
<file path=[Content_Types].xml><?xml version="1.0" encoding="utf-8"?>
<Types xmlns="http://schemas.openxmlformats.org/package/2006/content-types">
  <Override PartName="/ppt/slides/slide47.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notesSlides/notesSlide38.xml" ContentType="application/vnd.openxmlformats-officedocument.presentationml.notesSlide+xml"/>
  <Override PartName="/ppt/diagrams/data24.xml" ContentType="application/vnd.openxmlformats-officedocument.drawingml.diagramData+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notesSlides/notesSlide27.xml" ContentType="application/vnd.openxmlformats-officedocument.presentationml.notesSlide+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notesSlides/notesSlide41.xml" ContentType="application/vnd.openxmlformats-officedocument.presentationml.notesSlide+xml"/>
  <Override PartName="/ppt/diagrams/layout28.xml" ContentType="application/vnd.openxmlformats-officedocument.drawingml.diagramLayout+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diagrams/quickStyle31.xml" ContentType="application/vnd.openxmlformats-officedocument.drawingml.diagramStyle+xml"/>
  <Override PartName="/ppt/diagrams/drawing32.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drawing21.xml" ContentType="application/vnd.ms-office.drawingml.diagramDrawing+xml"/>
  <Override PartName="/ppt/diagrams/colors27.xml" ContentType="application/vnd.openxmlformats-officedocument.drawingml.diagramColors+xml"/>
  <Override PartName="/ppt/diagrams/data29.xml" ContentType="application/vnd.openxmlformats-officedocument.drawingml.diagramData+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layout20.xml" ContentType="application/vnd.openxmlformats-officedocument.drawingml.diagramLayout+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slides/slide33.xml" ContentType="application/vnd.openxmlformats-officedocument.presentationml.slide+xml"/>
  <Override PartName="/ppt/slides/slide44.xml" ContentType="application/vnd.openxmlformats-officedocument.presentationml.slide+xml"/>
  <Override PartName="/ppt/diagrams/data21.xml" ContentType="application/vnd.openxmlformats-officedocument.drawingml.diagramData+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quickStyle25.xml" ContentType="application/vnd.openxmlformats-officedocument.drawingml.diagramStyle+xml"/>
  <Override PartName="/ppt/diagrams/drawing26.xml" ContentType="application/vnd.ms-office.drawingml.diagramDrawing+xml"/>
  <Override PartName="/ppt/slideLayouts/slideLayout10.xml" ContentType="application/vnd.openxmlformats-officedocument.presentationml.slideLayout+xml"/>
  <Override PartName="/ppt/diagrams/drawing8.xml" ContentType="application/vnd.ms-office.drawingml.diagramDrawing+xml"/>
  <Override PartName="/ppt/diagrams/layout25.xml" ContentType="application/vnd.openxmlformats-officedocument.drawingml.diagramLayout+xml"/>
  <Override PartName="/ppt/diagrams/quickStyle8.xml" ContentType="application/vnd.openxmlformats-officedocument.drawingml.diagramStyle+xml"/>
  <Override PartName="/ppt/diagrams/layout14.xml" ContentType="application/vnd.openxmlformats-officedocument.drawingml.diagramLayout+xml"/>
  <Override PartName="/ppt/slides/slide49.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slides/slide38.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diagrams/quickStyle19.xml" ContentType="application/vnd.openxmlformats-officedocument.drawingml.diagramStyle+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diagrams/quickStyle26.xml" ContentType="application/vnd.openxmlformats-officedocument.drawingml.diagramStyle+xml"/>
  <Override PartName="/ppt/diagrams/drawing27.xml" ContentType="application/vnd.ms-office.drawingml.diagramDrawing+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notesSlides/notesSlide32.xml" ContentType="application/vnd.openxmlformats-officedocument.presentationml.notesSlide+xml"/>
  <Override PartName="/ppt/diagrams/layout19.xml" ContentType="application/vnd.openxmlformats-officedocument.drawingml.diagramLayout+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notesSlides/notesSlide21.xml" ContentType="application/vnd.openxmlformats-officedocument.presentationml.notesSlide+xml"/>
  <Override PartName="/ppt/diagrams/quickStyle22.xml" ContentType="application/vnd.openxmlformats-officedocument.drawingml.diagramStyle+xml"/>
  <Override PartName="/ppt/diagrams/drawing23.xml" ContentType="application/vnd.ms-office.drawingml.diagramDrawing+xml"/>
  <Override PartName="/ppt/diagrams/layout26.xml" ContentType="application/vnd.openxmlformats-officedocument.drawingml.diagramLayout+xml"/>
  <Override PartName="/ppt/diagrams/colors29.xml" ContentType="application/vnd.openxmlformats-officedocument.drawingml.diagramColors+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diagrams/drawing30.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notesSlides/notesSlide19.xml" ContentType="application/vnd.openxmlformats-officedocument.presentationml.notesSlide+xml"/>
  <Override PartName="/ppt/diagrams/colors21.xml" ContentType="application/vnd.openxmlformats-officedocument.drawingml.diagramColors+xml"/>
  <Override PartName="/ppt/diagrams/data23.xml" ContentType="application/vnd.openxmlformats-officedocument.drawingml.diagramData+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Override PartName="/ppt/diagrams/data30.xml" ContentType="application/vnd.openxmlformats-officedocument.drawingml.diagramData+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quickStyle16.xml" ContentType="application/vnd.openxmlformats-officedocument.drawingml.diagramStyle+xml"/>
  <Override PartName="/ppt/diagrams/drawing17.xml" ContentType="application/vnd.ms-office.drawingml.diagramDrawing+xml"/>
  <Override PartName="/ppt/notesSlides/notesSlide44.xml" ContentType="application/vnd.openxmlformats-officedocument.presentationml.notesSlide+xml"/>
  <Override PartName="/ppt/diagrams/quickStyle27.xml" ContentType="application/vnd.openxmlformats-officedocument.drawingml.diagramStyle+xml"/>
  <Override PartName="/ppt/diagrams/drawing28.xml" ContentType="application/vnd.ms-office.drawingml.diagramDrawing+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27.xml" ContentType="application/vnd.openxmlformats-officedocument.drawingml.diagramLayout+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40.xml" ContentType="application/vnd.openxmlformats-officedocument.presentationml.notesSlide+xml"/>
  <Override PartName="/ppt/diagrams/quickStyle23.xml" ContentType="application/vnd.openxmlformats-officedocument.drawingml.diagramStyle+xml"/>
  <Override PartName="/ppt/diagrams/drawing24.xml" ContentType="application/vnd.ms-office.drawingml.diagramDrawing+xml"/>
  <Override PartName="/ppt/notesSlides/notesSlide6.xml" ContentType="application/vnd.openxmlformats-officedocument.presentationml.notesSlide+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3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diagrams/data31.xml" ContentType="application/vnd.openxmlformats-officedocument.drawingml.diagramData+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quickStyle24.xml" ContentType="application/vnd.openxmlformats-officedocument.drawingml.diagramStyle+xml"/>
  <Override PartName="/ppt/diagrams/drawing25.xml" ContentType="application/vnd.ms-office.drawingml.diagramDrawing+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Default Extension="bin" ContentType="application/vnd.openxmlformats-officedocument.oleObject"/>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drawing19.xml" ContentType="application/vnd.ms-office.drawingml.diagramDrawing+xml"/>
  <Override PartName="/ppt/diagrams/quickStyle29.xml" ContentType="application/vnd.openxmlformats-officedocument.drawingml.diagramStyle+xml"/>
  <Override PartName="/ppt/slides/slide51.xml" ContentType="application/vnd.openxmlformats-officedocument.presentationml.slide+xml"/>
  <Override PartName="/ppt/diagrams/quickStyle18.xml" ContentType="application/vnd.openxmlformats-officedocument.drawingml.diagramStyle+xml"/>
  <Override PartName="/ppt/diagrams/layout29.xml" ContentType="application/vnd.openxmlformats-officedocument.drawingml.diagramLayout+xml"/>
  <Override PartName="/ppt/notesSlides/notesSlide53.xml" ContentType="application/vnd.openxmlformats-officedocument.presentationml.notesSlide+xml"/>
  <Override PartName="/ppt/slides/slide40.xml" ContentType="application/vnd.openxmlformats-officedocument.presentationml.slide+xml"/>
  <Override PartName="/ppt/diagrams/layout18.xml" ContentType="application/vnd.openxmlformats-officedocument.drawingml.diagramLayout+xml"/>
  <Override PartName="/ppt/notesSlides/notesSlide42.xml" ContentType="application/vnd.openxmlformats-officedocument.presentationml.notesSlide+xml"/>
  <Default Extension="vml" ContentType="application/vnd.openxmlformats-officedocument.vmlDrawing"/>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colors28.xml" ContentType="application/vnd.openxmlformats-officedocument.drawingml.diagramColors+xml"/>
  <Override PartName="/ppt/diagrams/quickStyle3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drawing11.xml" ContentType="application/vnd.ms-office.drawingml.diagramDrawing+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layout32.xml" ContentType="application/vnd.openxmlformats-officedocument.drawingml.diagramLayout+xml"/>
  <Override PartName="/ppt/handoutMasters/handoutMaster1.xml" ContentType="application/vnd.openxmlformats-officedocument.presentationml.handoutMaster+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diagrams/colors20.xml" ContentType="application/vnd.openxmlformats-officedocument.drawingml.diagramColors+xml"/>
  <Override PartName="/ppt/notesSlides/notesSlide47.xml" ContentType="application/vnd.openxmlformats-officedocument.presentationml.notesSlide+xml"/>
  <Override PartName="/ppt/slides/slide34.xml" ContentType="application/vnd.openxmlformats-officedocument.presentationml.slide+xml"/>
  <Override PartName="/ppt/diagrams/data11.xml" ContentType="application/vnd.openxmlformats-officedocument.drawingml.diagramData+xml"/>
  <Override PartName="/ppt/notesSlides/notesSlide36.xml" ContentType="application/vnd.openxmlformats-officedocument.presentationml.notesSlide+xml"/>
  <Override PartName="/ppt/diagrams/data22.xml" ContentType="application/vnd.openxmlformats-officedocument.drawingml.diagramData+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256" r:id="rId2"/>
    <p:sldId id="282" r:id="rId3"/>
    <p:sldId id="353" r:id="rId4"/>
    <p:sldId id="382" r:id="rId5"/>
    <p:sldId id="381" r:id="rId6"/>
    <p:sldId id="354" r:id="rId7"/>
    <p:sldId id="320" r:id="rId8"/>
    <p:sldId id="399" r:id="rId9"/>
    <p:sldId id="403" r:id="rId10"/>
    <p:sldId id="400" r:id="rId11"/>
    <p:sldId id="404" r:id="rId12"/>
    <p:sldId id="405" r:id="rId13"/>
    <p:sldId id="406" r:id="rId14"/>
    <p:sldId id="407" r:id="rId15"/>
    <p:sldId id="408" r:id="rId16"/>
    <p:sldId id="410" r:id="rId17"/>
    <p:sldId id="411" r:id="rId18"/>
    <p:sldId id="412" r:id="rId19"/>
    <p:sldId id="413" r:id="rId20"/>
    <p:sldId id="414" r:id="rId21"/>
    <p:sldId id="415" r:id="rId22"/>
    <p:sldId id="416" r:id="rId23"/>
    <p:sldId id="417" r:id="rId24"/>
    <p:sldId id="355" r:id="rId25"/>
    <p:sldId id="311" r:id="rId26"/>
    <p:sldId id="357" r:id="rId27"/>
    <p:sldId id="358" r:id="rId28"/>
    <p:sldId id="398" r:id="rId29"/>
    <p:sldId id="359" r:id="rId30"/>
    <p:sldId id="397" r:id="rId31"/>
    <p:sldId id="422" r:id="rId32"/>
    <p:sldId id="360" r:id="rId33"/>
    <p:sldId id="361" r:id="rId34"/>
    <p:sldId id="421" r:id="rId35"/>
    <p:sldId id="362" r:id="rId36"/>
    <p:sldId id="423" r:id="rId37"/>
    <p:sldId id="356" r:id="rId38"/>
    <p:sldId id="315" r:id="rId39"/>
    <p:sldId id="386" r:id="rId40"/>
    <p:sldId id="387" r:id="rId41"/>
    <p:sldId id="390" r:id="rId42"/>
    <p:sldId id="388" r:id="rId43"/>
    <p:sldId id="389" r:id="rId44"/>
    <p:sldId id="424" r:id="rId45"/>
    <p:sldId id="391" r:id="rId46"/>
    <p:sldId id="392" r:id="rId47"/>
    <p:sldId id="393" r:id="rId48"/>
    <p:sldId id="394" r:id="rId49"/>
    <p:sldId id="395" r:id="rId50"/>
    <p:sldId id="396" r:id="rId51"/>
    <p:sldId id="380" r:id="rId52"/>
    <p:sldId id="318" r:id="rId53"/>
    <p:sldId id="383" r:id="rId54"/>
    <p:sldId id="384" r:id="rId55"/>
    <p:sldId id="385" r:id="rId56"/>
    <p:sldId id="275" r:id="rId5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AA906"/>
    <a:srgbClr val="FB57E7"/>
    <a:srgbClr val="996633"/>
    <a:srgbClr val="48CAD8"/>
    <a:srgbClr val="BDDEFF"/>
    <a:srgbClr val="ECF0FE"/>
    <a:srgbClr val="E8EDFE"/>
    <a:srgbClr val="E2E9F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4" autoAdjust="0"/>
    <p:restoredTop sz="94660"/>
  </p:normalViewPr>
  <p:slideViewPr>
    <p:cSldViewPr>
      <p:cViewPr>
        <p:scale>
          <a:sx n="66" d="100"/>
          <a:sy n="66" d="100"/>
        </p:scale>
        <p:origin x="-1620" y="-996"/>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56"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iagrams/_rels/data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4" Type="http://schemas.openxmlformats.org/officeDocument/2006/relationships/image" Target="../media/image15.png"/></Relationships>
</file>

<file path=ppt/diagrams/_rels/data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4" Type="http://schemas.openxmlformats.org/officeDocument/2006/relationships/image" Target="../media/image15.png"/></Relationships>
</file>

<file path=ppt/diagrams/_rels/data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4" Type="http://schemas.openxmlformats.org/officeDocument/2006/relationships/image" Target="../media/image29.png"/></Relationships>
</file>

<file path=ppt/diagrams/_rels/data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slide" Target="../slides/slide14.xml"/></Relationships>
</file>

<file path=ppt/diagrams/_rels/drawing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4" Type="http://schemas.openxmlformats.org/officeDocument/2006/relationships/image" Target="../media/image15.png"/></Relationships>
</file>

<file path=ppt/diagrams/_rels/drawing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4" Type="http://schemas.openxmlformats.org/officeDocument/2006/relationships/image" Target="../media/image15.png"/></Relationships>
</file>

<file path=ppt/diagrams/_rels/drawing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4" Type="http://schemas.openxmlformats.org/officeDocument/2006/relationships/image" Target="../media/image29.pn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1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1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1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1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1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1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1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2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3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82B421-5BE7-45A3-8D70-DECE64716373}" type="doc">
      <dgm:prSet loTypeId="urn:microsoft.com/office/officeart/2005/8/layout/pyramid4" loCatId="pyramid" qsTypeId="urn:microsoft.com/office/officeart/2005/8/quickstyle/simple1#1" qsCatId="simple" csTypeId="urn:microsoft.com/office/officeart/2005/8/colors/accent1_2#1" csCatId="accent1" phldr="1"/>
      <dgm:spPr/>
      <dgm:t>
        <a:bodyPr/>
        <a:lstStyle/>
        <a:p>
          <a:endParaRPr lang="fr-FR"/>
        </a:p>
      </dgm:t>
    </dgm:pt>
    <dgm:pt modelId="{98D8A14B-702D-4C7B-A1D0-DED7DAAF285B}">
      <dgm:prSet phldrT="[Texte]" custT="1"/>
      <dgm:spPr>
        <a:solidFill>
          <a:schemeClr val="tx1"/>
        </a:solidFill>
      </dgm:spPr>
      <dgm:t>
        <a:bodyPr/>
        <a:lstStyle/>
        <a:p>
          <a:r>
            <a:rPr lang="fr-FR" sz="1200" b="1" dirty="0" smtClean="0">
              <a:solidFill>
                <a:schemeClr val="accent3"/>
              </a:solidFill>
            </a:rPr>
            <a:t>Capacités</a:t>
          </a:r>
        </a:p>
        <a:p>
          <a:r>
            <a:rPr lang="fr-FR" sz="1200" b="1" dirty="0" smtClean="0">
              <a:solidFill>
                <a:schemeClr val="accent3"/>
              </a:solidFill>
            </a:rPr>
            <a:t>= </a:t>
          </a:r>
        </a:p>
        <a:p>
          <a:r>
            <a:rPr lang="fr-FR" sz="1200" b="1" dirty="0" smtClean="0">
              <a:solidFill>
                <a:schemeClr val="accent3"/>
              </a:solidFill>
            </a:rPr>
            <a:t>Savoir-faire</a:t>
          </a:r>
          <a:endParaRPr lang="fr-FR" sz="1200" b="1" dirty="0">
            <a:solidFill>
              <a:schemeClr val="accent3"/>
            </a:solidFill>
          </a:endParaRPr>
        </a:p>
      </dgm:t>
    </dgm:pt>
    <dgm:pt modelId="{DB9A764E-675D-485E-8966-89D44B7D3646}" type="parTrans" cxnId="{424CDA74-7475-482B-B38F-FE03DEEC1923}">
      <dgm:prSet/>
      <dgm:spPr/>
      <dgm:t>
        <a:bodyPr/>
        <a:lstStyle/>
        <a:p>
          <a:endParaRPr lang="fr-FR"/>
        </a:p>
      </dgm:t>
    </dgm:pt>
    <dgm:pt modelId="{724B8816-372B-4DE9-B608-ABB745138F7D}" type="sibTrans" cxnId="{424CDA74-7475-482B-B38F-FE03DEEC1923}">
      <dgm:prSet/>
      <dgm:spPr/>
      <dgm:t>
        <a:bodyPr/>
        <a:lstStyle/>
        <a:p>
          <a:endParaRPr lang="fr-FR"/>
        </a:p>
      </dgm:t>
    </dgm:pt>
    <dgm:pt modelId="{854D4F97-3FB5-4269-9CA8-F60F3A9BC674}">
      <dgm:prSet phldrT="[Texte]" custT="1"/>
      <dgm:spPr>
        <a:solidFill>
          <a:srgbClr val="FF0000"/>
        </a:solidFill>
      </dgm:spPr>
      <dgm:t>
        <a:bodyPr/>
        <a:lstStyle/>
        <a:p>
          <a:r>
            <a:rPr lang="fr-FR" sz="1200" b="1" dirty="0" smtClean="0">
              <a:solidFill>
                <a:schemeClr val="accent3"/>
              </a:solidFill>
            </a:rPr>
            <a:t>Attitudes</a:t>
          </a:r>
        </a:p>
        <a:p>
          <a:r>
            <a:rPr lang="fr-FR" sz="1200" b="1" dirty="0" smtClean="0">
              <a:solidFill>
                <a:schemeClr val="accent3"/>
              </a:solidFill>
            </a:rPr>
            <a:t>=</a:t>
          </a:r>
        </a:p>
        <a:p>
          <a:r>
            <a:rPr lang="fr-FR" sz="1200" b="1" dirty="0" smtClean="0">
              <a:solidFill>
                <a:schemeClr val="accent3"/>
              </a:solidFill>
            </a:rPr>
            <a:t>Savoir être</a:t>
          </a:r>
          <a:endParaRPr lang="fr-FR" sz="1200" b="1" dirty="0">
            <a:solidFill>
              <a:schemeClr val="accent3"/>
            </a:solidFill>
          </a:endParaRPr>
        </a:p>
      </dgm:t>
    </dgm:pt>
    <dgm:pt modelId="{B1B8D67C-FBA6-4D8D-9FB0-F3A9B8FA6BFD}" type="parTrans" cxnId="{CD44969F-80E6-495B-B623-29026E0BCABB}">
      <dgm:prSet/>
      <dgm:spPr/>
      <dgm:t>
        <a:bodyPr/>
        <a:lstStyle/>
        <a:p>
          <a:endParaRPr lang="fr-FR"/>
        </a:p>
      </dgm:t>
    </dgm:pt>
    <dgm:pt modelId="{ED841C5B-7411-4665-BD78-139AEB81D04D}" type="sibTrans" cxnId="{CD44969F-80E6-495B-B623-29026E0BCABB}">
      <dgm:prSet/>
      <dgm:spPr/>
      <dgm:t>
        <a:bodyPr/>
        <a:lstStyle/>
        <a:p>
          <a:endParaRPr lang="fr-FR"/>
        </a:p>
      </dgm:t>
    </dgm:pt>
    <dgm:pt modelId="{2DEB824D-1B90-49B7-9426-AB0452AD2CDE}">
      <dgm:prSet phldrT="[Texte]" custT="1"/>
      <dgm:spPr>
        <a:solidFill>
          <a:srgbClr val="7030A0"/>
        </a:solidFill>
      </dgm:spPr>
      <dgm:t>
        <a:bodyPr/>
        <a:lstStyle/>
        <a:p>
          <a:r>
            <a:rPr lang="fr-FR" sz="1400" b="1" dirty="0" smtClean="0">
              <a:solidFill>
                <a:schemeClr val="accent3"/>
              </a:solidFill>
            </a:rPr>
            <a:t>Optimiser les </a:t>
          </a:r>
          <a:r>
            <a:rPr lang="fr-FR" sz="1400" b="1" dirty="0" err="1" smtClean="0">
              <a:solidFill>
                <a:schemeClr val="accent3"/>
              </a:solidFill>
            </a:rPr>
            <a:t>compéten-ces</a:t>
          </a:r>
          <a:r>
            <a:rPr lang="fr-FR" sz="1400" b="1" dirty="0" smtClean="0">
              <a:solidFill>
                <a:schemeClr val="accent3"/>
              </a:solidFill>
            </a:rPr>
            <a:t> des étudiants</a:t>
          </a:r>
          <a:endParaRPr lang="fr-FR" sz="1400" b="1" dirty="0">
            <a:solidFill>
              <a:schemeClr val="accent3"/>
            </a:solidFill>
          </a:endParaRPr>
        </a:p>
      </dgm:t>
    </dgm:pt>
    <dgm:pt modelId="{FCB5275E-34FC-41AA-A27D-D8F6272091EC}" type="parTrans" cxnId="{EDDB61E7-A610-45EF-A178-C2967D1A5907}">
      <dgm:prSet/>
      <dgm:spPr/>
      <dgm:t>
        <a:bodyPr/>
        <a:lstStyle/>
        <a:p>
          <a:endParaRPr lang="fr-FR"/>
        </a:p>
      </dgm:t>
    </dgm:pt>
    <dgm:pt modelId="{217BC074-2209-4037-A35F-DF402CF7AF8D}" type="sibTrans" cxnId="{EDDB61E7-A610-45EF-A178-C2967D1A5907}">
      <dgm:prSet/>
      <dgm:spPr/>
      <dgm:t>
        <a:bodyPr/>
        <a:lstStyle/>
        <a:p>
          <a:endParaRPr lang="fr-FR"/>
        </a:p>
      </dgm:t>
    </dgm:pt>
    <dgm:pt modelId="{6328FCB4-AF77-41CB-9B53-72E0E13C5F0C}">
      <dgm:prSet phldrT="[Texte]" custT="1"/>
      <dgm:spPr>
        <a:solidFill>
          <a:srgbClr val="00B050"/>
        </a:solidFill>
      </dgm:spPr>
      <dgm:t>
        <a:bodyPr/>
        <a:lstStyle/>
        <a:p>
          <a:r>
            <a:rPr lang="fr-FR" sz="1200" b="1" dirty="0" err="1" smtClean="0">
              <a:solidFill>
                <a:schemeClr val="accent3"/>
              </a:solidFill>
            </a:rPr>
            <a:t>Connaissan-ces</a:t>
          </a:r>
          <a:endParaRPr lang="fr-FR" sz="1200" b="1" dirty="0" smtClean="0">
            <a:solidFill>
              <a:schemeClr val="accent3"/>
            </a:solidFill>
          </a:endParaRPr>
        </a:p>
        <a:p>
          <a:r>
            <a:rPr lang="fr-FR" sz="1200" b="1" dirty="0" smtClean="0">
              <a:solidFill>
                <a:schemeClr val="accent3"/>
              </a:solidFill>
            </a:rPr>
            <a:t>=</a:t>
          </a:r>
        </a:p>
        <a:p>
          <a:r>
            <a:rPr lang="fr-FR" sz="1200" b="1" dirty="0" smtClean="0">
              <a:solidFill>
                <a:schemeClr val="accent3"/>
              </a:solidFill>
            </a:rPr>
            <a:t>Savoir</a:t>
          </a:r>
          <a:endParaRPr lang="fr-FR" sz="1200" b="1" dirty="0">
            <a:solidFill>
              <a:schemeClr val="accent3"/>
            </a:solidFill>
          </a:endParaRPr>
        </a:p>
      </dgm:t>
    </dgm:pt>
    <dgm:pt modelId="{C9848ACF-E155-4CC4-B74F-F911FA55E9E0}" type="parTrans" cxnId="{746A3F91-0B59-4B97-A4C8-FF2BC04AEDFA}">
      <dgm:prSet/>
      <dgm:spPr/>
      <dgm:t>
        <a:bodyPr/>
        <a:lstStyle/>
        <a:p>
          <a:endParaRPr lang="fr-FR"/>
        </a:p>
      </dgm:t>
    </dgm:pt>
    <dgm:pt modelId="{413B42CA-ADB1-4EC9-A598-229AFBBFF624}" type="sibTrans" cxnId="{746A3F91-0B59-4B97-A4C8-FF2BC04AEDFA}">
      <dgm:prSet/>
      <dgm:spPr/>
      <dgm:t>
        <a:bodyPr/>
        <a:lstStyle/>
        <a:p>
          <a:endParaRPr lang="fr-FR"/>
        </a:p>
      </dgm:t>
    </dgm:pt>
    <dgm:pt modelId="{11328A17-AB03-42D2-9857-41AA21A83EE8}" type="pres">
      <dgm:prSet presAssocID="{C482B421-5BE7-45A3-8D70-DECE64716373}" presName="compositeShape" presStyleCnt="0">
        <dgm:presLayoutVars>
          <dgm:chMax val="9"/>
          <dgm:dir/>
          <dgm:resizeHandles val="exact"/>
        </dgm:presLayoutVars>
      </dgm:prSet>
      <dgm:spPr/>
      <dgm:t>
        <a:bodyPr/>
        <a:lstStyle/>
        <a:p>
          <a:endParaRPr lang="fr-FR"/>
        </a:p>
      </dgm:t>
    </dgm:pt>
    <dgm:pt modelId="{8D1533FF-2237-4F33-9C61-E11E138E454E}" type="pres">
      <dgm:prSet presAssocID="{C482B421-5BE7-45A3-8D70-DECE64716373}" presName="triangle1" presStyleLbl="node1" presStyleIdx="0" presStyleCnt="4">
        <dgm:presLayoutVars>
          <dgm:bulletEnabled val="1"/>
        </dgm:presLayoutVars>
      </dgm:prSet>
      <dgm:spPr/>
      <dgm:t>
        <a:bodyPr/>
        <a:lstStyle/>
        <a:p>
          <a:endParaRPr lang="fr-FR"/>
        </a:p>
      </dgm:t>
    </dgm:pt>
    <dgm:pt modelId="{156F7730-D547-4B67-86BB-C3681F0AD1B9}" type="pres">
      <dgm:prSet presAssocID="{C482B421-5BE7-45A3-8D70-DECE64716373}" presName="triangle2" presStyleLbl="node1" presStyleIdx="1" presStyleCnt="4">
        <dgm:presLayoutVars>
          <dgm:bulletEnabled val="1"/>
        </dgm:presLayoutVars>
      </dgm:prSet>
      <dgm:spPr/>
      <dgm:t>
        <a:bodyPr/>
        <a:lstStyle/>
        <a:p>
          <a:endParaRPr lang="fr-FR"/>
        </a:p>
      </dgm:t>
    </dgm:pt>
    <dgm:pt modelId="{B4553EDD-A80E-4B8E-ACAB-5D42330FB4EC}" type="pres">
      <dgm:prSet presAssocID="{C482B421-5BE7-45A3-8D70-DECE64716373}" presName="triangle3" presStyleLbl="node1" presStyleIdx="2" presStyleCnt="4">
        <dgm:presLayoutVars>
          <dgm:bulletEnabled val="1"/>
        </dgm:presLayoutVars>
      </dgm:prSet>
      <dgm:spPr/>
      <dgm:t>
        <a:bodyPr/>
        <a:lstStyle/>
        <a:p>
          <a:endParaRPr lang="fr-FR"/>
        </a:p>
      </dgm:t>
    </dgm:pt>
    <dgm:pt modelId="{3B116EDB-872B-4618-B662-C7C28E0EB8CD}" type="pres">
      <dgm:prSet presAssocID="{C482B421-5BE7-45A3-8D70-DECE64716373}" presName="triangle4" presStyleLbl="node1" presStyleIdx="3" presStyleCnt="4">
        <dgm:presLayoutVars>
          <dgm:bulletEnabled val="1"/>
        </dgm:presLayoutVars>
      </dgm:prSet>
      <dgm:spPr/>
      <dgm:t>
        <a:bodyPr/>
        <a:lstStyle/>
        <a:p>
          <a:endParaRPr lang="fr-FR"/>
        </a:p>
      </dgm:t>
    </dgm:pt>
  </dgm:ptLst>
  <dgm:cxnLst>
    <dgm:cxn modelId="{DCC7486A-358F-4635-A983-B210DEAFE35C}" type="presOf" srcId="{98D8A14B-702D-4C7B-A1D0-DED7DAAF285B}" destId="{8D1533FF-2237-4F33-9C61-E11E138E454E}" srcOrd="0" destOrd="0" presId="urn:microsoft.com/office/officeart/2005/8/layout/pyramid4"/>
    <dgm:cxn modelId="{24D3E1A1-5A84-47F7-B5DD-DA3733654493}" type="presOf" srcId="{6328FCB4-AF77-41CB-9B53-72E0E13C5F0C}" destId="{3B116EDB-872B-4618-B662-C7C28E0EB8CD}" srcOrd="0" destOrd="0" presId="urn:microsoft.com/office/officeart/2005/8/layout/pyramid4"/>
    <dgm:cxn modelId="{746A3F91-0B59-4B97-A4C8-FF2BC04AEDFA}" srcId="{C482B421-5BE7-45A3-8D70-DECE64716373}" destId="{6328FCB4-AF77-41CB-9B53-72E0E13C5F0C}" srcOrd="3" destOrd="0" parTransId="{C9848ACF-E155-4CC4-B74F-F911FA55E9E0}" sibTransId="{413B42CA-ADB1-4EC9-A598-229AFBBFF624}"/>
    <dgm:cxn modelId="{0E7A6208-2D4E-4C60-BC1E-24F3B1543545}" type="presOf" srcId="{854D4F97-3FB5-4269-9CA8-F60F3A9BC674}" destId="{156F7730-D547-4B67-86BB-C3681F0AD1B9}" srcOrd="0" destOrd="0" presId="urn:microsoft.com/office/officeart/2005/8/layout/pyramid4"/>
    <dgm:cxn modelId="{AAE328CE-1A9E-4B38-8B91-DE62BA3A4A3D}" type="presOf" srcId="{2DEB824D-1B90-49B7-9426-AB0452AD2CDE}" destId="{B4553EDD-A80E-4B8E-ACAB-5D42330FB4EC}" srcOrd="0" destOrd="0" presId="urn:microsoft.com/office/officeart/2005/8/layout/pyramid4"/>
    <dgm:cxn modelId="{EDDB61E7-A610-45EF-A178-C2967D1A5907}" srcId="{C482B421-5BE7-45A3-8D70-DECE64716373}" destId="{2DEB824D-1B90-49B7-9426-AB0452AD2CDE}" srcOrd="2" destOrd="0" parTransId="{FCB5275E-34FC-41AA-A27D-D8F6272091EC}" sibTransId="{217BC074-2209-4037-A35F-DF402CF7AF8D}"/>
    <dgm:cxn modelId="{424CDA74-7475-482B-B38F-FE03DEEC1923}" srcId="{C482B421-5BE7-45A3-8D70-DECE64716373}" destId="{98D8A14B-702D-4C7B-A1D0-DED7DAAF285B}" srcOrd="0" destOrd="0" parTransId="{DB9A764E-675D-485E-8966-89D44B7D3646}" sibTransId="{724B8816-372B-4DE9-B608-ABB745138F7D}"/>
    <dgm:cxn modelId="{CD44969F-80E6-495B-B623-29026E0BCABB}" srcId="{C482B421-5BE7-45A3-8D70-DECE64716373}" destId="{854D4F97-3FB5-4269-9CA8-F60F3A9BC674}" srcOrd="1" destOrd="0" parTransId="{B1B8D67C-FBA6-4D8D-9FB0-F3A9B8FA6BFD}" sibTransId="{ED841C5B-7411-4665-BD78-139AEB81D04D}"/>
    <dgm:cxn modelId="{21C44B3B-8179-40B2-B640-40DA1C4C5D56}" type="presOf" srcId="{C482B421-5BE7-45A3-8D70-DECE64716373}" destId="{11328A17-AB03-42D2-9857-41AA21A83EE8}" srcOrd="0" destOrd="0" presId="urn:microsoft.com/office/officeart/2005/8/layout/pyramid4"/>
    <dgm:cxn modelId="{EDCBFFAD-88F0-4C46-9D42-0E80427EC652}" type="presParOf" srcId="{11328A17-AB03-42D2-9857-41AA21A83EE8}" destId="{8D1533FF-2237-4F33-9C61-E11E138E454E}" srcOrd="0" destOrd="0" presId="urn:microsoft.com/office/officeart/2005/8/layout/pyramid4"/>
    <dgm:cxn modelId="{2D0B3561-EABD-4DD0-97D2-306AC6AE0A52}" type="presParOf" srcId="{11328A17-AB03-42D2-9857-41AA21A83EE8}" destId="{156F7730-D547-4B67-86BB-C3681F0AD1B9}" srcOrd="1" destOrd="0" presId="urn:microsoft.com/office/officeart/2005/8/layout/pyramid4"/>
    <dgm:cxn modelId="{9CE89ADA-3B48-4730-880F-9157FC55B324}" type="presParOf" srcId="{11328A17-AB03-42D2-9857-41AA21A83EE8}" destId="{B4553EDD-A80E-4B8E-ACAB-5D42330FB4EC}" srcOrd="2" destOrd="0" presId="urn:microsoft.com/office/officeart/2005/8/layout/pyramid4"/>
    <dgm:cxn modelId="{F8CB1A17-4853-4019-A4EA-F7FF9AE80380}" type="presParOf" srcId="{11328A17-AB03-42D2-9857-41AA21A83EE8}" destId="{3B116EDB-872B-4618-B662-C7C28E0EB8CD}" srcOrd="3" destOrd="0" presId="urn:microsoft.com/office/officeart/2005/8/layout/pyramid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9DDCD30-9E89-48DF-BF18-AFDBE3053BD8}" type="doc">
      <dgm:prSet loTypeId="urn:microsoft.com/office/officeart/2005/8/layout/radial5" loCatId="relationship" qsTypeId="urn:microsoft.com/office/officeart/2005/8/quickstyle/simple1#10" qsCatId="simple" csTypeId="urn:microsoft.com/office/officeart/2005/8/colors/accent1_2#9" csCatId="accent1" phldr="1"/>
      <dgm:spPr/>
      <dgm:t>
        <a:bodyPr/>
        <a:lstStyle/>
        <a:p>
          <a:endParaRPr lang="fr-FR"/>
        </a:p>
      </dgm:t>
    </dgm:pt>
    <dgm:pt modelId="{CC115FFE-C7DE-4D7D-9B14-DB56E4D0DB8D}">
      <dgm:prSet phldrT="[Texte]" custT="1"/>
      <dgm:spPr>
        <a:solidFill>
          <a:srgbClr val="FAA906"/>
        </a:solidFill>
      </dgm:spPr>
      <dgm:t>
        <a:bodyPr/>
        <a:lstStyle/>
        <a:p>
          <a:r>
            <a:rPr lang="fr-FR" sz="1800" b="1" dirty="0" smtClean="0"/>
            <a:t>  </a:t>
          </a:r>
          <a:r>
            <a:rPr lang="fr-FR" sz="1600" b="1" dirty="0" smtClean="0">
              <a:solidFill>
                <a:srgbClr val="002060"/>
              </a:solidFill>
            </a:rPr>
            <a:t>Communication  institutionnelle et hors-média  </a:t>
          </a:r>
          <a:endParaRPr lang="fr-FR" sz="1600" dirty="0"/>
        </a:p>
      </dgm:t>
    </dgm:pt>
    <dgm:pt modelId="{3CF8E107-828E-48ED-9378-0A1FB8B820A7}" type="parTrans" cxnId="{DF9EE7D3-4CB0-45C4-BAB1-A8B8EE7220C8}">
      <dgm:prSet/>
      <dgm:spPr/>
      <dgm:t>
        <a:bodyPr/>
        <a:lstStyle/>
        <a:p>
          <a:endParaRPr lang="fr-FR"/>
        </a:p>
      </dgm:t>
    </dgm:pt>
    <dgm:pt modelId="{C6561DCB-6EE5-412D-A838-59F9DA3F4138}" type="sibTrans" cxnId="{DF9EE7D3-4CB0-45C4-BAB1-A8B8EE7220C8}">
      <dgm:prSet/>
      <dgm:spPr/>
      <dgm:t>
        <a:bodyPr/>
        <a:lstStyle/>
        <a:p>
          <a:endParaRPr lang="fr-FR"/>
        </a:p>
      </dgm:t>
    </dgm:pt>
    <dgm:pt modelId="{8E2A95D4-74B6-4BDD-A2A5-3355B004237F}">
      <dgm:prSet phldrT="[Texte]" custT="1"/>
      <dgm:spPr>
        <a:solidFill>
          <a:srgbClr val="FF0000"/>
        </a:solidFill>
      </dgm:spPr>
      <dgm:t>
        <a:bodyPr/>
        <a:lstStyle/>
        <a:p>
          <a:r>
            <a:rPr lang="fr-FR" sz="1400" dirty="0" smtClean="0"/>
            <a:t> </a:t>
          </a:r>
          <a:r>
            <a:rPr lang="fr-FR" sz="1400" b="1" dirty="0" smtClean="0">
              <a:solidFill>
                <a:srgbClr val="002060"/>
              </a:solidFill>
            </a:rPr>
            <a:t>Création et mise en place de sites </a:t>
          </a:r>
          <a:r>
            <a:rPr lang="fr-FR" sz="1200" b="1" dirty="0" smtClean="0">
              <a:solidFill>
                <a:srgbClr val="002060"/>
              </a:solidFill>
            </a:rPr>
            <a:t>internet marchands</a:t>
          </a:r>
          <a:r>
            <a:rPr lang="fr-FR" sz="1200" dirty="0" smtClean="0"/>
            <a:t> </a:t>
          </a:r>
          <a:endParaRPr lang="fr-FR" sz="1200" dirty="0"/>
        </a:p>
      </dgm:t>
    </dgm:pt>
    <dgm:pt modelId="{C9F971A5-1012-49CE-BDFA-CA3072B63F33}" type="parTrans" cxnId="{E6F177D8-1CCE-40E0-B148-6B810B05E959}">
      <dgm:prSet/>
      <dgm:spPr/>
      <dgm:t>
        <a:bodyPr/>
        <a:lstStyle/>
        <a:p>
          <a:endParaRPr lang="fr-FR"/>
        </a:p>
      </dgm:t>
    </dgm:pt>
    <dgm:pt modelId="{09680FD9-64F4-4568-8FD9-839DC9EB017F}" type="sibTrans" cxnId="{E6F177D8-1CCE-40E0-B148-6B810B05E959}">
      <dgm:prSet/>
      <dgm:spPr/>
      <dgm:t>
        <a:bodyPr/>
        <a:lstStyle/>
        <a:p>
          <a:endParaRPr lang="fr-FR"/>
        </a:p>
      </dgm:t>
    </dgm:pt>
    <dgm:pt modelId="{E566FD2D-2FF2-4D78-B9C7-D161B9307D62}">
      <dgm:prSet custT="1"/>
      <dgm:spPr>
        <a:solidFill>
          <a:srgbClr val="FF0000"/>
        </a:solidFill>
      </dgm:spPr>
      <dgm:t>
        <a:bodyPr/>
        <a:lstStyle/>
        <a:p>
          <a:r>
            <a:rPr lang="fr-FR" sz="1400" b="1" dirty="0" smtClean="0">
              <a:solidFill>
                <a:srgbClr val="002060"/>
              </a:solidFill>
            </a:rPr>
            <a:t>création et mise en place d’OAV </a:t>
          </a:r>
          <a:endParaRPr lang="fr-FR" sz="1400" dirty="0"/>
        </a:p>
      </dgm:t>
    </dgm:pt>
    <dgm:pt modelId="{1FA823B9-78C8-481F-A5EB-6BC84D1306F0}" type="parTrans" cxnId="{5482A4EA-2027-4195-9296-F7A020078764}">
      <dgm:prSet/>
      <dgm:spPr/>
      <dgm:t>
        <a:bodyPr/>
        <a:lstStyle/>
        <a:p>
          <a:endParaRPr lang="fr-FR"/>
        </a:p>
      </dgm:t>
    </dgm:pt>
    <dgm:pt modelId="{A59B5401-BA9F-4418-8769-F43248FC6EB4}" type="sibTrans" cxnId="{5482A4EA-2027-4195-9296-F7A020078764}">
      <dgm:prSet/>
      <dgm:spPr/>
      <dgm:t>
        <a:bodyPr/>
        <a:lstStyle/>
        <a:p>
          <a:endParaRPr lang="fr-FR"/>
        </a:p>
      </dgm:t>
    </dgm:pt>
    <dgm:pt modelId="{1BB43A5E-A287-4B32-BA1A-0A2BEACCFB65}">
      <dgm:prSet/>
      <dgm:spPr>
        <a:solidFill>
          <a:srgbClr val="00B050"/>
        </a:solidFill>
      </dgm:spPr>
      <dgm:t>
        <a:bodyPr/>
        <a:lstStyle/>
        <a:p>
          <a:r>
            <a:rPr lang="fr-FR" b="1" dirty="0" smtClean="0">
              <a:solidFill>
                <a:srgbClr val="002060"/>
              </a:solidFill>
            </a:rPr>
            <a:t>préparation participation à des salons pros,  JPO, anniversaire de l’agence</a:t>
          </a:r>
          <a:endParaRPr lang="fr-FR" dirty="0"/>
        </a:p>
      </dgm:t>
    </dgm:pt>
    <dgm:pt modelId="{A6534426-6EF0-4E84-B9AB-A8FC4C877BAB}" type="parTrans" cxnId="{707FE8AE-71D5-4357-967A-313973CF9F7D}">
      <dgm:prSet/>
      <dgm:spPr/>
      <dgm:t>
        <a:bodyPr/>
        <a:lstStyle/>
        <a:p>
          <a:endParaRPr lang="fr-FR"/>
        </a:p>
      </dgm:t>
    </dgm:pt>
    <dgm:pt modelId="{7BE844D0-F451-4B31-BAC4-2D82D0EEE51D}" type="sibTrans" cxnId="{707FE8AE-71D5-4357-967A-313973CF9F7D}">
      <dgm:prSet/>
      <dgm:spPr/>
      <dgm:t>
        <a:bodyPr/>
        <a:lstStyle/>
        <a:p>
          <a:endParaRPr lang="fr-FR"/>
        </a:p>
      </dgm:t>
    </dgm:pt>
    <dgm:pt modelId="{96B2D686-F010-4583-9062-C4D463D8B91D}">
      <dgm:prSet custT="1"/>
      <dgm:spPr>
        <a:solidFill>
          <a:srgbClr val="00B050"/>
        </a:solidFill>
      </dgm:spPr>
      <dgm:t>
        <a:bodyPr/>
        <a:lstStyle/>
        <a:p>
          <a:r>
            <a:rPr lang="fr-FR" sz="1400" b="1" dirty="0" smtClean="0">
              <a:solidFill>
                <a:srgbClr val="002060"/>
              </a:solidFill>
            </a:rPr>
            <a:t>création de catalogues, fiches produit …</a:t>
          </a:r>
          <a:r>
            <a:rPr lang="fr-FR" sz="1400" dirty="0" smtClean="0"/>
            <a:t> </a:t>
          </a:r>
          <a:endParaRPr lang="fr-FR" sz="1400" dirty="0"/>
        </a:p>
      </dgm:t>
    </dgm:pt>
    <dgm:pt modelId="{79875DC2-F274-4671-B335-3E93E3B8FE59}" type="parTrans" cxnId="{A517ADB9-F930-4056-BF1D-7965CC59FE4A}">
      <dgm:prSet/>
      <dgm:spPr/>
      <dgm:t>
        <a:bodyPr/>
        <a:lstStyle/>
        <a:p>
          <a:endParaRPr lang="fr-FR"/>
        </a:p>
      </dgm:t>
    </dgm:pt>
    <dgm:pt modelId="{7F37CF7B-CB28-4CF4-A260-3443EEAAF2E8}" type="sibTrans" cxnId="{A517ADB9-F930-4056-BF1D-7965CC59FE4A}">
      <dgm:prSet/>
      <dgm:spPr/>
      <dgm:t>
        <a:bodyPr/>
        <a:lstStyle/>
        <a:p>
          <a:endParaRPr lang="fr-FR"/>
        </a:p>
      </dgm:t>
    </dgm:pt>
    <dgm:pt modelId="{3F236E66-14D8-4422-8324-8B24F44B5EFE}">
      <dgm:prSet/>
      <dgm:spPr/>
      <dgm:t>
        <a:bodyPr/>
        <a:lstStyle/>
        <a:p>
          <a:endParaRPr lang="fr-FR"/>
        </a:p>
      </dgm:t>
    </dgm:pt>
    <dgm:pt modelId="{3D908E7A-F35F-4504-B637-4A9AA7E443E4}" type="parTrans" cxnId="{03A58517-4E19-4488-BA94-9D338D75E866}">
      <dgm:prSet/>
      <dgm:spPr/>
      <dgm:t>
        <a:bodyPr/>
        <a:lstStyle/>
        <a:p>
          <a:endParaRPr lang="fr-FR"/>
        </a:p>
      </dgm:t>
    </dgm:pt>
    <dgm:pt modelId="{D43ADED2-3DD3-4B45-BAF1-B65852BE51B9}" type="sibTrans" cxnId="{03A58517-4E19-4488-BA94-9D338D75E866}">
      <dgm:prSet/>
      <dgm:spPr/>
      <dgm:t>
        <a:bodyPr/>
        <a:lstStyle/>
        <a:p>
          <a:endParaRPr lang="fr-FR"/>
        </a:p>
      </dgm:t>
    </dgm:pt>
    <dgm:pt modelId="{96960FC5-1B9B-4EC5-BE0A-87CE71300283}" type="pres">
      <dgm:prSet presAssocID="{F9DDCD30-9E89-48DF-BF18-AFDBE3053BD8}" presName="Name0" presStyleCnt="0">
        <dgm:presLayoutVars>
          <dgm:chMax val="1"/>
          <dgm:dir/>
          <dgm:animLvl val="ctr"/>
          <dgm:resizeHandles val="exact"/>
        </dgm:presLayoutVars>
      </dgm:prSet>
      <dgm:spPr/>
      <dgm:t>
        <a:bodyPr/>
        <a:lstStyle/>
        <a:p>
          <a:endParaRPr lang="fr-FR"/>
        </a:p>
      </dgm:t>
    </dgm:pt>
    <dgm:pt modelId="{982E16A3-1A79-41BA-AB6B-780D29FC7AD4}" type="pres">
      <dgm:prSet presAssocID="{CC115FFE-C7DE-4D7D-9B14-DB56E4D0DB8D}" presName="centerShape" presStyleLbl="node0" presStyleIdx="0" presStyleCnt="1" custScaleX="217679" custScaleY="148790"/>
      <dgm:spPr/>
      <dgm:t>
        <a:bodyPr/>
        <a:lstStyle/>
        <a:p>
          <a:endParaRPr lang="fr-FR"/>
        </a:p>
      </dgm:t>
    </dgm:pt>
    <dgm:pt modelId="{6E7BC2B1-16E0-4774-A6FD-CE6E316391AE}" type="pres">
      <dgm:prSet presAssocID="{1FA823B9-78C8-481F-A5EB-6BC84D1306F0}" presName="parTrans" presStyleLbl="sibTrans2D1" presStyleIdx="0" presStyleCnt="4"/>
      <dgm:spPr/>
      <dgm:t>
        <a:bodyPr/>
        <a:lstStyle/>
        <a:p>
          <a:endParaRPr lang="fr-FR"/>
        </a:p>
      </dgm:t>
    </dgm:pt>
    <dgm:pt modelId="{265729D2-2A83-4F2A-9CBA-E6C9F8C9D6FA}" type="pres">
      <dgm:prSet presAssocID="{1FA823B9-78C8-481F-A5EB-6BC84D1306F0}" presName="connectorText" presStyleLbl="sibTrans2D1" presStyleIdx="0" presStyleCnt="4"/>
      <dgm:spPr/>
      <dgm:t>
        <a:bodyPr/>
        <a:lstStyle/>
        <a:p>
          <a:endParaRPr lang="fr-FR"/>
        </a:p>
      </dgm:t>
    </dgm:pt>
    <dgm:pt modelId="{0A0F1EB8-1433-4E3E-AD78-96B6D4C07E01}" type="pres">
      <dgm:prSet presAssocID="{E566FD2D-2FF2-4D78-B9C7-D161B9307D62}" presName="node" presStyleLbl="node1" presStyleIdx="0" presStyleCnt="4" custScaleX="160086" custScaleY="78346" custRadScaleRad="106385" custRadScaleInc="1113">
        <dgm:presLayoutVars>
          <dgm:bulletEnabled val="1"/>
        </dgm:presLayoutVars>
      </dgm:prSet>
      <dgm:spPr/>
      <dgm:t>
        <a:bodyPr/>
        <a:lstStyle/>
        <a:p>
          <a:endParaRPr lang="fr-FR"/>
        </a:p>
      </dgm:t>
    </dgm:pt>
    <dgm:pt modelId="{47542618-8BA3-496B-90BF-88D19F2B9B98}" type="pres">
      <dgm:prSet presAssocID="{79875DC2-F274-4671-B335-3E93E3B8FE59}" presName="parTrans" presStyleLbl="sibTrans2D1" presStyleIdx="1" presStyleCnt="4"/>
      <dgm:spPr/>
      <dgm:t>
        <a:bodyPr/>
        <a:lstStyle/>
        <a:p>
          <a:endParaRPr lang="fr-FR"/>
        </a:p>
      </dgm:t>
    </dgm:pt>
    <dgm:pt modelId="{B334C454-FA84-43BE-83D8-DD2A63CE2C2F}" type="pres">
      <dgm:prSet presAssocID="{79875DC2-F274-4671-B335-3E93E3B8FE59}" presName="connectorText" presStyleLbl="sibTrans2D1" presStyleIdx="1" presStyleCnt="4"/>
      <dgm:spPr/>
      <dgm:t>
        <a:bodyPr/>
        <a:lstStyle/>
        <a:p>
          <a:endParaRPr lang="fr-FR"/>
        </a:p>
      </dgm:t>
    </dgm:pt>
    <dgm:pt modelId="{3091CDF6-A831-4E9F-9769-7A8FB456DF3A}" type="pres">
      <dgm:prSet presAssocID="{96B2D686-F010-4583-9062-C4D463D8B91D}" presName="node" presStyleLbl="node1" presStyleIdx="1" presStyleCnt="4" custScaleX="149712" custScaleY="201524" custRadScaleRad="165928" custRadScaleInc="45">
        <dgm:presLayoutVars>
          <dgm:bulletEnabled val="1"/>
        </dgm:presLayoutVars>
      </dgm:prSet>
      <dgm:spPr/>
      <dgm:t>
        <a:bodyPr/>
        <a:lstStyle/>
        <a:p>
          <a:endParaRPr lang="fr-FR"/>
        </a:p>
      </dgm:t>
    </dgm:pt>
    <dgm:pt modelId="{B42E7A11-F590-4194-B81A-03DB47C25FE0}" type="pres">
      <dgm:prSet presAssocID="{C9F971A5-1012-49CE-BDFA-CA3072B63F33}" presName="parTrans" presStyleLbl="sibTrans2D1" presStyleIdx="2" presStyleCnt="4" custLinFactNeighborX="-17848" custLinFactNeighborY="13041"/>
      <dgm:spPr/>
      <dgm:t>
        <a:bodyPr/>
        <a:lstStyle/>
        <a:p>
          <a:endParaRPr lang="fr-FR"/>
        </a:p>
      </dgm:t>
    </dgm:pt>
    <dgm:pt modelId="{737F71DF-9030-402A-AAD8-FE4223792564}" type="pres">
      <dgm:prSet presAssocID="{C9F971A5-1012-49CE-BDFA-CA3072B63F33}" presName="connectorText" presStyleLbl="sibTrans2D1" presStyleIdx="2" presStyleCnt="4"/>
      <dgm:spPr/>
      <dgm:t>
        <a:bodyPr/>
        <a:lstStyle/>
        <a:p>
          <a:endParaRPr lang="fr-FR"/>
        </a:p>
      </dgm:t>
    </dgm:pt>
    <dgm:pt modelId="{F149DF42-99B3-4288-B7AE-8BBF049E11F1}" type="pres">
      <dgm:prSet presAssocID="{8E2A95D4-74B6-4BDD-A2A5-3355B004237F}" presName="node" presStyleLbl="node1" presStyleIdx="2" presStyleCnt="4" custScaleX="186038" custScaleY="86512" custRadScaleRad="170362" custRadScaleInc="2897">
        <dgm:presLayoutVars>
          <dgm:bulletEnabled val="1"/>
        </dgm:presLayoutVars>
      </dgm:prSet>
      <dgm:spPr/>
      <dgm:t>
        <a:bodyPr/>
        <a:lstStyle/>
        <a:p>
          <a:endParaRPr lang="fr-FR"/>
        </a:p>
      </dgm:t>
    </dgm:pt>
    <dgm:pt modelId="{1B0BEAB5-6D50-4F00-A8C8-BCCF1C537E51}" type="pres">
      <dgm:prSet presAssocID="{A6534426-6EF0-4E84-B9AB-A8FC4C877BAB}" presName="parTrans" presStyleLbl="sibTrans2D1" presStyleIdx="3" presStyleCnt="4"/>
      <dgm:spPr/>
      <dgm:t>
        <a:bodyPr/>
        <a:lstStyle/>
        <a:p>
          <a:endParaRPr lang="fr-FR"/>
        </a:p>
      </dgm:t>
    </dgm:pt>
    <dgm:pt modelId="{6C9E1E2F-00A3-4AA6-9C62-F3E9E7CC0A39}" type="pres">
      <dgm:prSet presAssocID="{A6534426-6EF0-4E84-B9AB-A8FC4C877BAB}" presName="connectorText" presStyleLbl="sibTrans2D1" presStyleIdx="3" presStyleCnt="4"/>
      <dgm:spPr/>
      <dgm:t>
        <a:bodyPr/>
        <a:lstStyle/>
        <a:p>
          <a:endParaRPr lang="fr-FR"/>
        </a:p>
      </dgm:t>
    </dgm:pt>
    <dgm:pt modelId="{BE88C1CB-E25D-4F96-8F2D-14F6FD7CE1B1}" type="pres">
      <dgm:prSet presAssocID="{1BB43A5E-A287-4B32-BA1A-0A2BEACCFB65}" presName="node" presStyleLbl="node1" presStyleIdx="3" presStyleCnt="4" custScaleX="144510" custScaleY="183286" custRadScaleRad="167079" custRadScaleInc="1514">
        <dgm:presLayoutVars>
          <dgm:bulletEnabled val="1"/>
        </dgm:presLayoutVars>
      </dgm:prSet>
      <dgm:spPr/>
      <dgm:t>
        <a:bodyPr/>
        <a:lstStyle/>
        <a:p>
          <a:endParaRPr lang="fr-FR"/>
        </a:p>
      </dgm:t>
    </dgm:pt>
  </dgm:ptLst>
  <dgm:cxnLst>
    <dgm:cxn modelId="{2D848BBC-F243-4508-AB0C-F6A46AB31042}" type="presOf" srcId="{A6534426-6EF0-4E84-B9AB-A8FC4C877BAB}" destId="{1B0BEAB5-6D50-4F00-A8C8-BCCF1C537E51}" srcOrd="0" destOrd="0" presId="urn:microsoft.com/office/officeart/2005/8/layout/radial5"/>
    <dgm:cxn modelId="{6B652247-A909-4CAD-BAC2-5660C1756539}" type="presOf" srcId="{C9F971A5-1012-49CE-BDFA-CA3072B63F33}" destId="{737F71DF-9030-402A-AAD8-FE4223792564}" srcOrd="1" destOrd="0" presId="urn:microsoft.com/office/officeart/2005/8/layout/radial5"/>
    <dgm:cxn modelId="{19912C7C-5F69-4643-B39E-AD1376462DAE}" type="presOf" srcId="{79875DC2-F274-4671-B335-3E93E3B8FE59}" destId="{47542618-8BA3-496B-90BF-88D19F2B9B98}" srcOrd="0" destOrd="0" presId="urn:microsoft.com/office/officeart/2005/8/layout/radial5"/>
    <dgm:cxn modelId="{18E023CB-153A-4C4F-929E-0AEA4C2F7C2F}" type="presOf" srcId="{79875DC2-F274-4671-B335-3E93E3B8FE59}" destId="{B334C454-FA84-43BE-83D8-DD2A63CE2C2F}" srcOrd="1" destOrd="0" presId="urn:microsoft.com/office/officeart/2005/8/layout/radial5"/>
    <dgm:cxn modelId="{01F5BA4D-5C5C-4E49-8DBA-9203581CADA8}" type="presOf" srcId="{8E2A95D4-74B6-4BDD-A2A5-3355B004237F}" destId="{F149DF42-99B3-4288-B7AE-8BBF049E11F1}" srcOrd="0" destOrd="0" presId="urn:microsoft.com/office/officeart/2005/8/layout/radial5"/>
    <dgm:cxn modelId="{A517ADB9-F930-4056-BF1D-7965CC59FE4A}" srcId="{CC115FFE-C7DE-4D7D-9B14-DB56E4D0DB8D}" destId="{96B2D686-F010-4583-9062-C4D463D8B91D}" srcOrd="1" destOrd="0" parTransId="{79875DC2-F274-4671-B335-3E93E3B8FE59}" sibTransId="{7F37CF7B-CB28-4CF4-A260-3443EEAAF2E8}"/>
    <dgm:cxn modelId="{D6C57E8F-BF84-4580-83A6-F908CCAE8BCF}" type="presOf" srcId="{1BB43A5E-A287-4B32-BA1A-0A2BEACCFB65}" destId="{BE88C1CB-E25D-4F96-8F2D-14F6FD7CE1B1}" srcOrd="0" destOrd="0" presId="urn:microsoft.com/office/officeart/2005/8/layout/radial5"/>
    <dgm:cxn modelId="{707FE8AE-71D5-4357-967A-313973CF9F7D}" srcId="{CC115FFE-C7DE-4D7D-9B14-DB56E4D0DB8D}" destId="{1BB43A5E-A287-4B32-BA1A-0A2BEACCFB65}" srcOrd="3" destOrd="0" parTransId="{A6534426-6EF0-4E84-B9AB-A8FC4C877BAB}" sibTransId="{7BE844D0-F451-4B31-BAC4-2D82D0EEE51D}"/>
    <dgm:cxn modelId="{CE1435FE-9174-4A15-ACA6-8DF98E3D27C2}" type="presOf" srcId="{F9DDCD30-9E89-48DF-BF18-AFDBE3053BD8}" destId="{96960FC5-1B9B-4EC5-BE0A-87CE71300283}" srcOrd="0" destOrd="0" presId="urn:microsoft.com/office/officeart/2005/8/layout/radial5"/>
    <dgm:cxn modelId="{DEF99CDA-8680-4242-8578-701CE12A0B9F}" type="presOf" srcId="{C9F971A5-1012-49CE-BDFA-CA3072B63F33}" destId="{B42E7A11-F590-4194-B81A-03DB47C25FE0}" srcOrd="0" destOrd="0" presId="urn:microsoft.com/office/officeart/2005/8/layout/radial5"/>
    <dgm:cxn modelId="{3A2DC0D4-D0EF-42E8-9152-A0CAE5EEC286}" type="presOf" srcId="{CC115FFE-C7DE-4D7D-9B14-DB56E4D0DB8D}" destId="{982E16A3-1A79-41BA-AB6B-780D29FC7AD4}" srcOrd="0" destOrd="0" presId="urn:microsoft.com/office/officeart/2005/8/layout/radial5"/>
    <dgm:cxn modelId="{CFA93141-F8DA-4AB5-9B8B-5A479F5D75B1}" type="presOf" srcId="{E566FD2D-2FF2-4D78-B9C7-D161B9307D62}" destId="{0A0F1EB8-1433-4E3E-AD78-96B6D4C07E01}" srcOrd="0" destOrd="0" presId="urn:microsoft.com/office/officeart/2005/8/layout/radial5"/>
    <dgm:cxn modelId="{5482A4EA-2027-4195-9296-F7A020078764}" srcId="{CC115FFE-C7DE-4D7D-9B14-DB56E4D0DB8D}" destId="{E566FD2D-2FF2-4D78-B9C7-D161B9307D62}" srcOrd="0" destOrd="0" parTransId="{1FA823B9-78C8-481F-A5EB-6BC84D1306F0}" sibTransId="{A59B5401-BA9F-4418-8769-F43248FC6EB4}"/>
    <dgm:cxn modelId="{03A58517-4E19-4488-BA94-9D338D75E866}" srcId="{F9DDCD30-9E89-48DF-BF18-AFDBE3053BD8}" destId="{3F236E66-14D8-4422-8324-8B24F44B5EFE}" srcOrd="1" destOrd="0" parTransId="{3D908E7A-F35F-4504-B637-4A9AA7E443E4}" sibTransId="{D43ADED2-3DD3-4B45-BAF1-B65852BE51B9}"/>
    <dgm:cxn modelId="{BA9196ED-E324-407B-B2C1-720747FFDF9E}" type="presOf" srcId="{A6534426-6EF0-4E84-B9AB-A8FC4C877BAB}" destId="{6C9E1E2F-00A3-4AA6-9C62-F3E9E7CC0A39}" srcOrd="1" destOrd="0" presId="urn:microsoft.com/office/officeart/2005/8/layout/radial5"/>
    <dgm:cxn modelId="{4B1F78B9-C24B-4C97-B4A7-06E0C01ED614}" type="presOf" srcId="{96B2D686-F010-4583-9062-C4D463D8B91D}" destId="{3091CDF6-A831-4E9F-9769-7A8FB456DF3A}" srcOrd="0" destOrd="0" presId="urn:microsoft.com/office/officeart/2005/8/layout/radial5"/>
    <dgm:cxn modelId="{3A1328A8-B1A9-4509-A8C2-2ED821988563}" type="presOf" srcId="{1FA823B9-78C8-481F-A5EB-6BC84D1306F0}" destId="{265729D2-2A83-4F2A-9CBA-E6C9F8C9D6FA}" srcOrd="1" destOrd="0" presId="urn:microsoft.com/office/officeart/2005/8/layout/radial5"/>
    <dgm:cxn modelId="{E6F177D8-1CCE-40E0-B148-6B810B05E959}" srcId="{CC115FFE-C7DE-4D7D-9B14-DB56E4D0DB8D}" destId="{8E2A95D4-74B6-4BDD-A2A5-3355B004237F}" srcOrd="2" destOrd="0" parTransId="{C9F971A5-1012-49CE-BDFA-CA3072B63F33}" sibTransId="{09680FD9-64F4-4568-8FD9-839DC9EB017F}"/>
    <dgm:cxn modelId="{0B1B3692-B092-4969-8204-C405853117D1}" type="presOf" srcId="{1FA823B9-78C8-481F-A5EB-6BC84D1306F0}" destId="{6E7BC2B1-16E0-4774-A6FD-CE6E316391AE}" srcOrd="0" destOrd="0" presId="urn:microsoft.com/office/officeart/2005/8/layout/radial5"/>
    <dgm:cxn modelId="{DF9EE7D3-4CB0-45C4-BAB1-A8B8EE7220C8}" srcId="{F9DDCD30-9E89-48DF-BF18-AFDBE3053BD8}" destId="{CC115FFE-C7DE-4D7D-9B14-DB56E4D0DB8D}" srcOrd="0" destOrd="0" parTransId="{3CF8E107-828E-48ED-9378-0A1FB8B820A7}" sibTransId="{C6561DCB-6EE5-412D-A838-59F9DA3F4138}"/>
    <dgm:cxn modelId="{8C57DB32-FFA8-4BF8-9091-4990DC720C0B}" type="presParOf" srcId="{96960FC5-1B9B-4EC5-BE0A-87CE71300283}" destId="{982E16A3-1A79-41BA-AB6B-780D29FC7AD4}" srcOrd="0" destOrd="0" presId="urn:microsoft.com/office/officeart/2005/8/layout/radial5"/>
    <dgm:cxn modelId="{AC1AA179-D219-43FC-B2FE-92745050AA9E}" type="presParOf" srcId="{96960FC5-1B9B-4EC5-BE0A-87CE71300283}" destId="{6E7BC2B1-16E0-4774-A6FD-CE6E316391AE}" srcOrd="1" destOrd="0" presId="urn:microsoft.com/office/officeart/2005/8/layout/radial5"/>
    <dgm:cxn modelId="{691B5216-0D1F-4798-B3DC-38EF4174373E}" type="presParOf" srcId="{6E7BC2B1-16E0-4774-A6FD-CE6E316391AE}" destId="{265729D2-2A83-4F2A-9CBA-E6C9F8C9D6FA}" srcOrd="0" destOrd="0" presId="urn:microsoft.com/office/officeart/2005/8/layout/radial5"/>
    <dgm:cxn modelId="{E8792128-C1BF-4480-8F8E-6E681CB60245}" type="presParOf" srcId="{96960FC5-1B9B-4EC5-BE0A-87CE71300283}" destId="{0A0F1EB8-1433-4E3E-AD78-96B6D4C07E01}" srcOrd="2" destOrd="0" presId="urn:microsoft.com/office/officeart/2005/8/layout/radial5"/>
    <dgm:cxn modelId="{601A3D79-5141-46D0-BF37-2E44B9499720}" type="presParOf" srcId="{96960FC5-1B9B-4EC5-BE0A-87CE71300283}" destId="{47542618-8BA3-496B-90BF-88D19F2B9B98}" srcOrd="3" destOrd="0" presId="urn:microsoft.com/office/officeart/2005/8/layout/radial5"/>
    <dgm:cxn modelId="{D367944A-8EE1-4729-9ECC-557F4F1A810B}" type="presParOf" srcId="{47542618-8BA3-496B-90BF-88D19F2B9B98}" destId="{B334C454-FA84-43BE-83D8-DD2A63CE2C2F}" srcOrd="0" destOrd="0" presId="urn:microsoft.com/office/officeart/2005/8/layout/radial5"/>
    <dgm:cxn modelId="{AC50E3DE-B154-4C3D-A2AE-C3D2832A0724}" type="presParOf" srcId="{96960FC5-1B9B-4EC5-BE0A-87CE71300283}" destId="{3091CDF6-A831-4E9F-9769-7A8FB456DF3A}" srcOrd="4" destOrd="0" presId="urn:microsoft.com/office/officeart/2005/8/layout/radial5"/>
    <dgm:cxn modelId="{8D437257-B5B1-47F6-9CD0-02C9A5158FEB}" type="presParOf" srcId="{96960FC5-1B9B-4EC5-BE0A-87CE71300283}" destId="{B42E7A11-F590-4194-B81A-03DB47C25FE0}" srcOrd="5" destOrd="0" presId="urn:microsoft.com/office/officeart/2005/8/layout/radial5"/>
    <dgm:cxn modelId="{1ED70917-9962-40C2-A5AD-D45679E86EA6}" type="presParOf" srcId="{B42E7A11-F590-4194-B81A-03DB47C25FE0}" destId="{737F71DF-9030-402A-AAD8-FE4223792564}" srcOrd="0" destOrd="0" presId="urn:microsoft.com/office/officeart/2005/8/layout/radial5"/>
    <dgm:cxn modelId="{95A1E76D-FF0F-4360-9E4D-849B487F3230}" type="presParOf" srcId="{96960FC5-1B9B-4EC5-BE0A-87CE71300283}" destId="{F149DF42-99B3-4288-B7AE-8BBF049E11F1}" srcOrd="6" destOrd="0" presId="urn:microsoft.com/office/officeart/2005/8/layout/radial5"/>
    <dgm:cxn modelId="{ED7D7CCD-949A-4E84-894C-FBCC872C1EE1}" type="presParOf" srcId="{96960FC5-1B9B-4EC5-BE0A-87CE71300283}" destId="{1B0BEAB5-6D50-4F00-A8C8-BCCF1C537E51}" srcOrd="7" destOrd="0" presId="urn:microsoft.com/office/officeart/2005/8/layout/radial5"/>
    <dgm:cxn modelId="{D0135B3D-6E8A-41BE-AF3D-2C37AC8E0464}" type="presParOf" srcId="{1B0BEAB5-6D50-4F00-A8C8-BCCF1C537E51}" destId="{6C9E1E2F-00A3-4AA6-9C62-F3E9E7CC0A39}" srcOrd="0" destOrd="0" presId="urn:microsoft.com/office/officeart/2005/8/layout/radial5"/>
    <dgm:cxn modelId="{E54A1622-8885-42C4-AC87-678502772CCD}" type="presParOf" srcId="{96960FC5-1B9B-4EC5-BE0A-87CE71300283}" destId="{BE88C1CB-E25D-4F96-8F2D-14F6FD7CE1B1}" srcOrd="8" destOrd="0" presId="urn:microsoft.com/office/officeart/2005/8/layout/radial5"/>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1408D10-0627-49EE-8F0E-5069A9C11776}" type="doc">
      <dgm:prSet loTypeId="urn:microsoft.com/office/officeart/2005/8/layout/default#8" loCatId="list" qsTypeId="urn:microsoft.com/office/officeart/2005/8/quickstyle/simple1#11" qsCatId="simple" csTypeId="urn:microsoft.com/office/officeart/2005/8/colors/accent1_2#10" csCatId="accent1" phldr="1"/>
      <dgm:spPr/>
      <dgm:t>
        <a:bodyPr/>
        <a:lstStyle/>
        <a:p>
          <a:endParaRPr lang="fr-FR"/>
        </a:p>
      </dgm:t>
    </dgm:pt>
    <dgm:pt modelId="{52536E83-6823-4E14-AE93-11761BDC1374}">
      <dgm:prSet phldrT="[Texte]" custT="1"/>
      <dgm:spPr>
        <a:solidFill>
          <a:srgbClr val="FFC00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fr-FR" sz="1800" b="1" kern="1200" dirty="0" smtClean="0">
            <a:solidFill>
              <a:srgbClr val="002060"/>
            </a:solidFill>
          </a:endParaRPr>
        </a:p>
        <a:p>
          <a:pPr marL="0" marR="0" indent="0" defTabSz="914400" eaLnBrk="1" fontAlgn="auto" latinLnBrk="0" hangingPunct="1">
            <a:lnSpc>
              <a:spcPct val="100000"/>
            </a:lnSpc>
            <a:spcBef>
              <a:spcPts val="0"/>
            </a:spcBef>
            <a:spcAft>
              <a:spcPts val="0"/>
            </a:spcAft>
            <a:buClrTx/>
            <a:buSzTx/>
            <a:buFontTx/>
            <a:buNone/>
            <a:tabLst/>
            <a:defRPr/>
          </a:pPr>
          <a:r>
            <a:rPr lang="fr-FR" sz="1800" b="1" kern="1200" dirty="0" smtClean="0">
              <a:solidFill>
                <a:srgbClr val="002060"/>
              </a:solidFill>
            </a:rPr>
            <a:t>Valorisation /lancement nouvelle gamme de produits</a:t>
          </a:r>
          <a:r>
            <a:rPr lang="fr-FR" sz="1400" b="1" kern="1200" dirty="0" smtClean="0">
              <a:solidFill>
                <a:srgbClr val="002060"/>
              </a:solidFill>
            </a:rPr>
            <a:t> </a:t>
          </a:r>
        </a:p>
        <a:p>
          <a:pPr defTabSz="2000250">
            <a:lnSpc>
              <a:spcPct val="90000"/>
            </a:lnSpc>
            <a:spcBef>
              <a:spcPct val="0"/>
            </a:spcBef>
            <a:spcAft>
              <a:spcPct val="35000"/>
            </a:spcAft>
          </a:pPr>
          <a:endParaRPr lang="fr-FR" dirty="0"/>
        </a:p>
      </dgm:t>
    </dgm:pt>
    <dgm:pt modelId="{E44F83C5-5F01-4E2F-933C-9A4EC019C5F9}" type="parTrans" cxnId="{27299244-76C3-4BC6-BB85-5C7F8DEA9A58}">
      <dgm:prSet/>
      <dgm:spPr/>
      <dgm:t>
        <a:bodyPr/>
        <a:lstStyle/>
        <a:p>
          <a:endParaRPr lang="fr-FR"/>
        </a:p>
      </dgm:t>
    </dgm:pt>
    <dgm:pt modelId="{8EF1EB07-84B5-4255-8D31-9D17D336DC07}" type="sibTrans" cxnId="{27299244-76C3-4BC6-BB85-5C7F8DEA9A58}">
      <dgm:prSet/>
      <dgm:spPr/>
      <dgm:t>
        <a:bodyPr/>
        <a:lstStyle/>
        <a:p>
          <a:endParaRPr lang="fr-FR"/>
        </a:p>
      </dgm:t>
    </dgm:pt>
    <dgm:pt modelId="{E85B7E5F-6B6E-4364-A8DD-9B794979E8D7}">
      <dgm:prSet phldrT="[Texte]" custT="1"/>
      <dgm:spPr>
        <a:solidFill>
          <a:srgbClr val="92D05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fr-FR" sz="1800" b="1" kern="1200" dirty="0" smtClean="0">
            <a:solidFill>
              <a:srgbClr val="002060"/>
            </a:solidFill>
          </a:endParaRPr>
        </a:p>
        <a:p>
          <a:pPr marL="0" marR="0" indent="0" defTabSz="914400" eaLnBrk="1" fontAlgn="auto" latinLnBrk="0" hangingPunct="1">
            <a:lnSpc>
              <a:spcPct val="100000"/>
            </a:lnSpc>
            <a:spcBef>
              <a:spcPts val="0"/>
            </a:spcBef>
            <a:spcAft>
              <a:spcPts val="0"/>
            </a:spcAft>
            <a:buClrTx/>
            <a:buSzTx/>
            <a:buFontTx/>
            <a:buNone/>
            <a:tabLst/>
            <a:defRPr/>
          </a:pPr>
          <a:r>
            <a:rPr lang="fr-FR" sz="1800" b="1" kern="1200" dirty="0" smtClean="0">
              <a:solidFill>
                <a:srgbClr val="002060"/>
              </a:solidFill>
            </a:rPr>
            <a:t>Répondre par appel d’offres : usine incinération, …</a:t>
          </a:r>
        </a:p>
        <a:p>
          <a:pPr defTabSz="2000250">
            <a:lnSpc>
              <a:spcPct val="90000"/>
            </a:lnSpc>
            <a:spcBef>
              <a:spcPct val="0"/>
            </a:spcBef>
            <a:spcAft>
              <a:spcPct val="35000"/>
            </a:spcAft>
          </a:pPr>
          <a:endParaRPr lang="fr-FR" dirty="0"/>
        </a:p>
      </dgm:t>
    </dgm:pt>
    <dgm:pt modelId="{9815D46A-0A7C-4287-8BD7-8AE738290557}" type="parTrans" cxnId="{16ED5526-0584-45EB-B95D-B33030945B5D}">
      <dgm:prSet/>
      <dgm:spPr/>
      <dgm:t>
        <a:bodyPr/>
        <a:lstStyle/>
        <a:p>
          <a:endParaRPr lang="fr-FR"/>
        </a:p>
      </dgm:t>
    </dgm:pt>
    <dgm:pt modelId="{8AABB2BB-9EF8-44C2-A38E-D093E924BD75}" type="sibTrans" cxnId="{16ED5526-0584-45EB-B95D-B33030945B5D}">
      <dgm:prSet/>
      <dgm:spPr/>
      <dgm:t>
        <a:bodyPr/>
        <a:lstStyle/>
        <a:p>
          <a:endParaRPr lang="fr-FR"/>
        </a:p>
      </dgm:t>
    </dgm:pt>
    <dgm:pt modelId="{1EAC445B-C228-4600-BB7E-7EDB8B95375B}">
      <dgm:prSet phldrT="[Texte]"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1800" b="1" kern="1200" dirty="0" smtClean="0">
              <a:solidFill>
                <a:srgbClr val="002060"/>
              </a:solidFill>
            </a:rPr>
            <a:t>Réactivation de clients « inactifs » </a:t>
          </a:r>
        </a:p>
        <a:p>
          <a:pPr defTabSz="2000250">
            <a:lnSpc>
              <a:spcPct val="90000"/>
            </a:lnSpc>
            <a:spcBef>
              <a:spcPct val="0"/>
            </a:spcBef>
            <a:spcAft>
              <a:spcPct val="35000"/>
            </a:spcAft>
          </a:pPr>
          <a:endParaRPr lang="fr-FR" sz="1400" b="1" kern="1200" dirty="0">
            <a:solidFill>
              <a:srgbClr val="002060"/>
            </a:solidFill>
          </a:endParaRPr>
        </a:p>
      </dgm:t>
    </dgm:pt>
    <dgm:pt modelId="{AFA86866-0DF0-48F1-AB08-0A62EB4CE35A}" type="parTrans" cxnId="{913E483B-53E9-4B3F-A74C-C4FBD4747073}">
      <dgm:prSet/>
      <dgm:spPr/>
      <dgm:t>
        <a:bodyPr/>
        <a:lstStyle/>
        <a:p>
          <a:endParaRPr lang="fr-FR"/>
        </a:p>
      </dgm:t>
    </dgm:pt>
    <dgm:pt modelId="{8DC9FAC0-CB16-4D72-9868-35C47D46C4E0}" type="sibTrans" cxnId="{913E483B-53E9-4B3F-A74C-C4FBD4747073}">
      <dgm:prSet/>
      <dgm:spPr/>
      <dgm:t>
        <a:bodyPr/>
        <a:lstStyle/>
        <a:p>
          <a:endParaRPr lang="fr-FR"/>
        </a:p>
      </dgm:t>
    </dgm:pt>
    <dgm:pt modelId="{69E9A952-06AF-4009-B33A-D1762D5AE91C}">
      <dgm:prSet phldrT="[Texte]" custT="1"/>
      <dgm:spPr>
        <a:solidFill>
          <a:schemeClr val="tx2">
            <a:lumMod val="60000"/>
            <a:lumOff val="4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1800" b="1" kern="1200" dirty="0" smtClean="0">
              <a:solidFill>
                <a:srgbClr val="002060"/>
              </a:solidFill>
            </a:rPr>
            <a:t>Promotion d’un produit</a:t>
          </a:r>
        </a:p>
        <a:p>
          <a:pPr defTabSz="2000250">
            <a:lnSpc>
              <a:spcPct val="90000"/>
            </a:lnSpc>
            <a:spcBef>
              <a:spcPct val="0"/>
            </a:spcBef>
            <a:spcAft>
              <a:spcPct val="35000"/>
            </a:spcAft>
          </a:pPr>
          <a:endParaRPr lang="fr-FR" dirty="0"/>
        </a:p>
      </dgm:t>
    </dgm:pt>
    <dgm:pt modelId="{06C0A183-CA89-42B3-AE62-ABF7DEBE4401}" type="parTrans" cxnId="{5A8952D3-0437-4897-83A9-3DC6BA6333E1}">
      <dgm:prSet/>
      <dgm:spPr/>
      <dgm:t>
        <a:bodyPr/>
        <a:lstStyle/>
        <a:p>
          <a:endParaRPr lang="fr-FR"/>
        </a:p>
      </dgm:t>
    </dgm:pt>
    <dgm:pt modelId="{B309721C-CC07-497F-B0EF-FBFA472A0A51}" type="sibTrans" cxnId="{5A8952D3-0437-4897-83A9-3DC6BA6333E1}">
      <dgm:prSet/>
      <dgm:spPr/>
      <dgm:t>
        <a:bodyPr/>
        <a:lstStyle/>
        <a:p>
          <a:endParaRPr lang="fr-FR"/>
        </a:p>
      </dgm:t>
    </dgm:pt>
    <dgm:pt modelId="{1D06AFBA-B82A-447B-BBA3-B499D732BC78}">
      <dgm:prSet phldrT="[Texte]" custT="1"/>
      <dgm:spPr>
        <a:solidFill>
          <a:schemeClr val="bg1"/>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fr-FR" sz="1800" b="1" kern="1200" dirty="0" smtClean="0">
            <a:solidFill>
              <a:srgbClr val="002060"/>
            </a:solidFill>
          </a:endParaRPr>
        </a:p>
        <a:p>
          <a:pPr marL="0" marR="0" indent="0" defTabSz="914400" eaLnBrk="1" fontAlgn="auto" latinLnBrk="0" hangingPunct="1">
            <a:lnSpc>
              <a:spcPct val="100000"/>
            </a:lnSpc>
            <a:spcBef>
              <a:spcPts val="0"/>
            </a:spcBef>
            <a:spcAft>
              <a:spcPts val="0"/>
            </a:spcAft>
            <a:buClrTx/>
            <a:buSzTx/>
            <a:buFontTx/>
            <a:buNone/>
            <a:tabLst/>
            <a:defRPr/>
          </a:pPr>
          <a:r>
            <a:rPr lang="fr-FR" sz="1800" b="1" kern="1200" dirty="0" smtClean="0">
              <a:solidFill>
                <a:srgbClr val="002060"/>
              </a:solidFill>
            </a:rPr>
            <a:t>Développement territorial de la zone de chalandise</a:t>
          </a:r>
        </a:p>
        <a:p>
          <a:pPr defTabSz="2000250">
            <a:lnSpc>
              <a:spcPct val="90000"/>
            </a:lnSpc>
            <a:spcBef>
              <a:spcPct val="0"/>
            </a:spcBef>
            <a:spcAft>
              <a:spcPct val="35000"/>
            </a:spcAft>
          </a:pPr>
          <a:endParaRPr lang="fr-FR" dirty="0"/>
        </a:p>
      </dgm:t>
    </dgm:pt>
    <dgm:pt modelId="{9952DDF8-6722-4249-9398-06601F8BABDE}" type="parTrans" cxnId="{014D3E9A-5E72-4FBA-9C44-DDA59C8BAF41}">
      <dgm:prSet/>
      <dgm:spPr/>
      <dgm:t>
        <a:bodyPr/>
        <a:lstStyle/>
        <a:p>
          <a:endParaRPr lang="fr-FR"/>
        </a:p>
      </dgm:t>
    </dgm:pt>
    <dgm:pt modelId="{D672ECF5-EAB8-4111-9214-9CF981AE4F79}" type="sibTrans" cxnId="{014D3E9A-5E72-4FBA-9C44-DDA59C8BAF41}">
      <dgm:prSet/>
      <dgm:spPr/>
      <dgm:t>
        <a:bodyPr/>
        <a:lstStyle/>
        <a:p>
          <a:endParaRPr lang="fr-FR"/>
        </a:p>
      </dgm:t>
    </dgm:pt>
    <dgm:pt modelId="{2E9177CC-D4FE-408E-ADF8-6BC56FEB5BA1}">
      <dgm:prSet/>
      <dgm:spPr>
        <a:solidFill>
          <a:srgbClr val="FF0000"/>
        </a:solidFill>
      </dgm:spPr>
      <dgm:t>
        <a:bodyPr/>
        <a:lstStyle/>
        <a:p>
          <a:r>
            <a:rPr lang="fr-FR" b="1" dirty="0" smtClean="0">
              <a:solidFill>
                <a:srgbClr val="002060"/>
              </a:solidFill>
            </a:rPr>
            <a:t>Développement de marchés dits « de niche »</a:t>
          </a:r>
          <a:endParaRPr lang="fr-FR" dirty="0"/>
        </a:p>
      </dgm:t>
    </dgm:pt>
    <dgm:pt modelId="{187307D6-5F6D-4873-ADF4-80611D0CA4FF}" type="parTrans" cxnId="{4481112D-896E-408B-827A-61B63A8BE686}">
      <dgm:prSet/>
      <dgm:spPr/>
      <dgm:t>
        <a:bodyPr/>
        <a:lstStyle/>
        <a:p>
          <a:endParaRPr lang="fr-FR"/>
        </a:p>
      </dgm:t>
    </dgm:pt>
    <dgm:pt modelId="{59AA5306-2BAA-41ED-A214-D485708D59E3}" type="sibTrans" cxnId="{4481112D-896E-408B-827A-61B63A8BE686}">
      <dgm:prSet/>
      <dgm:spPr/>
      <dgm:t>
        <a:bodyPr/>
        <a:lstStyle/>
        <a:p>
          <a:endParaRPr lang="fr-FR"/>
        </a:p>
      </dgm:t>
    </dgm:pt>
    <dgm:pt modelId="{9B4DA083-9D48-4EEC-8A6C-E72AE6679E9C}" type="pres">
      <dgm:prSet presAssocID="{C1408D10-0627-49EE-8F0E-5069A9C11776}" presName="diagram" presStyleCnt="0">
        <dgm:presLayoutVars>
          <dgm:dir/>
          <dgm:resizeHandles val="exact"/>
        </dgm:presLayoutVars>
      </dgm:prSet>
      <dgm:spPr/>
      <dgm:t>
        <a:bodyPr/>
        <a:lstStyle/>
        <a:p>
          <a:endParaRPr lang="fr-FR"/>
        </a:p>
      </dgm:t>
    </dgm:pt>
    <dgm:pt modelId="{FCF318BA-5B20-40C3-985F-3EAEEAD798B2}" type="pres">
      <dgm:prSet presAssocID="{52536E83-6823-4E14-AE93-11761BDC1374}" presName="node" presStyleLbl="node1" presStyleIdx="0" presStyleCnt="6">
        <dgm:presLayoutVars>
          <dgm:bulletEnabled val="1"/>
        </dgm:presLayoutVars>
      </dgm:prSet>
      <dgm:spPr/>
      <dgm:t>
        <a:bodyPr/>
        <a:lstStyle/>
        <a:p>
          <a:endParaRPr lang="fr-FR"/>
        </a:p>
      </dgm:t>
    </dgm:pt>
    <dgm:pt modelId="{919CC400-FAEE-4620-B2B3-03051E59AB31}" type="pres">
      <dgm:prSet presAssocID="{8EF1EB07-84B5-4255-8D31-9D17D336DC07}" presName="sibTrans" presStyleCnt="0"/>
      <dgm:spPr/>
    </dgm:pt>
    <dgm:pt modelId="{C540D776-CC9B-4823-AE94-A5E6D26209DB}" type="pres">
      <dgm:prSet presAssocID="{E85B7E5F-6B6E-4364-A8DD-9B794979E8D7}" presName="node" presStyleLbl="node1" presStyleIdx="1" presStyleCnt="6">
        <dgm:presLayoutVars>
          <dgm:bulletEnabled val="1"/>
        </dgm:presLayoutVars>
      </dgm:prSet>
      <dgm:spPr/>
      <dgm:t>
        <a:bodyPr/>
        <a:lstStyle/>
        <a:p>
          <a:endParaRPr lang="fr-FR"/>
        </a:p>
      </dgm:t>
    </dgm:pt>
    <dgm:pt modelId="{19B8432F-EA73-47F1-854B-E6E40E19FC76}" type="pres">
      <dgm:prSet presAssocID="{8AABB2BB-9EF8-44C2-A38E-D093E924BD75}" presName="sibTrans" presStyleCnt="0"/>
      <dgm:spPr/>
    </dgm:pt>
    <dgm:pt modelId="{40681B3D-2421-44AD-83A6-FE4AF73BBD1F}" type="pres">
      <dgm:prSet presAssocID="{1EAC445B-C228-4600-BB7E-7EDB8B95375B}" presName="node" presStyleLbl="node1" presStyleIdx="2" presStyleCnt="6">
        <dgm:presLayoutVars>
          <dgm:bulletEnabled val="1"/>
        </dgm:presLayoutVars>
      </dgm:prSet>
      <dgm:spPr/>
      <dgm:t>
        <a:bodyPr/>
        <a:lstStyle/>
        <a:p>
          <a:endParaRPr lang="fr-FR"/>
        </a:p>
      </dgm:t>
    </dgm:pt>
    <dgm:pt modelId="{82AD7113-0BFF-43A3-9C7B-D6AA163D39AA}" type="pres">
      <dgm:prSet presAssocID="{8DC9FAC0-CB16-4D72-9868-35C47D46C4E0}" presName="sibTrans" presStyleCnt="0"/>
      <dgm:spPr/>
    </dgm:pt>
    <dgm:pt modelId="{6931E14F-B051-47CE-9DA5-3E8DC2E77169}" type="pres">
      <dgm:prSet presAssocID="{69E9A952-06AF-4009-B33A-D1762D5AE91C}" presName="node" presStyleLbl="node1" presStyleIdx="3" presStyleCnt="6">
        <dgm:presLayoutVars>
          <dgm:bulletEnabled val="1"/>
        </dgm:presLayoutVars>
      </dgm:prSet>
      <dgm:spPr/>
      <dgm:t>
        <a:bodyPr/>
        <a:lstStyle/>
        <a:p>
          <a:endParaRPr lang="fr-FR"/>
        </a:p>
      </dgm:t>
    </dgm:pt>
    <dgm:pt modelId="{1DB9A1F8-C1FA-4AD3-BEEE-D93441CB48F9}" type="pres">
      <dgm:prSet presAssocID="{B309721C-CC07-497F-B0EF-FBFA472A0A51}" presName="sibTrans" presStyleCnt="0"/>
      <dgm:spPr/>
    </dgm:pt>
    <dgm:pt modelId="{A9E8ADA4-A60C-48BA-888C-93BC9260353B}" type="pres">
      <dgm:prSet presAssocID="{1D06AFBA-B82A-447B-BBA3-B499D732BC78}" presName="node" presStyleLbl="node1" presStyleIdx="4" presStyleCnt="6">
        <dgm:presLayoutVars>
          <dgm:bulletEnabled val="1"/>
        </dgm:presLayoutVars>
      </dgm:prSet>
      <dgm:spPr/>
      <dgm:t>
        <a:bodyPr/>
        <a:lstStyle/>
        <a:p>
          <a:endParaRPr lang="fr-FR"/>
        </a:p>
      </dgm:t>
    </dgm:pt>
    <dgm:pt modelId="{56341F98-B705-476B-B06D-BB466A3380AF}" type="pres">
      <dgm:prSet presAssocID="{D672ECF5-EAB8-4111-9214-9CF981AE4F79}" presName="sibTrans" presStyleCnt="0"/>
      <dgm:spPr/>
    </dgm:pt>
    <dgm:pt modelId="{B6C5C33F-3225-466A-B20C-8AB715BBBECD}" type="pres">
      <dgm:prSet presAssocID="{2E9177CC-D4FE-408E-ADF8-6BC56FEB5BA1}" presName="node" presStyleLbl="node1" presStyleIdx="5" presStyleCnt="6">
        <dgm:presLayoutVars>
          <dgm:bulletEnabled val="1"/>
        </dgm:presLayoutVars>
      </dgm:prSet>
      <dgm:spPr/>
      <dgm:t>
        <a:bodyPr/>
        <a:lstStyle/>
        <a:p>
          <a:endParaRPr lang="fr-FR"/>
        </a:p>
      </dgm:t>
    </dgm:pt>
  </dgm:ptLst>
  <dgm:cxnLst>
    <dgm:cxn modelId="{014D3E9A-5E72-4FBA-9C44-DDA59C8BAF41}" srcId="{C1408D10-0627-49EE-8F0E-5069A9C11776}" destId="{1D06AFBA-B82A-447B-BBA3-B499D732BC78}" srcOrd="4" destOrd="0" parTransId="{9952DDF8-6722-4249-9398-06601F8BABDE}" sibTransId="{D672ECF5-EAB8-4111-9214-9CF981AE4F79}"/>
    <dgm:cxn modelId="{5A8952D3-0437-4897-83A9-3DC6BA6333E1}" srcId="{C1408D10-0627-49EE-8F0E-5069A9C11776}" destId="{69E9A952-06AF-4009-B33A-D1762D5AE91C}" srcOrd="3" destOrd="0" parTransId="{06C0A183-CA89-42B3-AE62-ABF7DEBE4401}" sibTransId="{B309721C-CC07-497F-B0EF-FBFA472A0A51}"/>
    <dgm:cxn modelId="{0EDEFE28-8F3C-4482-BC35-C62094C745A2}" type="presOf" srcId="{2E9177CC-D4FE-408E-ADF8-6BC56FEB5BA1}" destId="{B6C5C33F-3225-466A-B20C-8AB715BBBECD}" srcOrd="0" destOrd="0" presId="urn:microsoft.com/office/officeart/2005/8/layout/default#8"/>
    <dgm:cxn modelId="{73ACFEE1-466A-4836-8E89-7397B9C36CD1}" type="presOf" srcId="{C1408D10-0627-49EE-8F0E-5069A9C11776}" destId="{9B4DA083-9D48-4EEC-8A6C-E72AE6679E9C}" srcOrd="0" destOrd="0" presId="urn:microsoft.com/office/officeart/2005/8/layout/default#8"/>
    <dgm:cxn modelId="{16ED5526-0584-45EB-B95D-B33030945B5D}" srcId="{C1408D10-0627-49EE-8F0E-5069A9C11776}" destId="{E85B7E5F-6B6E-4364-A8DD-9B794979E8D7}" srcOrd="1" destOrd="0" parTransId="{9815D46A-0A7C-4287-8BD7-8AE738290557}" sibTransId="{8AABB2BB-9EF8-44C2-A38E-D093E924BD75}"/>
    <dgm:cxn modelId="{913E483B-53E9-4B3F-A74C-C4FBD4747073}" srcId="{C1408D10-0627-49EE-8F0E-5069A9C11776}" destId="{1EAC445B-C228-4600-BB7E-7EDB8B95375B}" srcOrd="2" destOrd="0" parTransId="{AFA86866-0DF0-48F1-AB08-0A62EB4CE35A}" sibTransId="{8DC9FAC0-CB16-4D72-9868-35C47D46C4E0}"/>
    <dgm:cxn modelId="{D3F9B3E5-CA37-4892-8A07-8876E6353B9E}" type="presOf" srcId="{E85B7E5F-6B6E-4364-A8DD-9B794979E8D7}" destId="{C540D776-CC9B-4823-AE94-A5E6D26209DB}" srcOrd="0" destOrd="0" presId="urn:microsoft.com/office/officeart/2005/8/layout/default#8"/>
    <dgm:cxn modelId="{4481112D-896E-408B-827A-61B63A8BE686}" srcId="{C1408D10-0627-49EE-8F0E-5069A9C11776}" destId="{2E9177CC-D4FE-408E-ADF8-6BC56FEB5BA1}" srcOrd="5" destOrd="0" parTransId="{187307D6-5F6D-4873-ADF4-80611D0CA4FF}" sibTransId="{59AA5306-2BAA-41ED-A214-D485708D59E3}"/>
    <dgm:cxn modelId="{8CDE36A9-1464-4649-BD44-CF2E81A0920A}" type="presOf" srcId="{52536E83-6823-4E14-AE93-11761BDC1374}" destId="{FCF318BA-5B20-40C3-985F-3EAEEAD798B2}" srcOrd="0" destOrd="0" presId="urn:microsoft.com/office/officeart/2005/8/layout/default#8"/>
    <dgm:cxn modelId="{92C48D77-3D54-4CBD-A095-E3E9CDFB5D54}" type="presOf" srcId="{1EAC445B-C228-4600-BB7E-7EDB8B95375B}" destId="{40681B3D-2421-44AD-83A6-FE4AF73BBD1F}" srcOrd="0" destOrd="0" presId="urn:microsoft.com/office/officeart/2005/8/layout/default#8"/>
    <dgm:cxn modelId="{27299244-76C3-4BC6-BB85-5C7F8DEA9A58}" srcId="{C1408D10-0627-49EE-8F0E-5069A9C11776}" destId="{52536E83-6823-4E14-AE93-11761BDC1374}" srcOrd="0" destOrd="0" parTransId="{E44F83C5-5F01-4E2F-933C-9A4EC019C5F9}" sibTransId="{8EF1EB07-84B5-4255-8D31-9D17D336DC07}"/>
    <dgm:cxn modelId="{3A3F938A-B503-4A7A-B785-870BBDF5433A}" type="presOf" srcId="{1D06AFBA-B82A-447B-BBA3-B499D732BC78}" destId="{A9E8ADA4-A60C-48BA-888C-93BC9260353B}" srcOrd="0" destOrd="0" presId="urn:microsoft.com/office/officeart/2005/8/layout/default#8"/>
    <dgm:cxn modelId="{366B221D-A94E-48BB-8A6F-1407A8FCB99A}" type="presOf" srcId="{69E9A952-06AF-4009-B33A-D1762D5AE91C}" destId="{6931E14F-B051-47CE-9DA5-3E8DC2E77169}" srcOrd="0" destOrd="0" presId="urn:microsoft.com/office/officeart/2005/8/layout/default#8"/>
    <dgm:cxn modelId="{FE99C88D-839C-4E16-B31C-0C5B2421239A}" type="presParOf" srcId="{9B4DA083-9D48-4EEC-8A6C-E72AE6679E9C}" destId="{FCF318BA-5B20-40C3-985F-3EAEEAD798B2}" srcOrd="0" destOrd="0" presId="urn:microsoft.com/office/officeart/2005/8/layout/default#8"/>
    <dgm:cxn modelId="{3086264C-216B-49E7-96A7-9F4E620B4932}" type="presParOf" srcId="{9B4DA083-9D48-4EEC-8A6C-E72AE6679E9C}" destId="{919CC400-FAEE-4620-B2B3-03051E59AB31}" srcOrd="1" destOrd="0" presId="urn:microsoft.com/office/officeart/2005/8/layout/default#8"/>
    <dgm:cxn modelId="{D1E548CA-B061-4D1C-B698-A18483BC3081}" type="presParOf" srcId="{9B4DA083-9D48-4EEC-8A6C-E72AE6679E9C}" destId="{C540D776-CC9B-4823-AE94-A5E6D26209DB}" srcOrd="2" destOrd="0" presId="urn:microsoft.com/office/officeart/2005/8/layout/default#8"/>
    <dgm:cxn modelId="{BC585308-BAF3-46DC-B08E-101E2B56F631}" type="presParOf" srcId="{9B4DA083-9D48-4EEC-8A6C-E72AE6679E9C}" destId="{19B8432F-EA73-47F1-854B-E6E40E19FC76}" srcOrd="3" destOrd="0" presId="urn:microsoft.com/office/officeart/2005/8/layout/default#8"/>
    <dgm:cxn modelId="{B647DCCC-04F7-42F8-8775-50DAC7FD8FC6}" type="presParOf" srcId="{9B4DA083-9D48-4EEC-8A6C-E72AE6679E9C}" destId="{40681B3D-2421-44AD-83A6-FE4AF73BBD1F}" srcOrd="4" destOrd="0" presId="urn:microsoft.com/office/officeart/2005/8/layout/default#8"/>
    <dgm:cxn modelId="{DDE10A89-1046-4FC1-B257-764E4C3A28B8}" type="presParOf" srcId="{9B4DA083-9D48-4EEC-8A6C-E72AE6679E9C}" destId="{82AD7113-0BFF-43A3-9C7B-D6AA163D39AA}" srcOrd="5" destOrd="0" presId="urn:microsoft.com/office/officeart/2005/8/layout/default#8"/>
    <dgm:cxn modelId="{998D5482-EA18-44C3-92B8-877E233A487A}" type="presParOf" srcId="{9B4DA083-9D48-4EEC-8A6C-E72AE6679E9C}" destId="{6931E14F-B051-47CE-9DA5-3E8DC2E77169}" srcOrd="6" destOrd="0" presId="urn:microsoft.com/office/officeart/2005/8/layout/default#8"/>
    <dgm:cxn modelId="{4DEBBF0E-9A76-4600-A359-09EDC772D40F}" type="presParOf" srcId="{9B4DA083-9D48-4EEC-8A6C-E72AE6679E9C}" destId="{1DB9A1F8-C1FA-4AD3-BEEE-D93441CB48F9}" srcOrd="7" destOrd="0" presId="urn:microsoft.com/office/officeart/2005/8/layout/default#8"/>
    <dgm:cxn modelId="{4A81FB32-698F-49FE-A903-7D835C726879}" type="presParOf" srcId="{9B4DA083-9D48-4EEC-8A6C-E72AE6679E9C}" destId="{A9E8ADA4-A60C-48BA-888C-93BC9260353B}" srcOrd="8" destOrd="0" presId="urn:microsoft.com/office/officeart/2005/8/layout/default#8"/>
    <dgm:cxn modelId="{EA500D99-DCFC-4B54-919B-5FCD08433D1A}" type="presParOf" srcId="{9B4DA083-9D48-4EEC-8A6C-E72AE6679E9C}" destId="{56341F98-B705-476B-B06D-BB466A3380AF}" srcOrd="9" destOrd="0" presId="urn:microsoft.com/office/officeart/2005/8/layout/default#8"/>
    <dgm:cxn modelId="{BC095EE8-27B7-4882-9B66-C4CD864027DE}" type="presParOf" srcId="{9B4DA083-9D48-4EEC-8A6C-E72AE6679E9C}" destId="{B6C5C33F-3225-466A-B20C-8AB715BBBECD}" srcOrd="10" destOrd="0" presId="urn:microsoft.com/office/officeart/2005/8/layout/default#8"/>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9DDCD30-9E89-48DF-BF18-AFDBE3053BD8}" type="doc">
      <dgm:prSet loTypeId="urn:microsoft.com/office/officeart/2005/8/layout/radial5" loCatId="relationship" qsTypeId="urn:microsoft.com/office/officeart/2005/8/quickstyle/simple1#12" qsCatId="simple" csTypeId="urn:microsoft.com/office/officeart/2005/8/colors/accent1_2#11" csCatId="accent1" phldr="1"/>
      <dgm:spPr/>
      <dgm:t>
        <a:bodyPr/>
        <a:lstStyle/>
        <a:p>
          <a:endParaRPr lang="fr-FR"/>
        </a:p>
      </dgm:t>
    </dgm:pt>
    <dgm:pt modelId="{CC115FFE-C7DE-4D7D-9B14-DB56E4D0DB8D}">
      <dgm:prSet phldrT="[Texte]" custT="1"/>
      <dgm:spPr>
        <a:solidFill>
          <a:srgbClr val="FAA906"/>
        </a:solidFill>
      </dgm:spPr>
      <dgm:t>
        <a:bodyPr/>
        <a:lstStyle/>
        <a:p>
          <a:r>
            <a:rPr lang="fr-FR" sz="2400" b="1" dirty="0" smtClean="0"/>
            <a:t>Le contexte entreprise  </a:t>
          </a:r>
          <a:endParaRPr lang="fr-FR" sz="2400" dirty="0"/>
        </a:p>
      </dgm:t>
    </dgm:pt>
    <dgm:pt modelId="{3CF8E107-828E-48ED-9378-0A1FB8B820A7}" type="parTrans" cxnId="{DF9EE7D3-4CB0-45C4-BAB1-A8B8EE7220C8}">
      <dgm:prSet/>
      <dgm:spPr/>
      <dgm:t>
        <a:bodyPr/>
        <a:lstStyle/>
        <a:p>
          <a:endParaRPr lang="fr-FR"/>
        </a:p>
      </dgm:t>
    </dgm:pt>
    <dgm:pt modelId="{C6561DCB-6EE5-412D-A838-59F9DA3F4138}" type="sibTrans" cxnId="{DF9EE7D3-4CB0-45C4-BAB1-A8B8EE7220C8}">
      <dgm:prSet/>
      <dgm:spPr/>
      <dgm:t>
        <a:bodyPr/>
        <a:lstStyle/>
        <a:p>
          <a:endParaRPr lang="fr-FR"/>
        </a:p>
      </dgm:t>
    </dgm:pt>
    <dgm:pt modelId="{8E2A95D4-74B6-4BDD-A2A5-3355B004237F}">
      <dgm:prSet phldrT="[Texte]"/>
      <dgm:spPr>
        <a:solidFill>
          <a:srgbClr val="FF0000"/>
        </a:solidFill>
      </dgm:spPr>
      <dgm:t>
        <a:bodyPr/>
        <a:lstStyle/>
        <a:p>
          <a:r>
            <a:rPr lang="fr-FR" b="1" dirty="0" smtClean="0"/>
            <a:t>Tuteur itinérant </a:t>
          </a:r>
          <a:endParaRPr lang="fr-FR" b="1" dirty="0"/>
        </a:p>
      </dgm:t>
    </dgm:pt>
    <dgm:pt modelId="{C9F971A5-1012-49CE-BDFA-CA3072B63F33}" type="parTrans" cxnId="{E6F177D8-1CCE-40E0-B148-6B810B05E959}">
      <dgm:prSet/>
      <dgm:spPr/>
      <dgm:t>
        <a:bodyPr/>
        <a:lstStyle/>
        <a:p>
          <a:endParaRPr lang="fr-FR"/>
        </a:p>
      </dgm:t>
    </dgm:pt>
    <dgm:pt modelId="{09680FD9-64F4-4568-8FD9-839DC9EB017F}" type="sibTrans" cxnId="{E6F177D8-1CCE-40E0-B148-6B810B05E959}">
      <dgm:prSet/>
      <dgm:spPr/>
      <dgm:t>
        <a:bodyPr/>
        <a:lstStyle/>
        <a:p>
          <a:endParaRPr lang="fr-FR"/>
        </a:p>
      </dgm:t>
    </dgm:pt>
    <dgm:pt modelId="{E566FD2D-2FF2-4D78-B9C7-D161B9307D62}">
      <dgm:prSet/>
      <dgm:spPr>
        <a:solidFill>
          <a:srgbClr val="FF0000"/>
        </a:solidFill>
      </dgm:spPr>
      <dgm:t>
        <a:bodyPr/>
        <a:lstStyle/>
        <a:p>
          <a:r>
            <a:rPr lang="fr-FR" b="1" dirty="0" smtClean="0"/>
            <a:t>Submergées de demandes d’alternance</a:t>
          </a:r>
          <a:endParaRPr lang="fr-FR" b="1" dirty="0"/>
        </a:p>
      </dgm:t>
    </dgm:pt>
    <dgm:pt modelId="{1FA823B9-78C8-481F-A5EB-6BC84D1306F0}" type="parTrans" cxnId="{5482A4EA-2027-4195-9296-F7A020078764}">
      <dgm:prSet/>
      <dgm:spPr/>
      <dgm:t>
        <a:bodyPr/>
        <a:lstStyle/>
        <a:p>
          <a:endParaRPr lang="fr-FR"/>
        </a:p>
      </dgm:t>
    </dgm:pt>
    <dgm:pt modelId="{A59B5401-BA9F-4418-8769-F43248FC6EB4}" type="sibTrans" cxnId="{5482A4EA-2027-4195-9296-F7A020078764}">
      <dgm:prSet/>
      <dgm:spPr/>
      <dgm:t>
        <a:bodyPr/>
        <a:lstStyle/>
        <a:p>
          <a:endParaRPr lang="fr-FR"/>
        </a:p>
      </dgm:t>
    </dgm:pt>
    <dgm:pt modelId="{EFC8D3EF-02F1-423C-BA11-809225F3771C}">
      <dgm:prSet/>
      <dgm:spPr/>
      <dgm:t>
        <a:bodyPr/>
        <a:lstStyle/>
        <a:p>
          <a:r>
            <a:rPr lang="fr-FR" b="1" dirty="0" smtClean="0"/>
            <a:t>Moins en moins de temps </a:t>
          </a:r>
          <a:endParaRPr lang="fr-FR" b="1" dirty="0"/>
        </a:p>
      </dgm:t>
    </dgm:pt>
    <dgm:pt modelId="{887810FD-5988-4B8F-98D0-2BB8EF379F51}" type="parTrans" cxnId="{0B5D6280-3E68-480B-ADC5-F171BECDB498}">
      <dgm:prSet/>
      <dgm:spPr/>
      <dgm:t>
        <a:bodyPr/>
        <a:lstStyle/>
        <a:p>
          <a:endParaRPr lang="fr-FR"/>
        </a:p>
      </dgm:t>
    </dgm:pt>
    <dgm:pt modelId="{6534AA38-1FFE-4FF3-9459-7A1D416CA05F}" type="sibTrans" cxnId="{0B5D6280-3E68-480B-ADC5-F171BECDB498}">
      <dgm:prSet/>
      <dgm:spPr/>
      <dgm:t>
        <a:bodyPr/>
        <a:lstStyle/>
        <a:p>
          <a:endParaRPr lang="fr-FR"/>
        </a:p>
      </dgm:t>
    </dgm:pt>
    <dgm:pt modelId="{234B287B-77E1-4ACD-BD6F-3A4BDFF056BA}">
      <dgm:prSet/>
      <dgm:spPr>
        <a:solidFill>
          <a:srgbClr val="92D050"/>
        </a:solidFill>
      </dgm:spPr>
      <dgm:t>
        <a:bodyPr/>
        <a:lstStyle/>
        <a:p>
          <a:r>
            <a:rPr lang="fr-FR" b="1" dirty="0" smtClean="0"/>
            <a:t>Départ du tuteur partenaire </a:t>
          </a:r>
          <a:endParaRPr lang="fr-FR" b="1" dirty="0"/>
        </a:p>
      </dgm:t>
    </dgm:pt>
    <dgm:pt modelId="{6B79EE15-B447-4E56-AF3E-A31CF5EC71AC}" type="parTrans" cxnId="{61D487C3-6B15-4DEE-A401-452F11EB5BC2}">
      <dgm:prSet/>
      <dgm:spPr/>
      <dgm:t>
        <a:bodyPr/>
        <a:lstStyle/>
        <a:p>
          <a:endParaRPr lang="fr-FR"/>
        </a:p>
      </dgm:t>
    </dgm:pt>
    <dgm:pt modelId="{B50E0478-4629-4B22-99ED-23046CA05F4B}" type="sibTrans" cxnId="{61D487C3-6B15-4DEE-A401-452F11EB5BC2}">
      <dgm:prSet/>
      <dgm:spPr/>
      <dgm:t>
        <a:bodyPr/>
        <a:lstStyle/>
        <a:p>
          <a:endParaRPr lang="fr-FR"/>
        </a:p>
      </dgm:t>
    </dgm:pt>
    <dgm:pt modelId="{1BB43A5E-A287-4B32-BA1A-0A2BEACCFB65}">
      <dgm:prSet/>
      <dgm:spPr/>
      <dgm:t>
        <a:bodyPr/>
        <a:lstStyle/>
        <a:p>
          <a:r>
            <a:rPr lang="fr-FR" b="1" dirty="0" smtClean="0"/>
            <a:t>Pas de projet dans le court terme</a:t>
          </a:r>
          <a:endParaRPr lang="fr-FR" b="1" dirty="0"/>
        </a:p>
      </dgm:t>
    </dgm:pt>
    <dgm:pt modelId="{A6534426-6EF0-4E84-B9AB-A8FC4C877BAB}" type="parTrans" cxnId="{707FE8AE-71D5-4357-967A-313973CF9F7D}">
      <dgm:prSet/>
      <dgm:spPr/>
      <dgm:t>
        <a:bodyPr/>
        <a:lstStyle/>
        <a:p>
          <a:endParaRPr lang="fr-FR"/>
        </a:p>
      </dgm:t>
    </dgm:pt>
    <dgm:pt modelId="{7BE844D0-F451-4B31-BAC4-2D82D0EEE51D}" type="sibTrans" cxnId="{707FE8AE-71D5-4357-967A-313973CF9F7D}">
      <dgm:prSet/>
      <dgm:spPr/>
      <dgm:t>
        <a:bodyPr/>
        <a:lstStyle/>
        <a:p>
          <a:endParaRPr lang="fr-FR"/>
        </a:p>
      </dgm:t>
    </dgm:pt>
    <dgm:pt modelId="{96B2D686-F010-4583-9062-C4D463D8B91D}">
      <dgm:prSet/>
      <dgm:spPr>
        <a:solidFill>
          <a:srgbClr val="00B050"/>
        </a:solidFill>
      </dgm:spPr>
      <dgm:t>
        <a:bodyPr/>
        <a:lstStyle/>
        <a:p>
          <a:r>
            <a:rPr lang="fr-FR" b="1" dirty="0" smtClean="0"/>
            <a:t>Mauvaise expérience </a:t>
          </a:r>
          <a:endParaRPr lang="fr-FR" b="1" dirty="0"/>
        </a:p>
      </dgm:t>
    </dgm:pt>
    <dgm:pt modelId="{79875DC2-F274-4671-B335-3E93E3B8FE59}" type="parTrans" cxnId="{A517ADB9-F930-4056-BF1D-7965CC59FE4A}">
      <dgm:prSet/>
      <dgm:spPr/>
      <dgm:t>
        <a:bodyPr/>
        <a:lstStyle/>
        <a:p>
          <a:endParaRPr lang="fr-FR"/>
        </a:p>
      </dgm:t>
    </dgm:pt>
    <dgm:pt modelId="{7F37CF7B-CB28-4CF4-A260-3443EEAAF2E8}" type="sibTrans" cxnId="{A517ADB9-F930-4056-BF1D-7965CC59FE4A}">
      <dgm:prSet/>
      <dgm:spPr/>
      <dgm:t>
        <a:bodyPr/>
        <a:lstStyle/>
        <a:p>
          <a:endParaRPr lang="fr-FR"/>
        </a:p>
      </dgm:t>
    </dgm:pt>
    <dgm:pt modelId="{96960FC5-1B9B-4EC5-BE0A-87CE71300283}" type="pres">
      <dgm:prSet presAssocID="{F9DDCD30-9E89-48DF-BF18-AFDBE3053BD8}" presName="Name0" presStyleCnt="0">
        <dgm:presLayoutVars>
          <dgm:chMax val="1"/>
          <dgm:dir/>
          <dgm:animLvl val="ctr"/>
          <dgm:resizeHandles val="exact"/>
        </dgm:presLayoutVars>
      </dgm:prSet>
      <dgm:spPr/>
      <dgm:t>
        <a:bodyPr/>
        <a:lstStyle/>
        <a:p>
          <a:endParaRPr lang="fr-FR"/>
        </a:p>
      </dgm:t>
    </dgm:pt>
    <dgm:pt modelId="{982E16A3-1A79-41BA-AB6B-780D29FC7AD4}" type="pres">
      <dgm:prSet presAssocID="{CC115FFE-C7DE-4D7D-9B14-DB56E4D0DB8D}" presName="centerShape" presStyleLbl="node0" presStyleIdx="0" presStyleCnt="1" custScaleX="232777" custScaleY="138107"/>
      <dgm:spPr/>
      <dgm:t>
        <a:bodyPr/>
        <a:lstStyle/>
        <a:p>
          <a:endParaRPr lang="fr-FR"/>
        </a:p>
      </dgm:t>
    </dgm:pt>
    <dgm:pt modelId="{15C04C86-9C67-48D7-AC07-9481641F44C9}" type="pres">
      <dgm:prSet presAssocID="{887810FD-5988-4B8F-98D0-2BB8EF379F51}" presName="parTrans" presStyleLbl="sibTrans2D1" presStyleIdx="0" presStyleCnt="6"/>
      <dgm:spPr/>
      <dgm:t>
        <a:bodyPr/>
        <a:lstStyle/>
        <a:p>
          <a:endParaRPr lang="fr-FR"/>
        </a:p>
      </dgm:t>
    </dgm:pt>
    <dgm:pt modelId="{28A5DD8D-6A8B-4FB6-8EED-062ED39B2375}" type="pres">
      <dgm:prSet presAssocID="{887810FD-5988-4B8F-98D0-2BB8EF379F51}" presName="connectorText" presStyleLbl="sibTrans2D1" presStyleIdx="0" presStyleCnt="6"/>
      <dgm:spPr/>
      <dgm:t>
        <a:bodyPr/>
        <a:lstStyle/>
        <a:p>
          <a:endParaRPr lang="fr-FR"/>
        </a:p>
      </dgm:t>
    </dgm:pt>
    <dgm:pt modelId="{FE1BF68C-45DC-437F-8111-E840AB11C459}" type="pres">
      <dgm:prSet presAssocID="{EFC8D3EF-02F1-423C-BA11-809225F3771C}" presName="node" presStyleLbl="node1" presStyleIdx="0" presStyleCnt="6" custScaleX="218088" custRadScaleRad="106018" custRadScaleInc="7286">
        <dgm:presLayoutVars>
          <dgm:bulletEnabled val="1"/>
        </dgm:presLayoutVars>
      </dgm:prSet>
      <dgm:spPr/>
      <dgm:t>
        <a:bodyPr/>
        <a:lstStyle/>
        <a:p>
          <a:endParaRPr lang="fr-FR"/>
        </a:p>
      </dgm:t>
    </dgm:pt>
    <dgm:pt modelId="{6E7BC2B1-16E0-4774-A6FD-CE6E316391AE}" type="pres">
      <dgm:prSet presAssocID="{1FA823B9-78C8-481F-A5EB-6BC84D1306F0}" presName="parTrans" presStyleLbl="sibTrans2D1" presStyleIdx="1" presStyleCnt="6"/>
      <dgm:spPr/>
      <dgm:t>
        <a:bodyPr/>
        <a:lstStyle/>
        <a:p>
          <a:endParaRPr lang="fr-FR"/>
        </a:p>
      </dgm:t>
    </dgm:pt>
    <dgm:pt modelId="{265729D2-2A83-4F2A-9CBA-E6C9F8C9D6FA}" type="pres">
      <dgm:prSet presAssocID="{1FA823B9-78C8-481F-A5EB-6BC84D1306F0}" presName="connectorText" presStyleLbl="sibTrans2D1" presStyleIdx="1" presStyleCnt="6"/>
      <dgm:spPr/>
      <dgm:t>
        <a:bodyPr/>
        <a:lstStyle/>
        <a:p>
          <a:endParaRPr lang="fr-FR"/>
        </a:p>
      </dgm:t>
    </dgm:pt>
    <dgm:pt modelId="{0A0F1EB8-1433-4E3E-AD78-96B6D4C07E01}" type="pres">
      <dgm:prSet presAssocID="{E566FD2D-2FF2-4D78-B9C7-D161B9307D62}" presName="node" presStyleLbl="node1" presStyleIdx="1" presStyleCnt="6" custScaleX="198997" custScaleY="155918" custRadScaleRad="176553" custRadScaleInc="40935">
        <dgm:presLayoutVars>
          <dgm:bulletEnabled val="1"/>
        </dgm:presLayoutVars>
      </dgm:prSet>
      <dgm:spPr/>
      <dgm:t>
        <a:bodyPr/>
        <a:lstStyle/>
        <a:p>
          <a:endParaRPr lang="fr-FR"/>
        </a:p>
      </dgm:t>
    </dgm:pt>
    <dgm:pt modelId="{47542618-8BA3-496B-90BF-88D19F2B9B98}" type="pres">
      <dgm:prSet presAssocID="{79875DC2-F274-4671-B335-3E93E3B8FE59}" presName="parTrans" presStyleLbl="sibTrans2D1" presStyleIdx="2" presStyleCnt="6"/>
      <dgm:spPr/>
      <dgm:t>
        <a:bodyPr/>
        <a:lstStyle/>
        <a:p>
          <a:endParaRPr lang="fr-FR"/>
        </a:p>
      </dgm:t>
    </dgm:pt>
    <dgm:pt modelId="{B334C454-FA84-43BE-83D8-DD2A63CE2C2F}" type="pres">
      <dgm:prSet presAssocID="{79875DC2-F274-4671-B335-3E93E3B8FE59}" presName="connectorText" presStyleLbl="sibTrans2D1" presStyleIdx="2" presStyleCnt="6"/>
      <dgm:spPr/>
      <dgm:t>
        <a:bodyPr/>
        <a:lstStyle/>
        <a:p>
          <a:endParaRPr lang="fr-FR"/>
        </a:p>
      </dgm:t>
    </dgm:pt>
    <dgm:pt modelId="{3091CDF6-A831-4E9F-9769-7A8FB456DF3A}" type="pres">
      <dgm:prSet presAssocID="{96B2D686-F010-4583-9062-C4D463D8B91D}" presName="node" presStyleLbl="node1" presStyleIdx="2" presStyleCnt="6" custScaleX="169750" custScaleY="115799" custRadScaleRad="162987" custRadScaleInc="-11230">
        <dgm:presLayoutVars>
          <dgm:bulletEnabled val="1"/>
        </dgm:presLayoutVars>
      </dgm:prSet>
      <dgm:spPr/>
      <dgm:t>
        <a:bodyPr/>
        <a:lstStyle/>
        <a:p>
          <a:endParaRPr lang="fr-FR"/>
        </a:p>
      </dgm:t>
    </dgm:pt>
    <dgm:pt modelId="{B42E7A11-F590-4194-B81A-03DB47C25FE0}" type="pres">
      <dgm:prSet presAssocID="{C9F971A5-1012-49CE-BDFA-CA3072B63F33}" presName="parTrans" presStyleLbl="sibTrans2D1" presStyleIdx="3" presStyleCnt="6" custLinFactNeighborX="-17848" custLinFactNeighborY="13041"/>
      <dgm:spPr/>
      <dgm:t>
        <a:bodyPr/>
        <a:lstStyle/>
        <a:p>
          <a:endParaRPr lang="fr-FR"/>
        </a:p>
      </dgm:t>
    </dgm:pt>
    <dgm:pt modelId="{737F71DF-9030-402A-AAD8-FE4223792564}" type="pres">
      <dgm:prSet presAssocID="{C9F971A5-1012-49CE-BDFA-CA3072B63F33}" presName="connectorText" presStyleLbl="sibTrans2D1" presStyleIdx="3" presStyleCnt="6"/>
      <dgm:spPr/>
      <dgm:t>
        <a:bodyPr/>
        <a:lstStyle/>
        <a:p>
          <a:endParaRPr lang="fr-FR"/>
        </a:p>
      </dgm:t>
    </dgm:pt>
    <dgm:pt modelId="{F149DF42-99B3-4288-B7AE-8BBF049E11F1}" type="pres">
      <dgm:prSet presAssocID="{8E2A95D4-74B6-4BDD-A2A5-3355B004237F}" presName="node" presStyleLbl="node1" presStyleIdx="3" presStyleCnt="6" custScaleX="186038" custScaleY="86512" custRadScaleRad="170362" custRadScaleInc="2897">
        <dgm:presLayoutVars>
          <dgm:bulletEnabled val="1"/>
        </dgm:presLayoutVars>
      </dgm:prSet>
      <dgm:spPr/>
      <dgm:t>
        <a:bodyPr/>
        <a:lstStyle/>
        <a:p>
          <a:endParaRPr lang="fr-FR"/>
        </a:p>
      </dgm:t>
    </dgm:pt>
    <dgm:pt modelId="{1B0BEAB5-6D50-4F00-A8C8-BCCF1C537E51}" type="pres">
      <dgm:prSet presAssocID="{A6534426-6EF0-4E84-B9AB-A8FC4C877BAB}" presName="parTrans" presStyleLbl="sibTrans2D1" presStyleIdx="4" presStyleCnt="6"/>
      <dgm:spPr/>
      <dgm:t>
        <a:bodyPr/>
        <a:lstStyle/>
        <a:p>
          <a:endParaRPr lang="fr-FR"/>
        </a:p>
      </dgm:t>
    </dgm:pt>
    <dgm:pt modelId="{6C9E1E2F-00A3-4AA6-9C62-F3E9E7CC0A39}" type="pres">
      <dgm:prSet presAssocID="{A6534426-6EF0-4E84-B9AB-A8FC4C877BAB}" presName="connectorText" presStyleLbl="sibTrans2D1" presStyleIdx="4" presStyleCnt="6"/>
      <dgm:spPr/>
      <dgm:t>
        <a:bodyPr/>
        <a:lstStyle/>
        <a:p>
          <a:endParaRPr lang="fr-FR"/>
        </a:p>
      </dgm:t>
    </dgm:pt>
    <dgm:pt modelId="{BE88C1CB-E25D-4F96-8F2D-14F6FD7CE1B1}" type="pres">
      <dgm:prSet presAssocID="{1BB43A5E-A287-4B32-BA1A-0A2BEACCFB65}" presName="node" presStyleLbl="node1" presStyleIdx="4" presStyleCnt="6" custScaleX="167436" custScaleY="104112" custRadScaleRad="157454" custRadScaleInc="28230">
        <dgm:presLayoutVars>
          <dgm:bulletEnabled val="1"/>
        </dgm:presLayoutVars>
      </dgm:prSet>
      <dgm:spPr/>
      <dgm:t>
        <a:bodyPr/>
        <a:lstStyle/>
        <a:p>
          <a:endParaRPr lang="fr-FR"/>
        </a:p>
      </dgm:t>
    </dgm:pt>
    <dgm:pt modelId="{A585728B-CC18-4379-853D-7433FC6C0054}" type="pres">
      <dgm:prSet presAssocID="{6B79EE15-B447-4E56-AF3E-A31CF5EC71AC}" presName="parTrans" presStyleLbl="sibTrans2D1" presStyleIdx="5" presStyleCnt="6"/>
      <dgm:spPr/>
      <dgm:t>
        <a:bodyPr/>
        <a:lstStyle/>
        <a:p>
          <a:endParaRPr lang="fr-FR"/>
        </a:p>
      </dgm:t>
    </dgm:pt>
    <dgm:pt modelId="{4428611C-0DE7-44DD-870E-7866A3659C93}" type="pres">
      <dgm:prSet presAssocID="{6B79EE15-B447-4E56-AF3E-A31CF5EC71AC}" presName="connectorText" presStyleLbl="sibTrans2D1" presStyleIdx="5" presStyleCnt="6"/>
      <dgm:spPr/>
      <dgm:t>
        <a:bodyPr/>
        <a:lstStyle/>
        <a:p>
          <a:endParaRPr lang="fr-FR"/>
        </a:p>
      </dgm:t>
    </dgm:pt>
    <dgm:pt modelId="{76E7C678-E36F-485C-B1DB-E7D8813068BC}" type="pres">
      <dgm:prSet presAssocID="{234B287B-77E1-4ACD-BD6F-3A4BDFF056BA}" presName="node" presStyleLbl="node1" presStyleIdx="5" presStyleCnt="6" custScaleX="160693" custScaleY="117599" custRadScaleRad="171696" custRadScaleInc="-40102">
        <dgm:presLayoutVars>
          <dgm:bulletEnabled val="1"/>
        </dgm:presLayoutVars>
      </dgm:prSet>
      <dgm:spPr/>
      <dgm:t>
        <a:bodyPr/>
        <a:lstStyle/>
        <a:p>
          <a:endParaRPr lang="fr-FR"/>
        </a:p>
      </dgm:t>
    </dgm:pt>
  </dgm:ptLst>
  <dgm:cxnLst>
    <dgm:cxn modelId="{43274E90-FBFF-4EEC-BF16-80F76DB9430A}" type="presOf" srcId="{96B2D686-F010-4583-9062-C4D463D8B91D}" destId="{3091CDF6-A831-4E9F-9769-7A8FB456DF3A}" srcOrd="0" destOrd="0" presId="urn:microsoft.com/office/officeart/2005/8/layout/radial5"/>
    <dgm:cxn modelId="{CD65D30A-529E-4D08-9F19-9CCBC246F155}" type="presOf" srcId="{79875DC2-F274-4671-B335-3E93E3B8FE59}" destId="{B334C454-FA84-43BE-83D8-DD2A63CE2C2F}" srcOrd="1" destOrd="0" presId="urn:microsoft.com/office/officeart/2005/8/layout/radial5"/>
    <dgm:cxn modelId="{707FE8AE-71D5-4357-967A-313973CF9F7D}" srcId="{CC115FFE-C7DE-4D7D-9B14-DB56E4D0DB8D}" destId="{1BB43A5E-A287-4B32-BA1A-0A2BEACCFB65}" srcOrd="4" destOrd="0" parTransId="{A6534426-6EF0-4E84-B9AB-A8FC4C877BAB}" sibTransId="{7BE844D0-F451-4B31-BAC4-2D82D0EEE51D}"/>
    <dgm:cxn modelId="{253900D9-B9B8-45CA-AE34-1D1632171ADB}" type="presOf" srcId="{C9F971A5-1012-49CE-BDFA-CA3072B63F33}" destId="{B42E7A11-F590-4194-B81A-03DB47C25FE0}" srcOrd="0" destOrd="0" presId="urn:microsoft.com/office/officeart/2005/8/layout/radial5"/>
    <dgm:cxn modelId="{BFDA9604-5D2C-4633-B6FB-FF8A3FB2A0AC}" type="presOf" srcId="{A6534426-6EF0-4E84-B9AB-A8FC4C877BAB}" destId="{6C9E1E2F-00A3-4AA6-9C62-F3E9E7CC0A39}" srcOrd="1" destOrd="0" presId="urn:microsoft.com/office/officeart/2005/8/layout/radial5"/>
    <dgm:cxn modelId="{C965F199-7703-4C60-AE37-00274446D578}" type="presOf" srcId="{1FA823B9-78C8-481F-A5EB-6BC84D1306F0}" destId="{265729D2-2A83-4F2A-9CBA-E6C9F8C9D6FA}" srcOrd="1" destOrd="0" presId="urn:microsoft.com/office/officeart/2005/8/layout/radial5"/>
    <dgm:cxn modelId="{DF99F7AF-7B52-4249-ACA6-732618C2B25F}" type="presOf" srcId="{CC115FFE-C7DE-4D7D-9B14-DB56E4D0DB8D}" destId="{982E16A3-1A79-41BA-AB6B-780D29FC7AD4}" srcOrd="0" destOrd="0" presId="urn:microsoft.com/office/officeart/2005/8/layout/radial5"/>
    <dgm:cxn modelId="{4BF7D577-74FB-44D1-A153-94129B3AA8C1}" type="presOf" srcId="{79875DC2-F274-4671-B335-3E93E3B8FE59}" destId="{47542618-8BA3-496B-90BF-88D19F2B9B98}" srcOrd="0" destOrd="0" presId="urn:microsoft.com/office/officeart/2005/8/layout/radial5"/>
    <dgm:cxn modelId="{DC44FB9E-2FB7-42C2-BA6F-51311A4348C6}" type="presOf" srcId="{C9F971A5-1012-49CE-BDFA-CA3072B63F33}" destId="{737F71DF-9030-402A-AAD8-FE4223792564}" srcOrd="1" destOrd="0" presId="urn:microsoft.com/office/officeart/2005/8/layout/radial5"/>
    <dgm:cxn modelId="{E6F177D8-1CCE-40E0-B148-6B810B05E959}" srcId="{CC115FFE-C7DE-4D7D-9B14-DB56E4D0DB8D}" destId="{8E2A95D4-74B6-4BDD-A2A5-3355B004237F}" srcOrd="3" destOrd="0" parTransId="{C9F971A5-1012-49CE-BDFA-CA3072B63F33}" sibTransId="{09680FD9-64F4-4568-8FD9-839DC9EB017F}"/>
    <dgm:cxn modelId="{DF9EE7D3-4CB0-45C4-BAB1-A8B8EE7220C8}" srcId="{F9DDCD30-9E89-48DF-BF18-AFDBE3053BD8}" destId="{CC115FFE-C7DE-4D7D-9B14-DB56E4D0DB8D}" srcOrd="0" destOrd="0" parTransId="{3CF8E107-828E-48ED-9378-0A1FB8B820A7}" sibTransId="{C6561DCB-6EE5-412D-A838-59F9DA3F4138}"/>
    <dgm:cxn modelId="{0B5D6280-3E68-480B-ADC5-F171BECDB498}" srcId="{CC115FFE-C7DE-4D7D-9B14-DB56E4D0DB8D}" destId="{EFC8D3EF-02F1-423C-BA11-809225F3771C}" srcOrd="0" destOrd="0" parTransId="{887810FD-5988-4B8F-98D0-2BB8EF379F51}" sibTransId="{6534AA38-1FFE-4FF3-9459-7A1D416CA05F}"/>
    <dgm:cxn modelId="{92B06A63-6A10-4D7F-9E63-A65F05FE4C72}" type="presOf" srcId="{887810FD-5988-4B8F-98D0-2BB8EF379F51}" destId="{15C04C86-9C67-48D7-AC07-9481641F44C9}" srcOrd="0" destOrd="0" presId="urn:microsoft.com/office/officeart/2005/8/layout/radial5"/>
    <dgm:cxn modelId="{C8FD5A79-291D-42FC-BC55-3978DF2A15E9}" type="presOf" srcId="{E566FD2D-2FF2-4D78-B9C7-D161B9307D62}" destId="{0A0F1EB8-1433-4E3E-AD78-96B6D4C07E01}" srcOrd="0" destOrd="0" presId="urn:microsoft.com/office/officeart/2005/8/layout/radial5"/>
    <dgm:cxn modelId="{779F94DC-A7CB-49B6-9688-7AEA831A83C7}" type="presOf" srcId="{6B79EE15-B447-4E56-AF3E-A31CF5EC71AC}" destId="{4428611C-0DE7-44DD-870E-7866A3659C93}" srcOrd="1" destOrd="0" presId="urn:microsoft.com/office/officeart/2005/8/layout/radial5"/>
    <dgm:cxn modelId="{D52B0E70-2FA2-45E8-833B-909C8AD65223}" type="presOf" srcId="{F9DDCD30-9E89-48DF-BF18-AFDBE3053BD8}" destId="{96960FC5-1B9B-4EC5-BE0A-87CE71300283}" srcOrd="0" destOrd="0" presId="urn:microsoft.com/office/officeart/2005/8/layout/radial5"/>
    <dgm:cxn modelId="{D53028BF-7C0E-4550-A2DA-2D96BBBCE62D}" type="presOf" srcId="{234B287B-77E1-4ACD-BD6F-3A4BDFF056BA}" destId="{76E7C678-E36F-485C-B1DB-E7D8813068BC}" srcOrd="0" destOrd="0" presId="urn:microsoft.com/office/officeart/2005/8/layout/radial5"/>
    <dgm:cxn modelId="{0DCCE632-A5DF-48EF-9B56-1190AD751930}" type="presOf" srcId="{A6534426-6EF0-4E84-B9AB-A8FC4C877BAB}" destId="{1B0BEAB5-6D50-4F00-A8C8-BCCF1C537E51}" srcOrd="0" destOrd="0" presId="urn:microsoft.com/office/officeart/2005/8/layout/radial5"/>
    <dgm:cxn modelId="{A517ADB9-F930-4056-BF1D-7965CC59FE4A}" srcId="{CC115FFE-C7DE-4D7D-9B14-DB56E4D0DB8D}" destId="{96B2D686-F010-4583-9062-C4D463D8B91D}" srcOrd="2" destOrd="0" parTransId="{79875DC2-F274-4671-B335-3E93E3B8FE59}" sibTransId="{7F37CF7B-CB28-4CF4-A260-3443EEAAF2E8}"/>
    <dgm:cxn modelId="{9C0CF2DC-D42D-4C77-8F3B-4085500DBF37}" type="presOf" srcId="{8E2A95D4-74B6-4BDD-A2A5-3355B004237F}" destId="{F149DF42-99B3-4288-B7AE-8BBF049E11F1}" srcOrd="0" destOrd="0" presId="urn:microsoft.com/office/officeart/2005/8/layout/radial5"/>
    <dgm:cxn modelId="{5482A4EA-2027-4195-9296-F7A020078764}" srcId="{CC115FFE-C7DE-4D7D-9B14-DB56E4D0DB8D}" destId="{E566FD2D-2FF2-4D78-B9C7-D161B9307D62}" srcOrd="1" destOrd="0" parTransId="{1FA823B9-78C8-481F-A5EB-6BC84D1306F0}" sibTransId="{A59B5401-BA9F-4418-8769-F43248FC6EB4}"/>
    <dgm:cxn modelId="{27A67D31-2678-4A8F-AF0E-80F7EE26D04A}" type="presOf" srcId="{1BB43A5E-A287-4B32-BA1A-0A2BEACCFB65}" destId="{BE88C1CB-E25D-4F96-8F2D-14F6FD7CE1B1}" srcOrd="0" destOrd="0" presId="urn:microsoft.com/office/officeart/2005/8/layout/radial5"/>
    <dgm:cxn modelId="{EA098A83-DE4A-4794-AC4E-A83EEDFBA5C7}" type="presOf" srcId="{1FA823B9-78C8-481F-A5EB-6BC84D1306F0}" destId="{6E7BC2B1-16E0-4774-A6FD-CE6E316391AE}" srcOrd="0" destOrd="0" presId="urn:microsoft.com/office/officeart/2005/8/layout/radial5"/>
    <dgm:cxn modelId="{E2E162BA-44EB-45EF-B7E0-B83F4589B43A}" type="presOf" srcId="{EFC8D3EF-02F1-423C-BA11-809225F3771C}" destId="{FE1BF68C-45DC-437F-8111-E840AB11C459}" srcOrd="0" destOrd="0" presId="urn:microsoft.com/office/officeart/2005/8/layout/radial5"/>
    <dgm:cxn modelId="{6FD8DD66-F321-4ED3-A42D-CF45D54DC6BB}" type="presOf" srcId="{6B79EE15-B447-4E56-AF3E-A31CF5EC71AC}" destId="{A585728B-CC18-4379-853D-7433FC6C0054}" srcOrd="0" destOrd="0" presId="urn:microsoft.com/office/officeart/2005/8/layout/radial5"/>
    <dgm:cxn modelId="{61D487C3-6B15-4DEE-A401-452F11EB5BC2}" srcId="{CC115FFE-C7DE-4D7D-9B14-DB56E4D0DB8D}" destId="{234B287B-77E1-4ACD-BD6F-3A4BDFF056BA}" srcOrd="5" destOrd="0" parTransId="{6B79EE15-B447-4E56-AF3E-A31CF5EC71AC}" sibTransId="{B50E0478-4629-4B22-99ED-23046CA05F4B}"/>
    <dgm:cxn modelId="{DFEE6DBB-9880-4E48-B0CB-B7244C961CA2}" type="presOf" srcId="{887810FD-5988-4B8F-98D0-2BB8EF379F51}" destId="{28A5DD8D-6A8B-4FB6-8EED-062ED39B2375}" srcOrd="1" destOrd="0" presId="urn:microsoft.com/office/officeart/2005/8/layout/radial5"/>
    <dgm:cxn modelId="{F446469D-D3F9-4FCD-B49F-11AEB0734F0D}" type="presParOf" srcId="{96960FC5-1B9B-4EC5-BE0A-87CE71300283}" destId="{982E16A3-1A79-41BA-AB6B-780D29FC7AD4}" srcOrd="0" destOrd="0" presId="urn:microsoft.com/office/officeart/2005/8/layout/radial5"/>
    <dgm:cxn modelId="{87F90449-7D24-4FC5-8382-47B677B3BED3}" type="presParOf" srcId="{96960FC5-1B9B-4EC5-BE0A-87CE71300283}" destId="{15C04C86-9C67-48D7-AC07-9481641F44C9}" srcOrd="1" destOrd="0" presId="urn:microsoft.com/office/officeart/2005/8/layout/radial5"/>
    <dgm:cxn modelId="{60CF5D93-A1D4-4C02-9592-E82DE7262727}" type="presParOf" srcId="{15C04C86-9C67-48D7-AC07-9481641F44C9}" destId="{28A5DD8D-6A8B-4FB6-8EED-062ED39B2375}" srcOrd="0" destOrd="0" presId="urn:microsoft.com/office/officeart/2005/8/layout/radial5"/>
    <dgm:cxn modelId="{074AE223-1BFD-4586-B13C-C97CE0326A3C}" type="presParOf" srcId="{96960FC5-1B9B-4EC5-BE0A-87CE71300283}" destId="{FE1BF68C-45DC-437F-8111-E840AB11C459}" srcOrd="2" destOrd="0" presId="urn:microsoft.com/office/officeart/2005/8/layout/radial5"/>
    <dgm:cxn modelId="{FB4E56C5-B8C0-4372-8FA0-9D15C3FB6E17}" type="presParOf" srcId="{96960FC5-1B9B-4EC5-BE0A-87CE71300283}" destId="{6E7BC2B1-16E0-4774-A6FD-CE6E316391AE}" srcOrd="3" destOrd="0" presId="urn:microsoft.com/office/officeart/2005/8/layout/radial5"/>
    <dgm:cxn modelId="{1B93793E-4170-4624-B014-956847A38563}" type="presParOf" srcId="{6E7BC2B1-16E0-4774-A6FD-CE6E316391AE}" destId="{265729D2-2A83-4F2A-9CBA-E6C9F8C9D6FA}" srcOrd="0" destOrd="0" presId="urn:microsoft.com/office/officeart/2005/8/layout/radial5"/>
    <dgm:cxn modelId="{08FDA032-8B82-4887-8B32-F56845E04AB7}" type="presParOf" srcId="{96960FC5-1B9B-4EC5-BE0A-87CE71300283}" destId="{0A0F1EB8-1433-4E3E-AD78-96B6D4C07E01}" srcOrd="4" destOrd="0" presId="urn:microsoft.com/office/officeart/2005/8/layout/radial5"/>
    <dgm:cxn modelId="{13F5325B-158D-48CB-BA83-6BFE2CF72D46}" type="presParOf" srcId="{96960FC5-1B9B-4EC5-BE0A-87CE71300283}" destId="{47542618-8BA3-496B-90BF-88D19F2B9B98}" srcOrd="5" destOrd="0" presId="urn:microsoft.com/office/officeart/2005/8/layout/radial5"/>
    <dgm:cxn modelId="{40CAC51F-7D24-4477-BCF3-88086A84C0D8}" type="presParOf" srcId="{47542618-8BA3-496B-90BF-88D19F2B9B98}" destId="{B334C454-FA84-43BE-83D8-DD2A63CE2C2F}" srcOrd="0" destOrd="0" presId="urn:microsoft.com/office/officeart/2005/8/layout/radial5"/>
    <dgm:cxn modelId="{9E1745F8-5976-45A8-89D2-EC02B4F20127}" type="presParOf" srcId="{96960FC5-1B9B-4EC5-BE0A-87CE71300283}" destId="{3091CDF6-A831-4E9F-9769-7A8FB456DF3A}" srcOrd="6" destOrd="0" presId="urn:microsoft.com/office/officeart/2005/8/layout/radial5"/>
    <dgm:cxn modelId="{824900D4-11AF-458D-94EF-D6C1851F7BE2}" type="presParOf" srcId="{96960FC5-1B9B-4EC5-BE0A-87CE71300283}" destId="{B42E7A11-F590-4194-B81A-03DB47C25FE0}" srcOrd="7" destOrd="0" presId="urn:microsoft.com/office/officeart/2005/8/layout/radial5"/>
    <dgm:cxn modelId="{0AE3D82F-4B95-461D-8B83-EEAD8BB3C531}" type="presParOf" srcId="{B42E7A11-F590-4194-B81A-03DB47C25FE0}" destId="{737F71DF-9030-402A-AAD8-FE4223792564}" srcOrd="0" destOrd="0" presId="urn:microsoft.com/office/officeart/2005/8/layout/radial5"/>
    <dgm:cxn modelId="{4FE5B06A-C52F-42FB-9738-3CAD5FF18554}" type="presParOf" srcId="{96960FC5-1B9B-4EC5-BE0A-87CE71300283}" destId="{F149DF42-99B3-4288-B7AE-8BBF049E11F1}" srcOrd="8" destOrd="0" presId="urn:microsoft.com/office/officeart/2005/8/layout/radial5"/>
    <dgm:cxn modelId="{AB2EC063-052C-4F8B-BB15-A5D3FBE00E5F}" type="presParOf" srcId="{96960FC5-1B9B-4EC5-BE0A-87CE71300283}" destId="{1B0BEAB5-6D50-4F00-A8C8-BCCF1C537E51}" srcOrd="9" destOrd="0" presId="urn:microsoft.com/office/officeart/2005/8/layout/radial5"/>
    <dgm:cxn modelId="{E5C71976-1797-4C3B-B306-CAA47D76199F}" type="presParOf" srcId="{1B0BEAB5-6D50-4F00-A8C8-BCCF1C537E51}" destId="{6C9E1E2F-00A3-4AA6-9C62-F3E9E7CC0A39}" srcOrd="0" destOrd="0" presId="urn:microsoft.com/office/officeart/2005/8/layout/radial5"/>
    <dgm:cxn modelId="{912AC35B-A361-47F2-B8B6-64F3EF9035C4}" type="presParOf" srcId="{96960FC5-1B9B-4EC5-BE0A-87CE71300283}" destId="{BE88C1CB-E25D-4F96-8F2D-14F6FD7CE1B1}" srcOrd="10" destOrd="0" presId="urn:microsoft.com/office/officeart/2005/8/layout/radial5"/>
    <dgm:cxn modelId="{0E582876-5F4C-47D9-808F-3D74F317E8F6}" type="presParOf" srcId="{96960FC5-1B9B-4EC5-BE0A-87CE71300283}" destId="{A585728B-CC18-4379-853D-7433FC6C0054}" srcOrd="11" destOrd="0" presId="urn:microsoft.com/office/officeart/2005/8/layout/radial5"/>
    <dgm:cxn modelId="{FF9E1222-8C99-4DF7-8E54-DA74A7039972}" type="presParOf" srcId="{A585728B-CC18-4379-853D-7433FC6C0054}" destId="{4428611C-0DE7-44DD-870E-7866A3659C93}" srcOrd="0" destOrd="0" presId="urn:microsoft.com/office/officeart/2005/8/layout/radial5"/>
    <dgm:cxn modelId="{731433AE-F47D-4970-B72D-0FAD172AFE43}" type="presParOf" srcId="{96960FC5-1B9B-4EC5-BE0A-87CE71300283}" destId="{76E7C678-E36F-485C-B1DB-E7D8813068BC}" srcOrd="12" destOrd="0" presId="urn:microsoft.com/office/officeart/2005/8/layout/radial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429ECD4-F208-4A64-88D2-82849A6965A2}" type="doc">
      <dgm:prSet loTypeId="urn:microsoft.com/office/officeart/2005/8/layout/list1" loCatId="list" qsTypeId="urn:microsoft.com/office/officeart/2005/8/quickstyle/simple1#13" qsCatId="simple" csTypeId="urn:microsoft.com/office/officeart/2005/8/colors/accent1_2#12" csCatId="accent1" phldr="1"/>
      <dgm:spPr/>
      <dgm:t>
        <a:bodyPr/>
        <a:lstStyle/>
        <a:p>
          <a:endParaRPr lang="fr-FR"/>
        </a:p>
      </dgm:t>
    </dgm:pt>
    <dgm:pt modelId="{3ABEC364-AAA2-4CC4-898C-B2E658DC242E}">
      <dgm:prSet/>
      <dgm:spPr/>
      <dgm:t>
        <a:bodyPr/>
        <a:lstStyle/>
        <a:p>
          <a:r>
            <a:rPr lang="fr-FR" b="1" dirty="0" smtClean="0">
              <a:solidFill>
                <a:schemeClr val="bg1"/>
              </a:solidFill>
            </a:rPr>
            <a:t>Echanges  téléphoniques/mails</a:t>
          </a:r>
          <a:endParaRPr lang="fr-FR" b="1" dirty="0">
            <a:solidFill>
              <a:schemeClr val="bg1"/>
            </a:solidFill>
          </a:endParaRPr>
        </a:p>
      </dgm:t>
    </dgm:pt>
    <dgm:pt modelId="{7E561F3A-3443-485B-9C5E-712665FBC053}" type="parTrans" cxnId="{3B21404B-3C65-4B38-A002-0FD1DD0B369F}">
      <dgm:prSet/>
      <dgm:spPr/>
      <dgm:t>
        <a:bodyPr/>
        <a:lstStyle/>
        <a:p>
          <a:endParaRPr lang="fr-FR"/>
        </a:p>
      </dgm:t>
    </dgm:pt>
    <dgm:pt modelId="{B4263DD2-D95F-466A-9ECD-009018DBBB68}" type="sibTrans" cxnId="{3B21404B-3C65-4B38-A002-0FD1DD0B369F}">
      <dgm:prSet/>
      <dgm:spPr/>
      <dgm:t>
        <a:bodyPr/>
        <a:lstStyle/>
        <a:p>
          <a:endParaRPr lang="fr-FR"/>
        </a:p>
      </dgm:t>
    </dgm:pt>
    <dgm:pt modelId="{410BDB23-CA85-4B09-9E85-F2BA9064AE4B}">
      <dgm:prSet/>
      <dgm:spPr>
        <a:solidFill>
          <a:srgbClr val="FFFF00"/>
        </a:solidFill>
      </dgm:spPr>
      <dgm:t>
        <a:bodyPr/>
        <a:lstStyle/>
        <a:p>
          <a:r>
            <a:rPr lang="fr-FR" b="1" dirty="0" smtClean="0">
              <a:solidFill>
                <a:schemeClr val="accent6"/>
              </a:solidFill>
            </a:rPr>
            <a:t>Invitations au lycée pour des manifestations, visites de salon, participation aux trophées internes </a:t>
          </a:r>
          <a:endParaRPr lang="fr-FR" b="1" dirty="0">
            <a:solidFill>
              <a:schemeClr val="accent6"/>
            </a:solidFill>
          </a:endParaRPr>
        </a:p>
      </dgm:t>
    </dgm:pt>
    <dgm:pt modelId="{2C2C4C0C-94BD-4CF1-A678-6004015638E1}" type="parTrans" cxnId="{8061A018-3BED-4593-8F59-50783681C4D8}">
      <dgm:prSet/>
      <dgm:spPr/>
      <dgm:t>
        <a:bodyPr/>
        <a:lstStyle/>
        <a:p>
          <a:endParaRPr lang="fr-FR"/>
        </a:p>
      </dgm:t>
    </dgm:pt>
    <dgm:pt modelId="{4A34F1BE-845A-4558-B0BF-C305E8E686D1}" type="sibTrans" cxnId="{8061A018-3BED-4593-8F59-50783681C4D8}">
      <dgm:prSet/>
      <dgm:spPr/>
      <dgm:t>
        <a:bodyPr/>
        <a:lstStyle/>
        <a:p>
          <a:endParaRPr lang="fr-FR"/>
        </a:p>
      </dgm:t>
    </dgm:pt>
    <dgm:pt modelId="{9A33F27E-8409-49CB-84FC-B2AB6B8FD5B2}">
      <dgm:prSet/>
      <dgm:spPr>
        <a:solidFill>
          <a:schemeClr val="bg2">
            <a:lumMod val="75000"/>
          </a:schemeClr>
        </a:solidFill>
      </dgm:spPr>
      <dgm:t>
        <a:bodyPr/>
        <a:lstStyle/>
        <a:p>
          <a:r>
            <a:rPr lang="fr-FR" b="1" dirty="0" smtClean="0"/>
            <a:t>Matinée café-croissants</a:t>
          </a:r>
          <a:endParaRPr lang="fr-FR" dirty="0"/>
        </a:p>
      </dgm:t>
    </dgm:pt>
    <dgm:pt modelId="{776A537D-1A8B-4D45-9EE5-9E330017E8FF}" type="parTrans" cxnId="{AC777EC0-5973-46D8-A705-B58CB3E0EF22}">
      <dgm:prSet/>
      <dgm:spPr/>
      <dgm:t>
        <a:bodyPr/>
        <a:lstStyle/>
        <a:p>
          <a:endParaRPr lang="fr-FR"/>
        </a:p>
      </dgm:t>
    </dgm:pt>
    <dgm:pt modelId="{246F41E8-D1D6-4A4D-9719-9863BBFA0892}" type="sibTrans" cxnId="{AC777EC0-5973-46D8-A705-B58CB3E0EF22}">
      <dgm:prSet/>
      <dgm:spPr/>
      <dgm:t>
        <a:bodyPr/>
        <a:lstStyle/>
        <a:p>
          <a:endParaRPr lang="fr-FR"/>
        </a:p>
      </dgm:t>
    </dgm:pt>
    <dgm:pt modelId="{2C842C89-6C3E-4791-90CB-C2ED1B193C14}">
      <dgm:prSet/>
      <dgm:spPr>
        <a:solidFill>
          <a:srgbClr val="7030A0"/>
        </a:solidFill>
      </dgm:spPr>
      <dgm:t>
        <a:bodyPr/>
        <a:lstStyle/>
        <a:p>
          <a:r>
            <a:rPr lang="fr-FR" b="1" smtClean="0"/>
            <a:t>Carte de vœux</a:t>
          </a:r>
          <a:endParaRPr lang="fr-FR"/>
        </a:p>
      </dgm:t>
    </dgm:pt>
    <dgm:pt modelId="{5970C7F1-C6C0-4464-BF0E-145E8457087E}" type="parTrans" cxnId="{1578F363-0B2F-4DA6-94C4-D8DDAFDFF262}">
      <dgm:prSet/>
      <dgm:spPr/>
      <dgm:t>
        <a:bodyPr/>
        <a:lstStyle/>
        <a:p>
          <a:endParaRPr lang="fr-FR"/>
        </a:p>
      </dgm:t>
    </dgm:pt>
    <dgm:pt modelId="{3759A584-5C9D-41A5-837C-ABCEDB3EAB78}" type="sibTrans" cxnId="{1578F363-0B2F-4DA6-94C4-D8DDAFDFF262}">
      <dgm:prSet/>
      <dgm:spPr/>
      <dgm:t>
        <a:bodyPr/>
        <a:lstStyle/>
        <a:p>
          <a:endParaRPr lang="fr-FR"/>
        </a:p>
      </dgm:t>
    </dgm:pt>
    <dgm:pt modelId="{9744E2F3-9534-4B2A-A2A8-19E53ED18819}">
      <dgm:prSet/>
      <dgm:spPr>
        <a:solidFill>
          <a:schemeClr val="accent6">
            <a:lumMod val="60000"/>
            <a:lumOff val="40000"/>
          </a:schemeClr>
        </a:solidFill>
      </dgm:spPr>
      <dgm:t>
        <a:bodyPr/>
        <a:lstStyle/>
        <a:p>
          <a:r>
            <a:rPr lang="fr-FR" b="1" dirty="0" smtClean="0"/>
            <a:t>Implication du tuteur /suivi projet              trophées entreprise , plateforme TC</a:t>
          </a:r>
          <a:endParaRPr lang="fr-FR" dirty="0"/>
        </a:p>
      </dgm:t>
    </dgm:pt>
    <dgm:pt modelId="{EC45233F-A140-43B0-B9AD-F5E43C380F94}" type="parTrans" cxnId="{017586B2-71FB-47F0-A83E-DE49FBD204F8}">
      <dgm:prSet/>
      <dgm:spPr/>
      <dgm:t>
        <a:bodyPr/>
        <a:lstStyle/>
        <a:p>
          <a:endParaRPr lang="fr-FR"/>
        </a:p>
      </dgm:t>
    </dgm:pt>
    <dgm:pt modelId="{D1F4FED2-83FB-4A9F-8C5B-5F7462CA2F02}" type="sibTrans" cxnId="{017586B2-71FB-47F0-A83E-DE49FBD204F8}">
      <dgm:prSet/>
      <dgm:spPr/>
      <dgm:t>
        <a:bodyPr/>
        <a:lstStyle/>
        <a:p>
          <a:endParaRPr lang="fr-FR"/>
        </a:p>
      </dgm:t>
    </dgm:pt>
    <dgm:pt modelId="{05DCFA6E-B880-4111-B774-6BA9BD2AC330}">
      <dgm:prSet/>
      <dgm:spPr>
        <a:solidFill>
          <a:srgbClr val="FB57E7"/>
        </a:solidFill>
      </dgm:spPr>
      <dgm:t>
        <a:bodyPr/>
        <a:lstStyle/>
        <a:p>
          <a:r>
            <a:rPr lang="fr-FR" b="1" dirty="0" smtClean="0"/>
            <a:t>Interventions des professionnels/thématiques en cours  </a:t>
          </a:r>
          <a:endParaRPr lang="fr-FR" dirty="0"/>
        </a:p>
      </dgm:t>
    </dgm:pt>
    <dgm:pt modelId="{1203F033-E8DD-4C69-9006-63425D26DD1A}" type="parTrans" cxnId="{96008E6E-7791-4089-B454-E6765E4F268D}">
      <dgm:prSet/>
      <dgm:spPr/>
      <dgm:t>
        <a:bodyPr/>
        <a:lstStyle/>
        <a:p>
          <a:endParaRPr lang="fr-FR"/>
        </a:p>
      </dgm:t>
    </dgm:pt>
    <dgm:pt modelId="{B197339B-17A7-4286-BA72-2AAAB2485E66}" type="sibTrans" cxnId="{96008E6E-7791-4089-B454-E6765E4F268D}">
      <dgm:prSet/>
      <dgm:spPr/>
      <dgm:t>
        <a:bodyPr/>
        <a:lstStyle/>
        <a:p>
          <a:endParaRPr lang="fr-FR"/>
        </a:p>
      </dgm:t>
    </dgm:pt>
    <dgm:pt modelId="{6435E868-BC72-4318-A54D-440ADC52321C}">
      <dgm:prSet/>
      <dgm:spPr/>
      <dgm:t>
        <a:bodyPr/>
        <a:lstStyle/>
        <a:p>
          <a:r>
            <a:rPr lang="fr-FR" b="1" dirty="0" smtClean="0"/>
            <a:t>Visites entreprises  annuelles</a:t>
          </a:r>
          <a:endParaRPr lang="fr-FR" dirty="0"/>
        </a:p>
      </dgm:t>
    </dgm:pt>
    <dgm:pt modelId="{6521F096-CBE7-49F6-864E-953F058CD5BA}" type="parTrans" cxnId="{00016576-E2ED-41EB-8C78-6EA209A837DA}">
      <dgm:prSet/>
      <dgm:spPr/>
      <dgm:t>
        <a:bodyPr/>
        <a:lstStyle/>
        <a:p>
          <a:endParaRPr lang="fr-FR"/>
        </a:p>
      </dgm:t>
    </dgm:pt>
    <dgm:pt modelId="{103A9216-BDA9-4A30-87E9-8086C967E0B3}" type="sibTrans" cxnId="{00016576-E2ED-41EB-8C78-6EA209A837DA}">
      <dgm:prSet/>
      <dgm:spPr/>
      <dgm:t>
        <a:bodyPr/>
        <a:lstStyle/>
        <a:p>
          <a:endParaRPr lang="fr-FR"/>
        </a:p>
      </dgm:t>
    </dgm:pt>
    <dgm:pt modelId="{E421A0A5-B617-491C-83D4-DE92AA22EEA0}">
      <dgm:prSet/>
      <dgm:spPr>
        <a:solidFill>
          <a:srgbClr val="C00000"/>
        </a:solidFill>
      </dgm:spPr>
      <dgm:t>
        <a:bodyPr/>
        <a:lstStyle/>
        <a:p>
          <a:r>
            <a:rPr lang="fr-FR" b="1" dirty="0" smtClean="0"/>
            <a:t>Participation aux jurys d’examen</a:t>
          </a:r>
          <a:endParaRPr lang="fr-FR" dirty="0"/>
        </a:p>
      </dgm:t>
    </dgm:pt>
    <dgm:pt modelId="{EBB545F2-D266-4027-8B64-A808DFE07624}" type="parTrans" cxnId="{FDCC8A50-3D21-4483-8562-644C7D3AA528}">
      <dgm:prSet/>
      <dgm:spPr/>
      <dgm:t>
        <a:bodyPr/>
        <a:lstStyle/>
        <a:p>
          <a:endParaRPr lang="fr-FR"/>
        </a:p>
      </dgm:t>
    </dgm:pt>
    <dgm:pt modelId="{F975331E-D815-461E-BF2F-76B0FFB5CE48}" type="sibTrans" cxnId="{FDCC8A50-3D21-4483-8562-644C7D3AA528}">
      <dgm:prSet/>
      <dgm:spPr/>
      <dgm:t>
        <a:bodyPr/>
        <a:lstStyle/>
        <a:p>
          <a:endParaRPr lang="fr-FR"/>
        </a:p>
      </dgm:t>
    </dgm:pt>
    <dgm:pt modelId="{CAE24C4F-7498-4B2D-94B5-B0D29A53964A}" type="pres">
      <dgm:prSet presAssocID="{9429ECD4-F208-4A64-88D2-82849A6965A2}" presName="linear" presStyleCnt="0">
        <dgm:presLayoutVars>
          <dgm:dir/>
          <dgm:animLvl val="lvl"/>
          <dgm:resizeHandles val="exact"/>
        </dgm:presLayoutVars>
      </dgm:prSet>
      <dgm:spPr/>
      <dgm:t>
        <a:bodyPr/>
        <a:lstStyle/>
        <a:p>
          <a:endParaRPr lang="fr-FR"/>
        </a:p>
      </dgm:t>
    </dgm:pt>
    <dgm:pt modelId="{3AF6F952-EE7F-462B-8658-9DBD882A3D2F}" type="pres">
      <dgm:prSet presAssocID="{3ABEC364-AAA2-4CC4-898C-B2E658DC242E}" presName="parentLin" presStyleCnt="0"/>
      <dgm:spPr/>
    </dgm:pt>
    <dgm:pt modelId="{B7E0687A-D4A9-4D6D-BC5F-7BABB1213670}" type="pres">
      <dgm:prSet presAssocID="{3ABEC364-AAA2-4CC4-898C-B2E658DC242E}" presName="parentLeftMargin" presStyleLbl="node1" presStyleIdx="0" presStyleCnt="8"/>
      <dgm:spPr/>
      <dgm:t>
        <a:bodyPr/>
        <a:lstStyle/>
        <a:p>
          <a:endParaRPr lang="fr-FR"/>
        </a:p>
      </dgm:t>
    </dgm:pt>
    <dgm:pt modelId="{D7998F14-5689-410B-8542-19183A655F9B}" type="pres">
      <dgm:prSet presAssocID="{3ABEC364-AAA2-4CC4-898C-B2E658DC242E}" presName="parentText" presStyleLbl="node1" presStyleIdx="0" presStyleCnt="8">
        <dgm:presLayoutVars>
          <dgm:chMax val="0"/>
          <dgm:bulletEnabled val="1"/>
        </dgm:presLayoutVars>
      </dgm:prSet>
      <dgm:spPr/>
      <dgm:t>
        <a:bodyPr/>
        <a:lstStyle/>
        <a:p>
          <a:endParaRPr lang="fr-FR"/>
        </a:p>
      </dgm:t>
    </dgm:pt>
    <dgm:pt modelId="{A7D9CCE0-B493-4E10-AF3C-BFF76D0394E3}" type="pres">
      <dgm:prSet presAssocID="{3ABEC364-AAA2-4CC4-898C-B2E658DC242E}" presName="negativeSpace" presStyleCnt="0"/>
      <dgm:spPr/>
    </dgm:pt>
    <dgm:pt modelId="{C462F31F-C04B-4B83-9E84-405E7AFF88EB}" type="pres">
      <dgm:prSet presAssocID="{3ABEC364-AAA2-4CC4-898C-B2E658DC242E}" presName="childText" presStyleLbl="conFgAcc1" presStyleIdx="0" presStyleCnt="8">
        <dgm:presLayoutVars>
          <dgm:bulletEnabled val="1"/>
        </dgm:presLayoutVars>
      </dgm:prSet>
      <dgm:spPr/>
    </dgm:pt>
    <dgm:pt modelId="{D6F06643-3EDC-48B7-B941-1684607FA1EB}" type="pres">
      <dgm:prSet presAssocID="{B4263DD2-D95F-466A-9ECD-009018DBBB68}" presName="spaceBetweenRectangles" presStyleCnt="0"/>
      <dgm:spPr/>
    </dgm:pt>
    <dgm:pt modelId="{21377D8A-2919-4CE1-9014-9BF54B96D122}" type="pres">
      <dgm:prSet presAssocID="{410BDB23-CA85-4B09-9E85-F2BA9064AE4B}" presName="parentLin" presStyleCnt="0"/>
      <dgm:spPr/>
    </dgm:pt>
    <dgm:pt modelId="{7CCADFE4-2798-433C-8295-C40C2121FB1C}" type="pres">
      <dgm:prSet presAssocID="{410BDB23-CA85-4B09-9E85-F2BA9064AE4B}" presName="parentLeftMargin" presStyleLbl="node1" presStyleIdx="0" presStyleCnt="8"/>
      <dgm:spPr/>
      <dgm:t>
        <a:bodyPr/>
        <a:lstStyle/>
        <a:p>
          <a:endParaRPr lang="fr-FR"/>
        </a:p>
      </dgm:t>
    </dgm:pt>
    <dgm:pt modelId="{B6C4BDEB-9955-4B33-B544-5E5524FB99F2}" type="pres">
      <dgm:prSet presAssocID="{410BDB23-CA85-4B09-9E85-F2BA9064AE4B}" presName="parentText" presStyleLbl="node1" presStyleIdx="1" presStyleCnt="8">
        <dgm:presLayoutVars>
          <dgm:chMax val="0"/>
          <dgm:bulletEnabled val="1"/>
        </dgm:presLayoutVars>
      </dgm:prSet>
      <dgm:spPr/>
      <dgm:t>
        <a:bodyPr/>
        <a:lstStyle/>
        <a:p>
          <a:endParaRPr lang="fr-FR"/>
        </a:p>
      </dgm:t>
    </dgm:pt>
    <dgm:pt modelId="{E78A939B-6186-4DE0-9548-E6E793880F8B}" type="pres">
      <dgm:prSet presAssocID="{410BDB23-CA85-4B09-9E85-F2BA9064AE4B}" presName="negativeSpace" presStyleCnt="0"/>
      <dgm:spPr/>
    </dgm:pt>
    <dgm:pt modelId="{6EDEC3F7-1D87-4171-B191-6B7DB45D87BE}" type="pres">
      <dgm:prSet presAssocID="{410BDB23-CA85-4B09-9E85-F2BA9064AE4B}" presName="childText" presStyleLbl="conFgAcc1" presStyleIdx="1" presStyleCnt="8">
        <dgm:presLayoutVars>
          <dgm:bulletEnabled val="1"/>
        </dgm:presLayoutVars>
      </dgm:prSet>
      <dgm:spPr/>
    </dgm:pt>
    <dgm:pt modelId="{0732C466-0F1C-40AA-84A2-2B77D4A560F0}" type="pres">
      <dgm:prSet presAssocID="{4A34F1BE-845A-4558-B0BF-C305E8E686D1}" presName="spaceBetweenRectangles" presStyleCnt="0"/>
      <dgm:spPr/>
    </dgm:pt>
    <dgm:pt modelId="{3A2F7EDC-C7AC-4B4D-8A92-8B0799EDE16E}" type="pres">
      <dgm:prSet presAssocID="{2C842C89-6C3E-4791-90CB-C2ED1B193C14}" presName="parentLin" presStyleCnt="0"/>
      <dgm:spPr/>
    </dgm:pt>
    <dgm:pt modelId="{8F1A8538-D122-49B9-893E-D38287C9F5CA}" type="pres">
      <dgm:prSet presAssocID="{2C842C89-6C3E-4791-90CB-C2ED1B193C14}" presName="parentLeftMargin" presStyleLbl="node1" presStyleIdx="1" presStyleCnt="8"/>
      <dgm:spPr/>
      <dgm:t>
        <a:bodyPr/>
        <a:lstStyle/>
        <a:p>
          <a:endParaRPr lang="fr-FR"/>
        </a:p>
      </dgm:t>
    </dgm:pt>
    <dgm:pt modelId="{65F6711E-C4FB-4827-9ADD-36D18EE0F3D4}" type="pres">
      <dgm:prSet presAssocID="{2C842C89-6C3E-4791-90CB-C2ED1B193C14}" presName="parentText" presStyleLbl="node1" presStyleIdx="2" presStyleCnt="8">
        <dgm:presLayoutVars>
          <dgm:chMax val="0"/>
          <dgm:bulletEnabled val="1"/>
        </dgm:presLayoutVars>
      </dgm:prSet>
      <dgm:spPr/>
      <dgm:t>
        <a:bodyPr/>
        <a:lstStyle/>
        <a:p>
          <a:endParaRPr lang="fr-FR"/>
        </a:p>
      </dgm:t>
    </dgm:pt>
    <dgm:pt modelId="{D1DD9D68-16C9-4493-8DDA-C69C410AD05F}" type="pres">
      <dgm:prSet presAssocID="{2C842C89-6C3E-4791-90CB-C2ED1B193C14}" presName="negativeSpace" presStyleCnt="0"/>
      <dgm:spPr/>
    </dgm:pt>
    <dgm:pt modelId="{E32F34B0-FCC2-4997-8C5A-ECC1A9DACD1D}" type="pres">
      <dgm:prSet presAssocID="{2C842C89-6C3E-4791-90CB-C2ED1B193C14}" presName="childText" presStyleLbl="conFgAcc1" presStyleIdx="2" presStyleCnt="8">
        <dgm:presLayoutVars>
          <dgm:bulletEnabled val="1"/>
        </dgm:presLayoutVars>
      </dgm:prSet>
      <dgm:spPr/>
    </dgm:pt>
    <dgm:pt modelId="{678DFA29-AA1D-4FE1-86F4-69E54F4E9464}" type="pres">
      <dgm:prSet presAssocID="{3759A584-5C9D-41A5-837C-ABCEDB3EAB78}" presName="spaceBetweenRectangles" presStyleCnt="0"/>
      <dgm:spPr/>
    </dgm:pt>
    <dgm:pt modelId="{C7436426-5784-4E6D-83A7-163D64541BE0}" type="pres">
      <dgm:prSet presAssocID="{9A33F27E-8409-49CB-84FC-B2AB6B8FD5B2}" presName="parentLin" presStyleCnt="0"/>
      <dgm:spPr/>
    </dgm:pt>
    <dgm:pt modelId="{A53168A7-2073-4193-8CCB-94C1F65BEF80}" type="pres">
      <dgm:prSet presAssocID="{9A33F27E-8409-49CB-84FC-B2AB6B8FD5B2}" presName="parentLeftMargin" presStyleLbl="node1" presStyleIdx="2" presStyleCnt="8"/>
      <dgm:spPr/>
      <dgm:t>
        <a:bodyPr/>
        <a:lstStyle/>
        <a:p>
          <a:endParaRPr lang="fr-FR"/>
        </a:p>
      </dgm:t>
    </dgm:pt>
    <dgm:pt modelId="{BE4DABDB-FF72-4398-B9A7-ACC7A125753C}" type="pres">
      <dgm:prSet presAssocID="{9A33F27E-8409-49CB-84FC-B2AB6B8FD5B2}" presName="parentText" presStyleLbl="node1" presStyleIdx="3" presStyleCnt="8" custScaleX="95723" custScaleY="134379">
        <dgm:presLayoutVars>
          <dgm:chMax val="0"/>
          <dgm:bulletEnabled val="1"/>
        </dgm:presLayoutVars>
      </dgm:prSet>
      <dgm:spPr/>
      <dgm:t>
        <a:bodyPr/>
        <a:lstStyle/>
        <a:p>
          <a:endParaRPr lang="fr-FR"/>
        </a:p>
      </dgm:t>
    </dgm:pt>
    <dgm:pt modelId="{F25C66EC-9585-4C19-BDB1-2FFB64D9D4B3}" type="pres">
      <dgm:prSet presAssocID="{9A33F27E-8409-49CB-84FC-B2AB6B8FD5B2}" presName="negativeSpace" presStyleCnt="0"/>
      <dgm:spPr/>
    </dgm:pt>
    <dgm:pt modelId="{B30E5508-8966-478D-87C1-F16D102C9007}" type="pres">
      <dgm:prSet presAssocID="{9A33F27E-8409-49CB-84FC-B2AB6B8FD5B2}" presName="childText" presStyleLbl="conFgAcc1" presStyleIdx="3" presStyleCnt="8">
        <dgm:presLayoutVars>
          <dgm:bulletEnabled val="1"/>
        </dgm:presLayoutVars>
      </dgm:prSet>
      <dgm:spPr/>
    </dgm:pt>
    <dgm:pt modelId="{CF1997E9-EF70-4D18-8E3F-65EC949E3739}" type="pres">
      <dgm:prSet presAssocID="{246F41E8-D1D6-4A4D-9719-9863BBFA0892}" presName="spaceBetweenRectangles" presStyleCnt="0"/>
      <dgm:spPr/>
    </dgm:pt>
    <dgm:pt modelId="{D19B5F70-3DA2-4FDE-9A49-F33A68B4E49C}" type="pres">
      <dgm:prSet presAssocID="{9744E2F3-9534-4B2A-A2A8-19E53ED18819}" presName="parentLin" presStyleCnt="0"/>
      <dgm:spPr/>
    </dgm:pt>
    <dgm:pt modelId="{E8905372-4FA8-45CE-A441-258E1BF9905F}" type="pres">
      <dgm:prSet presAssocID="{9744E2F3-9534-4B2A-A2A8-19E53ED18819}" presName="parentLeftMargin" presStyleLbl="node1" presStyleIdx="3" presStyleCnt="8" custScaleX="95723" custScaleY="134379"/>
      <dgm:spPr/>
      <dgm:t>
        <a:bodyPr/>
        <a:lstStyle/>
        <a:p>
          <a:endParaRPr lang="fr-FR"/>
        </a:p>
      </dgm:t>
    </dgm:pt>
    <dgm:pt modelId="{743DE4CF-26DD-454A-8B1A-C7313D8ED71A}" type="pres">
      <dgm:prSet presAssocID="{9744E2F3-9534-4B2A-A2A8-19E53ED18819}" presName="parentText" presStyleLbl="node1" presStyleIdx="4" presStyleCnt="8" custLinFactNeighborX="-5061" custLinFactNeighborY="-3208">
        <dgm:presLayoutVars>
          <dgm:chMax val="0"/>
          <dgm:bulletEnabled val="1"/>
        </dgm:presLayoutVars>
      </dgm:prSet>
      <dgm:spPr/>
      <dgm:t>
        <a:bodyPr/>
        <a:lstStyle/>
        <a:p>
          <a:endParaRPr lang="fr-FR"/>
        </a:p>
      </dgm:t>
    </dgm:pt>
    <dgm:pt modelId="{560E685C-BB63-41EB-A8F5-D7C954427274}" type="pres">
      <dgm:prSet presAssocID="{9744E2F3-9534-4B2A-A2A8-19E53ED18819}" presName="negativeSpace" presStyleCnt="0"/>
      <dgm:spPr/>
    </dgm:pt>
    <dgm:pt modelId="{F41B0D64-F0EA-412D-9968-71D062B553A9}" type="pres">
      <dgm:prSet presAssocID="{9744E2F3-9534-4B2A-A2A8-19E53ED18819}" presName="childText" presStyleLbl="conFgAcc1" presStyleIdx="4" presStyleCnt="8">
        <dgm:presLayoutVars>
          <dgm:bulletEnabled val="1"/>
        </dgm:presLayoutVars>
      </dgm:prSet>
      <dgm:spPr/>
    </dgm:pt>
    <dgm:pt modelId="{DDCC99C4-7C00-4E90-8F3D-FD309A9DE91D}" type="pres">
      <dgm:prSet presAssocID="{D1F4FED2-83FB-4A9F-8C5B-5F7462CA2F02}" presName="spaceBetweenRectangles" presStyleCnt="0"/>
      <dgm:spPr/>
    </dgm:pt>
    <dgm:pt modelId="{3FA552A2-0A13-4E37-83DD-8AFD398A4BF2}" type="pres">
      <dgm:prSet presAssocID="{E421A0A5-B617-491C-83D4-DE92AA22EEA0}" presName="parentLin" presStyleCnt="0"/>
      <dgm:spPr/>
    </dgm:pt>
    <dgm:pt modelId="{3CEE0118-F400-499E-9635-0F25A867466C}" type="pres">
      <dgm:prSet presAssocID="{E421A0A5-B617-491C-83D4-DE92AA22EEA0}" presName="parentLeftMargin" presStyleLbl="node1" presStyleIdx="4" presStyleCnt="8"/>
      <dgm:spPr/>
      <dgm:t>
        <a:bodyPr/>
        <a:lstStyle/>
        <a:p>
          <a:endParaRPr lang="fr-FR"/>
        </a:p>
      </dgm:t>
    </dgm:pt>
    <dgm:pt modelId="{86F81974-79C7-4250-A092-360AAF70B90A}" type="pres">
      <dgm:prSet presAssocID="{E421A0A5-B617-491C-83D4-DE92AA22EEA0}" presName="parentText" presStyleLbl="node1" presStyleIdx="5" presStyleCnt="8">
        <dgm:presLayoutVars>
          <dgm:chMax val="0"/>
          <dgm:bulletEnabled val="1"/>
        </dgm:presLayoutVars>
      </dgm:prSet>
      <dgm:spPr/>
      <dgm:t>
        <a:bodyPr/>
        <a:lstStyle/>
        <a:p>
          <a:endParaRPr lang="fr-FR"/>
        </a:p>
      </dgm:t>
    </dgm:pt>
    <dgm:pt modelId="{8E2F6F6B-B108-4C87-99AE-21DD4D4E2979}" type="pres">
      <dgm:prSet presAssocID="{E421A0A5-B617-491C-83D4-DE92AA22EEA0}" presName="negativeSpace" presStyleCnt="0"/>
      <dgm:spPr/>
    </dgm:pt>
    <dgm:pt modelId="{D2861319-2657-4AF4-80EA-CAE15DDE7689}" type="pres">
      <dgm:prSet presAssocID="{E421A0A5-B617-491C-83D4-DE92AA22EEA0}" presName="childText" presStyleLbl="conFgAcc1" presStyleIdx="5" presStyleCnt="8">
        <dgm:presLayoutVars>
          <dgm:bulletEnabled val="1"/>
        </dgm:presLayoutVars>
      </dgm:prSet>
      <dgm:spPr/>
    </dgm:pt>
    <dgm:pt modelId="{4B07A5F5-0F5B-4A13-8AA9-CD635EB5CB6A}" type="pres">
      <dgm:prSet presAssocID="{F975331E-D815-461E-BF2F-76B0FFB5CE48}" presName="spaceBetweenRectangles" presStyleCnt="0"/>
      <dgm:spPr/>
    </dgm:pt>
    <dgm:pt modelId="{760A6960-0E10-4D7B-B5FA-948FAE8BCC0A}" type="pres">
      <dgm:prSet presAssocID="{6435E868-BC72-4318-A54D-440ADC52321C}" presName="parentLin" presStyleCnt="0"/>
      <dgm:spPr/>
    </dgm:pt>
    <dgm:pt modelId="{CC9FBE2C-0C9F-4E9E-B8E8-1CA566E69A56}" type="pres">
      <dgm:prSet presAssocID="{6435E868-BC72-4318-A54D-440ADC52321C}" presName="parentLeftMargin" presStyleLbl="node1" presStyleIdx="5" presStyleCnt="8"/>
      <dgm:spPr/>
      <dgm:t>
        <a:bodyPr/>
        <a:lstStyle/>
        <a:p>
          <a:endParaRPr lang="fr-FR"/>
        </a:p>
      </dgm:t>
    </dgm:pt>
    <dgm:pt modelId="{6E65F963-22BA-4A62-86BB-69C43559DCBF}" type="pres">
      <dgm:prSet presAssocID="{6435E868-BC72-4318-A54D-440ADC52321C}" presName="parentText" presStyleLbl="node1" presStyleIdx="6" presStyleCnt="8">
        <dgm:presLayoutVars>
          <dgm:chMax val="0"/>
          <dgm:bulletEnabled val="1"/>
        </dgm:presLayoutVars>
      </dgm:prSet>
      <dgm:spPr/>
      <dgm:t>
        <a:bodyPr/>
        <a:lstStyle/>
        <a:p>
          <a:endParaRPr lang="fr-FR"/>
        </a:p>
      </dgm:t>
    </dgm:pt>
    <dgm:pt modelId="{709A0B5F-74C0-4160-86F1-63C6B7FEE0F9}" type="pres">
      <dgm:prSet presAssocID="{6435E868-BC72-4318-A54D-440ADC52321C}" presName="negativeSpace" presStyleCnt="0"/>
      <dgm:spPr/>
    </dgm:pt>
    <dgm:pt modelId="{7E4173A6-B8F4-4835-9744-D00C0EC4E792}" type="pres">
      <dgm:prSet presAssocID="{6435E868-BC72-4318-A54D-440ADC52321C}" presName="childText" presStyleLbl="conFgAcc1" presStyleIdx="6" presStyleCnt="8">
        <dgm:presLayoutVars>
          <dgm:bulletEnabled val="1"/>
        </dgm:presLayoutVars>
      </dgm:prSet>
      <dgm:spPr/>
    </dgm:pt>
    <dgm:pt modelId="{ACD63F74-160F-4CF4-90B7-24A2A6AA0101}" type="pres">
      <dgm:prSet presAssocID="{103A9216-BDA9-4A30-87E9-8086C967E0B3}" presName="spaceBetweenRectangles" presStyleCnt="0"/>
      <dgm:spPr/>
    </dgm:pt>
    <dgm:pt modelId="{61EE7BEE-B0C0-4CBC-9892-6FAB88A0E5FD}" type="pres">
      <dgm:prSet presAssocID="{05DCFA6E-B880-4111-B774-6BA9BD2AC330}" presName="parentLin" presStyleCnt="0"/>
      <dgm:spPr/>
    </dgm:pt>
    <dgm:pt modelId="{FCDBB8F5-6DBE-420C-907A-D6DAD98E452B}" type="pres">
      <dgm:prSet presAssocID="{05DCFA6E-B880-4111-B774-6BA9BD2AC330}" presName="parentLeftMargin" presStyleLbl="node1" presStyleIdx="6" presStyleCnt="8"/>
      <dgm:spPr/>
      <dgm:t>
        <a:bodyPr/>
        <a:lstStyle/>
        <a:p>
          <a:endParaRPr lang="fr-FR"/>
        </a:p>
      </dgm:t>
    </dgm:pt>
    <dgm:pt modelId="{362D48E0-2CB0-413D-AD4B-D087188FFC12}" type="pres">
      <dgm:prSet presAssocID="{05DCFA6E-B880-4111-B774-6BA9BD2AC330}" presName="parentText" presStyleLbl="node1" presStyleIdx="7" presStyleCnt="8">
        <dgm:presLayoutVars>
          <dgm:chMax val="0"/>
          <dgm:bulletEnabled val="1"/>
        </dgm:presLayoutVars>
      </dgm:prSet>
      <dgm:spPr/>
      <dgm:t>
        <a:bodyPr/>
        <a:lstStyle/>
        <a:p>
          <a:endParaRPr lang="fr-FR"/>
        </a:p>
      </dgm:t>
    </dgm:pt>
    <dgm:pt modelId="{473328C5-9D71-4BCE-ABBF-860B9EED3E45}" type="pres">
      <dgm:prSet presAssocID="{05DCFA6E-B880-4111-B774-6BA9BD2AC330}" presName="negativeSpace" presStyleCnt="0"/>
      <dgm:spPr/>
    </dgm:pt>
    <dgm:pt modelId="{1618622F-C031-4248-8AA8-A9D1AF412AB1}" type="pres">
      <dgm:prSet presAssocID="{05DCFA6E-B880-4111-B774-6BA9BD2AC330}" presName="childText" presStyleLbl="conFgAcc1" presStyleIdx="7" presStyleCnt="8">
        <dgm:presLayoutVars>
          <dgm:bulletEnabled val="1"/>
        </dgm:presLayoutVars>
      </dgm:prSet>
      <dgm:spPr/>
    </dgm:pt>
  </dgm:ptLst>
  <dgm:cxnLst>
    <dgm:cxn modelId="{B343E2B0-7AD7-4890-B2ED-80BA31ADD188}" type="presOf" srcId="{2C842C89-6C3E-4791-90CB-C2ED1B193C14}" destId="{8F1A8538-D122-49B9-893E-D38287C9F5CA}" srcOrd="0" destOrd="0" presId="urn:microsoft.com/office/officeart/2005/8/layout/list1"/>
    <dgm:cxn modelId="{AC777EC0-5973-46D8-A705-B58CB3E0EF22}" srcId="{9429ECD4-F208-4A64-88D2-82849A6965A2}" destId="{9A33F27E-8409-49CB-84FC-B2AB6B8FD5B2}" srcOrd="3" destOrd="0" parTransId="{776A537D-1A8B-4D45-9EE5-9E330017E8FF}" sibTransId="{246F41E8-D1D6-4A4D-9719-9863BBFA0892}"/>
    <dgm:cxn modelId="{DD189B15-90DC-4CE2-B41A-17AE6B56D30D}" type="presOf" srcId="{9429ECD4-F208-4A64-88D2-82849A6965A2}" destId="{CAE24C4F-7498-4B2D-94B5-B0D29A53964A}" srcOrd="0" destOrd="0" presId="urn:microsoft.com/office/officeart/2005/8/layout/list1"/>
    <dgm:cxn modelId="{42346773-BE56-4FCF-A040-389CABA9AA70}" type="presOf" srcId="{E421A0A5-B617-491C-83D4-DE92AA22EEA0}" destId="{3CEE0118-F400-499E-9635-0F25A867466C}" srcOrd="0" destOrd="0" presId="urn:microsoft.com/office/officeart/2005/8/layout/list1"/>
    <dgm:cxn modelId="{D052A098-2117-49FF-9B42-4A6270468383}" type="presOf" srcId="{410BDB23-CA85-4B09-9E85-F2BA9064AE4B}" destId="{7CCADFE4-2798-433C-8295-C40C2121FB1C}" srcOrd="0" destOrd="0" presId="urn:microsoft.com/office/officeart/2005/8/layout/list1"/>
    <dgm:cxn modelId="{739F98CB-3542-4109-AB0D-90084C056763}" type="presOf" srcId="{410BDB23-CA85-4B09-9E85-F2BA9064AE4B}" destId="{B6C4BDEB-9955-4B33-B544-5E5524FB99F2}" srcOrd="1" destOrd="0" presId="urn:microsoft.com/office/officeart/2005/8/layout/list1"/>
    <dgm:cxn modelId="{853B2393-40D7-4264-B6F5-F542584C99FD}" type="presOf" srcId="{3ABEC364-AAA2-4CC4-898C-B2E658DC242E}" destId="{B7E0687A-D4A9-4D6D-BC5F-7BABB1213670}" srcOrd="0" destOrd="0" presId="urn:microsoft.com/office/officeart/2005/8/layout/list1"/>
    <dgm:cxn modelId="{1578F363-0B2F-4DA6-94C4-D8DDAFDFF262}" srcId="{9429ECD4-F208-4A64-88D2-82849A6965A2}" destId="{2C842C89-6C3E-4791-90CB-C2ED1B193C14}" srcOrd="2" destOrd="0" parTransId="{5970C7F1-C6C0-4464-BF0E-145E8457087E}" sibTransId="{3759A584-5C9D-41A5-837C-ABCEDB3EAB78}"/>
    <dgm:cxn modelId="{00016576-E2ED-41EB-8C78-6EA209A837DA}" srcId="{9429ECD4-F208-4A64-88D2-82849A6965A2}" destId="{6435E868-BC72-4318-A54D-440ADC52321C}" srcOrd="6" destOrd="0" parTransId="{6521F096-CBE7-49F6-864E-953F058CD5BA}" sibTransId="{103A9216-BDA9-4A30-87E9-8086C967E0B3}"/>
    <dgm:cxn modelId="{8061A018-3BED-4593-8F59-50783681C4D8}" srcId="{9429ECD4-F208-4A64-88D2-82849A6965A2}" destId="{410BDB23-CA85-4B09-9E85-F2BA9064AE4B}" srcOrd="1" destOrd="0" parTransId="{2C2C4C0C-94BD-4CF1-A678-6004015638E1}" sibTransId="{4A34F1BE-845A-4558-B0BF-C305E8E686D1}"/>
    <dgm:cxn modelId="{C7BC3FC5-60DD-44F2-A5FE-8DC73D1DCA2A}" type="presOf" srcId="{6435E868-BC72-4318-A54D-440ADC52321C}" destId="{6E65F963-22BA-4A62-86BB-69C43559DCBF}" srcOrd="1" destOrd="0" presId="urn:microsoft.com/office/officeart/2005/8/layout/list1"/>
    <dgm:cxn modelId="{E05BB4F8-BCFC-4692-9E10-56423FCBFA03}" type="presOf" srcId="{05DCFA6E-B880-4111-B774-6BA9BD2AC330}" destId="{FCDBB8F5-6DBE-420C-907A-D6DAD98E452B}" srcOrd="0" destOrd="0" presId="urn:microsoft.com/office/officeart/2005/8/layout/list1"/>
    <dgm:cxn modelId="{FDCC8A50-3D21-4483-8562-644C7D3AA528}" srcId="{9429ECD4-F208-4A64-88D2-82849A6965A2}" destId="{E421A0A5-B617-491C-83D4-DE92AA22EEA0}" srcOrd="5" destOrd="0" parTransId="{EBB545F2-D266-4027-8B64-A808DFE07624}" sibTransId="{F975331E-D815-461E-BF2F-76B0FFB5CE48}"/>
    <dgm:cxn modelId="{9D90F52A-0D7A-4F37-859D-3CF6111858DA}" type="presOf" srcId="{2C842C89-6C3E-4791-90CB-C2ED1B193C14}" destId="{65F6711E-C4FB-4827-9ADD-36D18EE0F3D4}" srcOrd="1" destOrd="0" presId="urn:microsoft.com/office/officeart/2005/8/layout/list1"/>
    <dgm:cxn modelId="{75C4A690-9FF0-43D0-B548-F09A8DF70171}" type="presOf" srcId="{9A33F27E-8409-49CB-84FC-B2AB6B8FD5B2}" destId="{BE4DABDB-FF72-4398-B9A7-ACC7A125753C}" srcOrd="1" destOrd="0" presId="urn:microsoft.com/office/officeart/2005/8/layout/list1"/>
    <dgm:cxn modelId="{3B21404B-3C65-4B38-A002-0FD1DD0B369F}" srcId="{9429ECD4-F208-4A64-88D2-82849A6965A2}" destId="{3ABEC364-AAA2-4CC4-898C-B2E658DC242E}" srcOrd="0" destOrd="0" parTransId="{7E561F3A-3443-485B-9C5E-712665FBC053}" sibTransId="{B4263DD2-D95F-466A-9ECD-009018DBBB68}"/>
    <dgm:cxn modelId="{9C0690BA-D840-4C82-ABA8-25D47CCD2027}" type="presOf" srcId="{05DCFA6E-B880-4111-B774-6BA9BD2AC330}" destId="{362D48E0-2CB0-413D-AD4B-D087188FFC12}" srcOrd="1" destOrd="0" presId="urn:microsoft.com/office/officeart/2005/8/layout/list1"/>
    <dgm:cxn modelId="{781BEF0E-5822-4C72-8AD8-38022D88C605}" type="presOf" srcId="{3ABEC364-AAA2-4CC4-898C-B2E658DC242E}" destId="{D7998F14-5689-410B-8542-19183A655F9B}" srcOrd="1" destOrd="0" presId="urn:microsoft.com/office/officeart/2005/8/layout/list1"/>
    <dgm:cxn modelId="{A17E4860-DE41-496F-B010-94EC244684FD}" type="presOf" srcId="{9744E2F3-9534-4B2A-A2A8-19E53ED18819}" destId="{743DE4CF-26DD-454A-8B1A-C7313D8ED71A}" srcOrd="1" destOrd="0" presId="urn:microsoft.com/office/officeart/2005/8/layout/list1"/>
    <dgm:cxn modelId="{6BEB24B6-584D-435B-B051-D941985875B9}" type="presOf" srcId="{9744E2F3-9534-4B2A-A2A8-19E53ED18819}" destId="{E8905372-4FA8-45CE-A441-258E1BF9905F}" srcOrd="0" destOrd="0" presId="urn:microsoft.com/office/officeart/2005/8/layout/list1"/>
    <dgm:cxn modelId="{017586B2-71FB-47F0-A83E-DE49FBD204F8}" srcId="{9429ECD4-F208-4A64-88D2-82849A6965A2}" destId="{9744E2F3-9534-4B2A-A2A8-19E53ED18819}" srcOrd="4" destOrd="0" parTransId="{EC45233F-A140-43B0-B9AD-F5E43C380F94}" sibTransId="{D1F4FED2-83FB-4A9F-8C5B-5F7462CA2F02}"/>
    <dgm:cxn modelId="{2FDD0336-2666-43E9-92ED-78B56E2C227F}" type="presOf" srcId="{9A33F27E-8409-49CB-84FC-B2AB6B8FD5B2}" destId="{A53168A7-2073-4193-8CCB-94C1F65BEF80}" srcOrd="0" destOrd="0" presId="urn:microsoft.com/office/officeart/2005/8/layout/list1"/>
    <dgm:cxn modelId="{96008E6E-7791-4089-B454-E6765E4F268D}" srcId="{9429ECD4-F208-4A64-88D2-82849A6965A2}" destId="{05DCFA6E-B880-4111-B774-6BA9BD2AC330}" srcOrd="7" destOrd="0" parTransId="{1203F033-E8DD-4C69-9006-63425D26DD1A}" sibTransId="{B197339B-17A7-4286-BA72-2AAAB2485E66}"/>
    <dgm:cxn modelId="{2CF8B902-520B-4449-AC71-73F08AD038B1}" type="presOf" srcId="{E421A0A5-B617-491C-83D4-DE92AA22EEA0}" destId="{86F81974-79C7-4250-A092-360AAF70B90A}" srcOrd="1" destOrd="0" presId="urn:microsoft.com/office/officeart/2005/8/layout/list1"/>
    <dgm:cxn modelId="{478C2F78-7511-4021-8CD6-A4A59C0B3632}" type="presOf" srcId="{6435E868-BC72-4318-A54D-440ADC52321C}" destId="{CC9FBE2C-0C9F-4E9E-B8E8-1CA566E69A56}" srcOrd="0" destOrd="0" presId="urn:microsoft.com/office/officeart/2005/8/layout/list1"/>
    <dgm:cxn modelId="{A6B358F0-04DA-49EF-8C0E-931C1B4CBD29}" type="presParOf" srcId="{CAE24C4F-7498-4B2D-94B5-B0D29A53964A}" destId="{3AF6F952-EE7F-462B-8658-9DBD882A3D2F}" srcOrd="0" destOrd="0" presId="urn:microsoft.com/office/officeart/2005/8/layout/list1"/>
    <dgm:cxn modelId="{CE1A4D75-CD04-4751-90C3-B99202F3AA67}" type="presParOf" srcId="{3AF6F952-EE7F-462B-8658-9DBD882A3D2F}" destId="{B7E0687A-D4A9-4D6D-BC5F-7BABB1213670}" srcOrd="0" destOrd="0" presId="urn:microsoft.com/office/officeart/2005/8/layout/list1"/>
    <dgm:cxn modelId="{C266EC42-44F7-452A-B37A-085C6C160452}" type="presParOf" srcId="{3AF6F952-EE7F-462B-8658-9DBD882A3D2F}" destId="{D7998F14-5689-410B-8542-19183A655F9B}" srcOrd="1" destOrd="0" presId="urn:microsoft.com/office/officeart/2005/8/layout/list1"/>
    <dgm:cxn modelId="{6AF2493C-8336-466C-9730-5C72C582D3A2}" type="presParOf" srcId="{CAE24C4F-7498-4B2D-94B5-B0D29A53964A}" destId="{A7D9CCE0-B493-4E10-AF3C-BFF76D0394E3}" srcOrd="1" destOrd="0" presId="urn:microsoft.com/office/officeart/2005/8/layout/list1"/>
    <dgm:cxn modelId="{E306323A-5145-470F-B8BE-DAEFD584094B}" type="presParOf" srcId="{CAE24C4F-7498-4B2D-94B5-B0D29A53964A}" destId="{C462F31F-C04B-4B83-9E84-405E7AFF88EB}" srcOrd="2" destOrd="0" presId="urn:microsoft.com/office/officeart/2005/8/layout/list1"/>
    <dgm:cxn modelId="{CFD6BD37-7CED-4009-9471-E2A0DEA3D24D}" type="presParOf" srcId="{CAE24C4F-7498-4B2D-94B5-B0D29A53964A}" destId="{D6F06643-3EDC-48B7-B941-1684607FA1EB}" srcOrd="3" destOrd="0" presId="urn:microsoft.com/office/officeart/2005/8/layout/list1"/>
    <dgm:cxn modelId="{7501ED84-2595-4A2A-83A0-918E588768E3}" type="presParOf" srcId="{CAE24C4F-7498-4B2D-94B5-B0D29A53964A}" destId="{21377D8A-2919-4CE1-9014-9BF54B96D122}" srcOrd="4" destOrd="0" presId="urn:microsoft.com/office/officeart/2005/8/layout/list1"/>
    <dgm:cxn modelId="{C8988503-5C41-4A79-A4B6-102DC625AEA3}" type="presParOf" srcId="{21377D8A-2919-4CE1-9014-9BF54B96D122}" destId="{7CCADFE4-2798-433C-8295-C40C2121FB1C}" srcOrd="0" destOrd="0" presId="urn:microsoft.com/office/officeart/2005/8/layout/list1"/>
    <dgm:cxn modelId="{EA4438EA-C03A-481A-9C92-4C28C53BE29C}" type="presParOf" srcId="{21377D8A-2919-4CE1-9014-9BF54B96D122}" destId="{B6C4BDEB-9955-4B33-B544-5E5524FB99F2}" srcOrd="1" destOrd="0" presId="urn:microsoft.com/office/officeart/2005/8/layout/list1"/>
    <dgm:cxn modelId="{3B98EE6D-DCD2-44EB-9152-D958175EF641}" type="presParOf" srcId="{CAE24C4F-7498-4B2D-94B5-B0D29A53964A}" destId="{E78A939B-6186-4DE0-9548-E6E793880F8B}" srcOrd="5" destOrd="0" presId="urn:microsoft.com/office/officeart/2005/8/layout/list1"/>
    <dgm:cxn modelId="{8BF50002-9BBB-48A7-858E-29A4A6D45309}" type="presParOf" srcId="{CAE24C4F-7498-4B2D-94B5-B0D29A53964A}" destId="{6EDEC3F7-1D87-4171-B191-6B7DB45D87BE}" srcOrd="6" destOrd="0" presId="urn:microsoft.com/office/officeart/2005/8/layout/list1"/>
    <dgm:cxn modelId="{58D85DB8-C075-4E9B-88EC-2D3BB8C6662B}" type="presParOf" srcId="{CAE24C4F-7498-4B2D-94B5-B0D29A53964A}" destId="{0732C466-0F1C-40AA-84A2-2B77D4A560F0}" srcOrd="7" destOrd="0" presId="urn:microsoft.com/office/officeart/2005/8/layout/list1"/>
    <dgm:cxn modelId="{EFC84FD6-71C0-48D9-A59E-73CC29F742B3}" type="presParOf" srcId="{CAE24C4F-7498-4B2D-94B5-B0D29A53964A}" destId="{3A2F7EDC-C7AC-4B4D-8A92-8B0799EDE16E}" srcOrd="8" destOrd="0" presId="urn:microsoft.com/office/officeart/2005/8/layout/list1"/>
    <dgm:cxn modelId="{971DB658-5DBD-45F6-98C5-26663F58C586}" type="presParOf" srcId="{3A2F7EDC-C7AC-4B4D-8A92-8B0799EDE16E}" destId="{8F1A8538-D122-49B9-893E-D38287C9F5CA}" srcOrd="0" destOrd="0" presId="urn:microsoft.com/office/officeart/2005/8/layout/list1"/>
    <dgm:cxn modelId="{E192A3FB-75E9-4704-8BAB-48D56BC0CA54}" type="presParOf" srcId="{3A2F7EDC-C7AC-4B4D-8A92-8B0799EDE16E}" destId="{65F6711E-C4FB-4827-9ADD-36D18EE0F3D4}" srcOrd="1" destOrd="0" presId="urn:microsoft.com/office/officeart/2005/8/layout/list1"/>
    <dgm:cxn modelId="{2C9119B0-1AEF-4BD0-9B51-B0E65B87B032}" type="presParOf" srcId="{CAE24C4F-7498-4B2D-94B5-B0D29A53964A}" destId="{D1DD9D68-16C9-4493-8DDA-C69C410AD05F}" srcOrd="9" destOrd="0" presId="urn:microsoft.com/office/officeart/2005/8/layout/list1"/>
    <dgm:cxn modelId="{B0620FDB-35FE-42DF-B6BE-94B6E4905D5E}" type="presParOf" srcId="{CAE24C4F-7498-4B2D-94B5-B0D29A53964A}" destId="{E32F34B0-FCC2-4997-8C5A-ECC1A9DACD1D}" srcOrd="10" destOrd="0" presId="urn:microsoft.com/office/officeart/2005/8/layout/list1"/>
    <dgm:cxn modelId="{48E2097C-CDD3-4084-9818-1A005A325890}" type="presParOf" srcId="{CAE24C4F-7498-4B2D-94B5-B0D29A53964A}" destId="{678DFA29-AA1D-4FE1-86F4-69E54F4E9464}" srcOrd="11" destOrd="0" presId="urn:microsoft.com/office/officeart/2005/8/layout/list1"/>
    <dgm:cxn modelId="{968ED60E-CF90-407E-A8CC-6FCB1BB4F83F}" type="presParOf" srcId="{CAE24C4F-7498-4B2D-94B5-B0D29A53964A}" destId="{C7436426-5784-4E6D-83A7-163D64541BE0}" srcOrd="12" destOrd="0" presId="urn:microsoft.com/office/officeart/2005/8/layout/list1"/>
    <dgm:cxn modelId="{E507DF3F-C735-43DA-AE85-029FC36BFAAA}" type="presParOf" srcId="{C7436426-5784-4E6D-83A7-163D64541BE0}" destId="{A53168A7-2073-4193-8CCB-94C1F65BEF80}" srcOrd="0" destOrd="0" presId="urn:microsoft.com/office/officeart/2005/8/layout/list1"/>
    <dgm:cxn modelId="{B0FBAE82-F65D-4A92-97CC-26D7BD9C239A}" type="presParOf" srcId="{C7436426-5784-4E6D-83A7-163D64541BE0}" destId="{BE4DABDB-FF72-4398-B9A7-ACC7A125753C}" srcOrd="1" destOrd="0" presId="urn:microsoft.com/office/officeart/2005/8/layout/list1"/>
    <dgm:cxn modelId="{AD4716C5-A1F8-4CF2-9E1E-C9DCA6F06752}" type="presParOf" srcId="{CAE24C4F-7498-4B2D-94B5-B0D29A53964A}" destId="{F25C66EC-9585-4C19-BDB1-2FFB64D9D4B3}" srcOrd="13" destOrd="0" presId="urn:microsoft.com/office/officeart/2005/8/layout/list1"/>
    <dgm:cxn modelId="{5AA31C68-4F43-4F69-B17E-E7210FBDC281}" type="presParOf" srcId="{CAE24C4F-7498-4B2D-94B5-B0D29A53964A}" destId="{B30E5508-8966-478D-87C1-F16D102C9007}" srcOrd="14" destOrd="0" presId="urn:microsoft.com/office/officeart/2005/8/layout/list1"/>
    <dgm:cxn modelId="{EFC3026F-7EE4-431E-A398-A24A1E47D6F4}" type="presParOf" srcId="{CAE24C4F-7498-4B2D-94B5-B0D29A53964A}" destId="{CF1997E9-EF70-4D18-8E3F-65EC949E3739}" srcOrd="15" destOrd="0" presId="urn:microsoft.com/office/officeart/2005/8/layout/list1"/>
    <dgm:cxn modelId="{26AF855E-09E1-4863-B275-DD080FB129E2}" type="presParOf" srcId="{CAE24C4F-7498-4B2D-94B5-B0D29A53964A}" destId="{D19B5F70-3DA2-4FDE-9A49-F33A68B4E49C}" srcOrd="16" destOrd="0" presId="urn:microsoft.com/office/officeart/2005/8/layout/list1"/>
    <dgm:cxn modelId="{B4F84CF3-4002-4955-A8C4-4C0C344C7552}" type="presParOf" srcId="{D19B5F70-3DA2-4FDE-9A49-F33A68B4E49C}" destId="{E8905372-4FA8-45CE-A441-258E1BF9905F}" srcOrd="0" destOrd="0" presId="urn:microsoft.com/office/officeart/2005/8/layout/list1"/>
    <dgm:cxn modelId="{986D6195-3686-4C17-9C38-D2081CA1FB27}" type="presParOf" srcId="{D19B5F70-3DA2-4FDE-9A49-F33A68B4E49C}" destId="{743DE4CF-26DD-454A-8B1A-C7313D8ED71A}" srcOrd="1" destOrd="0" presId="urn:microsoft.com/office/officeart/2005/8/layout/list1"/>
    <dgm:cxn modelId="{AD99877A-3E71-48CE-8D89-7B2A7EBEFFCA}" type="presParOf" srcId="{CAE24C4F-7498-4B2D-94B5-B0D29A53964A}" destId="{560E685C-BB63-41EB-A8F5-D7C954427274}" srcOrd="17" destOrd="0" presId="urn:microsoft.com/office/officeart/2005/8/layout/list1"/>
    <dgm:cxn modelId="{C6F647DB-8D03-49DA-AA1D-B53BC84D8AA9}" type="presParOf" srcId="{CAE24C4F-7498-4B2D-94B5-B0D29A53964A}" destId="{F41B0D64-F0EA-412D-9968-71D062B553A9}" srcOrd="18" destOrd="0" presId="urn:microsoft.com/office/officeart/2005/8/layout/list1"/>
    <dgm:cxn modelId="{9616CABC-612E-4076-868F-770C8C705CAB}" type="presParOf" srcId="{CAE24C4F-7498-4B2D-94B5-B0D29A53964A}" destId="{DDCC99C4-7C00-4E90-8F3D-FD309A9DE91D}" srcOrd="19" destOrd="0" presId="urn:microsoft.com/office/officeart/2005/8/layout/list1"/>
    <dgm:cxn modelId="{DB26BDC2-4E96-4617-8114-70881EC8D522}" type="presParOf" srcId="{CAE24C4F-7498-4B2D-94B5-B0D29A53964A}" destId="{3FA552A2-0A13-4E37-83DD-8AFD398A4BF2}" srcOrd="20" destOrd="0" presId="urn:microsoft.com/office/officeart/2005/8/layout/list1"/>
    <dgm:cxn modelId="{886E7CE1-E03D-4D83-8894-8E4FCAB3D603}" type="presParOf" srcId="{3FA552A2-0A13-4E37-83DD-8AFD398A4BF2}" destId="{3CEE0118-F400-499E-9635-0F25A867466C}" srcOrd="0" destOrd="0" presId="urn:microsoft.com/office/officeart/2005/8/layout/list1"/>
    <dgm:cxn modelId="{1AA37972-B6EA-4A86-BE03-F0149091FAB6}" type="presParOf" srcId="{3FA552A2-0A13-4E37-83DD-8AFD398A4BF2}" destId="{86F81974-79C7-4250-A092-360AAF70B90A}" srcOrd="1" destOrd="0" presId="urn:microsoft.com/office/officeart/2005/8/layout/list1"/>
    <dgm:cxn modelId="{FB24CE34-4CFA-4D31-9976-E5B8A2023FE7}" type="presParOf" srcId="{CAE24C4F-7498-4B2D-94B5-B0D29A53964A}" destId="{8E2F6F6B-B108-4C87-99AE-21DD4D4E2979}" srcOrd="21" destOrd="0" presId="urn:microsoft.com/office/officeart/2005/8/layout/list1"/>
    <dgm:cxn modelId="{449C2CB8-B5A7-4EF9-94BC-5807BA4D8084}" type="presParOf" srcId="{CAE24C4F-7498-4B2D-94B5-B0D29A53964A}" destId="{D2861319-2657-4AF4-80EA-CAE15DDE7689}" srcOrd="22" destOrd="0" presId="urn:microsoft.com/office/officeart/2005/8/layout/list1"/>
    <dgm:cxn modelId="{24190C4C-7543-455C-BB7E-71EC445413FB}" type="presParOf" srcId="{CAE24C4F-7498-4B2D-94B5-B0D29A53964A}" destId="{4B07A5F5-0F5B-4A13-8AA9-CD635EB5CB6A}" srcOrd="23" destOrd="0" presId="urn:microsoft.com/office/officeart/2005/8/layout/list1"/>
    <dgm:cxn modelId="{CBF46E42-B59A-48B0-A7E9-C4C27C45966A}" type="presParOf" srcId="{CAE24C4F-7498-4B2D-94B5-B0D29A53964A}" destId="{760A6960-0E10-4D7B-B5FA-948FAE8BCC0A}" srcOrd="24" destOrd="0" presId="urn:microsoft.com/office/officeart/2005/8/layout/list1"/>
    <dgm:cxn modelId="{C0136B8B-00ED-41F2-8148-83113DD08FB1}" type="presParOf" srcId="{760A6960-0E10-4D7B-B5FA-948FAE8BCC0A}" destId="{CC9FBE2C-0C9F-4E9E-B8E8-1CA566E69A56}" srcOrd="0" destOrd="0" presId="urn:microsoft.com/office/officeart/2005/8/layout/list1"/>
    <dgm:cxn modelId="{B738BC6F-7554-4B38-8DBB-BC93197CDCBB}" type="presParOf" srcId="{760A6960-0E10-4D7B-B5FA-948FAE8BCC0A}" destId="{6E65F963-22BA-4A62-86BB-69C43559DCBF}" srcOrd="1" destOrd="0" presId="urn:microsoft.com/office/officeart/2005/8/layout/list1"/>
    <dgm:cxn modelId="{DA5934C0-C1EA-42C7-B0B5-C4FFC263920A}" type="presParOf" srcId="{CAE24C4F-7498-4B2D-94B5-B0D29A53964A}" destId="{709A0B5F-74C0-4160-86F1-63C6B7FEE0F9}" srcOrd="25" destOrd="0" presId="urn:microsoft.com/office/officeart/2005/8/layout/list1"/>
    <dgm:cxn modelId="{C3E36F32-51B0-439E-942C-5EB11913A9C6}" type="presParOf" srcId="{CAE24C4F-7498-4B2D-94B5-B0D29A53964A}" destId="{7E4173A6-B8F4-4835-9744-D00C0EC4E792}" srcOrd="26" destOrd="0" presId="urn:microsoft.com/office/officeart/2005/8/layout/list1"/>
    <dgm:cxn modelId="{E6C3E278-3DA8-4D14-BC50-89E21A0A87BF}" type="presParOf" srcId="{CAE24C4F-7498-4B2D-94B5-B0D29A53964A}" destId="{ACD63F74-160F-4CF4-90B7-24A2A6AA0101}" srcOrd="27" destOrd="0" presId="urn:microsoft.com/office/officeart/2005/8/layout/list1"/>
    <dgm:cxn modelId="{55375DED-EDBD-4114-8E3D-3D6682383514}" type="presParOf" srcId="{CAE24C4F-7498-4B2D-94B5-B0D29A53964A}" destId="{61EE7BEE-B0C0-4CBC-9892-6FAB88A0E5FD}" srcOrd="28" destOrd="0" presId="urn:microsoft.com/office/officeart/2005/8/layout/list1"/>
    <dgm:cxn modelId="{4B0CEA72-AE4F-4455-B662-EC48AFE25EBE}" type="presParOf" srcId="{61EE7BEE-B0C0-4CBC-9892-6FAB88A0E5FD}" destId="{FCDBB8F5-6DBE-420C-907A-D6DAD98E452B}" srcOrd="0" destOrd="0" presId="urn:microsoft.com/office/officeart/2005/8/layout/list1"/>
    <dgm:cxn modelId="{35C9F2A4-2BFB-4169-933C-3D193087C2B0}" type="presParOf" srcId="{61EE7BEE-B0C0-4CBC-9892-6FAB88A0E5FD}" destId="{362D48E0-2CB0-413D-AD4B-D087188FFC12}" srcOrd="1" destOrd="0" presId="urn:microsoft.com/office/officeart/2005/8/layout/list1"/>
    <dgm:cxn modelId="{240686BB-FFC7-419D-895A-3DAA4EEDAD2E}" type="presParOf" srcId="{CAE24C4F-7498-4B2D-94B5-B0D29A53964A}" destId="{473328C5-9D71-4BCE-ABBF-860B9EED3E45}" srcOrd="29" destOrd="0" presId="urn:microsoft.com/office/officeart/2005/8/layout/list1"/>
    <dgm:cxn modelId="{B9968381-127F-48B5-8D17-5526E99577E0}" type="presParOf" srcId="{CAE24C4F-7498-4B2D-94B5-B0D29A53964A}" destId="{1618622F-C031-4248-8AA8-A9D1AF412AB1}" srcOrd="30" destOrd="0" presId="urn:microsoft.com/office/officeart/2005/8/layout/lis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3FEC8F4-788B-4721-9B74-F0EA53FBEADD}" type="doc">
      <dgm:prSet loTypeId="urn:microsoft.com/office/officeart/2005/8/layout/vList4#1" loCatId="list" qsTypeId="urn:microsoft.com/office/officeart/2005/8/quickstyle/simple1#14" qsCatId="simple" csTypeId="urn:microsoft.com/office/officeart/2005/8/colors/accent1_2#13" csCatId="accent1" phldr="1"/>
      <dgm:spPr/>
      <dgm:t>
        <a:bodyPr/>
        <a:lstStyle/>
        <a:p>
          <a:endParaRPr lang="fr-FR"/>
        </a:p>
      </dgm:t>
    </dgm:pt>
    <dgm:pt modelId="{E884943F-7D43-450D-A783-D155E4E61821}">
      <dgm:prSet/>
      <dgm:spPr>
        <a:solidFill>
          <a:srgbClr val="FFC000"/>
        </a:solidFill>
      </dgm:spPr>
      <dgm:t>
        <a:bodyPr/>
        <a:lstStyle/>
        <a:p>
          <a:pPr marL="2198688" indent="-2198688"/>
          <a:r>
            <a:rPr lang="fr-FR" b="1" i="0" dirty="0" smtClean="0"/>
            <a:t>Compétences C1 : Préparer et vendre une solution, suivre le contrat </a:t>
          </a:r>
          <a:endParaRPr lang="fr-FR" b="1" i="0" dirty="0"/>
        </a:p>
      </dgm:t>
    </dgm:pt>
    <dgm:pt modelId="{69596A95-8E91-4044-A943-590F14C70CA0}" type="parTrans" cxnId="{BAFCCF20-2652-4924-ACDE-5C104C647A9F}">
      <dgm:prSet/>
      <dgm:spPr/>
      <dgm:t>
        <a:bodyPr/>
        <a:lstStyle/>
        <a:p>
          <a:endParaRPr lang="fr-FR"/>
        </a:p>
      </dgm:t>
    </dgm:pt>
    <dgm:pt modelId="{17DC7878-2CBD-4B85-A54C-BE07CB5A4027}" type="sibTrans" cxnId="{BAFCCF20-2652-4924-ACDE-5C104C647A9F}">
      <dgm:prSet/>
      <dgm:spPr/>
      <dgm:t>
        <a:bodyPr/>
        <a:lstStyle/>
        <a:p>
          <a:endParaRPr lang="fr-FR"/>
        </a:p>
      </dgm:t>
    </dgm:pt>
    <dgm:pt modelId="{3F0074E4-0CFC-4A70-B1CF-A825ED4EC644}">
      <dgm:prSet/>
      <dgm:spPr>
        <a:solidFill>
          <a:schemeClr val="tx2">
            <a:lumMod val="40000"/>
            <a:lumOff val="60000"/>
          </a:schemeClr>
        </a:solidFill>
      </dgm:spPr>
      <dgm:t>
        <a:bodyPr/>
        <a:lstStyle/>
        <a:p>
          <a:pPr marL="2198688" indent="-2198688"/>
          <a:r>
            <a:rPr lang="fr-FR" b="1" i="0" dirty="0" smtClean="0"/>
            <a:t>Compétences C2 : Développer et gérer le portefeuille client </a:t>
          </a:r>
          <a:endParaRPr lang="fr-FR" b="1" i="0" dirty="0"/>
        </a:p>
      </dgm:t>
    </dgm:pt>
    <dgm:pt modelId="{5E7BCFB8-3F4A-4AC7-AE12-37ACD7F0093A}" type="parTrans" cxnId="{01F9DBED-F76B-4BB4-8CC0-3FE5AA91EA13}">
      <dgm:prSet/>
      <dgm:spPr/>
      <dgm:t>
        <a:bodyPr/>
        <a:lstStyle/>
        <a:p>
          <a:endParaRPr lang="fr-FR"/>
        </a:p>
      </dgm:t>
    </dgm:pt>
    <dgm:pt modelId="{AEF91610-68E7-4A70-BC8D-776BDADC9B8C}" type="sibTrans" cxnId="{01F9DBED-F76B-4BB4-8CC0-3FE5AA91EA13}">
      <dgm:prSet/>
      <dgm:spPr/>
      <dgm:t>
        <a:bodyPr/>
        <a:lstStyle/>
        <a:p>
          <a:endParaRPr lang="fr-FR"/>
        </a:p>
      </dgm:t>
    </dgm:pt>
    <dgm:pt modelId="{1D701D09-2DDF-40B8-BD9A-1A6FE52AA489}">
      <dgm:prSet/>
      <dgm:spPr>
        <a:solidFill>
          <a:srgbClr val="92D050"/>
        </a:solidFill>
      </dgm:spPr>
      <dgm:t>
        <a:bodyPr/>
        <a:lstStyle/>
        <a:p>
          <a:pPr marL="2187575" indent="-2187575"/>
          <a:r>
            <a:rPr lang="fr-FR" b="1" i="0" dirty="0" smtClean="0"/>
            <a:t>Compétences</a:t>
          </a:r>
          <a:r>
            <a:rPr lang="fr-FR" b="1" i="1" dirty="0" smtClean="0"/>
            <a:t> </a:t>
          </a:r>
          <a:r>
            <a:rPr lang="fr-FR" b="1" dirty="0" smtClean="0"/>
            <a:t>C3 : Produire, Gérer, enrichir  les informations techniques et commerciales</a:t>
          </a:r>
          <a:endParaRPr lang="fr-FR" b="1" dirty="0"/>
        </a:p>
      </dgm:t>
    </dgm:pt>
    <dgm:pt modelId="{BCD44344-66D6-4972-89D7-F4FBAF02F0C6}" type="parTrans" cxnId="{6F4C2461-0D08-4761-AB44-37DA204C93F0}">
      <dgm:prSet/>
      <dgm:spPr/>
      <dgm:t>
        <a:bodyPr/>
        <a:lstStyle/>
        <a:p>
          <a:endParaRPr lang="fr-FR"/>
        </a:p>
      </dgm:t>
    </dgm:pt>
    <dgm:pt modelId="{E012813D-301D-4428-8D49-CB5E33F9146F}" type="sibTrans" cxnId="{6F4C2461-0D08-4761-AB44-37DA204C93F0}">
      <dgm:prSet/>
      <dgm:spPr/>
      <dgm:t>
        <a:bodyPr/>
        <a:lstStyle/>
        <a:p>
          <a:endParaRPr lang="fr-FR"/>
        </a:p>
      </dgm:t>
    </dgm:pt>
    <dgm:pt modelId="{AEB6EE2E-0949-4922-AD4F-28DC0FA7A5F7}">
      <dgm:prSet/>
      <dgm:spPr/>
      <dgm:t>
        <a:bodyPr/>
        <a:lstStyle/>
        <a:p>
          <a:r>
            <a:rPr lang="fr-FR" b="1" i="0" dirty="0" smtClean="0"/>
            <a:t>Compétences C4 : Gérer l’activité technico-commerciale, s’assurer de la disponibilité de l’offre,…. </a:t>
          </a:r>
          <a:endParaRPr lang="fr-FR" i="0" dirty="0"/>
        </a:p>
      </dgm:t>
    </dgm:pt>
    <dgm:pt modelId="{28E30D35-FFE4-4477-8F54-81413173AC79}" type="parTrans" cxnId="{ACF6F856-365F-4230-9DD9-4EFD71FB6FEC}">
      <dgm:prSet/>
      <dgm:spPr/>
      <dgm:t>
        <a:bodyPr/>
        <a:lstStyle/>
        <a:p>
          <a:endParaRPr lang="fr-FR"/>
        </a:p>
      </dgm:t>
    </dgm:pt>
    <dgm:pt modelId="{200F0E3B-5ACF-4AD4-9C88-109902154C9A}" type="sibTrans" cxnId="{ACF6F856-365F-4230-9DD9-4EFD71FB6FEC}">
      <dgm:prSet/>
      <dgm:spPr/>
      <dgm:t>
        <a:bodyPr/>
        <a:lstStyle/>
        <a:p>
          <a:endParaRPr lang="fr-FR"/>
        </a:p>
      </dgm:t>
    </dgm:pt>
    <dgm:pt modelId="{88009930-A8C9-4D1A-85EB-2CC0D5B2BAEB}" type="pres">
      <dgm:prSet presAssocID="{03FEC8F4-788B-4721-9B74-F0EA53FBEADD}" presName="linear" presStyleCnt="0">
        <dgm:presLayoutVars>
          <dgm:dir/>
          <dgm:resizeHandles val="exact"/>
        </dgm:presLayoutVars>
      </dgm:prSet>
      <dgm:spPr/>
      <dgm:t>
        <a:bodyPr/>
        <a:lstStyle/>
        <a:p>
          <a:endParaRPr lang="fr-FR"/>
        </a:p>
      </dgm:t>
    </dgm:pt>
    <dgm:pt modelId="{872D6F9C-6720-4FD3-AD9D-0D5EB3C61BD0}" type="pres">
      <dgm:prSet presAssocID="{E884943F-7D43-450D-A783-D155E4E61821}" presName="comp" presStyleCnt="0"/>
      <dgm:spPr/>
    </dgm:pt>
    <dgm:pt modelId="{C38D7DEF-FE9B-4F8A-8A87-E618197DD997}" type="pres">
      <dgm:prSet presAssocID="{E884943F-7D43-450D-A783-D155E4E61821}" presName="box" presStyleLbl="node1" presStyleIdx="0" presStyleCnt="4"/>
      <dgm:spPr/>
      <dgm:t>
        <a:bodyPr/>
        <a:lstStyle/>
        <a:p>
          <a:endParaRPr lang="fr-FR"/>
        </a:p>
      </dgm:t>
    </dgm:pt>
    <dgm:pt modelId="{242E2EB0-7411-4F33-9E96-67DACEF72AB9}" type="pres">
      <dgm:prSet presAssocID="{E884943F-7D43-450D-A783-D155E4E61821}" presName="img" presStyleLbl="fgImgPlace1" presStyleIdx="0" presStyleCnt="4"/>
      <dgm:spPr>
        <a:blipFill>
          <a:blip xmlns:r="http://schemas.openxmlformats.org/officeDocument/2006/relationships" r:embed="rId1">
            <a:extLst/>
          </a:blip>
          <a:srcRect/>
          <a:stretch>
            <a:fillRect t="-19000" b="-19000"/>
          </a:stretch>
        </a:blipFill>
      </dgm:spPr>
      <dgm:t>
        <a:bodyPr/>
        <a:lstStyle/>
        <a:p>
          <a:endParaRPr lang="fr-FR"/>
        </a:p>
      </dgm:t>
    </dgm:pt>
    <dgm:pt modelId="{055B4737-BD90-4288-9D38-64A5FC5E593A}" type="pres">
      <dgm:prSet presAssocID="{E884943F-7D43-450D-A783-D155E4E61821}" presName="text" presStyleLbl="node1" presStyleIdx="0" presStyleCnt="4">
        <dgm:presLayoutVars>
          <dgm:bulletEnabled val="1"/>
        </dgm:presLayoutVars>
      </dgm:prSet>
      <dgm:spPr/>
      <dgm:t>
        <a:bodyPr/>
        <a:lstStyle/>
        <a:p>
          <a:endParaRPr lang="fr-FR"/>
        </a:p>
      </dgm:t>
    </dgm:pt>
    <dgm:pt modelId="{4A7876CF-D24A-4B36-B190-8D9D018B00BD}" type="pres">
      <dgm:prSet presAssocID="{17DC7878-2CBD-4B85-A54C-BE07CB5A4027}" presName="spacer" presStyleCnt="0"/>
      <dgm:spPr/>
    </dgm:pt>
    <dgm:pt modelId="{EE96AC99-B5BB-4B88-90AC-5220859AE677}" type="pres">
      <dgm:prSet presAssocID="{3F0074E4-0CFC-4A70-B1CF-A825ED4EC644}" presName="comp" presStyleCnt="0"/>
      <dgm:spPr/>
    </dgm:pt>
    <dgm:pt modelId="{D7AB1EA4-E2C0-4785-9C2B-8CD4466D1451}" type="pres">
      <dgm:prSet presAssocID="{3F0074E4-0CFC-4A70-B1CF-A825ED4EC644}" presName="box" presStyleLbl="node1" presStyleIdx="1" presStyleCnt="4"/>
      <dgm:spPr/>
      <dgm:t>
        <a:bodyPr/>
        <a:lstStyle/>
        <a:p>
          <a:endParaRPr lang="fr-FR"/>
        </a:p>
      </dgm:t>
    </dgm:pt>
    <dgm:pt modelId="{143D2B65-B7B5-4F0F-AFDD-7C2BB9B2C84D}" type="pres">
      <dgm:prSet presAssocID="{3F0074E4-0CFC-4A70-B1CF-A825ED4EC644}" presName="img" presStyleLbl="fgImgPlace1" presStyleIdx="1" presStyleCnt="4" custLinFactNeighborX="-983" custLinFactNeighborY="-1055"/>
      <dgm:spPr>
        <a:blipFill>
          <a:blip xmlns:r="http://schemas.openxmlformats.org/officeDocument/2006/relationships" r:embed="rId2">
            <a:extLst/>
          </a:blip>
          <a:srcRect/>
          <a:stretch>
            <a:fillRect t="-64000" b="-64000"/>
          </a:stretch>
        </a:blipFill>
      </dgm:spPr>
      <dgm:t>
        <a:bodyPr/>
        <a:lstStyle/>
        <a:p>
          <a:endParaRPr lang="fr-FR"/>
        </a:p>
      </dgm:t>
    </dgm:pt>
    <dgm:pt modelId="{82011FA3-641B-41B2-AB3F-56B5E54D91D0}" type="pres">
      <dgm:prSet presAssocID="{3F0074E4-0CFC-4A70-B1CF-A825ED4EC644}" presName="text" presStyleLbl="node1" presStyleIdx="1" presStyleCnt="4">
        <dgm:presLayoutVars>
          <dgm:bulletEnabled val="1"/>
        </dgm:presLayoutVars>
      </dgm:prSet>
      <dgm:spPr/>
      <dgm:t>
        <a:bodyPr/>
        <a:lstStyle/>
        <a:p>
          <a:endParaRPr lang="fr-FR"/>
        </a:p>
      </dgm:t>
    </dgm:pt>
    <dgm:pt modelId="{8FBC9FF3-F57D-4DEE-8B0E-9DB6F96C51BE}" type="pres">
      <dgm:prSet presAssocID="{AEF91610-68E7-4A70-BC8D-776BDADC9B8C}" presName="spacer" presStyleCnt="0"/>
      <dgm:spPr/>
    </dgm:pt>
    <dgm:pt modelId="{9BA8F7C6-B1DD-4661-9E39-E4321C2BA110}" type="pres">
      <dgm:prSet presAssocID="{1D701D09-2DDF-40B8-BD9A-1A6FE52AA489}" presName="comp" presStyleCnt="0"/>
      <dgm:spPr/>
    </dgm:pt>
    <dgm:pt modelId="{53B8535D-0878-48A1-9150-95014332BF7C}" type="pres">
      <dgm:prSet presAssocID="{1D701D09-2DDF-40B8-BD9A-1A6FE52AA489}" presName="box" presStyleLbl="node1" presStyleIdx="2" presStyleCnt="4"/>
      <dgm:spPr/>
      <dgm:t>
        <a:bodyPr/>
        <a:lstStyle/>
        <a:p>
          <a:endParaRPr lang="fr-FR"/>
        </a:p>
      </dgm:t>
    </dgm:pt>
    <dgm:pt modelId="{64EF14CE-C76D-4297-941F-8A1F0EAE6BAA}" type="pres">
      <dgm:prSet presAssocID="{1D701D09-2DDF-40B8-BD9A-1A6FE52AA489}" presName="img" presStyleLbl="fgImgPlace1" presStyleIdx="2" presStyleCnt="4"/>
      <dgm:spPr>
        <a:blipFill>
          <a:blip xmlns:r="http://schemas.openxmlformats.org/officeDocument/2006/relationships" r:embed="rId3">
            <a:extLst/>
          </a:blip>
          <a:srcRect/>
          <a:stretch>
            <a:fillRect t="-82000" b="-82000"/>
          </a:stretch>
        </a:blipFill>
      </dgm:spPr>
      <dgm:t>
        <a:bodyPr/>
        <a:lstStyle/>
        <a:p>
          <a:endParaRPr lang="fr-FR"/>
        </a:p>
      </dgm:t>
    </dgm:pt>
    <dgm:pt modelId="{DF20EADE-DB14-4365-A4E5-1F47B64BB382}" type="pres">
      <dgm:prSet presAssocID="{1D701D09-2DDF-40B8-BD9A-1A6FE52AA489}" presName="text" presStyleLbl="node1" presStyleIdx="2" presStyleCnt="4">
        <dgm:presLayoutVars>
          <dgm:bulletEnabled val="1"/>
        </dgm:presLayoutVars>
      </dgm:prSet>
      <dgm:spPr/>
      <dgm:t>
        <a:bodyPr/>
        <a:lstStyle/>
        <a:p>
          <a:endParaRPr lang="fr-FR"/>
        </a:p>
      </dgm:t>
    </dgm:pt>
    <dgm:pt modelId="{F2203F5E-7E8B-4F7B-A309-509353CF78A5}" type="pres">
      <dgm:prSet presAssocID="{E012813D-301D-4428-8D49-CB5E33F9146F}" presName="spacer" presStyleCnt="0"/>
      <dgm:spPr/>
    </dgm:pt>
    <dgm:pt modelId="{34FC9486-A9AA-426F-8382-B90499852789}" type="pres">
      <dgm:prSet presAssocID="{AEB6EE2E-0949-4922-AD4F-28DC0FA7A5F7}" presName="comp" presStyleCnt="0"/>
      <dgm:spPr/>
    </dgm:pt>
    <dgm:pt modelId="{18C610F5-E280-49B0-90DA-A3A2784A7961}" type="pres">
      <dgm:prSet presAssocID="{AEB6EE2E-0949-4922-AD4F-28DC0FA7A5F7}" presName="box" presStyleLbl="node1" presStyleIdx="3" presStyleCnt="4"/>
      <dgm:spPr/>
      <dgm:t>
        <a:bodyPr/>
        <a:lstStyle/>
        <a:p>
          <a:endParaRPr lang="fr-FR"/>
        </a:p>
      </dgm:t>
    </dgm:pt>
    <dgm:pt modelId="{8A8924CE-6917-4889-BAC4-66CD84ACAAB2}" type="pres">
      <dgm:prSet presAssocID="{AEB6EE2E-0949-4922-AD4F-28DC0FA7A5F7}" presName="img" presStyleLbl="fgImgPlace1" presStyleIdx="3" presStyleCnt="4"/>
      <dgm:spPr>
        <a:blipFill>
          <a:blip xmlns:r="http://schemas.openxmlformats.org/officeDocument/2006/relationships" r:embed="rId4" cstate="print">
            <a:extLst/>
          </a:blip>
          <a:srcRect/>
          <a:stretch>
            <a:fillRect l="-13000" r="-13000"/>
          </a:stretch>
        </a:blipFill>
      </dgm:spPr>
      <dgm:t>
        <a:bodyPr/>
        <a:lstStyle/>
        <a:p>
          <a:endParaRPr lang="fr-FR"/>
        </a:p>
      </dgm:t>
    </dgm:pt>
    <dgm:pt modelId="{83FDCC9B-AC57-4BAF-9612-52AB73DF268B}" type="pres">
      <dgm:prSet presAssocID="{AEB6EE2E-0949-4922-AD4F-28DC0FA7A5F7}" presName="text" presStyleLbl="node1" presStyleIdx="3" presStyleCnt="4">
        <dgm:presLayoutVars>
          <dgm:bulletEnabled val="1"/>
        </dgm:presLayoutVars>
      </dgm:prSet>
      <dgm:spPr/>
      <dgm:t>
        <a:bodyPr/>
        <a:lstStyle/>
        <a:p>
          <a:endParaRPr lang="fr-FR"/>
        </a:p>
      </dgm:t>
    </dgm:pt>
  </dgm:ptLst>
  <dgm:cxnLst>
    <dgm:cxn modelId="{5797AFFB-0B52-4DB8-9072-8C36F4A18A8B}" type="presOf" srcId="{E884943F-7D43-450D-A783-D155E4E61821}" destId="{C38D7DEF-FE9B-4F8A-8A87-E618197DD997}" srcOrd="0" destOrd="0" presId="urn:microsoft.com/office/officeart/2005/8/layout/vList4#1"/>
    <dgm:cxn modelId="{E84CE44C-9246-44C4-AA8A-832D751B2FFA}" type="presOf" srcId="{3F0074E4-0CFC-4A70-B1CF-A825ED4EC644}" destId="{82011FA3-641B-41B2-AB3F-56B5E54D91D0}" srcOrd="1" destOrd="0" presId="urn:microsoft.com/office/officeart/2005/8/layout/vList4#1"/>
    <dgm:cxn modelId="{BAFCCF20-2652-4924-ACDE-5C104C647A9F}" srcId="{03FEC8F4-788B-4721-9B74-F0EA53FBEADD}" destId="{E884943F-7D43-450D-A783-D155E4E61821}" srcOrd="0" destOrd="0" parTransId="{69596A95-8E91-4044-A943-590F14C70CA0}" sibTransId="{17DC7878-2CBD-4B85-A54C-BE07CB5A4027}"/>
    <dgm:cxn modelId="{2CE69AC5-73B9-43F6-9D47-AE597E2AFD65}" type="presOf" srcId="{AEB6EE2E-0949-4922-AD4F-28DC0FA7A5F7}" destId="{83FDCC9B-AC57-4BAF-9612-52AB73DF268B}" srcOrd="1" destOrd="0" presId="urn:microsoft.com/office/officeart/2005/8/layout/vList4#1"/>
    <dgm:cxn modelId="{110A8316-6ABD-4777-85B8-86B38242BCCE}" type="presOf" srcId="{3F0074E4-0CFC-4A70-B1CF-A825ED4EC644}" destId="{D7AB1EA4-E2C0-4785-9C2B-8CD4466D1451}" srcOrd="0" destOrd="0" presId="urn:microsoft.com/office/officeart/2005/8/layout/vList4#1"/>
    <dgm:cxn modelId="{6E22F97B-B703-4C0B-959F-23D13071AC90}" type="presOf" srcId="{1D701D09-2DDF-40B8-BD9A-1A6FE52AA489}" destId="{DF20EADE-DB14-4365-A4E5-1F47B64BB382}" srcOrd="1" destOrd="0" presId="urn:microsoft.com/office/officeart/2005/8/layout/vList4#1"/>
    <dgm:cxn modelId="{1D56C01E-7E29-4992-ADE4-3CF2AA77D86A}" type="presOf" srcId="{03FEC8F4-788B-4721-9B74-F0EA53FBEADD}" destId="{88009930-A8C9-4D1A-85EB-2CC0D5B2BAEB}" srcOrd="0" destOrd="0" presId="urn:microsoft.com/office/officeart/2005/8/layout/vList4#1"/>
    <dgm:cxn modelId="{ACF6F856-365F-4230-9DD9-4EFD71FB6FEC}" srcId="{03FEC8F4-788B-4721-9B74-F0EA53FBEADD}" destId="{AEB6EE2E-0949-4922-AD4F-28DC0FA7A5F7}" srcOrd="3" destOrd="0" parTransId="{28E30D35-FFE4-4477-8F54-81413173AC79}" sibTransId="{200F0E3B-5ACF-4AD4-9C88-109902154C9A}"/>
    <dgm:cxn modelId="{F15BE21A-8DF9-4B69-914E-041E1EB8C648}" type="presOf" srcId="{E884943F-7D43-450D-A783-D155E4E61821}" destId="{055B4737-BD90-4288-9D38-64A5FC5E593A}" srcOrd="1" destOrd="0" presId="urn:microsoft.com/office/officeart/2005/8/layout/vList4#1"/>
    <dgm:cxn modelId="{6F4C2461-0D08-4761-AB44-37DA204C93F0}" srcId="{03FEC8F4-788B-4721-9B74-F0EA53FBEADD}" destId="{1D701D09-2DDF-40B8-BD9A-1A6FE52AA489}" srcOrd="2" destOrd="0" parTransId="{BCD44344-66D6-4972-89D7-F4FBAF02F0C6}" sibTransId="{E012813D-301D-4428-8D49-CB5E33F9146F}"/>
    <dgm:cxn modelId="{01F9DBED-F76B-4BB4-8CC0-3FE5AA91EA13}" srcId="{03FEC8F4-788B-4721-9B74-F0EA53FBEADD}" destId="{3F0074E4-0CFC-4A70-B1CF-A825ED4EC644}" srcOrd="1" destOrd="0" parTransId="{5E7BCFB8-3F4A-4AC7-AE12-37ACD7F0093A}" sibTransId="{AEF91610-68E7-4A70-BC8D-776BDADC9B8C}"/>
    <dgm:cxn modelId="{DDA451C9-D8D5-497B-B00E-0184B8149F1F}" type="presOf" srcId="{AEB6EE2E-0949-4922-AD4F-28DC0FA7A5F7}" destId="{18C610F5-E280-49B0-90DA-A3A2784A7961}" srcOrd="0" destOrd="0" presId="urn:microsoft.com/office/officeart/2005/8/layout/vList4#1"/>
    <dgm:cxn modelId="{3647ECFC-32F9-498F-89AD-9193EF9CC322}" type="presOf" srcId="{1D701D09-2DDF-40B8-BD9A-1A6FE52AA489}" destId="{53B8535D-0878-48A1-9150-95014332BF7C}" srcOrd="0" destOrd="0" presId="urn:microsoft.com/office/officeart/2005/8/layout/vList4#1"/>
    <dgm:cxn modelId="{2047002D-8C19-4B9F-A5FE-0700A281DEF2}" type="presParOf" srcId="{88009930-A8C9-4D1A-85EB-2CC0D5B2BAEB}" destId="{872D6F9C-6720-4FD3-AD9D-0D5EB3C61BD0}" srcOrd="0" destOrd="0" presId="urn:microsoft.com/office/officeart/2005/8/layout/vList4#1"/>
    <dgm:cxn modelId="{983EC106-3FC6-4430-BAA2-88EE3B3AED21}" type="presParOf" srcId="{872D6F9C-6720-4FD3-AD9D-0D5EB3C61BD0}" destId="{C38D7DEF-FE9B-4F8A-8A87-E618197DD997}" srcOrd="0" destOrd="0" presId="urn:microsoft.com/office/officeart/2005/8/layout/vList4#1"/>
    <dgm:cxn modelId="{13C8D3F0-23DE-4D39-B4C5-06E1FCFA799D}" type="presParOf" srcId="{872D6F9C-6720-4FD3-AD9D-0D5EB3C61BD0}" destId="{242E2EB0-7411-4F33-9E96-67DACEF72AB9}" srcOrd="1" destOrd="0" presId="urn:microsoft.com/office/officeart/2005/8/layout/vList4#1"/>
    <dgm:cxn modelId="{DC306A5E-E8C6-49F9-A060-D2F1AA947DEC}" type="presParOf" srcId="{872D6F9C-6720-4FD3-AD9D-0D5EB3C61BD0}" destId="{055B4737-BD90-4288-9D38-64A5FC5E593A}" srcOrd="2" destOrd="0" presId="urn:microsoft.com/office/officeart/2005/8/layout/vList4#1"/>
    <dgm:cxn modelId="{77034634-4DBA-4113-9A49-948004FB47E6}" type="presParOf" srcId="{88009930-A8C9-4D1A-85EB-2CC0D5B2BAEB}" destId="{4A7876CF-D24A-4B36-B190-8D9D018B00BD}" srcOrd="1" destOrd="0" presId="urn:microsoft.com/office/officeart/2005/8/layout/vList4#1"/>
    <dgm:cxn modelId="{3B5A3773-E478-4ABE-AA65-28E87F5BF286}" type="presParOf" srcId="{88009930-A8C9-4D1A-85EB-2CC0D5B2BAEB}" destId="{EE96AC99-B5BB-4B88-90AC-5220859AE677}" srcOrd="2" destOrd="0" presId="urn:microsoft.com/office/officeart/2005/8/layout/vList4#1"/>
    <dgm:cxn modelId="{0AE17612-64A9-45F7-BDED-F562CDEF372D}" type="presParOf" srcId="{EE96AC99-B5BB-4B88-90AC-5220859AE677}" destId="{D7AB1EA4-E2C0-4785-9C2B-8CD4466D1451}" srcOrd="0" destOrd="0" presId="urn:microsoft.com/office/officeart/2005/8/layout/vList4#1"/>
    <dgm:cxn modelId="{98BE1AB5-A607-477B-9F3F-04DCB814EF0F}" type="presParOf" srcId="{EE96AC99-B5BB-4B88-90AC-5220859AE677}" destId="{143D2B65-B7B5-4F0F-AFDD-7C2BB9B2C84D}" srcOrd="1" destOrd="0" presId="urn:microsoft.com/office/officeart/2005/8/layout/vList4#1"/>
    <dgm:cxn modelId="{5CC56A50-CE15-4DC6-A974-9B88973F085E}" type="presParOf" srcId="{EE96AC99-B5BB-4B88-90AC-5220859AE677}" destId="{82011FA3-641B-41B2-AB3F-56B5E54D91D0}" srcOrd="2" destOrd="0" presId="urn:microsoft.com/office/officeart/2005/8/layout/vList4#1"/>
    <dgm:cxn modelId="{B866E50D-9D83-4385-8031-8C1C4A1DC373}" type="presParOf" srcId="{88009930-A8C9-4D1A-85EB-2CC0D5B2BAEB}" destId="{8FBC9FF3-F57D-4DEE-8B0E-9DB6F96C51BE}" srcOrd="3" destOrd="0" presId="urn:microsoft.com/office/officeart/2005/8/layout/vList4#1"/>
    <dgm:cxn modelId="{B3EB7266-0F29-4CEC-BE7C-1885FFE063C2}" type="presParOf" srcId="{88009930-A8C9-4D1A-85EB-2CC0D5B2BAEB}" destId="{9BA8F7C6-B1DD-4661-9E39-E4321C2BA110}" srcOrd="4" destOrd="0" presId="urn:microsoft.com/office/officeart/2005/8/layout/vList4#1"/>
    <dgm:cxn modelId="{0F126A19-0048-40BC-B738-671C87538E28}" type="presParOf" srcId="{9BA8F7C6-B1DD-4661-9E39-E4321C2BA110}" destId="{53B8535D-0878-48A1-9150-95014332BF7C}" srcOrd="0" destOrd="0" presId="urn:microsoft.com/office/officeart/2005/8/layout/vList4#1"/>
    <dgm:cxn modelId="{B5227877-CB65-4D5C-9A64-286EEC8CC013}" type="presParOf" srcId="{9BA8F7C6-B1DD-4661-9E39-E4321C2BA110}" destId="{64EF14CE-C76D-4297-941F-8A1F0EAE6BAA}" srcOrd="1" destOrd="0" presId="urn:microsoft.com/office/officeart/2005/8/layout/vList4#1"/>
    <dgm:cxn modelId="{E0BC45EF-787E-4F3B-8992-13DC48CD80E2}" type="presParOf" srcId="{9BA8F7C6-B1DD-4661-9E39-E4321C2BA110}" destId="{DF20EADE-DB14-4365-A4E5-1F47B64BB382}" srcOrd="2" destOrd="0" presId="urn:microsoft.com/office/officeart/2005/8/layout/vList4#1"/>
    <dgm:cxn modelId="{60ACA256-5B03-4354-BD85-90533F89BD5F}" type="presParOf" srcId="{88009930-A8C9-4D1A-85EB-2CC0D5B2BAEB}" destId="{F2203F5E-7E8B-4F7B-A309-509353CF78A5}" srcOrd="5" destOrd="0" presId="urn:microsoft.com/office/officeart/2005/8/layout/vList4#1"/>
    <dgm:cxn modelId="{8E1E15C9-CC05-4A5C-8AA9-2B14381E6745}" type="presParOf" srcId="{88009930-A8C9-4D1A-85EB-2CC0D5B2BAEB}" destId="{34FC9486-A9AA-426F-8382-B90499852789}" srcOrd="6" destOrd="0" presId="urn:microsoft.com/office/officeart/2005/8/layout/vList4#1"/>
    <dgm:cxn modelId="{AD641C5B-37C6-4A57-B4D0-7649E47342E9}" type="presParOf" srcId="{34FC9486-A9AA-426F-8382-B90499852789}" destId="{18C610F5-E280-49B0-90DA-A3A2784A7961}" srcOrd="0" destOrd="0" presId="urn:microsoft.com/office/officeart/2005/8/layout/vList4#1"/>
    <dgm:cxn modelId="{916E4CD8-CCC0-4CA3-B1A6-BE04338A90B2}" type="presParOf" srcId="{34FC9486-A9AA-426F-8382-B90499852789}" destId="{8A8924CE-6917-4889-BAC4-66CD84ACAAB2}" srcOrd="1" destOrd="0" presId="urn:microsoft.com/office/officeart/2005/8/layout/vList4#1"/>
    <dgm:cxn modelId="{9C5A4F61-06B4-40B0-BFF5-5EB769D05F7F}" type="presParOf" srcId="{34FC9486-A9AA-426F-8382-B90499852789}" destId="{83FDCC9B-AC57-4BAF-9612-52AB73DF268B}" srcOrd="2" destOrd="0" presId="urn:microsoft.com/office/officeart/2005/8/layout/vList4#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3FEC8F4-788B-4721-9B74-F0EA53FBEADD}" type="doc">
      <dgm:prSet loTypeId="urn:microsoft.com/office/officeart/2005/8/layout/vList4#1" loCatId="list" qsTypeId="urn:microsoft.com/office/officeart/2005/8/quickstyle/simple1#14" qsCatId="simple" csTypeId="urn:microsoft.com/office/officeart/2005/8/colors/accent1_2#13" csCatId="accent1" phldr="1"/>
      <dgm:spPr/>
      <dgm:t>
        <a:bodyPr/>
        <a:lstStyle/>
        <a:p>
          <a:endParaRPr lang="fr-FR"/>
        </a:p>
      </dgm:t>
    </dgm:pt>
    <dgm:pt modelId="{E884943F-7D43-450D-A783-D155E4E61821}">
      <dgm:prSet/>
      <dgm:spPr>
        <a:solidFill>
          <a:srgbClr val="FFC000"/>
        </a:solidFill>
      </dgm:spPr>
      <dgm:t>
        <a:bodyPr/>
        <a:lstStyle/>
        <a:p>
          <a:pPr marL="2071688" indent="-2071688">
            <a:tabLst/>
          </a:pPr>
          <a:r>
            <a:rPr lang="fr-FR" b="1" i="0" dirty="0" smtClean="0"/>
            <a:t>Compétences C1 : Préparer et vendre une solution, suivre le contrat </a:t>
          </a:r>
          <a:endParaRPr lang="fr-FR" b="1" i="0" dirty="0"/>
        </a:p>
      </dgm:t>
    </dgm:pt>
    <dgm:pt modelId="{69596A95-8E91-4044-A943-590F14C70CA0}" type="parTrans" cxnId="{BAFCCF20-2652-4924-ACDE-5C104C647A9F}">
      <dgm:prSet/>
      <dgm:spPr/>
      <dgm:t>
        <a:bodyPr/>
        <a:lstStyle/>
        <a:p>
          <a:endParaRPr lang="fr-FR"/>
        </a:p>
      </dgm:t>
    </dgm:pt>
    <dgm:pt modelId="{17DC7878-2CBD-4B85-A54C-BE07CB5A4027}" type="sibTrans" cxnId="{BAFCCF20-2652-4924-ACDE-5C104C647A9F}">
      <dgm:prSet/>
      <dgm:spPr/>
      <dgm:t>
        <a:bodyPr/>
        <a:lstStyle/>
        <a:p>
          <a:endParaRPr lang="fr-FR"/>
        </a:p>
      </dgm:t>
    </dgm:pt>
    <dgm:pt modelId="{3F0074E4-0CFC-4A70-B1CF-A825ED4EC644}">
      <dgm:prSet/>
      <dgm:spPr>
        <a:solidFill>
          <a:schemeClr val="tx2">
            <a:lumMod val="40000"/>
            <a:lumOff val="60000"/>
          </a:schemeClr>
        </a:solidFill>
      </dgm:spPr>
      <dgm:t>
        <a:bodyPr/>
        <a:lstStyle/>
        <a:p>
          <a:pPr marL="2198688" indent="-2198688"/>
          <a:r>
            <a:rPr lang="fr-FR" b="1" i="0" dirty="0" smtClean="0"/>
            <a:t>Compétences C2 : Développer et gérer le portefeuille client </a:t>
          </a:r>
          <a:endParaRPr lang="fr-FR" b="1" i="0" dirty="0"/>
        </a:p>
      </dgm:t>
    </dgm:pt>
    <dgm:pt modelId="{5E7BCFB8-3F4A-4AC7-AE12-37ACD7F0093A}" type="parTrans" cxnId="{01F9DBED-F76B-4BB4-8CC0-3FE5AA91EA13}">
      <dgm:prSet/>
      <dgm:spPr/>
      <dgm:t>
        <a:bodyPr/>
        <a:lstStyle/>
        <a:p>
          <a:endParaRPr lang="fr-FR"/>
        </a:p>
      </dgm:t>
    </dgm:pt>
    <dgm:pt modelId="{AEF91610-68E7-4A70-BC8D-776BDADC9B8C}" type="sibTrans" cxnId="{01F9DBED-F76B-4BB4-8CC0-3FE5AA91EA13}">
      <dgm:prSet/>
      <dgm:spPr/>
      <dgm:t>
        <a:bodyPr/>
        <a:lstStyle/>
        <a:p>
          <a:endParaRPr lang="fr-FR"/>
        </a:p>
      </dgm:t>
    </dgm:pt>
    <dgm:pt modelId="{1D701D09-2DDF-40B8-BD9A-1A6FE52AA489}">
      <dgm:prSet/>
      <dgm:spPr>
        <a:solidFill>
          <a:srgbClr val="92D050"/>
        </a:solidFill>
      </dgm:spPr>
      <dgm:t>
        <a:bodyPr/>
        <a:lstStyle/>
        <a:p>
          <a:pPr marL="2095500" indent="-2095500"/>
          <a:r>
            <a:rPr lang="fr-FR" b="1" i="0" dirty="0" smtClean="0"/>
            <a:t>Compétences</a:t>
          </a:r>
          <a:r>
            <a:rPr lang="fr-FR" b="1" i="1" dirty="0" smtClean="0"/>
            <a:t> </a:t>
          </a:r>
          <a:r>
            <a:rPr lang="fr-FR" b="1" dirty="0" smtClean="0"/>
            <a:t>C3 : Produire, Gérer, enrichir  les informations techniques et commerciales</a:t>
          </a:r>
          <a:endParaRPr lang="fr-FR" b="1" dirty="0"/>
        </a:p>
      </dgm:t>
    </dgm:pt>
    <dgm:pt modelId="{BCD44344-66D6-4972-89D7-F4FBAF02F0C6}" type="parTrans" cxnId="{6F4C2461-0D08-4761-AB44-37DA204C93F0}">
      <dgm:prSet/>
      <dgm:spPr/>
      <dgm:t>
        <a:bodyPr/>
        <a:lstStyle/>
        <a:p>
          <a:endParaRPr lang="fr-FR"/>
        </a:p>
      </dgm:t>
    </dgm:pt>
    <dgm:pt modelId="{E012813D-301D-4428-8D49-CB5E33F9146F}" type="sibTrans" cxnId="{6F4C2461-0D08-4761-AB44-37DA204C93F0}">
      <dgm:prSet/>
      <dgm:spPr/>
      <dgm:t>
        <a:bodyPr/>
        <a:lstStyle/>
        <a:p>
          <a:endParaRPr lang="fr-FR"/>
        </a:p>
      </dgm:t>
    </dgm:pt>
    <dgm:pt modelId="{AEB6EE2E-0949-4922-AD4F-28DC0FA7A5F7}">
      <dgm:prSet/>
      <dgm:spPr/>
      <dgm:t>
        <a:bodyPr/>
        <a:lstStyle/>
        <a:p>
          <a:pPr marL="2082800" indent="-2082800"/>
          <a:r>
            <a:rPr lang="fr-FR" b="1" i="0" dirty="0" smtClean="0"/>
            <a:t>Compétences C4 : Gérer l’activité technico-commerciale, s’assurer de la disponibilité de l’offre,…. </a:t>
          </a:r>
          <a:endParaRPr lang="fr-FR" i="0" dirty="0"/>
        </a:p>
      </dgm:t>
    </dgm:pt>
    <dgm:pt modelId="{28E30D35-FFE4-4477-8F54-81413173AC79}" type="parTrans" cxnId="{ACF6F856-365F-4230-9DD9-4EFD71FB6FEC}">
      <dgm:prSet/>
      <dgm:spPr/>
      <dgm:t>
        <a:bodyPr/>
        <a:lstStyle/>
        <a:p>
          <a:endParaRPr lang="fr-FR"/>
        </a:p>
      </dgm:t>
    </dgm:pt>
    <dgm:pt modelId="{200F0E3B-5ACF-4AD4-9C88-109902154C9A}" type="sibTrans" cxnId="{ACF6F856-365F-4230-9DD9-4EFD71FB6FEC}">
      <dgm:prSet/>
      <dgm:spPr/>
      <dgm:t>
        <a:bodyPr/>
        <a:lstStyle/>
        <a:p>
          <a:endParaRPr lang="fr-FR"/>
        </a:p>
      </dgm:t>
    </dgm:pt>
    <dgm:pt modelId="{88009930-A8C9-4D1A-85EB-2CC0D5B2BAEB}" type="pres">
      <dgm:prSet presAssocID="{03FEC8F4-788B-4721-9B74-F0EA53FBEADD}" presName="linear" presStyleCnt="0">
        <dgm:presLayoutVars>
          <dgm:dir/>
          <dgm:resizeHandles val="exact"/>
        </dgm:presLayoutVars>
      </dgm:prSet>
      <dgm:spPr/>
      <dgm:t>
        <a:bodyPr/>
        <a:lstStyle/>
        <a:p>
          <a:endParaRPr lang="fr-FR"/>
        </a:p>
      </dgm:t>
    </dgm:pt>
    <dgm:pt modelId="{872D6F9C-6720-4FD3-AD9D-0D5EB3C61BD0}" type="pres">
      <dgm:prSet presAssocID="{E884943F-7D43-450D-A783-D155E4E61821}" presName="comp" presStyleCnt="0"/>
      <dgm:spPr/>
    </dgm:pt>
    <dgm:pt modelId="{C38D7DEF-FE9B-4F8A-8A87-E618197DD997}" type="pres">
      <dgm:prSet presAssocID="{E884943F-7D43-450D-A783-D155E4E61821}" presName="box" presStyleLbl="node1" presStyleIdx="0" presStyleCnt="4"/>
      <dgm:spPr/>
      <dgm:t>
        <a:bodyPr/>
        <a:lstStyle/>
        <a:p>
          <a:endParaRPr lang="fr-FR"/>
        </a:p>
      </dgm:t>
    </dgm:pt>
    <dgm:pt modelId="{242E2EB0-7411-4F33-9E96-67DACEF72AB9}" type="pres">
      <dgm:prSet presAssocID="{E884943F-7D43-450D-A783-D155E4E61821}" presName="img" presStyleLbl="fgImgPlace1" presStyleIdx="0" presStyleCnt="4"/>
      <dgm:spPr>
        <a:blipFill>
          <a:blip xmlns:r="http://schemas.openxmlformats.org/officeDocument/2006/relationships" r:embed="rId1">
            <a:extLst/>
          </a:blip>
          <a:srcRect/>
          <a:stretch>
            <a:fillRect t="-19000" b="-19000"/>
          </a:stretch>
        </a:blipFill>
      </dgm:spPr>
      <dgm:t>
        <a:bodyPr/>
        <a:lstStyle/>
        <a:p>
          <a:endParaRPr lang="fr-FR"/>
        </a:p>
      </dgm:t>
    </dgm:pt>
    <dgm:pt modelId="{055B4737-BD90-4288-9D38-64A5FC5E593A}" type="pres">
      <dgm:prSet presAssocID="{E884943F-7D43-450D-A783-D155E4E61821}" presName="text" presStyleLbl="node1" presStyleIdx="0" presStyleCnt="4">
        <dgm:presLayoutVars>
          <dgm:bulletEnabled val="1"/>
        </dgm:presLayoutVars>
      </dgm:prSet>
      <dgm:spPr/>
      <dgm:t>
        <a:bodyPr/>
        <a:lstStyle/>
        <a:p>
          <a:endParaRPr lang="fr-FR"/>
        </a:p>
      </dgm:t>
    </dgm:pt>
    <dgm:pt modelId="{4A7876CF-D24A-4B36-B190-8D9D018B00BD}" type="pres">
      <dgm:prSet presAssocID="{17DC7878-2CBD-4B85-A54C-BE07CB5A4027}" presName="spacer" presStyleCnt="0"/>
      <dgm:spPr/>
    </dgm:pt>
    <dgm:pt modelId="{EE96AC99-B5BB-4B88-90AC-5220859AE677}" type="pres">
      <dgm:prSet presAssocID="{3F0074E4-0CFC-4A70-B1CF-A825ED4EC644}" presName="comp" presStyleCnt="0"/>
      <dgm:spPr/>
    </dgm:pt>
    <dgm:pt modelId="{D7AB1EA4-E2C0-4785-9C2B-8CD4466D1451}" type="pres">
      <dgm:prSet presAssocID="{3F0074E4-0CFC-4A70-B1CF-A825ED4EC644}" presName="box" presStyleLbl="node1" presStyleIdx="1" presStyleCnt="4"/>
      <dgm:spPr/>
      <dgm:t>
        <a:bodyPr/>
        <a:lstStyle/>
        <a:p>
          <a:endParaRPr lang="fr-FR"/>
        </a:p>
      </dgm:t>
    </dgm:pt>
    <dgm:pt modelId="{143D2B65-B7B5-4F0F-AFDD-7C2BB9B2C84D}" type="pres">
      <dgm:prSet presAssocID="{3F0074E4-0CFC-4A70-B1CF-A825ED4EC644}" presName="img" presStyleLbl="fgImgPlace1" presStyleIdx="1" presStyleCnt="4" custLinFactNeighborX="-983" custLinFactNeighborY="-1055"/>
      <dgm:spPr>
        <a:blipFill>
          <a:blip xmlns:r="http://schemas.openxmlformats.org/officeDocument/2006/relationships" r:embed="rId2">
            <a:extLst/>
          </a:blip>
          <a:srcRect/>
          <a:stretch>
            <a:fillRect t="-64000" b="-64000"/>
          </a:stretch>
        </a:blipFill>
      </dgm:spPr>
      <dgm:t>
        <a:bodyPr/>
        <a:lstStyle/>
        <a:p>
          <a:endParaRPr lang="fr-FR"/>
        </a:p>
      </dgm:t>
    </dgm:pt>
    <dgm:pt modelId="{82011FA3-641B-41B2-AB3F-56B5E54D91D0}" type="pres">
      <dgm:prSet presAssocID="{3F0074E4-0CFC-4A70-B1CF-A825ED4EC644}" presName="text" presStyleLbl="node1" presStyleIdx="1" presStyleCnt="4">
        <dgm:presLayoutVars>
          <dgm:bulletEnabled val="1"/>
        </dgm:presLayoutVars>
      </dgm:prSet>
      <dgm:spPr/>
      <dgm:t>
        <a:bodyPr/>
        <a:lstStyle/>
        <a:p>
          <a:endParaRPr lang="fr-FR"/>
        </a:p>
      </dgm:t>
    </dgm:pt>
    <dgm:pt modelId="{8FBC9FF3-F57D-4DEE-8B0E-9DB6F96C51BE}" type="pres">
      <dgm:prSet presAssocID="{AEF91610-68E7-4A70-BC8D-776BDADC9B8C}" presName="spacer" presStyleCnt="0"/>
      <dgm:spPr/>
    </dgm:pt>
    <dgm:pt modelId="{9BA8F7C6-B1DD-4661-9E39-E4321C2BA110}" type="pres">
      <dgm:prSet presAssocID="{1D701D09-2DDF-40B8-BD9A-1A6FE52AA489}" presName="comp" presStyleCnt="0"/>
      <dgm:spPr/>
    </dgm:pt>
    <dgm:pt modelId="{53B8535D-0878-48A1-9150-95014332BF7C}" type="pres">
      <dgm:prSet presAssocID="{1D701D09-2DDF-40B8-BD9A-1A6FE52AA489}" presName="box" presStyleLbl="node1" presStyleIdx="2" presStyleCnt="4"/>
      <dgm:spPr/>
      <dgm:t>
        <a:bodyPr/>
        <a:lstStyle/>
        <a:p>
          <a:endParaRPr lang="fr-FR"/>
        </a:p>
      </dgm:t>
    </dgm:pt>
    <dgm:pt modelId="{64EF14CE-C76D-4297-941F-8A1F0EAE6BAA}" type="pres">
      <dgm:prSet presAssocID="{1D701D09-2DDF-40B8-BD9A-1A6FE52AA489}" presName="img" presStyleLbl="fgImgPlace1" presStyleIdx="2" presStyleCnt="4"/>
      <dgm:spPr>
        <a:blipFill>
          <a:blip xmlns:r="http://schemas.openxmlformats.org/officeDocument/2006/relationships" r:embed="rId3">
            <a:extLst/>
          </a:blip>
          <a:srcRect/>
          <a:stretch>
            <a:fillRect t="-82000" b="-82000"/>
          </a:stretch>
        </a:blipFill>
      </dgm:spPr>
      <dgm:t>
        <a:bodyPr/>
        <a:lstStyle/>
        <a:p>
          <a:endParaRPr lang="fr-FR"/>
        </a:p>
      </dgm:t>
    </dgm:pt>
    <dgm:pt modelId="{DF20EADE-DB14-4365-A4E5-1F47B64BB382}" type="pres">
      <dgm:prSet presAssocID="{1D701D09-2DDF-40B8-BD9A-1A6FE52AA489}" presName="text" presStyleLbl="node1" presStyleIdx="2" presStyleCnt="4">
        <dgm:presLayoutVars>
          <dgm:bulletEnabled val="1"/>
        </dgm:presLayoutVars>
      </dgm:prSet>
      <dgm:spPr/>
      <dgm:t>
        <a:bodyPr/>
        <a:lstStyle/>
        <a:p>
          <a:endParaRPr lang="fr-FR"/>
        </a:p>
      </dgm:t>
    </dgm:pt>
    <dgm:pt modelId="{F2203F5E-7E8B-4F7B-A309-509353CF78A5}" type="pres">
      <dgm:prSet presAssocID="{E012813D-301D-4428-8D49-CB5E33F9146F}" presName="spacer" presStyleCnt="0"/>
      <dgm:spPr/>
    </dgm:pt>
    <dgm:pt modelId="{34FC9486-A9AA-426F-8382-B90499852789}" type="pres">
      <dgm:prSet presAssocID="{AEB6EE2E-0949-4922-AD4F-28DC0FA7A5F7}" presName="comp" presStyleCnt="0"/>
      <dgm:spPr/>
    </dgm:pt>
    <dgm:pt modelId="{18C610F5-E280-49B0-90DA-A3A2784A7961}" type="pres">
      <dgm:prSet presAssocID="{AEB6EE2E-0949-4922-AD4F-28DC0FA7A5F7}" presName="box" presStyleLbl="node1" presStyleIdx="3" presStyleCnt="4"/>
      <dgm:spPr/>
      <dgm:t>
        <a:bodyPr/>
        <a:lstStyle/>
        <a:p>
          <a:endParaRPr lang="fr-FR"/>
        </a:p>
      </dgm:t>
    </dgm:pt>
    <dgm:pt modelId="{8A8924CE-6917-4889-BAC4-66CD84ACAAB2}" type="pres">
      <dgm:prSet presAssocID="{AEB6EE2E-0949-4922-AD4F-28DC0FA7A5F7}" presName="img" presStyleLbl="fgImgPlace1" presStyleIdx="3" presStyleCnt="4"/>
      <dgm:spPr>
        <a:blipFill>
          <a:blip xmlns:r="http://schemas.openxmlformats.org/officeDocument/2006/relationships" r:embed="rId4" cstate="print">
            <a:extLst/>
          </a:blip>
          <a:srcRect/>
          <a:stretch>
            <a:fillRect l="-13000" r="-13000"/>
          </a:stretch>
        </a:blipFill>
      </dgm:spPr>
      <dgm:t>
        <a:bodyPr/>
        <a:lstStyle/>
        <a:p>
          <a:endParaRPr lang="fr-FR"/>
        </a:p>
      </dgm:t>
    </dgm:pt>
    <dgm:pt modelId="{83FDCC9B-AC57-4BAF-9612-52AB73DF268B}" type="pres">
      <dgm:prSet presAssocID="{AEB6EE2E-0949-4922-AD4F-28DC0FA7A5F7}" presName="text" presStyleLbl="node1" presStyleIdx="3" presStyleCnt="4">
        <dgm:presLayoutVars>
          <dgm:bulletEnabled val="1"/>
        </dgm:presLayoutVars>
      </dgm:prSet>
      <dgm:spPr/>
      <dgm:t>
        <a:bodyPr/>
        <a:lstStyle/>
        <a:p>
          <a:endParaRPr lang="fr-FR"/>
        </a:p>
      </dgm:t>
    </dgm:pt>
  </dgm:ptLst>
  <dgm:cxnLst>
    <dgm:cxn modelId="{5F7CB0BB-3315-4C06-A4A9-378085DAC6C7}" type="presOf" srcId="{E884943F-7D43-450D-A783-D155E4E61821}" destId="{055B4737-BD90-4288-9D38-64A5FC5E593A}" srcOrd="1" destOrd="0" presId="urn:microsoft.com/office/officeart/2005/8/layout/vList4#1"/>
    <dgm:cxn modelId="{DE389826-62F7-4D52-9AE0-607B4018F793}" type="presOf" srcId="{03FEC8F4-788B-4721-9B74-F0EA53FBEADD}" destId="{88009930-A8C9-4D1A-85EB-2CC0D5B2BAEB}" srcOrd="0" destOrd="0" presId="urn:microsoft.com/office/officeart/2005/8/layout/vList4#1"/>
    <dgm:cxn modelId="{2007F339-1700-42CF-8E69-7BFE01FCC19E}" type="presOf" srcId="{E884943F-7D43-450D-A783-D155E4E61821}" destId="{C38D7DEF-FE9B-4F8A-8A87-E618197DD997}" srcOrd="0" destOrd="0" presId="urn:microsoft.com/office/officeart/2005/8/layout/vList4#1"/>
    <dgm:cxn modelId="{BAFCCF20-2652-4924-ACDE-5C104C647A9F}" srcId="{03FEC8F4-788B-4721-9B74-F0EA53FBEADD}" destId="{E884943F-7D43-450D-A783-D155E4E61821}" srcOrd="0" destOrd="0" parTransId="{69596A95-8E91-4044-A943-590F14C70CA0}" sibTransId="{17DC7878-2CBD-4B85-A54C-BE07CB5A4027}"/>
    <dgm:cxn modelId="{CDD0B9D1-8AFE-4362-94FA-6703E7690A22}" type="presOf" srcId="{3F0074E4-0CFC-4A70-B1CF-A825ED4EC644}" destId="{D7AB1EA4-E2C0-4785-9C2B-8CD4466D1451}" srcOrd="0" destOrd="0" presId="urn:microsoft.com/office/officeart/2005/8/layout/vList4#1"/>
    <dgm:cxn modelId="{B43F1E60-B6C3-47FA-AE6D-AF1132EB4F0D}" type="presOf" srcId="{1D701D09-2DDF-40B8-BD9A-1A6FE52AA489}" destId="{DF20EADE-DB14-4365-A4E5-1F47B64BB382}" srcOrd="1" destOrd="0" presId="urn:microsoft.com/office/officeart/2005/8/layout/vList4#1"/>
    <dgm:cxn modelId="{38DDE33A-71AF-4269-9108-F8072736AFA9}" type="presOf" srcId="{1D701D09-2DDF-40B8-BD9A-1A6FE52AA489}" destId="{53B8535D-0878-48A1-9150-95014332BF7C}" srcOrd="0" destOrd="0" presId="urn:microsoft.com/office/officeart/2005/8/layout/vList4#1"/>
    <dgm:cxn modelId="{ACF6F856-365F-4230-9DD9-4EFD71FB6FEC}" srcId="{03FEC8F4-788B-4721-9B74-F0EA53FBEADD}" destId="{AEB6EE2E-0949-4922-AD4F-28DC0FA7A5F7}" srcOrd="3" destOrd="0" parTransId="{28E30D35-FFE4-4477-8F54-81413173AC79}" sibTransId="{200F0E3B-5ACF-4AD4-9C88-109902154C9A}"/>
    <dgm:cxn modelId="{128BF3DE-95B0-4F93-B4C7-C0D736AD2840}" type="presOf" srcId="{3F0074E4-0CFC-4A70-B1CF-A825ED4EC644}" destId="{82011FA3-641B-41B2-AB3F-56B5E54D91D0}" srcOrd="1" destOrd="0" presId="urn:microsoft.com/office/officeart/2005/8/layout/vList4#1"/>
    <dgm:cxn modelId="{6F4C2461-0D08-4761-AB44-37DA204C93F0}" srcId="{03FEC8F4-788B-4721-9B74-F0EA53FBEADD}" destId="{1D701D09-2DDF-40B8-BD9A-1A6FE52AA489}" srcOrd="2" destOrd="0" parTransId="{BCD44344-66D6-4972-89D7-F4FBAF02F0C6}" sibTransId="{E012813D-301D-4428-8D49-CB5E33F9146F}"/>
    <dgm:cxn modelId="{710D7BF7-9450-4ED5-8E22-AA2F8C830E33}" type="presOf" srcId="{AEB6EE2E-0949-4922-AD4F-28DC0FA7A5F7}" destId="{83FDCC9B-AC57-4BAF-9612-52AB73DF268B}" srcOrd="1" destOrd="0" presId="urn:microsoft.com/office/officeart/2005/8/layout/vList4#1"/>
    <dgm:cxn modelId="{E336C449-05C1-4D7E-9863-808203DEE1BF}" type="presOf" srcId="{AEB6EE2E-0949-4922-AD4F-28DC0FA7A5F7}" destId="{18C610F5-E280-49B0-90DA-A3A2784A7961}" srcOrd="0" destOrd="0" presId="urn:microsoft.com/office/officeart/2005/8/layout/vList4#1"/>
    <dgm:cxn modelId="{01F9DBED-F76B-4BB4-8CC0-3FE5AA91EA13}" srcId="{03FEC8F4-788B-4721-9B74-F0EA53FBEADD}" destId="{3F0074E4-0CFC-4A70-B1CF-A825ED4EC644}" srcOrd="1" destOrd="0" parTransId="{5E7BCFB8-3F4A-4AC7-AE12-37ACD7F0093A}" sibTransId="{AEF91610-68E7-4A70-BC8D-776BDADC9B8C}"/>
    <dgm:cxn modelId="{1AAFE471-56AE-4059-BF2F-9DCDFAC5D13E}" type="presParOf" srcId="{88009930-A8C9-4D1A-85EB-2CC0D5B2BAEB}" destId="{872D6F9C-6720-4FD3-AD9D-0D5EB3C61BD0}" srcOrd="0" destOrd="0" presId="urn:microsoft.com/office/officeart/2005/8/layout/vList4#1"/>
    <dgm:cxn modelId="{F03C2EE5-35ED-41BD-BACE-A916F106F399}" type="presParOf" srcId="{872D6F9C-6720-4FD3-AD9D-0D5EB3C61BD0}" destId="{C38D7DEF-FE9B-4F8A-8A87-E618197DD997}" srcOrd="0" destOrd="0" presId="urn:microsoft.com/office/officeart/2005/8/layout/vList4#1"/>
    <dgm:cxn modelId="{E9236824-0C71-4327-8D99-4DAE5598DD04}" type="presParOf" srcId="{872D6F9C-6720-4FD3-AD9D-0D5EB3C61BD0}" destId="{242E2EB0-7411-4F33-9E96-67DACEF72AB9}" srcOrd="1" destOrd="0" presId="urn:microsoft.com/office/officeart/2005/8/layout/vList4#1"/>
    <dgm:cxn modelId="{04586404-7F6D-4327-B14A-058949AE9885}" type="presParOf" srcId="{872D6F9C-6720-4FD3-AD9D-0D5EB3C61BD0}" destId="{055B4737-BD90-4288-9D38-64A5FC5E593A}" srcOrd="2" destOrd="0" presId="urn:microsoft.com/office/officeart/2005/8/layout/vList4#1"/>
    <dgm:cxn modelId="{BD2C0AFA-1D73-4A8B-B236-2E964551113C}" type="presParOf" srcId="{88009930-A8C9-4D1A-85EB-2CC0D5B2BAEB}" destId="{4A7876CF-D24A-4B36-B190-8D9D018B00BD}" srcOrd="1" destOrd="0" presId="urn:microsoft.com/office/officeart/2005/8/layout/vList4#1"/>
    <dgm:cxn modelId="{3876796B-CB1E-4A77-AFDD-B8FF7C0C4C6D}" type="presParOf" srcId="{88009930-A8C9-4D1A-85EB-2CC0D5B2BAEB}" destId="{EE96AC99-B5BB-4B88-90AC-5220859AE677}" srcOrd="2" destOrd="0" presId="urn:microsoft.com/office/officeart/2005/8/layout/vList4#1"/>
    <dgm:cxn modelId="{EF83514B-E3B2-4C46-A85E-7034E1B75083}" type="presParOf" srcId="{EE96AC99-B5BB-4B88-90AC-5220859AE677}" destId="{D7AB1EA4-E2C0-4785-9C2B-8CD4466D1451}" srcOrd="0" destOrd="0" presId="urn:microsoft.com/office/officeart/2005/8/layout/vList4#1"/>
    <dgm:cxn modelId="{85646AFD-C96D-42EA-B17F-30FCCCAAB085}" type="presParOf" srcId="{EE96AC99-B5BB-4B88-90AC-5220859AE677}" destId="{143D2B65-B7B5-4F0F-AFDD-7C2BB9B2C84D}" srcOrd="1" destOrd="0" presId="urn:microsoft.com/office/officeart/2005/8/layout/vList4#1"/>
    <dgm:cxn modelId="{F781E105-F3FE-455A-8B13-BD19F197DF0E}" type="presParOf" srcId="{EE96AC99-B5BB-4B88-90AC-5220859AE677}" destId="{82011FA3-641B-41B2-AB3F-56B5E54D91D0}" srcOrd="2" destOrd="0" presId="urn:microsoft.com/office/officeart/2005/8/layout/vList4#1"/>
    <dgm:cxn modelId="{5BAA61F1-DE0E-4964-9165-D6C3982D23C9}" type="presParOf" srcId="{88009930-A8C9-4D1A-85EB-2CC0D5B2BAEB}" destId="{8FBC9FF3-F57D-4DEE-8B0E-9DB6F96C51BE}" srcOrd="3" destOrd="0" presId="urn:microsoft.com/office/officeart/2005/8/layout/vList4#1"/>
    <dgm:cxn modelId="{5CE1749A-E10B-4519-B290-DE05796372B9}" type="presParOf" srcId="{88009930-A8C9-4D1A-85EB-2CC0D5B2BAEB}" destId="{9BA8F7C6-B1DD-4661-9E39-E4321C2BA110}" srcOrd="4" destOrd="0" presId="urn:microsoft.com/office/officeart/2005/8/layout/vList4#1"/>
    <dgm:cxn modelId="{460EAC33-5064-4407-A96C-426BD760AFCF}" type="presParOf" srcId="{9BA8F7C6-B1DD-4661-9E39-E4321C2BA110}" destId="{53B8535D-0878-48A1-9150-95014332BF7C}" srcOrd="0" destOrd="0" presId="urn:microsoft.com/office/officeart/2005/8/layout/vList4#1"/>
    <dgm:cxn modelId="{E58CADED-52BC-4EC6-B701-16D3E48445BE}" type="presParOf" srcId="{9BA8F7C6-B1DD-4661-9E39-E4321C2BA110}" destId="{64EF14CE-C76D-4297-941F-8A1F0EAE6BAA}" srcOrd="1" destOrd="0" presId="urn:microsoft.com/office/officeart/2005/8/layout/vList4#1"/>
    <dgm:cxn modelId="{CCF2AD7A-7A2F-478C-8159-3C8302A2107D}" type="presParOf" srcId="{9BA8F7C6-B1DD-4661-9E39-E4321C2BA110}" destId="{DF20EADE-DB14-4365-A4E5-1F47B64BB382}" srcOrd="2" destOrd="0" presId="urn:microsoft.com/office/officeart/2005/8/layout/vList4#1"/>
    <dgm:cxn modelId="{90F9B344-D242-439E-9F38-83754E7961A4}" type="presParOf" srcId="{88009930-A8C9-4D1A-85EB-2CC0D5B2BAEB}" destId="{F2203F5E-7E8B-4F7B-A309-509353CF78A5}" srcOrd="5" destOrd="0" presId="urn:microsoft.com/office/officeart/2005/8/layout/vList4#1"/>
    <dgm:cxn modelId="{D026005A-A81D-42BE-813E-46D8191BC999}" type="presParOf" srcId="{88009930-A8C9-4D1A-85EB-2CC0D5B2BAEB}" destId="{34FC9486-A9AA-426F-8382-B90499852789}" srcOrd="6" destOrd="0" presId="urn:microsoft.com/office/officeart/2005/8/layout/vList4#1"/>
    <dgm:cxn modelId="{C248A759-1A1E-4235-864C-61BC009E9632}" type="presParOf" srcId="{34FC9486-A9AA-426F-8382-B90499852789}" destId="{18C610F5-E280-49B0-90DA-A3A2784A7961}" srcOrd="0" destOrd="0" presId="urn:microsoft.com/office/officeart/2005/8/layout/vList4#1"/>
    <dgm:cxn modelId="{DA900A2B-9570-43F7-806D-432B8DE7C9DC}" type="presParOf" srcId="{34FC9486-A9AA-426F-8382-B90499852789}" destId="{8A8924CE-6917-4889-BAC4-66CD84ACAAB2}" srcOrd="1" destOrd="0" presId="urn:microsoft.com/office/officeart/2005/8/layout/vList4#1"/>
    <dgm:cxn modelId="{89CCE8AB-7400-4048-BC40-2075AF22F54B}" type="presParOf" srcId="{34FC9486-A9AA-426F-8382-B90499852789}" destId="{83FDCC9B-AC57-4BAF-9612-52AB73DF268B}" srcOrd="2" destOrd="0" presId="urn:microsoft.com/office/officeart/2005/8/layout/vList4#1"/>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9D75DDC-02E8-452D-9BF6-D342CF63A13A}" type="doc">
      <dgm:prSet loTypeId="urn:microsoft.com/office/officeart/2005/8/layout/funnel1" loCatId="process" qsTypeId="urn:microsoft.com/office/officeart/2005/8/quickstyle/3d2" qsCatId="3D" csTypeId="urn:microsoft.com/office/officeart/2005/8/colors/accent1_2#14" csCatId="accent1" phldr="1"/>
      <dgm:spPr/>
      <dgm:t>
        <a:bodyPr/>
        <a:lstStyle/>
        <a:p>
          <a:endParaRPr lang="fr-FR"/>
        </a:p>
      </dgm:t>
    </dgm:pt>
    <dgm:pt modelId="{484A32BC-F200-4749-B4C0-8ECE2E292061}">
      <dgm:prSet phldrT="[Texte]"/>
      <dgm:spPr>
        <a:solidFill>
          <a:srgbClr val="7030A0"/>
        </a:solidFill>
      </dgm:spPr>
      <dgm:t>
        <a:bodyPr/>
        <a:lstStyle/>
        <a:p>
          <a:r>
            <a:rPr lang="fr-FR" b="1" dirty="0" smtClean="0"/>
            <a:t>Gestion de projet</a:t>
          </a:r>
          <a:endParaRPr lang="fr-FR" b="1" dirty="0"/>
        </a:p>
      </dgm:t>
    </dgm:pt>
    <dgm:pt modelId="{E54BEF0E-E766-4628-B63E-07B50506A43C}" type="parTrans" cxnId="{973AAB36-9B06-4181-8DE1-D780D196C717}">
      <dgm:prSet/>
      <dgm:spPr/>
      <dgm:t>
        <a:bodyPr/>
        <a:lstStyle/>
        <a:p>
          <a:endParaRPr lang="fr-FR"/>
        </a:p>
      </dgm:t>
    </dgm:pt>
    <dgm:pt modelId="{1BCD19B3-461A-4BB2-B088-70BAB561320F}" type="sibTrans" cxnId="{973AAB36-9B06-4181-8DE1-D780D196C717}">
      <dgm:prSet/>
      <dgm:spPr/>
      <dgm:t>
        <a:bodyPr/>
        <a:lstStyle/>
        <a:p>
          <a:endParaRPr lang="fr-FR"/>
        </a:p>
      </dgm:t>
    </dgm:pt>
    <dgm:pt modelId="{907B8B57-0651-4F41-BA18-10469EC26D33}">
      <dgm:prSet phldrT="[Texte]"/>
      <dgm:spPr>
        <a:solidFill>
          <a:schemeClr val="tx1"/>
        </a:solidFill>
      </dgm:spPr>
      <dgm:t>
        <a:bodyPr/>
        <a:lstStyle/>
        <a:p>
          <a:r>
            <a:rPr lang="fr-FR" b="1" smtClean="0"/>
            <a:t>Projet</a:t>
          </a:r>
          <a:endParaRPr lang="fr-FR" b="1" dirty="0"/>
        </a:p>
      </dgm:t>
    </dgm:pt>
    <dgm:pt modelId="{E579F293-3BBD-4B2B-B5D4-EDAA585B1C2B}" type="parTrans" cxnId="{1DE19C6A-29CE-41E7-A264-6141DD77F711}">
      <dgm:prSet/>
      <dgm:spPr/>
      <dgm:t>
        <a:bodyPr/>
        <a:lstStyle/>
        <a:p>
          <a:endParaRPr lang="fr-FR"/>
        </a:p>
      </dgm:t>
    </dgm:pt>
    <dgm:pt modelId="{18D6693B-2B09-4F41-8ED4-735AC2E58039}" type="sibTrans" cxnId="{1DE19C6A-29CE-41E7-A264-6141DD77F711}">
      <dgm:prSet/>
      <dgm:spPr/>
      <dgm:t>
        <a:bodyPr/>
        <a:lstStyle/>
        <a:p>
          <a:endParaRPr lang="fr-FR"/>
        </a:p>
      </dgm:t>
    </dgm:pt>
    <dgm:pt modelId="{580FB4A1-15D0-4CCC-9DFA-01859F0CA530}">
      <dgm:prSet phldrT="[Texte]"/>
      <dgm:spPr/>
      <dgm:t>
        <a:bodyPr/>
        <a:lstStyle/>
        <a:p>
          <a:r>
            <a:rPr lang="fr-FR" b="1" smtClean="0"/>
            <a:t>Acteurs</a:t>
          </a:r>
          <a:endParaRPr lang="fr-FR" b="1" dirty="0"/>
        </a:p>
      </dgm:t>
    </dgm:pt>
    <dgm:pt modelId="{C29064E7-E501-415A-83E4-65EC2FB1B42B}" type="parTrans" cxnId="{01BB0910-A8C3-4E4F-B835-BCCB4B0E35C2}">
      <dgm:prSet/>
      <dgm:spPr/>
      <dgm:t>
        <a:bodyPr/>
        <a:lstStyle/>
        <a:p>
          <a:endParaRPr lang="fr-FR"/>
        </a:p>
      </dgm:t>
    </dgm:pt>
    <dgm:pt modelId="{8F1DB9AF-CAE1-417D-8531-33DEE927C3EE}" type="sibTrans" cxnId="{01BB0910-A8C3-4E4F-B835-BCCB4B0E35C2}">
      <dgm:prSet/>
      <dgm:spPr/>
      <dgm:t>
        <a:bodyPr/>
        <a:lstStyle/>
        <a:p>
          <a:endParaRPr lang="fr-FR"/>
        </a:p>
      </dgm:t>
    </dgm:pt>
    <dgm:pt modelId="{C04DE97B-957C-47DE-B15A-AA5809498CA1}">
      <dgm:prSet phldrT="[Texte]"/>
      <dgm:spPr/>
      <dgm:t>
        <a:bodyPr/>
        <a:lstStyle/>
        <a:p>
          <a:r>
            <a:rPr lang="fr-FR" b="1" dirty="0" smtClean="0">
              <a:solidFill>
                <a:srgbClr val="FF0000"/>
              </a:solidFill>
            </a:rPr>
            <a:t>Résultat opérationnel pour entreprise</a:t>
          </a:r>
          <a:endParaRPr lang="fr-FR" b="1" dirty="0">
            <a:solidFill>
              <a:srgbClr val="FF0000"/>
            </a:solidFill>
          </a:endParaRPr>
        </a:p>
      </dgm:t>
    </dgm:pt>
    <dgm:pt modelId="{6933A131-51DF-4681-8A71-8C56A5881639}" type="parTrans" cxnId="{D518CCD8-59B1-47B1-9F61-42CDE71D9253}">
      <dgm:prSet/>
      <dgm:spPr/>
      <dgm:t>
        <a:bodyPr/>
        <a:lstStyle/>
        <a:p>
          <a:endParaRPr lang="fr-FR"/>
        </a:p>
      </dgm:t>
    </dgm:pt>
    <dgm:pt modelId="{3B049A1C-77B2-45A9-9447-CC51DE74E4C7}" type="sibTrans" cxnId="{D518CCD8-59B1-47B1-9F61-42CDE71D9253}">
      <dgm:prSet/>
      <dgm:spPr/>
      <dgm:t>
        <a:bodyPr/>
        <a:lstStyle/>
        <a:p>
          <a:endParaRPr lang="fr-FR"/>
        </a:p>
      </dgm:t>
    </dgm:pt>
    <dgm:pt modelId="{9CB46158-C3AB-48C6-88AE-82B7B12C1880}" type="pres">
      <dgm:prSet presAssocID="{99D75DDC-02E8-452D-9BF6-D342CF63A13A}" presName="Name0" presStyleCnt="0">
        <dgm:presLayoutVars>
          <dgm:chMax val="4"/>
          <dgm:resizeHandles val="exact"/>
        </dgm:presLayoutVars>
      </dgm:prSet>
      <dgm:spPr/>
      <dgm:t>
        <a:bodyPr/>
        <a:lstStyle/>
        <a:p>
          <a:endParaRPr lang="fr-FR"/>
        </a:p>
      </dgm:t>
    </dgm:pt>
    <dgm:pt modelId="{22777FCE-5C9B-48A1-8FD0-2AA1AD1809FF}" type="pres">
      <dgm:prSet presAssocID="{99D75DDC-02E8-452D-9BF6-D342CF63A13A}" presName="ellipse" presStyleLbl="trBgShp" presStyleIdx="0" presStyleCnt="1"/>
      <dgm:spPr/>
    </dgm:pt>
    <dgm:pt modelId="{86338AD5-2532-4BA4-964F-7C167D32F458}" type="pres">
      <dgm:prSet presAssocID="{99D75DDC-02E8-452D-9BF6-D342CF63A13A}" presName="arrow1" presStyleLbl="fgShp" presStyleIdx="0" presStyleCnt="1"/>
      <dgm:spPr>
        <a:solidFill>
          <a:srgbClr val="FF0000"/>
        </a:solidFill>
        <a:ln>
          <a:solidFill>
            <a:srgbClr val="FF0000"/>
          </a:solidFill>
        </a:ln>
      </dgm:spPr>
    </dgm:pt>
    <dgm:pt modelId="{99102B3B-A96A-4A77-AD72-C33F481E6B47}" type="pres">
      <dgm:prSet presAssocID="{99D75DDC-02E8-452D-9BF6-D342CF63A13A}" presName="rectangle" presStyleLbl="revTx" presStyleIdx="0" presStyleCnt="1" custScaleX="219871">
        <dgm:presLayoutVars>
          <dgm:bulletEnabled val="1"/>
        </dgm:presLayoutVars>
      </dgm:prSet>
      <dgm:spPr/>
      <dgm:t>
        <a:bodyPr/>
        <a:lstStyle/>
        <a:p>
          <a:endParaRPr lang="fr-FR"/>
        </a:p>
      </dgm:t>
    </dgm:pt>
    <dgm:pt modelId="{F3F5A7BA-42CA-4C2E-99E1-4DE24F716402}" type="pres">
      <dgm:prSet presAssocID="{907B8B57-0651-4F41-BA18-10469EC26D33}" presName="item1" presStyleLbl="node1" presStyleIdx="0" presStyleCnt="3">
        <dgm:presLayoutVars>
          <dgm:bulletEnabled val="1"/>
        </dgm:presLayoutVars>
      </dgm:prSet>
      <dgm:spPr/>
      <dgm:t>
        <a:bodyPr/>
        <a:lstStyle/>
        <a:p>
          <a:endParaRPr lang="fr-FR"/>
        </a:p>
      </dgm:t>
    </dgm:pt>
    <dgm:pt modelId="{364C1338-3C47-4A9D-8E7E-37CDABB43736}" type="pres">
      <dgm:prSet presAssocID="{580FB4A1-15D0-4CCC-9DFA-01859F0CA530}" presName="item2" presStyleLbl="node1" presStyleIdx="1" presStyleCnt="3">
        <dgm:presLayoutVars>
          <dgm:bulletEnabled val="1"/>
        </dgm:presLayoutVars>
      </dgm:prSet>
      <dgm:spPr/>
      <dgm:t>
        <a:bodyPr/>
        <a:lstStyle/>
        <a:p>
          <a:endParaRPr lang="fr-FR"/>
        </a:p>
      </dgm:t>
    </dgm:pt>
    <dgm:pt modelId="{7157A432-6736-4572-87FB-C2961585C937}" type="pres">
      <dgm:prSet presAssocID="{C04DE97B-957C-47DE-B15A-AA5809498CA1}" presName="item3" presStyleLbl="node1" presStyleIdx="2" presStyleCnt="3">
        <dgm:presLayoutVars>
          <dgm:bulletEnabled val="1"/>
        </dgm:presLayoutVars>
      </dgm:prSet>
      <dgm:spPr/>
      <dgm:t>
        <a:bodyPr/>
        <a:lstStyle/>
        <a:p>
          <a:endParaRPr lang="fr-FR"/>
        </a:p>
      </dgm:t>
    </dgm:pt>
    <dgm:pt modelId="{8BBDDF21-0AE4-426E-96E6-8BDF6CA4871D}" type="pres">
      <dgm:prSet presAssocID="{99D75DDC-02E8-452D-9BF6-D342CF63A13A}" presName="funnel" presStyleLbl="trAlignAcc1" presStyleIdx="0" presStyleCnt="1"/>
      <dgm:spPr>
        <a:ln>
          <a:solidFill>
            <a:srgbClr val="0070C0"/>
          </a:solidFill>
        </a:ln>
      </dgm:spPr>
    </dgm:pt>
  </dgm:ptLst>
  <dgm:cxnLst>
    <dgm:cxn modelId="{1DE19C6A-29CE-41E7-A264-6141DD77F711}" srcId="{99D75DDC-02E8-452D-9BF6-D342CF63A13A}" destId="{907B8B57-0651-4F41-BA18-10469EC26D33}" srcOrd="1" destOrd="0" parTransId="{E579F293-3BBD-4B2B-B5D4-EDAA585B1C2B}" sibTransId="{18D6693B-2B09-4F41-8ED4-735AC2E58039}"/>
    <dgm:cxn modelId="{DC9C06D1-4944-4122-9872-DE9271004CCA}" type="presOf" srcId="{907B8B57-0651-4F41-BA18-10469EC26D33}" destId="{364C1338-3C47-4A9D-8E7E-37CDABB43736}" srcOrd="0" destOrd="0" presId="urn:microsoft.com/office/officeart/2005/8/layout/funnel1"/>
    <dgm:cxn modelId="{01BB0910-A8C3-4E4F-B835-BCCB4B0E35C2}" srcId="{99D75DDC-02E8-452D-9BF6-D342CF63A13A}" destId="{580FB4A1-15D0-4CCC-9DFA-01859F0CA530}" srcOrd="2" destOrd="0" parTransId="{C29064E7-E501-415A-83E4-65EC2FB1B42B}" sibTransId="{8F1DB9AF-CAE1-417D-8531-33DEE927C3EE}"/>
    <dgm:cxn modelId="{D9BE62D7-DD1F-4944-ABAC-090F5D198F48}" type="presOf" srcId="{C04DE97B-957C-47DE-B15A-AA5809498CA1}" destId="{99102B3B-A96A-4A77-AD72-C33F481E6B47}" srcOrd="0" destOrd="0" presId="urn:microsoft.com/office/officeart/2005/8/layout/funnel1"/>
    <dgm:cxn modelId="{D518CCD8-59B1-47B1-9F61-42CDE71D9253}" srcId="{99D75DDC-02E8-452D-9BF6-D342CF63A13A}" destId="{C04DE97B-957C-47DE-B15A-AA5809498CA1}" srcOrd="3" destOrd="0" parTransId="{6933A131-51DF-4681-8A71-8C56A5881639}" sibTransId="{3B049A1C-77B2-45A9-9447-CC51DE74E4C7}"/>
    <dgm:cxn modelId="{8DE3A738-3A1B-47CC-829C-2EFE00B26730}" type="presOf" srcId="{99D75DDC-02E8-452D-9BF6-D342CF63A13A}" destId="{9CB46158-C3AB-48C6-88AE-82B7B12C1880}" srcOrd="0" destOrd="0" presId="urn:microsoft.com/office/officeart/2005/8/layout/funnel1"/>
    <dgm:cxn modelId="{973AAB36-9B06-4181-8DE1-D780D196C717}" srcId="{99D75DDC-02E8-452D-9BF6-D342CF63A13A}" destId="{484A32BC-F200-4749-B4C0-8ECE2E292061}" srcOrd="0" destOrd="0" parTransId="{E54BEF0E-E766-4628-B63E-07B50506A43C}" sibTransId="{1BCD19B3-461A-4BB2-B088-70BAB561320F}"/>
    <dgm:cxn modelId="{9F1BBCCF-3EF2-4D2B-B90F-4336C656DAC1}" type="presOf" srcId="{580FB4A1-15D0-4CCC-9DFA-01859F0CA530}" destId="{F3F5A7BA-42CA-4C2E-99E1-4DE24F716402}" srcOrd="0" destOrd="0" presId="urn:microsoft.com/office/officeart/2005/8/layout/funnel1"/>
    <dgm:cxn modelId="{DB2095CB-38B2-4ACB-B95A-38C3C60A45FD}" type="presOf" srcId="{484A32BC-F200-4749-B4C0-8ECE2E292061}" destId="{7157A432-6736-4572-87FB-C2961585C937}" srcOrd="0" destOrd="0" presId="urn:microsoft.com/office/officeart/2005/8/layout/funnel1"/>
    <dgm:cxn modelId="{D4B03919-B6DE-46D9-B877-84F77F94E07B}" type="presParOf" srcId="{9CB46158-C3AB-48C6-88AE-82B7B12C1880}" destId="{22777FCE-5C9B-48A1-8FD0-2AA1AD1809FF}" srcOrd="0" destOrd="0" presId="urn:microsoft.com/office/officeart/2005/8/layout/funnel1"/>
    <dgm:cxn modelId="{37440933-3AF9-469D-AA49-D7198E5059EE}" type="presParOf" srcId="{9CB46158-C3AB-48C6-88AE-82B7B12C1880}" destId="{86338AD5-2532-4BA4-964F-7C167D32F458}" srcOrd="1" destOrd="0" presId="urn:microsoft.com/office/officeart/2005/8/layout/funnel1"/>
    <dgm:cxn modelId="{CA827FC9-C097-4E7D-B338-3FD6E37D4EBE}" type="presParOf" srcId="{9CB46158-C3AB-48C6-88AE-82B7B12C1880}" destId="{99102B3B-A96A-4A77-AD72-C33F481E6B47}" srcOrd="2" destOrd="0" presId="urn:microsoft.com/office/officeart/2005/8/layout/funnel1"/>
    <dgm:cxn modelId="{162DFF32-BBEA-4289-9F5B-B6A0E3B74DB7}" type="presParOf" srcId="{9CB46158-C3AB-48C6-88AE-82B7B12C1880}" destId="{F3F5A7BA-42CA-4C2E-99E1-4DE24F716402}" srcOrd="3" destOrd="0" presId="urn:microsoft.com/office/officeart/2005/8/layout/funnel1"/>
    <dgm:cxn modelId="{8CCE14C6-BEDF-49D1-9C27-583E26EA9994}" type="presParOf" srcId="{9CB46158-C3AB-48C6-88AE-82B7B12C1880}" destId="{364C1338-3C47-4A9D-8E7E-37CDABB43736}" srcOrd="4" destOrd="0" presId="urn:microsoft.com/office/officeart/2005/8/layout/funnel1"/>
    <dgm:cxn modelId="{C1379D6C-4DB7-43FF-8386-A452BA879CEB}" type="presParOf" srcId="{9CB46158-C3AB-48C6-88AE-82B7B12C1880}" destId="{7157A432-6736-4572-87FB-C2961585C937}" srcOrd="5" destOrd="0" presId="urn:microsoft.com/office/officeart/2005/8/layout/funnel1"/>
    <dgm:cxn modelId="{53EDCFF3-4142-4EC1-BAB5-33DA4CB2BB81}" type="presParOf" srcId="{9CB46158-C3AB-48C6-88AE-82B7B12C1880}" destId="{8BBDDF21-0AE4-426E-96E6-8BDF6CA4871D}" srcOrd="6" destOrd="0" presId="urn:microsoft.com/office/officeart/2005/8/layout/funne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18CB3EB-F9CA-46AB-A680-69C13AF75921}" type="doc">
      <dgm:prSet loTypeId="urn:microsoft.com/office/officeart/2008/layout/HexagonCluster" loCatId="relationship" qsTypeId="urn:microsoft.com/office/officeart/2005/8/quickstyle/simple1#15" qsCatId="simple" csTypeId="urn:microsoft.com/office/officeart/2005/8/colors/accent1_2#15" csCatId="accent1" phldr="1"/>
      <dgm:spPr/>
      <dgm:t>
        <a:bodyPr/>
        <a:lstStyle/>
        <a:p>
          <a:endParaRPr lang="fr-FR"/>
        </a:p>
      </dgm:t>
    </dgm:pt>
    <dgm:pt modelId="{DB3C0B34-0678-44F8-AF9E-B17DE666A7F6}">
      <dgm:prSet phldrT="[Texte]" custT="1"/>
      <dgm:spPr>
        <a:solidFill>
          <a:schemeClr val="tx1"/>
        </a:solidFill>
        <a:ln>
          <a:solidFill>
            <a:schemeClr val="tx1"/>
          </a:solidFill>
        </a:ln>
      </dgm:spPr>
      <dgm:t>
        <a:bodyPr/>
        <a:lstStyle/>
        <a:p>
          <a:r>
            <a:rPr lang="fr-FR" sz="1600" b="1" dirty="0" err="1" smtClean="0"/>
            <a:t>Profession-naliser</a:t>
          </a:r>
          <a:r>
            <a:rPr lang="fr-FR" sz="1600" b="1" dirty="0" smtClean="0"/>
            <a:t> les étudiants</a:t>
          </a:r>
          <a:endParaRPr lang="fr-FR" sz="1600" b="1" dirty="0"/>
        </a:p>
      </dgm:t>
    </dgm:pt>
    <dgm:pt modelId="{6FF00803-D866-40FA-970F-ACE34DD9EBB0}" type="parTrans" cxnId="{B3198407-7C66-4E85-BFE0-7727A57816D3}">
      <dgm:prSet/>
      <dgm:spPr/>
      <dgm:t>
        <a:bodyPr/>
        <a:lstStyle/>
        <a:p>
          <a:endParaRPr lang="fr-FR"/>
        </a:p>
      </dgm:t>
    </dgm:pt>
    <dgm:pt modelId="{EA7BF6C7-AB5E-4F16-A879-BD5C11130C56}" type="sibTrans" cxnId="{B3198407-7C66-4E85-BFE0-7727A57816D3}">
      <dgm:prSet/>
      <dgm:spPr>
        <a:blipFill>
          <a:blip xmlns:r="http://schemas.openxmlformats.org/officeDocument/2006/relationships" r:embed="rId1">
            <a:extLst/>
          </a:blip>
          <a:srcRect/>
          <a:stretch>
            <a:fillRect l="-5000" r="-5000"/>
          </a:stretch>
        </a:blipFill>
        <a:ln>
          <a:solidFill>
            <a:schemeClr val="tx1"/>
          </a:solidFill>
        </a:ln>
      </dgm:spPr>
      <dgm:t>
        <a:bodyPr/>
        <a:lstStyle/>
        <a:p>
          <a:endParaRPr lang="fr-FR"/>
        </a:p>
      </dgm:t>
    </dgm:pt>
    <dgm:pt modelId="{AF96BBBF-1E7A-44D8-8196-90FC94A61A4D}">
      <dgm:prSet phldrT="[Texte]" custT="1"/>
      <dgm:spPr>
        <a:solidFill>
          <a:srgbClr val="FF0000"/>
        </a:solidFill>
        <a:ln>
          <a:solidFill>
            <a:srgbClr val="FF0000"/>
          </a:solidFill>
        </a:ln>
      </dgm:spPr>
      <dgm:t>
        <a:bodyPr/>
        <a:lstStyle/>
        <a:p>
          <a:r>
            <a:rPr lang="fr-FR" sz="1600" b="1" dirty="0" smtClean="0"/>
            <a:t>Motiver les étudiants</a:t>
          </a:r>
          <a:endParaRPr lang="fr-FR" sz="1600" b="1" dirty="0"/>
        </a:p>
      </dgm:t>
    </dgm:pt>
    <dgm:pt modelId="{0A3413F3-65D6-431C-839E-068472D0B570}" type="parTrans" cxnId="{9E2E8243-BA43-4600-AE6C-7B8180CED3E6}">
      <dgm:prSet/>
      <dgm:spPr/>
      <dgm:t>
        <a:bodyPr/>
        <a:lstStyle/>
        <a:p>
          <a:endParaRPr lang="fr-FR"/>
        </a:p>
      </dgm:t>
    </dgm:pt>
    <dgm:pt modelId="{6E1A4639-2FF9-42C7-BFFE-90178DB9981D}" type="sibTrans" cxnId="{9E2E8243-BA43-4600-AE6C-7B8180CED3E6}">
      <dgm:prSet/>
      <dgm:spPr>
        <a:blipFill>
          <a:blip xmlns:r="http://schemas.openxmlformats.org/officeDocument/2006/relationships" r:embed="rId2">
            <a:extLst/>
          </a:blip>
          <a:srcRect/>
          <a:stretch>
            <a:fillRect t="-10000" b="-10000"/>
          </a:stretch>
        </a:blipFill>
        <a:ln>
          <a:solidFill>
            <a:srgbClr val="FF0000"/>
          </a:solidFill>
        </a:ln>
      </dgm:spPr>
      <dgm:t>
        <a:bodyPr/>
        <a:lstStyle/>
        <a:p>
          <a:endParaRPr lang="fr-FR"/>
        </a:p>
      </dgm:t>
    </dgm:pt>
    <dgm:pt modelId="{9A602F2C-6A81-470A-A11F-3FC6AC5222C7}">
      <dgm:prSet phldrT="[Texte]" custT="1"/>
      <dgm:spPr>
        <a:solidFill>
          <a:srgbClr val="7030A0"/>
        </a:solidFill>
        <a:ln>
          <a:solidFill>
            <a:srgbClr val="7030A0"/>
          </a:solidFill>
        </a:ln>
      </dgm:spPr>
      <dgm:t>
        <a:bodyPr/>
        <a:lstStyle/>
        <a:p>
          <a:r>
            <a:rPr lang="fr-FR" sz="1600" b="1" dirty="0" smtClean="0"/>
            <a:t>Rendre les étudiants acteur de leur formation</a:t>
          </a:r>
          <a:endParaRPr lang="fr-FR" sz="1600" b="1" dirty="0"/>
        </a:p>
      </dgm:t>
    </dgm:pt>
    <dgm:pt modelId="{97674237-0C94-456E-A6B4-53BAE8B946A9}" type="parTrans" cxnId="{94B6D4BB-4C2E-4DDC-AB35-637CE976C784}">
      <dgm:prSet/>
      <dgm:spPr/>
      <dgm:t>
        <a:bodyPr/>
        <a:lstStyle/>
        <a:p>
          <a:endParaRPr lang="fr-FR"/>
        </a:p>
      </dgm:t>
    </dgm:pt>
    <dgm:pt modelId="{1B0BB180-7AFE-4EFC-8713-FC046154B6A1}" type="sibTrans" cxnId="{94B6D4BB-4C2E-4DDC-AB35-637CE976C784}">
      <dgm:prSet/>
      <dgm:spPr>
        <a:blipFill rotWithShape="1">
          <a:blip xmlns:r="http://schemas.openxmlformats.org/officeDocument/2006/relationships" r:embed="rId3"/>
          <a:stretch>
            <a:fillRect/>
          </a:stretch>
        </a:blipFill>
        <a:ln>
          <a:solidFill>
            <a:srgbClr val="7030A0"/>
          </a:solidFill>
        </a:ln>
      </dgm:spPr>
      <dgm:t>
        <a:bodyPr/>
        <a:lstStyle/>
        <a:p>
          <a:endParaRPr lang="fr-FR"/>
        </a:p>
      </dgm:t>
    </dgm:pt>
    <dgm:pt modelId="{3CE14E37-C1A2-4152-918A-501D36D49C2E}">
      <dgm:prSet custT="1"/>
      <dgm:spPr>
        <a:solidFill>
          <a:schemeClr val="accent6">
            <a:lumMod val="75000"/>
          </a:schemeClr>
        </a:solidFill>
        <a:ln>
          <a:solidFill>
            <a:schemeClr val="accent6">
              <a:lumMod val="75000"/>
            </a:schemeClr>
          </a:solidFill>
        </a:ln>
      </dgm:spPr>
      <dgm:t>
        <a:bodyPr/>
        <a:lstStyle/>
        <a:p>
          <a:r>
            <a:rPr lang="fr-FR" sz="1600" b="1" dirty="0" smtClean="0"/>
            <a:t>Donner du sens à la formation</a:t>
          </a:r>
          <a:endParaRPr lang="fr-FR" sz="1600" b="1" dirty="0"/>
        </a:p>
      </dgm:t>
    </dgm:pt>
    <dgm:pt modelId="{C260AF92-30A9-4CFC-A427-88C315FCA3E7}" type="parTrans" cxnId="{6E833EF5-2096-4D48-9CD8-48007053CD17}">
      <dgm:prSet/>
      <dgm:spPr/>
      <dgm:t>
        <a:bodyPr/>
        <a:lstStyle/>
        <a:p>
          <a:endParaRPr lang="fr-FR"/>
        </a:p>
      </dgm:t>
    </dgm:pt>
    <dgm:pt modelId="{56069F50-DD33-457E-BBAF-D10CF720BAF5}" type="sibTrans" cxnId="{6E833EF5-2096-4D48-9CD8-48007053CD17}">
      <dgm:prSet/>
      <dgm:spPr>
        <a:blipFill>
          <a:blip xmlns:r="http://schemas.openxmlformats.org/officeDocument/2006/relationships" r:embed="rId4">
            <a:extLst/>
          </a:blip>
          <a:srcRect/>
          <a:stretch>
            <a:fillRect t="-2000" b="-2000"/>
          </a:stretch>
        </a:blipFill>
        <a:ln>
          <a:solidFill>
            <a:schemeClr val="accent6">
              <a:lumMod val="75000"/>
            </a:schemeClr>
          </a:solidFill>
        </a:ln>
      </dgm:spPr>
      <dgm:t>
        <a:bodyPr/>
        <a:lstStyle/>
        <a:p>
          <a:endParaRPr lang="fr-FR"/>
        </a:p>
      </dgm:t>
    </dgm:pt>
    <dgm:pt modelId="{09D448FB-1685-4AD8-9FB0-D8E5AE6A857D}" type="pres">
      <dgm:prSet presAssocID="{518CB3EB-F9CA-46AB-A680-69C13AF75921}" presName="Name0" presStyleCnt="0">
        <dgm:presLayoutVars>
          <dgm:chMax val="21"/>
          <dgm:chPref val="21"/>
        </dgm:presLayoutVars>
      </dgm:prSet>
      <dgm:spPr/>
      <dgm:t>
        <a:bodyPr/>
        <a:lstStyle/>
        <a:p>
          <a:endParaRPr lang="fr-FR"/>
        </a:p>
      </dgm:t>
    </dgm:pt>
    <dgm:pt modelId="{2E34455F-838A-48DC-9953-C0AB07E94BDF}" type="pres">
      <dgm:prSet presAssocID="{DB3C0B34-0678-44F8-AF9E-B17DE666A7F6}" presName="text1" presStyleCnt="0"/>
      <dgm:spPr/>
    </dgm:pt>
    <dgm:pt modelId="{57C1A388-16F9-4380-B977-58E71A68FAA7}" type="pres">
      <dgm:prSet presAssocID="{DB3C0B34-0678-44F8-AF9E-B17DE666A7F6}" presName="textRepeatNode" presStyleLbl="alignNode1" presStyleIdx="0" presStyleCnt="4">
        <dgm:presLayoutVars>
          <dgm:chMax val="0"/>
          <dgm:chPref val="0"/>
          <dgm:bulletEnabled val="1"/>
        </dgm:presLayoutVars>
      </dgm:prSet>
      <dgm:spPr/>
      <dgm:t>
        <a:bodyPr/>
        <a:lstStyle/>
        <a:p>
          <a:endParaRPr lang="fr-FR"/>
        </a:p>
      </dgm:t>
    </dgm:pt>
    <dgm:pt modelId="{C69BE01F-018B-4A9D-9F82-FD3F7A270087}" type="pres">
      <dgm:prSet presAssocID="{DB3C0B34-0678-44F8-AF9E-B17DE666A7F6}" presName="textaccent1" presStyleCnt="0"/>
      <dgm:spPr/>
    </dgm:pt>
    <dgm:pt modelId="{01490783-09E5-4484-87C0-3FCFCF6A5834}" type="pres">
      <dgm:prSet presAssocID="{DB3C0B34-0678-44F8-AF9E-B17DE666A7F6}" presName="accentRepeatNode" presStyleLbl="solidAlignAcc1" presStyleIdx="0" presStyleCnt="8"/>
      <dgm:spPr>
        <a:ln>
          <a:solidFill>
            <a:schemeClr val="tx1"/>
          </a:solidFill>
        </a:ln>
      </dgm:spPr>
      <dgm:t>
        <a:bodyPr/>
        <a:lstStyle/>
        <a:p>
          <a:endParaRPr lang="fr-FR"/>
        </a:p>
      </dgm:t>
    </dgm:pt>
    <dgm:pt modelId="{AFEDA695-F324-4433-9E5E-7EB82DB0A7A6}" type="pres">
      <dgm:prSet presAssocID="{EA7BF6C7-AB5E-4F16-A879-BD5C11130C56}" presName="image1" presStyleCnt="0"/>
      <dgm:spPr/>
    </dgm:pt>
    <dgm:pt modelId="{F1E4E00B-BDC3-4148-990D-EE7A9B9174B7}" type="pres">
      <dgm:prSet presAssocID="{EA7BF6C7-AB5E-4F16-A879-BD5C11130C56}" presName="imageRepeatNode" presStyleLbl="alignAcc1" presStyleIdx="0" presStyleCnt="4"/>
      <dgm:spPr/>
      <dgm:t>
        <a:bodyPr/>
        <a:lstStyle/>
        <a:p>
          <a:endParaRPr lang="fr-FR"/>
        </a:p>
      </dgm:t>
    </dgm:pt>
    <dgm:pt modelId="{F295B200-3678-437B-8D9F-2B456B7D6AAD}" type="pres">
      <dgm:prSet presAssocID="{EA7BF6C7-AB5E-4F16-A879-BD5C11130C56}" presName="imageaccent1" presStyleCnt="0"/>
      <dgm:spPr/>
    </dgm:pt>
    <dgm:pt modelId="{D331AEBB-E147-4563-B57C-5FBAB41A60A1}" type="pres">
      <dgm:prSet presAssocID="{EA7BF6C7-AB5E-4F16-A879-BD5C11130C56}" presName="accentRepeatNode" presStyleLbl="solidAlignAcc1" presStyleIdx="1" presStyleCnt="8"/>
      <dgm:spPr>
        <a:ln>
          <a:solidFill>
            <a:schemeClr val="tx1"/>
          </a:solidFill>
        </a:ln>
      </dgm:spPr>
    </dgm:pt>
    <dgm:pt modelId="{8F836F73-C5BD-4F95-A6A9-770B655520A5}" type="pres">
      <dgm:prSet presAssocID="{AF96BBBF-1E7A-44D8-8196-90FC94A61A4D}" presName="text2" presStyleCnt="0"/>
      <dgm:spPr/>
    </dgm:pt>
    <dgm:pt modelId="{F863BA51-B3F0-4387-84FD-933BD92305F1}" type="pres">
      <dgm:prSet presAssocID="{AF96BBBF-1E7A-44D8-8196-90FC94A61A4D}" presName="textRepeatNode" presStyleLbl="alignNode1" presStyleIdx="1" presStyleCnt="4">
        <dgm:presLayoutVars>
          <dgm:chMax val="0"/>
          <dgm:chPref val="0"/>
          <dgm:bulletEnabled val="1"/>
        </dgm:presLayoutVars>
      </dgm:prSet>
      <dgm:spPr/>
      <dgm:t>
        <a:bodyPr/>
        <a:lstStyle/>
        <a:p>
          <a:endParaRPr lang="fr-FR"/>
        </a:p>
      </dgm:t>
    </dgm:pt>
    <dgm:pt modelId="{B1AFBC40-8821-41DF-A654-40C926D68023}" type="pres">
      <dgm:prSet presAssocID="{AF96BBBF-1E7A-44D8-8196-90FC94A61A4D}" presName="textaccent2" presStyleCnt="0"/>
      <dgm:spPr/>
    </dgm:pt>
    <dgm:pt modelId="{1C70F288-46B0-4C31-8A41-5994755DB689}" type="pres">
      <dgm:prSet presAssocID="{AF96BBBF-1E7A-44D8-8196-90FC94A61A4D}" presName="accentRepeatNode" presStyleLbl="solidAlignAcc1" presStyleIdx="2" presStyleCnt="8"/>
      <dgm:spPr>
        <a:ln>
          <a:solidFill>
            <a:srgbClr val="FF0000"/>
          </a:solidFill>
        </a:ln>
      </dgm:spPr>
    </dgm:pt>
    <dgm:pt modelId="{A4B518FA-665B-4A92-879A-E1D133B6BC35}" type="pres">
      <dgm:prSet presAssocID="{6E1A4639-2FF9-42C7-BFFE-90178DB9981D}" presName="image2" presStyleCnt="0"/>
      <dgm:spPr/>
    </dgm:pt>
    <dgm:pt modelId="{140A2B68-EAAF-4247-A41D-BFCB8245FD88}" type="pres">
      <dgm:prSet presAssocID="{6E1A4639-2FF9-42C7-BFFE-90178DB9981D}" presName="imageRepeatNode" presStyleLbl="alignAcc1" presStyleIdx="1" presStyleCnt="4"/>
      <dgm:spPr/>
      <dgm:t>
        <a:bodyPr/>
        <a:lstStyle/>
        <a:p>
          <a:endParaRPr lang="fr-FR"/>
        </a:p>
      </dgm:t>
    </dgm:pt>
    <dgm:pt modelId="{E4CF1502-3D49-43F8-9D1D-34B2856D2F9C}" type="pres">
      <dgm:prSet presAssocID="{6E1A4639-2FF9-42C7-BFFE-90178DB9981D}" presName="imageaccent2" presStyleCnt="0"/>
      <dgm:spPr/>
    </dgm:pt>
    <dgm:pt modelId="{5FC99716-BF12-498B-99FE-25486000AA49}" type="pres">
      <dgm:prSet presAssocID="{6E1A4639-2FF9-42C7-BFFE-90178DB9981D}" presName="accentRepeatNode" presStyleLbl="solidAlignAcc1" presStyleIdx="3" presStyleCnt="8"/>
      <dgm:spPr>
        <a:ln>
          <a:solidFill>
            <a:srgbClr val="FF0000"/>
          </a:solidFill>
        </a:ln>
      </dgm:spPr>
    </dgm:pt>
    <dgm:pt modelId="{99AA5C52-01A2-4FF9-80CE-C01FE7959DB7}" type="pres">
      <dgm:prSet presAssocID="{9A602F2C-6A81-470A-A11F-3FC6AC5222C7}" presName="text3" presStyleCnt="0"/>
      <dgm:spPr/>
    </dgm:pt>
    <dgm:pt modelId="{40C8E038-7D0A-4D15-9F44-C23D51698EFC}" type="pres">
      <dgm:prSet presAssocID="{9A602F2C-6A81-470A-A11F-3FC6AC5222C7}" presName="textRepeatNode" presStyleLbl="alignNode1" presStyleIdx="2" presStyleCnt="4">
        <dgm:presLayoutVars>
          <dgm:chMax val="0"/>
          <dgm:chPref val="0"/>
          <dgm:bulletEnabled val="1"/>
        </dgm:presLayoutVars>
      </dgm:prSet>
      <dgm:spPr/>
      <dgm:t>
        <a:bodyPr/>
        <a:lstStyle/>
        <a:p>
          <a:endParaRPr lang="fr-FR"/>
        </a:p>
      </dgm:t>
    </dgm:pt>
    <dgm:pt modelId="{5BAFFEA2-BBEA-4E7C-A833-F3596D6FD263}" type="pres">
      <dgm:prSet presAssocID="{9A602F2C-6A81-470A-A11F-3FC6AC5222C7}" presName="textaccent3" presStyleCnt="0"/>
      <dgm:spPr/>
    </dgm:pt>
    <dgm:pt modelId="{BA719F4C-768F-4FD0-942B-4B165BBAF8D3}" type="pres">
      <dgm:prSet presAssocID="{9A602F2C-6A81-470A-A11F-3FC6AC5222C7}" presName="accentRepeatNode" presStyleLbl="solidAlignAcc1" presStyleIdx="4" presStyleCnt="8"/>
      <dgm:spPr>
        <a:ln>
          <a:solidFill>
            <a:srgbClr val="7030A0"/>
          </a:solidFill>
        </a:ln>
      </dgm:spPr>
    </dgm:pt>
    <dgm:pt modelId="{6CB71EAD-B0D1-4504-8DA7-04F530128C6A}" type="pres">
      <dgm:prSet presAssocID="{1B0BB180-7AFE-4EFC-8713-FC046154B6A1}" presName="image3" presStyleCnt="0"/>
      <dgm:spPr/>
    </dgm:pt>
    <dgm:pt modelId="{93895EB7-2C6F-4632-AE8E-1C258D5D51F2}" type="pres">
      <dgm:prSet presAssocID="{1B0BB180-7AFE-4EFC-8713-FC046154B6A1}" presName="imageRepeatNode" presStyleLbl="alignAcc1" presStyleIdx="2" presStyleCnt="4"/>
      <dgm:spPr/>
      <dgm:t>
        <a:bodyPr/>
        <a:lstStyle/>
        <a:p>
          <a:endParaRPr lang="fr-FR"/>
        </a:p>
      </dgm:t>
    </dgm:pt>
    <dgm:pt modelId="{2C93AF94-5313-45BA-990D-3810CF8208A1}" type="pres">
      <dgm:prSet presAssocID="{1B0BB180-7AFE-4EFC-8713-FC046154B6A1}" presName="imageaccent3" presStyleCnt="0"/>
      <dgm:spPr/>
    </dgm:pt>
    <dgm:pt modelId="{D6ED79D6-2AB4-431E-A909-2050E9C03EA0}" type="pres">
      <dgm:prSet presAssocID="{1B0BB180-7AFE-4EFC-8713-FC046154B6A1}" presName="accentRepeatNode" presStyleLbl="solidAlignAcc1" presStyleIdx="5" presStyleCnt="8"/>
      <dgm:spPr>
        <a:ln>
          <a:solidFill>
            <a:srgbClr val="7030A0"/>
          </a:solidFill>
        </a:ln>
      </dgm:spPr>
    </dgm:pt>
    <dgm:pt modelId="{7321CDDE-B77D-4853-B7B4-113151AFA16B}" type="pres">
      <dgm:prSet presAssocID="{3CE14E37-C1A2-4152-918A-501D36D49C2E}" presName="text4" presStyleCnt="0"/>
      <dgm:spPr/>
    </dgm:pt>
    <dgm:pt modelId="{AFAE3D2C-7A41-41FA-B723-76F77DDB1B22}" type="pres">
      <dgm:prSet presAssocID="{3CE14E37-C1A2-4152-918A-501D36D49C2E}" presName="textRepeatNode" presStyleLbl="alignNode1" presStyleIdx="3" presStyleCnt="4">
        <dgm:presLayoutVars>
          <dgm:chMax val="0"/>
          <dgm:chPref val="0"/>
          <dgm:bulletEnabled val="1"/>
        </dgm:presLayoutVars>
      </dgm:prSet>
      <dgm:spPr/>
      <dgm:t>
        <a:bodyPr/>
        <a:lstStyle/>
        <a:p>
          <a:endParaRPr lang="fr-FR"/>
        </a:p>
      </dgm:t>
    </dgm:pt>
    <dgm:pt modelId="{2084DE4F-F6A2-4B70-9A45-FB96F845E730}" type="pres">
      <dgm:prSet presAssocID="{3CE14E37-C1A2-4152-918A-501D36D49C2E}" presName="textaccent4" presStyleCnt="0"/>
      <dgm:spPr/>
    </dgm:pt>
    <dgm:pt modelId="{E63EAB0B-B69D-47A2-B414-27B3F23A6D6C}" type="pres">
      <dgm:prSet presAssocID="{3CE14E37-C1A2-4152-918A-501D36D49C2E}" presName="accentRepeatNode" presStyleLbl="solidAlignAcc1" presStyleIdx="6" presStyleCnt="8"/>
      <dgm:spPr>
        <a:ln>
          <a:solidFill>
            <a:schemeClr val="accent6">
              <a:lumMod val="75000"/>
            </a:schemeClr>
          </a:solidFill>
        </a:ln>
      </dgm:spPr>
    </dgm:pt>
    <dgm:pt modelId="{EE27D193-5A67-4DDC-8ED1-775BAE13444F}" type="pres">
      <dgm:prSet presAssocID="{56069F50-DD33-457E-BBAF-D10CF720BAF5}" presName="image4" presStyleCnt="0"/>
      <dgm:spPr/>
    </dgm:pt>
    <dgm:pt modelId="{8E914338-6DC3-4A3B-9CDE-145AE1F76E8A}" type="pres">
      <dgm:prSet presAssocID="{56069F50-DD33-457E-BBAF-D10CF720BAF5}" presName="imageRepeatNode" presStyleLbl="alignAcc1" presStyleIdx="3" presStyleCnt="4"/>
      <dgm:spPr/>
      <dgm:t>
        <a:bodyPr/>
        <a:lstStyle/>
        <a:p>
          <a:endParaRPr lang="fr-FR"/>
        </a:p>
      </dgm:t>
    </dgm:pt>
    <dgm:pt modelId="{64E355FA-EFD1-41EC-B229-8FFDE74AFE61}" type="pres">
      <dgm:prSet presAssocID="{56069F50-DD33-457E-BBAF-D10CF720BAF5}" presName="imageaccent4" presStyleCnt="0"/>
      <dgm:spPr/>
    </dgm:pt>
    <dgm:pt modelId="{DA295985-59AF-46DE-8803-05295979D066}" type="pres">
      <dgm:prSet presAssocID="{56069F50-DD33-457E-BBAF-D10CF720BAF5}" presName="accentRepeatNode" presStyleLbl="solidAlignAcc1" presStyleIdx="7" presStyleCnt="8"/>
      <dgm:spPr>
        <a:ln>
          <a:solidFill>
            <a:schemeClr val="accent6">
              <a:lumMod val="75000"/>
            </a:schemeClr>
          </a:solidFill>
        </a:ln>
      </dgm:spPr>
    </dgm:pt>
  </dgm:ptLst>
  <dgm:cxnLst>
    <dgm:cxn modelId="{AF9CE18B-D6BC-43D2-B507-A04E406A4E40}" type="presOf" srcId="{3CE14E37-C1A2-4152-918A-501D36D49C2E}" destId="{AFAE3D2C-7A41-41FA-B723-76F77DDB1B22}" srcOrd="0" destOrd="0" presId="urn:microsoft.com/office/officeart/2008/layout/HexagonCluster"/>
    <dgm:cxn modelId="{390AC53B-7AD5-48B0-9074-A3B7B68A9162}" type="presOf" srcId="{AF96BBBF-1E7A-44D8-8196-90FC94A61A4D}" destId="{F863BA51-B3F0-4387-84FD-933BD92305F1}" srcOrd="0" destOrd="0" presId="urn:microsoft.com/office/officeart/2008/layout/HexagonCluster"/>
    <dgm:cxn modelId="{9E2E8243-BA43-4600-AE6C-7B8180CED3E6}" srcId="{518CB3EB-F9CA-46AB-A680-69C13AF75921}" destId="{AF96BBBF-1E7A-44D8-8196-90FC94A61A4D}" srcOrd="1" destOrd="0" parTransId="{0A3413F3-65D6-431C-839E-068472D0B570}" sibTransId="{6E1A4639-2FF9-42C7-BFFE-90178DB9981D}"/>
    <dgm:cxn modelId="{B3198407-7C66-4E85-BFE0-7727A57816D3}" srcId="{518CB3EB-F9CA-46AB-A680-69C13AF75921}" destId="{DB3C0B34-0678-44F8-AF9E-B17DE666A7F6}" srcOrd="0" destOrd="0" parTransId="{6FF00803-D866-40FA-970F-ACE34DD9EBB0}" sibTransId="{EA7BF6C7-AB5E-4F16-A879-BD5C11130C56}"/>
    <dgm:cxn modelId="{D688AE69-9002-4436-BC6B-B7DA9FF0B3E8}" type="presOf" srcId="{EA7BF6C7-AB5E-4F16-A879-BD5C11130C56}" destId="{F1E4E00B-BDC3-4148-990D-EE7A9B9174B7}" srcOrd="0" destOrd="0" presId="urn:microsoft.com/office/officeart/2008/layout/HexagonCluster"/>
    <dgm:cxn modelId="{6531EF03-8990-4336-850A-3C8683D2A963}" type="presOf" srcId="{9A602F2C-6A81-470A-A11F-3FC6AC5222C7}" destId="{40C8E038-7D0A-4D15-9F44-C23D51698EFC}" srcOrd="0" destOrd="0" presId="urn:microsoft.com/office/officeart/2008/layout/HexagonCluster"/>
    <dgm:cxn modelId="{4D52854C-74F4-4BBA-A6CD-AEA0AB536E27}" type="presOf" srcId="{DB3C0B34-0678-44F8-AF9E-B17DE666A7F6}" destId="{57C1A388-16F9-4380-B977-58E71A68FAA7}" srcOrd="0" destOrd="0" presId="urn:microsoft.com/office/officeart/2008/layout/HexagonCluster"/>
    <dgm:cxn modelId="{72E00561-1AED-4C58-8EB3-ED644923DBB3}" type="presOf" srcId="{56069F50-DD33-457E-BBAF-D10CF720BAF5}" destId="{8E914338-6DC3-4A3B-9CDE-145AE1F76E8A}" srcOrd="0" destOrd="0" presId="urn:microsoft.com/office/officeart/2008/layout/HexagonCluster"/>
    <dgm:cxn modelId="{6E833EF5-2096-4D48-9CD8-48007053CD17}" srcId="{518CB3EB-F9CA-46AB-A680-69C13AF75921}" destId="{3CE14E37-C1A2-4152-918A-501D36D49C2E}" srcOrd="3" destOrd="0" parTransId="{C260AF92-30A9-4CFC-A427-88C315FCA3E7}" sibTransId="{56069F50-DD33-457E-BBAF-D10CF720BAF5}"/>
    <dgm:cxn modelId="{5DB484D5-F582-477F-B90A-AAB9FE9E4596}" type="presOf" srcId="{518CB3EB-F9CA-46AB-A680-69C13AF75921}" destId="{09D448FB-1685-4AD8-9FB0-D8E5AE6A857D}" srcOrd="0" destOrd="0" presId="urn:microsoft.com/office/officeart/2008/layout/HexagonCluster"/>
    <dgm:cxn modelId="{C448D947-37ED-4F2D-B502-D08D589188CC}" type="presOf" srcId="{6E1A4639-2FF9-42C7-BFFE-90178DB9981D}" destId="{140A2B68-EAAF-4247-A41D-BFCB8245FD88}" srcOrd="0" destOrd="0" presId="urn:microsoft.com/office/officeart/2008/layout/HexagonCluster"/>
    <dgm:cxn modelId="{B6440571-13D9-4FD6-8DFA-FE645FCF4C2A}" type="presOf" srcId="{1B0BB180-7AFE-4EFC-8713-FC046154B6A1}" destId="{93895EB7-2C6F-4632-AE8E-1C258D5D51F2}" srcOrd="0" destOrd="0" presId="urn:microsoft.com/office/officeart/2008/layout/HexagonCluster"/>
    <dgm:cxn modelId="{94B6D4BB-4C2E-4DDC-AB35-637CE976C784}" srcId="{518CB3EB-F9CA-46AB-A680-69C13AF75921}" destId="{9A602F2C-6A81-470A-A11F-3FC6AC5222C7}" srcOrd="2" destOrd="0" parTransId="{97674237-0C94-456E-A6B4-53BAE8B946A9}" sibTransId="{1B0BB180-7AFE-4EFC-8713-FC046154B6A1}"/>
    <dgm:cxn modelId="{8B8EBF43-F1C8-4C0A-9B07-240DEAC5F324}" type="presParOf" srcId="{09D448FB-1685-4AD8-9FB0-D8E5AE6A857D}" destId="{2E34455F-838A-48DC-9953-C0AB07E94BDF}" srcOrd="0" destOrd="0" presId="urn:microsoft.com/office/officeart/2008/layout/HexagonCluster"/>
    <dgm:cxn modelId="{6BFA51A3-E734-4871-8D33-90475EEFB44B}" type="presParOf" srcId="{2E34455F-838A-48DC-9953-C0AB07E94BDF}" destId="{57C1A388-16F9-4380-B977-58E71A68FAA7}" srcOrd="0" destOrd="0" presId="urn:microsoft.com/office/officeart/2008/layout/HexagonCluster"/>
    <dgm:cxn modelId="{21A7D129-2E4D-4B89-B8AC-C5EBFEC5F579}" type="presParOf" srcId="{09D448FB-1685-4AD8-9FB0-D8E5AE6A857D}" destId="{C69BE01F-018B-4A9D-9F82-FD3F7A270087}" srcOrd="1" destOrd="0" presId="urn:microsoft.com/office/officeart/2008/layout/HexagonCluster"/>
    <dgm:cxn modelId="{F687E53A-14CF-4D36-9E14-AFEF78DF5CAE}" type="presParOf" srcId="{C69BE01F-018B-4A9D-9F82-FD3F7A270087}" destId="{01490783-09E5-4484-87C0-3FCFCF6A5834}" srcOrd="0" destOrd="0" presId="urn:microsoft.com/office/officeart/2008/layout/HexagonCluster"/>
    <dgm:cxn modelId="{F7293BBE-9DB9-45AF-BDD6-8CBEDC6FB17B}" type="presParOf" srcId="{09D448FB-1685-4AD8-9FB0-D8E5AE6A857D}" destId="{AFEDA695-F324-4433-9E5E-7EB82DB0A7A6}" srcOrd="2" destOrd="0" presId="urn:microsoft.com/office/officeart/2008/layout/HexagonCluster"/>
    <dgm:cxn modelId="{DB2D4AC4-2418-4B81-9EFF-4026E6095AEB}" type="presParOf" srcId="{AFEDA695-F324-4433-9E5E-7EB82DB0A7A6}" destId="{F1E4E00B-BDC3-4148-990D-EE7A9B9174B7}" srcOrd="0" destOrd="0" presId="urn:microsoft.com/office/officeart/2008/layout/HexagonCluster"/>
    <dgm:cxn modelId="{77BFBBB5-9586-4563-B2EB-F6DADE9E96F2}" type="presParOf" srcId="{09D448FB-1685-4AD8-9FB0-D8E5AE6A857D}" destId="{F295B200-3678-437B-8D9F-2B456B7D6AAD}" srcOrd="3" destOrd="0" presId="urn:microsoft.com/office/officeart/2008/layout/HexagonCluster"/>
    <dgm:cxn modelId="{7295904D-8805-491B-A87A-F64551B8D64F}" type="presParOf" srcId="{F295B200-3678-437B-8D9F-2B456B7D6AAD}" destId="{D331AEBB-E147-4563-B57C-5FBAB41A60A1}" srcOrd="0" destOrd="0" presId="urn:microsoft.com/office/officeart/2008/layout/HexagonCluster"/>
    <dgm:cxn modelId="{DA23CC9A-C26C-4956-961F-59322A5AF083}" type="presParOf" srcId="{09D448FB-1685-4AD8-9FB0-D8E5AE6A857D}" destId="{8F836F73-C5BD-4F95-A6A9-770B655520A5}" srcOrd="4" destOrd="0" presId="urn:microsoft.com/office/officeart/2008/layout/HexagonCluster"/>
    <dgm:cxn modelId="{3B1D7CB0-0858-4B4E-A1A2-9E73621B7319}" type="presParOf" srcId="{8F836F73-C5BD-4F95-A6A9-770B655520A5}" destId="{F863BA51-B3F0-4387-84FD-933BD92305F1}" srcOrd="0" destOrd="0" presId="urn:microsoft.com/office/officeart/2008/layout/HexagonCluster"/>
    <dgm:cxn modelId="{F1BCA1B8-4C33-432B-BAFA-3A284D163216}" type="presParOf" srcId="{09D448FB-1685-4AD8-9FB0-D8E5AE6A857D}" destId="{B1AFBC40-8821-41DF-A654-40C926D68023}" srcOrd="5" destOrd="0" presId="urn:microsoft.com/office/officeart/2008/layout/HexagonCluster"/>
    <dgm:cxn modelId="{10BEFFD1-24FF-4ABD-9C92-460AE9F07D96}" type="presParOf" srcId="{B1AFBC40-8821-41DF-A654-40C926D68023}" destId="{1C70F288-46B0-4C31-8A41-5994755DB689}" srcOrd="0" destOrd="0" presId="urn:microsoft.com/office/officeart/2008/layout/HexagonCluster"/>
    <dgm:cxn modelId="{1B1704F3-CB72-4809-851F-A01FE0991DA3}" type="presParOf" srcId="{09D448FB-1685-4AD8-9FB0-D8E5AE6A857D}" destId="{A4B518FA-665B-4A92-879A-E1D133B6BC35}" srcOrd="6" destOrd="0" presId="urn:microsoft.com/office/officeart/2008/layout/HexagonCluster"/>
    <dgm:cxn modelId="{0F98500C-EF08-4F63-8F2C-90BE59D5C1BC}" type="presParOf" srcId="{A4B518FA-665B-4A92-879A-E1D133B6BC35}" destId="{140A2B68-EAAF-4247-A41D-BFCB8245FD88}" srcOrd="0" destOrd="0" presId="urn:microsoft.com/office/officeart/2008/layout/HexagonCluster"/>
    <dgm:cxn modelId="{52D8E053-B31F-4472-876E-7C63F9C8AA77}" type="presParOf" srcId="{09D448FB-1685-4AD8-9FB0-D8E5AE6A857D}" destId="{E4CF1502-3D49-43F8-9D1D-34B2856D2F9C}" srcOrd="7" destOrd="0" presId="urn:microsoft.com/office/officeart/2008/layout/HexagonCluster"/>
    <dgm:cxn modelId="{20DDEA7A-6EBF-4EBD-8209-9BD9603E41EE}" type="presParOf" srcId="{E4CF1502-3D49-43F8-9D1D-34B2856D2F9C}" destId="{5FC99716-BF12-498B-99FE-25486000AA49}" srcOrd="0" destOrd="0" presId="urn:microsoft.com/office/officeart/2008/layout/HexagonCluster"/>
    <dgm:cxn modelId="{B18D5259-5728-4F16-B43D-93233CAA8603}" type="presParOf" srcId="{09D448FB-1685-4AD8-9FB0-D8E5AE6A857D}" destId="{99AA5C52-01A2-4FF9-80CE-C01FE7959DB7}" srcOrd="8" destOrd="0" presId="urn:microsoft.com/office/officeart/2008/layout/HexagonCluster"/>
    <dgm:cxn modelId="{8BED23CC-AAB8-431E-A37C-6D0B2E70DE50}" type="presParOf" srcId="{99AA5C52-01A2-4FF9-80CE-C01FE7959DB7}" destId="{40C8E038-7D0A-4D15-9F44-C23D51698EFC}" srcOrd="0" destOrd="0" presId="urn:microsoft.com/office/officeart/2008/layout/HexagonCluster"/>
    <dgm:cxn modelId="{7DB7CCBC-B72B-40E7-BCF4-B54E2337AD5E}" type="presParOf" srcId="{09D448FB-1685-4AD8-9FB0-D8E5AE6A857D}" destId="{5BAFFEA2-BBEA-4E7C-A833-F3596D6FD263}" srcOrd="9" destOrd="0" presId="urn:microsoft.com/office/officeart/2008/layout/HexagonCluster"/>
    <dgm:cxn modelId="{D11B6B0C-7122-42A1-800B-08C016901F6E}" type="presParOf" srcId="{5BAFFEA2-BBEA-4E7C-A833-F3596D6FD263}" destId="{BA719F4C-768F-4FD0-942B-4B165BBAF8D3}" srcOrd="0" destOrd="0" presId="urn:microsoft.com/office/officeart/2008/layout/HexagonCluster"/>
    <dgm:cxn modelId="{B568386E-0152-48A1-AA49-822CE98C1DAB}" type="presParOf" srcId="{09D448FB-1685-4AD8-9FB0-D8E5AE6A857D}" destId="{6CB71EAD-B0D1-4504-8DA7-04F530128C6A}" srcOrd="10" destOrd="0" presId="urn:microsoft.com/office/officeart/2008/layout/HexagonCluster"/>
    <dgm:cxn modelId="{446CBD87-3C6C-4B6D-A606-D89DC93400EF}" type="presParOf" srcId="{6CB71EAD-B0D1-4504-8DA7-04F530128C6A}" destId="{93895EB7-2C6F-4632-AE8E-1C258D5D51F2}" srcOrd="0" destOrd="0" presId="urn:microsoft.com/office/officeart/2008/layout/HexagonCluster"/>
    <dgm:cxn modelId="{0B2B3D69-1B5F-49D9-BE68-317F3A69F420}" type="presParOf" srcId="{09D448FB-1685-4AD8-9FB0-D8E5AE6A857D}" destId="{2C93AF94-5313-45BA-990D-3810CF8208A1}" srcOrd="11" destOrd="0" presId="urn:microsoft.com/office/officeart/2008/layout/HexagonCluster"/>
    <dgm:cxn modelId="{892FD6F7-64E5-4FBE-8A49-B5BD8EF37949}" type="presParOf" srcId="{2C93AF94-5313-45BA-990D-3810CF8208A1}" destId="{D6ED79D6-2AB4-431E-A909-2050E9C03EA0}" srcOrd="0" destOrd="0" presId="urn:microsoft.com/office/officeart/2008/layout/HexagonCluster"/>
    <dgm:cxn modelId="{E5D4ECC7-EDD7-406C-8355-BD0770DC96DE}" type="presParOf" srcId="{09D448FB-1685-4AD8-9FB0-D8E5AE6A857D}" destId="{7321CDDE-B77D-4853-B7B4-113151AFA16B}" srcOrd="12" destOrd="0" presId="urn:microsoft.com/office/officeart/2008/layout/HexagonCluster"/>
    <dgm:cxn modelId="{27B80F0B-812B-4E4B-A857-6EA33A2994BD}" type="presParOf" srcId="{7321CDDE-B77D-4853-B7B4-113151AFA16B}" destId="{AFAE3D2C-7A41-41FA-B723-76F77DDB1B22}" srcOrd="0" destOrd="0" presId="urn:microsoft.com/office/officeart/2008/layout/HexagonCluster"/>
    <dgm:cxn modelId="{F3871558-B512-4F87-994A-C263A00A31EF}" type="presParOf" srcId="{09D448FB-1685-4AD8-9FB0-D8E5AE6A857D}" destId="{2084DE4F-F6A2-4B70-9A45-FB96F845E730}" srcOrd="13" destOrd="0" presId="urn:microsoft.com/office/officeart/2008/layout/HexagonCluster"/>
    <dgm:cxn modelId="{69CE6A47-A2A6-4F34-979A-47A63C4D9FE6}" type="presParOf" srcId="{2084DE4F-F6A2-4B70-9A45-FB96F845E730}" destId="{E63EAB0B-B69D-47A2-B414-27B3F23A6D6C}" srcOrd="0" destOrd="0" presId="urn:microsoft.com/office/officeart/2008/layout/HexagonCluster"/>
    <dgm:cxn modelId="{3A28135C-A4A0-4565-8D0B-5CF1A452ABB4}" type="presParOf" srcId="{09D448FB-1685-4AD8-9FB0-D8E5AE6A857D}" destId="{EE27D193-5A67-4DDC-8ED1-775BAE13444F}" srcOrd="14" destOrd="0" presId="urn:microsoft.com/office/officeart/2008/layout/HexagonCluster"/>
    <dgm:cxn modelId="{0186E0B9-A1D6-486D-B01E-956440FD20BE}" type="presParOf" srcId="{EE27D193-5A67-4DDC-8ED1-775BAE13444F}" destId="{8E914338-6DC3-4A3B-9CDE-145AE1F76E8A}" srcOrd="0" destOrd="0" presId="urn:microsoft.com/office/officeart/2008/layout/HexagonCluster"/>
    <dgm:cxn modelId="{2F7CCDA5-8B08-48D3-B19F-4F2C49EBB414}" type="presParOf" srcId="{09D448FB-1685-4AD8-9FB0-D8E5AE6A857D}" destId="{64E355FA-EFD1-41EC-B229-8FFDE74AFE61}" srcOrd="15" destOrd="0" presId="urn:microsoft.com/office/officeart/2008/layout/HexagonCluster"/>
    <dgm:cxn modelId="{429A41F7-0248-47D7-BEE8-4E5081A99C26}" type="presParOf" srcId="{64E355FA-EFD1-41EC-B229-8FFDE74AFE61}" destId="{DA295985-59AF-46DE-8803-05295979D066}" srcOrd="0" destOrd="0" presId="urn:microsoft.com/office/officeart/2008/layout/HexagonCluster"/>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97EE46A-B2F9-4C39-BE20-4CED00C4352D}" type="doc">
      <dgm:prSet loTypeId="urn:microsoft.com/office/officeart/2005/8/layout/chevron2" loCatId="process" qsTypeId="urn:microsoft.com/office/officeart/2005/8/quickstyle/simple1#16" qsCatId="simple" csTypeId="urn:microsoft.com/office/officeart/2005/8/colors/accent1_2#16" csCatId="accent1" phldr="1"/>
      <dgm:spPr/>
      <dgm:t>
        <a:bodyPr/>
        <a:lstStyle/>
        <a:p>
          <a:endParaRPr lang="fr-FR"/>
        </a:p>
      </dgm:t>
    </dgm:pt>
    <dgm:pt modelId="{2D7088CF-B3BA-451B-8E6E-E8959F2A0894}">
      <dgm:prSet phldrT="[Texte]"/>
      <dgm:spPr>
        <a:solidFill>
          <a:srgbClr val="7030A0"/>
        </a:solidFill>
        <a:ln>
          <a:solidFill>
            <a:srgbClr val="7030A0"/>
          </a:solidFill>
        </a:ln>
      </dgm:spPr>
      <dgm:t>
        <a:bodyPr/>
        <a:lstStyle/>
        <a:p>
          <a:r>
            <a:rPr lang="fr-FR" b="1" dirty="0" smtClean="0"/>
            <a:t>Interne</a:t>
          </a:r>
          <a:endParaRPr lang="fr-FR" b="1" dirty="0"/>
        </a:p>
      </dgm:t>
    </dgm:pt>
    <dgm:pt modelId="{4D06B14F-1108-47F2-BE39-8FE1D1ED0719}" type="parTrans" cxnId="{CBEF7AA1-0ADC-4337-BB6D-706BA1A6E4C0}">
      <dgm:prSet/>
      <dgm:spPr/>
      <dgm:t>
        <a:bodyPr/>
        <a:lstStyle/>
        <a:p>
          <a:endParaRPr lang="fr-FR"/>
        </a:p>
      </dgm:t>
    </dgm:pt>
    <dgm:pt modelId="{B2C86966-7D10-4602-91F4-1123B6CE5C1E}" type="sibTrans" cxnId="{CBEF7AA1-0ADC-4337-BB6D-706BA1A6E4C0}">
      <dgm:prSet/>
      <dgm:spPr/>
      <dgm:t>
        <a:bodyPr/>
        <a:lstStyle/>
        <a:p>
          <a:endParaRPr lang="fr-FR"/>
        </a:p>
      </dgm:t>
    </dgm:pt>
    <dgm:pt modelId="{373807D4-8589-47EB-A4AF-EB5336E5507E}">
      <dgm:prSet phldrT="[Texte]"/>
      <dgm:spPr>
        <a:ln>
          <a:solidFill>
            <a:srgbClr val="7030A0"/>
          </a:solidFill>
        </a:ln>
      </dgm:spPr>
      <dgm:t>
        <a:bodyPr/>
        <a:lstStyle/>
        <a:p>
          <a:r>
            <a:rPr lang="fr-FR" b="1" dirty="0" smtClean="0"/>
            <a:t>Établir un plan de formation avec l’équipe enseignante et échanger avec l’équipe administrative</a:t>
          </a:r>
          <a:endParaRPr lang="fr-FR" b="1" dirty="0"/>
        </a:p>
      </dgm:t>
    </dgm:pt>
    <dgm:pt modelId="{E4AC2047-F0AB-4353-8BF7-39F4D3640816}" type="parTrans" cxnId="{16151D6B-DC06-458A-8EA2-B484C58228AB}">
      <dgm:prSet/>
      <dgm:spPr/>
      <dgm:t>
        <a:bodyPr/>
        <a:lstStyle/>
        <a:p>
          <a:endParaRPr lang="fr-FR"/>
        </a:p>
      </dgm:t>
    </dgm:pt>
    <dgm:pt modelId="{D3319506-BA0C-44B7-9424-6131C4580EBD}" type="sibTrans" cxnId="{16151D6B-DC06-458A-8EA2-B484C58228AB}">
      <dgm:prSet/>
      <dgm:spPr/>
      <dgm:t>
        <a:bodyPr/>
        <a:lstStyle/>
        <a:p>
          <a:endParaRPr lang="fr-FR"/>
        </a:p>
      </dgm:t>
    </dgm:pt>
    <dgm:pt modelId="{7A576B26-8E50-4E7A-BE5E-0DFDDDBAFF6B}">
      <dgm:prSet phldrT="[Texte]"/>
      <dgm:spPr>
        <a:ln>
          <a:solidFill>
            <a:srgbClr val="7030A0"/>
          </a:solidFill>
        </a:ln>
      </dgm:spPr>
      <dgm:t>
        <a:bodyPr/>
        <a:lstStyle/>
        <a:p>
          <a:r>
            <a:rPr lang="fr-FR" b="1" dirty="0" smtClean="0"/>
            <a:t>Planifier par promotion la gestion des projets</a:t>
          </a:r>
          <a:endParaRPr lang="fr-FR" b="1" dirty="0"/>
        </a:p>
      </dgm:t>
    </dgm:pt>
    <dgm:pt modelId="{5B95E572-AA14-420F-BF52-2CF9F9F2BEFD}" type="parTrans" cxnId="{C5BB1556-1641-42E3-85EC-6EF37D61C9F1}">
      <dgm:prSet/>
      <dgm:spPr/>
      <dgm:t>
        <a:bodyPr/>
        <a:lstStyle/>
        <a:p>
          <a:endParaRPr lang="fr-FR"/>
        </a:p>
      </dgm:t>
    </dgm:pt>
    <dgm:pt modelId="{066B5871-1D17-4027-B3C6-7B8940B7B14F}" type="sibTrans" cxnId="{C5BB1556-1641-42E3-85EC-6EF37D61C9F1}">
      <dgm:prSet/>
      <dgm:spPr/>
      <dgm:t>
        <a:bodyPr/>
        <a:lstStyle/>
        <a:p>
          <a:endParaRPr lang="fr-FR"/>
        </a:p>
      </dgm:t>
    </dgm:pt>
    <dgm:pt modelId="{1EAA741B-0222-47E6-8E2A-856C0A20287B}">
      <dgm:prSet phldrT="[Texte]"/>
      <dgm:spPr>
        <a:solidFill>
          <a:srgbClr val="FF0000"/>
        </a:solidFill>
        <a:ln>
          <a:solidFill>
            <a:srgbClr val="FF0000"/>
          </a:solidFill>
        </a:ln>
      </dgm:spPr>
      <dgm:t>
        <a:bodyPr/>
        <a:lstStyle/>
        <a:p>
          <a:r>
            <a:rPr lang="fr-FR" b="1" dirty="0" smtClean="0"/>
            <a:t>Externe</a:t>
          </a:r>
          <a:endParaRPr lang="fr-FR" b="1" dirty="0"/>
        </a:p>
      </dgm:t>
    </dgm:pt>
    <dgm:pt modelId="{E55C378F-3037-40FD-A3DF-027605E354A0}" type="parTrans" cxnId="{7FDB3759-2472-4254-A517-0E0ADFCECE26}">
      <dgm:prSet/>
      <dgm:spPr/>
      <dgm:t>
        <a:bodyPr/>
        <a:lstStyle/>
        <a:p>
          <a:endParaRPr lang="fr-FR"/>
        </a:p>
      </dgm:t>
    </dgm:pt>
    <dgm:pt modelId="{391587D9-5C27-4130-BC5C-E1FA2CD15CDE}" type="sibTrans" cxnId="{7FDB3759-2472-4254-A517-0E0ADFCECE26}">
      <dgm:prSet/>
      <dgm:spPr/>
      <dgm:t>
        <a:bodyPr/>
        <a:lstStyle/>
        <a:p>
          <a:endParaRPr lang="fr-FR"/>
        </a:p>
      </dgm:t>
    </dgm:pt>
    <dgm:pt modelId="{5F4DC634-1307-45CB-983A-F180F9409C06}">
      <dgm:prSet phldrT="[Texte]" custT="1"/>
      <dgm:spPr>
        <a:ln>
          <a:solidFill>
            <a:srgbClr val="FF0000"/>
          </a:solidFill>
        </a:ln>
      </dgm:spPr>
      <dgm:t>
        <a:bodyPr/>
        <a:lstStyle/>
        <a:p>
          <a:r>
            <a:rPr lang="fr-FR" sz="1400" b="1" dirty="0" smtClean="0"/>
            <a:t>S’appuyer sur des partenaires industriels pour élaborer des projets</a:t>
          </a:r>
          <a:endParaRPr lang="fr-FR" sz="1400" b="1" dirty="0"/>
        </a:p>
      </dgm:t>
    </dgm:pt>
    <dgm:pt modelId="{58697220-9365-48F3-B552-625FA11406CD}" type="parTrans" cxnId="{815700C5-00BD-422B-9B73-8B2E7BA7E377}">
      <dgm:prSet/>
      <dgm:spPr/>
      <dgm:t>
        <a:bodyPr/>
        <a:lstStyle/>
        <a:p>
          <a:endParaRPr lang="fr-FR"/>
        </a:p>
      </dgm:t>
    </dgm:pt>
    <dgm:pt modelId="{73AE46D5-CC0A-46F4-AA1B-980C584EAAE0}" type="sibTrans" cxnId="{815700C5-00BD-422B-9B73-8B2E7BA7E377}">
      <dgm:prSet/>
      <dgm:spPr/>
      <dgm:t>
        <a:bodyPr/>
        <a:lstStyle/>
        <a:p>
          <a:endParaRPr lang="fr-FR"/>
        </a:p>
      </dgm:t>
    </dgm:pt>
    <dgm:pt modelId="{5A0B97C4-2EF3-428C-8465-07E4FA896832}">
      <dgm:prSet phldrT="[Texte]" custT="1"/>
      <dgm:spPr>
        <a:ln>
          <a:solidFill>
            <a:srgbClr val="FF0000"/>
          </a:solidFill>
        </a:ln>
      </dgm:spPr>
      <dgm:t>
        <a:bodyPr/>
        <a:lstStyle/>
        <a:p>
          <a:r>
            <a:rPr lang="fr-FR" sz="1400" b="1" dirty="0" smtClean="0"/>
            <a:t>Développer un réseau de communication avec les apporteurs de projets</a:t>
          </a:r>
          <a:endParaRPr lang="fr-FR" sz="1400" b="1" dirty="0"/>
        </a:p>
      </dgm:t>
    </dgm:pt>
    <dgm:pt modelId="{9F09C4B0-234D-4180-8D14-C8DC19BB7894}" type="parTrans" cxnId="{6DADDF1D-AECF-4352-A51E-A09B9687A8D5}">
      <dgm:prSet/>
      <dgm:spPr/>
      <dgm:t>
        <a:bodyPr/>
        <a:lstStyle/>
        <a:p>
          <a:endParaRPr lang="fr-FR"/>
        </a:p>
      </dgm:t>
    </dgm:pt>
    <dgm:pt modelId="{2D3076EA-F692-44CA-BD06-3AFE27A6270D}" type="sibTrans" cxnId="{6DADDF1D-AECF-4352-A51E-A09B9687A8D5}">
      <dgm:prSet/>
      <dgm:spPr/>
      <dgm:t>
        <a:bodyPr/>
        <a:lstStyle/>
        <a:p>
          <a:endParaRPr lang="fr-FR"/>
        </a:p>
      </dgm:t>
    </dgm:pt>
    <dgm:pt modelId="{AE13EF39-BFC3-4773-A8CD-2838A1639801}">
      <dgm:prSet phldrT="[Texte]" custT="1"/>
      <dgm:spPr>
        <a:ln>
          <a:solidFill>
            <a:srgbClr val="FF0000"/>
          </a:solidFill>
        </a:ln>
      </dgm:spPr>
      <dgm:t>
        <a:bodyPr/>
        <a:lstStyle/>
        <a:p>
          <a:r>
            <a:rPr lang="fr-FR" sz="1400" b="1" dirty="0" smtClean="0"/>
            <a:t>Organiser les étapes de revue de projet pour vérifier les acquisitions de compétences</a:t>
          </a:r>
          <a:endParaRPr lang="fr-FR" sz="1400" b="1" dirty="0"/>
        </a:p>
      </dgm:t>
    </dgm:pt>
    <dgm:pt modelId="{398FF5B2-7463-4864-922E-BDFCE291E54B}" type="parTrans" cxnId="{20561699-2591-4B87-858E-04E1721E12CD}">
      <dgm:prSet/>
      <dgm:spPr/>
      <dgm:t>
        <a:bodyPr/>
        <a:lstStyle/>
        <a:p>
          <a:endParaRPr lang="fr-FR"/>
        </a:p>
      </dgm:t>
    </dgm:pt>
    <dgm:pt modelId="{D03BFA41-556A-4B8A-9765-6A97E02CA23D}" type="sibTrans" cxnId="{20561699-2591-4B87-858E-04E1721E12CD}">
      <dgm:prSet/>
      <dgm:spPr/>
      <dgm:t>
        <a:bodyPr/>
        <a:lstStyle/>
        <a:p>
          <a:endParaRPr lang="fr-FR"/>
        </a:p>
      </dgm:t>
    </dgm:pt>
    <dgm:pt modelId="{A9AF6B8C-1867-4FE3-8EF3-F27450BFB6C8}">
      <dgm:prSet phldrT="[Texte]" custT="1"/>
      <dgm:spPr>
        <a:ln>
          <a:solidFill>
            <a:srgbClr val="FF0000"/>
          </a:solidFill>
        </a:ln>
      </dgm:spPr>
      <dgm:t>
        <a:bodyPr/>
        <a:lstStyle/>
        <a:p>
          <a:r>
            <a:rPr lang="fr-FR" sz="1400" b="1" dirty="0" smtClean="0"/>
            <a:t>…</a:t>
          </a:r>
          <a:endParaRPr lang="fr-FR" sz="1400" b="1" dirty="0"/>
        </a:p>
      </dgm:t>
    </dgm:pt>
    <dgm:pt modelId="{E0C48540-72D3-4CA6-A56C-9110DA439061}" type="parTrans" cxnId="{1FC76E67-43F6-4644-B85D-7B665A05FF2E}">
      <dgm:prSet/>
      <dgm:spPr/>
      <dgm:t>
        <a:bodyPr/>
        <a:lstStyle/>
        <a:p>
          <a:endParaRPr lang="fr-FR"/>
        </a:p>
      </dgm:t>
    </dgm:pt>
    <dgm:pt modelId="{66D84B0A-9E5E-4D63-A67D-FF61C1CBCC86}" type="sibTrans" cxnId="{1FC76E67-43F6-4644-B85D-7B665A05FF2E}">
      <dgm:prSet/>
      <dgm:spPr/>
      <dgm:t>
        <a:bodyPr/>
        <a:lstStyle/>
        <a:p>
          <a:endParaRPr lang="fr-FR"/>
        </a:p>
      </dgm:t>
    </dgm:pt>
    <dgm:pt modelId="{90DB3EA7-77F5-4460-916D-B4C2331C6129}">
      <dgm:prSet phldrT="[Texte]"/>
      <dgm:spPr>
        <a:ln>
          <a:solidFill>
            <a:srgbClr val="7030A0"/>
          </a:solidFill>
        </a:ln>
      </dgm:spPr>
      <dgm:t>
        <a:bodyPr/>
        <a:lstStyle/>
        <a:p>
          <a:r>
            <a:rPr lang="fr-FR" b="1" dirty="0" smtClean="0"/>
            <a:t> Organiser les cours de gestion de projet pour que les étudiants puissent avancer dans leur projet.</a:t>
          </a:r>
          <a:endParaRPr lang="fr-FR" b="1" dirty="0"/>
        </a:p>
      </dgm:t>
    </dgm:pt>
    <dgm:pt modelId="{07A4E39C-2F40-449C-AB2A-C9752056FB69}" type="parTrans" cxnId="{3429D760-A9D4-4D0D-AE0A-14AA1A90A18A}">
      <dgm:prSet/>
      <dgm:spPr/>
      <dgm:t>
        <a:bodyPr/>
        <a:lstStyle/>
        <a:p>
          <a:endParaRPr lang="fr-FR"/>
        </a:p>
      </dgm:t>
    </dgm:pt>
    <dgm:pt modelId="{00B991C5-2AE9-4CA0-9E13-C2880F30038E}" type="sibTrans" cxnId="{3429D760-A9D4-4D0D-AE0A-14AA1A90A18A}">
      <dgm:prSet/>
      <dgm:spPr/>
      <dgm:t>
        <a:bodyPr/>
        <a:lstStyle/>
        <a:p>
          <a:endParaRPr lang="fr-FR"/>
        </a:p>
      </dgm:t>
    </dgm:pt>
    <dgm:pt modelId="{BB9575E3-6706-4D8B-91DE-DA9CFE519AA6}">
      <dgm:prSet phldrT="[Texte]"/>
      <dgm:spPr>
        <a:ln>
          <a:solidFill>
            <a:srgbClr val="7030A0"/>
          </a:solidFill>
        </a:ln>
      </dgm:spPr>
      <dgm:t>
        <a:bodyPr/>
        <a:lstStyle/>
        <a:p>
          <a:r>
            <a:rPr lang="fr-FR" b="1" dirty="0" smtClean="0"/>
            <a:t>…</a:t>
          </a:r>
          <a:endParaRPr lang="fr-FR" b="1" dirty="0"/>
        </a:p>
      </dgm:t>
    </dgm:pt>
    <dgm:pt modelId="{EE4185B1-4726-4D06-8947-6D293974AB79}" type="parTrans" cxnId="{DF4DFD19-AC0C-4AC5-B518-FBF931C1CF07}">
      <dgm:prSet/>
      <dgm:spPr/>
      <dgm:t>
        <a:bodyPr/>
        <a:lstStyle/>
        <a:p>
          <a:endParaRPr lang="fr-FR"/>
        </a:p>
      </dgm:t>
    </dgm:pt>
    <dgm:pt modelId="{C39989D6-1124-48A4-87D7-5FFD55150C60}" type="sibTrans" cxnId="{DF4DFD19-AC0C-4AC5-B518-FBF931C1CF07}">
      <dgm:prSet/>
      <dgm:spPr/>
      <dgm:t>
        <a:bodyPr/>
        <a:lstStyle/>
        <a:p>
          <a:endParaRPr lang="fr-FR"/>
        </a:p>
      </dgm:t>
    </dgm:pt>
    <dgm:pt modelId="{6212D4AA-BB3D-42E1-A0C6-AED5B927F0EC}" type="pres">
      <dgm:prSet presAssocID="{297EE46A-B2F9-4C39-BE20-4CED00C4352D}" presName="linearFlow" presStyleCnt="0">
        <dgm:presLayoutVars>
          <dgm:dir/>
          <dgm:animLvl val="lvl"/>
          <dgm:resizeHandles val="exact"/>
        </dgm:presLayoutVars>
      </dgm:prSet>
      <dgm:spPr/>
      <dgm:t>
        <a:bodyPr/>
        <a:lstStyle/>
        <a:p>
          <a:endParaRPr lang="fr-FR"/>
        </a:p>
      </dgm:t>
    </dgm:pt>
    <dgm:pt modelId="{895D7E62-9622-4CFC-9534-5759C7586AAD}" type="pres">
      <dgm:prSet presAssocID="{2D7088CF-B3BA-451B-8E6E-E8959F2A0894}" presName="composite" presStyleCnt="0"/>
      <dgm:spPr/>
    </dgm:pt>
    <dgm:pt modelId="{E7CA669B-17A2-418C-8DF4-E2199BA6747F}" type="pres">
      <dgm:prSet presAssocID="{2D7088CF-B3BA-451B-8E6E-E8959F2A0894}" presName="parentText" presStyleLbl="alignNode1" presStyleIdx="0" presStyleCnt="2">
        <dgm:presLayoutVars>
          <dgm:chMax val="1"/>
          <dgm:bulletEnabled val="1"/>
        </dgm:presLayoutVars>
      </dgm:prSet>
      <dgm:spPr/>
      <dgm:t>
        <a:bodyPr/>
        <a:lstStyle/>
        <a:p>
          <a:endParaRPr lang="fr-FR"/>
        </a:p>
      </dgm:t>
    </dgm:pt>
    <dgm:pt modelId="{9C84A608-E442-44A4-95B9-BA1FA8B9FF99}" type="pres">
      <dgm:prSet presAssocID="{2D7088CF-B3BA-451B-8E6E-E8959F2A0894}" presName="descendantText" presStyleLbl="alignAcc1" presStyleIdx="0" presStyleCnt="2">
        <dgm:presLayoutVars>
          <dgm:bulletEnabled val="1"/>
        </dgm:presLayoutVars>
      </dgm:prSet>
      <dgm:spPr/>
      <dgm:t>
        <a:bodyPr/>
        <a:lstStyle/>
        <a:p>
          <a:endParaRPr lang="fr-FR"/>
        </a:p>
      </dgm:t>
    </dgm:pt>
    <dgm:pt modelId="{F426E586-7904-4BC1-BA46-883A7C2F0374}" type="pres">
      <dgm:prSet presAssocID="{B2C86966-7D10-4602-91F4-1123B6CE5C1E}" presName="sp" presStyleCnt="0"/>
      <dgm:spPr/>
    </dgm:pt>
    <dgm:pt modelId="{79790CD7-FECC-45DB-9967-111A7BF203EB}" type="pres">
      <dgm:prSet presAssocID="{1EAA741B-0222-47E6-8E2A-856C0A20287B}" presName="composite" presStyleCnt="0"/>
      <dgm:spPr/>
    </dgm:pt>
    <dgm:pt modelId="{F8D5BAAF-4875-4C55-8700-34F799C2A87D}" type="pres">
      <dgm:prSet presAssocID="{1EAA741B-0222-47E6-8E2A-856C0A20287B}" presName="parentText" presStyleLbl="alignNode1" presStyleIdx="1" presStyleCnt="2">
        <dgm:presLayoutVars>
          <dgm:chMax val="1"/>
          <dgm:bulletEnabled val="1"/>
        </dgm:presLayoutVars>
      </dgm:prSet>
      <dgm:spPr/>
      <dgm:t>
        <a:bodyPr/>
        <a:lstStyle/>
        <a:p>
          <a:endParaRPr lang="fr-FR"/>
        </a:p>
      </dgm:t>
    </dgm:pt>
    <dgm:pt modelId="{EBFD6436-120D-4400-849E-721B17D92878}" type="pres">
      <dgm:prSet presAssocID="{1EAA741B-0222-47E6-8E2A-856C0A20287B}" presName="descendantText" presStyleLbl="alignAcc1" presStyleIdx="1" presStyleCnt="2">
        <dgm:presLayoutVars>
          <dgm:bulletEnabled val="1"/>
        </dgm:presLayoutVars>
      </dgm:prSet>
      <dgm:spPr/>
      <dgm:t>
        <a:bodyPr/>
        <a:lstStyle/>
        <a:p>
          <a:endParaRPr lang="fr-FR"/>
        </a:p>
      </dgm:t>
    </dgm:pt>
  </dgm:ptLst>
  <dgm:cxnLst>
    <dgm:cxn modelId="{3429D760-A9D4-4D0D-AE0A-14AA1A90A18A}" srcId="{2D7088CF-B3BA-451B-8E6E-E8959F2A0894}" destId="{90DB3EA7-77F5-4460-916D-B4C2331C6129}" srcOrd="2" destOrd="0" parTransId="{07A4E39C-2F40-449C-AB2A-C9752056FB69}" sibTransId="{00B991C5-2AE9-4CA0-9E13-C2880F30038E}"/>
    <dgm:cxn modelId="{FE86AF64-5F47-4843-914C-A5065146D7AC}" type="presOf" srcId="{90DB3EA7-77F5-4460-916D-B4C2331C6129}" destId="{9C84A608-E442-44A4-95B9-BA1FA8B9FF99}" srcOrd="0" destOrd="2" presId="urn:microsoft.com/office/officeart/2005/8/layout/chevron2"/>
    <dgm:cxn modelId="{B6C5FD4D-B415-4E19-A031-CB286848F0C4}" type="presOf" srcId="{AE13EF39-BFC3-4773-A8CD-2838A1639801}" destId="{EBFD6436-120D-4400-849E-721B17D92878}" srcOrd="0" destOrd="2" presId="urn:microsoft.com/office/officeart/2005/8/layout/chevron2"/>
    <dgm:cxn modelId="{DF4DFD19-AC0C-4AC5-B518-FBF931C1CF07}" srcId="{2D7088CF-B3BA-451B-8E6E-E8959F2A0894}" destId="{BB9575E3-6706-4D8B-91DE-DA9CFE519AA6}" srcOrd="3" destOrd="0" parTransId="{EE4185B1-4726-4D06-8947-6D293974AB79}" sibTransId="{C39989D6-1124-48A4-87D7-5FFD55150C60}"/>
    <dgm:cxn modelId="{F863D151-6FAA-4E18-87A1-03B7DBB87B43}" type="presOf" srcId="{297EE46A-B2F9-4C39-BE20-4CED00C4352D}" destId="{6212D4AA-BB3D-42E1-A0C6-AED5B927F0EC}" srcOrd="0" destOrd="0" presId="urn:microsoft.com/office/officeart/2005/8/layout/chevron2"/>
    <dgm:cxn modelId="{C5BB1556-1641-42E3-85EC-6EF37D61C9F1}" srcId="{2D7088CF-B3BA-451B-8E6E-E8959F2A0894}" destId="{7A576B26-8E50-4E7A-BE5E-0DFDDDBAFF6B}" srcOrd="1" destOrd="0" parTransId="{5B95E572-AA14-420F-BF52-2CF9F9F2BEFD}" sibTransId="{066B5871-1D17-4027-B3C6-7B8940B7B14F}"/>
    <dgm:cxn modelId="{7FDB3759-2472-4254-A517-0E0ADFCECE26}" srcId="{297EE46A-B2F9-4C39-BE20-4CED00C4352D}" destId="{1EAA741B-0222-47E6-8E2A-856C0A20287B}" srcOrd="1" destOrd="0" parTransId="{E55C378F-3037-40FD-A3DF-027605E354A0}" sibTransId="{391587D9-5C27-4130-BC5C-E1FA2CD15CDE}"/>
    <dgm:cxn modelId="{2930B8DC-5D7A-46AB-B3B9-4222D5F45C7B}" type="presOf" srcId="{2D7088CF-B3BA-451B-8E6E-E8959F2A0894}" destId="{E7CA669B-17A2-418C-8DF4-E2199BA6747F}" srcOrd="0" destOrd="0" presId="urn:microsoft.com/office/officeart/2005/8/layout/chevron2"/>
    <dgm:cxn modelId="{815700C5-00BD-422B-9B73-8B2E7BA7E377}" srcId="{1EAA741B-0222-47E6-8E2A-856C0A20287B}" destId="{5F4DC634-1307-45CB-983A-F180F9409C06}" srcOrd="0" destOrd="0" parTransId="{58697220-9365-48F3-B552-625FA11406CD}" sibTransId="{73AE46D5-CC0A-46F4-AA1B-980C584EAAE0}"/>
    <dgm:cxn modelId="{20561699-2591-4B87-858E-04E1721E12CD}" srcId="{1EAA741B-0222-47E6-8E2A-856C0A20287B}" destId="{AE13EF39-BFC3-4773-A8CD-2838A1639801}" srcOrd="2" destOrd="0" parTransId="{398FF5B2-7463-4864-922E-BDFCE291E54B}" sibTransId="{D03BFA41-556A-4B8A-9765-6A97E02CA23D}"/>
    <dgm:cxn modelId="{16151D6B-DC06-458A-8EA2-B484C58228AB}" srcId="{2D7088CF-B3BA-451B-8E6E-E8959F2A0894}" destId="{373807D4-8589-47EB-A4AF-EB5336E5507E}" srcOrd="0" destOrd="0" parTransId="{E4AC2047-F0AB-4353-8BF7-39F4D3640816}" sibTransId="{D3319506-BA0C-44B7-9424-6131C4580EBD}"/>
    <dgm:cxn modelId="{6DADDF1D-AECF-4352-A51E-A09B9687A8D5}" srcId="{1EAA741B-0222-47E6-8E2A-856C0A20287B}" destId="{5A0B97C4-2EF3-428C-8465-07E4FA896832}" srcOrd="1" destOrd="0" parTransId="{9F09C4B0-234D-4180-8D14-C8DC19BB7894}" sibTransId="{2D3076EA-F692-44CA-BD06-3AFE27A6270D}"/>
    <dgm:cxn modelId="{C84DCD1E-74AF-441E-A1CA-ED13D60148B8}" type="presOf" srcId="{BB9575E3-6706-4D8B-91DE-DA9CFE519AA6}" destId="{9C84A608-E442-44A4-95B9-BA1FA8B9FF99}" srcOrd="0" destOrd="3" presId="urn:microsoft.com/office/officeart/2005/8/layout/chevron2"/>
    <dgm:cxn modelId="{86E9A923-8AE7-4A91-A42F-E50DF6940EB4}" type="presOf" srcId="{5F4DC634-1307-45CB-983A-F180F9409C06}" destId="{EBFD6436-120D-4400-849E-721B17D92878}" srcOrd="0" destOrd="0" presId="urn:microsoft.com/office/officeart/2005/8/layout/chevron2"/>
    <dgm:cxn modelId="{A1682B45-BE11-4596-B939-5C17B5C83C80}" type="presOf" srcId="{373807D4-8589-47EB-A4AF-EB5336E5507E}" destId="{9C84A608-E442-44A4-95B9-BA1FA8B9FF99}" srcOrd="0" destOrd="0" presId="urn:microsoft.com/office/officeart/2005/8/layout/chevron2"/>
    <dgm:cxn modelId="{2EF51AA1-7FC7-4DB5-88E5-53E2BB90517C}" type="presOf" srcId="{7A576B26-8E50-4E7A-BE5E-0DFDDDBAFF6B}" destId="{9C84A608-E442-44A4-95B9-BA1FA8B9FF99}" srcOrd="0" destOrd="1" presId="urn:microsoft.com/office/officeart/2005/8/layout/chevron2"/>
    <dgm:cxn modelId="{1FC76E67-43F6-4644-B85D-7B665A05FF2E}" srcId="{1EAA741B-0222-47E6-8E2A-856C0A20287B}" destId="{A9AF6B8C-1867-4FE3-8EF3-F27450BFB6C8}" srcOrd="3" destOrd="0" parTransId="{E0C48540-72D3-4CA6-A56C-9110DA439061}" sibTransId="{66D84B0A-9E5E-4D63-A67D-FF61C1CBCC86}"/>
    <dgm:cxn modelId="{CBEF7AA1-0ADC-4337-BB6D-706BA1A6E4C0}" srcId="{297EE46A-B2F9-4C39-BE20-4CED00C4352D}" destId="{2D7088CF-B3BA-451B-8E6E-E8959F2A0894}" srcOrd="0" destOrd="0" parTransId="{4D06B14F-1108-47F2-BE39-8FE1D1ED0719}" sibTransId="{B2C86966-7D10-4602-91F4-1123B6CE5C1E}"/>
    <dgm:cxn modelId="{C2C34027-0460-4E1D-BBF8-562F73D6966D}" type="presOf" srcId="{5A0B97C4-2EF3-428C-8465-07E4FA896832}" destId="{EBFD6436-120D-4400-849E-721B17D92878}" srcOrd="0" destOrd="1" presId="urn:microsoft.com/office/officeart/2005/8/layout/chevron2"/>
    <dgm:cxn modelId="{EC4044AA-830A-40DD-ACF8-C1493BE6F67A}" type="presOf" srcId="{A9AF6B8C-1867-4FE3-8EF3-F27450BFB6C8}" destId="{EBFD6436-120D-4400-849E-721B17D92878}" srcOrd="0" destOrd="3" presId="urn:microsoft.com/office/officeart/2005/8/layout/chevron2"/>
    <dgm:cxn modelId="{460AEE5A-AEDE-485D-9FF7-7154A25D4433}" type="presOf" srcId="{1EAA741B-0222-47E6-8E2A-856C0A20287B}" destId="{F8D5BAAF-4875-4C55-8700-34F799C2A87D}" srcOrd="0" destOrd="0" presId="urn:microsoft.com/office/officeart/2005/8/layout/chevron2"/>
    <dgm:cxn modelId="{A00981D2-6CBB-4779-904B-5286E3DFD21F}" type="presParOf" srcId="{6212D4AA-BB3D-42E1-A0C6-AED5B927F0EC}" destId="{895D7E62-9622-4CFC-9534-5759C7586AAD}" srcOrd="0" destOrd="0" presId="urn:microsoft.com/office/officeart/2005/8/layout/chevron2"/>
    <dgm:cxn modelId="{FB11A9E5-C54D-4339-9493-FBD7BD3481D3}" type="presParOf" srcId="{895D7E62-9622-4CFC-9534-5759C7586AAD}" destId="{E7CA669B-17A2-418C-8DF4-E2199BA6747F}" srcOrd="0" destOrd="0" presId="urn:microsoft.com/office/officeart/2005/8/layout/chevron2"/>
    <dgm:cxn modelId="{B480FE29-DA84-441E-A1EA-FD6E05D6A0C8}" type="presParOf" srcId="{895D7E62-9622-4CFC-9534-5759C7586AAD}" destId="{9C84A608-E442-44A4-95B9-BA1FA8B9FF99}" srcOrd="1" destOrd="0" presId="urn:microsoft.com/office/officeart/2005/8/layout/chevron2"/>
    <dgm:cxn modelId="{B1D00A0D-BA07-4B73-9EB9-37D482A9EFC5}" type="presParOf" srcId="{6212D4AA-BB3D-42E1-A0C6-AED5B927F0EC}" destId="{F426E586-7904-4BC1-BA46-883A7C2F0374}" srcOrd="1" destOrd="0" presId="urn:microsoft.com/office/officeart/2005/8/layout/chevron2"/>
    <dgm:cxn modelId="{C14271F1-F5E2-4FB5-B02C-F868B5AF2758}" type="presParOf" srcId="{6212D4AA-BB3D-42E1-A0C6-AED5B927F0EC}" destId="{79790CD7-FECC-45DB-9967-111A7BF203EB}" srcOrd="2" destOrd="0" presId="urn:microsoft.com/office/officeart/2005/8/layout/chevron2"/>
    <dgm:cxn modelId="{4CDD2DC3-E10C-43D6-A91D-97F0A427CD15}" type="presParOf" srcId="{79790CD7-FECC-45DB-9967-111A7BF203EB}" destId="{F8D5BAAF-4875-4C55-8700-34F799C2A87D}" srcOrd="0" destOrd="0" presId="urn:microsoft.com/office/officeart/2005/8/layout/chevron2"/>
    <dgm:cxn modelId="{37B4CA3B-8791-4E21-8AF3-DC1683E107B0}" type="presParOf" srcId="{79790CD7-FECC-45DB-9967-111A7BF203EB}" destId="{EBFD6436-120D-4400-849E-721B17D92878}" srcOrd="1" destOrd="0" presId="urn:microsoft.com/office/officeart/2005/8/layout/chevro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D4A4690-A68D-4F9B-911E-700B0DA2444B}" type="doc">
      <dgm:prSet loTypeId="urn:microsoft.com/office/officeart/2005/8/layout/equation2" loCatId="relationship" qsTypeId="urn:microsoft.com/office/officeart/2005/8/quickstyle/simple1#17" qsCatId="simple" csTypeId="urn:microsoft.com/office/officeart/2005/8/colors/accent1_2#17" csCatId="accent1" phldr="1"/>
      <dgm:spPr/>
    </dgm:pt>
    <dgm:pt modelId="{86820B7F-6C64-428E-A74E-84E86146440D}">
      <dgm:prSet phldrT="[Texte]"/>
      <dgm:spPr>
        <a:solidFill>
          <a:srgbClr val="7030A0"/>
        </a:solidFill>
      </dgm:spPr>
      <dgm:t>
        <a:bodyPr/>
        <a:lstStyle/>
        <a:p>
          <a:r>
            <a:rPr lang="fr-FR" b="1" dirty="0" smtClean="0"/>
            <a:t>EG</a:t>
          </a:r>
          <a:endParaRPr lang="fr-FR" b="1" dirty="0"/>
        </a:p>
      </dgm:t>
    </dgm:pt>
    <dgm:pt modelId="{F1963682-21A4-4D9F-8FCF-0628290AEE71}" type="parTrans" cxnId="{A88F1D3F-294B-4544-98CC-613BBC040F0B}">
      <dgm:prSet/>
      <dgm:spPr/>
      <dgm:t>
        <a:bodyPr/>
        <a:lstStyle/>
        <a:p>
          <a:endParaRPr lang="fr-FR"/>
        </a:p>
      </dgm:t>
    </dgm:pt>
    <dgm:pt modelId="{1850012A-CCD0-4CBB-8ABE-3A497B27CCD7}" type="sibTrans" cxnId="{A88F1D3F-294B-4544-98CC-613BBC040F0B}">
      <dgm:prSet/>
      <dgm:spPr>
        <a:solidFill>
          <a:srgbClr val="FF0000"/>
        </a:solidFill>
      </dgm:spPr>
      <dgm:t>
        <a:bodyPr/>
        <a:lstStyle/>
        <a:p>
          <a:endParaRPr lang="fr-FR"/>
        </a:p>
      </dgm:t>
    </dgm:pt>
    <dgm:pt modelId="{BFD62E65-3670-420D-B368-A7275BE0DEF8}">
      <dgm:prSet phldrT="[Texte]"/>
      <dgm:spPr>
        <a:solidFill>
          <a:schemeClr val="accent6">
            <a:lumMod val="75000"/>
          </a:schemeClr>
        </a:solidFill>
      </dgm:spPr>
      <dgm:t>
        <a:bodyPr/>
        <a:lstStyle/>
        <a:p>
          <a:r>
            <a:rPr lang="fr-FR" b="1" dirty="0" smtClean="0"/>
            <a:t>STI</a:t>
          </a:r>
          <a:endParaRPr lang="fr-FR" b="1" dirty="0"/>
        </a:p>
      </dgm:t>
    </dgm:pt>
    <dgm:pt modelId="{82FAB682-3E34-4C9B-8395-A20DA92F7F59}" type="parTrans" cxnId="{DF3FCC3D-13B3-4401-9D53-A3BB264774A7}">
      <dgm:prSet/>
      <dgm:spPr/>
      <dgm:t>
        <a:bodyPr/>
        <a:lstStyle/>
        <a:p>
          <a:endParaRPr lang="fr-FR"/>
        </a:p>
      </dgm:t>
    </dgm:pt>
    <dgm:pt modelId="{B75E4960-EADD-4BD0-8A06-43D1D92FEE51}" type="sibTrans" cxnId="{DF3FCC3D-13B3-4401-9D53-A3BB264774A7}">
      <dgm:prSet/>
      <dgm:spPr>
        <a:solidFill>
          <a:srgbClr val="002060"/>
        </a:solidFill>
      </dgm:spPr>
      <dgm:t>
        <a:bodyPr/>
        <a:lstStyle/>
        <a:p>
          <a:endParaRPr lang="fr-FR"/>
        </a:p>
      </dgm:t>
    </dgm:pt>
    <dgm:pt modelId="{5EE85192-8D0A-4227-9A5A-7769155EE36F}">
      <dgm:prSet phldrT="[Texte]"/>
      <dgm:spPr>
        <a:solidFill>
          <a:schemeClr val="tx1"/>
        </a:solidFill>
      </dgm:spPr>
      <dgm:t>
        <a:bodyPr/>
        <a:lstStyle/>
        <a:p>
          <a:r>
            <a:rPr lang="fr-FR" b="1" dirty="0" smtClean="0"/>
            <a:t>Projet TC</a:t>
          </a:r>
          <a:endParaRPr lang="fr-FR" b="1" dirty="0"/>
        </a:p>
      </dgm:t>
    </dgm:pt>
    <dgm:pt modelId="{1D1CC8C7-184B-4F2D-94C7-7E8BEFF57881}" type="parTrans" cxnId="{ACBB9499-E707-4A0B-A451-93648A897BC7}">
      <dgm:prSet/>
      <dgm:spPr/>
      <dgm:t>
        <a:bodyPr/>
        <a:lstStyle/>
        <a:p>
          <a:endParaRPr lang="fr-FR"/>
        </a:p>
      </dgm:t>
    </dgm:pt>
    <dgm:pt modelId="{0FD1844E-F301-4054-80DA-73B06CCAAACF}" type="sibTrans" cxnId="{ACBB9499-E707-4A0B-A451-93648A897BC7}">
      <dgm:prSet/>
      <dgm:spPr/>
      <dgm:t>
        <a:bodyPr/>
        <a:lstStyle/>
        <a:p>
          <a:endParaRPr lang="fr-FR"/>
        </a:p>
      </dgm:t>
    </dgm:pt>
    <dgm:pt modelId="{D5639011-BB31-4040-996C-CE27E054C2F0}" type="pres">
      <dgm:prSet presAssocID="{ED4A4690-A68D-4F9B-911E-700B0DA2444B}" presName="Name0" presStyleCnt="0">
        <dgm:presLayoutVars>
          <dgm:dir/>
          <dgm:resizeHandles val="exact"/>
        </dgm:presLayoutVars>
      </dgm:prSet>
      <dgm:spPr/>
    </dgm:pt>
    <dgm:pt modelId="{F33CF8DE-AE7C-4F1B-A5AA-C9EBC66D425F}" type="pres">
      <dgm:prSet presAssocID="{ED4A4690-A68D-4F9B-911E-700B0DA2444B}" presName="vNodes" presStyleCnt="0"/>
      <dgm:spPr/>
    </dgm:pt>
    <dgm:pt modelId="{3C6387AE-BF23-44CC-987F-30CCC28FB437}" type="pres">
      <dgm:prSet presAssocID="{86820B7F-6C64-428E-A74E-84E86146440D}" presName="node" presStyleLbl="node1" presStyleIdx="0" presStyleCnt="3">
        <dgm:presLayoutVars>
          <dgm:bulletEnabled val="1"/>
        </dgm:presLayoutVars>
      </dgm:prSet>
      <dgm:spPr/>
      <dgm:t>
        <a:bodyPr/>
        <a:lstStyle/>
        <a:p>
          <a:endParaRPr lang="fr-FR"/>
        </a:p>
      </dgm:t>
    </dgm:pt>
    <dgm:pt modelId="{E78A3DC2-AD18-461A-992D-48B81B14EA01}" type="pres">
      <dgm:prSet presAssocID="{1850012A-CCD0-4CBB-8ABE-3A497B27CCD7}" presName="spacerT" presStyleCnt="0"/>
      <dgm:spPr/>
    </dgm:pt>
    <dgm:pt modelId="{34032343-18F7-4B06-98AF-0EEEE7247918}" type="pres">
      <dgm:prSet presAssocID="{1850012A-CCD0-4CBB-8ABE-3A497B27CCD7}" presName="sibTrans" presStyleLbl="sibTrans2D1" presStyleIdx="0" presStyleCnt="2"/>
      <dgm:spPr/>
      <dgm:t>
        <a:bodyPr/>
        <a:lstStyle/>
        <a:p>
          <a:endParaRPr lang="fr-FR"/>
        </a:p>
      </dgm:t>
    </dgm:pt>
    <dgm:pt modelId="{458A726F-3F38-468D-8CF5-5CDCBEA960C4}" type="pres">
      <dgm:prSet presAssocID="{1850012A-CCD0-4CBB-8ABE-3A497B27CCD7}" presName="spacerB" presStyleCnt="0"/>
      <dgm:spPr/>
    </dgm:pt>
    <dgm:pt modelId="{72DBCEB1-0C5C-42AE-9571-92A347BD66A4}" type="pres">
      <dgm:prSet presAssocID="{BFD62E65-3670-420D-B368-A7275BE0DEF8}" presName="node" presStyleLbl="node1" presStyleIdx="1" presStyleCnt="3">
        <dgm:presLayoutVars>
          <dgm:bulletEnabled val="1"/>
        </dgm:presLayoutVars>
      </dgm:prSet>
      <dgm:spPr/>
      <dgm:t>
        <a:bodyPr/>
        <a:lstStyle/>
        <a:p>
          <a:endParaRPr lang="fr-FR"/>
        </a:p>
      </dgm:t>
    </dgm:pt>
    <dgm:pt modelId="{BEAD77B9-4289-4C37-983F-9E0E3B9FE92E}" type="pres">
      <dgm:prSet presAssocID="{ED4A4690-A68D-4F9B-911E-700B0DA2444B}" presName="sibTransLast" presStyleLbl="sibTrans2D1" presStyleIdx="1" presStyleCnt="2"/>
      <dgm:spPr/>
      <dgm:t>
        <a:bodyPr/>
        <a:lstStyle/>
        <a:p>
          <a:endParaRPr lang="fr-FR"/>
        </a:p>
      </dgm:t>
    </dgm:pt>
    <dgm:pt modelId="{7EF48056-94FD-4B22-8118-FF01212FC1BD}" type="pres">
      <dgm:prSet presAssocID="{ED4A4690-A68D-4F9B-911E-700B0DA2444B}" presName="connectorText" presStyleLbl="sibTrans2D1" presStyleIdx="1" presStyleCnt="2"/>
      <dgm:spPr/>
      <dgm:t>
        <a:bodyPr/>
        <a:lstStyle/>
        <a:p>
          <a:endParaRPr lang="fr-FR"/>
        </a:p>
      </dgm:t>
    </dgm:pt>
    <dgm:pt modelId="{C3569997-39C5-45E6-A7FB-4925BDF2CC7A}" type="pres">
      <dgm:prSet presAssocID="{ED4A4690-A68D-4F9B-911E-700B0DA2444B}" presName="lastNode" presStyleLbl="node1" presStyleIdx="2" presStyleCnt="3">
        <dgm:presLayoutVars>
          <dgm:bulletEnabled val="1"/>
        </dgm:presLayoutVars>
      </dgm:prSet>
      <dgm:spPr/>
      <dgm:t>
        <a:bodyPr/>
        <a:lstStyle/>
        <a:p>
          <a:endParaRPr lang="fr-FR"/>
        </a:p>
      </dgm:t>
    </dgm:pt>
  </dgm:ptLst>
  <dgm:cxnLst>
    <dgm:cxn modelId="{E83F393C-FFDD-4820-ABF7-AD0A1039CAA4}" type="presOf" srcId="{BFD62E65-3670-420D-B368-A7275BE0DEF8}" destId="{72DBCEB1-0C5C-42AE-9571-92A347BD66A4}" srcOrd="0" destOrd="0" presId="urn:microsoft.com/office/officeart/2005/8/layout/equation2"/>
    <dgm:cxn modelId="{ACBB9499-E707-4A0B-A451-93648A897BC7}" srcId="{ED4A4690-A68D-4F9B-911E-700B0DA2444B}" destId="{5EE85192-8D0A-4227-9A5A-7769155EE36F}" srcOrd="2" destOrd="0" parTransId="{1D1CC8C7-184B-4F2D-94C7-7E8BEFF57881}" sibTransId="{0FD1844E-F301-4054-80DA-73B06CCAAACF}"/>
    <dgm:cxn modelId="{CAC9A442-8D64-4421-8F30-E6D97A78D3A9}" type="presOf" srcId="{ED4A4690-A68D-4F9B-911E-700B0DA2444B}" destId="{D5639011-BB31-4040-996C-CE27E054C2F0}" srcOrd="0" destOrd="0" presId="urn:microsoft.com/office/officeart/2005/8/layout/equation2"/>
    <dgm:cxn modelId="{5F681AC7-6917-4AFB-8D3E-503FB2952925}" type="presOf" srcId="{5EE85192-8D0A-4227-9A5A-7769155EE36F}" destId="{C3569997-39C5-45E6-A7FB-4925BDF2CC7A}" srcOrd="0" destOrd="0" presId="urn:microsoft.com/office/officeart/2005/8/layout/equation2"/>
    <dgm:cxn modelId="{6531504F-865E-49CD-8FB2-BA91C0E586A6}" type="presOf" srcId="{B75E4960-EADD-4BD0-8A06-43D1D92FEE51}" destId="{7EF48056-94FD-4B22-8118-FF01212FC1BD}" srcOrd="1" destOrd="0" presId="urn:microsoft.com/office/officeart/2005/8/layout/equation2"/>
    <dgm:cxn modelId="{DC69478C-17F5-4D15-97F0-15DC456824FC}" type="presOf" srcId="{B75E4960-EADD-4BD0-8A06-43D1D92FEE51}" destId="{BEAD77B9-4289-4C37-983F-9E0E3B9FE92E}" srcOrd="0" destOrd="0" presId="urn:microsoft.com/office/officeart/2005/8/layout/equation2"/>
    <dgm:cxn modelId="{A88F1D3F-294B-4544-98CC-613BBC040F0B}" srcId="{ED4A4690-A68D-4F9B-911E-700B0DA2444B}" destId="{86820B7F-6C64-428E-A74E-84E86146440D}" srcOrd="0" destOrd="0" parTransId="{F1963682-21A4-4D9F-8FCF-0628290AEE71}" sibTransId="{1850012A-CCD0-4CBB-8ABE-3A497B27CCD7}"/>
    <dgm:cxn modelId="{DF3FCC3D-13B3-4401-9D53-A3BB264774A7}" srcId="{ED4A4690-A68D-4F9B-911E-700B0DA2444B}" destId="{BFD62E65-3670-420D-B368-A7275BE0DEF8}" srcOrd="1" destOrd="0" parTransId="{82FAB682-3E34-4C9B-8395-A20DA92F7F59}" sibTransId="{B75E4960-EADD-4BD0-8A06-43D1D92FEE51}"/>
    <dgm:cxn modelId="{C6F95FDB-CCDC-4A79-A2C2-FD174258EBE3}" type="presOf" srcId="{86820B7F-6C64-428E-A74E-84E86146440D}" destId="{3C6387AE-BF23-44CC-987F-30CCC28FB437}" srcOrd="0" destOrd="0" presId="urn:microsoft.com/office/officeart/2005/8/layout/equation2"/>
    <dgm:cxn modelId="{82E0CC2F-8F91-4E65-A682-126A595A4954}" type="presOf" srcId="{1850012A-CCD0-4CBB-8ABE-3A497B27CCD7}" destId="{34032343-18F7-4B06-98AF-0EEEE7247918}" srcOrd="0" destOrd="0" presId="urn:microsoft.com/office/officeart/2005/8/layout/equation2"/>
    <dgm:cxn modelId="{B8B80B5E-A76D-46F2-A0A6-7F4809E5FA8C}" type="presParOf" srcId="{D5639011-BB31-4040-996C-CE27E054C2F0}" destId="{F33CF8DE-AE7C-4F1B-A5AA-C9EBC66D425F}" srcOrd="0" destOrd="0" presId="urn:microsoft.com/office/officeart/2005/8/layout/equation2"/>
    <dgm:cxn modelId="{C418A8DE-C2B0-42C6-BC4E-E388F1D86E27}" type="presParOf" srcId="{F33CF8DE-AE7C-4F1B-A5AA-C9EBC66D425F}" destId="{3C6387AE-BF23-44CC-987F-30CCC28FB437}" srcOrd="0" destOrd="0" presId="urn:microsoft.com/office/officeart/2005/8/layout/equation2"/>
    <dgm:cxn modelId="{381D8907-6D90-4B5F-B5E1-D2B89EEEB83D}" type="presParOf" srcId="{F33CF8DE-AE7C-4F1B-A5AA-C9EBC66D425F}" destId="{E78A3DC2-AD18-461A-992D-48B81B14EA01}" srcOrd="1" destOrd="0" presId="urn:microsoft.com/office/officeart/2005/8/layout/equation2"/>
    <dgm:cxn modelId="{F9F380E7-6957-49D5-8404-FD707B35B767}" type="presParOf" srcId="{F33CF8DE-AE7C-4F1B-A5AA-C9EBC66D425F}" destId="{34032343-18F7-4B06-98AF-0EEEE7247918}" srcOrd="2" destOrd="0" presId="urn:microsoft.com/office/officeart/2005/8/layout/equation2"/>
    <dgm:cxn modelId="{E2CBAF3E-D4CE-409C-B1E2-2A85BADDC4D9}" type="presParOf" srcId="{F33CF8DE-AE7C-4F1B-A5AA-C9EBC66D425F}" destId="{458A726F-3F38-468D-8CF5-5CDCBEA960C4}" srcOrd="3" destOrd="0" presId="urn:microsoft.com/office/officeart/2005/8/layout/equation2"/>
    <dgm:cxn modelId="{24DFD2A2-C992-4C81-A401-F38A8C46DE70}" type="presParOf" srcId="{F33CF8DE-AE7C-4F1B-A5AA-C9EBC66D425F}" destId="{72DBCEB1-0C5C-42AE-9571-92A347BD66A4}" srcOrd="4" destOrd="0" presId="urn:microsoft.com/office/officeart/2005/8/layout/equation2"/>
    <dgm:cxn modelId="{09014D18-AF3F-4AF4-A954-730EBA399191}" type="presParOf" srcId="{D5639011-BB31-4040-996C-CE27E054C2F0}" destId="{BEAD77B9-4289-4C37-983F-9E0E3B9FE92E}" srcOrd="1" destOrd="0" presId="urn:microsoft.com/office/officeart/2005/8/layout/equation2"/>
    <dgm:cxn modelId="{7AE381C0-DC81-4EEC-9957-9FA758923327}" type="presParOf" srcId="{BEAD77B9-4289-4C37-983F-9E0E3B9FE92E}" destId="{7EF48056-94FD-4B22-8118-FF01212FC1BD}" srcOrd="0" destOrd="0" presId="urn:microsoft.com/office/officeart/2005/8/layout/equation2"/>
    <dgm:cxn modelId="{B5794476-CE64-4210-A8DA-9FCFAE7219A2}" type="presParOf" srcId="{D5639011-BB31-4040-996C-CE27E054C2F0}" destId="{C3569997-39C5-45E6-A7FB-4925BDF2CC7A}" srcOrd="2" destOrd="0" presId="urn:microsoft.com/office/officeart/2005/8/layout/equati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7F1AC2-A938-4533-8E6B-796C65D442A4}" type="doc">
      <dgm:prSet loTypeId="urn:microsoft.com/office/officeart/2005/8/layout/venn1" loCatId="relationship" qsTypeId="urn:microsoft.com/office/officeart/2005/8/quickstyle/simple1#2" qsCatId="simple" csTypeId="urn:microsoft.com/office/officeart/2005/8/colors/accent1_4" csCatId="accent1" phldr="1"/>
      <dgm:spPr/>
    </dgm:pt>
    <dgm:pt modelId="{D20D6814-EE1E-41CF-9F5C-57C7FAA6FE27}">
      <dgm:prSet phldrT="[Texte]"/>
      <dgm:spPr>
        <a:solidFill>
          <a:schemeClr val="accent6">
            <a:lumMod val="75000"/>
          </a:schemeClr>
        </a:solidFill>
      </dgm:spPr>
      <dgm:t>
        <a:bodyPr/>
        <a:lstStyle/>
        <a:p>
          <a:r>
            <a:rPr lang="fr-FR" b="1" dirty="0" smtClean="0">
              <a:solidFill>
                <a:schemeClr val="accent3"/>
              </a:solidFill>
            </a:rPr>
            <a:t>Les apports de l’évaluation en CCF </a:t>
          </a:r>
          <a:endParaRPr lang="fr-FR" b="1" dirty="0">
            <a:solidFill>
              <a:schemeClr val="accent3"/>
            </a:solidFill>
          </a:endParaRPr>
        </a:p>
      </dgm:t>
    </dgm:pt>
    <dgm:pt modelId="{58416B87-9893-4B8B-8011-9BE82C6EDCDE}" type="parTrans" cxnId="{09800040-8C48-4639-BED9-A043830109AF}">
      <dgm:prSet/>
      <dgm:spPr/>
      <dgm:t>
        <a:bodyPr/>
        <a:lstStyle/>
        <a:p>
          <a:endParaRPr lang="fr-FR"/>
        </a:p>
      </dgm:t>
    </dgm:pt>
    <dgm:pt modelId="{BB564ED6-8C8F-438A-81D4-9605F1057D2B}" type="sibTrans" cxnId="{09800040-8C48-4639-BED9-A043830109AF}">
      <dgm:prSet/>
      <dgm:spPr/>
      <dgm:t>
        <a:bodyPr/>
        <a:lstStyle/>
        <a:p>
          <a:endParaRPr lang="fr-FR"/>
        </a:p>
      </dgm:t>
    </dgm:pt>
    <dgm:pt modelId="{349497F4-EEA5-4D3E-AA83-BF2BCA4202C8}">
      <dgm:prSet phldrT="[Texte]"/>
      <dgm:spPr>
        <a:solidFill>
          <a:srgbClr val="FF0000"/>
        </a:solidFill>
      </dgm:spPr>
      <dgm:t>
        <a:bodyPr/>
        <a:lstStyle/>
        <a:p>
          <a:r>
            <a:rPr lang="fr-FR" b="1" dirty="0" smtClean="0">
              <a:solidFill>
                <a:schemeClr val="accent3"/>
              </a:solidFill>
            </a:rPr>
            <a:t>Rappel sur le projet TC</a:t>
          </a:r>
          <a:endParaRPr lang="fr-FR" b="1" dirty="0">
            <a:solidFill>
              <a:schemeClr val="accent3"/>
            </a:solidFill>
          </a:endParaRPr>
        </a:p>
      </dgm:t>
    </dgm:pt>
    <dgm:pt modelId="{32D84A04-895F-4B65-8570-281D2740C87D}" type="parTrans" cxnId="{E935EFBA-3A0D-4DBF-822D-65419178AB07}">
      <dgm:prSet/>
      <dgm:spPr/>
      <dgm:t>
        <a:bodyPr/>
        <a:lstStyle/>
        <a:p>
          <a:endParaRPr lang="fr-FR"/>
        </a:p>
      </dgm:t>
    </dgm:pt>
    <dgm:pt modelId="{5809DBA5-2F08-485A-B65D-48881C477E79}" type="sibTrans" cxnId="{E935EFBA-3A0D-4DBF-822D-65419178AB07}">
      <dgm:prSet/>
      <dgm:spPr/>
      <dgm:t>
        <a:bodyPr/>
        <a:lstStyle/>
        <a:p>
          <a:endParaRPr lang="fr-FR"/>
        </a:p>
      </dgm:t>
    </dgm:pt>
    <dgm:pt modelId="{3B4C2763-D1BB-4061-91E2-13604E164F6A}">
      <dgm:prSet phldrT="[Texte]"/>
      <dgm:spPr>
        <a:solidFill>
          <a:srgbClr val="002060"/>
        </a:solidFill>
      </dgm:spPr>
      <dgm:t>
        <a:bodyPr/>
        <a:lstStyle/>
        <a:p>
          <a:r>
            <a:rPr lang="fr-FR" b="1" dirty="0" smtClean="0">
              <a:solidFill>
                <a:schemeClr val="accent3"/>
              </a:solidFill>
            </a:rPr>
            <a:t>Vos expériences de projets</a:t>
          </a:r>
          <a:endParaRPr lang="fr-FR" b="1" dirty="0">
            <a:solidFill>
              <a:schemeClr val="accent3"/>
            </a:solidFill>
          </a:endParaRPr>
        </a:p>
      </dgm:t>
    </dgm:pt>
    <dgm:pt modelId="{7ECA59CA-5541-4589-9212-CBBE5CAF64CD}" type="parTrans" cxnId="{77A9C4DF-C798-414B-86F8-4C5DB1072A88}">
      <dgm:prSet/>
      <dgm:spPr/>
      <dgm:t>
        <a:bodyPr/>
        <a:lstStyle/>
        <a:p>
          <a:endParaRPr lang="fr-FR"/>
        </a:p>
      </dgm:t>
    </dgm:pt>
    <dgm:pt modelId="{583E4875-8AF1-4ED8-AD03-958670DDAE0F}" type="sibTrans" cxnId="{77A9C4DF-C798-414B-86F8-4C5DB1072A88}">
      <dgm:prSet/>
      <dgm:spPr/>
      <dgm:t>
        <a:bodyPr/>
        <a:lstStyle/>
        <a:p>
          <a:endParaRPr lang="fr-FR"/>
        </a:p>
      </dgm:t>
    </dgm:pt>
    <dgm:pt modelId="{78760533-5624-4342-AE8C-A005D08AD8C7}" type="pres">
      <dgm:prSet presAssocID="{427F1AC2-A938-4533-8E6B-796C65D442A4}" presName="compositeShape" presStyleCnt="0">
        <dgm:presLayoutVars>
          <dgm:chMax val="7"/>
          <dgm:dir/>
          <dgm:resizeHandles val="exact"/>
        </dgm:presLayoutVars>
      </dgm:prSet>
      <dgm:spPr/>
    </dgm:pt>
    <dgm:pt modelId="{E6DAEE93-FCF4-4C58-A530-210D4EDD5D6C}" type="pres">
      <dgm:prSet presAssocID="{D20D6814-EE1E-41CF-9F5C-57C7FAA6FE27}" presName="circ1" presStyleLbl="vennNode1" presStyleIdx="0" presStyleCnt="3"/>
      <dgm:spPr/>
      <dgm:t>
        <a:bodyPr/>
        <a:lstStyle/>
        <a:p>
          <a:endParaRPr lang="fr-FR"/>
        </a:p>
      </dgm:t>
    </dgm:pt>
    <dgm:pt modelId="{82FD3AF5-C9DE-42DA-8FDB-AD9457AF3476}" type="pres">
      <dgm:prSet presAssocID="{D20D6814-EE1E-41CF-9F5C-57C7FAA6FE27}" presName="circ1Tx" presStyleLbl="revTx" presStyleIdx="0" presStyleCnt="0">
        <dgm:presLayoutVars>
          <dgm:chMax val="0"/>
          <dgm:chPref val="0"/>
          <dgm:bulletEnabled val="1"/>
        </dgm:presLayoutVars>
      </dgm:prSet>
      <dgm:spPr/>
      <dgm:t>
        <a:bodyPr/>
        <a:lstStyle/>
        <a:p>
          <a:endParaRPr lang="fr-FR"/>
        </a:p>
      </dgm:t>
    </dgm:pt>
    <dgm:pt modelId="{47A00182-BBCD-4651-82E1-BA8AEDDE7F86}" type="pres">
      <dgm:prSet presAssocID="{349497F4-EEA5-4D3E-AA83-BF2BCA4202C8}" presName="circ2" presStyleLbl="vennNode1" presStyleIdx="1" presStyleCnt="3"/>
      <dgm:spPr/>
      <dgm:t>
        <a:bodyPr/>
        <a:lstStyle/>
        <a:p>
          <a:endParaRPr lang="fr-FR"/>
        </a:p>
      </dgm:t>
    </dgm:pt>
    <dgm:pt modelId="{EFA775E2-4ACB-45D1-8EB5-108C3101A27C}" type="pres">
      <dgm:prSet presAssocID="{349497F4-EEA5-4D3E-AA83-BF2BCA4202C8}" presName="circ2Tx" presStyleLbl="revTx" presStyleIdx="0" presStyleCnt="0">
        <dgm:presLayoutVars>
          <dgm:chMax val="0"/>
          <dgm:chPref val="0"/>
          <dgm:bulletEnabled val="1"/>
        </dgm:presLayoutVars>
      </dgm:prSet>
      <dgm:spPr/>
      <dgm:t>
        <a:bodyPr/>
        <a:lstStyle/>
        <a:p>
          <a:endParaRPr lang="fr-FR"/>
        </a:p>
      </dgm:t>
    </dgm:pt>
    <dgm:pt modelId="{6D76F328-073A-40A4-8241-93CD61D69E0C}" type="pres">
      <dgm:prSet presAssocID="{3B4C2763-D1BB-4061-91E2-13604E164F6A}" presName="circ3" presStyleLbl="vennNode1" presStyleIdx="2" presStyleCnt="3"/>
      <dgm:spPr/>
      <dgm:t>
        <a:bodyPr/>
        <a:lstStyle/>
        <a:p>
          <a:endParaRPr lang="fr-FR"/>
        </a:p>
      </dgm:t>
    </dgm:pt>
    <dgm:pt modelId="{85C65CAC-EB78-487D-9A1B-C6CBF388EFBD}" type="pres">
      <dgm:prSet presAssocID="{3B4C2763-D1BB-4061-91E2-13604E164F6A}" presName="circ3Tx" presStyleLbl="revTx" presStyleIdx="0" presStyleCnt="0">
        <dgm:presLayoutVars>
          <dgm:chMax val="0"/>
          <dgm:chPref val="0"/>
          <dgm:bulletEnabled val="1"/>
        </dgm:presLayoutVars>
      </dgm:prSet>
      <dgm:spPr/>
      <dgm:t>
        <a:bodyPr/>
        <a:lstStyle/>
        <a:p>
          <a:endParaRPr lang="fr-FR"/>
        </a:p>
      </dgm:t>
    </dgm:pt>
  </dgm:ptLst>
  <dgm:cxnLst>
    <dgm:cxn modelId="{011EA4DF-A5A0-49F6-8EA0-127B238454BC}" type="presOf" srcId="{3B4C2763-D1BB-4061-91E2-13604E164F6A}" destId="{85C65CAC-EB78-487D-9A1B-C6CBF388EFBD}" srcOrd="1" destOrd="0" presId="urn:microsoft.com/office/officeart/2005/8/layout/venn1"/>
    <dgm:cxn modelId="{9A408895-8765-4EBA-AC24-7D8849B98A25}" type="presOf" srcId="{427F1AC2-A938-4533-8E6B-796C65D442A4}" destId="{78760533-5624-4342-AE8C-A005D08AD8C7}" srcOrd="0" destOrd="0" presId="urn:microsoft.com/office/officeart/2005/8/layout/venn1"/>
    <dgm:cxn modelId="{77A9C4DF-C798-414B-86F8-4C5DB1072A88}" srcId="{427F1AC2-A938-4533-8E6B-796C65D442A4}" destId="{3B4C2763-D1BB-4061-91E2-13604E164F6A}" srcOrd="2" destOrd="0" parTransId="{7ECA59CA-5541-4589-9212-CBBE5CAF64CD}" sibTransId="{583E4875-8AF1-4ED8-AD03-958670DDAE0F}"/>
    <dgm:cxn modelId="{B62013C2-9DDA-4C0E-8F59-56E75CD02217}" type="presOf" srcId="{D20D6814-EE1E-41CF-9F5C-57C7FAA6FE27}" destId="{E6DAEE93-FCF4-4C58-A530-210D4EDD5D6C}" srcOrd="0" destOrd="0" presId="urn:microsoft.com/office/officeart/2005/8/layout/venn1"/>
    <dgm:cxn modelId="{09800040-8C48-4639-BED9-A043830109AF}" srcId="{427F1AC2-A938-4533-8E6B-796C65D442A4}" destId="{D20D6814-EE1E-41CF-9F5C-57C7FAA6FE27}" srcOrd="0" destOrd="0" parTransId="{58416B87-9893-4B8B-8011-9BE82C6EDCDE}" sibTransId="{BB564ED6-8C8F-438A-81D4-9605F1057D2B}"/>
    <dgm:cxn modelId="{E935EFBA-3A0D-4DBF-822D-65419178AB07}" srcId="{427F1AC2-A938-4533-8E6B-796C65D442A4}" destId="{349497F4-EEA5-4D3E-AA83-BF2BCA4202C8}" srcOrd="1" destOrd="0" parTransId="{32D84A04-895F-4B65-8570-281D2740C87D}" sibTransId="{5809DBA5-2F08-485A-B65D-48881C477E79}"/>
    <dgm:cxn modelId="{C9823E6C-B60C-4B4B-99E4-672DC20311BE}" type="presOf" srcId="{D20D6814-EE1E-41CF-9F5C-57C7FAA6FE27}" destId="{82FD3AF5-C9DE-42DA-8FDB-AD9457AF3476}" srcOrd="1" destOrd="0" presId="urn:microsoft.com/office/officeart/2005/8/layout/venn1"/>
    <dgm:cxn modelId="{BB2FC4EA-4BFD-4D69-809A-905F43E6C9C4}" type="presOf" srcId="{349497F4-EEA5-4D3E-AA83-BF2BCA4202C8}" destId="{EFA775E2-4ACB-45D1-8EB5-108C3101A27C}" srcOrd="1" destOrd="0" presId="urn:microsoft.com/office/officeart/2005/8/layout/venn1"/>
    <dgm:cxn modelId="{0B2A51FC-8EEE-40E8-8228-AFB1C2B537B8}" type="presOf" srcId="{349497F4-EEA5-4D3E-AA83-BF2BCA4202C8}" destId="{47A00182-BBCD-4651-82E1-BA8AEDDE7F86}" srcOrd="0" destOrd="0" presId="urn:microsoft.com/office/officeart/2005/8/layout/venn1"/>
    <dgm:cxn modelId="{9FB4F42E-A90C-4CE7-BC15-DF1F11EDD1D7}" type="presOf" srcId="{3B4C2763-D1BB-4061-91E2-13604E164F6A}" destId="{6D76F328-073A-40A4-8241-93CD61D69E0C}" srcOrd="0" destOrd="0" presId="urn:microsoft.com/office/officeart/2005/8/layout/venn1"/>
    <dgm:cxn modelId="{BA863B92-2F31-42DE-8B35-E799F58290CA}" type="presParOf" srcId="{78760533-5624-4342-AE8C-A005D08AD8C7}" destId="{E6DAEE93-FCF4-4C58-A530-210D4EDD5D6C}" srcOrd="0" destOrd="0" presId="urn:microsoft.com/office/officeart/2005/8/layout/venn1"/>
    <dgm:cxn modelId="{AD09B7F1-642A-4CA2-8084-66C962CD87A3}" type="presParOf" srcId="{78760533-5624-4342-AE8C-A005D08AD8C7}" destId="{82FD3AF5-C9DE-42DA-8FDB-AD9457AF3476}" srcOrd="1" destOrd="0" presId="urn:microsoft.com/office/officeart/2005/8/layout/venn1"/>
    <dgm:cxn modelId="{D6264FD7-F8B6-4F65-91DA-22357074AB68}" type="presParOf" srcId="{78760533-5624-4342-AE8C-A005D08AD8C7}" destId="{47A00182-BBCD-4651-82E1-BA8AEDDE7F86}" srcOrd="2" destOrd="0" presId="urn:microsoft.com/office/officeart/2005/8/layout/venn1"/>
    <dgm:cxn modelId="{685E46FC-14BE-4C99-8534-BD0836A12B02}" type="presParOf" srcId="{78760533-5624-4342-AE8C-A005D08AD8C7}" destId="{EFA775E2-4ACB-45D1-8EB5-108C3101A27C}" srcOrd="3" destOrd="0" presId="urn:microsoft.com/office/officeart/2005/8/layout/venn1"/>
    <dgm:cxn modelId="{391C3DD6-9EB0-478D-8755-3213D3102E75}" type="presParOf" srcId="{78760533-5624-4342-AE8C-A005D08AD8C7}" destId="{6D76F328-073A-40A4-8241-93CD61D69E0C}" srcOrd="4" destOrd="0" presId="urn:microsoft.com/office/officeart/2005/8/layout/venn1"/>
    <dgm:cxn modelId="{54223398-4241-4537-ABF0-8D0A6A92417C}" type="presParOf" srcId="{78760533-5624-4342-AE8C-A005D08AD8C7}" destId="{85C65CAC-EB78-487D-9A1B-C6CBF388EFBD}" srcOrd="5"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D4A4690-A68D-4F9B-911E-700B0DA2444B}" type="doc">
      <dgm:prSet loTypeId="urn:microsoft.com/office/officeart/2005/8/layout/equation2" loCatId="relationship" qsTypeId="urn:microsoft.com/office/officeart/2005/8/quickstyle/simple1#18" qsCatId="simple" csTypeId="urn:microsoft.com/office/officeart/2005/8/colors/accent1_2#18" csCatId="accent1" phldr="1"/>
      <dgm:spPr/>
    </dgm:pt>
    <dgm:pt modelId="{86820B7F-6C64-428E-A74E-84E86146440D}">
      <dgm:prSet phldrT="[Texte]"/>
      <dgm:spPr>
        <a:solidFill>
          <a:srgbClr val="7030A0"/>
        </a:solidFill>
      </dgm:spPr>
      <dgm:t>
        <a:bodyPr/>
        <a:lstStyle/>
        <a:p>
          <a:r>
            <a:rPr lang="fr-FR" b="1" dirty="0" smtClean="0"/>
            <a:t>EG</a:t>
          </a:r>
          <a:endParaRPr lang="fr-FR" b="1" dirty="0"/>
        </a:p>
      </dgm:t>
    </dgm:pt>
    <dgm:pt modelId="{F1963682-21A4-4D9F-8FCF-0628290AEE71}" type="parTrans" cxnId="{A88F1D3F-294B-4544-98CC-613BBC040F0B}">
      <dgm:prSet/>
      <dgm:spPr/>
      <dgm:t>
        <a:bodyPr/>
        <a:lstStyle/>
        <a:p>
          <a:endParaRPr lang="fr-FR"/>
        </a:p>
      </dgm:t>
    </dgm:pt>
    <dgm:pt modelId="{1850012A-CCD0-4CBB-8ABE-3A497B27CCD7}" type="sibTrans" cxnId="{A88F1D3F-294B-4544-98CC-613BBC040F0B}">
      <dgm:prSet/>
      <dgm:spPr>
        <a:solidFill>
          <a:srgbClr val="FF0000"/>
        </a:solidFill>
      </dgm:spPr>
      <dgm:t>
        <a:bodyPr/>
        <a:lstStyle/>
        <a:p>
          <a:endParaRPr lang="fr-FR"/>
        </a:p>
      </dgm:t>
    </dgm:pt>
    <dgm:pt modelId="{BFD62E65-3670-420D-B368-A7275BE0DEF8}">
      <dgm:prSet phldrT="[Texte]"/>
      <dgm:spPr>
        <a:solidFill>
          <a:schemeClr val="accent6">
            <a:lumMod val="75000"/>
          </a:schemeClr>
        </a:solidFill>
      </dgm:spPr>
      <dgm:t>
        <a:bodyPr/>
        <a:lstStyle/>
        <a:p>
          <a:r>
            <a:rPr lang="fr-FR" b="1" dirty="0" smtClean="0"/>
            <a:t>STI</a:t>
          </a:r>
          <a:endParaRPr lang="fr-FR" b="1" dirty="0"/>
        </a:p>
      </dgm:t>
    </dgm:pt>
    <dgm:pt modelId="{82FAB682-3E34-4C9B-8395-A20DA92F7F59}" type="parTrans" cxnId="{DF3FCC3D-13B3-4401-9D53-A3BB264774A7}">
      <dgm:prSet/>
      <dgm:spPr/>
      <dgm:t>
        <a:bodyPr/>
        <a:lstStyle/>
        <a:p>
          <a:endParaRPr lang="fr-FR"/>
        </a:p>
      </dgm:t>
    </dgm:pt>
    <dgm:pt modelId="{B75E4960-EADD-4BD0-8A06-43D1D92FEE51}" type="sibTrans" cxnId="{DF3FCC3D-13B3-4401-9D53-A3BB264774A7}">
      <dgm:prSet/>
      <dgm:spPr>
        <a:solidFill>
          <a:srgbClr val="002060"/>
        </a:solidFill>
      </dgm:spPr>
      <dgm:t>
        <a:bodyPr/>
        <a:lstStyle/>
        <a:p>
          <a:endParaRPr lang="fr-FR"/>
        </a:p>
      </dgm:t>
    </dgm:pt>
    <dgm:pt modelId="{5EE85192-8D0A-4227-9A5A-7769155EE36F}">
      <dgm:prSet phldrT="[Texte]"/>
      <dgm:spPr>
        <a:solidFill>
          <a:schemeClr val="tx1"/>
        </a:solidFill>
      </dgm:spPr>
      <dgm:t>
        <a:bodyPr/>
        <a:lstStyle/>
        <a:p>
          <a:r>
            <a:rPr lang="fr-FR" b="1" dirty="0" smtClean="0"/>
            <a:t>Étudiant actif </a:t>
          </a:r>
          <a:endParaRPr lang="fr-FR" b="1" dirty="0"/>
        </a:p>
      </dgm:t>
    </dgm:pt>
    <dgm:pt modelId="{1D1CC8C7-184B-4F2D-94C7-7E8BEFF57881}" type="parTrans" cxnId="{ACBB9499-E707-4A0B-A451-93648A897BC7}">
      <dgm:prSet/>
      <dgm:spPr/>
      <dgm:t>
        <a:bodyPr/>
        <a:lstStyle/>
        <a:p>
          <a:endParaRPr lang="fr-FR"/>
        </a:p>
      </dgm:t>
    </dgm:pt>
    <dgm:pt modelId="{0FD1844E-F301-4054-80DA-73B06CCAAACF}" type="sibTrans" cxnId="{ACBB9499-E707-4A0B-A451-93648A897BC7}">
      <dgm:prSet/>
      <dgm:spPr/>
      <dgm:t>
        <a:bodyPr/>
        <a:lstStyle/>
        <a:p>
          <a:endParaRPr lang="fr-FR"/>
        </a:p>
      </dgm:t>
    </dgm:pt>
    <dgm:pt modelId="{D5639011-BB31-4040-996C-CE27E054C2F0}" type="pres">
      <dgm:prSet presAssocID="{ED4A4690-A68D-4F9B-911E-700B0DA2444B}" presName="Name0" presStyleCnt="0">
        <dgm:presLayoutVars>
          <dgm:dir/>
          <dgm:resizeHandles val="exact"/>
        </dgm:presLayoutVars>
      </dgm:prSet>
      <dgm:spPr/>
    </dgm:pt>
    <dgm:pt modelId="{F33CF8DE-AE7C-4F1B-A5AA-C9EBC66D425F}" type="pres">
      <dgm:prSet presAssocID="{ED4A4690-A68D-4F9B-911E-700B0DA2444B}" presName="vNodes" presStyleCnt="0"/>
      <dgm:spPr/>
    </dgm:pt>
    <dgm:pt modelId="{3C6387AE-BF23-44CC-987F-30CCC28FB437}" type="pres">
      <dgm:prSet presAssocID="{86820B7F-6C64-428E-A74E-84E86146440D}" presName="node" presStyleLbl="node1" presStyleIdx="0" presStyleCnt="3">
        <dgm:presLayoutVars>
          <dgm:bulletEnabled val="1"/>
        </dgm:presLayoutVars>
      </dgm:prSet>
      <dgm:spPr/>
      <dgm:t>
        <a:bodyPr/>
        <a:lstStyle/>
        <a:p>
          <a:endParaRPr lang="fr-FR"/>
        </a:p>
      </dgm:t>
    </dgm:pt>
    <dgm:pt modelId="{E78A3DC2-AD18-461A-992D-48B81B14EA01}" type="pres">
      <dgm:prSet presAssocID="{1850012A-CCD0-4CBB-8ABE-3A497B27CCD7}" presName="spacerT" presStyleCnt="0"/>
      <dgm:spPr/>
    </dgm:pt>
    <dgm:pt modelId="{34032343-18F7-4B06-98AF-0EEEE7247918}" type="pres">
      <dgm:prSet presAssocID="{1850012A-CCD0-4CBB-8ABE-3A497B27CCD7}" presName="sibTrans" presStyleLbl="sibTrans2D1" presStyleIdx="0" presStyleCnt="2"/>
      <dgm:spPr/>
      <dgm:t>
        <a:bodyPr/>
        <a:lstStyle/>
        <a:p>
          <a:endParaRPr lang="fr-FR"/>
        </a:p>
      </dgm:t>
    </dgm:pt>
    <dgm:pt modelId="{458A726F-3F38-468D-8CF5-5CDCBEA960C4}" type="pres">
      <dgm:prSet presAssocID="{1850012A-CCD0-4CBB-8ABE-3A497B27CCD7}" presName="spacerB" presStyleCnt="0"/>
      <dgm:spPr/>
    </dgm:pt>
    <dgm:pt modelId="{72DBCEB1-0C5C-42AE-9571-92A347BD66A4}" type="pres">
      <dgm:prSet presAssocID="{BFD62E65-3670-420D-B368-A7275BE0DEF8}" presName="node" presStyleLbl="node1" presStyleIdx="1" presStyleCnt="3">
        <dgm:presLayoutVars>
          <dgm:bulletEnabled val="1"/>
        </dgm:presLayoutVars>
      </dgm:prSet>
      <dgm:spPr/>
      <dgm:t>
        <a:bodyPr/>
        <a:lstStyle/>
        <a:p>
          <a:endParaRPr lang="fr-FR"/>
        </a:p>
      </dgm:t>
    </dgm:pt>
    <dgm:pt modelId="{BEAD77B9-4289-4C37-983F-9E0E3B9FE92E}" type="pres">
      <dgm:prSet presAssocID="{ED4A4690-A68D-4F9B-911E-700B0DA2444B}" presName="sibTransLast" presStyleLbl="sibTrans2D1" presStyleIdx="1" presStyleCnt="2"/>
      <dgm:spPr/>
      <dgm:t>
        <a:bodyPr/>
        <a:lstStyle/>
        <a:p>
          <a:endParaRPr lang="fr-FR"/>
        </a:p>
      </dgm:t>
    </dgm:pt>
    <dgm:pt modelId="{7EF48056-94FD-4B22-8118-FF01212FC1BD}" type="pres">
      <dgm:prSet presAssocID="{ED4A4690-A68D-4F9B-911E-700B0DA2444B}" presName="connectorText" presStyleLbl="sibTrans2D1" presStyleIdx="1" presStyleCnt="2"/>
      <dgm:spPr/>
      <dgm:t>
        <a:bodyPr/>
        <a:lstStyle/>
        <a:p>
          <a:endParaRPr lang="fr-FR"/>
        </a:p>
      </dgm:t>
    </dgm:pt>
    <dgm:pt modelId="{C3569997-39C5-45E6-A7FB-4925BDF2CC7A}" type="pres">
      <dgm:prSet presAssocID="{ED4A4690-A68D-4F9B-911E-700B0DA2444B}" presName="lastNode" presStyleLbl="node1" presStyleIdx="2" presStyleCnt="3">
        <dgm:presLayoutVars>
          <dgm:bulletEnabled val="1"/>
        </dgm:presLayoutVars>
      </dgm:prSet>
      <dgm:spPr/>
      <dgm:t>
        <a:bodyPr/>
        <a:lstStyle/>
        <a:p>
          <a:endParaRPr lang="fr-FR"/>
        </a:p>
      </dgm:t>
    </dgm:pt>
  </dgm:ptLst>
  <dgm:cxnLst>
    <dgm:cxn modelId="{ACBB9499-E707-4A0B-A451-93648A897BC7}" srcId="{ED4A4690-A68D-4F9B-911E-700B0DA2444B}" destId="{5EE85192-8D0A-4227-9A5A-7769155EE36F}" srcOrd="2" destOrd="0" parTransId="{1D1CC8C7-184B-4F2D-94C7-7E8BEFF57881}" sibTransId="{0FD1844E-F301-4054-80DA-73B06CCAAACF}"/>
    <dgm:cxn modelId="{DEF0D4CF-DBE0-4298-9F0A-831495CD8BB8}" type="presOf" srcId="{5EE85192-8D0A-4227-9A5A-7769155EE36F}" destId="{C3569997-39C5-45E6-A7FB-4925BDF2CC7A}" srcOrd="0" destOrd="0" presId="urn:microsoft.com/office/officeart/2005/8/layout/equation2"/>
    <dgm:cxn modelId="{6E1A9B82-33B5-47D4-A527-54CEE44CBE63}" type="presOf" srcId="{86820B7F-6C64-428E-A74E-84E86146440D}" destId="{3C6387AE-BF23-44CC-987F-30CCC28FB437}" srcOrd="0" destOrd="0" presId="urn:microsoft.com/office/officeart/2005/8/layout/equation2"/>
    <dgm:cxn modelId="{D6B68FBB-73AC-411B-AA9B-0977CCA59B0A}" type="presOf" srcId="{1850012A-CCD0-4CBB-8ABE-3A497B27CCD7}" destId="{34032343-18F7-4B06-98AF-0EEEE7247918}" srcOrd="0" destOrd="0" presId="urn:microsoft.com/office/officeart/2005/8/layout/equation2"/>
    <dgm:cxn modelId="{833507E3-1ABF-4375-A5A1-4A64594CAB39}" type="presOf" srcId="{BFD62E65-3670-420D-B368-A7275BE0DEF8}" destId="{72DBCEB1-0C5C-42AE-9571-92A347BD66A4}" srcOrd="0" destOrd="0" presId="urn:microsoft.com/office/officeart/2005/8/layout/equation2"/>
    <dgm:cxn modelId="{0CC3D915-1C01-4DAC-A4E6-AC7A2D569B16}" type="presOf" srcId="{B75E4960-EADD-4BD0-8A06-43D1D92FEE51}" destId="{BEAD77B9-4289-4C37-983F-9E0E3B9FE92E}" srcOrd="0" destOrd="0" presId="urn:microsoft.com/office/officeart/2005/8/layout/equation2"/>
    <dgm:cxn modelId="{DF3FCC3D-13B3-4401-9D53-A3BB264774A7}" srcId="{ED4A4690-A68D-4F9B-911E-700B0DA2444B}" destId="{BFD62E65-3670-420D-B368-A7275BE0DEF8}" srcOrd="1" destOrd="0" parTransId="{82FAB682-3E34-4C9B-8395-A20DA92F7F59}" sibTransId="{B75E4960-EADD-4BD0-8A06-43D1D92FEE51}"/>
    <dgm:cxn modelId="{3813C73B-4B5D-480A-AAF1-46D4EB98704F}" type="presOf" srcId="{B75E4960-EADD-4BD0-8A06-43D1D92FEE51}" destId="{7EF48056-94FD-4B22-8118-FF01212FC1BD}" srcOrd="1" destOrd="0" presId="urn:microsoft.com/office/officeart/2005/8/layout/equation2"/>
    <dgm:cxn modelId="{A88F1D3F-294B-4544-98CC-613BBC040F0B}" srcId="{ED4A4690-A68D-4F9B-911E-700B0DA2444B}" destId="{86820B7F-6C64-428E-A74E-84E86146440D}" srcOrd="0" destOrd="0" parTransId="{F1963682-21A4-4D9F-8FCF-0628290AEE71}" sibTransId="{1850012A-CCD0-4CBB-8ABE-3A497B27CCD7}"/>
    <dgm:cxn modelId="{C878ABF6-9A36-4CDA-85BB-0F85E3EB899E}" type="presOf" srcId="{ED4A4690-A68D-4F9B-911E-700B0DA2444B}" destId="{D5639011-BB31-4040-996C-CE27E054C2F0}" srcOrd="0" destOrd="0" presId="urn:microsoft.com/office/officeart/2005/8/layout/equation2"/>
    <dgm:cxn modelId="{D0E32372-19E5-4384-8D08-094BA6B91A34}" type="presParOf" srcId="{D5639011-BB31-4040-996C-CE27E054C2F0}" destId="{F33CF8DE-AE7C-4F1B-A5AA-C9EBC66D425F}" srcOrd="0" destOrd="0" presId="urn:microsoft.com/office/officeart/2005/8/layout/equation2"/>
    <dgm:cxn modelId="{03005393-7BE9-4E61-8C64-A7A83B5071D8}" type="presParOf" srcId="{F33CF8DE-AE7C-4F1B-A5AA-C9EBC66D425F}" destId="{3C6387AE-BF23-44CC-987F-30CCC28FB437}" srcOrd="0" destOrd="0" presId="urn:microsoft.com/office/officeart/2005/8/layout/equation2"/>
    <dgm:cxn modelId="{7F6A9CAE-A0F8-4508-8000-BEC500E11508}" type="presParOf" srcId="{F33CF8DE-AE7C-4F1B-A5AA-C9EBC66D425F}" destId="{E78A3DC2-AD18-461A-992D-48B81B14EA01}" srcOrd="1" destOrd="0" presId="urn:microsoft.com/office/officeart/2005/8/layout/equation2"/>
    <dgm:cxn modelId="{F29D8A27-9185-4A81-B70A-2DCD863B0E4B}" type="presParOf" srcId="{F33CF8DE-AE7C-4F1B-A5AA-C9EBC66D425F}" destId="{34032343-18F7-4B06-98AF-0EEEE7247918}" srcOrd="2" destOrd="0" presId="urn:microsoft.com/office/officeart/2005/8/layout/equation2"/>
    <dgm:cxn modelId="{D6208DCA-B6B3-4BA0-BE9C-4563D2A1FC56}" type="presParOf" srcId="{F33CF8DE-AE7C-4F1B-A5AA-C9EBC66D425F}" destId="{458A726F-3F38-468D-8CF5-5CDCBEA960C4}" srcOrd="3" destOrd="0" presId="urn:microsoft.com/office/officeart/2005/8/layout/equation2"/>
    <dgm:cxn modelId="{31A6C072-6940-4C1C-8A6C-0F9CDC006F85}" type="presParOf" srcId="{F33CF8DE-AE7C-4F1B-A5AA-C9EBC66D425F}" destId="{72DBCEB1-0C5C-42AE-9571-92A347BD66A4}" srcOrd="4" destOrd="0" presId="urn:microsoft.com/office/officeart/2005/8/layout/equation2"/>
    <dgm:cxn modelId="{AF8F1BC9-E93A-4276-9042-3E1157CE8E40}" type="presParOf" srcId="{D5639011-BB31-4040-996C-CE27E054C2F0}" destId="{BEAD77B9-4289-4C37-983F-9E0E3B9FE92E}" srcOrd="1" destOrd="0" presId="urn:microsoft.com/office/officeart/2005/8/layout/equation2"/>
    <dgm:cxn modelId="{AC4579F4-25B9-4A43-92D4-0303F9E410A7}" type="presParOf" srcId="{BEAD77B9-4289-4C37-983F-9E0E3B9FE92E}" destId="{7EF48056-94FD-4B22-8118-FF01212FC1BD}" srcOrd="0" destOrd="0" presId="urn:microsoft.com/office/officeart/2005/8/layout/equation2"/>
    <dgm:cxn modelId="{EF31B843-0544-431A-8DA3-6F5DF9D63182}" type="presParOf" srcId="{D5639011-BB31-4040-996C-CE27E054C2F0}" destId="{C3569997-39C5-45E6-A7FB-4925BDF2CC7A}" srcOrd="2" destOrd="0" presId="urn:microsoft.com/office/officeart/2005/8/layout/equati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A6541D8-2ADF-4B45-AED1-4E767E31B1A1}" type="doc">
      <dgm:prSet loTypeId="urn:microsoft.com/office/officeart/2005/8/layout/target3" loCatId="relationship" qsTypeId="urn:microsoft.com/office/officeart/2005/8/quickstyle/simple1#19" qsCatId="simple" csTypeId="urn:microsoft.com/office/officeart/2005/8/colors/accent1_2#19" csCatId="accent1" phldr="1"/>
      <dgm:spPr/>
      <dgm:t>
        <a:bodyPr/>
        <a:lstStyle/>
        <a:p>
          <a:endParaRPr lang="fr-FR"/>
        </a:p>
      </dgm:t>
    </dgm:pt>
    <dgm:pt modelId="{BFD0AB45-FFD8-4765-A569-580FF3F3CF19}">
      <dgm:prSet phldrT="[Texte]"/>
      <dgm:spPr/>
      <dgm:t>
        <a:bodyPr/>
        <a:lstStyle/>
        <a:p>
          <a:r>
            <a:rPr lang="fr-FR" dirty="0" smtClean="0"/>
            <a:t>STI</a:t>
          </a:r>
          <a:endParaRPr lang="fr-FR" dirty="0"/>
        </a:p>
      </dgm:t>
    </dgm:pt>
    <dgm:pt modelId="{A53397F4-D0B2-4273-B8DB-488ED15DBD06}" type="parTrans" cxnId="{0373E24A-70F8-4F8A-B5DD-576DB03B8D95}">
      <dgm:prSet/>
      <dgm:spPr/>
      <dgm:t>
        <a:bodyPr/>
        <a:lstStyle/>
        <a:p>
          <a:endParaRPr lang="fr-FR"/>
        </a:p>
      </dgm:t>
    </dgm:pt>
    <dgm:pt modelId="{298CE581-9A23-4478-B8D4-2D2E58C6CFAD}" type="sibTrans" cxnId="{0373E24A-70F8-4F8A-B5DD-576DB03B8D95}">
      <dgm:prSet/>
      <dgm:spPr/>
      <dgm:t>
        <a:bodyPr/>
        <a:lstStyle/>
        <a:p>
          <a:endParaRPr lang="fr-FR"/>
        </a:p>
      </dgm:t>
    </dgm:pt>
    <dgm:pt modelId="{98DE2FB0-6141-4B8A-AEF0-E07ACA4A067F}">
      <dgm:prSet phldrT="[Texte]"/>
      <dgm:spPr/>
      <dgm:t>
        <a:bodyPr/>
        <a:lstStyle/>
        <a:p>
          <a:r>
            <a:rPr lang="fr-FR" dirty="0" smtClean="0"/>
            <a:t>Référentiel spécifique</a:t>
          </a:r>
          <a:endParaRPr lang="fr-FR" dirty="0"/>
        </a:p>
      </dgm:t>
    </dgm:pt>
    <dgm:pt modelId="{57E2BB2B-2619-4262-816E-6726578392C9}" type="parTrans" cxnId="{10D1D614-3167-40B3-975E-E92E24E4F04C}">
      <dgm:prSet/>
      <dgm:spPr/>
      <dgm:t>
        <a:bodyPr/>
        <a:lstStyle/>
        <a:p>
          <a:endParaRPr lang="fr-FR"/>
        </a:p>
      </dgm:t>
    </dgm:pt>
    <dgm:pt modelId="{793585EF-4910-4B8B-B3F2-AF228D83E205}" type="sibTrans" cxnId="{10D1D614-3167-40B3-975E-E92E24E4F04C}">
      <dgm:prSet/>
      <dgm:spPr/>
      <dgm:t>
        <a:bodyPr/>
        <a:lstStyle/>
        <a:p>
          <a:endParaRPr lang="fr-FR"/>
        </a:p>
      </dgm:t>
    </dgm:pt>
    <dgm:pt modelId="{2732BE01-F247-46E6-8635-4DFB293726CF}">
      <dgm:prSet phldrT="[Texte]"/>
      <dgm:spPr/>
      <dgm:t>
        <a:bodyPr/>
        <a:lstStyle/>
        <a:p>
          <a:r>
            <a:rPr lang="fr-FR" dirty="0" smtClean="0"/>
            <a:t>Produits divers</a:t>
          </a:r>
          <a:endParaRPr lang="fr-FR" dirty="0"/>
        </a:p>
      </dgm:t>
    </dgm:pt>
    <dgm:pt modelId="{8EBBD8B0-763D-4EAF-9C06-D71F6E2C1579}" type="parTrans" cxnId="{2642E19F-EE5D-47CC-9EE3-47DAD5F5B3E2}">
      <dgm:prSet/>
      <dgm:spPr/>
      <dgm:t>
        <a:bodyPr/>
        <a:lstStyle/>
        <a:p>
          <a:endParaRPr lang="fr-FR"/>
        </a:p>
      </dgm:t>
    </dgm:pt>
    <dgm:pt modelId="{69735E0C-1E25-4088-B7AE-C812736CD64B}" type="sibTrans" cxnId="{2642E19F-EE5D-47CC-9EE3-47DAD5F5B3E2}">
      <dgm:prSet/>
      <dgm:spPr/>
      <dgm:t>
        <a:bodyPr/>
        <a:lstStyle/>
        <a:p>
          <a:endParaRPr lang="fr-FR"/>
        </a:p>
      </dgm:t>
    </dgm:pt>
    <dgm:pt modelId="{3677B01C-D396-449F-BE11-950A8B2947BA}">
      <dgm:prSet phldrT="[Texte]"/>
      <dgm:spPr/>
      <dgm:t>
        <a:bodyPr/>
        <a:lstStyle/>
        <a:p>
          <a:r>
            <a:rPr lang="fr-FR" dirty="0" smtClean="0"/>
            <a:t>EG</a:t>
          </a:r>
          <a:endParaRPr lang="fr-FR" dirty="0"/>
        </a:p>
      </dgm:t>
    </dgm:pt>
    <dgm:pt modelId="{29F28E1D-AAAB-4B50-8B51-1B9FC1C6A3C3}" type="parTrans" cxnId="{11B4477F-6F3D-4175-9DEB-DBAE7B8D26D2}">
      <dgm:prSet/>
      <dgm:spPr/>
      <dgm:t>
        <a:bodyPr/>
        <a:lstStyle/>
        <a:p>
          <a:endParaRPr lang="fr-FR"/>
        </a:p>
      </dgm:t>
    </dgm:pt>
    <dgm:pt modelId="{F77B8935-760E-4485-A293-9D6741B02FAC}" type="sibTrans" cxnId="{11B4477F-6F3D-4175-9DEB-DBAE7B8D26D2}">
      <dgm:prSet/>
      <dgm:spPr/>
      <dgm:t>
        <a:bodyPr/>
        <a:lstStyle/>
        <a:p>
          <a:endParaRPr lang="fr-FR"/>
        </a:p>
      </dgm:t>
    </dgm:pt>
    <dgm:pt modelId="{76E0E6AA-3858-4413-BD0F-1EE9207D7A43}">
      <dgm:prSet phldrT="[Texte]"/>
      <dgm:spPr/>
      <dgm:t>
        <a:bodyPr/>
        <a:lstStyle/>
        <a:p>
          <a:r>
            <a:rPr lang="fr-FR" dirty="0" smtClean="0"/>
            <a:t>Contexte spécifique</a:t>
          </a:r>
          <a:endParaRPr lang="fr-FR" dirty="0"/>
        </a:p>
      </dgm:t>
    </dgm:pt>
    <dgm:pt modelId="{628C0593-6189-4361-8781-9E5CE56E2131}" type="parTrans" cxnId="{5E4479B2-BB67-45DE-92E3-510ABD0E21DF}">
      <dgm:prSet/>
      <dgm:spPr/>
      <dgm:t>
        <a:bodyPr/>
        <a:lstStyle/>
        <a:p>
          <a:endParaRPr lang="fr-FR"/>
        </a:p>
      </dgm:t>
    </dgm:pt>
    <dgm:pt modelId="{3274ED48-F1D9-4FF6-BAF7-58F8665B9AAA}" type="sibTrans" cxnId="{5E4479B2-BB67-45DE-92E3-510ABD0E21DF}">
      <dgm:prSet/>
      <dgm:spPr/>
      <dgm:t>
        <a:bodyPr/>
        <a:lstStyle/>
        <a:p>
          <a:endParaRPr lang="fr-FR"/>
        </a:p>
      </dgm:t>
    </dgm:pt>
    <dgm:pt modelId="{6CE6F7D6-95A8-40A0-96B2-E422D80D321E}">
      <dgm:prSet phldrT="[Texte]"/>
      <dgm:spPr/>
      <dgm:t>
        <a:bodyPr/>
        <a:lstStyle/>
        <a:p>
          <a:r>
            <a:rPr lang="fr-FR" dirty="0" smtClean="0"/>
            <a:t>Habitudes des secteurs d’activité</a:t>
          </a:r>
          <a:endParaRPr lang="fr-FR" dirty="0"/>
        </a:p>
      </dgm:t>
    </dgm:pt>
    <dgm:pt modelId="{4C2A817C-C361-498F-90D0-E1184F15DE16}" type="parTrans" cxnId="{E1F56BA7-F26A-40BF-9710-62D187C0B500}">
      <dgm:prSet/>
      <dgm:spPr/>
      <dgm:t>
        <a:bodyPr/>
        <a:lstStyle/>
        <a:p>
          <a:endParaRPr lang="fr-FR"/>
        </a:p>
      </dgm:t>
    </dgm:pt>
    <dgm:pt modelId="{33F8AE0D-EF84-452D-9BCC-825EAEC4DD02}" type="sibTrans" cxnId="{E1F56BA7-F26A-40BF-9710-62D187C0B500}">
      <dgm:prSet/>
      <dgm:spPr/>
      <dgm:t>
        <a:bodyPr/>
        <a:lstStyle/>
        <a:p>
          <a:endParaRPr lang="fr-FR"/>
        </a:p>
      </dgm:t>
    </dgm:pt>
    <dgm:pt modelId="{6263E0A4-5D17-44B5-A7F7-AFA037C786D7}">
      <dgm:prSet phldrT="[Texte]"/>
      <dgm:spPr/>
      <dgm:t>
        <a:bodyPr/>
        <a:lstStyle/>
        <a:p>
          <a:r>
            <a:rPr lang="fr-FR" dirty="0" smtClean="0"/>
            <a:t>Projets</a:t>
          </a:r>
          <a:endParaRPr lang="fr-FR" dirty="0"/>
        </a:p>
      </dgm:t>
    </dgm:pt>
    <dgm:pt modelId="{E809F9CB-508C-4074-AF99-4E9D3F525091}" type="parTrans" cxnId="{F5B46119-1D9B-4A39-AB73-80D4529CECCE}">
      <dgm:prSet/>
      <dgm:spPr/>
      <dgm:t>
        <a:bodyPr/>
        <a:lstStyle/>
        <a:p>
          <a:endParaRPr lang="fr-FR"/>
        </a:p>
      </dgm:t>
    </dgm:pt>
    <dgm:pt modelId="{22AD2BFA-CAB5-40DB-846A-36D8718603EA}" type="sibTrans" cxnId="{F5B46119-1D9B-4A39-AB73-80D4529CECCE}">
      <dgm:prSet/>
      <dgm:spPr/>
      <dgm:t>
        <a:bodyPr/>
        <a:lstStyle/>
        <a:p>
          <a:endParaRPr lang="fr-FR"/>
        </a:p>
      </dgm:t>
    </dgm:pt>
    <dgm:pt modelId="{79A13311-FA61-41A9-BACE-283077451CCA}">
      <dgm:prSet phldrT="[Texte]"/>
      <dgm:spPr/>
      <dgm:t>
        <a:bodyPr/>
        <a:lstStyle/>
        <a:p>
          <a:r>
            <a:rPr lang="fr-FR" dirty="0" smtClean="0"/>
            <a:t>Nature propre aux secteurs d’activité</a:t>
          </a:r>
          <a:endParaRPr lang="fr-FR" dirty="0"/>
        </a:p>
      </dgm:t>
    </dgm:pt>
    <dgm:pt modelId="{68E2344D-EF18-4654-864B-DEE8D7940AF6}" type="parTrans" cxnId="{E6EB51C8-4101-443B-AB36-20DB0E7CA974}">
      <dgm:prSet/>
      <dgm:spPr/>
      <dgm:t>
        <a:bodyPr/>
        <a:lstStyle/>
        <a:p>
          <a:endParaRPr lang="fr-FR"/>
        </a:p>
      </dgm:t>
    </dgm:pt>
    <dgm:pt modelId="{3FDD83A8-DADB-4CFE-9EBA-67F602BB871E}" type="sibTrans" cxnId="{E6EB51C8-4101-443B-AB36-20DB0E7CA974}">
      <dgm:prSet/>
      <dgm:spPr/>
      <dgm:t>
        <a:bodyPr/>
        <a:lstStyle/>
        <a:p>
          <a:endParaRPr lang="fr-FR"/>
        </a:p>
      </dgm:t>
    </dgm:pt>
    <dgm:pt modelId="{7CAB9879-CAE4-42ED-AE91-2552E45AF917}">
      <dgm:prSet phldrT="[Texte]"/>
      <dgm:spPr/>
      <dgm:t>
        <a:bodyPr/>
        <a:lstStyle/>
        <a:p>
          <a:r>
            <a:rPr lang="fr-FR" dirty="0" smtClean="0"/>
            <a:t>Le niveau d’autonomie confiée</a:t>
          </a:r>
          <a:endParaRPr lang="fr-FR" dirty="0"/>
        </a:p>
      </dgm:t>
    </dgm:pt>
    <dgm:pt modelId="{29C473B2-C75E-4982-80DB-2EE31ED0F2AE}" type="parTrans" cxnId="{D3C43C7E-FB86-49D1-B077-CF17B1809844}">
      <dgm:prSet/>
      <dgm:spPr/>
      <dgm:t>
        <a:bodyPr/>
        <a:lstStyle/>
        <a:p>
          <a:endParaRPr lang="fr-FR"/>
        </a:p>
      </dgm:t>
    </dgm:pt>
    <dgm:pt modelId="{459090CE-4D06-47A2-AF09-4A73AC394CEB}" type="sibTrans" cxnId="{D3C43C7E-FB86-49D1-B077-CF17B1809844}">
      <dgm:prSet/>
      <dgm:spPr/>
      <dgm:t>
        <a:bodyPr/>
        <a:lstStyle/>
        <a:p>
          <a:endParaRPr lang="fr-FR"/>
        </a:p>
      </dgm:t>
    </dgm:pt>
    <dgm:pt modelId="{70B6C14B-A55A-4097-B2E8-CE64A9DD17A0}">
      <dgm:prSet phldrT="[Texte]"/>
      <dgm:spPr/>
      <dgm:t>
        <a:bodyPr/>
        <a:lstStyle/>
        <a:p>
          <a:r>
            <a:rPr lang="fr-FR" dirty="0" smtClean="0"/>
            <a:t>…</a:t>
          </a:r>
          <a:endParaRPr lang="fr-FR" dirty="0"/>
        </a:p>
      </dgm:t>
    </dgm:pt>
    <dgm:pt modelId="{BC9FC698-96F4-4050-A57A-33BDEA2D2E3C}" type="parTrans" cxnId="{9B418C38-767D-451C-BD7A-83314064A34C}">
      <dgm:prSet/>
      <dgm:spPr/>
      <dgm:t>
        <a:bodyPr/>
        <a:lstStyle/>
        <a:p>
          <a:endParaRPr lang="fr-FR"/>
        </a:p>
      </dgm:t>
    </dgm:pt>
    <dgm:pt modelId="{215B7367-8A6D-4DA0-89EF-CF4E54B840AC}" type="sibTrans" cxnId="{9B418C38-767D-451C-BD7A-83314064A34C}">
      <dgm:prSet/>
      <dgm:spPr/>
      <dgm:t>
        <a:bodyPr/>
        <a:lstStyle/>
        <a:p>
          <a:endParaRPr lang="fr-FR"/>
        </a:p>
      </dgm:t>
    </dgm:pt>
    <dgm:pt modelId="{22C400ED-3DE3-40E5-A4DC-3B7F1EF266D3}">
      <dgm:prSet phldrT="[Texte]"/>
      <dgm:spPr/>
      <dgm:t>
        <a:bodyPr/>
        <a:lstStyle/>
        <a:p>
          <a:r>
            <a:rPr lang="fr-FR" dirty="0" smtClean="0"/>
            <a:t>…</a:t>
          </a:r>
          <a:endParaRPr lang="fr-FR" dirty="0"/>
        </a:p>
      </dgm:t>
    </dgm:pt>
    <dgm:pt modelId="{43FF6A25-4BC6-4BD6-B1C1-C9F818FD81D2}" type="parTrans" cxnId="{91E281F8-B0DD-4540-8012-EE030CEEDA33}">
      <dgm:prSet/>
      <dgm:spPr/>
      <dgm:t>
        <a:bodyPr/>
        <a:lstStyle/>
        <a:p>
          <a:endParaRPr lang="fr-FR"/>
        </a:p>
      </dgm:t>
    </dgm:pt>
    <dgm:pt modelId="{5382CF62-5559-4928-A3BB-B6990F4E0440}" type="sibTrans" cxnId="{91E281F8-B0DD-4540-8012-EE030CEEDA33}">
      <dgm:prSet/>
      <dgm:spPr/>
      <dgm:t>
        <a:bodyPr/>
        <a:lstStyle/>
        <a:p>
          <a:endParaRPr lang="fr-FR"/>
        </a:p>
      </dgm:t>
    </dgm:pt>
    <dgm:pt modelId="{0A799AC6-A7CB-402A-BBD2-7FAD8E048FA3}">
      <dgm:prSet phldrT="[Texte]"/>
      <dgm:spPr/>
      <dgm:t>
        <a:bodyPr/>
        <a:lstStyle/>
        <a:p>
          <a:r>
            <a:rPr lang="fr-FR" dirty="0" smtClean="0"/>
            <a:t>…</a:t>
          </a:r>
          <a:endParaRPr lang="fr-FR" dirty="0"/>
        </a:p>
      </dgm:t>
    </dgm:pt>
    <dgm:pt modelId="{8D804417-1B97-4AC9-9110-79E41AD8716A}" type="parTrans" cxnId="{380BA936-ABC3-4A50-BD5F-DAA29B1DA135}">
      <dgm:prSet/>
      <dgm:spPr/>
      <dgm:t>
        <a:bodyPr/>
        <a:lstStyle/>
        <a:p>
          <a:endParaRPr lang="fr-FR"/>
        </a:p>
      </dgm:t>
    </dgm:pt>
    <dgm:pt modelId="{D87F517E-4E4B-47F1-955F-8DE688FF3381}" type="sibTrans" cxnId="{380BA936-ABC3-4A50-BD5F-DAA29B1DA135}">
      <dgm:prSet/>
      <dgm:spPr/>
      <dgm:t>
        <a:bodyPr/>
        <a:lstStyle/>
        <a:p>
          <a:endParaRPr lang="fr-FR"/>
        </a:p>
      </dgm:t>
    </dgm:pt>
    <dgm:pt modelId="{55ACC200-1D67-414C-A34C-ADD7F10A49C9}" type="pres">
      <dgm:prSet presAssocID="{BA6541D8-2ADF-4B45-AED1-4E767E31B1A1}" presName="Name0" presStyleCnt="0">
        <dgm:presLayoutVars>
          <dgm:chMax val="7"/>
          <dgm:dir/>
          <dgm:animLvl val="lvl"/>
          <dgm:resizeHandles val="exact"/>
        </dgm:presLayoutVars>
      </dgm:prSet>
      <dgm:spPr/>
      <dgm:t>
        <a:bodyPr/>
        <a:lstStyle/>
        <a:p>
          <a:endParaRPr lang="fr-FR"/>
        </a:p>
      </dgm:t>
    </dgm:pt>
    <dgm:pt modelId="{63614A23-A774-4F2F-8BD8-7333964CB52F}" type="pres">
      <dgm:prSet presAssocID="{BFD0AB45-FFD8-4765-A569-580FF3F3CF19}" presName="circle1" presStyleLbl="node1" presStyleIdx="0" presStyleCnt="3"/>
      <dgm:spPr>
        <a:solidFill>
          <a:srgbClr val="7030A0"/>
        </a:solidFill>
      </dgm:spPr>
    </dgm:pt>
    <dgm:pt modelId="{C68F4D65-D4C3-478D-A477-68AB5E511A02}" type="pres">
      <dgm:prSet presAssocID="{BFD0AB45-FFD8-4765-A569-580FF3F3CF19}" presName="space" presStyleCnt="0"/>
      <dgm:spPr/>
    </dgm:pt>
    <dgm:pt modelId="{C6E829E9-B286-41AF-BC0D-1EF2DD9857C1}" type="pres">
      <dgm:prSet presAssocID="{BFD0AB45-FFD8-4765-A569-580FF3F3CF19}" presName="rect1" presStyleLbl="alignAcc1" presStyleIdx="0" presStyleCnt="3"/>
      <dgm:spPr/>
      <dgm:t>
        <a:bodyPr/>
        <a:lstStyle/>
        <a:p>
          <a:endParaRPr lang="fr-FR"/>
        </a:p>
      </dgm:t>
    </dgm:pt>
    <dgm:pt modelId="{4C8804A8-7B76-41EB-ABFC-F7B901ED55DE}" type="pres">
      <dgm:prSet presAssocID="{3677B01C-D396-449F-BE11-950A8B2947BA}" presName="vertSpace2" presStyleLbl="node1" presStyleIdx="0" presStyleCnt="3"/>
      <dgm:spPr/>
    </dgm:pt>
    <dgm:pt modelId="{ADACEE46-927B-4674-B8FE-310AFA465A8A}" type="pres">
      <dgm:prSet presAssocID="{3677B01C-D396-449F-BE11-950A8B2947BA}" presName="circle2" presStyleLbl="node1" presStyleIdx="1" presStyleCnt="3"/>
      <dgm:spPr>
        <a:solidFill>
          <a:srgbClr val="002060"/>
        </a:solidFill>
      </dgm:spPr>
    </dgm:pt>
    <dgm:pt modelId="{7686B49B-FF63-4A26-BEEA-ACF370752C77}" type="pres">
      <dgm:prSet presAssocID="{3677B01C-D396-449F-BE11-950A8B2947BA}" presName="rect2" presStyleLbl="alignAcc1" presStyleIdx="1" presStyleCnt="3"/>
      <dgm:spPr/>
      <dgm:t>
        <a:bodyPr/>
        <a:lstStyle/>
        <a:p>
          <a:endParaRPr lang="fr-FR"/>
        </a:p>
      </dgm:t>
    </dgm:pt>
    <dgm:pt modelId="{7912A710-3F66-4E48-A099-594CF85970D3}" type="pres">
      <dgm:prSet presAssocID="{6263E0A4-5D17-44B5-A7F7-AFA037C786D7}" presName="vertSpace3" presStyleLbl="node1" presStyleIdx="1" presStyleCnt="3"/>
      <dgm:spPr/>
    </dgm:pt>
    <dgm:pt modelId="{F0E4A38A-EFEE-4FA8-A2CD-44046705CAC6}" type="pres">
      <dgm:prSet presAssocID="{6263E0A4-5D17-44B5-A7F7-AFA037C786D7}" presName="circle3" presStyleLbl="node1" presStyleIdx="2" presStyleCnt="3"/>
      <dgm:spPr>
        <a:solidFill>
          <a:srgbClr val="FF0000"/>
        </a:solidFill>
      </dgm:spPr>
    </dgm:pt>
    <dgm:pt modelId="{C769EE0F-6DDE-4AE7-92D4-9697F6DDA6F1}" type="pres">
      <dgm:prSet presAssocID="{6263E0A4-5D17-44B5-A7F7-AFA037C786D7}" presName="rect3" presStyleLbl="alignAcc1" presStyleIdx="2" presStyleCnt="3"/>
      <dgm:spPr/>
      <dgm:t>
        <a:bodyPr/>
        <a:lstStyle/>
        <a:p>
          <a:endParaRPr lang="fr-FR"/>
        </a:p>
      </dgm:t>
    </dgm:pt>
    <dgm:pt modelId="{0719B12E-078A-4DEF-8A8E-63FBB180B07D}" type="pres">
      <dgm:prSet presAssocID="{BFD0AB45-FFD8-4765-A569-580FF3F3CF19}" presName="rect1ParTx" presStyleLbl="alignAcc1" presStyleIdx="2" presStyleCnt="3">
        <dgm:presLayoutVars>
          <dgm:chMax val="1"/>
          <dgm:bulletEnabled val="1"/>
        </dgm:presLayoutVars>
      </dgm:prSet>
      <dgm:spPr/>
      <dgm:t>
        <a:bodyPr/>
        <a:lstStyle/>
        <a:p>
          <a:endParaRPr lang="fr-FR"/>
        </a:p>
      </dgm:t>
    </dgm:pt>
    <dgm:pt modelId="{705260EB-8ACF-4675-AB69-835AD80D31F4}" type="pres">
      <dgm:prSet presAssocID="{BFD0AB45-FFD8-4765-A569-580FF3F3CF19}" presName="rect1ChTx" presStyleLbl="alignAcc1" presStyleIdx="2" presStyleCnt="3">
        <dgm:presLayoutVars>
          <dgm:bulletEnabled val="1"/>
        </dgm:presLayoutVars>
      </dgm:prSet>
      <dgm:spPr/>
      <dgm:t>
        <a:bodyPr/>
        <a:lstStyle/>
        <a:p>
          <a:endParaRPr lang="fr-FR"/>
        </a:p>
      </dgm:t>
    </dgm:pt>
    <dgm:pt modelId="{EF55DC32-D01F-4DD9-82BC-EF14693E9F14}" type="pres">
      <dgm:prSet presAssocID="{3677B01C-D396-449F-BE11-950A8B2947BA}" presName="rect2ParTx" presStyleLbl="alignAcc1" presStyleIdx="2" presStyleCnt="3">
        <dgm:presLayoutVars>
          <dgm:chMax val="1"/>
          <dgm:bulletEnabled val="1"/>
        </dgm:presLayoutVars>
      </dgm:prSet>
      <dgm:spPr/>
      <dgm:t>
        <a:bodyPr/>
        <a:lstStyle/>
        <a:p>
          <a:endParaRPr lang="fr-FR"/>
        </a:p>
      </dgm:t>
    </dgm:pt>
    <dgm:pt modelId="{4F2ACC6D-DA1D-4085-A070-EC71695B2087}" type="pres">
      <dgm:prSet presAssocID="{3677B01C-D396-449F-BE11-950A8B2947BA}" presName="rect2ChTx" presStyleLbl="alignAcc1" presStyleIdx="2" presStyleCnt="3">
        <dgm:presLayoutVars>
          <dgm:bulletEnabled val="1"/>
        </dgm:presLayoutVars>
      </dgm:prSet>
      <dgm:spPr/>
      <dgm:t>
        <a:bodyPr/>
        <a:lstStyle/>
        <a:p>
          <a:endParaRPr lang="fr-FR"/>
        </a:p>
      </dgm:t>
    </dgm:pt>
    <dgm:pt modelId="{98A577ED-4981-446B-9373-652CD7451403}" type="pres">
      <dgm:prSet presAssocID="{6263E0A4-5D17-44B5-A7F7-AFA037C786D7}" presName="rect3ParTx" presStyleLbl="alignAcc1" presStyleIdx="2" presStyleCnt="3">
        <dgm:presLayoutVars>
          <dgm:chMax val="1"/>
          <dgm:bulletEnabled val="1"/>
        </dgm:presLayoutVars>
      </dgm:prSet>
      <dgm:spPr/>
      <dgm:t>
        <a:bodyPr/>
        <a:lstStyle/>
        <a:p>
          <a:endParaRPr lang="fr-FR"/>
        </a:p>
      </dgm:t>
    </dgm:pt>
    <dgm:pt modelId="{A6284292-6CD0-4F68-AB1B-5D0AF5EC7B48}" type="pres">
      <dgm:prSet presAssocID="{6263E0A4-5D17-44B5-A7F7-AFA037C786D7}" presName="rect3ChTx" presStyleLbl="alignAcc1" presStyleIdx="2" presStyleCnt="3">
        <dgm:presLayoutVars>
          <dgm:bulletEnabled val="1"/>
        </dgm:presLayoutVars>
      </dgm:prSet>
      <dgm:spPr/>
      <dgm:t>
        <a:bodyPr/>
        <a:lstStyle/>
        <a:p>
          <a:endParaRPr lang="fr-FR"/>
        </a:p>
      </dgm:t>
    </dgm:pt>
  </dgm:ptLst>
  <dgm:cxnLst>
    <dgm:cxn modelId="{1798F82E-27A7-427E-A1E7-B556005581D7}" type="presOf" srcId="{BFD0AB45-FFD8-4765-A569-580FF3F3CF19}" destId="{C6E829E9-B286-41AF-BC0D-1EF2DD9857C1}" srcOrd="0" destOrd="0" presId="urn:microsoft.com/office/officeart/2005/8/layout/target3"/>
    <dgm:cxn modelId="{380BA936-ABC3-4A50-BD5F-DAA29B1DA135}" srcId="{6263E0A4-5D17-44B5-A7F7-AFA037C786D7}" destId="{0A799AC6-A7CB-402A-BBD2-7FAD8E048FA3}" srcOrd="2" destOrd="0" parTransId="{8D804417-1B97-4AC9-9110-79E41AD8716A}" sibTransId="{D87F517E-4E4B-47F1-955F-8DE688FF3381}"/>
    <dgm:cxn modelId="{9B418C38-767D-451C-BD7A-83314064A34C}" srcId="{3677B01C-D396-449F-BE11-950A8B2947BA}" destId="{70B6C14B-A55A-4097-B2E8-CE64A9DD17A0}" srcOrd="2" destOrd="0" parTransId="{BC9FC698-96F4-4050-A57A-33BDEA2D2E3C}" sibTransId="{215B7367-8A6D-4DA0-89EF-CF4E54B840AC}"/>
    <dgm:cxn modelId="{93538FDE-9E61-43B6-B504-60BE679AD993}" type="presOf" srcId="{76E0E6AA-3858-4413-BD0F-1EE9207D7A43}" destId="{4F2ACC6D-DA1D-4085-A070-EC71695B2087}" srcOrd="0" destOrd="0" presId="urn:microsoft.com/office/officeart/2005/8/layout/target3"/>
    <dgm:cxn modelId="{B2A4E6DC-8557-4164-A566-4C62BED01B23}" type="presOf" srcId="{7CAB9879-CAE4-42ED-AE91-2552E45AF917}" destId="{A6284292-6CD0-4F68-AB1B-5D0AF5EC7B48}" srcOrd="0" destOrd="1" presId="urn:microsoft.com/office/officeart/2005/8/layout/target3"/>
    <dgm:cxn modelId="{91E281F8-B0DD-4540-8012-EE030CEEDA33}" srcId="{BFD0AB45-FFD8-4765-A569-580FF3F3CF19}" destId="{22C400ED-3DE3-40E5-A4DC-3B7F1EF266D3}" srcOrd="2" destOrd="0" parTransId="{43FF6A25-4BC6-4BD6-B1C1-C9F818FD81D2}" sibTransId="{5382CF62-5559-4928-A3BB-B6990F4E0440}"/>
    <dgm:cxn modelId="{51A247E1-34C3-4DE1-876D-2DD94BBA2163}" type="presOf" srcId="{BA6541D8-2ADF-4B45-AED1-4E767E31B1A1}" destId="{55ACC200-1D67-414C-A34C-ADD7F10A49C9}" srcOrd="0" destOrd="0" presId="urn:microsoft.com/office/officeart/2005/8/layout/target3"/>
    <dgm:cxn modelId="{0373E24A-70F8-4F8A-B5DD-576DB03B8D95}" srcId="{BA6541D8-2ADF-4B45-AED1-4E767E31B1A1}" destId="{BFD0AB45-FFD8-4765-A569-580FF3F3CF19}" srcOrd="0" destOrd="0" parTransId="{A53397F4-D0B2-4273-B8DB-488ED15DBD06}" sibTransId="{298CE581-9A23-4478-B8D4-2D2E58C6CFAD}"/>
    <dgm:cxn modelId="{C0C0889B-F239-4EE2-B647-65698D6896BB}" type="presOf" srcId="{6263E0A4-5D17-44B5-A7F7-AFA037C786D7}" destId="{C769EE0F-6DDE-4AE7-92D4-9697F6DDA6F1}" srcOrd="0" destOrd="0" presId="urn:microsoft.com/office/officeart/2005/8/layout/target3"/>
    <dgm:cxn modelId="{10D1D614-3167-40B3-975E-E92E24E4F04C}" srcId="{BFD0AB45-FFD8-4765-A569-580FF3F3CF19}" destId="{98DE2FB0-6141-4B8A-AEF0-E07ACA4A067F}" srcOrd="0" destOrd="0" parTransId="{57E2BB2B-2619-4262-816E-6726578392C9}" sibTransId="{793585EF-4910-4B8B-B3F2-AF228D83E205}"/>
    <dgm:cxn modelId="{6538B130-3BE2-4B09-ACF8-DCEFCA8FD34B}" type="presOf" srcId="{3677B01C-D396-449F-BE11-950A8B2947BA}" destId="{EF55DC32-D01F-4DD9-82BC-EF14693E9F14}" srcOrd="1" destOrd="0" presId="urn:microsoft.com/office/officeart/2005/8/layout/target3"/>
    <dgm:cxn modelId="{D3C43C7E-FB86-49D1-B077-CF17B1809844}" srcId="{6263E0A4-5D17-44B5-A7F7-AFA037C786D7}" destId="{7CAB9879-CAE4-42ED-AE91-2552E45AF917}" srcOrd="1" destOrd="0" parTransId="{29C473B2-C75E-4982-80DB-2EE31ED0F2AE}" sibTransId="{459090CE-4D06-47A2-AF09-4A73AC394CEB}"/>
    <dgm:cxn modelId="{E6EB51C8-4101-443B-AB36-20DB0E7CA974}" srcId="{6263E0A4-5D17-44B5-A7F7-AFA037C786D7}" destId="{79A13311-FA61-41A9-BACE-283077451CCA}" srcOrd="0" destOrd="0" parTransId="{68E2344D-EF18-4654-864B-DEE8D7940AF6}" sibTransId="{3FDD83A8-DADB-4CFE-9EBA-67F602BB871E}"/>
    <dgm:cxn modelId="{9CCC14F7-338F-487D-934B-7C0C513A52CC}" type="presOf" srcId="{98DE2FB0-6141-4B8A-AEF0-E07ACA4A067F}" destId="{705260EB-8ACF-4675-AB69-835AD80D31F4}" srcOrd="0" destOrd="0" presId="urn:microsoft.com/office/officeart/2005/8/layout/target3"/>
    <dgm:cxn modelId="{E1F56BA7-F26A-40BF-9710-62D187C0B500}" srcId="{3677B01C-D396-449F-BE11-950A8B2947BA}" destId="{6CE6F7D6-95A8-40A0-96B2-E422D80D321E}" srcOrd="1" destOrd="0" parTransId="{4C2A817C-C361-498F-90D0-E1184F15DE16}" sibTransId="{33F8AE0D-EF84-452D-9BCC-825EAEC4DD02}"/>
    <dgm:cxn modelId="{9D8B8E3A-71D8-4563-819F-651032D46D6D}" type="presOf" srcId="{22C400ED-3DE3-40E5-A4DC-3B7F1EF266D3}" destId="{705260EB-8ACF-4675-AB69-835AD80D31F4}" srcOrd="0" destOrd="2" presId="urn:microsoft.com/office/officeart/2005/8/layout/target3"/>
    <dgm:cxn modelId="{11B4477F-6F3D-4175-9DEB-DBAE7B8D26D2}" srcId="{BA6541D8-2ADF-4B45-AED1-4E767E31B1A1}" destId="{3677B01C-D396-449F-BE11-950A8B2947BA}" srcOrd="1" destOrd="0" parTransId="{29F28E1D-AAAB-4B50-8B51-1B9FC1C6A3C3}" sibTransId="{F77B8935-760E-4485-A293-9D6741B02FAC}"/>
    <dgm:cxn modelId="{F6CF2955-5DEB-437B-B951-8360A23468F0}" type="presOf" srcId="{3677B01C-D396-449F-BE11-950A8B2947BA}" destId="{7686B49B-FF63-4A26-BEEA-ACF370752C77}" srcOrd="0" destOrd="0" presId="urn:microsoft.com/office/officeart/2005/8/layout/target3"/>
    <dgm:cxn modelId="{5E290D5E-AD13-4E0E-9471-B4A452ED7464}" type="presOf" srcId="{6CE6F7D6-95A8-40A0-96B2-E422D80D321E}" destId="{4F2ACC6D-DA1D-4085-A070-EC71695B2087}" srcOrd="0" destOrd="1" presId="urn:microsoft.com/office/officeart/2005/8/layout/target3"/>
    <dgm:cxn modelId="{E6D1AD29-92C4-4200-94B8-AFBFC8D9FDF7}" type="presOf" srcId="{79A13311-FA61-41A9-BACE-283077451CCA}" destId="{A6284292-6CD0-4F68-AB1B-5D0AF5EC7B48}" srcOrd="0" destOrd="0" presId="urn:microsoft.com/office/officeart/2005/8/layout/target3"/>
    <dgm:cxn modelId="{0CC4C1C8-E5A7-46F1-8837-E4250BCDD2F8}" type="presOf" srcId="{6263E0A4-5D17-44B5-A7F7-AFA037C786D7}" destId="{98A577ED-4981-446B-9373-652CD7451403}" srcOrd="1" destOrd="0" presId="urn:microsoft.com/office/officeart/2005/8/layout/target3"/>
    <dgm:cxn modelId="{D2C768A4-D2B9-40D4-81DA-16C1F8CFC7AE}" type="presOf" srcId="{BFD0AB45-FFD8-4765-A569-580FF3F3CF19}" destId="{0719B12E-078A-4DEF-8A8E-63FBB180B07D}" srcOrd="1" destOrd="0" presId="urn:microsoft.com/office/officeart/2005/8/layout/target3"/>
    <dgm:cxn modelId="{5ADDC973-42B1-4CC2-AF87-9747CB0CD45C}" type="presOf" srcId="{2732BE01-F247-46E6-8635-4DFB293726CF}" destId="{705260EB-8ACF-4675-AB69-835AD80D31F4}" srcOrd="0" destOrd="1" presId="urn:microsoft.com/office/officeart/2005/8/layout/target3"/>
    <dgm:cxn modelId="{AAB655FB-3D56-444C-BAC7-E0462533A06F}" type="presOf" srcId="{70B6C14B-A55A-4097-B2E8-CE64A9DD17A0}" destId="{4F2ACC6D-DA1D-4085-A070-EC71695B2087}" srcOrd="0" destOrd="2" presId="urn:microsoft.com/office/officeart/2005/8/layout/target3"/>
    <dgm:cxn modelId="{5E4479B2-BB67-45DE-92E3-510ABD0E21DF}" srcId="{3677B01C-D396-449F-BE11-950A8B2947BA}" destId="{76E0E6AA-3858-4413-BD0F-1EE9207D7A43}" srcOrd="0" destOrd="0" parTransId="{628C0593-6189-4361-8781-9E5CE56E2131}" sibTransId="{3274ED48-F1D9-4FF6-BAF7-58F8665B9AAA}"/>
    <dgm:cxn modelId="{DF5792C3-086C-4707-BCDC-A370A2E53DBB}" type="presOf" srcId="{0A799AC6-A7CB-402A-BBD2-7FAD8E048FA3}" destId="{A6284292-6CD0-4F68-AB1B-5D0AF5EC7B48}" srcOrd="0" destOrd="2" presId="urn:microsoft.com/office/officeart/2005/8/layout/target3"/>
    <dgm:cxn modelId="{2642E19F-EE5D-47CC-9EE3-47DAD5F5B3E2}" srcId="{BFD0AB45-FFD8-4765-A569-580FF3F3CF19}" destId="{2732BE01-F247-46E6-8635-4DFB293726CF}" srcOrd="1" destOrd="0" parTransId="{8EBBD8B0-763D-4EAF-9C06-D71F6E2C1579}" sibTransId="{69735E0C-1E25-4088-B7AE-C812736CD64B}"/>
    <dgm:cxn modelId="{F5B46119-1D9B-4A39-AB73-80D4529CECCE}" srcId="{BA6541D8-2ADF-4B45-AED1-4E767E31B1A1}" destId="{6263E0A4-5D17-44B5-A7F7-AFA037C786D7}" srcOrd="2" destOrd="0" parTransId="{E809F9CB-508C-4074-AF99-4E9D3F525091}" sibTransId="{22AD2BFA-CAB5-40DB-846A-36D8718603EA}"/>
    <dgm:cxn modelId="{97448F4B-A264-40A6-8EFE-CF7182D726FA}" type="presParOf" srcId="{55ACC200-1D67-414C-A34C-ADD7F10A49C9}" destId="{63614A23-A774-4F2F-8BD8-7333964CB52F}" srcOrd="0" destOrd="0" presId="urn:microsoft.com/office/officeart/2005/8/layout/target3"/>
    <dgm:cxn modelId="{E6DB9E38-DD77-401A-956D-17996EE0486F}" type="presParOf" srcId="{55ACC200-1D67-414C-A34C-ADD7F10A49C9}" destId="{C68F4D65-D4C3-478D-A477-68AB5E511A02}" srcOrd="1" destOrd="0" presId="urn:microsoft.com/office/officeart/2005/8/layout/target3"/>
    <dgm:cxn modelId="{65DA8427-88E6-4F93-9114-210B28E49F03}" type="presParOf" srcId="{55ACC200-1D67-414C-A34C-ADD7F10A49C9}" destId="{C6E829E9-B286-41AF-BC0D-1EF2DD9857C1}" srcOrd="2" destOrd="0" presId="urn:microsoft.com/office/officeart/2005/8/layout/target3"/>
    <dgm:cxn modelId="{35DF5C0B-5F19-49B9-BCC0-42817DDFCB11}" type="presParOf" srcId="{55ACC200-1D67-414C-A34C-ADD7F10A49C9}" destId="{4C8804A8-7B76-41EB-ABFC-F7B901ED55DE}" srcOrd="3" destOrd="0" presId="urn:microsoft.com/office/officeart/2005/8/layout/target3"/>
    <dgm:cxn modelId="{8039CD8E-CB56-4BB3-B4DC-5ED85771E64F}" type="presParOf" srcId="{55ACC200-1D67-414C-A34C-ADD7F10A49C9}" destId="{ADACEE46-927B-4674-B8FE-310AFA465A8A}" srcOrd="4" destOrd="0" presId="urn:microsoft.com/office/officeart/2005/8/layout/target3"/>
    <dgm:cxn modelId="{EEBF325C-CBD1-4F68-BA1E-33D2D7FDFF85}" type="presParOf" srcId="{55ACC200-1D67-414C-A34C-ADD7F10A49C9}" destId="{7686B49B-FF63-4A26-BEEA-ACF370752C77}" srcOrd="5" destOrd="0" presId="urn:microsoft.com/office/officeart/2005/8/layout/target3"/>
    <dgm:cxn modelId="{3FB5BC5A-B116-4055-BC2E-A3F3430038CE}" type="presParOf" srcId="{55ACC200-1D67-414C-A34C-ADD7F10A49C9}" destId="{7912A710-3F66-4E48-A099-594CF85970D3}" srcOrd="6" destOrd="0" presId="urn:microsoft.com/office/officeart/2005/8/layout/target3"/>
    <dgm:cxn modelId="{6E39517F-3AA0-4553-B6CF-A067092C0B92}" type="presParOf" srcId="{55ACC200-1D67-414C-A34C-ADD7F10A49C9}" destId="{F0E4A38A-EFEE-4FA8-A2CD-44046705CAC6}" srcOrd="7" destOrd="0" presId="urn:microsoft.com/office/officeart/2005/8/layout/target3"/>
    <dgm:cxn modelId="{07EDB7FC-F89E-4A23-ABC8-112FEBD76705}" type="presParOf" srcId="{55ACC200-1D67-414C-A34C-ADD7F10A49C9}" destId="{C769EE0F-6DDE-4AE7-92D4-9697F6DDA6F1}" srcOrd="8" destOrd="0" presId="urn:microsoft.com/office/officeart/2005/8/layout/target3"/>
    <dgm:cxn modelId="{5E8A933D-2B50-4D56-9B94-33AD12E87BA1}" type="presParOf" srcId="{55ACC200-1D67-414C-A34C-ADD7F10A49C9}" destId="{0719B12E-078A-4DEF-8A8E-63FBB180B07D}" srcOrd="9" destOrd="0" presId="urn:microsoft.com/office/officeart/2005/8/layout/target3"/>
    <dgm:cxn modelId="{31AC07EF-2270-4699-8CB1-4B094E46F5D7}" type="presParOf" srcId="{55ACC200-1D67-414C-A34C-ADD7F10A49C9}" destId="{705260EB-8ACF-4675-AB69-835AD80D31F4}" srcOrd="10" destOrd="0" presId="urn:microsoft.com/office/officeart/2005/8/layout/target3"/>
    <dgm:cxn modelId="{28F0B203-F28E-4BC6-ADD5-B06148AACDD5}" type="presParOf" srcId="{55ACC200-1D67-414C-A34C-ADD7F10A49C9}" destId="{EF55DC32-D01F-4DD9-82BC-EF14693E9F14}" srcOrd="11" destOrd="0" presId="urn:microsoft.com/office/officeart/2005/8/layout/target3"/>
    <dgm:cxn modelId="{FDA7ABDD-823A-40C4-92D5-EDBBFF9F259E}" type="presParOf" srcId="{55ACC200-1D67-414C-A34C-ADD7F10A49C9}" destId="{4F2ACC6D-DA1D-4085-A070-EC71695B2087}" srcOrd="12" destOrd="0" presId="urn:microsoft.com/office/officeart/2005/8/layout/target3"/>
    <dgm:cxn modelId="{01515DB4-62FE-449E-B9F1-85B63442EA84}" type="presParOf" srcId="{55ACC200-1D67-414C-A34C-ADD7F10A49C9}" destId="{98A577ED-4981-446B-9373-652CD7451403}" srcOrd="13" destOrd="0" presId="urn:microsoft.com/office/officeart/2005/8/layout/target3"/>
    <dgm:cxn modelId="{CAE8895F-6208-41EA-BDB7-CC509468B031}" type="presParOf" srcId="{55ACC200-1D67-414C-A34C-ADD7F10A49C9}" destId="{A6284292-6CD0-4F68-AB1B-5D0AF5EC7B48}" srcOrd="14" destOrd="0" presId="urn:microsoft.com/office/officeart/2005/8/layout/targe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919D5D5-A4DF-4115-A333-5622F5C3E947}" type="doc">
      <dgm:prSet loTypeId="urn:microsoft.com/office/officeart/2005/8/layout/radial6" loCatId="cycle" qsTypeId="urn:microsoft.com/office/officeart/2005/8/quickstyle/simple1#20" qsCatId="simple" csTypeId="urn:microsoft.com/office/officeart/2005/8/colors/accent1_2#20" csCatId="accent1" phldr="1"/>
      <dgm:spPr/>
      <dgm:t>
        <a:bodyPr/>
        <a:lstStyle/>
        <a:p>
          <a:endParaRPr lang="fr-FR"/>
        </a:p>
      </dgm:t>
    </dgm:pt>
    <dgm:pt modelId="{1B7DEDA7-94A0-41A3-BDAB-442CCA9B473D}">
      <dgm:prSet phldrT="[Texte]" custT="1"/>
      <dgm:spPr>
        <a:solidFill>
          <a:schemeClr val="tx1"/>
        </a:solidFill>
      </dgm:spPr>
      <dgm:t>
        <a:bodyPr/>
        <a:lstStyle/>
        <a:p>
          <a:r>
            <a:rPr lang="fr-FR" sz="1600" b="1" dirty="0" err="1" smtClean="0"/>
            <a:t>Établisse-ment</a:t>
          </a:r>
          <a:r>
            <a:rPr lang="fr-FR" sz="1600" b="1" dirty="0" smtClean="0"/>
            <a:t> de formation</a:t>
          </a:r>
          <a:endParaRPr lang="fr-FR" sz="1600" b="1" dirty="0"/>
        </a:p>
      </dgm:t>
    </dgm:pt>
    <dgm:pt modelId="{E454D7A3-C0EA-4A1C-A37B-D3882632D0B8}" type="parTrans" cxnId="{FC847124-E427-469D-8237-A2593C26FB04}">
      <dgm:prSet/>
      <dgm:spPr/>
      <dgm:t>
        <a:bodyPr/>
        <a:lstStyle/>
        <a:p>
          <a:endParaRPr lang="fr-FR"/>
        </a:p>
      </dgm:t>
    </dgm:pt>
    <dgm:pt modelId="{29E25C84-E8B7-4605-8EFA-F344DC62EF4F}" type="sibTrans" cxnId="{FC847124-E427-469D-8237-A2593C26FB04}">
      <dgm:prSet/>
      <dgm:spPr/>
      <dgm:t>
        <a:bodyPr/>
        <a:lstStyle/>
        <a:p>
          <a:endParaRPr lang="fr-FR"/>
        </a:p>
      </dgm:t>
    </dgm:pt>
    <dgm:pt modelId="{CDDCA962-B70B-485D-84F4-5B5A0614D23A}">
      <dgm:prSet phldrT="[Texte]" custT="1"/>
      <dgm:spPr>
        <a:solidFill>
          <a:srgbClr val="FF0000"/>
        </a:solidFill>
      </dgm:spPr>
      <dgm:t>
        <a:bodyPr/>
        <a:lstStyle/>
        <a:p>
          <a:r>
            <a:rPr lang="fr-FR" sz="1400" b="1" dirty="0" smtClean="0"/>
            <a:t>Nombre d’étudiants</a:t>
          </a:r>
          <a:endParaRPr lang="fr-FR" sz="1400" b="1" dirty="0"/>
        </a:p>
      </dgm:t>
    </dgm:pt>
    <dgm:pt modelId="{D8FA95E3-6D22-4455-9A41-D1EB5E5D727A}" type="parTrans" cxnId="{8EFAE108-3359-4BA9-8286-A927DA3C3E57}">
      <dgm:prSet/>
      <dgm:spPr/>
      <dgm:t>
        <a:bodyPr/>
        <a:lstStyle/>
        <a:p>
          <a:endParaRPr lang="fr-FR"/>
        </a:p>
      </dgm:t>
    </dgm:pt>
    <dgm:pt modelId="{E7C4A408-C719-4791-A606-2576B8F3DD82}" type="sibTrans" cxnId="{8EFAE108-3359-4BA9-8286-A927DA3C3E57}">
      <dgm:prSet/>
      <dgm:spPr/>
      <dgm:t>
        <a:bodyPr/>
        <a:lstStyle/>
        <a:p>
          <a:endParaRPr lang="fr-FR"/>
        </a:p>
      </dgm:t>
    </dgm:pt>
    <dgm:pt modelId="{99F4186A-780E-4D94-BA2F-B52D1E3B0A06}">
      <dgm:prSet phldrT="[Texte]" custT="1"/>
      <dgm:spPr>
        <a:solidFill>
          <a:srgbClr val="00B050"/>
        </a:solidFill>
      </dgm:spPr>
      <dgm:t>
        <a:bodyPr/>
        <a:lstStyle/>
        <a:p>
          <a:r>
            <a:rPr lang="fr-FR" sz="1400" b="1" dirty="0" smtClean="0"/>
            <a:t>Position </a:t>
          </a:r>
          <a:r>
            <a:rPr lang="fr-FR" sz="1400" b="1" dirty="0" err="1" smtClean="0"/>
            <a:t>géographi-que</a:t>
          </a:r>
          <a:endParaRPr lang="fr-FR" sz="1400" b="1" dirty="0"/>
        </a:p>
      </dgm:t>
    </dgm:pt>
    <dgm:pt modelId="{D4892129-BC67-4855-830D-AF6E63579E07}" type="parTrans" cxnId="{B4779FBF-FE85-4F26-A810-052DCF969CFF}">
      <dgm:prSet/>
      <dgm:spPr/>
      <dgm:t>
        <a:bodyPr/>
        <a:lstStyle/>
        <a:p>
          <a:endParaRPr lang="fr-FR"/>
        </a:p>
      </dgm:t>
    </dgm:pt>
    <dgm:pt modelId="{CB072270-4F08-429D-9495-C59638375244}" type="sibTrans" cxnId="{B4779FBF-FE85-4F26-A810-052DCF969CFF}">
      <dgm:prSet/>
      <dgm:spPr/>
      <dgm:t>
        <a:bodyPr/>
        <a:lstStyle/>
        <a:p>
          <a:endParaRPr lang="fr-FR"/>
        </a:p>
      </dgm:t>
    </dgm:pt>
    <dgm:pt modelId="{A3ADB67D-C999-4019-9F42-CB0965073E16}">
      <dgm:prSet phldrT="[Texte]" custT="1"/>
      <dgm:spPr>
        <a:solidFill>
          <a:srgbClr val="7030A0"/>
        </a:solidFill>
      </dgm:spPr>
      <dgm:t>
        <a:bodyPr/>
        <a:lstStyle/>
        <a:p>
          <a:r>
            <a:rPr lang="fr-FR" sz="1400" b="1" dirty="0" smtClean="0"/>
            <a:t>Organisation des services</a:t>
          </a:r>
          <a:endParaRPr lang="fr-FR" sz="1400" b="1" dirty="0"/>
        </a:p>
      </dgm:t>
    </dgm:pt>
    <dgm:pt modelId="{26C00A2A-6097-477C-BF1D-F671554249AF}" type="parTrans" cxnId="{6EE96E4F-28C4-4D53-A332-E91A4B34621B}">
      <dgm:prSet/>
      <dgm:spPr/>
      <dgm:t>
        <a:bodyPr/>
        <a:lstStyle/>
        <a:p>
          <a:endParaRPr lang="fr-FR"/>
        </a:p>
      </dgm:t>
    </dgm:pt>
    <dgm:pt modelId="{A012BC44-2870-4B48-876E-C2B4ECF7B746}" type="sibTrans" cxnId="{6EE96E4F-28C4-4D53-A332-E91A4B34621B}">
      <dgm:prSet/>
      <dgm:spPr/>
      <dgm:t>
        <a:bodyPr/>
        <a:lstStyle/>
        <a:p>
          <a:endParaRPr lang="fr-FR"/>
        </a:p>
      </dgm:t>
    </dgm:pt>
    <dgm:pt modelId="{6B68A6D5-7DF0-4105-BA84-D87A298FDCBA}">
      <dgm:prSet phldrT="[Texte]" custT="1"/>
      <dgm:spPr>
        <a:solidFill>
          <a:schemeClr val="accent6">
            <a:lumMod val="75000"/>
          </a:schemeClr>
        </a:solidFill>
      </dgm:spPr>
      <dgm:t>
        <a:bodyPr/>
        <a:lstStyle/>
        <a:p>
          <a:r>
            <a:rPr lang="fr-FR" sz="1400" b="1" dirty="0" smtClean="0"/>
            <a:t>Position / autres centres de formation</a:t>
          </a:r>
          <a:endParaRPr lang="fr-FR" sz="1400" b="1" dirty="0"/>
        </a:p>
      </dgm:t>
    </dgm:pt>
    <dgm:pt modelId="{A09D2A38-4A3B-427E-9863-AABA35944E08}" type="parTrans" cxnId="{DF642536-E4E8-49FA-9251-FE94222EC702}">
      <dgm:prSet/>
      <dgm:spPr/>
      <dgm:t>
        <a:bodyPr/>
        <a:lstStyle/>
        <a:p>
          <a:endParaRPr lang="fr-FR"/>
        </a:p>
      </dgm:t>
    </dgm:pt>
    <dgm:pt modelId="{74C5B75A-D244-4265-BDA9-F62ED6A1996E}" type="sibTrans" cxnId="{DF642536-E4E8-49FA-9251-FE94222EC702}">
      <dgm:prSet/>
      <dgm:spPr/>
      <dgm:t>
        <a:bodyPr/>
        <a:lstStyle/>
        <a:p>
          <a:endParaRPr lang="fr-FR"/>
        </a:p>
      </dgm:t>
    </dgm:pt>
    <dgm:pt modelId="{3E631717-928F-4EED-B3E2-4FCE9660C164}" type="pres">
      <dgm:prSet presAssocID="{1919D5D5-A4DF-4115-A333-5622F5C3E947}" presName="Name0" presStyleCnt="0">
        <dgm:presLayoutVars>
          <dgm:chMax val="1"/>
          <dgm:dir/>
          <dgm:animLvl val="ctr"/>
          <dgm:resizeHandles val="exact"/>
        </dgm:presLayoutVars>
      </dgm:prSet>
      <dgm:spPr/>
      <dgm:t>
        <a:bodyPr/>
        <a:lstStyle/>
        <a:p>
          <a:endParaRPr lang="fr-FR"/>
        </a:p>
      </dgm:t>
    </dgm:pt>
    <dgm:pt modelId="{BA13ECE6-58F6-4D15-B080-0D7CB956F792}" type="pres">
      <dgm:prSet presAssocID="{1B7DEDA7-94A0-41A3-BDAB-442CCA9B473D}" presName="centerShape" presStyleLbl="node0" presStyleIdx="0" presStyleCnt="1" custScaleX="106357"/>
      <dgm:spPr/>
      <dgm:t>
        <a:bodyPr/>
        <a:lstStyle/>
        <a:p>
          <a:endParaRPr lang="fr-FR"/>
        </a:p>
      </dgm:t>
    </dgm:pt>
    <dgm:pt modelId="{1AEA7C3E-7426-4111-8CA5-F73538D054AB}" type="pres">
      <dgm:prSet presAssocID="{CDDCA962-B70B-485D-84F4-5B5A0614D23A}" presName="node" presStyleLbl="node1" presStyleIdx="0" presStyleCnt="4" custScaleX="133224">
        <dgm:presLayoutVars>
          <dgm:bulletEnabled val="1"/>
        </dgm:presLayoutVars>
      </dgm:prSet>
      <dgm:spPr/>
      <dgm:t>
        <a:bodyPr/>
        <a:lstStyle/>
        <a:p>
          <a:endParaRPr lang="fr-FR"/>
        </a:p>
      </dgm:t>
    </dgm:pt>
    <dgm:pt modelId="{53F61F24-3A29-46D2-943F-0B5253B11993}" type="pres">
      <dgm:prSet presAssocID="{CDDCA962-B70B-485D-84F4-5B5A0614D23A}" presName="dummy" presStyleCnt="0"/>
      <dgm:spPr/>
    </dgm:pt>
    <dgm:pt modelId="{839976ED-CB8B-4131-92CE-4E9FE3EEB582}" type="pres">
      <dgm:prSet presAssocID="{E7C4A408-C719-4791-A606-2576B8F3DD82}" presName="sibTrans" presStyleLbl="sibTrans2D1" presStyleIdx="0" presStyleCnt="4"/>
      <dgm:spPr/>
      <dgm:t>
        <a:bodyPr/>
        <a:lstStyle/>
        <a:p>
          <a:endParaRPr lang="fr-FR"/>
        </a:p>
      </dgm:t>
    </dgm:pt>
    <dgm:pt modelId="{23F47073-36C1-49EB-8476-D2BEDAEED1C8}" type="pres">
      <dgm:prSet presAssocID="{99F4186A-780E-4D94-BA2F-B52D1E3B0A06}" presName="node" presStyleLbl="node1" presStyleIdx="1" presStyleCnt="4" custScaleX="137429">
        <dgm:presLayoutVars>
          <dgm:bulletEnabled val="1"/>
        </dgm:presLayoutVars>
      </dgm:prSet>
      <dgm:spPr/>
      <dgm:t>
        <a:bodyPr/>
        <a:lstStyle/>
        <a:p>
          <a:endParaRPr lang="fr-FR"/>
        </a:p>
      </dgm:t>
    </dgm:pt>
    <dgm:pt modelId="{79613673-D600-4DC8-9FDB-AB9CB5096EE4}" type="pres">
      <dgm:prSet presAssocID="{99F4186A-780E-4D94-BA2F-B52D1E3B0A06}" presName="dummy" presStyleCnt="0"/>
      <dgm:spPr/>
    </dgm:pt>
    <dgm:pt modelId="{4EC93189-8670-402B-B4D3-D8AD7E9B3E4A}" type="pres">
      <dgm:prSet presAssocID="{CB072270-4F08-429D-9495-C59638375244}" presName="sibTrans" presStyleLbl="sibTrans2D1" presStyleIdx="1" presStyleCnt="4"/>
      <dgm:spPr/>
      <dgm:t>
        <a:bodyPr/>
        <a:lstStyle/>
        <a:p>
          <a:endParaRPr lang="fr-FR"/>
        </a:p>
      </dgm:t>
    </dgm:pt>
    <dgm:pt modelId="{207B6538-8299-44DC-85CF-9843342327D8}" type="pres">
      <dgm:prSet presAssocID="{A3ADB67D-C999-4019-9F42-CB0965073E16}" presName="node" presStyleLbl="node1" presStyleIdx="2" presStyleCnt="4" custScaleX="172228">
        <dgm:presLayoutVars>
          <dgm:bulletEnabled val="1"/>
        </dgm:presLayoutVars>
      </dgm:prSet>
      <dgm:spPr/>
      <dgm:t>
        <a:bodyPr/>
        <a:lstStyle/>
        <a:p>
          <a:endParaRPr lang="fr-FR"/>
        </a:p>
      </dgm:t>
    </dgm:pt>
    <dgm:pt modelId="{80C2E0DE-EB21-4332-BE28-A11E42F25632}" type="pres">
      <dgm:prSet presAssocID="{A3ADB67D-C999-4019-9F42-CB0965073E16}" presName="dummy" presStyleCnt="0"/>
      <dgm:spPr/>
    </dgm:pt>
    <dgm:pt modelId="{AF95E364-BB07-46B2-993F-D45FEF8E37B2}" type="pres">
      <dgm:prSet presAssocID="{A012BC44-2870-4B48-876E-C2B4ECF7B746}" presName="sibTrans" presStyleLbl="sibTrans2D1" presStyleIdx="2" presStyleCnt="4"/>
      <dgm:spPr/>
      <dgm:t>
        <a:bodyPr/>
        <a:lstStyle/>
        <a:p>
          <a:endParaRPr lang="fr-FR"/>
        </a:p>
      </dgm:t>
    </dgm:pt>
    <dgm:pt modelId="{77D092AE-4215-4321-B2DB-B3FA303625D2}" type="pres">
      <dgm:prSet presAssocID="{6B68A6D5-7DF0-4105-BA84-D87A298FDCBA}" presName="node" presStyleLbl="node1" presStyleIdx="3" presStyleCnt="4" custScaleX="128158">
        <dgm:presLayoutVars>
          <dgm:bulletEnabled val="1"/>
        </dgm:presLayoutVars>
      </dgm:prSet>
      <dgm:spPr/>
      <dgm:t>
        <a:bodyPr/>
        <a:lstStyle/>
        <a:p>
          <a:endParaRPr lang="fr-FR"/>
        </a:p>
      </dgm:t>
    </dgm:pt>
    <dgm:pt modelId="{59F480A9-6E39-47D4-873D-B540729C9A00}" type="pres">
      <dgm:prSet presAssocID="{6B68A6D5-7DF0-4105-BA84-D87A298FDCBA}" presName="dummy" presStyleCnt="0"/>
      <dgm:spPr/>
    </dgm:pt>
    <dgm:pt modelId="{AE42B6C7-A1FE-45BB-84D1-B1936ED1C6D7}" type="pres">
      <dgm:prSet presAssocID="{74C5B75A-D244-4265-BDA9-F62ED6A1996E}" presName="sibTrans" presStyleLbl="sibTrans2D1" presStyleIdx="3" presStyleCnt="4"/>
      <dgm:spPr/>
      <dgm:t>
        <a:bodyPr/>
        <a:lstStyle/>
        <a:p>
          <a:endParaRPr lang="fr-FR"/>
        </a:p>
      </dgm:t>
    </dgm:pt>
  </dgm:ptLst>
  <dgm:cxnLst>
    <dgm:cxn modelId="{5B3B6E72-EF49-4349-B5B7-AABAB10C6022}" type="presOf" srcId="{CDDCA962-B70B-485D-84F4-5B5A0614D23A}" destId="{1AEA7C3E-7426-4111-8CA5-F73538D054AB}" srcOrd="0" destOrd="0" presId="urn:microsoft.com/office/officeart/2005/8/layout/radial6"/>
    <dgm:cxn modelId="{844A0C08-B125-49B4-B7AD-9D60C3F9066D}" type="presOf" srcId="{99F4186A-780E-4D94-BA2F-B52D1E3B0A06}" destId="{23F47073-36C1-49EB-8476-D2BEDAEED1C8}" srcOrd="0" destOrd="0" presId="urn:microsoft.com/office/officeart/2005/8/layout/radial6"/>
    <dgm:cxn modelId="{E406CBA5-A229-4C17-A0FB-0199D497A1C6}" type="presOf" srcId="{A012BC44-2870-4B48-876E-C2B4ECF7B746}" destId="{AF95E364-BB07-46B2-993F-D45FEF8E37B2}" srcOrd="0" destOrd="0" presId="urn:microsoft.com/office/officeart/2005/8/layout/radial6"/>
    <dgm:cxn modelId="{139D7CBC-EC64-484F-B909-B5EE72894CC7}" type="presOf" srcId="{74C5B75A-D244-4265-BDA9-F62ED6A1996E}" destId="{AE42B6C7-A1FE-45BB-84D1-B1936ED1C6D7}" srcOrd="0" destOrd="0" presId="urn:microsoft.com/office/officeart/2005/8/layout/radial6"/>
    <dgm:cxn modelId="{39D85206-2A93-40F4-92B8-96092130519F}" type="presOf" srcId="{6B68A6D5-7DF0-4105-BA84-D87A298FDCBA}" destId="{77D092AE-4215-4321-B2DB-B3FA303625D2}" srcOrd="0" destOrd="0" presId="urn:microsoft.com/office/officeart/2005/8/layout/radial6"/>
    <dgm:cxn modelId="{8EFAE108-3359-4BA9-8286-A927DA3C3E57}" srcId="{1B7DEDA7-94A0-41A3-BDAB-442CCA9B473D}" destId="{CDDCA962-B70B-485D-84F4-5B5A0614D23A}" srcOrd="0" destOrd="0" parTransId="{D8FA95E3-6D22-4455-9A41-D1EB5E5D727A}" sibTransId="{E7C4A408-C719-4791-A606-2576B8F3DD82}"/>
    <dgm:cxn modelId="{DF642536-E4E8-49FA-9251-FE94222EC702}" srcId="{1B7DEDA7-94A0-41A3-BDAB-442CCA9B473D}" destId="{6B68A6D5-7DF0-4105-BA84-D87A298FDCBA}" srcOrd="3" destOrd="0" parTransId="{A09D2A38-4A3B-427E-9863-AABA35944E08}" sibTransId="{74C5B75A-D244-4265-BDA9-F62ED6A1996E}"/>
    <dgm:cxn modelId="{04716B5E-1625-4B8C-B111-B03291133704}" type="presOf" srcId="{CB072270-4F08-429D-9495-C59638375244}" destId="{4EC93189-8670-402B-B4D3-D8AD7E9B3E4A}" srcOrd="0" destOrd="0" presId="urn:microsoft.com/office/officeart/2005/8/layout/radial6"/>
    <dgm:cxn modelId="{6E5DE741-6A2A-40D7-9F0E-6BC511DE1641}" type="presOf" srcId="{A3ADB67D-C999-4019-9F42-CB0965073E16}" destId="{207B6538-8299-44DC-85CF-9843342327D8}" srcOrd="0" destOrd="0" presId="urn:microsoft.com/office/officeart/2005/8/layout/radial6"/>
    <dgm:cxn modelId="{FC847124-E427-469D-8237-A2593C26FB04}" srcId="{1919D5D5-A4DF-4115-A333-5622F5C3E947}" destId="{1B7DEDA7-94A0-41A3-BDAB-442CCA9B473D}" srcOrd="0" destOrd="0" parTransId="{E454D7A3-C0EA-4A1C-A37B-D3882632D0B8}" sibTransId="{29E25C84-E8B7-4605-8EFA-F344DC62EF4F}"/>
    <dgm:cxn modelId="{087D3B38-FD26-497F-9509-5E0C2F2F70BA}" type="presOf" srcId="{E7C4A408-C719-4791-A606-2576B8F3DD82}" destId="{839976ED-CB8B-4131-92CE-4E9FE3EEB582}" srcOrd="0" destOrd="0" presId="urn:microsoft.com/office/officeart/2005/8/layout/radial6"/>
    <dgm:cxn modelId="{60905E07-48F0-43CF-9BBB-4734AF2652CA}" type="presOf" srcId="{1B7DEDA7-94A0-41A3-BDAB-442CCA9B473D}" destId="{BA13ECE6-58F6-4D15-B080-0D7CB956F792}" srcOrd="0" destOrd="0" presId="urn:microsoft.com/office/officeart/2005/8/layout/radial6"/>
    <dgm:cxn modelId="{78AFC907-3164-4721-9CD7-F55C8C39BA25}" type="presOf" srcId="{1919D5D5-A4DF-4115-A333-5622F5C3E947}" destId="{3E631717-928F-4EED-B3E2-4FCE9660C164}" srcOrd="0" destOrd="0" presId="urn:microsoft.com/office/officeart/2005/8/layout/radial6"/>
    <dgm:cxn modelId="{B4779FBF-FE85-4F26-A810-052DCF969CFF}" srcId="{1B7DEDA7-94A0-41A3-BDAB-442CCA9B473D}" destId="{99F4186A-780E-4D94-BA2F-B52D1E3B0A06}" srcOrd="1" destOrd="0" parTransId="{D4892129-BC67-4855-830D-AF6E63579E07}" sibTransId="{CB072270-4F08-429D-9495-C59638375244}"/>
    <dgm:cxn modelId="{6EE96E4F-28C4-4D53-A332-E91A4B34621B}" srcId="{1B7DEDA7-94A0-41A3-BDAB-442CCA9B473D}" destId="{A3ADB67D-C999-4019-9F42-CB0965073E16}" srcOrd="2" destOrd="0" parTransId="{26C00A2A-6097-477C-BF1D-F671554249AF}" sibTransId="{A012BC44-2870-4B48-876E-C2B4ECF7B746}"/>
    <dgm:cxn modelId="{46EB947D-D66B-4019-B97C-FA54387B21BF}" type="presParOf" srcId="{3E631717-928F-4EED-B3E2-4FCE9660C164}" destId="{BA13ECE6-58F6-4D15-B080-0D7CB956F792}" srcOrd="0" destOrd="0" presId="urn:microsoft.com/office/officeart/2005/8/layout/radial6"/>
    <dgm:cxn modelId="{DE1EB17C-ECC7-416C-8DF0-1C35F0F2C2D1}" type="presParOf" srcId="{3E631717-928F-4EED-B3E2-4FCE9660C164}" destId="{1AEA7C3E-7426-4111-8CA5-F73538D054AB}" srcOrd="1" destOrd="0" presId="urn:microsoft.com/office/officeart/2005/8/layout/radial6"/>
    <dgm:cxn modelId="{D2F49E79-E0DD-4144-BC9D-AEEBE7F44A63}" type="presParOf" srcId="{3E631717-928F-4EED-B3E2-4FCE9660C164}" destId="{53F61F24-3A29-46D2-943F-0B5253B11993}" srcOrd="2" destOrd="0" presId="urn:microsoft.com/office/officeart/2005/8/layout/radial6"/>
    <dgm:cxn modelId="{709A2057-24D4-457C-A3B5-BF14C401FCBD}" type="presParOf" srcId="{3E631717-928F-4EED-B3E2-4FCE9660C164}" destId="{839976ED-CB8B-4131-92CE-4E9FE3EEB582}" srcOrd="3" destOrd="0" presId="urn:microsoft.com/office/officeart/2005/8/layout/radial6"/>
    <dgm:cxn modelId="{F883C04E-FDCF-4CF1-87E8-67B9F4FD00CE}" type="presParOf" srcId="{3E631717-928F-4EED-B3E2-4FCE9660C164}" destId="{23F47073-36C1-49EB-8476-D2BEDAEED1C8}" srcOrd="4" destOrd="0" presId="urn:microsoft.com/office/officeart/2005/8/layout/radial6"/>
    <dgm:cxn modelId="{43B3A0EE-13C3-4FB7-906C-9DB451AF8612}" type="presParOf" srcId="{3E631717-928F-4EED-B3E2-4FCE9660C164}" destId="{79613673-D600-4DC8-9FDB-AB9CB5096EE4}" srcOrd="5" destOrd="0" presId="urn:microsoft.com/office/officeart/2005/8/layout/radial6"/>
    <dgm:cxn modelId="{479FED30-F3B4-4701-AC52-797C14E68B23}" type="presParOf" srcId="{3E631717-928F-4EED-B3E2-4FCE9660C164}" destId="{4EC93189-8670-402B-B4D3-D8AD7E9B3E4A}" srcOrd="6" destOrd="0" presId="urn:microsoft.com/office/officeart/2005/8/layout/radial6"/>
    <dgm:cxn modelId="{A2CCFE8B-7C6E-42C8-9E5F-EA08D3042B46}" type="presParOf" srcId="{3E631717-928F-4EED-B3E2-4FCE9660C164}" destId="{207B6538-8299-44DC-85CF-9843342327D8}" srcOrd="7" destOrd="0" presId="urn:microsoft.com/office/officeart/2005/8/layout/radial6"/>
    <dgm:cxn modelId="{2533D4C3-D68C-438E-A428-C6F3F943CF31}" type="presParOf" srcId="{3E631717-928F-4EED-B3E2-4FCE9660C164}" destId="{80C2E0DE-EB21-4332-BE28-A11E42F25632}" srcOrd="8" destOrd="0" presId="urn:microsoft.com/office/officeart/2005/8/layout/radial6"/>
    <dgm:cxn modelId="{870A045F-CE4F-4B7A-B585-ABE9F0B54A44}" type="presParOf" srcId="{3E631717-928F-4EED-B3E2-4FCE9660C164}" destId="{AF95E364-BB07-46B2-993F-D45FEF8E37B2}" srcOrd="9" destOrd="0" presId="urn:microsoft.com/office/officeart/2005/8/layout/radial6"/>
    <dgm:cxn modelId="{A06666F3-6DB6-41AA-96DE-17682DCE6690}" type="presParOf" srcId="{3E631717-928F-4EED-B3E2-4FCE9660C164}" destId="{77D092AE-4215-4321-B2DB-B3FA303625D2}" srcOrd="10" destOrd="0" presId="urn:microsoft.com/office/officeart/2005/8/layout/radial6"/>
    <dgm:cxn modelId="{2A43811D-6361-4036-978F-381C4194DF0B}" type="presParOf" srcId="{3E631717-928F-4EED-B3E2-4FCE9660C164}" destId="{59F480A9-6E39-47D4-873D-B540729C9A00}" srcOrd="11" destOrd="0" presId="urn:microsoft.com/office/officeart/2005/8/layout/radial6"/>
    <dgm:cxn modelId="{8F2E0FD0-D7AE-4EEC-995C-8982FF78244B}" type="presParOf" srcId="{3E631717-928F-4EED-B3E2-4FCE9660C164}" destId="{AE42B6C7-A1FE-45BB-84D1-B1936ED1C6D7}"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8931C15-4D4F-4D26-92AB-975F62A3487F}" type="doc">
      <dgm:prSet loTypeId="urn:microsoft.com/office/officeart/2005/8/layout/bProcess2" loCatId="process" qsTypeId="urn:microsoft.com/office/officeart/2005/8/quickstyle/3d3" qsCatId="3D" csTypeId="urn:microsoft.com/office/officeart/2005/8/colors/accent1_2#21" csCatId="accent1" phldr="1"/>
      <dgm:spPr/>
      <dgm:t>
        <a:bodyPr/>
        <a:lstStyle/>
        <a:p>
          <a:endParaRPr lang="fr-FR"/>
        </a:p>
      </dgm:t>
    </dgm:pt>
    <dgm:pt modelId="{397A0E0E-03D1-4530-AF32-9432D15740FF}">
      <dgm:prSet phldrT="[Texte]"/>
      <dgm:spPr>
        <a:solidFill>
          <a:srgbClr val="48CAD8"/>
        </a:solidFill>
      </dgm:spPr>
      <dgm:t>
        <a:bodyPr/>
        <a:lstStyle/>
        <a:p>
          <a:r>
            <a:rPr lang="fr-FR" b="1" dirty="0" smtClean="0"/>
            <a:t>Étudiant novice</a:t>
          </a:r>
          <a:endParaRPr lang="fr-FR" b="1" dirty="0"/>
        </a:p>
      </dgm:t>
    </dgm:pt>
    <dgm:pt modelId="{7E645BA8-0259-4ED6-85D7-51A095B15983}" type="parTrans" cxnId="{DEA53268-DC65-404D-9FD7-DA31192E85F5}">
      <dgm:prSet/>
      <dgm:spPr/>
      <dgm:t>
        <a:bodyPr/>
        <a:lstStyle/>
        <a:p>
          <a:endParaRPr lang="fr-FR"/>
        </a:p>
      </dgm:t>
    </dgm:pt>
    <dgm:pt modelId="{7700E6AD-E094-49C7-A44A-A0B16A140D32}" type="sibTrans" cxnId="{DEA53268-DC65-404D-9FD7-DA31192E85F5}">
      <dgm:prSet/>
      <dgm:spPr/>
      <dgm:t>
        <a:bodyPr/>
        <a:lstStyle/>
        <a:p>
          <a:endParaRPr lang="fr-FR"/>
        </a:p>
      </dgm:t>
    </dgm:pt>
    <dgm:pt modelId="{E1F1E220-8CEB-40B0-BA63-B6316C77FB1B}">
      <dgm:prSet phldrT="[Texte]" custT="1"/>
      <dgm:spPr>
        <a:solidFill>
          <a:srgbClr val="FF0000"/>
        </a:solidFill>
      </dgm:spPr>
      <dgm:t>
        <a:bodyPr/>
        <a:lstStyle/>
        <a:p>
          <a:r>
            <a:rPr lang="fr-FR" sz="1200" b="1" dirty="0" smtClean="0"/>
            <a:t>Son vécu</a:t>
          </a:r>
          <a:endParaRPr lang="fr-FR" sz="1200" b="1" dirty="0"/>
        </a:p>
      </dgm:t>
    </dgm:pt>
    <dgm:pt modelId="{81D39ABA-F6AB-405E-B7AA-1B9B4A1CF9C0}" type="parTrans" cxnId="{B7C0C555-3F9C-4A27-A4DD-A6ACC9DE3CF6}">
      <dgm:prSet/>
      <dgm:spPr/>
      <dgm:t>
        <a:bodyPr/>
        <a:lstStyle/>
        <a:p>
          <a:endParaRPr lang="fr-FR"/>
        </a:p>
      </dgm:t>
    </dgm:pt>
    <dgm:pt modelId="{F55F6CB7-A98D-45F5-8006-D9BB418C9A7B}" type="sibTrans" cxnId="{B7C0C555-3F9C-4A27-A4DD-A6ACC9DE3CF6}">
      <dgm:prSet/>
      <dgm:spPr/>
      <dgm:t>
        <a:bodyPr/>
        <a:lstStyle/>
        <a:p>
          <a:endParaRPr lang="fr-FR"/>
        </a:p>
      </dgm:t>
    </dgm:pt>
    <dgm:pt modelId="{173E762E-21BB-46E4-B5F1-07D4D961474C}">
      <dgm:prSet phldrT="[Texte]" custT="1"/>
      <dgm:spPr>
        <a:solidFill>
          <a:srgbClr val="FF0000"/>
        </a:solidFill>
      </dgm:spPr>
      <dgm:t>
        <a:bodyPr/>
        <a:lstStyle/>
        <a:p>
          <a:r>
            <a:rPr lang="fr-FR" sz="1200" b="1" dirty="0" smtClean="0"/>
            <a:t>Ses difficultés</a:t>
          </a:r>
          <a:endParaRPr lang="fr-FR" sz="1200" b="1" dirty="0"/>
        </a:p>
      </dgm:t>
    </dgm:pt>
    <dgm:pt modelId="{748755A7-89A4-4076-B632-A316151A8041}" type="parTrans" cxnId="{61C6E7A7-3445-4800-B29E-40D5259FA9B8}">
      <dgm:prSet/>
      <dgm:spPr/>
      <dgm:t>
        <a:bodyPr/>
        <a:lstStyle/>
        <a:p>
          <a:endParaRPr lang="fr-FR"/>
        </a:p>
      </dgm:t>
    </dgm:pt>
    <dgm:pt modelId="{A30E661C-99FE-46BC-AAE5-C02972AF1C67}" type="sibTrans" cxnId="{61C6E7A7-3445-4800-B29E-40D5259FA9B8}">
      <dgm:prSet/>
      <dgm:spPr/>
      <dgm:t>
        <a:bodyPr/>
        <a:lstStyle/>
        <a:p>
          <a:endParaRPr lang="fr-FR"/>
        </a:p>
      </dgm:t>
    </dgm:pt>
    <dgm:pt modelId="{1162E7E0-ECFE-4D4D-92C8-0FB0A9B04781}">
      <dgm:prSet phldrT="[Texte]" custT="1"/>
      <dgm:spPr>
        <a:solidFill>
          <a:srgbClr val="FF0000"/>
        </a:solidFill>
      </dgm:spPr>
      <dgm:t>
        <a:bodyPr/>
        <a:lstStyle/>
        <a:p>
          <a:r>
            <a:rPr lang="fr-FR" sz="1200" b="1" dirty="0" smtClean="0"/>
            <a:t>Ses motivations</a:t>
          </a:r>
          <a:endParaRPr lang="fr-FR" sz="1200" b="1" dirty="0"/>
        </a:p>
      </dgm:t>
    </dgm:pt>
    <dgm:pt modelId="{4ABEEBFE-2904-4C81-9FC0-2F211E33EE31}" type="parTrans" cxnId="{426744A3-2DE5-4938-AED5-6D628FBC96C1}">
      <dgm:prSet/>
      <dgm:spPr/>
      <dgm:t>
        <a:bodyPr/>
        <a:lstStyle/>
        <a:p>
          <a:endParaRPr lang="fr-FR"/>
        </a:p>
      </dgm:t>
    </dgm:pt>
    <dgm:pt modelId="{BAC04C67-FD64-40B1-99DD-AFEF5CB75ABE}" type="sibTrans" cxnId="{426744A3-2DE5-4938-AED5-6D628FBC96C1}">
      <dgm:prSet/>
      <dgm:spPr/>
      <dgm:t>
        <a:bodyPr/>
        <a:lstStyle/>
        <a:p>
          <a:endParaRPr lang="fr-FR"/>
        </a:p>
      </dgm:t>
    </dgm:pt>
    <dgm:pt modelId="{31D35594-740A-49E2-9957-3EEE463E25AA}">
      <dgm:prSet phldrT="[Texte]" custT="1"/>
      <dgm:spPr>
        <a:solidFill>
          <a:srgbClr val="7030A0"/>
        </a:solidFill>
      </dgm:spPr>
      <dgm:t>
        <a:bodyPr/>
        <a:lstStyle/>
        <a:p>
          <a:r>
            <a:rPr lang="fr-FR" sz="1200" b="1" dirty="0" smtClean="0"/>
            <a:t>Son projet</a:t>
          </a:r>
          <a:endParaRPr lang="fr-FR" sz="1200" b="1" dirty="0"/>
        </a:p>
      </dgm:t>
    </dgm:pt>
    <dgm:pt modelId="{B172F8AC-0C6B-48BA-89BD-0DE2FB3F27C2}" type="parTrans" cxnId="{E5E11F73-EC1E-478D-AC88-320ADBF297FA}">
      <dgm:prSet/>
      <dgm:spPr/>
      <dgm:t>
        <a:bodyPr/>
        <a:lstStyle/>
        <a:p>
          <a:endParaRPr lang="fr-FR"/>
        </a:p>
      </dgm:t>
    </dgm:pt>
    <dgm:pt modelId="{455557E1-6746-4630-92D4-60E1E1ADB98D}" type="sibTrans" cxnId="{E5E11F73-EC1E-478D-AC88-320ADBF297FA}">
      <dgm:prSet/>
      <dgm:spPr/>
      <dgm:t>
        <a:bodyPr/>
        <a:lstStyle/>
        <a:p>
          <a:endParaRPr lang="fr-FR"/>
        </a:p>
      </dgm:t>
    </dgm:pt>
    <dgm:pt modelId="{BADE1B39-502B-4495-AFBE-B05820F9AE62}">
      <dgm:prSet phldrT="[Texte]" custT="1"/>
      <dgm:spPr>
        <a:solidFill>
          <a:srgbClr val="7030A0"/>
        </a:solidFill>
      </dgm:spPr>
      <dgm:t>
        <a:bodyPr/>
        <a:lstStyle/>
        <a:p>
          <a:r>
            <a:rPr lang="fr-FR" sz="1200" b="1" dirty="0" smtClean="0"/>
            <a:t>Sa </a:t>
          </a:r>
          <a:r>
            <a:rPr lang="fr-FR" sz="1200" b="1" dirty="0" err="1" smtClean="0"/>
            <a:t>compré-hension</a:t>
          </a:r>
          <a:r>
            <a:rPr lang="fr-FR" sz="1200" b="1" dirty="0" smtClean="0"/>
            <a:t> du projet</a:t>
          </a:r>
          <a:endParaRPr lang="fr-FR" sz="1200" b="1" dirty="0"/>
        </a:p>
      </dgm:t>
    </dgm:pt>
    <dgm:pt modelId="{A480FFA7-4749-4A4C-A672-F9FE886E80B6}" type="parTrans" cxnId="{3FA6A465-1DEB-41C8-8267-5E98DCF30269}">
      <dgm:prSet/>
      <dgm:spPr/>
      <dgm:t>
        <a:bodyPr/>
        <a:lstStyle/>
        <a:p>
          <a:endParaRPr lang="fr-FR"/>
        </a:p>
      </dgm:t>
    </dgm:pt>
    <dgm:pt modelId="{5F2EEB23-456C-4025-AEA5-3D762E869572}" type="sibTrans" cxnId="{3FA6A465-1DEB-41C8-8267-5E98DCF30269}">
      <dgm:prSet/>
      <dgm:spPr/>
      <dgm:t>
        <a:bodyPr/>
        <a:lstStyle/>
        <a:p>
          <a:endParaRPr lang="fr-FR"/>
        </a:p>
      </dgm:t>
    </dgm:pt>
    <dgm:pt modelId="{2A956415-CACE-48A3-8FA1-FBC3191B04D8}">
      <dgm:prSet phldrT="[Texte]" custT="1"/>
      <dgm:spPr>
        <a:solidFill>
          <a:srgbClr val="996633"/>
        </a:solidFill>
      </dgm:spPr>
      <dgm:t>
        <a:bodyPr/>
        <a:lstStyle/>
        <a:p>
          <a:r>
            <a:rPr lang="fr-FR" sz="1200" b="1" dirty="0" smtClean="0"/>
            <a:t>La gestion de projet</a:t>
          </a:r>
          <a:endParaRPr lang="fr-FR" sz="1200" b="1" dirty="0"/>
        </a:p>
      </dgm:t>
    </dgm:pt>
    <dgm:pt modelId="{45153754-22F2-4F54-8803-C4958A92AC35}" type="parTrans" cxnId="{0A69F92D-0233-49AD-83D6-57B5630E2B85}">
      <dgm:prSet/>
      <dgm:spPr/>
      <dgm:t>
        <a:bodyPr/>
        <a:lstStyle/>
        <a:p>
          <a:endParaRPr lang="fr-FR"/>
        </a:p>
      </dgm:t>
    </dgm:pt>
    <dgm:pt modelId="{32567F2B-786E-476A-97A1-8635638803E9}" type="sibTrans" cxnId="{0A69F92D-0233-49AD-83D6-57B5630E2B85}">
      <dgm:prSet/>
      <dgm:spPr/>
      <dgm:t>
        <a:bodyPr/>
        <a:lstStyle/>
        <a:p>
          <a:endParaRPr lang="fr-FR"/>
        </a:p>
      </dgm:t>
    </dgm:pt>
    <dgm:pt modelId="{6288135E-895F-4981-9BAB-1040CAF0EB56}">
      <dgm:prSet phldrT="[Texte]" custT="1"/>
      <dgm:spPr>
        <a:solidFill>
          <a:schemeClr val="accent6">
            <a:lumMod val="50000"/>
          </a:schemeClr>
        </a:solidFill>
      </dgm:spPr>
      <dgm:t>
        <a:bodyPr/>
        <a:lstStyle/>
        <a:p>
          <a:r>
            <a:rPr lang="fr-FR" sz="1200" b="1" dirty="0" smtClean="0"/>
            <a:t>Du projet à la gestion de projet</a:t>
          </a:r>
          <a:endParaRPr lang="fr-FR" sz="1200" b="1" dirty="0"/>
        </a:p>
      </dgm:t>
    </dgm:pt>
    <dgm:pt modelId="{F420DE88-C92A-48C8-84E6-C41A4937BA80}" type="parTrans" cxnId="{E658B923-FDE2-4C3C-8DED-D8700510F50C}">
      <dgm:prSet/>
      <dgm:spPr/>
      <dgm:t>
        <a:bodyPr/>
        <a:lstStyle/>
        <a:p>
          <a:endParaRPr lang="fr-FR"/>
        </a:p>
      </dgm:t>
    </dgm:pt>
    <dgm:pt modelId="{7C426430-19EA-46BF-967D-630E9986B062}" type="sibTrans" cxnId="{E658B923-FDE2-4C3C-8DED-D8700510F50C}">
      <dgm:prSet/>
      <dgm:spPr/>
      <dgm:t>
        <a:bodyPr/>
        <a:lstStyle/>
        <a:p>
          <a:endParaRPr lang="fr-FR"/>
        </a:p>
      </dgm:t>
    </dgm:pt>
    <dgm:pt modelId="{6A3DECDC-A440-4C28-879B-C438C098662F}">
      <dgm:prSet phldrT="[Texte]"/>
      <dgm:spPr>
        <a:solidFill>
          <a:schemeClr val="tx1"/>
        </a:solidFill>
      </dgm:spPr>
      <dgm:t>
        <a:bodyPr/>
        <a:lstStyle/>
        <a:p>
          <a:r>
            <a:rPr lang="fr-FR" b="1" dirty="0" smtClean="0"/>
            <a:t>Étudiant formé</a:t>
          </a:r>
          <a:endParaRPr lang="fr-FR" b="1" dirty="0"/>
        </a:p>
      </dgm:t>
    </dgm:pt>
    <dgm:pt modelId="{31B3E13A-ED4B-4BCC-B39A-D61B9B4F9808}" type="parTrans" cxnId="{A586B544-D6ED-4853-9A8E-83DAC86079AF}">
      <dgm:prSet/>
      <dgm:spPr/>
      <dgm:t>
        <a:bodyPr/>
        <a:lstStyle/>
        <a:p>
          <a:endParaRPr lang="fr-FR"/>
        </a:p>
      </dgm:t>
    </dgm:pt>
    <dgm:pt modelId="{B3ECF52D-5D08-453B-865E-108B44DC7356}" type="sibTrans" cxnId="{A586B544-D6ED-4853-9A8E-83DAC86079AF}">
      <dgm:prSet/>
      <dgm:spPr/>
      <dgm:t>
        <a:bodyPr/>
        <a:lstStyle/>
        <a:p>
          <a:endParaRPr lang="fr-FR"/>
        </a:p>
      </dgm:t>
    </dgm:pt>
    <dgm:pt modelId="{10FD992E-7484-4C07-980E-7CA3C0BF7C93}" type="pres">
      <dgm:prSet presAssocID="{F8931C15-4D4F-4D26-92AB-975F62A3487F}" presName="diagram" presStyleCnt="0">
        <dgm:presLayoutVars>
          <dgm:dir/>
          <dgm:resizeHandles/>
        </dgm:presLayoutVars>
      </dgm:prSet>
      <dgm:spPr/>
      <dgm:t>
        <a:bodyPr/>
        <a:lstStyle/>
        <a:p>
          <a:endParaRPr lang="fr-FR"/>
        </a:p>
      </dgm:t>
    </dgm:pt>
    <dgm:pt modelId="{D673F5D5-9B57-4A6C-A5A2-C9512395667C}" type="pres">
      <dgm:prSet presAssocID="{397A0E0E-03D1-4530-AF32-9432D15740FF}" presName="firstNode" presStyleLbl="node1" presStyleIdx="0" presStyleCnt="9">
        <dgm:presLayoutVars>
          <dgm:bulletEnabled val="1"/>
        </dgm:presLayoutVars>
      </dgm:prSet>
      <dgm:spPr/>
      <dgm:t>
        <a:bodyPr/>
        <a:lstStyle/>
        <a:p>
          <a:endParaRPr lang="fr-FR"/>
        </a:p>
      </dgm:t>
    </dgm:pt>
    <dgm:pt modelId="{EB7DA581-0DBE-4289-8AA4-6805B15BE9D4}" type="pres">
      <dgm:prSet presAssocID="{7700E6AD-E094-49C7-A44A-A0B16A140D32}" presName="sibTrans" presStyleLbl="sibTrans2D1" presStyleIdx="0" presStyleCnt="8"/>
      <dgm:spPr/>
      <dgm:t>
        <a:bodyPr/>
        <a:lstStyle/>
        <a:p>
          <a:endParaRPr lang="fr-FR"/>
        </a:p>
      </dgm:t>
    </dgm:pt>
    <dgm:pt modelId="{5FD06862-37F6-41D6-B60A-5D44A1890C6E}" type="pres">
      <dgm:prSet presAssocID="{E1F1E220-8CEB-40B0-BA63-B6316C77FB1B}" presName="middleNode" presStyleCnt="0"/>
      <dgm:spPr/>
    </dgm:pt>
    <dgm:pt modelId="{AA268724-976E-4B09-B4C8-A46B000F0D97}" type="pres">
      <dgm:prSet presAssocID="{E1F1E220-8CEB-40B0-BA63-B6316C77FB1B}" presName="padding" presStyleLbl="node1" presStyleIdx="0" presStyleCnt="9"/>
      <dgm:spPr/>
    </dgm:pt>
    <dgm:pt modelId="{4337184B-D5E2-4900-95FB-190813610ADF}" type="pres">
      <dgm:prSet presAssocID="{E1F1E220-8CEB-40B0-BA63-B6316C77FB1B}" presName="shape" presStyleLbl="node1" presStyleIdx="1" presStyleCnt="9" custScaleX="155556">
        <dgm:presLayoutVars>
          <dgm:bulletEnabled val="1"/>
        </dgm:presLayoutVars>
      </dgm:prSet>
      <dgm:spPr/>
      <dgm:t>
        <a:bodyPr/>
        <a:lstStyle/>
        <a:p>
          <a:endParaRPr lang="fr-FR"/>
        </a:p>
      </dgm:t>
    </dgm:pt>
    <dgm:pt modelId="{791411FB-F9DB-4CC3-94E4-F86051B1ACC3}" type="pres">
      <dgm:prSet presAssocID="{F55F6CB7-A98D-45F5-8006-D9BB418C9A7B}" presName="sibTrans" presStyleLbl="sibTrans2D1" presStyleIdx="1" presStyleCnt="8"/>
      <dgm:spPr/>
      <dgm:t>
        <a:bodyPr/>
        <a:lstStyle/>
        <a:p>
          <a:endParaRPr lang="fr-FR"/>
        </a:p>
      </dgm:t>
    </dgm:pt>
    <dgm:pt modelId="{26E02402-E523-4A7E-B0D8-9A40CB620BFC}" type="pres">
      <dgm:prSet presAssocID="{173E762E-21BB-46E4-B5F1-07D4D961474C}" presName="middleNode" presStyleCnt="0"/>
      <dgm:spPr/>
    </dgm:pt>
    <dgm:pt modelId="{623127DC-5783-4D72-A9E0-B66F10317366}" type="pres">
      <dgm:prSet presAssocID="{173E762E-21BB-46E4-B5F1-07D4D961474C}" presName="padding" presStyleLbl="node1" presStyleIdx="1" presStyleCnt="9"/>
      <dgm:spPr/>
    </dgm:pt>
    <dgm:pt modelId="{751433D9-3D9B-4B82-867D-39331C8D4D37}" type="pres">
      <dgm:prSet presAssocID="{173E762E-21BB-46E4-B5F1-07D4D961474C}" presName="shape" presStyleLbl="node1" presStyleIdx="2" presStyleCnt="9" custScaleX="155556">
        <dgm:presLayoutVars>
          <dgm:bulletEnabled val="1"/>
        </dgm:presLayoutVars>
      </dgm:prSet>
      <dgm:spPr/>
      <dgm:t>
        <a:bodyPr/>
        <a:lstStyle/>
        <a:p>
          <a:endParaRPr lang="fr-FR"/>
        </a:p>
      </dgm:t>
    </dgm:pt>
    <dgm:pt modelId="{027995CD-716A-42B4-BB0A-E78803732715}" type="pres">
      <dgm:prSet presAssocID="{A30E661C-99FE-46BC-AAE5-C02972AF1C67}" presName="sibTrans" presStyleLbl="sibTrans2D1" presStyleIdx="2" presStyleCnt="8"/>
      <dgm:spPr/>
      <dgm:t>
        <a:bodyPr/>
        <a:lstStyle/>
        <a:p>
          <a:endParaRPr lang="fr-FR"/>
        </a:p>
      </dgm:t>
    </dgm:pt>
    <dgm:pt modelId="{6A22CC9F-EA51-416A-BAA8-E16807282025}" type="pres">
      <dgm:prSet presAssocID="{1162E7E0-ECFE-4D4D-92C8-0FB0A9B04781}" presName="middleNode" presStyleCnt="0"/>
      <dgm:spPr/>
    </dgm:pt>
    <dgm:pt modelId="{FDE60420-2B08-4883-B0E2-7E5E24E1712D}" type="pres">
      <dgm:prSet presAssocID="{1162E7E0-ECFE-4D4D-92C8-0FB0A9B04781}" presName="padding" presStyleLbl="node1" presStyleIdx="2" presStyleCnt="9"/>
      <dgm:spPr/>
    </dgm:pt>
    <dgm:pt modelId="{A8A600BF-FCC4-4612-A604-087D1812E10F}" type="pres">
      <dgm:prSet presAssocID="{1162E7E0-ECFE-4D4D-92C8-0FB0A9B04781}" presName="shape" presStyleLbl="node1" presStyleIdx="3" presStyleCnt="9" custScaleX="170874">
        <dgm:presLayoutVars>
          <dgm:bulletEnabled val="1"/>
        </dgm:presLayoutVars>
      </dgm:prSet>
      <dgm:spPr/>
      <dgm:t>
        <a:bodyPr/>
        <a:lstStyle/>
        <a:p>
          <a:endParaRPr lang="fr-FR"/>
        </a:p>
      </dgm:t>
    </dgm:pt>
    <dgm:pt modelId="{A158409D-C64F-4370-8EE0-9FC38854E71A}" type="pres">
      <dgm:prSet presAssocID="{BAC04C67-FD64-40B1-99DD-AFEF5CB75ABE}" presName="sibTrans" presStyleLbl="sibTrans2D1" presStyleIdx="3" presStyleCnt="8"/>
      <dgm:spPr/>
      <dgm:t>
        <a:bodyPr/>
        <a:lstStyle/>
        <a:p>
          <a:endParaRPr lang="fr-FR"/>
        </a:p>
      </dgm:t>
    </dgm:pt>
    <dgm:pt modelId="{659DA7D8-7E17-497F-BFBB-0E246067B741}" type="pres">
      <dgm:prSet presAssocID="{31D35594-740A-49E2-9957-3EEE463E25AA}" presName="middleNode" presStyleCnt="0"/>
      <dgm:spPr/>
    </dgm:pt>
    <dgm:pt modelId="{9D255D13-4D1A-44EE-98D2-20E5746CF59C}" type="pres">
      <dgm:prSet presAssocID="{31D35594-740A-49E2-9957-3EEE463E25AA}" presName="padding" presStyleLbl="node1" presStyleIdx="3" presStyleCnt="9"/>
      <dgm:spPr/>
    </dgm:pt>
    <dgm:pt modelId="{7EC13437-F913-4DD8-A6D1-C028BFE5891E}" type="pres">
      <dgm:prSet presAssocID="{31D35594-740A-49E2-9957-3EEE463E25AA}" presName="shape" presStyleLbl="node1" presStyleIdx="4" presStyleCnt="9" custScaleX="154550">
        <dgm:presLayoutVars>
          <dgm:bulletEnabled val="1"/>
        </dgm:presLayoutVars>
      </dgm:prSet>
      <dgm:spPr/>
      <dgm:t>
        <a:bodyPr/>
        <a:lstStyle/>
        <a:p>
          <a:endParaRPr lang="fr-FR"/>
        </a:p>
      </dgm:t>
    </dgm:pt>
    <dgm:pt modelId="{101A5836-AB18-42FD-A823-8B41876A7982}" type="pres">
      <dgm:prSet presAssocID="{455557E1-6746-4630-92D4-60E1E1ADB98D}" presName="sibTrans" presStyleLbl="sibTrans2D1" presStyleIdx="4" presStyleCnt="8"/>
      <dgm:spPr/>
      <dgm:t>
        <a:bodyPr/>
        <a:lstStyle/>
        <a:p>
          <a:endParaRPr lang="fr-FR"/>
        </a:p>
      </dgm:t>
    </dgm:pt>
    <dgm:pt modelId="{25A2F867-337C-410A-A349-2A369EF71991}" type="pres">
      <dgm:prSet presAssocID="{BADE1B39-502B-4495-AFBE-B05820F9AE62}" presName="middleNode" presStyleCnt="0"/>
      <dgm:spPr/>
    </dgm:pt>
    <dgm:pt modelId="{9BCF4877-A34E-4CF3-A442-F04BCB1014AE}" type="pres">
      <dgm:prSet presAssocID="{BADE1B39-502B-4495-AFBE-B05820F9AE62}" presName="padding" presStyleLbl="node1" presStyleIdx="4" presStyleCnt="9"/>
      <dgm:spPr/>
    </dgm:pt>
    <dgm:pt modelId="{8C46103C-95DA-4E89-8846-8093499B5D78}" type="pres">
      <dgm:prSet presAssocID="{BADE1B39-502B-4495-AFBE-B05820F9AE62}" presName="shape" presStyleLbl="node1" presStyleIdx="5" presStyleCnt="9" custScaleX="174274">
        <dgm:presLayoutVars>
          <dgm:bulletEnabled val="1"/>
        </dgm:presLayoutVars>
      </dgm:prSet>
      <dgm:spPr/>
      <dgm:t>
        <a:bodyPr/>
        <a:lstStyle/>
        <a:p>
          <a:endParaRPr lang="fr-FR"/>
        </a:p>
      </dgm:t>
    </dgm:pt>
    <dgm:pt modelId="{4462333E-4385-47A4-A9C3-DE973A7EF059}" type="pres">
      <dgm:prSet presAssocID="{5F2EEB23-456C-4025-AEA5-3D762E869572}" presName="sibTrans" presStyleLbl="sibTrans2D1" presStyleIdx="5" presStyleCnt="8"/>
      <dgm:spPr/>
      <dgm:t>
        <a:bodyPr/>
        <a:lstStyle/>
        <a:p>
          <a:endParaRPr lang="fr-FR"/>
        </a:p>
      </dgm:t>
    </dgm:pt>
    <dgm:pt modelId="{70118B15-91BF-4350-91E6-2C6CE9426252}" type="pres">
      <dgm:prSet presAssocID="{2A956415-CACE-48A3-8FA1-FBC3191B04D8}" presName="middleNode" presStyleCnt="0"/>
      <dgm:spPr/>
    </dgm:pt>
    <dgm:pt modelId="{CAFDA51D-7A34-42B4-B070-39D9E6B00F89}" type="pres">
      <dgm:prSet presAssocID="{2A956415-CACE-48A3-8FA1-FBC3191B04D8}" presName="padding" presStyleLbl="node1" presStyleIdx="5" presStyleCnt="9"/>
      <dgm:spPr/>
    </dgm:pt>
    <dgm:pt modelId="{69101419-95A6-44E1-AE78-DC8BAC6F7458}" type="pres">
      <dgm:prSet presAssocID="{2A956415-CACE-48A3-8FA1-FBC3191B04D8}" presName="shape" presStyleLbl="node1" presStyleIdx="6" presStyleCnt="9" custScaleX="129484">
        <dgm:presLayoutVars>
          <dgm:bulletEnabled val="1"/>
        </dgm:presLayoutVars>
      </dgm:prSet>
      <dgm:spPr/>
      <dgm:t>
        <a:bodyPr/>
        <a:lstStyle/>
        <a:p>
          <a:endParaRPr lang="fr-FR"/>
        </a:p>
      </dgm:t>
    </dgm:pt>
    <dgm:pt modelId="{48E1A95E-CA28-47C2-8237-8CC722960BEE}" type="pres">
      <dgm:prSet presAssocID="{32567F2B-786E-476A-97A1-8635638803E9}" presName="sibTrans" presStyleLbl="sibTrans2D1" presStyleIdx="6" presStyleCnt="8"/>
      <dgm:spPr/>
      <dgm:t>
        <a:bodyPr/>
        <a:lstStyle/>
        <a:p>
          <a:endParaRPr lang="fr-FR"/>
        </a:p>
      </dgm:t>
    </dgm:pt>
    <dgm:pt modelId="{BA557D80-1BDF-4561-95EC-7C56A18D2E75}" type="pres">
      <dgm:prSet presAssocID="{6288135E-895F-4981-9BAB-1040CAF0EB56}" presName="middleNode" presStyleCnt="0"/>
      <dgm:spPr/>
    </dgm:pt>
    <dgm:pt modelId="{082D26B6-C09A-43A9-B31B-2C285BA5CAC5}" type="pres">
      <dgm:prSet presAssocID="{6288135E-895F-4981-9BAB-1040CAF0EB56}" presName="padding" presStyleLbl="node1" presStyleIdx="6" presStyleCnt="9"/>
      <dgm:spPr/>
    </dgm:pt>
    <dgm:pt modelId="{455C11F4-4031-4E60-A529-AA65150476F1}" type="pres">
      <dgm:prSet presAssocID="{6288135E-895F-4981-9BAB-1040CAF0EB56}" presName="shape" presStyleLbl="node1" presStyleIdx="7" presStyleCnt="9" custScaleX="144605">
        <dgm:presLayoutVars>
          <dgm:bulletEnabled val="1"/>
        </dgm:presLayoutVars>
      </dgm:prSet>
      <dgm:spPr/>
      <dgm:t>
        <a:bodyPr/>
        <a:lstStyle/>
        <a:p>
          <a:endParaRPr lang="fr-FR"/>
        </a:p>
      </dgm:t>
    </dgm:pt>
    <dgm:pt modelId="{7EA83274-0A58-48DC-87CE-92910376A355}" type="pres">
      <dgm:prSet presAssocID="{7C426430-19EA-46BF-967D-630E9986B062}" presName="sibTrans" presStyleLbl="sibTrans2D1" presStyleIdx="7" presStyleCnt="8"/>
      <dgm:spPr/>
      <dgm:t>
        <a:bodyPr/>
        <a:lstStyle/>
        <a:p>
          <a:endParaRPr lang="fr-FR"/>
        </a:p>
      </dgm:t>
    </dgm:pt>
    <dgm:pt modelId="{0078B8D9-794B-4910-9F3D-A581DBE5515B}" type="pres">
      <dgm:prSet presAssocID="{6A3DECDC-A440-4C28-879B-C438C098662F}" presName="lastNode" presStyleLbl="node1" presStyleIdx="8" presStyleCnt="9">
        <dgm:presLayoutVars>
          <dgm:bulletEnabled val="1"/>
        </dgm:presLayoutVars>
      </dgm:prSet>
      <dgm:spPr/>
      <dgm:t>
        <a:bodyPr/>
        <a:lstStyle/>
        <a:p>
          <a:endParaRPr lang="fr-FR"/>
        </a:p>
      </dgm:t>
    </dgm:pt>
  </dgm:ptLst>
  <dgm:cxnLst>
    <dgm:cxn modelId="{61C6E7A7-3445-4800-B29E-40D5259FA9B8}" srcId="{F8931C15-4D4F-4D26-92AB-975F62A3487F}" destId="{173E762E-21BB-46E4-B5F1-07D4D961474C}" srcOrd="2" destOrd="0" parTransId="{748755A7-89A4-4076-B632-A316151A8041}" sibTransId="{A30E661C-99FE-46BC-AAE5-C02972AF1C67}"/>
    <dgm:cxn modelId="{DEA53268-DC65-404D-9FD7-DA31192E85F5}" srcId="{F8931C15-4D4F-4D26-92AB-975F62A3487F}" destId="{397A0E0E-03D1-4530-AF32-9432D15740FF}" srcOrd="0" destOrd="0" parTransId="{7E645BA8-0259-4ED6-85D7-51A095B15983}" sibTransId="{7700E6AD-E094-49C7-A44A-A0B16A140D32}"/>
    <dgm:cxn modelId="{BECB14FE-D3E3-4777-86DD-20D72DAADDF5}" type="presOf" srcId="{7700E6AD-E094-49C7-A44A-A0B16A140D32}" destId="{EB7DA581-0DBE-4289-8AA4-6805B15BE9D4}" srcOrd="0" destOrd="0" presId="urn:microsoft.com/office/officeart/2005/8/layout/bProcess2"/>
    <dgm:cxn modelId="{3FA6A465-1DEB-41C8-8267-5E98DCF30269}" srcId="{F8931C15-4D4F-4D26-92AB-975F62A3487F}" destId="{BADE1B39-502B-4495-AFBE-B05820F9AE62}" srcOrd="5" destOrd="0" parTransId="{A480FFA7-4749-4A4C-A672-F9FE886E80B6}" sibTransId="{5F2EEB23-456C-4025-AEA5-3D762E869572}"/>
    <dgm:cxn modelId="{5F412B59-3245-4E12-8B7E-5A461FC893E6}" type="presOf" srcId="{E1F1E220-8CEB-40B0-BA63-B6316C77FB1B}" destId="{4337184B-D5E2-4900-95FB-190813610ADF}" srcOrd="0" destOrd="0" presId="urn:microsoft.com/office/officeart/2005/8/layout/bProcess2"/>
    <dgm:cxn modelId="{15C86644-794E-456A-99BD-115805A54E2A}" type="presOf" srcId="{F55F6CB7-A98D-45F5-8006-D9BB418C9A7B}" destId="{791411FB-F9DB-4CC3-94E4-F86051B1ACC3}" srcOrd="0" destOrd="0" presId="urn:microsoft.com/office/officeart/2005/8/layout/bProcess2"/>
    <dgm:cxn modelId="{426744A3-2DE5-4938-AED5-6D628FBC96C1}" srcId="{F8931C15-4D4F-4D26-92AB-975F62A3487F}" destId="{1162E7E0-ECFE-4D4D-92C8-0FB0A9B04781}" srcOrd="3" destOrd="0" parTransId="{4ABEEBFE-2904-4C81-9FC0-2F211E33EE31}" sibTransId="{BAC04C67-FD64-40B1-99DD-AFEF5CB75ABE}"/>
    <dgm:cxn modelId="{DA6EDE75-34E2-4CCE-A35E-60F28C8E2CC2}" type="presOf" srcId="{32567F2B-786E-476A-97A1-8635638803E9}" destId="{48E1A95E-CA28-47C2-8237-8CC722960BEE}" srcOrd="0" destOrd="0" presId="urn:microsoft.com/office/officeart/2005/8/layout/bProcess2"/>
    <dgm:cxn modelId="{DF2E9E60-C703-4C4D-9F4A-17CA2B370D7C}" type="presOf" srcId="{173E762E-21BB-46E4-B5F1-07D4D961474C}" destId="{751433D9-3D9B-4B82-867D-39331C8D4D37}" srcOrd="0" destOrd="0" presId="urn:microsoft.com/office/officeart/2005/8/layout/bProcess2"/>
    <dgm:cxn modelId="{E658B923-FDE2-4C3C-8DED-D8700510F50C}" srcId="{F8931C15-4D4F-4D26-92AB-975F62A3487F}" destId="{6288135E-895F-4981-9BAB-1040CAF0EB56}" srcOrd="7" destOrd="0" parTransId="{F420DE88-C92A-48C8-84E6-C41A4937BA80}" sibTransId="{7C426430-19EA-46BF-967D-630E9986B062}"/>
    <dgm:cxn modelId="{DD714A41-3533-49B0-99E5-958182FA93EF}" type="presOf" srcId="{6288135E-895F-4981-9BAB-1040CAF0EB56}" destId="{455C11F4-4031-4E60-A529-AA65150476F1}" srcOrd="0" destOrd="0" presId="urn:microsoft.com/office/officeart/2005/8/layout/bProcess2"/>
    <dgm:cxn modelId="{B7C0C555-3F9C-4A27-A4DD-A6ACC9DE3CF6}" srcId="{F8931C15-4D4F-4D26-92AB-975F62A3487F}" destId="{E1F1E220-8CEB-40B0-BA63-B6316C77FB1B}" srcOrd="1" destOrd="0" parTransId="{81D39ABA-F6AB-405E-B7AA-1B9B4A1CF9C0}" sibTransId="{F55F6CB7-A98D-45F5-8006-D9BB418C9A7B}"/>
    <dgm:cxn modelId="{4996A9EE-E7AF-489F-B4EE-9027D139B76D}" type="presOf" srcId="{BADE1B39-502B-4495-AFBE-B05820F9AE62}" destId="{8C46103C-95DA-4E89-8846-8093499B5D78}" srcOrd="0" destOrd="0" presId="urn:microsoft.com/office/officeart/2005/8/layout/bProcess2"/>
    <dgm:cxn modelId="{4B5FD47F-98C9-40CB-A91A-C7B29BDF47F8}" type="presOf" srcId="{455557E1-6746-4630-92D4-60E1E1ADB98D}" destId="{101A5836-AB18-42FD-A823-8B41876A7982}" srcOrd="0" destOrd="0" presId="urn:microsoft.com/office/officeart/2005/8/layout/bProcess2"/>
    <dgm:cxn modelId="{F84E78B0-85E2-461A-9552-F61B593DD04A}" type="presOf" srcId="{F8931C15-4D4F-4D26-92AB-975F62A3487F}" destId="{10FD992E-7484-4C07-980E-7CA3C0BF7C93}" srcOrd="0" destOrd="0" presId="urn:microsoft.com/office/officeart/2005/8/layout/bProcess2"/>
    <dgm:cxn modelId="{3CA73A0B-69CF-4997-9101-F71F6E4C207A}" type="presOf" srcId="{2A956415-CACE-48A3-8FA1-FBC3191B04D8}" destId="{69101419-95A6-44E1-AE78-DC8BAC6F7458}" srcOrd="0" destOrd="0" presId="urn:microsoft.com/office/officeart/2005/8/layout/bProcess2"/>
    <dgm:cxn modelId="{12708F0C-B02D-4C62-989C-630EBD9534E6}" type="presOf" srcId="{6A3DECDC-A440-4C28-879B-C438C098662F}" destId="{0078B8D9-794B-4910-9F3D-A581DBE5515B}" srcOrd="0" destOrd="0" presId="urn:microsoft.com/office/officeart/2005/8/layout/bProcess2"/>
    <dgm:cxn modelId="{F1131D05-B079-45B0-92F1-929C691D9029}" type="presOf" srcId="{397A0E0E-03D1-4530-AF32-9432D15740FF}" destId="{D673F5D5-9B57-4A6C-A5A2-C9512395667C}" srcOrd="0" destOrd="0" presId="urn:microsoft.com/office/officeart/2005/8/layout/bProcess2"/>
    <dgm:cxn modelId="{B7D02940-742F-40A0-A922-2F8174223470}" type="presOf" srcId="{1162E7E0-ECFE-4D4D-92C8-0FB0A9B04781}" destId="{A8A600BF-FCC4-4612-A604-087D1812E10F}" srcOrd="0" destOrd="0" presId="urn:microsoft.com/office/officeart/2005/8/layout/bProcess2"/>
    <dgm:cxn modelId="{E5E11F73-EC1E-478D-AC88-320ADBF297FA}" srcId="{F8931C15-4D4F-4D26-92AB-975F62A3487F}" destId="{31D35594-740A-49E2-9957-3EEE463E25AA}" srcOrd="4" destOrd="0" parTransId="{B172F8AC-0C6B-48BA-89BD-0DE2FB3F27C2}" sibTransId="{455557E1-6746-4630-92D4-60E1E1ADB98D}"/>
    <dgm:cxn modelId="{93B1598D-FF3E-4A71-A323-E1D41B9627EC}" type="presOf" srcId="{BAC04C67-FD64-40B1-99DD-AFEF5CB75ABE}" destId="{A158409D-C64F-4370-8EE0-9FC38854E71A}" srcOrd="0" destOrd="0" presId="urn:microsoft.com/office/officeart/2005/8/layout/bProcess2"/>
    <dgm:cxn modelId="{A5E12B36-A07E-4C19-96D5-BC54B9979AB9}" type="presOf" srcId="{7C426430-19EA-46BF-967D-630E9986B062}" destId="{7EA83274-0A58-48DC-87CE-92910376A355}" srcOrd="0" destOrd="0" presId="urn:microsoft.com/office/officeart/2005/8/layout/bProcess2"/>
    <dgm:cxn modelId="{A586B544-D6ED-4853-9A8E-83DAC86079AF}" srcId="{F8931C15-4D4F-4D26-92AB-975F62A3487F}" destId="{6A3DECDC-A440-4C28-879B-C438C098662F}" srcOrd="8" destOrd="0" parTransId="{31B3E13A-ED4B-4BCC-B39A-D61B9B4F9808}" sibTransId="{B3ECF52D-5D08-453B-865E-108B44DC7356}"/>
    <dgm:cxn modelId="{F8682A8F-ECFF-484F-B76C-85E6C9B15FD6}" type="presOf" srcId="{5F2EEB23-456C-4025-AEA5-3D762E869572}" destId="{4462333E-4385-47A4-A9C3-DE973A7EF059}" srcOrd="0" destOrd="0" presId="urn:microsoft.com/office/officeart/2005/8/layout/bProcess2"/>
    <dgm:cxn modelId="{9581080D-7488-455E-81A6-F27A09844D0B}" type="presOf" srcId="{31D35594-740A-49E2-9957-3EEE463E25AA}" destId="{7EC13437-F913-4DD8-A6D1-C028BFE5891E}" srcOrd="0" destOrd="0" presId="urn:microsoft.com/office/officeart/2005/8/layout/bProcess2"/>
    <dgm:cxn modelId="{60EF334F-02CF-4849-BE45-3234C364327E}" type="presOf" srcId="{A30E661C-99FE-46BC-AAE5-C02972AF1C67}" destId="{027995CD-716A-42B4-BB0A-E78803732715}" srcOrd="0" destOrd="0" presId="urn:microsoft.com/office/officeart/2005/8/layout/bProcess2"/>
    <dgm:cxn modelId="{0A69F92D-0233-49AD-83D6-57B5630E2B85}" srcId="{F8931C15-4D4F-4D26-92AB-975F62A3487F}" destId="{2A956415-CACE-48A3-8FA1-FBC3191B04D8}" srcOrd="6" destOrd="0" parTransId="{45153754-22F2-4F54-8803-C4958A92AC35}" sibTransId="{32567F2B-786E-476A-97A1-8635638803E9}"/>
    <dgm:cxn modelId="{94AA7FB0-9F75-4187-863A-DC0B084F816C}" type="presParOf" srcId="{10FD992E-7484-4C07-980E-7CA3C0BF7C93}" destId="{D673F5D5-9B57-4A6C-A5A2-C9512395667C}" srcOrd="0" destOrd="0" presId="urn:microsoft.com/office/officeart/2005/8/layout/bProcess2"/>
    <dgm:cxn modelId="{9431D465-EF7A-40FC-80B6-FB32776BF1D1}" type="presParOf" srcId="{10FD992E-7484-4C07-980E-7CA3C0BF7C93}" destId="{EB7DA581-0DBE-4289-8AA4-6805B15BE9D4}" srcOrd="1" destOrd="0" presId="urn:microsoft.com/office/officeart/2005/8/layout/bProcess2"/>
    <dgm:cxn modelId="{86F3E967-BE8B-44D2-8A3C-55A99C350CE5}" type="presParOf" srcId="{10FD992E-7484-4C07-980E-7CA3C0BF7C93}" destId="{5FD06862-37F6-41D6-B60A-5D44A1890C6E}" srcOrd="2" destOrd="0" presId="urn:microsoft.com/office/officeart/2005/8/layout/bProcess2"/>
    <dgm:cxn modelId="{D3E58330-0F37-4B46-8D15-D73B1E1BA2C0}" type="presParOf" srcId="{5FD06862-37F6-41D6-B60A-5D44A1890C6E}" destId="{AA268724-976E-4B09-B4C8-A46B000F0D97}" srcOrd="0" destOrd="0" presId="urn:microsoft.com/office/officeart/2005/8/layout/bProcess2"/>
    <dgm:cxn modelId="{DED857D9-D2AB-4D4C-B7A1-A3E05F2D3E2D}" type="presParOf" srcId="{5FD06862-37F6-41D6-B60A-5D44A1890C6E}" destId="{4337184B-D5E2-4900-95FB-190813610ADF}" srcOrd="1" destOrd="0" presId="urn:microsoft.com/office/officeart/2005/8/layout/bProcess2"/>
    <dgm:cxn modelId="{E4402592-3251-4B2C-8D4F-0EDD5ED10399}" type="presParOf" srcId="{10FD992E-7484-4C07-980E-7CA3C0BF7C93}" destId="{791411FB-F9DB-4CC3-94E4-F86051B1ACC3}" srcOrd="3" destOrd="0" presId="urn:microsoft.com/office/officeart/2005/8/layout/bProcess2"/>
    <dgm:cxn modelId="{657924A5-38EF-4A5C-AD86-E6BDBCCA4CD9}" type="presParOf" srcId="{10FD992E-7484-4C07-980E-7CA3C0BF7C93}" destId="{26E02402-E523-4A7E-B0D8-9A40CB620BFC}" srcOrd="4" destOrd="0" presId="urn:microsoft.com/office/officeart/2005/8/layout/bProcess2"/>
    <dgm:cxn modelId="{C61CA271-095F-4A42-9106-A0060F623A72}" type="presParOf" srcId="{26E02402-E523-4A7E-B0D8-9A40CB620BFC}" destId="{623127DC-5783-4D72-A9E0-B66F10317366}" srcOrd="0" destOrd="0" presId="urn:microsoft.com/office/officeart/2005/8/layout/bProcess2"/>
    <dgm:cxn modelId="{03BB662A-EC34-49A3-BAA6-D2808269B784}" type="presParOf" srcId="{26E02402-E523-4A7E-B0D8-9A40CB620BFC}" destId="{751433D9-3D9B-4B82-867D-39331C8D4D37}" srcOrd="1" destOrd="0" presId="urn:microsoft.com/office/officeart/2005/8/layout/bProcess2"/>
    <dgm:cxn modelId="{A3A11418-6AC8-4EE8-8F8D-FF9280A5C979}" type="presParOf" srcId="{10FD992E-7484-4C07-980E-7CA3C0BF7C93}" destId="{027995CD-716A-42B4-BB0A-E78803732715}" srcOrd="5" destOrd="0" presId="urn:microsoft.com/office/officeart/2005/8/layout/bProcess2"/>
    <dgm:cxn modelId="{23AEA363-55FA-447A-B39D-56ED70475C6D}" type="presParOf" srcId="{10FD992E-7484-4C07-980E-7CA3C0BF7C93}" destId="{6A22CC9F-EA51-416A-BAA8-E16807282025}" srcOrd="6" destOrd="0" presId="urn:microsoft.com/office/officeart/2005/8/layout/bProcess2"/>
    <dgm:cxn modelId="{DCE586B2-D522-4584-9CB9-80B28C434766}" type="presParOf" srcId="{6A22CC9F-EA51-416A-BAA8-E16807282025}" destId="{FDE60420-2B08-4883-B0E2-7E5E24E1712D}" srcOrd="0" destOrd="0" presId="urn:microsoft.com/office/officeart/2005/8/layout/bProcess2"/>
    <dgm:cxn modelId="{325AA83E-325C-46A7-83D5-5D85F6959146}" type="presParOf" srcId="{6A22CC9F-EA51-416A-BAA8-E16807282025}" destId="{A8A600BF-FCC4-4612-A604-087D1812E10F}" srcOrd="1" destOrd="0" presId="urn:microsoft.com/office/officeart/2005/8/layout/bProcess2"/>
    <dgm:cxn modelId="{EB913067-E6AA-4B57-AA81-F00423240AE1}" type="presParOf" srcId="{10FD992E-7484-4C07-980E-7CA3C0BF7C93}" destId="{A158409D-C64F-4370-8EE0-9FC38854E71A}" srcOrd="7" destOrd="0" presId="urn:microsoft.com/office/officeart/2005/8/layout/bProcess2"/>
    <dgm:cxn modelId="{3CA9373E-8F99-4184-99B0-41DD85590565}" type="presParOf" srcId="{10FD992E-7484-4C07-980E-7CA3C0BF7C93}" destId="{659DA7D8-7E17-497F-BFBB-0E246067B741}" srcOrd="8" destOrd="0" presId="urn:microsoft.com/office/officeart/2005/8/layout/bProcess2"/>
    <dgm:cxn modelId="{D457D2E0-5CD1-4A24-8905-33A9DAB5396F}" type="presParOf" srcId="{659DA7D8-7E17-497F-BFBB-0E246067B741}" destId="{9D255D13-4D1A-44EE-98D2-20E5746CF59C}" srcOrd="0" destOrd="0" presId="urn:microsoft.com/office/officeart/2005/8/layout/bProcess2"/>
    <dgm:cxn modelId="{B1B16335-C01F-4594-8539-05BF4F646A6E}" type="presParOf" srcId="{659DA7D8-7E17-497F-BFBB-0E246067B741}" destId="{7EC13437-F913-4DD8-A6D1-C028BFE5891E}" srcOrd="1" destOrd="0" presId="urn:microsoft.com/office/officeart/2005/8/layout/bProcess2"/>
    <dgm:cxn modelId="{50ABDBEA-F544-4B4B-8E86-7DDBF87DF44B}" type="presParOf" srcId="{10FD992E-7484-4C07-980E-7CA3C0BF7C93}" destId="{101A5836-AB18-42FD-A823-8B41876A7982}" srcOrd="9" destOrd="0" presId="urn:microsoft.com/office/officeart/2005/8/layout/bProcess2"/>
    <dgm:cxn modelId="{3DA25D5F-5A28-42F2-A5BA-78E66C73A628}" type="presParOf" srcId="{10FD992E-7484-4C07-980E-7CA3C0BF7C93}" destId="{25A2F867-337C-410A-A349-2A369EF71991}" srcOrd="10" destOrd="0" presId="urn:microsoft.com/office/officeart/2005/8/layout/bProcess2"/>
    <dgm:cxn modelId="{A1615BD0-AFC0-43C0-91C9-19F27358AF02}" type="presParOf" srcId="{25A2F867-337C-410A-A349-2A369EF71991}" destId="{9BCF4877-A34E-4CF3-A442-F04BCB1014AE}" srcOrd="0" destOrd="0" presId="urn:microsoft.com/office/officeart/2005/8/layout/bProcess2"/>
    <dgm:cxn modelId="{1907485C-7E8D-4007-9229-C0E6B32C1C94}" type="presParOf" srcId="{25A2F867-337C-410A-A349-2A369EF71991}" destId="{8C46103C-95DA-4E89-8846-8093499B5D78}" srcOrd="1" destOrd="0" presId="urn:microsoft.com/office/officeart/2005/8/layout/bProcess2"/>
    <dgm:cxn modelId="{832D9A6E-141C-4FAC-9631-4E63C437337A}" type="presParOf" srcId="{10FD992E-7484-4C07-980E-7CA3C0BF7C93}" destId="{4462333E-4385-47A4-A9C3-DE973A7EF059}" srcOrd="11" destOrd="0" presId="urn:microsoft.com/office/officeart/2005/8/layout/bProcess2"/>
    <dgm:cxn modelId="{FFE71DCC-115E-45D6-97AC-76C26EEEAA82}" type="presParOf" srcId="{10FD992E-7484-4C07-980E-7CA3C0BF7C93}" destId="{70118B15-91BF-4350-91E6-2C6CE9426252}" srcOrd="12" destOrd="0" presId="urn:microsoft.com/office/officeart/2005/8/layout/bProcess2"/>
    <dgm:cxn modelId="{A313EDF6-F07E-4F37-AB8A-EC1F4969C35E}" type="presParOf" srcId="{70118B15-91BF-4350-91E6-2C6CE9426252}" destId="{CAFDA51D-7A34-42B4-B070-39D9E6B00F89}" srcOrd="0" destOrd="0" presId="urn:microsoft.com/office/officeart/2005/8/layout/bProcess2"/>
    <dgm:cxn modelId="{F38E127D-AA99-4DBA-8D08-52D46B1D2B73}" type="presParOf" srcId="{70118B15-91BF-4350-91E6-2C6CE9426252}" destId="{69101419-95A6-44E1-AE78-DC8BAC6F7458}" srcOrd="1" destOrd="0" presId="urn:microsoft.com/office/officeart/2005/8/layout/bProcess2"/>
    <dgm:cxn modelId="{5D49F6E5-F8A9-4EF3-9052-94F8F613B917}" type="presParOf" srcId="{10FD992E-7484-4C07-980E-7CA3C0BF7C93}" destId="{48E1A95E-CA28-47C2-8237-8CC722960BEE}" srcOrd="13" destOrd="0" presId="urn:microsoft.com/office/officeart/2005/8/layout/bProcess2"/>
    <dgm:cxn modelId="{571E6509-86C1-4C7F-B382-E04C8E9C8B2F}" type="presParOf" srcId="{10FD992E-7484-4C07-980E-7CA3C0BF7C93}" destId="{BA557D80-1BDF-4561-95EC-7C56A18D2E75}" srcOrd="14" destOrd="0" presId="urn:microsoft.com/office/officeart/2005/8/layout/bProcess2"/>
    <dgm:cxn modelId="{D342FF43-D914-46E6-A93E-9B0AF5ED4F84}" type="presParOf" srcId="{BA557D80-1BDF-4561-95EC-7C56A18D2E75}" destId="{082D26B6-C09A-43A9-B31B-2C285BA5CAC5}" srcOrd="0" destOrd="0" presId="urn:microsoft.com/office/officeart/2005/8/layout/bProcess2"/>
    <dgm:cxn modelId="{39A7BDBB-C844-4D17-AA0E-FA83BBAA9CBA}" type="presParOf" srcId="{BA557D80-1BDF-4561-95EC-7C56A18D2E75}" destId="{455C11F4-4031-4E60-A529-AA65150476F1}" srcOrd="1" destOrd="0" presId="urn:microsoft.com/office/officeart/2005/8/layout/bProcess2"/>
    <dgm:cxn modelId="{95F1FA25-3D13-4CF7-A67C-769A91A7A915}" type="presParOf" srcId="{10FD992E-7484-4C07-980E-7CA3C0BF7C93}" destId="{7EA83274-0A58-48DC-87CE-92910376A355}" srcOrd="15" destOrd="0" presId="urn:microsoft.com/office/officeart/2005/8/layout/bProcess2"/>
    <dgm:cxn modelId="{D55CD523-643F-4376-9E68-842065B30392}" type="presParOf" srcId="{10FD992E-7484-4C07-980E-7CA3C0BF7C93}" destId="{0078B8D9-794B-4910-9F3D-A581DBE5515B}" srcOrd="16" destOrd="0" presId="urn:microsoft.com/office/officeart/2005/8/layout/bProcess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D6EEA19-CE5F-48B8-B88B-5CD552334473}" type="doc">
      <dgm:prSet loTypeId="urn:microsoft.com/office/officeart/2005/8/layout/gear1" loCatId="process" qsTypeId="urn:microsoft.com/office/officeart/2005/8/quickstyle/simple1#21" qsCatId="simple" csTypeId="urn:microsoft.com/office/officeart/2005/8/colors/accent1_2#22" csCatId="accent1" phldr="1"/>
      <dgm:spPr/>
    </dgm:pt>
    <dgm:pt modelId="{EDA48FDB-C230-4A42-87B7-21141F3A9452}">
      <dgm:prSet phldrT="[Texte]"/>
      <dgm:spPr>
        <a:solidFill>
          <a:schemeClr val="tx1"/>
        </a:solidFill>
      </dgm:spPr>
      <dgm:t>
        <a:bodyPr/>
        <a:lstStyle/>
        <a:p>
          <a:r>
            <a:rPr lang="fr-FR" b="1" dirty="0" smtClean="0"/>
            <a:t>Projet</a:t>
          </a:r>
          <a:endParaRPr lang="fr-FR" b="1" dirty="0"/>
        </a:p>
      </dgm:t>
    </dgm:pt>
    <dgm:pt modelId="{DE606CA0-BE8C-41DE-965A-5835399E4003}" type="parTrans" cxnId="{136FBD91-81A0-472D-9820-E61C01912641}">
      <dgm:prSet/>
      <dgm:spPr/>
      <dgm:t>
        <a:bodyPr/>
        <a:lstStyle/>
        <a:p>
          <a:endParaRPr lang="fr-FR"/>
        </a:p>
      </dgm:t>
    </dgm:pt>
    <dgm:pt modelId="{4921F148-7110-484D-AEBE-580AB1EF6C11}" type="sibTrans" cxnId="{136FBD91-81A0-472D-9820-E61C01912641}">
      <dgm:prSet/>
      <dgm:spPr/>
      <dgm:t>
        <a:bodyPr/>
        <a:lstStyle/>
        <a:p>
          <a:endParaRPr lang="fr-FR"/>
        </a:p>
      </dgm:t>
    </dgm:pt>
    <dgm:pt modelId="{5C79C937-88E4-4319-B67B-44062D68328E}">
      <dgm:prSet phldrT="[Texte]"/>
      <dgm:spPr>
        <a:solidFill>
          <a:srgbClr val="FF0000"/>
        </a:solidFill>
      </dgm:spPr>
      <dgm:t>
        <a:bodyPr/>
        <a:lstStyle/>
        <a:p>
          <a:r>
            <a:rPr lang="fr-FR" b="1" dirty="0" smtClean="0"/>
            <a:t>Profil</a:t>
          </a:r>
          <a:endParaRPr lang="fr-FR" b="1" dirty="0"/>
        </a:p>
      </dgm:t>
    </dgm:pt>
    <dgm:pt modelId="{8D4827C9-4FF0-4688-8D9B-7DDE372D9E3E}" type="parTrans" cxnId="{06C69AF8-D83F-4EB4-8A34-30F0C29C5511}">
      <dgm:prSet/>
      <dgm:spPr/>
      <dgm:t>
        <a:bodyPr/>
        <a:lstStyle/>
        <a:p>
          <a:endParaRPr lang="fr-FR"/>
        </a:p>
      </dgm:t>
    </dgm:pt>
    <dgm:pt modelId="{E825EC93-B2CA-4DB3-B98C-2739DDC335A1}" type="sibTrans" cxnId="{06C69AF8-D83F-4EB4-8A34-30F0C29C5511}">
      <dgm:prSet/>
      <dgm:spPr/>
      <dgm:t>
        <a:bodyPr/>
        <a:lstStyle/>
        <a:p>
          <a:endParaRPr lang="fr-FR"/>
        </a:p>
      </dgm:t>
    </dgm:pt>
    <dgm:pt modelId="{685F4191-58F2-488E-96D4-2C5CBD704E73}">
      <dgm:prSet phldrT="[Texte]"/>
      <dgm:spPr/>
      <dgm:t>
        <a:bodyPr/>
        <a:lstStyle/>
        <a:p>
          <a:r>
            <a:rPr lang="fr-FR" b="1" dirty="0" smtClean="0"/>
            <a:t>Étudiant</a:t>
          </a:r>
          <a:endParaRPr lang="fr-FR" b="1" dirty="0"/>
        </a:p>
      </dgm:t>
    </dgm:pt>
    <dgm:pt modelId="{9221CDF7-AEB7-4637-81DE-43E8C15B7811}" type="parTrans" cxnId="{76161D33-C226-4602-8DE1-89209B4794F3}">
      <dgm:prSet/>
      <dgm:spPr/>
      <dgm:t>
        <a:bodyPr/>
        <a:lstStyle/>
        <a:p>
          <a:endParaRPr lang="fr-FR"/>
        </a:p>
      </dgm:t>
    </dgm:pt>
    <dgm:pt modelId="{E7C9C33B-98E8-4B9B-9DE0-3D1B1A710947}" type="sibTrans" cxnId="{76161D33-C226-4602-8DE1-89209B4794F3}">
      <dgm:prSet/>
      <dgm:spPr/>
      <dgm:t>
        <a:bodyPr/>
        <a:lstStyle/>
        <a:p>
          <a:endParaRPr lang="fr-FR"/>
        </a:p>
      </dgm:t>
    </dgm:pt>
    <dgm:pt modelId="{C0F64154-3A1F-4726-89F6-113713CCDB1F}" type="pres">
      <dgm:prSet presAssocID="{AD6EEA19-CE5F-48B8-B88B-5CD552334473}" presName="composite" presStyleCnt="0">
        <dgm:presLayoutVars>
          <dgm:chMax val="3"/>
          <dgm:animLvl val="lvl"/>
          <dgm:resizeHandles val="exact"/>
        </dgm:presLayoutVars>
      </dgm:prSet>
      <dgm:spPr/>
    </dgm:pt>
    <dgm:pt modelId="{290B0182-CDDC-43F9-8F58-6AB19AEB7E3F}" type="pres">
      <dgm:prSet presAssocID="{EDA48FDB-C230-4A42-87B7-21141F3A9452}" presName="gear1" presStyleLbl="node1" presStyleIdx="0" presStyleCnt="3">
        <dgm:presLayoutVars>
          <dgm:chMax val="1"/>
          <dgm:bulletEnabled val="1"/>
        </dgm:presLayoutVars>
      </dgm:prSet>
      <dgm:spPr/>
      <dgm:t>
        <a:bodyPr/>
        <a:lstStyle/>
        <a:p>
          <a:endParaRPr lang="fr-FR"/>
        </a:p>
      </dgm:t>
    </dgm:pt>
    <dgm:pt modelId="{81FBB164-7989-4127-A49F-E4096982B053}" type="pres">
      <dgm:prSet presAssocID="{EDA48FDB-C230-4A42-87B7-21141F3A9452}" presName="gear1srcNode" presStyleLbl="node1" presStyleIdx="0" presStyleCnt="3"/>
      <dgm:spPr/>
      <dgm:t>
        <a:bodyPr/>
        <a:lstStyle/>
        <a:p>
          <a:endParaRPr lang="fr-FR"/>
        </a:p>
      </dgm:t>
    </dgm:pt>
    <dgm:pt modelId="{D63091BE-F2D5-426E-9328-1B41F30E4E6F}" type="pres">
      <dgm:prSet presAssocID="{EDA48FDB-C230-4A42-87B7-21141F3A9452}" presName="gear1dstNode" presStyleLbl="node1" presStyleIdx="0" presStyleCnt="3"/>
      <dgm:spPr/>
      <dgm:t>
        <a:bodyPr/>
        <a:lstStyle/>
        <a:p>
          <a:endParaRPr lang="fr-FR"/>
        </a:p>
      </dgm:t>
    </dgm:pt>
    <dgm:pt modelId="{6D3BD4CC-2B56-4A3B-A6F2-3A784FB6FED8}" type="pres">
      <dgm:prSet presAssocID="{5C79C937-88E4-4319-B67B-44062D68328E}" presName="gear2" presStyleLbl="node1" presStyleIdx="1" presStyleCnt="3">
        <dgm:presLayoutVars>
          <dgm:chMax val="1"/>
          <dgm:bulletEnabled val="1"/>
        </dgm:presLayoutVars>
      </dgm:prSet>
      <dgm:spPr/>
      <dgm:t>
        <a:bodyPr/>
        <a:lstStyle/>
        <a:p>
          <a:endParaRPr lang="fr-FR"/>
        </a:p>
      </dgm:t>
    </dgm:pt>
    <dgm:pt modelId="{E6B1D41E-2599-48A9-9303-20A688865C67}" type="pres">
      <dgm:prSet presAssocID="{5C79C937-88E4-4319-B67B-44062D68328E}" presName="gear2srcNode" presStyleLbl="node1" presStyleIdx="1" presStyleCnt="3"/>
      <dgm:spPr/>
      <dgm:t>
        <a:bodyPr/>
        <a:lstStyle/>
        <a:p>
          <a:endParaRPr lang="fr-FR"/>
        </a:p>
      </dgm:t>
    </dgm:pt>
    <dgm:pt modelId="{D8833188-FC22-49F1-A14D-4A212FF1D20D}" type="pres">
      <dgm:prSet presAssocID="{5C79C937-88E4-4319-B67B-44062D68328E}" presName="gear2dstNode" presStyleLbl="node1" presStyleIdx="1" presStyleCnt="3"/>
      <dgm:spPr/>
      <dgm:t>
        <a:bodyPr/>
        <a:lstStyle/>
        <a:p>
          <a:endParaRPr lang="fr-FR"/>
        </a:p>
      </dgm:t>
    </dgm:pt>
    <dgm:pt modelId="{9451F040-1C61-4BB1-AF6E-EBBFB51F91B1}" type="pres">
      <dgm:prSet presAssocID="{685F4191-58F2-488E-96D4-2C5CBD704E73}" presName="gear3" presStyleLbl="node1" presStyleIdx="2" presStyleCnt="3"/>
      <dgm:spPr/>
      <dgm:t>
        <a:bodyPr/>
        <a:lstStyle/>
        <a:p>
          <a:endParaRPr lang="fr-FR"/>
        </a:p>
      </dgm:t>
    </dgm:pt>
    <dgm:pt modelId="{11644FF5-0C84-43EB-942D-6EB26BC2095C}" type="pres">
      <dgm:prSet presAssocID="{685F4191-58F2-488E-96D4-2C5CBD704E73}" presName="gear3tx" presStyleLbl="node1" presStyleIdx="2" presStyleCnt="3">
        <dgm:presLayoutVars>
          <dgm:chMax val="1"/>
          <dgm:bulletEnabled val="1"/>
        </dgm:presLayoutVars>
      </dgm:prSet>
      <dgm:spPr/>
      <dgm:t>
        <a:bodyPr/>
        <a:lstStyle/>
        <a:p>
          <a:endParaRPr lang="fr-FR"/>
        </a:p>
      </dgm:t>
    </dgm:pt>
    <dgm:pt modelId="{77B9091A-67EE-498C-B8E3-E0D1B9BCB3B2}" type="pres">
      <dgm:prSet presAssocID="{685F4191-58F2-488E-96D4-2C5CBD704E73}" presName="gear3srcNode" presStyleLbl="node1" presStyleIdx="2" presStyleCnt="3"/>
      <dgm:spPr/>
      <dgm:t>
        <a:bodyPr/>
        <a:lstStyle/>
        <a:p>
          <a:endParaRPr lang="fr-FR"/>
        </a:p>
      </dgm:t>
    </dgm:pt>
    <dgm:pt modelId="{613B476F-BD48-4438-B5CF-D67E40C55ED5}" type="pres">
      <dgm:prSet presAssocID="{685F4191-58F2-488E-96D4-2C5CBD704E73}" presName="gear3dstNode" presStyleLbl="node1" presStyleIdx="2" presStyleCnt="3"/>
      <dgm:spPr/>
      <dgm:t>
        <a:bodyPr/>
        <a:lstStyle/>
        <a:p>
          <a:endParaRPr lang="fr-FR"/>
        </a:p>
      </dgm:t>
    </dgm:pt>
    <dgm:pt modelId="{7A14D819-2FB4-42D9-8DEE-5BB186EDB12D}" type="pres">
      <dgm:prSet presAssocID="{4921F148-7110-484D-AEBE-580AB1EF6C11}" presName="connector1" presStyleLbl="sibTrans2D1" presStyleIdx="0" presStyleCnt="3"/>
      <dgm:spPr/>
      <dgm:t>
        <a:bodyPr/>
        <a:lstStyle/>
        <a:p>
          <a:endParaRPr lang="fr-FR"/>
        </a:p>
      </dgm:t>
    </dgm:pt>
    <dgm:pt modelId="{158C70EB-6A97-4C0B-84F4-CD91B8E454FD}" type="pres">
      <dgm:prSet presAssocID="{E825EC93-B2CA-4DB3-B98C-2739DDC335A1}" presName="connector2" presStyleLbl="sibTrans2D1" presStyleIdx="1" presStyleCnt="3"/>
      <dgm:spPr/>
      <dgm:t>
        <a:bodyPr/>
        <a:lstStyle/>
        <a:p>
          <a:endParaRPr lang="fr-FR"/>
        </a:p>
      </dgm:t>
    </dgm:pt>
    <dgm:pt modelId="{A2E7392C-EE78-4707-B8E4-D64C287E459F}" type="pres">
      <dgm:prSet presAssocID="{E7C9C33B-98E8-4B9B-9DE0-3D1B1A710947}" presName="connector3" presStyleLbl="sibTrans2D1" presStyleIdx="2" presStyleCnt="3"/>
      <dgm:spPr/>
      <dgm:t>
        <a:bodyPr/>
        <a:lstStyle/>
        <a:p>
          <a:endParaRPr lang="fr-FR"/>
        </a:p>
      </dgm:t>
    </dgm:pt>
  </dgm:ptLst>
  <dgm:cxnLst>
    <dgm:cxn modelId="{76161D33-C226-4602-8DE1-89209B4794F3}" srcId="{AD6EEA19-CE5F-48B8-B88B-5CD552334473}" destId="{685F4191-58F2-488E-96D4-2C5CBD704E73}" srcOrd="2" destOrd="0" parTransId="{9221CDF7-AEB7-4637-81DE-43E8C15B7811}" sibTransId="{E7C9C33B-98E8-4B9B-9DE0-3D1B1A710947}"/>
    <dgm:cxn modelId="{958A2469-3957-44EE-80B2-9F5023A0BBC5}" type="presOf" srcId="{E825EC93-B2CA-4DB3-B98C-2739DDC335A1}" destId="{158C70EB-6A97-4C0B-84F4-CD91B8E454FD}" srcOrd="0" destOrd="0" presId="urn:microsoft.com/office/officeart/2005/8/layout/gear1"/>
    <dgm:cxn modelId="{AEB01C06-8507-4B96-95C0-6966BB5C5EBD}" type="presOf" srcId="{4921F148-7110-484D-AEBE-580AB1EF6C11}" destId="{7A14D819-2FB4-42D9-8DEE-5BB186EDB12D}" srcOrd="0" destOrd="0" presId="urn:microsoft.com/office/officeart/2005/8/layout/gear1"/>
    <dgm:cxn modelId="{E38B733E-CCBA-4FC1-AA4A-F2CB401A9FC7}" type="presOf" srcId="{685F4191-58F2-488E-96D4-2C5CBD704E73}" destId="{9451F040-1C61-4BB1-AF6E-EBBFB51F91B1}" srcOrd="0" destOrd="0" presId="urn:microsoft.com/office/officeart/2005/8/layout/gear1"/>
    <dgm:cxn modelId="{CEBC0345-347D-4B57-92DC-2F40C2EDAB45}" type="presOf" srcId="{685F4191-58F2-488E-96D4-2C5CBD704E73}" destId="{77B9091A-67EE-498C-B8E3-E0D1B9BCB3B2}" srcOrd="2" destOrd="0" presId="urn:microsoft.com/office/officeart/2005/8/layout/gear1"/>
    <dgm:cxn modelId="{4C00629E-C84E-4D73-A884-670E61B8E79A}" type="presOf" srcId="{EDA48FDB-C230-4A42-87B7-21141F3A9452}" destId="{81FBB164-7989-4127-A49F-E4096982B053}" srcOrd="1" destOrd="0" presId="urn:microsoft.com/office/officeart/2005/8/layout/gear1"/>
    <dgm:cxn modelId="{283A699B-39E0-4888-8599-645267446446}" type="presOf" srcId="{EDA48FDB-C230-4A42-87B7-21141F3A9452}" destId="{290B0182-CDDC-43F9-8F58-6AB19AEB7E3F}" srcOrd="0" destOrd="0" presId="urn:microsoft.com/office/officeart/2005/8/layout/gear1"/>
    <dgm:cxn modelId="{6D4DA4D4-2A3E-43D8-B9D0-2E25778934E1}" type="presOf" srcId="{5C79C937-88E4-4319-B67B-44062D68328E}" destId="{D8833188-FC22-49F1-A14D-4A212FF1D20D}" srcOrd="2" destOrd="0" presId="urn:microsoft.com/office/officeart/2005/8/layout/gear1"/>
    <dgm:cxn modelId="{FB0B3B64-8807-4496-A117-F39112A7712B}" type="presOf" srcId="{685F4191-58F2-488E-96D4-2C5CBD704E73}" destId="{613B476F-BD48-4438-B5CF-D67E40C55ED5}" srcOrd="3" destOrd="0" presId="urn:microsoft.com/office/officeart/2005/8/layout/gear1"/>
    <dgm:cxn modelId="{600B6854-AF38-425C-B8A2-67CFEB54BCB7}" type="presOf" srcId="{5C79C937-88E4-4319-B67B-44062D68328E}" destId="{6D3BD4CC-2B56-4A3B-A6F2-3A784FB6FED8}" srcOrd="0" destOrd="0" presId="urn:microsoft.com/office/officeart/2005/8/layout/gear1"/>
    <dgm:cxn modelId="{3ED5AD9C-090D-4739-B068-E1545B30F03A}" type="presOf" srcId="{E7C9C33B-98E8-4B9B-9DE0-3D1B1A710947}" destId="{A2E7392C-EE78-4707-B8E4-D64C287E459F}" srcOrd="0" destOrd="0" presId="urn:microsoft.com/office/officeart/2005/8/layout/gear1"/>
    <dgm:cxn modelId="{1FD82F37-86F0-4F11-82A4-ACF2DEE1D05A}" type="presOf" srcId="{EDA48FDB-C230-4A42-87B7-21141F3A9452}" destId="{D63091BE-F2D5-426E-9328-1B41F30E4E6F}" srcOrd="2" destOrd="0" presId="urn:microsoft.com/office/officeart/2005/8/layout/gear1"/>
    <dgm:cxn modelId="{136FBD91-81A0-472D-9820-E61C01912641}" srcId="{AD6EEA19-CE5F-48B8-B88B-5CD552334473}" destId="{EDA48FDB-C230-4A42-87B7-21141F3A9452}" srcOrd="0" destOrd="0" parTransId="{DE606CA0-BE8C-41DE-965A-5835399E4003}" sibTransId="{4921F148-7110-484D-AEBE-580AB1EF6C11}"/>
    <dgm:cxn modelId="{3B59C1C0-1F42-4F53-AFB7-D42198BF05A2}" type="presOf" srcId="{685F4191-58F2-488E-96D4-2C5CBD704E73}" destId="{11644FF5-0C84-43EB-942D-6EB26BC2095C}" srcOrd="1" destOrd="0" presId="urn:microsoft.com/office/officeart/2005/8/layout/gear1"/>
    <dgm:cxn modelId="{06C69AF8-D83F-4EB4-8A34-30F0C29C5511}" srcId="{AD6EEA19-CE5F-48B8-B88B-5CD552334473}" destId="{5C79C937-88E4-4319-B67B-44062D68328E}" srcOrd="1" destOrd="0" parTransId="{8D4827C9-4FF0-4688-8D9B-7DDE372D9E3E}" sibTransId="{E825EC93-B2CA-4DB3-B98C-2739DDC335A1}"/>
    <dgm:cxn modelId="{164ACD74-80A3-4342-834C-1140EE963238}" type="presOf" srcId="{AD6EEA19-CE5F-48B8-B88B-5CD552334473}" destId="{C0F64154-3A1F-4726-89F6-113713CCDB1F}" srcOrd="0" destOrd="0" presId="urn:microsoft.com/office/officeart/2005/8/layout/gear1"/>
    <dgm:cxn modelId="{1085E2D6-058F-4D64-962A-D706E05D28FC}" type="presOf" srcId="{5C79C937-88E4-4319-B67B-44062D68328E}" destId="{E6B1D41E-2599-48A9-9303-20A688865C67}" srcOrd="1" destOrd="0" presId="urn:microsoft.com/office/officeart/2005/8/layout/gear1"/>
    <dgm:cxn modelId="{AAFD8000-0E95-42EE-91A3-B2E28C54ECDD}" type="presParOf" srcId="{C0F64154-3A1F-4726-89F6-113713CCDB1F}" destId="{290B0182-CDDC-43F9-8F58-6AB19AEB7E3F}" srcOrd="0" destOrd="0" presId="urn:microsoft.com/office/officeart/2005/8/layout/gear1"/>
    <dgm:cxn modelId="{81319D52-F6C5-45FA-B0D8-3B7419ECB74B}" type="presParOf" srcId="{C0F64154-3A1F-4726-89F6-113713CCDB1F}" destId="{81FBB164-7989-4127-A49F-E4096982B053}" srcOrd="1" destOrd="0" presId="urn:microsoft.com/office/officeart/2005/8/layout/gear1"/>
    <dgm:cxn modelId="{2591336F-961A-4C6D-81FB-6EE9F26A5BF2}" type="presParOf" srcId="{C0F64154-3A1F-4726-89F6-113713CCDB1F}" destId="{D63091BE-F2D5-426E-9328-1B41F30E4E6F}" srcOrd="2" destOrd="0" presId="urn:microsoft.com/office/officeart/2005/8/layout/gear1"/>
    <dgm:cxn modelId="{17EB30E6-4CAF-44F0-B65B-884943F2AD88}" type="presParOf" srcId="{C0F64154-3A1F-4726-89F6-113713CCDB1F}" destId="{6D3BD4CC-2B56-4A3B-A6F2-3A784FB6FED8}" srcOrd="3" destOrd="0" presId="urn:microsoft.com/office/officeart/2005/8/layout/gear1"/>
    <dgm:cxn modelId="{D3A76493-ABD6-498D-A706-309453AE8A86}" type="presParOf" srcId="{C0F64154-3A1F-4726-89F6-113713CCDB1F}" destId="{E6B1D41E-2599-48A9-9303-20A688865C67}" srcOrd="4" destOrd="0" presId="urn:microsoft.com/office/officeart/2005/8/layout/gear1"/>
    <dgm:cxn modelId="{55F81ACA-6131-4235-A658-27BBF9F11FFA}" type="presParOf" srcId="{C0F64154-3A1F-4726-89F6-113713CCDB1F}" destId="{D8833188-FC22-49F1-A14D-4A212FF1D20D}" srcOrd="5" destOrd="0" presId="urn:microsoft.com/office/officeart/2005/8/layout/gear1"/>
    <dgm:cxn modelId="{5DA458A0-6285-468D-B052-CE5A498C2455}" type="presParOf" srcId="{C0F64154-3A1F-4726-89F6-113713CCDB1F}" destId="{9451F040-1C61-4BB1-AF6E-EBBFB51F91B1}" srcOrd="6" destOrd="0" presId="urn:microsoft.com/office/officeart/2005/8/layout/gear1"/>
    <dgm:cxn modelId="{59D1CEA0-F62F-4B92-93F6-D54DBEE5F03B}" type="presParOf" srcId="{C0F64154-3A1F-4726-89F6-113713CCDB1F}" destId="{11644FF5-0C84-43EB-942D-6EB26BC2095C}" srcOrd="7" destOrd="0" presId="urn:microsoft.com/office/officeart/2005/8/layout/gear1"/>
    <dgm:cxn modelId="{CA0D0E63-2DD6-431A-9AF1-D48E0050A13A}" type="presParOf" srcId="{C0F64154-3A1F-4726-89F6-113713CCDB1F}" destId="{77B9091A-67EE-498C-B8E3-E0D1B9BCB3B2}" srcOrd="8" destOrd="0" presId="urn:microsoft.com/office/officeart/2005/8/layout/gear1"/>
    <dgm:cxn modelId="{7C5561D9-18BF-42F8-A09F-BDD30223DB44}" type="presParOf" srcId="{C0F64154-3A1F-4726-89F6-113713CCDB1F}" destId="{613B476F-BD48-4438-B5CF-D67E40C55ED5}" srcOrd="9" destOrd="0" presId="urn:microsoft.com/office/officeart/2005/8/layout/gear1"/>
    <dgm:cxn modelId="{4C364C41-948B-471B-9AE8-C0C4A118E941}" type="presParOf" srcId="{C0F64154-3A1F-4726-89F6-113713CCDB1F}" destId="{7A14D819-2FB4-42D9-8DEE-5BB186EDB12D}" srcOrd="10" destOrd="0" presId="urn:microsoft.com/office/officeart/2005/8/layout/gear1"/>
    <dgm:cxn modelId="{8DBC5A02-89A5-49C1-8B2B-7773949CAE3E}" type="presParOf" srcId="{C0F64154-3A1F-4726-89F6-113713CCDB1F}" destId="{158C70EB-6A97-4C0B-84F4-CD91B8E454FD}" srcOrd="11" destOrd="0" presId="urn:microsoft.com/office/officeart/2005/8/layout/gear1"/>
    <dgm:cxn modelId="{DEAB99BD-73EB-4EEF-A520-4F58F1450555}" type="presParOf" srcId="{C0F64154-3A1F-4726-89F6-113713CCDB1F}" destId="{A2E7392C-EE78-4707-B8E4-D64C287E459F}" srcOrd="12"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6CE1243D-A907-4500-8A84-4C637E8FC7CD}" type="doc">
      <dgm:prSet loTypeId="urn:microsoft.com/office/officeart/2005/8/layout/arrow2" loCatId="process" qsTypeId="urn:microsoft.com/office/officeart/2005/8/quickstyle/simple1#22" qsCatId="simple" csTypeId="urn:microsoft.com/office/officeart/2005/8/colors/accent1_2#23" csCatId="accent1" phldr="1"/>
      <dgm:spPr/>
      <dgm:t>
        <a:bodyPr/>
        <a:lstStyle/>
        <a:p>
          <a:endParaRPr lang="fr-FR"/>
        </a:p>
      </dgm:t>
    </dgm:pt>
    <dgm:pt modelId="{8006B62A-059C-4851-9FA5-DE587B93B907}">
      <dgm:prSet phldrT="[Texte]"/>
      <dgm:spPr/>
      <dgm:t>
        <a:bodyPr/>
        <a:lstStyle/>
        <a:p>
          <a:pPr algn="ctr"/>
          <a:r>
            <a:rPr lang="fr-FR" dirty="0" smtClean="0"/>
            <a:t>Partir de son vécu</a:t>
          </a:r>
          <a:endParaRPr lang="fr-FR" dirty="0"/>
        </a:p>
      </dgm:t>
    </dgm:pt>
    <dgm:pt modelId="{74317F0D-97F2-43FA-BA05-41223151B2D1}" type="parTrans" cxnId="{65A002E2-69A1-4CB5-AD88-4F241E08AADE}">
      <dgm:prSet/>
      <dgm:spPr/>
      <dgm:t>
        <a:bodyPr/>
        <a:lstStyle/>
        <a:p>
          <a:endParaRPr lang="fr-FR"/>
        </a:p>
      </dgm:t>
    </dgm:pt>
    <dgm:pt modelId="{F7E80007-B829-44C9-9A47-6EF6C1EC6004}" type="sibTrans" cxnId="{65A002E2-69A1-4CB5-AD88-4F241E08AADE}">
      <dgm:prSet/>
      <dgm:spPr/>
      <dgm:t>
        <a:bodyPr/>
        <a:lstStyle/>
        <a:p>
          <a:endParaRPr lang="fr-FR"/>
        </a:p>
      </dgm:t>
    </dgm:pt>
    <dgm:pt modelId="{6765911C-FC2A-4B2B-8E81-B7B281413417}">
      <dgm:prSet phldrT="[Texte]"/>
      <dgm:spPr/>
      <dgm:t>
        <a:bodyPr/>
        <a:lstStyle/>
        <a:p>
          <a:pPr algn="ctr"/>
          <a:r>
            <a:rPr lang="fr-FR" dirty="0" smtClean="0"/>
            <a:t>L’aider à s’insérer en entreprise</a:t>
          </a:r>
          <a:endParaRPr lang="fr-FR" dirty="0"/>
        </a:p>
      </dgm:t>
    </dgm:pt>
    <dgm:pt modelId="{20B993FD-2AFF-4B1D-B85D-103B2C9E2E97}" type="parTrans" cxnId="{ECAF99C5-F8FF-458A-9C69-86F37CD60CA5}">
      <dgm:prSet/>
      <dgm:spPr/>
      <dgm:t>
        <a:bodyPr/>
        <a:lstStyle/>
        <a:p>
          <a:endParaRPr lang="fr-FR"/>
        </a:p>
      </dgm:t>
    </dgm:pt>
    <dgm:pt modelId="{E0B220B8-2818-4AC3-A0B9-BC29A45F8588}" type="sibTrans" cxnId="{ECAF99C5-F8FF-458A-9C69-86F37CD60CA5}">
      <dgm:prSet/>
      <dgm:spPr/>
      <dgm:t>
        <a:bodyPr/>
        <a:lstStyle/>
        <a:p>
          <a:endParaRPr lang="fr-FR"/>
        </a:p>
      </dgm:t>
    </dgm:pt>
    <dgm:pt modelId="{B8C76B4E-9CA1-4F8A-B470-057446BA3E5B}">
      <dgm:prSet phldrT="[Texte]"/>
      <dgm:spPr/>
      <dgm:t>
        <a:bodyPr/>
        <a:lstStyle/>
        <a:p>
          <a:pPr algn="ctr"/>
          <a:r>
            <a:rPr lang="fr-FR" dirty="0" smtClean="0"/>
            <a:t>L’aider à piloter son projet</a:t>
          </a:r>
          <a:endParaRPr lang="fr-FR" dirty="0"/>
        </a:p>
      </dgm:t>
    </dgm:pt>
    <dgm:pt modelId="{8E15659C-35FD-4109-911C-74039F1E2761}" type="parTrans" cxnId="{D951DE59-528F-4FBF-9C74-F627E410C384}">
      <dgm:prSet/>
      <dgm:spPr/>
      <dgm:t>
        <a:bodyPr/>
        <a:lstStyle/>
        <a:p>
          <a:endParaRPr lang="fr-FR"/>
        </a:p>
      </dgm:t>
    </dgm:pt>
    <dgm:pt modelId="{3920CFD2-F87C-404D-BF38-FE73B4B041B2}" type="sibTrans" cxnId="{D951DE59-528F-4FBF-9C74-F627E410C384}">
      <dgm:prSet/>
      <dgm:spPr/>
      <dgm:t>
        <a:bodyPr/>
        <a:lstStyle/>
        <a:p>
          <a:endParaRPr lang="fr-FR"/>
        </a:p>
      </dgm:t>
    </dgm:pt>
    <dgm:pt modelId="{C7225B3E-82A0-48A0-8D8D-BF64052B0FDC}">
      <dgm:prSet phldrT="[Texte]"/>
      <dgm:spPr/>
      <dgm:t>
        <a:bodyPr/>
        <a:lstStyle/>
        <a:p>
          <a:pPr algn="ctr"/>
          <a:r>
            <a:rPr lang="fr-FR" dirty="0" smtClean="0"/>
            <a:t>L’aider à construire son projet</a:t>
          </a:r>
          <a:endParaRPr lang="fr-FR" dirty="0"/>
        </a:p>
      </dgm:t>
    </dgm:pt>
    <dgm:pt modelId="{01F8C9FD-D7E6-4E42-AEC1-7D73EF88AE01}" type="parTrans" cxnId="{34C2E188-D55A-4EEB-958C-CEE55EE3DEA2}">
      <dgm:prSet/>
      <dgm:spPr/>
      <dgm:t>
        <a:bodyPr/>
        <a:lstStyle/>
        <a:p>
          <a:endParaRPr lang="fr-FR"/>
        </a:p>
      </dgm:t>
    </dgm:pt>
    <dgm:pt modelId="{A3117BFA-14A2-4251-A58B-467CCF3D7E4F}" type="sibTrans" cxnId="{34C2E188-D55A-4EEB-958C-CEE55EE3DEA2}">
      <dgm:prSet/>
      <dgm:spPr/>
      <dgm:t>
        <a:bodyPr/>
        <a:lstStyle/>
        <a:p>
          <a:endParaRPr lang="fr-FR"/>
        </a:p>
      </dgm:t>
    </dgm:pt>
    <dgm:pt modelId="{A6DFB56C-5D4C-4F38-810C-0D50278F97FE}">
      <dgm:prSet phldrT="[Texte]"/>
      <dgm:spPr/>
      <dgm:t>
        <a:bodyPr/>
        <a:lstStyle/>
        <a:p>
          <a:pPr algn="ctr"/>
          <a:r>
            <a:rPr lang="fr-FR" dirty="0" smtClean="0"/>
            <a:t>Évaluer quand il est prêt</a:t>
          </a:r>
          <a:endParaRPr lang="fr-FR" dirty="0"/>
        </a:p>
      </dgm:t>
    </dgm:pt>
    <dgm:pt modelId="{669E5AC6-A75C-41F2-8428-8F8B31DBA6C3}" type="parTrans" cxnId="{EA9C2BD5-C47B-42EF-A2EB-0E75EA3D13E6}">
      <dgm:prSet/>
      <dgm:spPr/>
      <dgm:t>
        <a:bodyPr/>
        <a:lstStyle/>
        <a:p>
          <a:endParaRPr lang="fr-FR"/>
        </a:p>
      </dgm:t>
    </dgm:pt>
    <dgm:pt modelId="{19B8D74F-D2CB-4EEC-9BF3-A7D23D192CCF}" type="sibTrans" cxnId="{EA9C2BD5-C47B-42EF-A2EB-0E75EA3D13E6}">
      <dgm:prSet/>
      <dgm:spPr/>
      <dgm:t>
        <a:bodyPr/>
        <a:lstStyle/>
        <a:p>
          <a:endParaRPr lang="fr-FR"/>
        </a:p>
      </dgm:t>
    </dgm:pt>
    <dgm:pt modelId="{668A5B70-B44D-4458-895B-93DCDA20B019}" type="pres">
      <dgm:prSet presAssocID="{6CE1243D-A907-4500-8A84-4C637E8FC7CD}" presName="arrowDiagram" presStyleCnt="0">
        <dgm:presLayoutVars>
          <dgm:chMax val="5"/>
          <dgm:dir/>
          <dgm:resizeHandles val="exact"/>
        </dgm:presLayoutVars>
      </dgm:prSet>
      <dgm:spPr/>
      <dgm:t>
        <a:bodyPr/>
        <a:lstStyle/>
        <a:p>
          <a:endParaRPr lang="fr-FR"/>
        </a:p>
      </dgm:t>
    </dgm:pt>
    <dgm:pt modelId="{D9124BA5-579A-4943-BEA1-2305AF062086}" type="pres">
      <dgm:prSet presAssocID="{6CE1243D-A907-4500-8A84-4C637E8FC7CD}" presName="arrow" presStyleLbl="bgShp" presStyleIdx="0" presStyleCnt="1"/>
      <dgm:spPr>
        <a:solidFill>
          <a:srgbClr val="FFC000"/>
        </a:solidFill>
      </dgm:spPr>
    </dgm:pt>
    <dgm:pt modelId="{A5363B33-9988-4149-A1D3-645A55C29AC5}" type="pres">
      <dgm:prSet presAssocID="{6CE1243D-A907-4500-8A84-4C637E8FC7CD}" presName="arrowDiagram5" presStyleCnt="0"/>
      <dgm:spPr/>
    </dgm:pt>
    <dgm:pt modelId="{91945AB2-B400-4536-8852-14C0458D51B9}" type="pres">
      <dgm:prSet presAssocID="{8006B62A-059C-4851-9FA5-DE587B93B907}" presName="bullet5a" presStyleLbl="node1" presStyleIdx="0" presStyleCnt="5"/>
      <dgm:spPr>
        <a:solidFill>
          <a:srgbClr val="FF0000"/>
        </a:solidFill>
      </dgm:spPr>
    </dgm:pt>
    <dgm:pt modelId="{6C780F63-19B2-4006-A114-96DDE26C5152}" type="pres">
      <dgm:prSet presAssocID="{8006B62A-059C-4851-9FA5-DE587B93B907}" presName="textBox5a" presStyleLbl="revTx" presStyleIdx="0" presStyleCnt="5">
        <dgm:presLayoutVars>
          <dgm:bulletEnabled val="1"/>
        </dgm:presLayoutVars>
      </dgm:prSet>
      <dgm:spPr/>
      <dgm:t>
        <a:bodyPr/>
        <a:lstStyle/>
        <a:p>
          <a:endParaRPr lang="fr-FR"/>
        </a:p>
      </dgm:t>
    </dgm:pt>
    <dgm:pt modelId="{161E9805-19B9-40D1-8544-ED6D5DAD7DEE}" type="pres">
      <dgm:prSet presAssocID="{6765911C-FC2A-4B2B-8E81-B7B281413417}" presName="bullet5b" presStyleLbl="node1" presStyleIdx="1" presStyleCnt="5"/>
      <dgm:spPr>
        <a:solidFill>
          <a:srgbClr val="002060"/>
        </a:solidFill>
      </dgm:spPr>
    </dgm:pt>
    <dgm:pt modelId="{3BCBFC20-70F6-4D43-94A8-A09D26713E58}" type="pres">
      <dgm:prSet presAssocID="{6765911C-FC2A-4B2B-8E81-B7B281413417}" presName="textBox5b" presStyleLbl="revTx" presStyleIdx="1" presStyleCnt="5">
        <dgm:presLayoutVars>
          <dgm:bulletEnabled val="1"/>
        </dgm:presLayoutVars>
      </dgm:prSet>
      <dgm:spPr/>
      <dgm:t>
        <a:bodyPr/>
        <a:lstStyle/>
        <a:p>
          <a:endParaRPr lang="fr-FR"/>
        </a:p>
      </dgm:t>
    </dgm:pt>
    <dgm:pt modelId="{EE4DD261-4838-4B11-BFAA-2B093E134AF2}" type="pres">
      <dgm:prSet presAssocID="{C7225B3E-82A0-48A0-8D8D-BF64052B0FDC}" presName="bullet5c" presStyleLbl="node1" presStyleIdx="2" presStyleCnt="5"/>
      <dgm:spPr>
        <a:solidFill>
          <a:srgbClr val="00B050"/>
        </a:solidFill>
      </dgm:spPr>
    </dgm:pt>
    <dgm:pt modelId="{A60B4F41-5F5A-4B85-BD8E-E42E716A4F1F}" type="pres">
      <dgm:prSet presAssocID="{C7225B3E-82A0-48A0-8D8D-BF64052B0FDC}" presName="textBox5c" presStyleLbl="revTx" presStyleIdx="2" presStyleCnt="5">
        <dgm:presLayoutVars>
          <dgm:bulletEnabled val="1"/>
        </dgm:presLayoutVars>
      </dgm:prSet>
      <dgm:spPr/>
      <dgm:t>
        <a:bodyPr/>
        <a:lstStyle/>
        <a:p>
          <a:endParaRPr lang="fr-FR"/>
        </a:p>
      </dgm:t>
    </dgm:pt>
    <dgm:pt modelId="{39A31C0E-93BC-41DB-97B5-9D5945F06C2E}" type="pres">
      <dgm:prSet presAssocID="{B8C76B4E-9CA1-4F8A-B470-057446BA3E5B}" presName="bullet5d" presStyleLbl="node1" presStyleIdx="3" presStyleCnt="5"/>
      <dgm:spPr>
        <a:solidFill>
          <a:srgbClr val="7030A0"/>
        </a:solidFill>
      </dgm:spPr>
    </dgm:pt>
    <dgm:pt modelId="{E8132532-47E0-4066-8EBA-D54AB9B0D6C7}" type="pres">
      <dgm:prSet presAssocID="{B8C76B4E-9CA1-4F8A-B470-057446BA3E5B}" presName="textBox5d" presStyleLbl="revTx" presStyleIdx="3" presStyleCnt="5">
        <dgm:presLayoutVars>
          <dgm:bulletEnabled val="1"/>
        </dgm:presLayoutVars>
      </dgm:prSet>
      <dgm:spPr/>
      <dgm:t>
        <a:bodyPr/>
        <a:lstStyle/>
        <a:p>
          <a:endParaRPr lang="fr-FR"/>
        </a:p>
      </dgm:t>
    </dgm:pt>
    <dgm:pt modelId="{7A950AB1-A0E8-4198-AC35-0DE3036D15E6}" type="pres">
      <dgm:prSet presAssocID="{A6DFB56C-5D4C-4F38-810C-0D50278F97FE}" presName="bullet5e" presStyleLbl="node1" presStyleIdx="4" presStyleCnt="5"/>
      <dgm:spPr>
        <a:solidFill>
          <a:schemeClr val="tx1"/>
        </a:solidFill>
      </dgm:spPr>
    </dgm:pt>
    <dgm:pt modelId="{18EC90FB-F56D-44FC-881A-5186A34B7A96}" type="pres">
      <dgm:prSet presAssocID="{A6DFB56C-5D4C-4F38-810C-0D50278F97FE}" presName="textBox5e" presStyleLbl="revTx" presStyleIdx="4" presStyleCnt="5">
        <dgm:presLayoutVars>
          <dgm:bulletEnabled val="1"/>
        </dgm:presLayoutVars>
      </dgm:prSet>
      <dgm:spPr/>
      <dgm:t>
        <a:bodyPr/>
        <a:lstStyle/>
        <a:p>
          <a:endParaRPr lang="fr-FR"/>
        </a:p>
      </dgm:t>
    </dgm:pt>
  </dgm:ptLst>
  <dgm:cxnLst>
    <dgm:cxn modelId="{175458DE-0C9C-4DA7-B878-ADBA7DD0FF74}" type="presOf" srcId="{8006B62A-059C-4851-9FA5-DE587B93B907}" destId="{6C780F63-19B2-4006-A114-96DDE26C5152}" srcOrd="0" destOrd="0" presId="urn:microsoft.com/office/officeart/2005/8/layout/arrow2"/>
    <dgm:cxn modelId="{ECAF99C5-F8FF-458A-9C69-86F37CD60CA5}" srcId="{6CE1243D-A907-4500-8A84-4C637E8FC7CD}" destId="{6765911C-FC2A-4B2B-8E81-B7B281413417}" srcOrd="1" destOrd="0" parTransId="{20B993FD-2AFF-4B1D-B85D-103B2C9E2E97}" sibTransId="{E0B220B8-2818-4AC3-A0B9-BC29A45F8588}"/>
    <dgm:cxn modelId="{34C2E188-D55A-4EEB-958C-CEE55EE3DEA2}" srcId="{6CE1243D-A907-4500-8A84-4C637E8FC7CD}" destId="{C7225B3E-82A0-48A0-8D8D-BF64052B0FDC}" srcOrd="2" destOrd="0" parTransId="{01F8C9FD-D7E6-4E42-AEC1-7D73EF88AE01}" sibTransId="{A3117BFA-14A2-4251-A58B-467CCF3D7E4F}"/>
    <dgm:cxn modelId="{65A002E2-69A1-4CB5-AD88-4F241E08AADE}" srcId="{6CE1243D-A907-4500-8A84-4C637E8FC7CD}" destId="{8006B62A-059C-4851-9FA5-DE587B93B907}" srcOrd="0" destOrd="0" parTransId="{74317F0D-97F2-43FA-BA05-41223151B2D1}" sibTransId="{F7E80007-B829-44C9-9A47-6EF6C1EC6004}"/>
    <dgm:cxn modelId="{D951DE59-528F-4FBF-9C74-F627E410C384}" srcId="{6CE1243D-A907-4500-8A84-4C637E8FC7CD}" destId="{B8C76B4E-9CA1-4F8A-B470-057446BA3E5B}" srcOrd="3" destOrd="0" parTransId="{8E15659C-35FD-4109-911C-74039F1E2761}" sibTransId="{3920CFD2-F87C-404D-BF38-FE73B4B041B2}"/>
    <dgm:cxn modelId="{93E13C14-C02C-4690-9B09-7C0CD52FBE16}" type="presOf" srcId="{6CE1243D-A907-4500-8A84-4C637E8FC7CD}" destId="{668A5B70-B44D-4458-895B-93DCDA20B019}" srcOrd="0" destOrd="0" presId="urn:microsoft.com/office/officeart/2005/8/layout/arrow2"/>
    <dgm:cxn modelId="{8CE263B4-5DCA-4B6A-B040-F6B88D76A202}" type="presOf" srcId="{B8C76B4E-9CA1-4F8A-B470-057446BA3E5B}" destId="{E8132532-47E0-4066-8EBA-D54AB9B0D6C7}" srcOrd="0" destOrd="0" presId="urn:microsoft.com/office/officeart/2005/8/layout/arrow2"/>
    <dgm:cxn modelId="{EA9C2BD5-C47B-42EF-A2EB-0E75EA3D13E6}" srcId="{6CE1243D-A907-4500-8A84-4C637E8FC7CD}" destId="{A6DFB56C-5D4C-4F38-810C-0D50278F97FE}" srcOrd="4" destOrd="0" parTransId="{669E5AC6-A75C-41F2-8428-8F8B31DBA6C3}" sibTransId="{19B8D74F-D2CB-4EEC-9BF3-A7D23D192CCF}"/>
    <dgm:cxn modelId="{587116AA-FDC1-46FB-97C1-C06C9FC2B2B1}" type="presOf" srcId="{C7225B3E-82A0-48A0-8D8D-BF64052B0FDC}" destId="{A60B4F41-5F5A-4B85-BD8E-E42E716A4F1F}" srcOrd="0" destOrd="0" presId="urn:microsoft.com/office/officeart/2005/8/layout/arrow2"/>
    <dgm:cxn modelId="{935ADCEE-BF25-45DA-9117-BBF9F53F27F3}" type="presOf" srcId="{6765911C-FC2A-4B2B-8E81-B7B281413417}" destId="{3BCBFC20-70F6-4D43-94A8-A09D26713E58}" srcOrd="0" destOrd="0" presId="urn:microsoft.com/office/officeart/2005/8/layout/arrow2"/>
    <dgm:cxn modelId="{74EFACB4-D58A-4BBA-B026-7BCA4B265DB0}" type="presOf" srcId="{A6DFB56C-5D4C-4F38-810C-0D50278F97FE}" destId="{18EC90FB-F56D-44FC-881A-5186A34B7A96}" srcOrd="0" destOrd="0" presId="urn:microsoft.com/office/officeart/2005/8/layout/arrow2"/>
    <dgm:cxn modelId="{5F3D33FF-220A-4092-9306-1C55ACF49E32}" type="presParOf" srcId="{668A5B70-B44D-4458-895B-93DCDA20B019}" destId="{D9124BA5-579A-4943-BEA1-2305AF062086}" srcOrd="0" destOrd="0" presId="urn:microsoft.com/office/officeart/2005/8/layout/arrow2"/>
    <dgm:cxn modelId="{747E2427-47F8-4A6C-8B90-85A7FB270EBD}" type="presParOf" srcId="{668A5B70-B44D-4458-895B-93DCDA20B019}" destId="{A5363B33-9988-4149-A1D3-645A55C29AC5}" srcOrd="1" destOrd="0" presId="urn:microsoft.com/office/officeart/2005/8/layout/arrow2"/>
    <dgm:cxn modelId="{D5010717-31AA-470F-B38B-AF9E9BB70E92}" type="presParOf" srcId="{A5363B33-9988-4149-A1D3-645A55C29AC5}" destId="{91945AB2-B400-4536-8852-14C0458D51B9}" srcOrd="0" destOrd="0" presId="urn:microsoft.com/office/officeart/2005/8/layout/arrow2"/>
    <dgm:cxn modelId="{D96B8D09-B05B-4549-B7B1-DE4FD325AB16}" type="presParOf" srcId="{A5363B33-9988-4149-A1D3-645A55C29AC5}" destId="{6C780F63-19B2-4006-A114-96DDE26C5152}" srcOrd="1" destOrd="0" presId="urn:microsoft.com/office/officeart/2005/8/layout/arrow2"/>
    <dgm:cxn modelId="{2DFFC605-06EC-40C9-BE5B-2B3F317AC474}" type="presParOf" srcId="{A5363B33-9988-4149-A1D3-645A55C29AC5}" destId="{161E9805-19B9-40D1-8544-ED6D5DAD7DEE}" srcOrd="2" destOrd="0" presId="urn:microsoft.com/office/officeart/2005/8/layout/arrow2"/>
    <dgm:cxn modelId="{95E6E5E2-4A09-4E90-8F76-A772DA8B390F}" type="presParOf" srcId="{A5363B33-9988-4149-A1D3-645A55C29AC5}" destId="{3BCBFC20-70F6-4D43-94A8-A09D26713E58}" srcOrd="3" destOrd="0" presId="urn:microsoft.com/office/officeart/2005/8/layout/arrow2"/>
    <dgm:cxn modelId="{A40D8C26-8A24-4F50-ACF8-3C03243823C8}" type="presParOf" srcId="{A5363B33-9988-4149-A1D3-645A55C29AC5}" destId="{EE4DD261-4838-4B11-BFAA-2B093E134AF2}" srcOrd="4" destOrd="0" presId="urn:microsoft.com/office/officeart/2005/8/layout/arrow2"/>
    <dgm:cxn modelId="{2E6A2643-B7DD-4115-AA93-B7C225C9A984}" type="presParOf" srcId="{A5363B33-9988-4149-A1D3-645A55C29AC5}" destId="{A60B4F41-5F5A-4B85-BD8E-E42E716A4F1F}" srcOrd="5" destOrd="0" presId="urn:microsoft.com/office/officeart/2005/8/layout/arrow2"/>
    <dgm:cxn modelId="{FE1B0AFC-C79F-4A1D-90A2-9004A023F849}" type="presParOf" srcId="{A5363B33-9988-4149-A1D3-645A55C29AC5}" destId="{39A31C0E-93BC-41DB-97B5-9D5945F06C2E}" srcOrd="6" destOrd="0" presId="urn:microsoft.com/office/officeart/2005/8/layout/arrow2"/>
    <dgm:cxn modelId="{C69420DD-8171-4325-BF25-547C96AE11FE}" type="presParOf" srcId="{A5363B33-9988-4149-A1D3-645A55C29AC5}" destId="{E8132532-47E0-4066-8EBA-D54AB9B0D6C7}" srcOrd="7" destOrd="0" presId="urn:microsoft.com/office/officeart/2005/8/layout/arrow2"/>
    <dgm:cxn modelId="{38C56FDA-77BA-4B40-BF22-105AFAB4D64F}" type="presParOf" srcId="{A5363B33-9988-4149-A1D3-645A55C29AC5}" destId="{7A950AB1-A0E8-4198-AC35-0DE3036D15E6}" srcOrd="8" destOrd="0" presId="urn:microsoft.com/office/officeart/2005/8/layout/arrow2"/>
    <dgm:cxn modelId="{4458085F-BD49-46AD-956E-E2008D2DF91C}" type="presParOf" srcId="{A5363B33-9988-4149-A1D3-645A55C29AC5}" destId="{18EC90FB-F56D-44FC-881A-5186A34B7A96}" srcOrd="9"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891CC6A1-7998-4E18-94D9-CE37ACA0E618}" type="doc">
      <dgm:prSet loTypeId="urn:microsoft.com/office/officeart/2005/8/layout/balance1" loCatId="relationship" qsTypeId="urn:microsoft.com/office/officeart/2005/8/quickstyle/3d1" qsCatId="3D" csTypeId="urn:microsoft.com/office/officeart/2005/8/colors/accent1_2#24" csCatId="accent1" phldr="1"/>
      <dgm:spPr/>
      <dgm:t>
        <a:bodyPr/>
        <a:lstStyle/>
        <a:p>
          <a:endParaRPr lang="fr-FR"/>
        </a:p>
      </dgm:t>
    </dgm:pt>
    <dgm:pt modelId="{E55A57AE-E30D-43C8-9136-A14BFF4882D2}">
      <dgm:prSet phldrT="[Texte]"/>
      <dgm:spPr/>
      <dgm:t>
        <a:bodyPr/>
        <a:lstStyle/>
        <a:p>
          <a:r>
            <a:rPr lang="fr-FR" dirty="0" smtClean="0"/>
            <a:t>PROJET</a:t>
          </a:r>
          <a:endParaRPr lang="fr-FR" dirty="0"/>
        </a:p>
      </dgm:t>
    </dgm:pt>
    <dgm:pt modelId="{F3F9E87D-594D-4584-93BA-E8531FCEFBD4}" type="parTrans" cxnId="{78BD180A-D850-48DB-8A6F-6B89C78FC025}">
      <dgm:prSet/>
      <dgm:spPr/>
      <dgm:t>
        <a:bodyPr/>
        <a:lstStyle/>
        <a:p>
          <a:endParaRPr lang="fr-FR"/>
        </a:p>
      </dgm:t>
    </dgm:pt>
    <dgm:pt modelId="{B4988BF6-95A9-4B09-BB5F-3731DC42FB65}" type="sibTrans" cxnId="{78BD180A-D850-48DB-8A6F-6B89C78FC025}">
      <dgm:prSet/>
      <dgm:spPr/>
      <dgm:t>
        <a:bodyPr/>
        <a:lstStyle/>
        <a:p>
          <a:endParaRPr lang="fr-FR"/>
        </a:p>
      </dgm:t>
    </dgm:pt>
    <dgm:pt modelId="{769D0DF3-2290-4D92-AF13-0DB7D97DA8FF}">
      <dgm:prSet phldrT="[Texte]"/>
      <dgm:spPr/>
      <dgm:t>
        <a:bodyPr/>
        <a:lstStyle/>
        <a:p>
          <a:r>
            <a:rPr lang="fr-FR" dirty="0" smtClean="0"/>
            <a:t>CCF</a:t>
          </a:r>
          <a:endParaRPr lang="fr-FR" dirty="0"/>
        </a:p>
      </dgm:t>
    </dgm:pt>
    <dgm:pt modelId="{A75769D3-565F-45D2-80FA-8DC1569386B5}" type="parTrans" cxnId="{B0FCB059-0F2A-4604-BA56-29DB8006D039}">
      <dgm:prSet/>
      <dgm:spPr/>
      <dgm:t>
        <a:bodyPr/>
        <a:lstStyle/>
        <a:p>
          <a:endParaRPr lang="fr-FR"/>
        </a:p>
      </dgm:t>
    </dgm:pt>
    <dgm:pt modelId="{184268E5-2C57-406F-853C-F054403874EC}" type="sibTrans" cxnId="{B0FCB059-0F2A-4604-BA56-29DB8006D039}">
      <dgm:prSet/>
      <dgm:spPr/>
      <dgm:t>
        <a:bodyPr/>
        <a:lstStyle/>
        <a:p>
          <a:endParaRPr lang="fr-FR"/>
        </a:p>
      </dgm:t>
    </dgm:pt>
    <dgm:pt modelId="{4053908E-9BEE-462A-93F1-B1E11EE86FA9}">
      <dgm:prSet phldrT="[Texte]"/>
      <dgm:spPr/>
      <dgm:t>
        <a:bodyPr/>
        <a:lstStyle/>
        <a:p>
          <a:r>
            <a:rPr lang="fr-FR" dirty="0" smtClean="0"/>
            <a:t>Permet de prendre en compte ces facteurs en donnant du temps à l’étudiant</a:t>
          </a:r>
          <a:endParaRPr lang="fr-FR" dirty="0"/>
        </a:p>
      </dgm:t>
    </dgm:pt>
    <dgm:pt modelId="{F1119922-7655-4649-B548-FBB6F308CA5C}" type="sibTrans" cxnId="{75804291-47C7-47D4-A746-6B6A3110FF48}">
      <dgm:prSet/>
      <dgm:spPr/>
      <dgm:t>
        <a:bodyPr/>
        <a:lstStyle/>
        <a:p>
          <a:endParaRPr lang="fr-FR"/>
        </a:p>
      </dgm:t>
    </dgm:pt>
    <dgm:pt modelId="{34B9D7D7-AF73-4ECF-B81D-8E00B867AB34}" type="parTrans" cxnId="{75804291-47C7-47D4-A746-6B6A3110FF48}">
      <dgm:prSet/>
      <dgm:spPr/>
      <dgm:t>
        <a:bodyPr/>
        <a:lstStyle/>
        <a:p>
          <a:endParaRPr lang="fr-FR"/>
        </a:p>
      </dgm:t>
    </dgm:pt>
    <dgm:pt modelId="{879A9AE5-4653-4A71-B106-4ADEA6357E99}">
      <dgm:prSet phldrT="[Texte]"/>
      <dgm:spPr/>
      <dgm:t>
        <a:bodyPr/>
        <a:lstStyle/>
        <a:p>
          <a:r>
            <a:rPr lang="fr-FR" dirty="0" smtClean="0"/>
            <a:t>Complexe</a:t>
          </a:r>
        </a:p>
        <a:p>
          <a:r>
            <a:rPr lang="fr-FR" dirty="0" smtClean="0"/>
            <a:t>Varié</a:t>
          </a:r>
        </a:p>
        <a:p>
          <a:r>
            <a:rPr lang="fr-FR" dirty="0" smtClean="0"/>
            <a:t> Long </a:t>
          </a:r>
        </a:p>
        <a:p>
          <a:r>
            <a:rPr lang="fr-FR" dirty="0" smtClean="0"/>
            <a:t>Unique Exigeant</a:t>
          </a:r>
        </a:p>
        <a:p>
          <a:r>
            <a:rPr lang="fr-FR" dirty="0" smtClean="0"/>
            <a:t>… </a:t>
          </a:r>
          <a:endParaRPr lang="fr-FR" dirty="0"/>
        </a:p>
      </dgm:t>
    </dgm:pt>
    <dgm:pt modelId="{6F070A18-54B2-4026-9041-CA92B1DB7DFD}" type="sibTrans" cxnId="{38B8F041-9BB6-4B41-B7A5-46DEEAE3ADE1}">
      <dgm:prSet/>
      <dgm:spPr/>
      <dgm:t>
        <a:bodyPr/>
        <a:lstStyle/>
        <a:p>
          <a:endParaRPr lang="fr-FR"/>
        </a:p>
      </dgm:t>
    </dgm:pt>
    <dgm:pt modelId="{8718E9D6-0740-4237-8D42-618EBB61BC7E}" type="parTrans" cxnId="{38B8F041-9BB6-4B41-B7A5-46DEEAE3ADE1}">
      <dgm:prSet/>
      <dgm:spPr/>
      <dgm:t>
        <a:bodyPr/>
        <a:lstStyle/>
        <a:p>
          <a:endParaRPr lang="fr-FR"/>
        </a:p>
      </dgm:t>
    </dgm:pt>
    <dgm:pt modelId="{56012B09-1C5B-4C1B-9F08-A9FFF5729EA8}" type="pres">
      <dgm:prSet presAssocID="{891CC6A1-7998-4E18-94D9-CE37ACA0E618}" presName="outerComposite" presStyleCnt="0">
        <dgm:presLayoutVars>
          <dgm:chMax val="2"/>
          <dgm:animLvl val="lvl"/>
          <dgm:resizeHandles val="exact"/>
        </dgm:presLayoutVars>
      </dgm:prSet>
      <dgm:spPr/>
      <dgm:t>
        <a:bodyPr/>
        <a:lstStyle/>
        <a:p>
          <a:endParaRPr lang="fr-FR"/>
        </a:p>
      </dgm:t>
    </dgm:pt>
    <dgm:pt modelId="{77E6B76C-FD87-4EDF-8D04-D66FE7E15AFA}" type="pres">
      <dgm:prSet presAssocID="{891CC6A1-7998-4E18-94D9-CE37ACA0E618}" presName="dummyMaxCanvas" presStyleCnt="0"/>
      <dgm:spPr/>
    </dgm:pt>
    <dgm:pt modelId="{35151BDC-99D0-40C7-9725-B68687D776E1}" type="pres">
      <dgm:prSet presAssocID="{891CC6A1-7998-4E18-94D9-CE37ACA0E618}" presName="parentComposite" presStyleCnt="0"/>
      <dgm:spPr/>
    </dgm:pt>
    <dgm:pt modelId="{7B60149C-C7FD-421E-8CF8-C63D2F7126DF}" type="pres">
      <dgm:prSet presAssocID="{891CC6A1-7998-4E18-94D9-CE37ACA0E618}" presName="parent1" presStyleLbl="alignAccFollowNode1" presStyleIdx="0" presStyleCnt="4">
        <dgm:presLayoutVars>
          <dgm:chMax val="4"/>
        </dgm:presLayoutVars>
      </dgm:prSet>
      <dgm:spPr/>
      <dgm:t>
        <a:bodyPr/>
        <a:lstStyle/>
        <a:p>
          <a:endParaRPr lang="fr-FR"/>
        </a:p>
      </dgm:t>
    </dgm:pt>
    <dgm:pt modelId="{45E32D52-E8CA-43B9-83C8-B917F7B6B307}" type="pres">
      <dgm:prSet presAssocID="{891CC6A1-7998-4E18-94D9-CE37ACA0E618}" presName="parent2" presStyleLbl="alignAccFollowNode1" presStyleIdx="1" presStyleCnt="4">
        <dgm:presLayoutVars>
          <dgm:chMax val="4"/>
        </dgm:presLayoutVars>
      </dgm:prSet>
      <dgm:spPr/>
      <dgm:t>
        <a:bodyPr/>
        <a:lstStyle/>
        <a:p>
          <a:endParaRPr lang="fr-FR"/>
        </a:p>
      </dgm:t>
    </dgm:pt>
    <dgm:pt modelId="{396A575B-DC07-4F06-9173-9F82F12324B5}" type="pres">
      <dgm:prSet presAssocID="{891CC6A1-7998-4E18-94D9-CE37ACA0E618}" presName="childrenComposite" presStyleCnt="0"/>
      <dgm:spPr/>
    </dgm:pt>
    <dgm:pt modelId="{16CC3843-5E24-4224-B940-5BFFAA0718F8}" type="pres">
      <dgm:prSet presAssocID="{891CC6A1-7998-4E18-94D9-CE37ACA0E618}" presName="dummyMaxCanvas_ChildArea" presStyleCnt="0"/>
      <dgm:spPr/>
    </dgm:pt>
    <dgm:pt modelId="{314E8C30-CE93-4F90-85CF-A6F458D46E8F}" type="pres">
      <dgm:prSet presAssocID="{891CC6A1-7998-4E18-94D9-CE37ACA0E618}" presName="fulcrum" presStyleLbl="alignAccFollowNode1" presStyleIdx="2" presStyleCnt="4"/>
      <dgm:spPr/>
    </dgm:pt>
    <dgm:pt modelId="{5BCBFC8B-F9E8-4670-8448-230C1DE1E5BE}" type="pres">
      <dgm:prSet presAssocID="{891CC6A1-7998-4E18-94D9-CE37ACA0E618}" presName="balance_11" presStyleLbl="alignAccFollowNode1" presStyleIdx="3" presStyleCnt="4">
        <dgm:presLayoutVars>
          <dgm:bulletEnabled val="1"/>
        </dgm:presLayoutVars>
      </dgm:prSet>
      <dgm:spPr/>
    </dgm:pt>
    <dgm:pt modelId="{B3F620BE-5D58-4374-9E47-4DC36CD0B4BF}" type="pres">
      <dgm:prSet presAssocID="{891CC6A1-7998-4E18-94D9-CE37ACA0E618}" presName="left_11_1" presStyleLbl="node1" presStyleIdx="0" presStyleCnt="2">
        <dgm:presLayoutVars>
          <dgm:bulletEnabled val="1"/>
        </dgm:presLayoutVars>
      </dgm:prSet>
      <dgm:spPr/>
      <dgm:t>
        <a:bodyPr/>
        <a:lstStyle/>
        <a:p>
          <a:endParaRPr lang="fr-FR"/>
        </a:p>
      </dgm:t>
    </dgm:pt>
    <dgm:pt modelId="{E915CB5B-5D0A-4564-97F9-9CFAD217A31B}" type="pres">
      <dgm:prSet presAssocID="{891CC6A1-7998-4E18-94D9-CE37ACA0E618}" presName="right_11_1" presStyleLbl="node1" presStyleIdx="1" presStyleCnt="2">
        <dgm:presLayoutVars>
          <dgm:bulletEnabled val="1"/>
        </dgm:presLayoutVars>
      </dgm:prSet>
      <dgm:spPr/>
      <dgm:t>
        <a:bodyPr/>
        <a:lstStyle/>
        <a:p>
          <a:endParaRPr lang="fr-FR"/>
        </a:p>
      </dgm:t>
    </dgm:pt>
  </dgm:ptLst>
  <dgm:cxnLst>
    <dgm:cxn modelId="{E974330B-8C56-4A08-9BD4-2BF54DCFFBF2}" type="presOf" srcId="{E55A57AE-E30D-43C8-9136-A14BFF4882D2}" destId="{7B60149C-C7FD-421E-8CF8-C63D2F7126DF}" srcOrd="0" destOrd="0" presId="urn:microsoft.com/office/officeart/2005/8/layout/balance1"/>
    <dgm:cxn modelId="{1FDA4719-A3F9-422D-A810-4886DEAD06E4}" type="presOf" srcId="{769D0DF3-2290-4D92-AF13-0DB7D97DA8FF}" destId="{45E32D52-E8CA-43B9-83C8-B917F7B6B307}" srcOrd="0" destOrd="0" presId="urn:microsoft.com/office/officeart/2005/8/layout/balance1"/>
    <dgm:cxn modelId="{B0FCB059-0F2A-4604-BA56-29DB8006D039}" srcId="{891CC6A1-7998-4E18-94D9-CE37ACA0E618}" destId="{769D0DF3-2290-4D92-AF13-0DB7D97DA8FF}" srcOrd="1" destOrd="0" parTransId="{A75769D3-565F-45D2-80FA-8DC1569386B5}" sibTransId="{184268E5-2C57-406F-853C-F054403874EC}"/>
    <dgm:cxn modelId="{75804291-47C7-47D4-A746-6B6A3110FF48}" srcId="{769D0DF3-2290-4D92-AF13-0DB7D97DA8FF}" destId="{4053908E-9BEE-462A-93F1-B1E11EE86FA9}" srcOrd="0" destOrd="0" parTransId="{34B9D7D7-AF73-4ECF-B81D-8E00B867AB34}" sibTransId="{F1119922-7655-4649-B548-FBB6F308CA5C}"/>
    <dgm:cxn modelId="{78BD180A-D850-48DB-8A6F-6B89C78FC025}" srcId="{891CC6A1-7998-4E18-94D9-CE37ACA0E618}" destId="{E55A57AE-E30D-43C8-9136-A14BFF4882D2}" srcOrd="0" destOrd="0" parTransId="{F3F9E87D-594D-4584-93BA-E8531FCEFBD4}" sibTransId="{B4988BF6-95A9-4B09-BB5F-3731DC42FB65}"/>
    <dgm:cxn modelId="{5330C934-89EE-499E-B498-C8BB17E0928B}" type="presOf" srcId="{891CC6A1-7998-4E18-94D9-CE37ACA0E618}" destId="{56012B09-1C5B-4C1B-9F08-A9FFF5729EA8}" srcOrd="0" destOrd="0" presId="urn:microsoft.com/office/officeart/2005/8/layout/balance1"/>
    <dgm:cxn modelId="{2A34735E-8910-4660-8968-92E7A9DD63FA}" type="presOf" srcId="{4053908E-9BEE-462A-93F1-B1E11EE86FA9}" destId="{E915CB5B-5D0A-4564-97F9-9CFAD217A31B}" srcOrd="0" destOrd="0" presId="urn:microsoft.com/office/officeart/2005/8/layout/balance1"/>
    <dgm:cxn modelId="{38B8F041-9BB6-4B41-B7A5-46DEEAE3ADE1}" srcId="{E55A57AE-E30D-43C8-9136-A14BFF4882D2}" destId="{879A9AE5-4653-4A71-B106-4ADEA6357E99}" srcOrd="0" destOrd="0" parTransId="{8718E9D6-0740-4237-8D42-618EBB61BC7E}" sibTransId="{6F070A18-54B2-4026-9041-CA92B1DB7DFD}"/>
    <dgm:cxn modelId="{AAE5BE00-8DF0-4023-8161-8FE350ABB583}" type="presOf" srcId="{879A9AE5-4653-4A71-B106-4ADEA6357E99}" destId="{B3F620BE-5D58-4374-9E47-4DC36CD0B4BF}" srcOrd="0" destOrd="0" presId="urn:microsoft.com/office/officeart/2005/8/layout/balance1"/>
    <dgm:cxn modelId="{97F51A91-ABC9-4A47-B6F5-E9A2BC58E640}" type="presParOf" srcId="{56012B09-1C5B-4C1B-9F08-A9FFF5729EA8}" destId="{77E6B76C-FD87-4EDF-8D04-D66FE7E15AFA}" srcOrd="0" destOrd="0" presId="urn:microsoft.com/office/officeart/2005/8/layout/balance1"/>
    <dgm:cxn modelId="{9FAAA089-1A6A-4A24-8A21-3A4F14F1A140}" type="presParOf" srcId="{56012B09-1C5B-4C1B-9F08-A9FFF5729EA8}" destId="{35151BDC-99D0-40C7-9725-B68687D776E1}" srcOrd="1" destOrd="0" presId="urn:microsoft.com/office/officeart/2005/8/layout/balance1"/>
    <dgm:cxn modelId="{83F5BFF8-803B-4F60-AD49-FA76DA4E0B63}" type="presParOf" srcId="{35151BDC-99D0-40C7-9725-B68687D776E1}" destId="{7B60149C-C7FD-421E-8CF8-C63D2F7126DF}" srcOrd="0" destOrd="0" presId="urn:microsoft.com/office/officeart/2005/8/layout/balance1"/>
    <dgm:cxn modelId="{E521019F-AFCE-4D95-8089-DE58CF92C70F}" type="presParOf" srcId="{35151BDC-99D0-40C7-9725-B68687D776E1}" destId="{45E32D52-E8CA-43B9-83C8-B917F7B6B307}" srcOrd="1" destOrd="0" presId="urn:microsoft.com/office/officeart/2005/8/layout/balance1"/>
    <dgm:cxn modelId="{0444058B-2D18-40B9-9096-5723214FFB53}" type="presParOf" srcId="{56012B09-1C5B-4C1B-9F08-A9FFF5729EA8}" destId="{396A575B-DC07-4F06-9173-9F82F12324B5}" srcOrd="2" destOrd="0" presId="urn:microsoft.com/office/officeart/2005/8/layout/balance1"/>
    <dgm:cxn modelId="{63A0DC9B-B4B5-452D-A654-F571E8933341}" type="presParOf" srcId="{396A575B-DC07-4F06-9173-9F82F12324B5}" destId="{16CC3843-5E24-4224-B940-5BFFAA0718F8}" srcOrd="0" destOrd="0" presId="urn:microsoft.com/office/officeart/2005/8/layout/balance1"/>
    <dgm:cxn modelId="{45E0E8E6-8B78-4B02-8343-A4F4BCBA8BFB}" type="presParOf" srcId="{396A575B-DC07-4F06-9173-9F82F12324B5}" destId="{314E8C30-CE93-4F90-85CF-A6F458D46E8F}" srcOrd="1" destOrd="0" presId="urn:microsoft.com/office/officeart/2005/8/layout/balance1"/>
    <dgm:cxn modelId="{9F2F5FFA-D875-4B21-8335-4C2825481E8E}" type="presParOf" srcId="{396A575B-DC07-4F06-9173-9F82F12324B5}" destId="{5BCBFC8B-F9E8-4670-8448-230C1DE1E5BE}" srcOrd="2" destOrd="0" presId="urn:microsoft.com/office/officeart/2005/8/layout/balance1"/>
    <dgm:cxn modelId="{4C17F60C-9676-4E00-A447-381319A8E5DA}" type="presParOf" srcId="{396A575B-DC07-4F06-9173-9F82F12324B5}" destId="{B3F620BE-5D58-4374-9E47-4DC36CD0B4BF}" srcOrd="3" destOrd="0" presId="urn:microsoft.com/office/officeart/2005/8/layout/balance1"/>
    <dgm:cxn modelId="{EE51F508-9C9F-4D59-B816-AB0AF8AAFCDE}" type="presParOf" srcId="{396A575B-DC07-4F06-9173-9F82F12324B5}" destId="{E915CB5B-5D0A-4564-97F9-9CFAD217A31B}" srcOrd="4" destOrd="0" presId="urn:microsoft.com/office/officeart/2005/8/layout/balance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D94BC559-427E-4D45-A784-BCEB7916BBBA}" type="doc">
      <dgm:prSet loTypeId="urn:microsoft.com/office/officeart/2005/8/layout/chevron2" loCatId="process" qsTypeId="urn:microsoft.com/office/officeart/2005/8/quickstyle/simple1#23" qsCatId="simple" csTypeId="urn:microsoft.com/office/officeart/2005/8/colors/accent1_2#25" csCatId="accent1" phldr="1"/>
      <dgm:spPr/>
      <dgm:t>
        <a:bodyPr/>
        <a:lstStyle/>
        <a:p>
          <a:endParaRPr lang="fr-FR"/>
        </a:p>
      </dgm:t>
    </dgm:pt>
    <dgm:pt modelId="{3DFDA7BC-6DB6-4C8C-A3FB-958FF233FE7E}">
      <dgm:prSet phldrT="[Texte]"/>
      <dgm:spPr>
        <a:solidFill>
          <a:schemeClr val="tx1"/>
        </a:solidFill>
        <a:ln>
          <a:solidFill>
            <a:schemeClr val="tx1"/>
          </a:solidFill>
        </a:ln>
      </dgm:spPr>
      <dgm:t>
        <a:bodyPr/>
        <a:lstStyle/>
        <a:p>
          <a:r>
            <a:rPr lang="fr-FR" b="1" dirty="0" smtClean="0"/>
            <a:t>Contenu</a:t>
          </a:r>
          <a:endParaRPr lang="fr-FR" b="1" dirty="0"/>
        </a:p>
      </dgm:t>
    </dgm:pt>
    <dgm:pt modelId="{41226489-DA8C-483B-B967-BA2D54140972}" type="parTrans" cxnId="{3B63387F-9B1C-4B68-BE15-8914F1C92202}">
      <dgm:prSet/>
      <dgm:spPr/>
      <dgm:t>
        <a:bodyPr/>
        <a:lstStyle/>
        <a:p>
          <a:endParaRPr lang="fr-FR"/>
        </a:p>
      </dgm:t>
    </dgm:pt>
    <dgm:pt modelId="{0ED66D65-F5C4-4684-8DF7-A04FEAD0259C}" type="sibTrans" cxnId="{3B63387F-9B1C-4B68-BE15-8914F1C92202}">
      <dgm:prSet/>
      <dgm:spPr/>
      <dgm:t>
        <a:bodyPr/>
        <a:lstStyle/>
        <a:p>
          <a:endParaRPr lang="fr-FR"/>
        </a:p>
      </dgm:t>
    </dgm:pt>
    <dgm:pt modelId="{FAE3F43C-BDDB-489A-AEB3-B9041331B55E}">
      <dgm:prSet phldrT="[Texte]"/>
      <dgm:spPr>
        <a:ln>
          <a:solidFill>
            <a:schemeClr val="tx1"/>
          </a:solidFill>
        </a:ln>
      </dgm:spPr>
      <dgm:t>
        <a:bodyPr/>
        <a:lstStyle/>
        <a:p>
          <a:r>
            <a:rPr lang="fr-FR" dirty="0" smtClean="0"/>
            <a:t>Intégrer les attentes du milieu professionnel support.</a:t>
          </a:r>
          <a:endParaRPr lang="fr-FR" dirty="0"/>
        </a:p>
      </dgm:t>
    </dgm:pt>
    <dgm:pt modelId="{7CCD5A56-298C-4C9E-9B0D-1F20FB0D0401}" type="parTrans" cxnId="{3245DCE0-2DC3-424A-96EF-C6E0F2454690}">
      <dgm:prSet/>
      <dgm:spPr/>
      <dgm:t>
        <a:bodyPr/>
        <a:lstStyle/>
        <a:p>
          <a:endParaRPr lang="fr-FR"/>
        </a:p>
      </dgm:t>
    </dgm:pt>
    <dgm:pt modelId="{1E171191-10D9-4637-8D17-D00FD7B8AF4A}" type="sibTrans" cxnId="{3245DCE0-2DC3-424A-96EF-C6E0F2454690}">
      <dgm:prSet/>
      <dgm:spPr/>
      <dgm:t>
        <a:bodyPr/>
        <a:lstStyle/>
        <a:p>
          <a:endParaRPr lang="fr-FR"/>
        </a:p>
      </dgm:t>
    </dgm:pt>
    <dgm:pt modelId="{52D20D86-8B3A-4650-9EF5-0F45E1008597}">
      <dgm:prSet phldrT="[Texte]"/>
      <dgm:spPr>
        <a:ln>
          <a:solidFill>
            <a:schemeClr val="tx1"/>
          </a:solidFill>
        </a:ln>
      </dgm:spPr>
      <dgm:t>
        <a:bodyPr/>
        <a:lstStyle/>
        <a:p>
          <a:r>
            <a:rPr lang="fr-FR" dirty="0" smtClean="0"/>
            <a:t>Faire évoluer les thématiques des projets.</a:t>
          </a:r>
          <a:endParaRPr lang="fr-FR" dirty="0"/>
        </a:p>
      </dgm:t>
    </dgm:pt>
    <dgm:pt modelId="{131BA187-EB26-4C78-BCB5-129E123F0C21}" type="parTrans" cxnId="{DE2FA917-3802-4718-AD38-001BBD555C3E}">
      <dgm:prSet/>
      <dgm:spPr/>
      <dgm:t>
        <a:bodyPr/>
        <a:lstStyle/>
        <a:p>
          <a:endParaRPr lang="fr-FR"/>
        </a:p>
      </dgm:t>
    </dgm:pt>
    <dgm:pt modelId="{9C025D01-8C56-4B65-9474-434041A4C2AB}" type="sibTrans" cxnId="{DE2FA917-3802-4718-AD38-001BBD555C3E}">
      <dgm:prSet/>
      <dgm:spPr/>
      <dgm:t>
        <a:bodyPr/>
        <a:lstStyle/>
        <a:p>
          <a:endParaRPr lang="fr-FR"/>
        </a:p>
      </dgm:t>
    </dgm:pt>
    <dgm:pt modelId="{0A224CB2-1233-4DA9-926A-973DD3CC6972}">
      <dgm:prSet phldrT="[Texte]"/>
      <dgm:spPr>
        <a:solidFill>
          <a:srgbClr val="FF0000"/>
        </a:solidFill>
        <a:ln>
          <a:solidFill>
            <a:srgbClr val="FF0000"/>
          </a:solidFill>
        </a:ln>
      </dgm:spPr>
      <dgm:t>
        <a:bodyPr/>
        <a:lstStyle/>
        <a:p>
          <a:r>
            <a:rPr lang="fr-FR" b="1" dirty="0" smtClean="0"/>
            <a:t>Gestion</a:t>
          </a:r>
          <a:endParaRPr lang="fr-FR" b="1" dirty="0"/>
        </a:p>
      </dgm:t>
    </dgm:pt>
    <dgm:pt modelId="{F2B9492A-60AD-41C2-8EF2-A94F0F8CBF67}" type="parTrans" cxnId="{A3DDCB72-B831-458F-9E1B-34F7F0FA0D63}">
      <dgm:prSet/>
      <dgm:spPr/>
      <dgm:t>
        <a:bodyPr/>
        <a:lstStyle/>
        <a:p>
          <a:endParaRPr lang="fr-FR"/>
        </a:p>
      </dgm:t>
    </dgm:pt>
    <dgm:pt modelId="{66B75305-3FEB-4FD2-8BA8-842BF5CD48E8}" type="sibTrans" cxnId="{A3DDCB72-B831-458F-9E1B-34F7F0FA0D63}">
      <dgm:prSet/>
      <dgm:spPr/>
      <dgm:t>
        <a:bodyPr/>
        <a:lstStyle/>
        <a:p>
          <a:endParaRPr lang="fr-FR"/>
        </a:p>
      </dgm:t>
    </dgm:pt>
    <dgm:pt modelId="{3CAC3EB4-14B3-4435-86F4-BF74592F3026}">
      <dgm:prSet phldrT="[Texte]"/>
      <dgm:spPr>
        <a:ln>
          <a:solidFill>
            <a:srgbClr val="FF0000"/>
          </a:solidFill>
        </a:ln>
      </dgm:spPr>
      <dgm:t>
        <a:bodyPr/>
        <a:lstStyle/>
        <a:p>
          <a:r>
            <a:rPr lang="fr-FR" dirty="0" smtClean="0"/>
            <a:t>Créer des contacts plus fréquents et personnalisés.</a:t>
          </a:r>
          <a:endParaRPr lang="fr-FR" dirty="0"/>
        </a:p>
      </dgm:t>
    </dgm:pt>
    <dgm:pt modelId="{CEBC9F1A-AFC5-4BAD-ACBE-F7317D87F73A}" type="parTrans" cxnId="{A08F4F8A-A8D0-40CD-BDBE-8CF5F3C78273}">
      <dgm:prSet/>
      <dgm:spPr/>
      <dgm:t>
        <a:bodyPr/>
        <a:lstStyle/>
        <a:p>
          <a:endParaRPr lang="fr-FR"/>
        </a:p>
      </dgm:t>
    </dgm:pt>
    <dgm:pt modelId="{D1D37A66-43C0-4BE3-A663-1D06FD1AA266}" type="sibTrans" cxnId="{A08F4F8A-A8D0-40CD-BDBE-8CF5F3C78273}">
      <dgm:prSet/>
      <dgm:spPr/>
      <dgm:t>
        <a:bodyPr/>
        <a:lstStyle/>
        <a:p>
          <a:endParaRPr lang="fr-FR"/>
        </a:p>
      </dgm:t>
    </dgm:pt>
    <dgm:pt modelId="{590D1CCA-C8DD-4604-AA26-A7F7A2EAC04E}">
      <dgm:prSet phldrT="[Texte]"/>
      <dgm:spPr>
        <a:ln>
          <a:solidFill>
            <a:srgbClr val="FF0000"/>
          </a:solidFill>
        </a:ln>
      </dgm:spPr>
      <dgm:t>
        <a:bodyPr/>
        <a:lstStyle/>
        <a:p>
          <a:r>
            <a:rPr lang="fr-FR" dirty="0" smtClean="0"/>
            <a:t>Favoriser les suivis pour aider les étudiants en difficulté.</a:t>
          </a:r>
          <a:endParaRPr lang="fr-FR" dirty="0"/>
        </a:p>
      </dgm:t>
    </dgm:pt>
    <dgm:pt modelId="{8BD2B146-CC51-4040-96A7-A0CC8E1D6DE8}" type="parTrans" cxnId="{6E8893B3-DB8C-4DE1-9675-F7CF41B68895}">
      <dgm:prSet/>
      <dgm:spPr/>
      <dgm:t>
        <a:bodyPr/>
        <a:lstStyle/>
        <a:p>
          <a:endParaRPr lang="fr-FR"/>
        </a:p>
      </dgm:t>
    </dgm:pt>
    <dgm:pt modelId="{F863C465-506A-4DFD-B463-3706E8245024}" type="sibTrans" cxnId="{6E8893B3-DB8C-4DE1-9675-F7CF41B68895}">
      <dgm:prSet/>
      <dgm:spPr/>
      <dgm:t>
        <a:bodyPr/>
        <a:lstStyle/>
        <a:p>
          <a:endParaRPr lang="fr-FR"/>
        </a:p>
      </dgm:t>
    </dgm:pt>
    <dgm:pt modelId="{ADC81E78-6C0A-4BA1-897B-00DF1B766881}">
      <dgm:prSet phldrT="[Texte]"/>
      <dgm:spPr>
        <a:solidFill>
          <a:srgbClr val="7030A0"/>
        </a:solidFill>
        <a:ln>
          <a:solidFill>
            <a:srgbClr val="7030A0"/>
          </a:solidFill>
        </a:ln>
      </dgm:spPr>
      <dgm:t>
        <a:bodyPr/>
        <a:lstStyle/>
        <a:p>
          <a:r>
            <a:rPr lang="fr-FR" b="1" dirty="0" smtClean="0"/>
            <a:t>Implication</a:t>
          </a:r>
          <a:endParaRPr lang="fr-FR" b="1" dirty="0"/>
        </a:p>
      </dgm:t>
    </dgm:pt>
    <dgm:pt modelId="{D9337DD3-3896-4872-88C4-2F59DEAF1479}" type="parTrans" cxnId="{7B5E1EE6-76CE-402E-AF41-45CF8523C9D6}">
      <dgm:prSet/>
      <dgm:spPr/>
      <dgm:t>
        <a:bodyPr/>
        <a:lstStyle/>
        <a:p>
          <a:endParaRPr lang="fr-FR"/>
        </a:p>
      </dgm:t>
    </dgm:pt>
    <dgm:pt modelId="{9869CB66-91D7-43A1-B554-2513A9A66C6F}" type="sibTrans" cxnId="{7B5E1EE6-76CE-402E-AF41-45CF8523C9D6}">
      <dgm:prSet/>
      <dgm:spPr/>
      <dgm:t>
        <a:bodyPr/>
        <a:lstStyle/>
        <a:p>
          <a:endParaRPr lang="fr-FR"/>
        </a:p>
      </dgm:t>
    </dgm:pt>
    <dgm:pt modelId="{A4A5442C-1E65-44BB-A043-5B69262071C5}">
      <dgm:prSet phldrT="[Texte]"/>
      <dgm:spPr>
        <a:ln>
          <a:solidFill>
            <a:srgbClr val="7030A0"/>
          </a:solidFill>
        </a:ln>
      </dgm:spPr>
      <dgm:t>
        <a:bodyPr/>
        <a:lstStyle/>
        <a:p>
          <a:r>
            <a:rPr lang="fr-FR" dirty="0" smtClean="0"/>
            <a:t>Faire participer plus activement à la formation.</a:t>
          </a:r>
          <a:endParaRPr lang="fr-FR" dirty="0"/>
        </a:p>
      </dgm:t>
    </dgm:pt>
    <dgm:pt modelId="{EE66A6AA-5920-4DDF-92F0-FD712A7AD613}" type="parTrans" cxnId="{40B34152-5E85-40F8-8644-1C0621EF936F}">
      <dgm:prSet/>
      <dgm:spPr/>
      <dgm:t>
        <a:bodyPr/>
        <a:lstStyle/>
        <a:p>
          <a:endParaRPr lang="fr-FR"/>
        </a:p>
      </dgm:t>
    </dgm:pt>
    <dgm:pt modelId="{591D6F0E-A3A8-436D-85C3-9F4B219C1057}" type="sibTrans" cxnId="{40B34152-5E85-40F8-8644-1C0621EF936F}">
      <dgm:prSet/>
      <dgm:spPr/>
      <dgm:t>
        <a:bodyPr/>
        <a:lstStyle/>
        <a:p>
          <a:endParaRPr lang="fr-FR"/>
        </a:p>
      </dgm:t>
    </dgm:pt>
    <dgm:pt modelId="{3DEE4D0D-B5B8-49D4-9DCD-81064EDE2DC9}">
      <dgm:prSet phldrT="[Texte]"/>
      <dgm:spPr>
        <a:ln>
          <a:solidFill>
            <a:srgbClr val="7030A0"/>
          </a:solidFill>
        </a:ln>
      </dgm:spPr>
      <dgm:t>
        <a:bodyPr/>
        <a:lstStyle/>
        <a:p>
          <a:r>
            <a:rPr lang="fr-FR" dirty="0" smtClean="0"/>
            <a:t>Inviter à devenir évaluateur de son étudiant.</a:t>
          </a:r>
          <a:endParaRPr lang="fr-FR" dirty="0"/>
        </a:p>
      </dgm:t>
    </dgm:pt>
    <dgm:pt modelId="{D2177219-7E8F-4A33-8ADE-17FF4941FD6A}" type="parTrans" cxnId="{B9A32643-E0D8-4146-B083-1B79DFC82E40}">
      <dgm:prSet/>
      <dgm:spPr/>
      <dgm:t>
        <a:bodyPr/>
        <a:lstStyle/>
        <a:p>
          <a:endParaRPr lang="fr-FR"/>
        </a:p>
      </dgm:t>
    </dgm:pt>
    <dgm:pt modelId="{30E31F65-E314-43F8-AFAC-96C180070C85}" type="sibTrans" cxnId="{B9A32643-E0D8-4146-B083-1B79DFC82E40}">
      <dgm:prSet/>
      <dgm:spPr/>
      <dgm:t>
        <a:bodyPr/>
        <a:lstStyle/>
        <a:p>
          <a:endParaRPr lang="fr-FR"/>
        </a:p>
      </dgm:t>
    </dgm:pt>
    <dgm:pt modelId="{263049EC-DB3C-44AE-925C-7C1F3661EBC6}">
      <dgm:prSet phldrT="[Texte]"/>
      <dgm:spPr>
        <a:ln>
          <a:solidFill>
            <a:schemeClr val="tx1"/>
          </a:solidFill>
        </a:ln>
      </dgm:spPr>
      <dgm:t>
        <a:bodyPr/>
        <a:lstStyle/>
        <a:p>
          <a:r>
            <a:rPr lang="fr-FR" dirty="0" smtClean="0"/>
            <a:t>…</a:t>
          </a:r>
          <a:endParaRPr lang="fr-FR" dirty="0"/>
        </a:p>
      </dgm:t>
    </dgm:pt>
    <dgm:pt modelId="{91797675-DDD8-4364-88CC-D5FCC89E209B}" type="parTrans" cxnId="{D720D240-1CD7-49B8-B8DF-505315860998}">
      <dgm:prSet/>
      <dgm:spPr/>
      <dgm:t>
        <a:bodyPr/>
        <a:lstStyle/>
        <a:p>
          <a:endParaRPr lang="fr-FR"/>
        </a:p>
      </dgm:t>
    </dgm:pt>
    <dgm:pt modelId="{AD87CEE2-BC88-456A-A1A8-44C02CCA943D}" type="sibTrans" cxnId="{D720D240-1CD7-49B8-B8DF-505315860998}">
      <dgm:prSet/>
      <dgm:spPr/>
      <dgm:t>
        <a:bodyPr/>
        <a:lstStyle/>
        <a:p>
          <a:endParaRPr lang="fr-FR"/>
        </a:p>
      </dgm:t>
    </dgm:pt>
    <dgm:pt modelId="{42EA7B32-4018-454C-9BE6-156FBE7A9BE5}">
      <dgm:prSet phldrT="[Texte]"/>
      <dgm:spPr>
        <a:ln>
          <a:solidFill>
            <a:srgbClr val="7030A0"/>
          </a:solidFill>
        </a:ln>
      </dgm:spPr>
      <dgm:t>
        <a:bodyPr/>
        <a:lstStyle/>
        <a:p>
          <a:r>
            <a:rPr lang="fr-FR" dirty="0" smtClean="0"/>
            <a:t>…</a:t>
          </a:r>
          <a:endParaRPr lang="fr-FR" dirty="0"/>
        </a:p>
      </dgm:t>
    </dgm:pt>
    <dgm:pt modelId="{22BDE448-4098-4FFD-AC35-F8A435E95569}" type="parTrans" cxnId="{5132F42A-51D2-4BE9-8084-AC5B744639FD}">
      <dgm:prSet/>
      <dgm:spPr/>
      <dgm:t>
        <a:bodyPr/>
        <a:lstStyle/>
        <a:p>
          <a:endParaRPr lang="fr-FR"/>
        </a:p>
      </dgm:t>
    </dgm:pt>
    <dgm:pt modelId="{5932808D-6218-40EB-9C27-4ADF01E52349}" type="sibTrans" cxnId="{5132F42A-51D2-4BE9-8084-AC5B744639FD}">
      <dgm:prSet/>
      <dgm:spPr/>
      <dgm:t>
        <a:bodyPr/>
        <a:lstStyle/>
        <a:p>
          <a:endParaRPr lang="fr-FR"/>
        </a:p>
      </dgm:t>
    </dgm:pt>
    <dgm:pt modelId="{F01ECF07-AD54-407B-9FFF-3B4F8F79C432}">
      <dgm:prSet phldrT="[Texte]"/>
      <dgm:spPr>
        <a:ln>
          <a:solidFill>
            <a:srgbClr val="FF0000"/>
          </a:solidFill>
        </a:ln>
      </dgm:spPr>
      <dgm:t>
        <a:bodyPr/>
        <a:lstStyle/>
        <a:p>
          <a:r>
            <a:rPr lang="fr-FR" dirty="0" smtClean="0"/>
            <a:t>…</a:t>
          </a:r>
          <a:endParaRPr lang="fr-FR" dirty="0"/>
        </a:p>
      </dgm:t>
    </dgm:pt>
    <dgm:pt modelId="{7068723C-C10F-48B6-8E14-65560003609D}" type="parTrans" cxnId="{1E260019-2D44-4ED0-A530-8BD6BCA58E1A}">
      <dgm:prSet/>
      <dgm:spPr/>
      <dgm:t>
        <a:bodyPr/>
        <a:lstStyle/>
        <a:p>
          <a:endParaRPr lang="fr-FR"/>
        </a:p>
      </dgm:t>
    </dgm:pt>
    <dgm:pt modelId="{75915388-8EE2-4A61-8862-78CDB848FA38}" type="sibTrans" cxnId="{1E260019-2D44-4ED0-A530-8BD6BCA58E1A}">
      <dgm:prSet/>
      <dgm:spPr/>
      <dgm:t>
        <a:bodyPr/>
        <a:lstStyle/>
        <a:p>
          <a:endParaRPr lang="fr-FR"/>
        </a:p>
      </dgm:t>
    </dgm:pt>
    <dgm:pt modelId="{CB2D19BF-E5C8-464D-B530-DC41E142249D}" type="pres">
      <dgm:prSet presAssocID="{D94BC559-427E-4D45-A784-BCEB7916BBBA}" presName="linearFlow" presStyleCnt="0">
        <dgm:presLayoutVars>
          <dgm:dir/>
          <dgm:animLvl val="lvl"/>
          <dgm:resizeHandles val="exact"/>
        </dgm:presLayoutVars>
      </dgm:prSet>
      <dgm:spPr/>
      <dgm:t>
        <a:bodyPr/>
        <a:lstStyle/>
        <a:p>
          <a:endParaRPr lang="fr-FR"/>
        </a:p>
      </dgm:t>
    </dgm:pt>
    <dgm:pt modelId="{EDC2805D-3DBE-4E39-8244-5AFED29DB891}" type="pres">
      <dgm:prSet presAssocID="{3DFDA7BC-6DB6-4C8C-A3FB-958FF233FE7E}" presName="composite" presStyleCnt="0"/>
      <dgm:spPr/>
    </dgm:pt>
    <dgm:pt modelId="{A5C98DAE-22AE-4637-91B1-D69335241B6D}" type="pres">
      <dgm:prSet presAssocID="{3DFDA7BC-6DB6-4C8C-A3FB-958FF233FE7E}" presName="parentText" presStyleLbl="alignNode1" presStyleIdx="0" presStyleCnt="3">
        <dgm:presLayoutVars>
          <dgm:chMax val="1"/>
          <dgm:bulletEnabled val="1"/>
        </dgm:presLayoutVars>
      </dgm:prSet>
      <dgm:spPr/>
      <dgm:t>
        <a:bodyPr/>
        <a:lstStyle/>
        <a:p>
          <a:endParaRPr lang="fr-FR"/>
        </a:p>
      </dgm:t>
    </dgm:pt>
    <dgm:pt modelId="{A4B069B2-A868-453A-BDF8-F31BAB03D679}" type="pres">
      <dgm:prSet presAssocID="{3DFDA7BC-6DB6-4C8C-A3FB-958FF233FE7E}" presName="descendantText" presStyleLbl="alignAcc1" presStyleIdx="0" presStyleCnt="3">
        <dgm:presLayoutVars>
          <dgm:bulletEnabled val="1"/>
        </dgm:presLayoutVars>
      </dgm:prSet>
      <dgm:spPr/>
      <dgm:t>
        <a:bodyPr/>
        <a:lstStyle/>
        <a:p>
          <a:endParaRPr lang="fr-FR"/>
        </a:p>
      </dgm:t>
    </dgm:pt>
    <dgm:pt modelId="{9AFF5CB0-2694-4531-B09D-8927F6C1F439}" type="pres">
      <dgm:prSet presAssocID="{0ED66D65-F5C4-4684-8DF7-A04FEAD0259C}" presName="sp" presStyleCnt="0"/>
      <dgm:spPr/>
    </dgm:pt>
    <dgm:pt modelId="{C851BB4F-61B6-4634-939A-99B3E5EB327A}" type="pres">
      <dgm:prSet presAssocID="{0A224CB2-1233-4DA9-926A-973DD3CC6972}" presName="composite" presStyleCnt="0"/>
      <dgm:spPr/>
    </dgm:pt>
    <dgm:pt modelId="{45C1E5EB-FC8D-4B6D-95C5-9FF2A3370251}" type="pres">
      <dgm:prSet presAssocID="{0A224CB2-1233-4DA9-926A-973DD3CC6972}" presName="parentText" presStyleLbl="alignNode1" presStyleIdx="1" presStyleCnt="3">
        <dgm:presLayoutVars>
          <dgm:chMax val="1"/>
          <dgm:bulletEnabled val="1"/>
        </dgm:presLayoutVars>
      </dgm:prSet>
      <dgm:spPr/>
      <dgm:t>
        <a:bodyPr/>
        <a:lstStyle/>
        <a:p>
          <a:endParaRPr lang="fr-FR"/>
        </a:p>
      </dgm:t>
    </dgm:pt>
    <dgm:pt modelId="{452D6D9D-AC08-46ED-BB3E-4B4FFD20377F}" type="pres">
      <dgm:prSet presAssocID="{0A224CB2-1233-4DA9-926A-973DD3CC6972}" presName="descendantText" presStyleLbl="alignAcc1" presStyleIdx="1" presStyleCnt="3">
        <dgm:presLayoutVars>
          <dgm:bulletEnabled val="1"/>
        </dgm:presLayoutVars>
      </dgm:prSet>
      <dgm:spPr/>
      <dgm:t>
        <a:bodyPr/>
        <a:lstStyle/>
        <a:p>
          <a:endParaRPr lang="fr-FR"/>
        </a:p>
      </dgm:t>
    </dgm:pt>
    <dgm:pt modelId="{2AB64596-5D48-4201-8E0B-374285C17C4A}" type="pres">
      <dgm:prSet presAssocID="{66B75305-3FEB-4FD2-8BA8-842BF5CD48E8}" presName="sp" presStyleCnt="0"/>
      <dgm:spPr/>
    </dgm:pt>
    <dgm:pt modelId="{68140041-D204-4526-963E-CED011D35BA7}" type="pres">
      <dgm:prSet presAssocID="{ADC81E78-6C0A-4BA1-897B-00DF1B766881}" presName="composite" presStyleCnt="0"/>
      <dgm:spPr/>
    </dgm:pt>
    <dgm:pt modelId="{0C7FDD4A-8C7C-4369-BD08-A77F70611A34}" type="pres">
      <dgm:prSet presAssocID="{ADC81E78-6C0A-4BA1-897B-00DF1B766881}" presName="parentText" presStyleLbl="alignNode1" presStyleIdx="2" presStyleCnt="3">
        <dgm:presLayoutVars>
          <dgm:chMax val="1"/>
          <dgm:bulletEnabled val="1"/>
        </dgm:presLayoutVars>
      </dgm:prSet>
      <dgm:spPr/>
      <dgm:t>
        <a:bodyPr/>
        <a:lstStyle/>
        <a:p>
          <a:endParaRPr lang="fr-FR"/>
        </a:p>
      </dgm:t>
    </dgm:pt>
    <dgm:pt modelId="{1BBABB75-02C7-4354-B772-329BC6791FD4}" type="pres">
      <dgm:prSet presAssocID="{ADC81E78-6C0A-4BA1-897B-00DF1B766881}" presName="descendantText" presStyleLbl="alignAcc1" presStyleIdx="2" presStyleCnt="3">
        <dgm:presLayoutVars>
          <dgm:bulletEnabled val="1"/>
        </dgm:presLayoutVars>
      </dgm:prSet>
      <dgm:spPr/>
      <dgm:t>
        <a:bodyPr/>
        <a:lstStyle/>
        <a:p>
          <a:endParaRPr lang="fr-FR"/>
        </a:p>
      </dgm:t>
    </dgm:pt>
  </dgm:ptLst>
  <dgm:cxnLst>
    <dgm:cxn modelId="{1E260019-2D44-4ED0-A530-8BD6BCA58E1A}" srcId="{0A224CB2-1233-4DA9-926A-973DD3CC6972}" destId="{F01ECF07-AD54-407B-9FFF-3B4F8F79C432}" srcOrd="2" destOrd="0" parTransId="{7068723C-C10F-48B6-8E14-65560003609D}" sibTransId="{75915388-8EE2-4A61-8862-78CDB848FA38}"/>
    <dgm:cxn modelId="{DE2FA917-3802-4718-AD38-001BBD555C3E}" srcId="{3DFDA7BC-6DB6-4C8C-A3FB-958FF233FE7E}" destId="{52D20D86-8B3A-4650-9EF5-0F45E1008597}" srcOrd="1" destOrd="0" parTransId="{131BA187-EB26-4C78-BCB5-129E123F0C21}" sibTransId="{9C025D01-8C56-4B65-9474-434041A4C2AB}"/>
    <dgm:cxn modelId="{5132F42A-51D2-4BE9-8084-AC5B744639FD}" srcId="{ADC81E78-6C0A-4BA1-897B-00DF1B766881}" destId="{42EA7B32-4018-454C-9BE6-156FBE7A9BE5}" srcOrd="2" destOrd="0" parTransId="{22BDE448-4098-4FFD-AC35-F8A435E95569}" sibTransId="{5932808D-6218-40EB-9C27-4ADF01E52349}"/>
    <dgm:cxn modelId="{EF52C94B-C308-4BF3-9E27-4E5E2C8CB85B}" type="presOf" srcId="{590D1CCA-C8DD-4604-AA26-A7F7A2EAC04E}" destId="{452D6D9D-AC08-46ED-BB3E-4B4FFD20377F}" srcOrd="0" destOrd="1" presId="urn:microsoft.com/office/officeart/2005/8/layout/chevron2"/>
    <dgm:cxn modelId="{4CC2FA88-500C-4774-8E2A-B189600A8696}" type="presOf" srcId="{0A224CB2-1233-4DA9-926A-973DD3CC6972}" destId="{45C1E5EB-FC8D-4B6D-95C5-9FF2A3370251}" srcOrd="0" destOrd="0" presId="urn:microsoft.com/office/officeart/2005/8/layout/chevron2"/>
    <dgm:cxn modelId="{7B5E1EE6-76CE-402E-AF41-45CF8523C9D6}" srcId="{D94BC559-427E-4D45-A784-BCEB7916BBBA}" destId="{ADC81E78-6C0A-4BA1-897B-00DF1B766881}" srcOrd="2" destOrd="0" parTransId="{D9337DD3-3896-4872-88C4-2F59DEAF1479}" sibTransId="{9869CB66-91D7-43A1-B554-2513A9A66C6F}"/>
    <dgm:cxn modelId="{044DD0FA-82E0-4B1C-8EC8-76DE31973DEF}" type="presOf" srcId="{D94BC559-427E-4D45-A784-BCEB7916BBBA}" destId="{CB2D19BF-E5C8-464D-B530-DC41E142249D}" srcOrd="0" destOrd="0" presId="urn:microsoft.com/office/officeart/2005/8/layout/chevron2"/>
    <dgm:cxn modelId="{54A45598-5E58-43AB-9C07-09621EF8B1FA}" type="presOf" srcId="{FAE3F43C-BDDB-489A-AEB3-B9041331B55E}" destId="{A4B069B2-A868-453A-BDF8-F31BAB03D679}" srcOrd="0" destOrd="0" presId="urn:microsoft.com/office/officeart/2005/8/layout/chevron2"/>
    <dgm:cxn modelId="{3B63387F-9B1C-4B68-BE15-8914F1C92202}" srcId="{D94BC559-427E-4D45-A784-BCEB7916BBBA}" destId="{3DFDA7BC-6DB6-4C8C-A3FB-958FF233FE7E}" srcOrd="0" destOrd="0" parTransId="{41226489-DA8C-483B-B967-BA2D54140972}" sibTransId="{0ED66D65-F5C4-4684-8DF7-A04FEAD0259C}"/>
    <dgm:cxn modelId="{498D004F-69B9-49E9-9364-31C081A0A5C9}" type="presOf" srcId="{52D20D86-8B3A-4650-9EF5-0F45E1008597}" destId="{A4B069B2-A868-453A-BDF8-F31BAB03D679}" srcOrd="0" destOrd="1" presId="urn:microsoft.com/office/officeart/2005/8/layout/chevron2"/>
    <dgm:cxn modelId="{51B48B72-6D94-480D-92DF-911242001A86}" type="presOf" srcId="{A4A5442C-1E65-44BB-A043-5B69262071C5}" destId="{1BBABB75-02C7-4354-B772-329BC6791FD4}" srcOrd="0" destOrd="0" presId="urn:microsoft.com/office/officeart/2005/8/layout/chevron2"/>
    <dgm:cxn modelId="{59F71A25-807B-4273-B5AC-1F43E7FEF5D0}" type="presOf" srcId="{3CAC3EB4-14B3-4435-86F4-BF74592F3026}" destId="{452D6D9D-AC08-46ED-BB3E-4B4FFD20377F}" srcOrd="0" destOrd="0" presId="urn:microsoft.com/office/officeart/2005/8/layout/chevron2"/>
    <dgm:cxn modelId="{40B34152-5E85-40F8-8644-1C0621EF936F}" srcId="{ADC81E78-6C0A-4BA1-897B-00DF1B766881}" destId="{A4A5442C-1E65-44BB-A043-5B69262071C5}" srcOrd="0" destOrd="0" parTransId="{EE66A6AA-5920-4DDF-92F0-FD712A7AD613}" sibTransId="{591D6F0E-A3A8-436D-85C3-9F4B219C1057}"/>
    <dgm:cxn modelId="{3B8EDB6F-A4A3-4019-924E-A3B1A6FD2EF4}" type="presOf" srcId="{3DEE4D0D-B5B8-49D4-9DCD-81064EDE2DC9}" destId="{1BBABB75-02C7-4354-B772-329BC6791FD4}" srcOrd="0" destOrd="1" presId="urn:microsoft.com/office/officeart/2005/8/layout/chevron2"/>
    <dgm:cxn modelId="{B3159130-BEA9-47D5-B0B2-A05A3F61E79D}" type="presOf" srcId="{3DFDA7BC-6DB6-4C8C-A3FB-958FF233FE7E}" destId="{A5C98DAE-22AE-4637-91B1-D69335241B6D}" srcOrd="0" destOrd="0" presId="urn:microsoft.com/office/officeart/2005/8/layout/chevron2"/>
    <dgm:cxn modelId="{AFA78BD3-5BA6-4626-BA87-3327F659594A}" type="presOf" srcId="{42EA7B32-4018-454C-9BE6-156FBE7A9BE5}" destId="{1BBABB75-02C7-4354-B772-329BC6791FD4}" srcOrd="0" destOrd="2" presId="urn:microsoft.com/office/officeart/2005/8/layout/chevron2"/>
    <dgm:cxn modelId="{B9A32643-E0D8-4146-B083-1B79DFC82E40}" srcId="{ADC81E78-6C0A-4BA1-897B-00DF1B766881}" destId="{3DEE4D0D-B5B8-49D4-9DCD-81064EDE2DC9}" srcOrd="1" destOrd="0" parTransId="{D2177219-7E8F-4A33-8ADE-17FF4941FD6A}" sibTransId="{30E31F65-E314-43F8-AFAC-96C180070C85}"/>
    <dgm:cxn modelId="{D720D240-1CD7-49B8-B8DF-505315860998}" srcId="{3DFDA7BC-6DB6-4C8C-A3FB-958FF233FE7E}" destId="{263049EC-DB3C-44AE-925C-7C1F3661EBC6}" srcOrd="2" destOrd="0" parTransId="{91797675-DDD8-4364-88CC-D5FCC89E209B}" sibTransId="{AD87CEE2-BC88-456A-A1A8-44C02CCA943D}"/>
    <dgm:cxn modelId="{CDC3FD66-567A-4506-9E20-47DB0567B984}" type="presOf" srcId="{F01ECF07-AD54-407B-9FFF-3B4F8F79C432}" destId="{452D6D9D-AC08-46ED-BB3E-4B4FFD20377F}" srcOrd="0" destOrd="2" presId="urn:microsoft.com/office/officeart/2005/8/layout/chevron2"/>
    <dgm:cxn modelId="{021ECF10-8D5F-4EE5-A73B-4F6A94929522}" type="presOf" srcId="{263049EC-DB3C-44AE-925C-7C1F3661EBC6}" destId="{A4B069B2-A868-453A-BDF8-F31BAB03D679}" srcOrd="0" destOrd="2" presId="urn:microsoft.com/office/officeart/2005/8/layout/chevron2"/>
    <dgm:cxn modelId="{6E8893B3-DB8C-4DE1-9675-F7CF41B68895}" srcId="{0A224CB2-1233-4DA9-926A-973DD3CC6972}" destId="{590D1CCA-C8DD-4604-AA26-A7F7A2EAC04E}" srcOrd="1" destOrd="0" parTransId="{8BD2B146-CC51-4040-96A7-A0CC8E1D6DE8}" sibTransId="{F863C465-506A-4DFD-B463-3706E8245024}"/>
    <dgm:cxn modelId="{A08F4F8A-A8D0-40CD-BDBE-8CF5F3C78273}" srcId="{0A224CB2-1233-4DA9-926A-973DD3CC6972}" destId="{3CAC3EB4-14B3-4435-86F4-BF74592F3026}" srcOrd="0" destOrd="0" parTransId="{CEBC9F1A-AFC5-4BAD-ACBE-F7317D87F73A}" sibTransId="{D1D37A66-43C0-4BE3-A663-1D06FD1AA266}"/>
    <dgm:cxn modelId="{3245DCE0-2DC3-424A-96EF-C6E0F2454690}" srcId="{3DFDA7BC-6DB6-4C8C-A3FB-958FF233FE7E}" destId="{FAE3F43C-BDDB-489A-AEB3-B9041331B55E}" srcOrd="0" destOrd="0" parTransId="{7CCD5A56-298C-4C9E-9B0D-1F20FB0D0401}" sibTransId="{1E171191-10D9-4637-8D17-D00FD7B8AF4A}"/>
    <dgm:cxn modelId="{A3DDCB72-B831-458F-9E1B-34F7F0FA0D63}" srcId="{D94BC559-427E-4D45-A784-BCEB7916BBBA}" destId="{0A224CB2-1233-4DA9-926A-973DD3CC6972}" srcOrd="1" destOrd="0" parTransId="{F2B9492A-60AD-41C2-8EF2-A94F0F8CBF67}" sibTransId="{66B75305-3FEB-4FD2-8BA8-842BF5CD48E8}"/>
    <dgm:cxn modelId="{E693EB0F-CBD8-422C-B412-1A43B68A3FC9}" type="presOf" srcId="{ADC81E78-6C0A-4BA1-897B-00DF1B766881}" destId="{0C7FDD4A-8C7C-4369-BD08-A77F70611A34}" srcOrd="0" destOrd="0" presId="urn:microsoft.com/office/officeart/2005/8/layout/chevron2"/>
    <dgm:cxn modelId="{0B3F0887-AB71-4A04-9BEB-FE10CAC00BDE}" type="presParOf" srcId="{CB2D19BF-E5C8-464D-B530-DC41E142249D}" destId="{EDC2805D-3DBE-4E39-8244-5AFED29DB891}" srcOrd="0" destOrd="0" presId="urn:microsoft.com/office/officeart/2005/8/layout/chevron2"/>
    <dgm:cxn modelId="{0842B19F-C0C2-40BA-9E25-9EC535732EB8}" type="presParOf" srcId="{EDC2805D-3DBE-4E39-8244-5AFED29DB891}" destId="{A5C98DAE-22AE-4637-91B1-D69335241B6D}" srcOrd="0" destOrd="0" presId="urn:microsoft.com/office/officeart/2005/8/layout/chevron2"/>
    <dgm:cxn modelId="{0BCF45E4-B1B5-48CA-A4F1-5323FB91E84A}" type="presParOf" srcId="{EDC2805D-3DBE-4E39-8244-5AFED29DB891}" destId="{A4B069B2-A868-453A-BDF8-F31BAB03D679}" srcOrd="1" destOrd="0" presId="urn:microsoft.com/office/officeart/2005/8/layout/chevron2"/>
    <dgm:cxn modelId="{91D8594F-6020-422F-A93A-269982EFC155}" type="presParOf" srcId="{CB2D19BF-E5C8-464D-B530-DC41E142249D}" destId="{9AFF5CB0-2694-4531-B09D-8927F6C1F439}" srcOrd="1" destOrd="0" presId="urn:microsoft.com/office/officeart/2005/8/layout/chevron2"/>
    <dgm:cxn modelId="{9F1D7836-07CA-4B38-9C11-8C419F2EA6DF}" type="presParOf" srcId="{CB2D19BF-E5C8-464D-B530-DC41E142249D}" destId="{C851BB4F-61B6-4634-939A-99B3E5EB327A}" srcOrd="2" destOrd="0" presId="urn:microsoft.com/office/officeart/2005/8/layout/chevron2"/>
    <dgm:cxn modelId="{5733F179-E9D6-4999-ADD7-82323298973F}" type="presParOf" srcId="{C851BB4F-61B6-4634-939A-99B3E5EB327A}" destId="{45C1E5EB-FC8D-4B6D-95C5-9FF2A3370251}" srcOrd="0" destOrd="0" presId="urn:microsoft.com/office/officeart/2005/8/layout/chevron2"/>
    <dgm:cxn modelId="{DA10D711-FF73-4041-A368-BA38524CFFFE}" type="presParOf" srcId="{C851BB4F-61B6-4634-939A-99B3E5EB327A}" destId="{452D6D9D-AC08-46ED-BB3E-4B4FFD20377F}" srcOrd="1" destOrd="0" presId="urn:microsoft.com/office/officeart/2005/8/layout/chevron2"/>
    <dgm:cxn modelId="{929196DC-4DC2-4B63-B819-AC91C8A8B3C0}" type="presParOf" srcId="{CB2D19BF-E5C8-464D-B530-DC41E142249D}" destId="{2AB64596-5D48-4201-8E0B-374285C17C4A}" srcOrd="3" destOrd="0" presId="urn:microsoft.com/office/officeart/2005/8/layout/chevron2"/>
    <dgm:cxn modelId="{83698E4A-D3AB-4CF0-8F69-8E65FE888134}" type="presParOf" srcId="{CB2D19BF-E5C8-464D-B530-DC41E142249D}" destId="{68140041-D204-4526-963E-CED011D35BA7}" srcOrd="4" destOrd="0" presId="urn:microsoft.com/office/officeart/2005/8/layout/chevron2"/>
    <dgm:cxn modelId="{533FCCF0-BE0F-45AE-82A3-C09E4752DB4C}" type="presParOf" srcId="{68140041-D204-4526-963E-CED011D35BA7}" destId="{0C7FDD4A-8C7C-4369-BD08-A77F70611A34}" srcOrd="0" destOrd="0" presId="urn:microsoft.com/office/officeart/2005/8/layout/chevron2"/>
    <dgm:cxn modelId="{6B2B1628-FF6A-4E9C-8C4D-65DD86CFE119}" type="presParOf" srcId="{68140041-D204-4526-963E-CED011D35BA7}" destId="{1BBABB75-02C7-4354-B772-329BC6791FD4}"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1275F761-8F33-4B91-B3B9-5E00714E389F}" type="doc">
      <dgm:prSet loTypeId="urn:microsoft.com/office/officeart/2005/8/layout/radial6" loCatId="cycle" qsTypeId="urn:microsoft.com/office/officeart/2005/8/quickstyle/simple1#24" qsCatId="simple" csTypeId="urn:microsoft.com/office/officeart/2005/8/colors/accent1_2#26" csCatId="accent1" phldr="1"/>
      <dgm:spPr/>
      <dgm:t>
        <a:bodyPr/>
        <a:lstStyle/>
        <a:p>
          <a:endParaRPr lang="fr-FR"/>
        </a:p>
      </dgm:t>
    </dgm:pt>
    <dgm:pt modelId="{47FC244B-C268-4177-BE89-ABB44027740F}">
      <dgm:prSet phldrT="[Texte]"/>
      <dgm:spPr>
        <a:solidFill>
          <a:schemeClr val="tx1"/>
        </a:solidFill>
      </dgm:spPr>
      <dgm:t>
        <a:bodyPr/>
        <a:lstStyle/>
        <a:p>
          <a:r>
            <a:rPr lang="fr-FR" b="1" dirty="0" smtClean="0"/>
            <a:t>PROJET ÉVALUÉ EN CCF</a:t>
          </a:r>
          <a:endParaRPr lang="fr-FR" b="1" dirty="0"/>
        </a:p>
      </dgm:t>
    </dgm:pt>
    <dgm:pt modelId="{70175D19-7F23-4B4C-93E9-2FE58FC72C42}" type="parTrans" cxnId="{A74B9F19-51EC-48EC-9557-179B0B0E2CF4}">
      <dgm:prSet/>
      <dgm:spPr/>
      <dgm:t>
        <a:bodyPr/>
        <a:lstStyle/>
        <a:p>
          <a:endParaRPr lang="fr-FR"/>
        </a:p>
      </dgm:t>
    </dgm:pt>
    <dgm:pt modelId="{5A355F5E-589C-4621-970A-D833383838DD}" type="sibTrans" cxnId="{A74B9F19-51EC-48EC-9557-179B0B0E2CF4}">
      <dgm:prSet/>
      <dgm:spPr/>
      <dgm:t>
        <a:bodyPr/>
        <a:lstStyle/>
        <a:p>
          <a:endParaRPr lang="fr-FR"/>
        </a:p>
      </dgm:t>
    </dgm:pt>
    <dgm:pt modelId="{1615E4C8-FE80-4FE2-A51A-EBF6CF4CAC37}">
      <dgm:prSet phldrT="[Texte]"/>
      <dgm:spPr>
        <a:solidFill>
          <a:srgbClr val="FF0000"/>
        </a:solidFill>
      </dgm:spPr>
      <dgm:t>
        <a:bodyPr/>
        <a:lstStyle/>
        <a:p>
          <a:r>
            <a:rPr lang="fr-FR" b="1" dirty="0" smtClean="0"/>
            <a:t>Stabilité de l’équipe</a:t>
          </a:r>
          <a:endParaRPr lang="fr-FR" b="1" dirty="0"/>
        </a:p>
      </dgm:t>
    </dgm:pt>
    <dgm:pt modelId="{D30FC22A-E8B6-404D-A8D7-239526D472A5}" type="parTrans" cxnId="{2DB0294C-422C-418D-BB29-79106647E996}">
      <dgm:prSet/>
      <dgm:spPr/>
      <dgm:t>
        <a:bodyPr/>
        <a:lstStyle/>
        <a:p>
          <a:endParaRPr lang="fr-FR"/>
        </a:p>
      </dgm:t>
    </dgm:pt>
    <dgm:pt modelId="{6654E022-862D-4657-873B-04DAF6E92F5D}" type="sibTrans" cxnId="{2DB0294C-422C-418D-BB29-79106647E996}">
      <dgm:prSet/>
      <dgm:spPr/>
      <dgm:t>
        <a:bodyPr/>
        <a:lstStyle/>
        <a:p>
          <a:endParaRPr lang="fr-FR"/>
        </a:p>
      </dgm:t>
    </dgm:pt>
    <dgm:pt modelId="{AB744495-62BA-44B1-B8AD-DB947B4EE1D2}">
      <dgm:prSet phldrT="[Texte]"/>
      <dgm:spPr>
        <a:solidFill>
          <a:srgbClr val="00B050"/>
        </a:solidFill>
      </dgm:spPr>
      <dgm:t>
        <a:bodyPr/>
        <a:lstStyle/>
        <a:p>
          <a:r>
            <a:rPr lang="fr-FR" b="1" dirty="0" smtClean="0"/>
            <a:t>Contraintes de la spécialité</a:t>
          </a:r>
          <a:endParaRPr lang="fr-FR" b="1" dirty="0"/>
        </a:p>
      </dgm:t>
    </dgm:pt>
    <dgm:pt modelId="{E863841F-9AC8-483E-ACA9-23FEFDAF5FAA}" type="parTrans" cxnId="{BE874D20-4A7E-4E5B-8FF6-A57AAC7EC79C}">
      <dgm:prSet/>
      <dgm:spPr/>
      <dgm:t>
        <a:bodyPr/>
        <a:lstStyle/>
        <a:p>
          <a:endParaRPr lang="fr-FR"/>
        </a:p>
      </dgm:t>
    </dgm:pt>
    <dgm:pt modelId="{D3AB14F5-76A6-4C28-B247-CC6539EF0510}" type="sibTrans" cxnId="{BE874D20-4A7E-4E5B-8FF6-A57AAC7EC79C}">
      <dgm:prSet/>
      <dgm:spPr/>
      <dgm:t>
        <a:bodyPr/>
        <a:lstStyle/>
        <a:p>
          <a:endParaRPr lang="fr-FR"/>
        </a:p>
      </dgm:t>
    </dgm:pt>
    <dgm:pt modelId="{232BDB22-05D1-4044-BAF6-47357ABCDF57}">
      <dgm:prSet phldrT="[Texte]"/>
      <dgm:spPr>
        <a:solidFill>
          <a:srgbClr val="7030A0"/>
        </a:solidFill>
      </dgm:spPr>
      <dgm:t>
        <a:bodyPr/>
        <a:lstStyle/>
        <a:p>
          <a:r>
            <a:rPr lang="fr-FR" b="1" dirty="0" smtClean="0"/>
            <a:t>Pratique et habitudes du CCF</a:t>
          </a:r>
          <a:endParaRPr lang="fr-FR" b="1" dirty="0"/>
        </a:p>
      </dgm:t>
    </dgm:pt>
    <dgm:pt modelId="{4D967BAF-E406-4D92-9434-6BEF9D7E95FD}" type="parTrans" cxnId="{90F5A74B-0F30-4E52-AB67-3596FFDF08FD}">
      <dgm:prSet/>
      <dgm:spPr/>
      <dgm:t>
        <a:bodyPr/>
        <a:lstStyle/>
        <a:p>
          <a:endParaRPr lang="fr-FR"/>
        </a:p>
      </dgm:t>
    </dgm:pt>
    <dgm:pt modelId="{A4FBF0DB-CA0B-490F-900B-5ED1CF3A5464}" type="sibTrans" cxnId="{90F5A74B-0F30-4E52-AB67-3596FFDF08FD}">
      <dgm:prSet/>
      <dgm:spPr/>
      <dgm:t>
        <a:bodyPr/>
        <a:lstStyle/>
        <a:p>
          <a:endParaRPr lang="fr-FR"/>
        </a:p>
      </dgm:t>
    </dgm:pt>
    <dgm:pt modelId="{9B8E4273-4E16-4FA6-9428-FBE4770A2FC9}">
      <dgm:prSet phldrT="[Texte]"/>
      <dgm:spPr>
        <a:solidFill>
          <a:srgbClr val="002060"/>
        </a:solidFill>
      </dgm:spPr>
      <dgm:t>
        <a:bodyPr/>
        <a:lstStyle/>
        <a:p>
          <a:r>
            <a:rPr lang="fr-FR" b="1" dirty="0" smtClean="0"/>
            <a:t>Temps disponible</a:t>
          </a:r>
          <a:endParaRPr lang="fr-FR" b="1" dirty="0"/>
        </a:p>
      </dgm:t>
    </dgm:pt>
    <dgm:pt modelId="{4E64F3F2-E676-41FE-87BD-81140527199F}" type="parTrans" cxnId="{910A70D9-B741-4F1B-9202-1A8815288741}">
      <dgm:prSet/>
      <dgm:spPr/>
      <dgm:t>
        <a:bodyPr/>
        <a:lstStyle/>
        <a:p>
          <a:endParaRPr lang="fr-FR"/>
        </a:p>
      </dgm:t>
    </dgm:pt>
    <dgm:pt modelId="{A14A5999-EB53-4AE8-A6A6-4DDA006611C6}" type="sibTrans" cxnId="{910A70D9-B741-4F1B-9202-1A8815288741}">
      <dgm:prSet/>
      <dgm:spPr/>
      <dgm:t>
        <a:bodyPr/>
        <a:lstStyle/>
        <a:p>
          <a:endParaRPr lang="fr-FR"/>
        </a:p>
      </dgm:t>
    </dgm:pt>
    <dgm:pt modelId="{CE68E694-AC3E-4328-B980-434B226AD54B}" type="pres">
      <dgm:prSet presAssocID="{1275F761-8F33-4B91-B3B9-5E00714E389F}" presName="Name0" presStyleCnt="0">
        <dgm:presLayoutVars>
          <dgm:chMax val="1"/>
          <dgm:dir/>
          <dgm:animLvl val="ctr"/>
          <dgm:resizeHandles val="exact"/>
        </dgm:presLayoutVars>
      </dgm:prSet>
      <dgm:spPr/>
      <dgm:t>
        <a:bodyPr/>
        <a:lstStyle/>
        <a:p>
          <a:endParaRPr lang="fr-FR"/>
        </a:p>
      </dgm:t>
    </dgm:pt>
    <dgm:pt modelId="{281026A9-27BF-4FDD-AD58-B925C6BAEB41}" type="pres">
      <dgm:prSet presAssocID="{47FC244B-C268-4177-BE89-ABB44027740F}" presName="centerShape" presStyleLbl="node0" presStyleIdx="0" presStyleCnt="1"/>
      <dgm:spPr/>
      <dgm:t>
        <a:bodyPr/>
        <a:lstStyle/>
        <a:p>
          <a:endParaRPr lang="fr-FR"/>
        </a:p>
      </dgm:t>
    </dgm:pt>
    <dgm:pt modelId="{7CF7F68D-1559-42EA-ADA6-3E0A8965C017}" type="pres">
      <dgm:prSet presAssocID="{1615E4C8-FE80-4FE2-A51A-EBF6CF4CAC37}" presName="node" presStyleLbl="node1" presStyleIdx="0" presStyleCnt="4">
        <dgm:presLayoutVars>
          <dgm:bulletEnabled val="1"/>
        </dgm:presLayoutVars>
      </dgm:prSet>
      <dgm:spPr/>
      <dgm:t>
        <a:bodyPr/>
        <a:lstStyle/>
        <a:p>
          <a:endParaRPr lang="fr-FR"/>
        </a:p>
      </dgm:t>
    </dgm:pt>
    <dgm:pt modelId="{324D41E3-187C-477E-A3AB-FC90BC52B5A4}" type="pres">
      <dgm:prSet presAssocID="{1615E4C8-FE80-4FE2-A51A-EBF6CF4CAC37}" presName="dummy" presStyleCnt="0"/>
      <dgm:spPr/>
    </dgm:pt>
    <dgm:pt modelId="{EC3943FC-C037-48AC-9E48-D5F770DDF100}" type="pres">
      <dgm:prSet presAssocID="{6654E022-862D-4657-873B-04DAF6E92F5D}" presName="sibTrans" presStyleLbl="sibTrans2D1" presStyleIdx="0" presStyleCnt="4"/>
      <dgm:spPr/>
      <dgm:t>
        <a:bodyPr/>
        <a:lstStyle/>
        <a:p>
          <a:endParaRPr lang="fr-FR"/>
        </a:p>
      </dgm:t>
    </dgm:pt>
    <dgm:pt modelId="{4C30E284-1EB4-421D-B968-84AC0600882E}" type="pres">
      <dgm:prSet presAssocID="{AB744495-62BA-44B1-B8AD-DB947B4EE1D2}" presName="node" presStyleLbl="node1" presStyleIdx="1" presStyleCnt="4">
        <dgm:presLayoutVars>
          <dgm:bulletEnabled val="1"/>
        </dgm:presLayoutVars>
      </dgm:prSet>
      <dgm:spPr/>
      <dgm:t>
        <a:bodyPr/>
        <a:lstStyle/>
        <a:p>
          <a:endParaRPr lang="fr-FR"/>
        </a:p>
      </dgm:t>
    </dgm:pt>
    <dgm:pt modelId="{AA0E9B4D-5196-40E8-9743-9B8F938FCC9F}" type="pres">
      <dgm:prSet presAssocID="{AB744495-62BA-44B1-B8AD-DB947B4EE1D2}" presName="dummy" presStyleCnt="0"/>
      <dgm:spPr/>
    </dgm:pt>
    <dgm:pt modelId="{907956EF-0EB9-4823-A2DA-679281A630DB}" type="pres">
      <dgm:prSet presAssocID="{D3AB14F5-76A6-4C28-B247-CC6539EF0510}" presName="sibTrans" presStyleLbl="sibTrans2D1" presStyleIdx="1" presStyleCnt="4"/>
      <dgm:spPr/>
      <dgm:t>
        <a:bodyPr/>
        <a:lstStyle/>
        <a:p>
          <a:endParaRPr lang="fr-FR"/>
        </a:p>
      </dgm:t>
    </dgm:pt>
    <dgm:pt modelId="{782A8564-1298-4596-85A4-0779407082E2}" type="pres">
      <dgm:prSet presAssocID="{232BDB22-05D1-4044-BAF6-47357ABCDF57}" presName="node" presStyleLbl="node1" presStyleIdx="2" presStyleCnt="4">
        <dgm:presLayoutVars>
          <dgm:bulletEnabled val="1"/>
        </dgm:presLayoutVars>
      </dgm:prSet>
      <dgm:spPr/>
      <dgm:t>
        <a:bodyPr/>
        <a:lstStyle/>
        <a:p>
          <a:endParaRPr lang="fr-FR"/>
        </a:p>
      </dgm:t>
    </dgm:pt>
    <dgm:pt modelId="{860EE589-D38C-48EF-8929-C8EF6FE10197}" type="pres">
      <dgm:prSet presAssocID="{232BDB22-05D1-4044-BAF6-47357ABCDF57}" presName="dummy" presStyleCnt="0"/>
      <dgm:spPr/>
    </dgm:pt>
    <dgm:pt modelId="{3BD6D9E4-5787-4526-BB63-9B7B9FA5AD7D}" type="pres">
      <dgm:prSet presAssocID="{A4FBF0DB-CA0B-490F-900B-5ED1CF3A5464}" presName="sibTrans" presStyleLbl="sibTrans2D1" presStyleIdx="2" presStyleCnt="4"/>
      <dgm:spPr/>
      <dgm:t>
        <a:bodyPr/>
        <a:lstStyle/>
        <a:p>
          <a:endParaRPr lang="fr-FR"/>
        </a:p>
      </dgm:t>
    </dgm:pt>
    <dgm:pt modelId="{E83B8EB0-4B3A-42A6-B251-47CEA82C1DE3}" type="pres">
      <dgm:prSet presAssocID="{9B8E4273-4E16-4FA6-9428-FBE4770A2FC9}" presName="node" presStyleLbl="node1" presStyleIdx="3" presStyleCnt="4">
        <dgm:presLayoutVars>
          <dgm:bulletEnabled val="1"/>
        </dgm:presLayoutVars>
      </dgm:prSet>
      <dgm:spPr/>
      <dgm:t>
        <a:bodyPr/>
        <a:lstStyle/>
        <a:p>
          <a:endParaRPr lang="fr-FR"/>
        </a:p>
      </dgm:t>
    </dgm:pt>
    <dgm:pt modelId="{27D10616-984F-4718-89CF-6ABBC2C010DD}" type="pres">
      <dgm:prSet presAssocID="{9B8E4273-4E16-4FA6-9428-FBE4770A2FC9}" presName="dummy" presStyleCnt="0"/>
      <dgm:spPr/>
    </dgm:pt>
    <dgm:pt modelId="{262842F8-4CB3-447B-9DF6-C2E320F919C6}" type="pres">
      <dgm:prSet presAssocID="{A14A5999-EB53-4AE8-A6A6-4DDA006611C6}" presName="sibTrans" presStyleLbl="sibTrans2D1" presStyleIdx="3" presStyleCnt="4"/>
      <dgm:spPr/>
      <dgm:t>
        <a:bodyPr/>
        <a:lstStyle/>
        <a:p>
          <a:endParaRPr lang="fr-FR"/>
        </a:p>
      </dgm:t>
    </dgm:pt>
  </dgm:ptLst>
  <dgm:cxnLst>
    <dgm:cxn modelId="{ACDE0CBB-E27F-49BE-A62D-6EC8DBA2E925}" type="presOf" srcId="{D3AB14F5-76A6-4C28-B247-CC6539EF0510}" destId="{907956EF-0EB9-4823-A2DA-679281A630DB}" srcOrd="0" destOrd="0" presId="urn:microsoft.com/office/officeart/2005/8/layout/radial6"/>
    <dgm:cxn modelId="{4232E77C-1B21-4F75-A104-E4F5053FB2C0}" type="presOf" srcId="{47FC244B-C268-4177-BE89-ABB44027740F}" destId="{281026A9-27BF-4FDD-AD58-B925C6BAEB41}" srcOrd="0" destOrd="0" presId="urn:microsoft.com/office/officeart/2005/8/layout/radial6"/>
    <dgm:cxn modelId="{9EB74AAC-5C21-4E1A-AC71-FF1EFBD163ED}" type="presOf" srcId="{232BDB22-05D1-4044-BAF6-47357ABCDF57}" destId="{782A8564-1298-4596-85A4-0779407082E2}" srcOrd="0" destOrd="0" presId="urn:microsoft.com/office/officeart/2005/8/layout/radial6"/>
    <dgm:cxn modelId="{179857B3-004D-4452-BE40-FA84177CD363}" type="presOf" srcId="{AB744495-62BA-44B1-B8AD-DB947B4EE1D2}" destId="{4C30E284-1EB4-421D-B968-84AC0600882E}" srcOrd="0" destOrd="0" presId="urn:microsoft.com/office/officeart/2005/8/layout/radial6"/>
    <dgm:cxn modelId="{90F5A74B-0F30-4E52-AB67-3596FFDF08FD}" srcId="{47FC244B-C268-4177-BE89-ABB44027740F}" destId="{232BDB22-05D1-4044-BAF6-47357ABCDF57}" srcOrd="2" destOrd="0" parTransId="{4D967BAF-E406-4D92-9434-6BEF9D7E95FD}" sibTransId="{A4FBF0DB-CA0B-490F-900B-5ED1CF3A5464}"/>
    <dgm:cxn modelId="{5265E7BF-8F4A-44F6-845B-A2784F5F4613}" type="presOf" srcId="{9B8E4273-4E16-4FA6-9428-FBE4770A2FC9}" destId="{E83B8EB0-4B3A-42A6-B251-47CEA82C1DE3}" srcOrd="0" destOrd="0" presId="urn:microsoft.com/office/officeart/2005/8/layout/radial6"/>
    <dgm:cxn modelId="{9C18B574-2F95-44F6-B33B-B876DF849094}" type="presOf" srcId="{6654E022-862D-4657-873B-04DAF6E92F5D}" destId="{EC3943FC-C037-48AC-9E48-D5F770DDF100}" srcOrd="0" destOrd="0" presId="urn:microsoft.com/office/officeart/2005/8/layout/radial6"/>
    <dgm:cxn modelId="{6DD384A5-62D9-4851-88D9-69B5B5E06CB5}" type="presOf" srcId="{A4FBF0DB-CA0B-490F-900B-5ED1CF3A5464}" destId="{3BD6D9E4-5787-4526-BB63-9B7B9FA5AD7D}" srcOrd="0" destOrd="0" presId="urn:microsoft.com/office/officeart/2005/8/layout/radial6"/>
    <dgm:cxn modelId="{5EFDC68B-7180-4BE4-BAD0-E7576C153D12}" type="presOf" srcId="{A14A5999-EB53-4AE8-A6A6-4DDA006611C6}" destId="{262842F8-4CB3-447B-9DF6-C2E320F919C6}" srcOrd="0" destOrd="0" presId="urn:microsoft.com/office/officeart/2005/8/layout/radial6"/>
    <dgm:cxn modelId="{A74B9F19-51EC-48EC-9557-179B0B0E2CF4}" srcId="{1275F761-8F33-4B91-B3B9-5E00714E389F}" destId="{47FC244B-C268-4177-BE89-ABB44027740F}" srcOrd="0" destOrd="0" parTransId="{70175D19-7F23-4B4C-93E9-2FE58FC72C42}" sibTransId="{5A355F5E-589C-4621-970A-D833383838DD}"/>
    <dgm:cxn modelId="{910A70D9-B741-4F1B-9202-1A8815288741}" srcId="{47FC244B-C268-4177-BE89-ABB44027740F}" destId="{9B8E4273-4E16-4FA6-9428-FBE4770A2FC9}" srcOrd="3" destOrd="0" parTransId="{4E64F3F2-E676-41FE-87BD-81140527199F}" sibTransId="{A14A5999-EB53-4AE8-A6A6-4DDA006611C6}"/>
    <dgm:cxn modelId="{2DB0294C-422C-418D-BB29-79106647E996}" srcId="{47FC244B-C268-4177-BE89-ABB44027740F}" destId="{1615E4C8-FE80-4FE2-A51A-EBF6CF4CAC37}" srcOrd="0" destOrd="0" parTransId="{D30FC22A-E8B6-404D-A8D7-239526D472A5}" sibTransId="{6654E022-862D-4657-873B-04DAF6E92F5D}"/>
    <dgm:cxn modelId="{9F7F26C1-08A6-41CF-B98E-F4AFB8FE2ACD}" type="presOf" srcId="{1275F761-8F33-4B91-B3B9-5E00714E389F}" destId="{CE68E694-AC3E-4328-B980-434B226AD54B}" srcOrd="0" destOrd="0" presId="urn:microsoft.com/office/officeart/2005/8/layout/radial6"/>
    <dgm:cxn modelId="{AC04BA92-81DA-416F-88EB-7AB93C90FBDA}" type="presOf" srcId="{1615E4C8-FE80-4FE2-A51A-EBF6CF4CAC37}" destId="{7CF7F68D-1559-42EA-ADA6-3E0A8965C017}" srcOrd="0" destOrd="0" presId="urn:microsoft.com/office/officeart/2005/8/layout/radial6"/>
    <dgm:cxn modelId="{BE874D20-4A7E-4E5B-8FF6-A57AAC7EC79C}" srcId="{47FC244B-C268-4177-BE89-ABB44027740F}" destId="{AB744495-62BA-44B1-B8AD-DB947B4EE1D2}" srcOrd="1" destOrd="0" parTransId="{E863841F-9AC8-483E-ACA9-23FEFDAF5FAA}" sibTransId="{D3AB14F5-76A6-4C28-B247-CC6539EF0510}"/>
    <dgm:cxn modelId="{E632B3A1-C6A2-4D95-8CA6-FDBEFA2646F5}" type="presParOf" srcId="{CE68E694-AC3E-4328-B980-434B226AD54B}" destId="{281026A9-27BF-4FDD-AD58-B925C6BAEB41}" srcOrd="0" destOrd="0" presId="urn:microsoft.com/office/officeart/2005/8/layout/radial6"/>
    <dgm:cxn modelId="{7D4CD4F6-B7E6-461A-B314-9DCAD047B984}" type="presParOf" srcId="{CE68E694-AC3E-4328-B980-434B226AD54B}" destId="{7CF7F68D-1559-42EA-ADA6-3E0A8965C017}" srcOrd="1" destOrd="0" presId="urn:microsoft.com/office/officeart/2005/8/layout/radial6"/>
    <dgm:cxn modelId="{FA6BD6C7-51FA-4969-9F0A-8886830986B7}" type="presParOf" srcId="{CE68E694-AC3E-4328-B980-434B226AD54B}" destId="{324D41E3-187C-477E-A3AB-FC90BC52B5A4}" srcOrd="2" destOrd="0" presId="urn:microsoft.com/office/officeart/2005/8/layout/radial6"/>
    <dgm:cxn modelId="{D25EB24F-DDDC-48B2-98D7-3ACBFE707E75}" type="presParOf" srcId="{CE68E694-AC3E-4328-B980-434B226AD54B}" destId="{EC3943FC-C037-48AC-9E48-D5F770DDF100}" srcOrd="3" destOrd="0" presId="urn:microsoft.com/office/officeart/2005/8/layout/radial6"/>
    <dgm:cxn modelId="{566B049A-E846-488E-B3B1-68F0757A7970}" type="presParOf" srcId="{CE68E694-AC3E-4328-B980-434B226AD54B}" destId="{4C30E284-1EB4-421D-B968-84AC0600882E}" srcOrd="4" destOrd="0" presId="urn:microsoft.com/office/officeart/2005/8/layout/radial6"/>
    <dgm:cxn modelId="{D92E6018-881E-462B-A5B4-B4CCB0F30C29}" type="presParOf" srcId="{CE68E694-AC3E-4328-B980-434B226AD54B}" destId="{AA0E9B4D-5196-40E8-9743-9B8F938FCC9F}" srcOrd="5" destOrd="0" presId="urn:microsoft.com/office/officeart/2005/8/layout/radial6"/>
    <dgm:cxn modelId="{24D1E449-18DE-41E4-AB8B-F75F65E304C1}" type="presParOf" srcId="{CE68E694-AC3E-4328-B980-434B226AD54B}" destId="{907956EF-0EB9-4823-A2DA-679281A630DB}" srcOrd="6" destOrd="0" presId="urn:microsoft.com/office/officeart/2005/8/layout/radial6"/>
    <dgm:cxn modelId="{429FA88D-54D4-4C7F-97C3-B43A5219154A}" type="presParOf" srcId="{CE68E694-AC3E-4328-B980-434B226AD54B}" destId="{782A8564-1298-4596-85A4-0779407082E2}" srcOrd="7" destOrd="0" presId="urn:microsoft.com/office/officeart/2005/8/layout/radial6"/>
    <dgm:cxn modelId="{DE231DD2-ABE4-4A67-8E09-8317D993FEE2}" type="presParOf" srcId="{CE68E694-AC3E-4328-B980-434B226AD54B}" destId="{860EE589-D38C-48EF-8929-C8EF6FE10197}" srcOrd="8" destOrd="0" presId="urn:microsoft.com/office/officeart/2005/8/layout/radial6"/>
    <dgm:cxn modelId="{5CAA1E53-68E5-455D-867E-2E0EDAD6DD4A}" type="presParOf" srcId="{CE68E694-AC3E-4328-B980-434B226AD54B}" destId="{3BD6D9E4-5787-4526-BB63-9B7B9FA5AD7D}" srcOrd="9" destOrd="0" presId="urn:microsoft.com/office/officeart/2005/8/layout/radial6"/>
    <dgm:cxn modelId="{80C8C848-AFD2-4F6E-9985-69F891938025}" type="presParOf" srcId="{CE68E694-AC3E-4328-B980-434B226AD54B}" destId="{E83B8EB0-4B3A-42A6-B251-47CEA82C1DE3}" srcOrd="10" destOrd="0" presId="urn:microsoft.com/office/officeart/2005/8/layout/radial6"/>
    <dgm:cxn modelId="{4BA60CA6-6E5C-48A2-AC77-173CBD9C2795}" type="presParOf" srcId="{CE68E694-AC3E-4328-B980-434B226AD54B}" destId="{27D10616-984F-4718-89CF-6ABBC2C010DD}" srcOrd="11" destOrd="0" presId="urn:microsoft.com/office/officeart/2005/8/layout/radial6"/>
    <dgm:cxn modelId="{E25F7B05-0CD5-4143-B33C-AD8EC1A131D7}" type="presParOf" srcId="{CE68E694-AC3E-4328-B980-434B226AD54B}" destId="{262842F8-4CB3-447B-9DF6-C2E320F919C6}"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CA3CC093-F6D8-47A4-8EE2-5132734E6896}" type="doc">
      <dgm:prSet loTypeId="urn:microsoft.com/office/officeart/2005/8/layout/vProcess5" loCatId="process" qsTypeId="urn:microsoft.com/office/officeart/2005/8/quickstyle/simple5" qsCatId="simple" csTypeId="urn:microsoft.com/office/officeart/2005/8/colors/accent1_2#27" csCatId="accent1" phldr="1"/>
      <dgm:spPr/>
      <dgm:t>
        <a:bodyPr/>
        <a:lstStyle/>
        <a:p>
          <a:endParaRPr lang="fr-FR"/>
        </a:p>
      </dgm:t>
    </dgm:pt>
    <dgm:pt modelId="{549E16E5-D7DB-4E40-AB7C-6ADEBFE6D641}">
      <dgm:prSet phldrT="[Texte]"/>
      <dgm:spPr>
        <a:solidFill>
          <a:srgbClr val="002060"/>
        </a:solidFill>
      </dgm:spPr>
      <dgm:t>
        <a:bodyPr/>
        <a:lstStyle/>
        <a:p>
          <a:r>
            <a:rPr lang="fr-FR" b="1" dirty="0" smtClean="0"/>
            <a:t>Comment agir à l’interne pour avoir une équipe opérationnelle de formateurs évaluateurs ?</a:t>
          </a:r>
          <a:endParaRPr lang="fr-FR" b="1" dirty="0"/>
        </a:p>
      </dgm:t>
    </dgm:pt>
    <dgm:pt modelId="{78EA3AC3-4932-47DA-AFB4-39CC8F70DB29}" type="parTrans" cxnId="{6834D062-0441-4DD7-AF77-04375EEBF8FB}">
      <dgm:prSet/>
      <dgm:spPr/>
      <dgm:t>
        <a:bodyPr/>
        <a:lstStyle/>
        <a:p>
          <a:endParaRPr lang="fr-FR"/>
        </a:p>
      </dgm:t>
    </dgm:pt>
    <dgm:pt modelId="{DA67DDC5-7DAE-41B0-B41C-C9DF60228EA1}" type="sibTrans" cxnId="{6834D062-0441-4DD7-AF77-04375EEBF8FB}">
      <dgm:prSet/>
      <dgm:spPr/>
      <dgm:t>
        <a:bodyPr/>
        <a:lstStyle/>
        <a:p>
          <a:endParaRPr lang="fr-FR"/>
        </a:p>
      </dgm:t>
    </dgm:pt>
    <dgm:pt modelId="{8606BF8A-F53F-4890-99C4-8AF077787CE4}">
      <dgm:prSet phldrT="[Texte]"/>
      <dgm:spPr>
        <a:solidFill>
          <a:srgbClr val="FF0000"/>
        </a:solidFill>
      </dgm:spPr>
      <dgm:t>
        <a:bodyPr/>
        <a:lstStyle/>
        <a:p>
          <a:r>
            <a:rPr lang="fr-FR" b="1" dirty="0" smtClean="0"/>
            <a:t>Comment organiser le plan de formation pour intégrer les contraintes formation / évaluation</a:t>
          </a:r>
          <a:endParaRPr lang="fr-FR" b="1" dirty="0"/>
        </a:p>
      </dgm:t>
    </dgm:pt>
    <dgm:pt modelId="{3E67F90F-4596-4639-9AD5-61EB52ED8C2F}" type="parTrans" cxnId="{B12A10A0-26CC-4A2E-8629-CBC496698245}">
      <dgm:prSet/>
      <dgm:spPr/>
      <dgm:t>
        <a:bodyPr/>
        <a:lstStyle/>
        <a:p>
          <a:endParaRPr lang="fr-FR"/>
        </a:p>
      </dgm:t>
    </dgm:pt>
    <dgm:pt modelId="{0395577D-6E0B-4DED-9DAB-44AA46E565D3}" type="sibTrans" cxnId="{B12A10A0-26CC-4A2E-8629-CBC496698245}">
      <dgm:prSet/>
      <dgm:spPr/>
      <dgm:t>
        <a:bodyPr/>
        <a:lstStyle/>
        <a:p>
          <a:endParaRPr lang="fr-FR"/>
        </a:p>
      </dgm:t>
    </dgm:pt>
    <dgm:pt modelId="{57804BF8-DE92-43AA-BF63-6ED96093D59A}">
      <dgm:prSet phldrT="[Texte]"/>
      <dgm:spPr>
        <a:solidFill>
          <a:srgbClr val="7030A0"/>
        </a:solidFill>
      </dgm:spPr>
      <dgm:t>
        <a:bodyPr/>
        <a:lstStyle/>
        <a:p>
          <a:r>
            <a:rPr lang="fr-FR" b="1" dirty="0" smtClean="0"/>
            <a:t>Comment  utiliser les ressentis éprouvés pendant les CCF pour travailler sur sa spécialité   </a:t>
          </a:r>
          <a:endParaRPr lang="fr-FR" b="1" dirty="0"/>
        </a:p>
      </dgm:t>
    </dgm:pt>
    <dgm:pt modelId="{D716A2EC-ABEC-4A7C-B371-B698CD9644D9}" type="parTrans" cxnId="{0A5282FC-358D-4BA1-A30A-8E7133E10290}">
      <dgm:prSet/>
      <dgm:spPr/>
      <dgm:t>
        <a:bodyPr/>
        <a:lstStyle/>
        <a:p>
          <a:endParaRPr lang="fr-FR"/>
        </a:p>
      </dgm:t>
    </dgm:pt>
    <dgm:pt modelId="{793A04B2-EEBC-4CAE-A4E7-E6A81B301243}" type="sibTrans" cxnId="{0A5282FC-358D-4BA1-A30A-8E7133E10290}">
      <dgm:prSet/>
      <dgm:spPr/>
      <dgm:t>
        <a:bodyPr/>
        <a:lstStyle/>
        <a:p>
          <a:endParaRPr lang="fr-FR"/>
        </a:p>
      </dgm:t>
    </dgm:pt>
    <dgm:pt modelId="{D324F4CD-D578-4817-93CB-2CC23CB974D6}" type="pres">
      <dgm:prSet presAssocID="{CA3CC093-F6D8-47A4-8EE2-5132734E6896}" presName="outerComposite" presStyleCnt="0">
        <dgm:presLayoutVars>
          <dgm:chMax val="5"/>
          <dgm:dir/>
          <dgm:resizeHandles val="exact"/>
        </dgm:presLayoutVars>
      </dgm:prSet>
      <dgm:spPr/>
      <dgm:t>
        <a:bodyPr/>
        <a:lstStyle/>
        <a:p>
          <a:endParaRPr lang="fr-FR"/>
        </a:p>
      </dgm:t>
    </dgm:pt>
    <dgm:pt modelId="{D378769A-60D4-46CE-A59E-0E726E0B3FB3}" type="pres">
      <dgm:prSet presAssocID="{CA3CC093-F6D8-47A4-8EE2-5132734E6896}" presName="dummyMaxCanvas" presStyleCnt="0">
        <dgm:presLayoutVars/>
      </dgm:prSet>
      <dgm:spPr/>
    </dgm:pt>
    <dgm:pt modelId="{270199F9-406F-42B3-ABD0-AD16FEA3D093}" type="pres">
      <dgm:prSet presAssocID="{CA3CC093-F6D8-47A4-8EE2-5132734E6896}" presName="ThreeNodes_1" presStyleLbl="node1" presStyleIdx="0" presStyleCnt="3">
        <dgm:presLayoutVars>
          <dgm:bulletEnabled val="1"/>
        </dgm:presLayoutVars>
      </dgm:prSet>
      <dgm:spPr/>
      <dgm:t>
        <a:bodyPr/>
        <a:lstStyle/>
        <a:p>
          <a:endParaRPr lang="fr-FR"/>
        </a:p>
      </dgm:t>
    </dgm:pt>
    <dgm:pt modelId="{AB2C831B-63E6-4801-8003-B71FF58F25F6}" type="pres">
      <dgm:prSet presAssocID="{CA3CC093-F6D8-47A4-8EE2-5132734E6896}" presName="ThreeNodes_2" presStyleLbl="node1" presStyleIdx="1" presStyleCnt="3">
        <dgm:presLayoutVars>
          <dgm:bulletEnabled val="1"/>
        </dgm:presLayoutVars>
      </dgm:prSet>
      <dgm:spPr/>
      <dgm:t>
        <a:bodyPr/>
        <a:lstStyle/>
        <a:p>
          <a:endParaRPr lang="fr-FR"/>
        </a:p>
      </dgm:t>
    </dgm:pt>
    <dgm:pt modelId="{66E2B3AB-8B49-4C0C-9D8C-3A63452F9CC4}" type="pres">
      <dgm:prSet presAssocID="{CA3CC093-F6D8-47A4-8EE2-5132734E6896}" presName="ThreeNodes_3" presStyleLbl="node1" presStyleIdx="2" presStyleCnt="3">
        <dgm:presLayoutVars>
          <dgm:bulletEnabled val="1"/>
        </dgm:presLayoutVars>
      </dgm:prSet>
      <dgm:spPr/>
      <dgm:t>
        <a:bodyPr/>
        <a:lstStyle/>
        <a:p>
          <a:endParaRPr lang="fr-FR"/>
        </a:p>
      </dgm:t>
    </dgm:pt>
    <dgm:pt modelId="{C608A92D-7DAC-4855-9720-C9C2A3FFD6E9}" type="pres">
      <dgm:prSet presAssocID="{CA3CC093-F6D8-47A4-8EE2-5132734E6896}" presName="ThreeConn_1-2" presStyleLbl="fgAccFollowNode1" presStyleIdx="0" presStyleCnt="2">
        <dgm:presLayoutVars>
          <dgm:bulletEnabled val="1"/>
        </dgm:presLayoutVars>
      </dgm:prSet>
      <dgm:spPr/>
      <dgm:t>
        <a:bodyPr/>
        <a:lstStyle/>
        <a:p>
          <a:endParaRPr lang="fr-FR"/>
        </a:p>
      </dgm:t>
    </dgm:pt>
    <dgm:pt modelId="{D6170BFD-D293-4E2B-BD25-E1D612C46F14}" type="pres">
      <dgm:prSet presAssocID="{CA3CC093-F6D8-47A4-8EE2-5132734E6896}" presName="ThreeConn_2-3" presStyleLbl="fgAccFollowNode1" presStyleIdx="1" presStyleCnt="2">
        <dgm:presLayoutVars>
          <dgm:bulletEnabled val="1"/>
        </dgm:presLayoutVars>
      </dgm:prSet>
      <dgm:spPr/>
      <dgm:t>
        <a:bodyPr/>
        <a:lstStyle/>
        <a:p>
          <a:endParaRPr lang="fr-FR"/>
        </a:p>
      </dgm:t>
    </dgm:pt>
    <dgm:pt modelId="{D9AC030D-7297-4C7B-822F-353314B0D162}" type="pres">
      <dgm:prSet presAssocID="{CA3CC093-F6D8-47A4-8EE2-5132734E6896}" presName="ThreeNodes_1_text" presStyleLbl="node1" presStyleIdx="2" presStyleCnt="3">
        <dgm:presLayoutVars>
          <dgm:bulletEnabled val="1"/>
        </dgm:presLayoutVars>
      </dgm:prSet>
      <dgm:spPr/>
      <dgm:t>
        <a:bodyPr/>
        <a:lstStyle/>
        <a:p>
          <a:endParaRPr lang="fr-FR"/>
        </a:p>
      </dgm:t>
    </dgm:pt>
    <dgm:pt modelId="{E2220F53-9F36-4307-9CD6-2A854D9664AE}" type="pres">
      <dgm:prSet presAssocID="{CA3CC093-F6D8-47A4-8EE2-5132734E6896}" presName="ThreeNodes_2_text" presStyleLbl="node1" presStyleIdx="2" presStyleCnt="3">
        <dgm:presLayoutVars>
          <dgm:bulletEnabled val="1"/>
        </dgm:presLayoutVars>
      </dgm:prSet>
      <dgm:spPr/>
      <dgm:t>
        <a:bodyPr/>
        <a:lstStyle/>
        <a:p>
          <a:endParaRPr lang="fr-FR"/>
        </a:p>
      </dgm:t>
    </dgm:pt>
    <dgm:pt modelId="{0CD21885-19A1-47C4-87AC-A0998834E901}" type="pres">
      <dgm:prSet presAssocID="{CA3CC093-F6D8-47A4-8EE2-5132734E6896}" presName="ThreeNodes_3_text" presStyleLbl="node1" presStyleIdx="2" presStyleCnt="3">
        <dgm:presLayoutVars>
          <dgm:bulletEnabled val="1"/>
        </dgm:presLayoutVars>
      </dgm:prSet>
      <dgm:spPr/>
      <dgm:t>
        <a:bodyPr/>
        <a:lstStyle/>
        <a:p>
          <a:endParaRPr lang="fr-FR"/>
        </a:p>
      </dgm:t>
    </dgm:pt>
  </dgm:ptLst>
  <dgm:cxnLst>
    <dgm:cxn modelId="{46702B22-9B76-48BD-86C1-D83267D416DF}" type="presOf" srcId="{CA3CC093-F6D8-47A4-8EE2-5132734E6896}" destId="{D324F4CD-D578-4817-93CB-2CC23CB974D6}" srcOrd="0" destOrd="0" presId="urn:microsoft.com/office/officeart/2005/8/layout/vProcess5"/>
    <dgm:cxn modelId="{1F074E86-1BF2-42A6-94DD-E1E502E1AC56}" type="presOf" srcId="{0395577D-6E0B-4DED-9DAB-44AA46E565D3}" destId="{D6170BFD-D293-4E2B-BD25-E1D612C46F14}" srcOrd="0" destOrd="0" presId="urn:microsoft.com/office/officeart/2005/8/layout/vProcess5"/>
    <dgm:cxn modelId="{D5FF9936-3522-4BBD-A653-1927F73FF7FD}" type="presOf" srcId="{549E16E5-D7DB-4E40-AB7C-6ADEBFE6D641}" destId="{270199F9-406F-42B3-ABD0-AD16FEA3D093}" srcOrd="0" destOrd="0" presId="urn:microsoft.com/office/officeart/2005/8/layout/vProcess5"/>
    <dgm:cxn modelId="{CE16B6CF-123A-42C1-85CE-0A1EDE41A4E5}" type="presOf" srcId="{57804BF8-DE92-43AA-BF63-6ED96093D59A}" destId="{66E2B3AB-8B49-4C0C-9D8C-3A63452F9CC4}" srcOrd="0" destOrd="0" presId="urn:microsoft.com/office/officeart/2005/8/layout/vProcess5"/>
    <dgm:cxn modelId="{A7E018C1-3D15-4D2B-8EB2-78B9E3EFF254}" type="presOf" srcId="{57804BF8-DE92-43AA-BF63-6ED96093D59A}" destId="{0CD21885-19A1-47C4-87AC-A0998834E901}" srcOrd="1" destOrd="0" presId="urn:microsoft.com/office/officeart/2005/8/layout/vProcess5"/>
    <dgm:cxn modelId="{B12A10A0-26CC-4A2E-8629-CBC496698245}" srcId="{CA3CC093-F6D8-47A4-8EE2-5132734E6896}" destId="{8606BF8A-F53F-4890-99C4-8AF077787CE4}" srcOrd="1" destOrd="0" parTransId="{3E67F90F-4596-4639-9AD5-61EB52ED8C2F}" sibTransId="{0395577D-6E0B-4DED-9DAB-44AA46E565D3}"/>
    <dgm:cxn modelId="{FE1E8504-4492-4E67-AC30-6DEDE06A4B16}" type="presOf" srcId="{DA67DDC5-7DAE-41B0-B41C-C9DF60228EA1}" destId="{C608A92D-7DAC-4855-9720-C9C2A3FFD6E9}" srcOrd="0" destOrd="0" presId="urn:microsoft.com/office/officeart/2005/8/layout/vProcess5"/>
    <dgm:cxn modelId="{51C5CA71-063C-4695-A8D1-29276622AD47}" type="presOf" srcId="{8606BF8A-F53F-4890-99C4-8AF077787CE4}" destId="{E2220F53-9F36-4307-9CD6-2A854D9664AE}" srcOrd="1" destOrd="0" presId="urn:microsoft.com/office/officeart/2005/8/layout/vProcess5"/>
    <dgm:cxn modelId="{2609253B-075C-43EA-8BD8-D4702DFFFC46}" type="presOf" srcId="{8606BF8A-F53F-4890-99C4-8AF077787CE4}" destId="{AB2C831B-63E6-4801-8003-B71FF58F25F6}" srcOrd="0" destOrd="0" presId="urn:microsoft.com/office/officeart/2005/8/layout/vProcess5"/>
    <dgm:cxn modelId="{BC409943-BAC0-47CE-AEE1-2AC3B61BFBCA}" type="presOf" srcId="{549E16E5-D7DB-4E40-AB7C-6ADEBFE6D641}" destId="{D9AC030D-7297-4C7B-822F-353314B0D162}" srcOrd="1" destOrd="0" presId="urn:microsoft.com/office/officeart/2005/8/layout/vProcess5"/>
    <dgm:cxn modelId="{0A5282FC-358D-4BA1-A30A-8E7133E10290}" srcId="{CA3CC093-F6D8-47A4-8EE2-5132734E6896}" destId="{57804BF8-DE92-43AA-BF63-6ED96093D59A}" srcOrd="2" destOrd="0" parTransId="{D716A2EC-ABEC-4A7C-B371-B698CD9644D9}" sibTransId="{793A04B2-EEBC-4CAE-A4E7-E6A81B301243}"/>
    <dgm:cxn modelId="{6834D062-0441-4DD7-AF77-04375EEBF8FB}" srcId="{CA3CC093-F6D8-47A4-8EE2-5132734E6896}" destId="{549E16E5-D7DB-4E40-AB7C-6ADEBFE6D641}" srcOrd="0" destOrd="0" parTransId="{78EA3AC3-4932-47DA-AFB4-39CC8F70DB29}" sibTransId="{DA67DDC5-7DAE-41B0-B41C-C9DF60228EA1}"/>
    <dgm:cxn modelId="{B93FE2C5-00AA-4F79-86DD-55FDB6084C0B}" type="presParOf" srcId="{D324F4CD-D578-4817-93CB-2CC23CB974D6}" destId="{D378769A-60D4-46CE-A59E-0E726E0B3FB3}" srcOrd="0" destOrd="0" presId="urn:microsoft.com/office/officeart/2005/8/layout/vProcess5"/>
    <dgm:cxn modelId="{C202859E-8CCA-42CC-A1BD-B1B679D5F70A}" type="presParOf" srcId="{D324F4CD-D578-4817-93CB-2CC23CB974D6}" destId="{270199F9-406F-42B3-ABD0-AD16FEA3D093}" srcOrd="1" destOrd="0" presId="urn:microsoft.com/office/officeart/2005/8/layout/vProcess5"/>
    <dgm:cxn modelId="{A326604F-CB00-4EC4-90E0-F1ABB8C9AA23}" type="presParOf" srcId="{D324F4CD-D578-4817-93CB-2CC23CB974D6}" destId="{AB2C831B-63E6-4801-8003-B71FF58F25F6}" srcOrd="2" destOrd="0" presId="urn:microsoft.com/office/officeart/2005/8/layout/vProcess5"/>
    <dgm:cxn modelId="{28CC0ABB-005F-4534-833E-7E6D1AFA09A3}" type="presParOf" srcId="{D324F4CD-D578-4817-93CB-2CC23CB974D6}" destId="{66E2B3AB-8B49-4C0C-9D8C-3A63452F9CC4}" srcOrd="3" destOrd="0" presId="urn:microsoft.com/office/officeart/2005/8/layout/vProcess5"/>
    <dgm:cxn modelId="{370CA21E-D8EC-4955-9D3B-D9738FD1EE98}" type="presParOf" srcId="{D324F4CD-D578-4817-93CB-2CC23CB974D6}" destId="{C608A92D-7DAC-4855-9720-C9C2A3FFD6E9}" srcOrd="4" destOrd="0" presId="urn:microsoft.com/office/officeart/2005/8/layout/vProcess5"/>
    <dgm:cxn modelId="{E5C544C1-9F30-46B2-8E92-39BA91CC72D8}" type="presParOf" srcId="{D324F4CD-D578-4817-93CB-2CC23CB974D6}" destId="{D6170BFD-D293-4E2B-BD25-E1D612C46F14}" srcOrd="5" destOrd="0" presId="urn:microsoft.com/office/officeart/2005/8/layout/vProcess5"/>
    <dgm:cxn modelId="{523904A2-A4AD-41C0-921E-F32FB176FFCA}" type="presParOf" srcId="{D324F4CD-D578-4817-93CB-2CC23CB974D6}" destId="{D9AC030D-7297-4C7B-822F-353314B0D162}" srcOrd="6" destOrd="0" presId="urn:microsoft.com/office/officeart/2005/8/layout/vProcess5"/>
    <dgm:cxn modelId="{3ED7DAC3-F6D4-426F-89E8-D81AE68CBE23}" type="presParOf" srcId="{D324F4CD-D578-4817-93CB-2CC23CB974D6}" destId="{E2220F53-9F36-4307-9CD6-2A854D9664AE}" srcOrd="7" destOrd="0" presId="urn:microsoft.com/office/officeart/2005/8/layout/vProcess5"/>
    <dgm:cxn modelId="{C34C5CAE-A144-4F5E-AD45-82E86EA4E7FF}" type="presParOf" srcId="{D324F4CD-D578-4817-93CB-2CC23CB974D6}" destId="{0CD21885-19A1-47C4-87AC-A0998834E901}"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31FC50-B9F9-4CFB-96E3-9F1E1F2A3281}" type="doc">
      <dgm:prSet loTypeId="urn:microsoft.com/office/officeart/2005/8/layout/list1" loCatId="list" qsTypeId="urn:microsoft.com/office/officeart/2005/8/quickstyle/simple1#3" qsCatId="simple" csTypeId="urn:microsoft.com/office/officeart/2005/8/colors/accent1_2#2" csCatId="accent1" phldr="1"/>
      <dgm:spPr/>
      <dgm:t>
        <a:bodyPr/>
        <a:lstStyle/>
        <a:p>
          <a:endParaRPr lang="fr-FR"/>
        </a:p>
      </dgm:t>
    </dgm:pt>
    <dgm:pt modelId="{D3415CB6-A922-45B2-A4C5-9DDDC747C704}">
      <dgm:prSet custT="1"/>
      <dgm:spPr>
        <a:solidFill>
          <a:schemeClr val="accent1">
            <a:lumMod val="40000"/>
            <a:lumOff val="60000"/>
          </a:schemeClr>
        </a:solidFill>
      </dgm:spPr>
      <dgm:t>
        <a:bodyPr/>
        <a:lstStyle/>
        <a:p>
          <a:r>
            <a:rPr lang="fr-FR" sz="1600" b="1" dirty="0" smtClean="0">
              <a:solidFill>
                <a:srgbClr val="FAA906"/>
              </a:solidFill>
              <a:latin typeface="Arial" charset="0"/>
            </a:rPr>
            <a:t>Forte attente technico-commerciale avec une orientation B to B très marquée</a:t>
          </a:r>
        </a:p>
      </dgm:t>
    </dgm:pt>
    <dgm:pt modelId="{472377E2-9F47-4971-BB06-40DEC7C98366}" type="parTrans" cxnId="{41948C66-7093-43C7-9AFE-00F965F7317D}">
      <dgm:prSet/>
      <dgm:spPr/>
      <dgm:t>
        <a:bodyPr/>
        <a:lstStyle/>
        <a:p>
          <a:endParaRPr lang="fr-FR"/>
        </a:p>
      </dgm:t>
    </dgm:pt>
    <dgm:pt modelId="{FCCBECE3-7274-4610-891B-DD311E0602DD}" type="sibTrans" cxnId="{41948C66-7093-43C7-9AFE-00F965F7317D}">
      <dgm:prSet/>
      <dgm:spPr/>
      <dgm:t>
        <a:bodyPr/>
        <a:lstStyle/>
        <a:p>
          <a:endParaRPr lang="fr-FR"/>
        </a:p>
      </dgm:t>
    </dgm:pt>
    <dgm:pt modelId="{EA133BE1-A3A6-4189-89EF-C54F07557468}">
      <dgm:prSet custT="1"/>
      <dgm:spPr>
        <a:solidFill>
          <a:srgbClr val="BDDEFF"/>
        </a:solidFill>
      </dgm:spPr>
      <dgm:t>
        <a:bodyPr/>
        <a:lstStyle/>
        <a:p>
          <a:r>
            <a:rPr lang="fr-FR" sz="1600" b="1" dirty="0" smtClean="0">
              <a:solidFill>
                <a:srgbClr val="FAA906"/>
              </a:solidFill>
              <a:latin typeface="Arial" charset="0"/>
            </a:rPr>
            <a:t>Une </a:t>
          </a:r>
          <a:r>
            <a:rPr lang="fr-FR" sz="1600" b="1" u="sng" dirty="0" smtClean="0">
              <a:solidFill>
                <a:srgbClr val="FAA906"/>
              </a:solidFill>
              <a:latin typeface="Arial" charset="0"/>
            </a:rPr>
            <a:t>technicité</a:t>
          </a:r>
          <a:r>
            <a:rPr lang="fr-FR" sz="1600" b="1" dirty="0" smtClean="0">
              <a:solidFill>
                <a:srgbClr val="FAA906"/>
              </a:solidFill>
              <a:latin typeface="Arial" charset="0"/>
            </a:rPr>
            <a:t> très attendue mais encore …</a:t>
          </a:r>
        </a:p>
      </dgm:t>
    </dgm:pt>
    <dgm:pt modelId="{DEE6E0BB-B6F8-4D6C-928D-BF457114C356}" type="parTrans" cxnId="{79A94904-2D77-4AED-8620-4869F7B227C6}">
      <dgm:prSet/>
      <dgm:spPr/>
      <dgm:t>
        <a:bodyPr/>
        <a:lstStyle/>
        <a:p>
          <a:endParaRPr lang="fr-FR"/>
        </a:p>
      </dgm:t>
    </dgm:pt>
    <dgm:pt modelId="{72A5FCBC-CC5B-477F-A22A-B82BEE4226E6}" type="sibTrans" cxnId="{79A94904-2D77-4AED-8620-4869F7B227C6}">
      <dgm:prSet/>
      <dgm:spPr/>
      <dgm:t>
        <a:bodyPr/>
        <a:lstStyle/>
        <a:p>
          <a:endParaRPr lang="fr-FR"/>
        </a:p>
      </dgm:t>
    </dgm:pt>
    <dgm:pt modelId="{B9879C21-F123-4082-9B50-89AC6F373D1E}" type="pres">
      <dgm:prSet presAssocID="{9731FC50-B9F9-4CFB-96E3-9F1E1F2A3281}" presName="linear" presStyleCnt="0">
        <dgm:presLayoutVars>
          <dgm:dir/>
          <dgm:animLvl val="lvl"/>
          <dgm:resizeHandles val="exact"/>
        </dgm:presLayoutVars>
      </dgm:prSet>
      <dgm:spPr/>
      <dgm:t>
        <a:bodyPr/>
        <a:lstStyle/>
        <a:p>
          <a:endParaRPr lang="fr-FR"/>
        </a:p>
      </dgm:t>
    </dgm:pt>
    <dgm:pt modelId="{93A94E7A-2B61-4BFD-97C2-1FF29CDF06A2}" type="pres">
      <dgm:prSet presAssocID="{D3415CB6-A922-45B2-A4C5-9DDDC747C704}" presName="parentLin" presStyleCnt="0"/>
      <dgm:spPr/>
    </dgm:pt>
    <dgm:pt modelId="{4B20B1F1-A573-437A-B475-0FD26095667D}" type="pres">
      <dgm:prSet presAssocID="{D3415CB6-A922-45B2-A4C5-9DDDC747C704}" presName="parentLeftMargin" presStyleLbl="node1" presStyleIdx="0" presStyleCnt="2"/>
      <dgm:spPr/>
      <dgm:t>
        <a:bodyPr/>
        <a:lstStyle/>
        <a:p>
          <a:endParaRPr lang="fr-FR"/>
        </a:p>
      </dgm:t>
    </dgm:pt>
    <dgm:pt modelId="{E762FF7A-4CF1-4ED0-B50B-83733906F326}" type="pres">
      <dgm:prSet presAssocID="{D3415CB6-A922-45B2-A4C5-9DDDC747C704}" presName="parentText" presStyleLbl="node1" presStyleIdx="0" presStyleCnt="2" custScaleX="105086" custScaleY="175864">
        <dgm:presLayoutVars>
          <dgm:chMax val="0"/>
          <dgm:bulletEnabled val="1"/>
        </dgm:presLayoutVars>
      </dgm:prSet>
      <dgm:spPr/>
      <dgm:t>
        <a:bodyPr/>
        <a:lstStyle/>
        <a:p>
          <a:endParaRPr lang="fr-FR"/>
        </a:p>
      </dgm:t>
    </dgm:pt>
    <dgm:pt modelId="{D542AE2F-157C-4000-852E-20FEB0F1F1E7}" type="pres">
      <dgm:prSet presAssocID="{D3415CB6-A922-45B2-A4C5-9DDDC747C704}" presName="negativeSpace" presStyleCnt="0"/>
      <dgm:spPr/>
    </dgm:pt>
    <dgm:pt modelId="{77EB9F18-8B8D-496D-8973-8E5E94C149AA}" type="pres">
      <dgm:prSet presAssocID="{D3415CB6-A922-45B2-A4C5-9DDDC747C704}" presName="childText" presStyleLbl="conFgAcc1" presStyleIdx="0" presStyleCnt="2">
        <dgm:presLayoutVars>
          <dgm:bulletEnabled val="1"/>
        </dgm:presLayoutVars>
      </dgm:prSet>
      <dgm:spPr/>
    </dgm:pt>
    <dgm:pt modelId="{79D1550F-30A3-4BD3-A328-9BFCBC248B1B}" type="pres">
      <dgm:prSet presAssocID="{FCCBECE3-7274-4610-891B-DD311E0602DD}" presName="spaceBetweenRectangles" presStyleCnt="0"/>
      <dgm:spPr/>
    </dgm:pt>
    <dgm:pt modelId="{C61CFB3A-6885-48A7-AE1D-54D342052943}" type="pres">
      <dgm:prSet presAssocID="{EA133BE1-A3A6-4189-89EF-C54F07557468}" presName="parentLin" presStyleCnt="0"/>
      <dgm:spPr/>
    </dgm:pt>
    <dgm:pt modelId="{3817FAF0-34FD-4098-B3D4-83BCF3CED0C3}" type="pres">
      <dgm:prSet presAssocID="{EA133BE1-A3A6-4189-89EF-C54F07557468}" presName="parentLeftMargin" presStyleLbl="node1" presStyleIdx="0" presStyleCnt="2"/>
      <dgm:spPr/>
      <dgm:t>
        <a:bodyPr/>
        <a:lstStyle/>
        <a:p>
          <a:endParaRPr lang="fr-FR"/>
        </a:p>
      </dgm:t>
    </dgm:pt>
    <dgm:pt modelId="{CD9D43B2-B2EA-4934-939F-EA0D3A958969}" type="pres">
      <dgm:prSet presAssocID="{EA133BE1-A3A6-4189-89EF-C54F07557468}" presName="parentText" presStyleLbl="node1" presStyleIdx="1" presStyleCnt="2" custScaleX="105079" custScaleY="156058">
        <dgm:presLayoutVars>
          <dgm:chMax val="0"/>
          <dgm:bulletEnabled val="1"/>
        </dgm:presLayoutVars>
      </dgm:prSet>
      <dgm:spPr/>
      <dgm:t>
        <a:bodyPr/>
        <a:lstStyle/>
        <a:p>
          <a:endParaRPr lang="fr-FR"/>
        </a:p>
      </dgm:t>
    </dgm:pt>
    <dgm:pt modelId="{5AB0135B-9B12-4543-80DD-A96DA37439A7}" type="pres">
      <dgm:prSet presAssocID="{EA133BE1-A3A6-4189-89EF-C54F07557468}" presName="negativeSpace" presStyleCnt="0"/>
      <dgm:spPr/>
    </dgm:pt>
    <dgm:pt modelId="{1F4A7509-9E5A-4188-B995-45D59AE71638}" type="pres">
      <dgm:prSet presAssocID="{EA133BE1-A3A6-4189-89EF-C54F07557468}" presName="childText" presStyleLbl="conFgAcc1" presStyleIdx="1" presStyleCnt="2">
        <dgm:presLayoutVars>
          <dgm:bulletEnabled val="1"/>
        </dgm:presLayoutVars>
      </dgm:prSet>
      <dgm:spPr/>
    </dgm:pt>
  </dgm:ptLst>
  <dgm:cxnLst>
    <dgm:cxn modelId="{3CDE008F-C1D0-4727-9059-EE8E9C59E7F3}" type="presOf" srcId="{9731FC50-B9F9-4CFB-96E3-9F1E1F2A3281}" destId="{B9879C21-F123-4082-9B50-89AC6F373D1E}" srcOrd="0" destOrd="0" presId="urn:microsoft.com/office/officeart/2005/8/layout/list1"/>
    <dgm:cxn modelId="{B8942C46-2D24-4CB9-82AC-37E092C6BF98}" type="presOf" srcId="{EA133BE1-A3A6-4189-89EF-C54F07557468}" destId="{3817FAF0-34FD-4098-B3D4-83BCF3CED0C3}" srcOrd="0" destOrd="0" presId="urn:microsoft.com/office/officeart/2005/8/layout/list1"/>
    <dgm:cxn modelId="{DC010CAD-07A7-4A0F-9642-6AA9D1D0802A}" type="presOf" srcId="{EA133BE1-A3A6-4189-89EF-C54F07557468}" destId="{CD9D43B2-B2EA-4934-939F-EA0D3A958969}" srcOrd="1" destOrd="0" presId="urn:microsoft.com/office/officeart/2005/8/layout/list1"/>
    <dgm:cxn modelId="{09A359E1-222F-44FA-8A9B-54F1FD75797D}" type="presOf" srcId="{D3415CB6-A922-45B2-A4C5-9DDDC747C704}" destId="{E762FF7A-4CF1-4ED0-B50B-83733906F326}" srcOrd="1" destOrd="0" presId="urn:microsoft.com/office/officeart/2005/8/layout/list1"/>
    <dgm:cxn modelId="{0E11221F-FB5B-4BEC-A76C-001947B2181F}" type="presOf" srcId="{D3415CB6-A922-45B2-A4C5-9DDDC747C704}" destId="{4B20B1F1-A573-437A-B475-0FD26095667D}" srcOrd="0" destOrd="0" presId="urn:microsoft.com/office/officeart/2005/8/layout/list1"/>
    <dgm:cxn modelId="{79A94904-2D77-4AED-8620-4869F7B227C6}" srcId="{9731FC50-B9F9-4CFB-96E3-9F1E1F2A3281}" destId="{EA133BE1-A3A6-4189-89EF-C54F07557468}" srcOrd="1" destOrd="0" parTransId="{DEE6E0BB-B6F8-4D6C-928D-BF457114C356}" sibTransId="{72A5FCBC-CC5B-477F-A22A-B82BEE4226E6}"/>
    <dgm:cxn modelId="{41948C66-7093-43C7-9AFE-00F965F7317D}" srcId="{9731FC50-B9F9-4CFB-96E3-9F1E1F2A3281}" destId="{D3415CB6-A922-45B2-A4C5-9DDDC747C704}" srcOrd="0" destOrd="0" parTransId="{472377E2-9F47-4971-BB06-40DEC7C98366}" sibTransId="{FCCBECE3-7274-4610-891B-DD311E0602DD}"/>
    <dgm:cxn modelId="{45C706F6-1E86-46C9-86B6-903046027EA6}" type="presParOf" srcId="{B9879C21-F123-4082-9B50-89AC6F373D1E}" destId="{93A94E7A-2B61-4BFD-97C2-1FF29CDF06A2}" srcOrd="0" destOrd="0" presId="urn:microsoft.com/office/officeart/2005/8/layout/list1"/>
    <dgm:cxn modelId="{C47FEF07-E4C9-424A-A6C2-D6069ADC6038}" type="presParOf" srcId="{93A94E7A-2B61-4BFD-97C2-1FF29CDF06A2}" destId="{4B20B1F1-A573-437A-B475-0FD26095667D}" srcOrd="0" destOrd="0" presId="urn:microsoft.com/office/officeart/2005/8/layout/list1"/>
    <dgm:cxn modelId="{CBCE8EDB-1916-4F6D-93F0-B263F4A6BDD2}" type="presParOf" srcId="{93A94E7A-2B61-4BFD-97C2-1FF29CDF06A2}" destId="{E762FF7A-4CF1-4ED0-B50B-83733906F326}" srcOrd="1" destOrd="0" presId="urn:microsoft.com/office/officeart/2005/8/layout/list1"/>
    <dgm:cxn modelId="{2BBC9A3F-5A3F-4CD7-8EFD-4E8F051F66F3}" type="presParOf" srcId="{B9879C21-F123-4082-9B50-89AC6F373D1E}" destId="{D542AE2F-157C-4000-852E-20FEB0F1F1E7}" srcOrd="1" destOrd="0" presId="urn:microsoft.com/office/officeart/2005/8/layout/list1"/>
    <dgm:cxn modelId="{E9F6A89E-18DE-44EB-B403-A03F55519375}" type="presParOf" srcId="{B9879C21-F123-4082-9B50-89AC6F373D1E}" destId="{77EB9F18-8B8D-496D-8973-8E5E94C149AA}" srcOrd="2" destOrd="0" presId="urn:microsoft.com/office/officeart/2005/8/layout/list1"/>
    <dgm:cxn modelId="{6C34B4CA-57A3-41E7-9FC2-B29081492236}" type="presParOf" srcId="{B9879C21-F123-4082-9B50-89AC6F373D1E}" destId="{79D1550F-30A3-4BD3-A328-9BFCBC248B1B}" srcOrd="3" destOrd="0" presId="urn:microsoft.com/office/officeart/2005/8/layout/list1"/>
    <dgm:cxn modelId="{C9039489-D005-4909-8ED8-2A5C8054526C}" type="presParOf" srcId="{B9879C21-F123-4082-9B50-89AC6F373D1E}" destId="{C61CFB3A-6885-48A7-AE1D-54D342052943}" srcOrd="4" destOrd="0" presId="urn:microsoft.com/office/officeart/2005/8/layout/list1"/>
    <dgm:cxn modelId="{334333B8-E431-46E0-B0B0-A66F6C00C146}" type="presParOf" srcId="{C61CFB3A-6885-48A7-AE1D-54D342052943}" destId="{3817FAF0-34FD-4098-B3D4-83BCF3CED0C3}" srcOrd="0" destOrd="0" presId="urn:microsoft.com/office/officeart/2005/8/layout/list1"/>
    <dgm:cxn modelId="{D8CCF9EF-0B7E-4AFE-B0C5-5C947012F0E1}" type="presParOf" srcId="{C61CFB3A-6885-48A7-AE1D-54D342052943}" destId="{CD9D43B2-B2EA-4934-939F-EA0D3A958969}" srcOrd="1" destOrd="0" presId="urn:microsoft.com/office/officeart/2005/8/layout/list1"/>
    <dgm:cxn modelId="{190E2847-7F48-4DF3-8A62-AB529A7C31BC}" type="presParOf" srcId="{B9879C21-F123-4082-9B50-89AC6F373D1E}" destId="{5AB0135B-9B12-4543-80DD-A96DA37439A7}" srcOrd="5" destOrd="0" presId="urn:microsoft.com/office/officeart/2005/8/layout/list1"/>
    <dgm:cxn modelId="{8FBBC565-C155-4DE9-AC5F-DF9E8BF221C6}" type="presParOf" srcId="{B9879C21-F123-4082-9B50-89AC6F373D1E}" destId="{1F4A7509-9E5A-4188-B995-45D59AE71638}" srcOrd="6" destOrd="0" presId="urn:microsoft.com/office/officeart/2005/8/layout/lis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2688ABA2-6F0D-4763-80E1-FEBDE4C990B6}" type="doc">
      <dgm:prSet loTypeId="urn:microsoft.com/office/officeart/2005/8/layout/vProcess5" loCatId="process" qsTypeId="urn:microsoft.com/office/officeart/2005/8/quickstyle/3d5" qsCatId="3D" csTypeId="urn:microsoft.com/office/officeart/2005/8/colors/accent1_2#28" csCatId="accent1" phldr="1"/>
      <dgm:spPr/>
      <dgm:t>
        <a:bodyPr/>
        <a:lstStyle/>
        <a:p>
          <a:endParaRPr lang="fr-FR"/>
        </a:p>
      </dgm:t>
    </dgm:pt>
    <dgm:pt modelId="{1ED3A465-32DD-4546-A2E5-F88507C68129}">
      <dgm:prSet phldrT="[Texte]" custT="1"/>
      <dgm:spPr>
        <a:solidFill>
          <a:schemeClr val="tx1"/>
        </a:solidFill>
      </dgm:spPr>
      <dgm:t>
        <a:bodyPr/>
        <a:lstStyle/>
        <a:p>
          <a:r>
            <a:rPr lang="fr-FR" sz="2000" b="1" dirty="0" smtClean="0">
              <a:solidFill>
                <a:schemeClr val="accent3"/>
              </a:solidFill>
            </a:rPr>
            <a:t>Elle ne modifie pas les objectifs et modalités de formation</a:t>
          </a:r>
          <a:endParaRPr lang="fr-FR" sz="2000" b="1" dirty="0">
            <a:solidFill>
              <a:schemeClr val="accent3"/>
            </a:solidFill>
          </a:endParaRPr>
        </a:p>
      </dgm:t>
    </dgm:pt>
    <dgm:pt modelId="{A5B65F5B-D1E6-40BE-AC35-26505A90BC17}" type="parTrans" cxnId="{FA18720F-3D27-49AB-8142-51F4D9153F28}">
      <dgm:prSet/>
      <dgm:spPr/>
      <dgm:t>
        <a:bodyPr/>
        <a:lstStyle/>
        <a:p>
          <a:endParaRPr lang="fr-FR"/>
        </a:p>
      </dgm:t>
    </dgm:pt>
    <dgm:pt modelId="{DCAAB7C5-4605-44FC-82B8-DD8931B0CB75}" type="sibTrans" cxnId="{FA18720F-3D27-49AB-8142-51F4D9153F28}">
      <dgm:prSet/>
      <dgm:spPr/>
      <dgm:t>
        <a:bodyPr/>
        <a:lstStyle/>
        <a:p>
          <a:endParaRPr lang="fr-FR"/>
        </a:p>
      </dgm:t>
    </dgm:pt>
    <dgm:pt modelId="{B707FE81-9BB3-45A7-9466-DDFD82C23F6B}">
      <dgm:prSet phldrT="[Texte]" custT="1"/>
      <dgm:spPr>
        <a:solidFill>
          <a:srgbClr val="FF0000"/>
        </a:solidFill>
      </dgm:spPr>
      <dgm:t>
        <a:bodyPr/>
        <a:lstStyle/>
        <a:p>
          <a:r>
            <a:rPr lang="fr-FR" sz="2000" b="1" dirty="0" smtClean="0">
              <a:solidFill>
                <a:schemeClr val="accent3"/>
              </a:solidFill>
            </a:rPr>
            <a:t>Elle facilite le positionnement local et encourage le travail d’équipe</a:t>
          </a:r>
          <a:endParaRPr lang="fr-FR" sz="2000" b="1" dirty="0">
            <a:solidFill>
              <a:schemeClr val="accent3"/>
            </a:solidFill>
          </a:endParaRPr>
        </a:p>
      </dgm:t>
    </dgm:pt>
    <dgm:pt modelId="{CD0B8CB3-A755-4336-8550-9A315621F7FE}" type="parTrans" cxnId="{E7B4A463-2ED5-4DA0-BFF2-0CF048CBDAF8}">
      <dgm:prSet/>
      <dgm:spPr/>
      <dgm:t>
        <a:bodyPr/>
        <a:lstStyle/>
        <a:p>
          <a:endParaRPr lang="fr-FR"/>
        </a:p>
      </dgm:t>
    </dgm:pt>
    <dgm:pt modelId="{D43CA2FD-C99D-4FEE-A00E-05FA3AA4EB89}" type="sibTrans" cxnId="{E7B4A463-2ED5-4DA0-BFF2-0CF048CBDAF8}">
      <dgm:prSet/>
      <dgm:spPr/>
      <dgm:t>
        <a:bodyPr/>
        <a:lstStyle/>
        <a:p>
          <a:endParaRPr lang="fr-FR"/>
        </a:p>
      </dgm:t>
    </dgm:pt>
    <dgm:pt modelId="{91FF1B7A-7EE8-4DBF-BEAE-C542C591E5D4}">
      <dgm:prSet phldrT="[Texte]"/>
      <dgm:spPr>
        <a:solidFill>
          <a:srgbClr val="7030A0"/>
        </a:solidFill>
      </dgm:spPr>
      <dgm:t>
        <a:bodyPr/>
        <a:lstStyle/>
        <a:p>
          <a:r>
            <a:rPr lang="fr-FR" b="1" dirty="0" smtClean="0">
              <a:solidFill>
                <a:schemeClr val="accent3"/>
              </a:solidFill>
            </a:rPr>
            <a:t>Elle donne de la souplesse dans l’organisation de la formation et la gestion de l’hétérogénéité des étudiants</a:t>
          </a:r>
          <a:endParaRPr lang="fr-FR" b="1" dirty="0">
            <a:solidFill>
              <a:schemeClr val="accent3"/>
            </a:solidFill>
          </a:endParaRPr>
        </a:p>
      </dgm:t>
    </dgm:pt>
    <dgm:pt modelId="{417A2AA7-2684-4E07-9AFD-98BFC889D477}" type="parTrans" cxnId="{4E54CFBC-39F3-464A-97D8-36328CE9E934}">
      <dgm:prSet/>
      <dgm:spPr/>
      <dgm:t>
        <a:bodyPr/>
        <a:lstStyle/>
        <a:p>
          <a:endParaRPr lang="fr-FR"/>
        </a:p>
      </dgm:t>
    </dgm:pt>
    <dgm:pt modelId="{CF24D1FC-9D36-4D11-BA89-138BB557DE57}" type="sibTrans" cxnId="{4E54CFBC-39F3-464A-97D8-36328CE9E934}">
      <dgm:prSet/>
      <dgm:spPr/>
      <dgm:t>
        <a:bodyPr/>
        <a:lstStyle/>
        <a:p>
          <a:endParaRPr lang="fr-FR"/>
        </a:p>
      </dgm:t>
    </dgm:pt>
    <dgm:pt modelId="{E9675593-4A9D-433F-A220-E6BF31A73A4B}" type="pres">
      <dgm:prSet presAssocID="{2688ABA2-6F0D-4763-80E1-FEBDE4C990B6}" presName="outerComposite" presStyleCnt="0">
        <dgm:presLayoutVars>
          <dgm:chMax val="5"/>
          <dgm:dir/>
          <dgm:resizeHandles val="exact"/>
        </dgm:presLayoutVars>
      </dgm:prSet>
      <dgm:spPr/>
      <dgm:t>
        <a:bodyPr/>
        <a:lstStyle/>
        <a:p>
          <a:endParaRPr lang="fr-FR"/>
        </a:p>
      </dgm:t>
    </dgm:pt>
    <dgm:pt modelId="{23AF449B-E854-40F2-B22F-B9C562921E58}" type="pres">
      <dgm:prSet presAssocID="{2688ABA2-6F0D-4763-80E1-FEBDE4C990B6}" presName="dummyMaxCanvas" presStyleCnt="0">
        <dgm:presLayoutVars/>
      </dgm:prSet>
      <dgm:spPr/>
    </dgm:pt>
    <dgm:pt modelId="{18968BBC-8D3B-4E4B-A20E-DE47C014B8D5}" type="pres">
      <dgm:prSet presAssocID="{2688ABA2-6F0D-4763-80E1-FEBDE4C990B6}" presName="ThreeNodes_1" presStyleLbl="node1" presStyleIdx="0" presStyleCnt="3">
        <dgm:presLayoutVars>
          <dgm:bulletEnabled val="1"/>
        </dgm:presLayoutVars>
      </dgm:prSet>
      <dgm:spPr/>
      <dgm:t>
        <a:bodyPr/>
        <a:lstStyle/>
        <a:p>
          <a:endParaRPr lang="fr-FR"/>
        </a:p>
      </dgm:t>
    </dgm:pt>
    <dgm:pt modelId="{2641DE0B-A7C8-4940-B44A-9AA0BC6C0347}" type="pres">
      <dgm:prSet presAssocID="{2688ABA2-6F0D-4763-80E1-FEBDE4C990B6}" presName="ThreeNodes_2" presStyleLbl="node1" presStyleIdx="1" presStyleCnt="3">
        <dgm:presLayoutVars>
          <dgm:bulletEnabled val="1"/>
        </dgm:presLayoutVars>
      </dgm:prSet>
      <dgm:spPr/>
      <dgm:t>
        <a:bodyPr/>
        <a:lstStyle/>
        <a:p>
          <a:endParaRPr lang="fr-FR"/>
        </a:p>
      </dgm:t>
    </dgm:pt>
    <dgm:pt modelId="{C595CF18-C1F3-4741-B04D-F022127B89AD}" type="pres">
      <dgm:prSet presAssocID="{2688ABA2-6F0D-4763-80E1-FEBDE4C990B6}" presName="ThreeNodes_3" presStyleLbl="node1" presStyleIdx="2" presStyleCnt="3">
        <dgm:presLayoutVars>
          <dgm:bulletEnabled val="1"/>
        </dgm:presLayoutVars>
      </dgm:prSet>
      <dgm:spPr/>
      <dgm:t>
        <a:bodyPr/>
        <a:lstStyle/>
        <a:p>
          <a:endParaRPr lang="fr-FR"/>
        </a:p>
      </dgm:t>
    </dgm:pt>
    <dgm:pt modelId="{E7C2BE43-CA99-4AE2-9A08-36E89955DAD0}" type="pres">
      <dgm:prSet presAssocID="{2688ABA2-6F0D-4763-80E1-FEBDE4C990B6}" presName="ThreeConn_1-2" presStyleLbl="fgAccFollowNode1" presStyleIdx="0" presStyleCnt="2">
        <dgm:presLayoutVars>
          <dgm:bulletEnabled val="1"/>
        </dgm:presLayoutVars>
      </dgm:prSet>
      <dgm:spPr/>
      <dgm:t>
        <a:bodyPr/>
        <a:lstStyle/>
        <a:p>
          <a:endParaRPr lang="fr-FR"/>
        </a:p>
      </dgm:t>
    </dgm:pt>
    <dgm:pt modelId="{1C1A5C57-EBAE-495C-A139-5DC334B16914}" type="pres">
      <dgm:prSet presAssocID="{2688ABA2-6F0D-4763-80E1-FEBDE4C990B6}" presName="ThreeConn_2-3" presStyleLbl="fgAccFollowNode1" presStyleIdx="1" presStyleCnt="2">
        <dgm:presLayoutVars>
          <dgm:bulletEnabled val="1"/>
        </dgm:presLayoutVars>
      </dgm:prSet>
      <dgm:spPr/>
      <dgm:t>
        <a:bodyPr/>
        <a:lstStyle/>
        <a:p>
          <a:endParaRPr lang="fr-FR"/>
        </a:p>
      </dgm:t>
    </dgm:pt>
    <dgm:pt modelId="{F8BBB719-5B4A-4BA7-B1FD-21CC1D0CF887}" type="pres">
      <dgm:prSet presAssocID="{2688ABA2-6F0D-4763-80E1-FEBDE4C990B6}" presName="ThreeNodes_1_text" presStyleLbl="node1" presStyleIdx="2" presStyleCnt="3">
        <dgm:presLayoutVars>
          <dgm:bulletEnabled val="1"/>
        </dgm:presLayoutVars>
      </dgm:prSet>
      <dgm:spPr/>
      <dgm:t>
        <a:bodyPr/>
        <a:lstStyle/>
        <a:p>
          <a:endParaRPr lang="fr-FR"/>
        </a:p>
      </dgm:t>
    </dgm:pt>
    <dgm:pt modelId="{A05BF944-2B48-4DE8-B5C0-0CA271175A50}" type="pres">
      <dgm:prSet presAssocID="{2688ABA2-6F0D-4763-80E1-FEBDE4C990B6}" presName="ThreeNodes_2_text" presStyleLbl="node1" presStyleIdx="2" presStyleCnt="3">
        <dgm:presLayoutVars>
          <dgm:bulletEnabled val="1"/>
        </dgm:presLayoutVars>
      </dgm:prSet>
      <dgm:spPr/>
      <dgm:t>
        <a:bodyPr/>
        <a:lstStyle/>
        <a:p>
          <a:endParaRPr lang="fr-FR"/>
        </a:p>
      </dgm:t>
    </dgm:pt>
    <dgm:pt modelId="{920D5100-0F45-4BBC-B4D9-63CB2668D0BA}" type="pres">
      <dgm:prSet presAssocID="{2688ABA2-6F0D-4763-80E1-FEBDE4C990B6}" presName="ThreeNodes_3_text" presStyleLbl="node1" presStyleIdx="2" presStyleCnt="3">
        <dgm:presLayoutVars>
          <dgm:bulletEnabled val="1"/>
        </dgm:presLayoutVars>
      </dgm:prSet>
      <dgm:spPr/>
      <dgm:t>
        <a:bodyPr/>
        <a:lstStyle/>
        <a:p>
          <a:endParaRPr lang="fr-FR"/>
        </a:p>
      </dgm:t>
    </dgm:pt>
  </dgm:ptLst>
  <dgm:cxnLst>
    <dgm:cxn modelId="{E7B4A463-2ED5-4DA0-BFF2-0CF048CBDAF8}" srcId="{2688ABA2-6F0D-4763-80E1-FEBDE4C990B6}" destId="{B707FE81-9BB3-45A7-9466-DDFD82C23F6B}" srcOrd="1" destOrd="0" parTransId="{CD0B8CB3-A755-4336-8550-9A315621F7FE}" sibTransId="{D43CA2FD-C99D-4FEE-A00E-05FA3AA4EB89}"/>
    <dgm:cxn modelId="{A1EE3F5C-BE1B-46C0-A10E-502C4064511A}" type="presOf" srcId="{1ED3A465-32DD-4546-A2E5-F88507C68129}" destId="{F8BBB719-5B4A-4BA7-B1FD-21CC1D0CF887}" srcOrd="1" destOrd="0" presId="urn:microsoft.com/office/officeart/2005/8/layout/vProcess5"/>
    <dgm:cxn modelId="{FA18720F-3D27-49AB-8142-51F4D9153F28}" srcId="{2688ABA2-6F0D-4763-80E1-FEBDE4C990B6}" destId="{1ED3A465-32DD-4546-A2E5-F88507C68129}" srcOrd="0" destOrd="0" parTransId="{A5B65F5B-D1E6-40BE-AC35-26505A90BC17}" sibTransId="{DCAAB7C5-4605-44FC-82B8-DD8931B0CB75}"/>
    <dgm:cxn modelId="{247AF8EA-1A5F-4C41-A87C-8CF84C1A2F56}" type="presOf" srcId="{91FF1B7A-7EE8-4DBF-BEAE-C542C591E5D4}" destId="{920D5100-0F45-4BBC-B4D9-63CB2668D0BA}" srcOrd="1" destOrd="0" presId="urn:microsoft.com/office/officeart/2005/8/layout/vProcess5"/>
    <dgm:cxn modelId="{4E54CFBC-39F3-464A-97D8-36328CE9E934}" srcId="{2688ABA2-6F0D-4763-80E1-FEBDE4C990B6}" destId="{91FF1B7A-7EE8-4DBF-BEAE-C542C591E5D4}" srcOrd="2" destOrd="0" parTransId="{417A2AA7-2684-4E07-9AFD-98BFC889D477}" sibTransId="{CF24D1FC-9D36-4D11-BA89-138BB557DE57}"/>
    <dgm:cxn modelId="{913B095F-DFE5-4F76-863E-8F1239976A53}" type="presOf" srcId="{B707FE81-9BB3-45A7-9466-DDFD82C23F6B}" destId="{A05BF944-2B48-4DE8-B5C0-0CA271175A50}" srcOrd="1" destOrd="0" presId="urn:microsoft.com/office/officeart/2005/8/layout/vProcess5"/>
    <dgm:cxn modelId="{5A481D47-69F7-4DE6-A4E6-B17B95902849}" type="presOf" srcId="{B707FE81-9BB3-45A7-9466-DDFD82C23F6B}" destId="{2641DE0B-A7C8-4940-B44A-9AA0BC6C0347}" srcOrd="0" destOrd="0" presId="urn:microsoft.com/office/officeart/2005/8/layout/vProcess5"/>
    <dgm:cxn modelId="{7F103D93-EB69-4040-80D6-C5780B86B71D}" type="presOf" srcId="{DCAAB7C5-4605-44FC-82B8-DD8931B0CB75}" destId="{E7C2BE43-CA99-4AE2-9A08-36E89955DAD0}" srcOrd="0" destOrd="0" presId="urn:microsoft.com/office/officeart/2005/8/layout/vProcess5"/>
    <dgm:cxn modelId="{1F206218-0824-4F0A-A94B-9387809E3918}" type="presOf" srcId="{91FF1B7A-7EE8-4DBF-BEAE-C542C591E5D4}" destId="{C595CF18-C1F3-4741-B04D-F022127B89AD}" srcOrd="0" destOrd="0" presId="urn:microsoft.com/office/officeart/2005/8/layout/vProcess5"/>
    <dgm:cxn modelId="{4620196F-A25A-4949-978B-D7EFC6F76D2E}" type="presOf" srcId="{D43CA2FD-C99D-4FEE-A00E-05FA3AA4EB89}" destId="{1C1A5C57-EBAE-495C-A139-5DC334B16914}" srcOrd="0" destOrd="0" presId="urn:microsoft.com/office/officeart/2005/8/layout/vProcess5"/>
    <dgm:cxn modelId="{C18DA50C-7327-4691-B8DD-7234991F5AB6}" type="presOf" srcId="{2688ABA2-6F0D-4763-80E1-FEBDE4C990B6}" destId="{E9675593-4A9D-433F-A220-E6BF31A73A4B}" srcOrd="0" destOrd="0" presId="urn:microsoft.com/office/officeart/2005/8/layout/vProcess5"/>
    <dgm:cxn modelId="{81D52B24-D9EC-4D29-9147-C7B4DA02A3C8}" type="presOf" srcId="{1ED3A465-32DD-4546-A2E5-F88507C68129}" destId="{18968BBC-8D3B-4E4B-A20E-DE47C014B8D5}" srcOrd="0" destOrd="0" presId="urn:microsoft.com/office/officeart/2005/8/layout/vProcess5"/>
    <dgm:cxn modelId="{474990F5-7F6B-47BD-80AB-7221F39BBC50}" type="presParOf" srcId="{E9675593-4A9D-433F-A220-E6BF31A73A4B}" destId="{23AF449B-E854-40F2-B22F-B9C562921E58}" srcOrd="0" destOrd="0" presId="urn:microsoft.com/office/officeart/2005/8/layout/vProcess5"/>
    <dgm:cxn modelId="{6A787188-783D-4DB6-9AA9-793B6B086961}" type="presParOf" srcId="{E9675593-4A9D-433F-A220-E6BF31A73A4B}" destId="{18968BBC-8D3B-4E4B-A20E-DE47C014B8D5}" srcOrd="1" destOrd="0" presId="urn:microsoft.com/office/officeart/2005/8/layout/vProcess5"/>
    <dgm:cxn modelId="{0C78E779-6C27-4CA2-8656-30A90995B220}" type="presParOf" srcId="{E9675593-4A9D-433F-A220-E6BF31A73A4B}" destId="{2641DE0B-A7C8-4940-B44A-9AA0BC6C0347}" srcOrd="2" destOrd="0" presId="urn:microsoft.com/office/officeart/2005/8/layout/vProcess5"/>
    <dgm:cxn modelId="{8960708B-2281-4FD6-B1AE-2AEB184A2FD4}" type="presParOf" srcId="{E9675593-4A9D-433F-A220-E6BF31A73A4B}" destId="{C595CF18-C1F3-4741-B04D-F022127B89AD}" srcOrd="3" destOrd="0" presId="urn:microsoft.com/office/officeart/2005/8/layout/vProcess5"/>
    <dgm:cxn modelId="{1EFB38C5-4A17-49D5-AF4C-9B90D710BF56}" type="presParOf" srcId="{E9675593-4A9D-433F-A220-E6BF31A73A4B}" destId="{E7C2BE43-CA99-4AE2-9A08-36E89955DAD0}" srcOrd="4" destOrd="0" presId="urn:microsoft.com/office/officeart/2005/8/layout/vProcess5"/>
    <dgm:cxn modelId="{104ED44C-503D-4736-AA14-B9509122C050}" type="presParOf" srcId="{E9675593-4A9D-433F-A220-E6BF31A73A4B}" destId="{1C1A5C57-EBAE-495C-A139-5DC334B16914}" srcOrd="5" destOrd="0" presId="urn:microsoft.com/office/officeart/2005/8/layout/vProcess5"/>
    <dgm:cxn modelId="{075990DE-D4A8-4E71-AC0B-CD2CA99E70B8}" type="presParOf" srcId="{E9675593-4A9D-433F-A220-E6BF31A73A4B}" destId="{F8BBB719-5B4A-4BA7-B1FD-21CC1D0CF887}" srcOrd="6" destOrd="0" presId="urn:microsoft.com/office/officeart/2005/8/layout/vProcess5"/>
    <dgm:cxn modelId="{C0BC9C6A-5B55-42A1-9349-5C671012C3D9}" type="presParOf" srcId="{E9675593-4A9D-433F-A220-E6BF31A73A4B}" destId="{A05BF944-2B48-4DE8-B5C0-0CA271175A50}" srcOrd="7" destOrd="0" presId="urn:microsoft.com/office/officeart/2005/8/layout/vProcess5"/>
    <dgm:cxn modelId="{82A76182-CB50-44B5-9EC3-FB622D8CB0B9}" type="presParOf" srcId="{E9675593-4A9D-433F-A220-E6BF31A73A4B}" destId="{920D5100-0F45-4BBC-B4D9-63CB2668D0BA}"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89EA3AD2-FE5A-42D2-ACC3-47E4D733E48F}" type="doc">
      <dgm:prSet loTypeId="urn:microsoft.com/office/officeart/2005/8/layout/pyramid4" loCatId="pyramid" qsTypeId="urn:microsoft.com/office/officeart/2005/8/quickstyle/simple1#25" qsCatId="simple" csTypeId="urn:microsoft.com/office/officeart/2005/8/colors/accent1_2#29" csCatId="accent1" phldr="1"/>
      <dgm:spPr/>
      <dgm:t>
        <a:bodyPr/>
        <a:lstStyle/>
        <a:p>
          <a:endParaRPr lang="fr-FR"/>
        </a:p>
      </dgm:t>
    </dgm:pt>
    <dgm:pt modelId="{51B8CA96-ABB6-4D0C-B6ED-6BA72759E2FF}">
      <dgm:prSet phldrT="[Texte]" custT="1"/>
      <dgm:spPr>
        <a:solidFill>
          <a:schemeClr val="tx1"/>
        </a:solidFill>
      </dgm:spPr>
      <dgm:t>
        <a:bodyPr/>
        <a:lstStyle/>
        <a:p>
          <a:r>
            <a:rPr lang="fr-FR" sz="1200" b="1" dirty="0" smtClean="0">
              <a:solidFill>
                <a:schemeClr val="accent3"/>
              </a:solidFill>
            </a:rPr>
            <a:t>Crédibilisent </a:t>
          </a:r>
        </a:p>
        <a:p>
          <a:r>
            <a:rPr lang="fr-FR" sz="1200" b="1" dirty="0" smtClean="0">
              <a:solidFill>
                <a:schemeClr val="accent3"/>
              </a:solidFill>
            </a:rPr>
            <a:t>le </a:t>
          </a:r>
          <a:r>
            <a:rPr lang="fr-FR" sz="1200" b="1" dirty="0" err="1" smtClean="0">
              <a:solidFill>
                <a:schemeClr val="accent3"/>
              </a:solidFill>
            </a:rPr>
            <a:t>position-nement</a:t>
          </a:r>
          <a:endParaRPr lang="fr-FR" sz="1200" b="1" dirty="0">
            <a:solidFill>
              <a:schemeClr val="accent3"/>
            </a:solidFill>
          </a:endParaRPr>
        </a:p>
      </dgm:t>
    </dgm:pt>
    <dgm:pt modelId="{22C2D61A-7DA0-4EFB-9943-E70D839866C3}" type="parTrans" cxnId="{0477B7FD-69D6-4465-853D-70ABAB7120A4}">
      <dgm:prSet/>
      <dgm:spPr/>
      <dgm:t>
        <a:bodyPr/>
        <a:lstStyle/>
        <a:p>
          <a:endParaRPr lang="fr-FR"/>
        </a:p>
      </dgm:t>
    </dgm:pt>
    <dgm:pt modelId="{F9B6F734-0730-45BF-998C-2078A78D962A}" type="sibTrans" cxnId="{0477B7FD-69D6-4465-853D-70ABAB7120A4}">
      <dgm:prSet/>
      <dgm:spPr/>
      <dgm:t>
        <a:bodyPr/>
        <a:lstStyle/>
        <a:p>
          <a:endParaRPr lang="fr-FR"/>
        </a:p>
      </dgm:t>
    </dgm:pt>
    <dgm:pt modelId="{CBAA5A44-4F44-408B-92F4-22353AF2D77D}">
      <dgm:prSet phldrT="[Texte]" custT="1"/>
      <dgm:spPr>
        <a:solidFill>
          <a:srgbClr val="FF0000"/>
        </a:solidFill>
      </dgm:spPr>
      <dgm:t>
        <a:bodyPr/>
        <a:lstStyle/>
        <a:p>
          <a:r>
            <a:rPr lang="fr-FR" sz="1200" b="1" dirty="0" smtClean="0">
              <a:solidFill>
                <a:schemeClr val="accent3"/>
              </a:solidFill>
            </a:rPr>
            <a:t>Facilitent les recherches de projet des étudiants</a:t>
          </a:r>
          <a:endParaRPr lang="fr-FR" sz="1200" b="1" dirty="0">
            <a:solidFill>
              <a:schemeClr val="accent3"/>
            </a:solidFill>
          </a:endParaRPr>
        </a:p>
      </dgm:t>
    </dgm:pt>
    <dgm:pt modelId="{1BC4DDEC-1FA7-4494-8F5B-7E24878BC0EA}" type="parTrans" cxnId="{89727CFA-380D-45CE-8553-5D9811822E54}">
      <dgm:prSet/>
      <dgm:spPr/>
      <dgm:t>
        <a:bodyPr/>
        <a:lstStyle/>
        <a:p>
          <a:endParaRPr lang="fr-FR"/>
        </a:p>
      </dgm:t>
    </dgm:pt>
    <dgm:pt modelId="{62A3918D-78F6-4090-B1A9-8E1C27ABC0A3}" type="sibTrans" cxnId="{89727CFA-380D-45CE-8553-5D9811822E54}">
      <dgm:prSet/>
      <dgm:spPr/>
      <dgm:t>
        <a:bodyPr/>
        <a:lstStyle/>
        <a:p>
          <a:endParaRPr lang="fr-FR"/>
        </a:p>
      </dgm:t>
    </dgm:pt>
    <dgm:pt modelId="{ADACF2A4-B3DE-460E-88AA-75ADC230557F}">
      <dgm:prSet phldrT="[Texte]" custT="1"/>
      <dgm:spPr>
        <a:solidFill>
          <a:schemeClr val="accent6">
            <a:lumMod val="75000"/>
          </a:schemeClr>
        </a:solidFill>
      </dgm:spPr>
      <dgm:t>
        <a:bodyPr/>
        <a:lstStyle/>
        <a:p>
          <a:r>
            <a:rPr lang="fr-FR" sz="1400" b="1" dirty="0" err="1" smtClean="0">
              <a:solidFill>
                <a:schemeClr val="accent3"/>
              </a:solidFill>
            </a:rPr>
            <a:t>Partena-riats</a:t>
          </a:r>
          <a:r>
            <a:rPr lang="fr-FR" sz="1400" b="1" dirty="0" smtClean="0">
              <a:solidFill>
                <a:schemeClr val="accent3"/>
              </a:solidFill>
            </a:rPr>
            <a:t>  avec </a:t>
          </a:r>
          <a:r>
            <a:rPr lang="fr-FR" sz="1400" b="1" dirty="0" err="1" smtClean="0">
              <a:solidFill>
                <a:schemeClr val="accent3"/>
              </a:solidFill>
            </a:rPr>
            <a:t>entre-prises</a:t>
          </a:r>
          <a:r>
            <a:rPr lang="fr-FR" sz="1400" b="1" dirty="0" smtClean="0">
              <a:solidFill>
                <a:schemeClr val="accent3"/>
              </a:solidFill>
            </a:rPr>
            <a:t> locales</a:t>
          </a:r>
          <a:endParaRPr lang="fr-FR" sz="1400" b="1" dirty="0">
            <a:solidFill>
              <a:schemeClr val="accent3"/>
            </a:solidFill>
          </a:endParaRPr>
        </a:p>
      </dgm:t>
    </dgm:pt>
    <dgm:pt modelId="{1757CD02-DE6B-414E-B716-7EF1FECC0D27}" type="parTrans" cxnId="{ADAB4C11-12E6-46C2-A487-D1D99D9FB589}">
      <dgm:prSet/>
      <dgm:spPr/>
      <dgm:t>
        <a:bodyPr/>
        <a:lstStyle/>
        <a:p>
          <a:endParaRPr lang="fr-FR"/>
        </a:p>
      </dgm:t>
    </dgm:pt>
    <dgm:pt modelId="{B355CE28-6862-4055-8592-8F09212391FA}" type="sibTrans" cxnId="{ADAB4C11-12E6-46C2-A487-D1D99D9FB589}">
      <dgm:prSet/>
      <dgm:spPr/>
      <dgm:t>
        <a:bodyPr/>
        <a:lstStyle/>
        <a:p>
          <a:endParaRPr lang="fr-FR"/>
        </a:p>
      </dgm:t>
    </dgm:pt>
    <dgm:pt modelId="{88677FA5-D96C-4337-8ADA-A0D9DC30CF34}">
      <dgm:prSet phldrT="[Texte]" custT="1"/>
      <dgm:spPr>
        <a:solidFill>
          <a:srgbClr val="00B050"/>
        </a:solidFill>
      </dgm:spPr>
      <dgm:t>
        <a:bodyPr/>
        <a:lstStyle/>
        <a:p>
          <a:r>
            <a:rPr lang="fr-FR" sz="1200" b="1" dirty="0" smtClean="0">
              <a:solidFill>
                <a:schemeClr val="accent3"/>
              </a:solidFill>
            </a:rPr>
            <a:t>Enrichissent la formation en donnant des mises en situation réelles</a:t>
          </a:r>
          <a:endParaRPr lang="fr-FR" sz="1200" b="1" dirty="0">
            <a:solidFill>
              <a:schemeClr val="accent3"/>
            </a:solidFill>
          </a:endParaRPr>
        </a:p>
      </dgm:t>
    </dgm:pt>
    <dgm:pt modelId="{BAE4A374-0C01-452D-8B71-EDD8F34C143A}" type="parTrans" cxnId="{3BE67CAB-B585-4987-B7E6-1A469B7BA57B}">
      <dgm:prSet/>
      <dgm:spPr/>
      <dgm:t>
        <a:bodyPr/>
        <a:lstStyle/>
        <a:p>
          <a:endParaRPr lang="fr-FR"/>
        </a:p>
      </dgm:t>
    </dgm:pt>
    <dgm:pt modelId="{D1099442-7472-441E-B3D0-9EF53CBFF74F}" type="sibTrans" cxnId="{3BE67CAB-B585-4987-B7E6-1A469B7BA57B}">
      <dgm:prSet/>
      <dgm:spPr/>
      <dgm:t>
        <a:bodyPr/>
        <a:lstStyle/>
        <a:p>
          <a:endParaRPr lang="fr-FR"/>
        </a:p>
      </dgm:t>
    </dgm:pt>
    <dgm:pt modelId="{D768AD6D-1611-4655-B6F1-BAB5091860AB}" type="pres">
      <dgm:prSet presAssocID="{89EA3AD2-FE5A-42D2-ACC3-47E4D733E48F}" presName="compositeShape" presStyleCnt="0">
        <dgm:presLayoutVars>
          <dgm:chMax val="9"/>
          <dgm:dir/>
          <dgm:resizeHandles val="exact"/>
        </dgm:presLayoutVars>
      </dgm:prSet>
      <dgm:spPr/>
      <dgm:t>
        <a:bodyPr/>
        <a:lstStyle/>
        <a:p>
          <a:endParaRPr lang="fr-FR"/>
        </a:p>
      </dgm:t>
    </dgm:pt>
    <dgm:pt modelId="{F08B9E97-1E47-4F4E-BFC4-6FABA8DCCECE}" type="pres">
      <dgm:prSet presAssocID="{89EA3AD2-FE5A-42D2-ACC3-47E4D733E48F}" presName="triangle1" presStyleLbl="node1" presStyleIdx="0" presStyleCnt="4">
        <dgm:presLayoutVars>
          <dgm:bulletEnabled val="1"/>
        </dgm:presLayoutVars>
      </dgm:prSet>
      <dgm:spPr/>
      <dgm:t>
        <a:bodyPr/>
        <a:lstStyle/>
        <a:p>
          <a:endParaRPr lang="fr-FR"/>
        </a:p>
      </dgm:t>
    </dgm:pt>
    <dgm:pt modelId="{7277BFA1-7378-4D43-B061-71E5F3132179}" type="pres">
      <dgm:prSet presAssocID="{89EA3AD2-FE5A-42D2-ACC3-47E4D733E48F}" presName="triangle2" presStyleLbl="node1" presStyleIdx="1" presStyleCnt="4">
        <dgm:presLayoutVars>
          <dgm:bulletEnabled val="1"/>
        </dgm:presLayoutVars>
      </dgm:prSet>
      <dgm:spPr/>
      <dgm:t>
        <a:bodyPr/>
        <a:lstStyle/>
        <a:p>
          <a:endParaRPr lang="fr-FR"/>
        </a:p>
      </dgm:t>
    </dgm:pt>
    <dgm:pt modelId="{FD6CAD98-CC64-4377-855C-B685B6050DB2}" type="pres">
      <dgm:prSet presAssocID="{89EA3AD2-FE5A-42D2-ACC3-47E4D733E48F}" presName="triangle3" presStyleLbl="node1" presStyleIdx="2" presStyleCnt="4">
        <dgm:presLayoutVars>
          <dgm:bulletEnabled val="1"/>
        </dgm:presLayoutVars>
      </dgm:prSet>
      <dgm:spPr/>
      <dgm:t>
        <a:bodyPr/>
        <a:lstStyle/>
        <a:p>
          <a:endParaRPr lang="fr-FR"/>
        </a:p>
      </dgm:t>
    </dgm:pt>
    <dgm:pt modelId="{556CD2B0-F155-4767-80D5-50F8E6FB7558}" type="pres">
      <dgm:prSet presAssocID="{89EA3AD2-FE5A-42D2-ACC3-47E4D733E48F}" presName="triangle4" presStyleLbl="node1" presStyleIdx="3" presStyleCnt="4">
        <dgm:presLayoutVars>
          <dgm:bulletEnabled val="1"/>
        </dgm:presLayoutVars>
      </dgm:prSet>
      <dgm:spPr/>
      <dgm:t>
        <a:bodyPr/>
        <a:lstStyle/>
        <a:p>
          <a:endParaRPr lang="fr-FR"/>
        </a:p>
      </dgm:t>
    </dgm:pt>
  </dgm:ptLst>
  <dgm:cxnLst>
    <dgm:cxn modelId="{0916B889-FDFE-4DB4-BE62-4608A5C0A22A}" type="presOf" srcId="{ADACF2A4-B3DE-460E-88AA-75ADC230557F}" destId="{FD6CAD98-CC64-4377-855C-B685B6050DB2}" srcOrd="0" destOrd="0" presId="urn:microsoft.com/office/officeart/2005/8/layout/pyramid4"/>
    <dgm:cxn modelId="{0477B7FD-69D6-4465-853D-70ABAB7120A4}" srcId="{89EA3AD2-FE5A-42D2-ACC3-47E4D733E48F}" destId="{51B8CA96-ABB6-4D0C-B6ED-6BA72759E2FF}" srcOrd="0" destOrd="0" parTransId="{22C2D61A-7DA0-4EFB-9943-E70D839866C3}" sibTransId="{F9B6F734-0730-45BF-998C-2078A78D962A}"/>
    <dgm:cxn modelId="{16683120-4BBF-4643-95F1-B3A9327EA5E0}" type="presOf" srcId="{51B8CA96-ABB6-4D0C-B6ED-6BA72759E2FF}" destId="{F08B9E97-1E47-4F4E-BFC4-6FABA8DCCECE}" srcOrd="0" destOrd="0" presId="urn:microsoft.com/office/officeart/2005/8/layout/pyramid4"/>
    <dgm:cxn modelId="{89727CFA-380D-45CE-8553-5D9811822E54}" srcId="{89EA3AD2-FE5A-42D2-ACC3-47E4D733E48F}" destId="{CBAA5A44-4F44-408B-92F4-22353AF2D77D}" srcOrd="1" destOrd="0" parTransId="{1BC4DDEC-1FA7-4494-8F5B-7E24878BC0EA}" sibTransId="{62A3918D-78F6-4090-B1A9-8E1C27ABC0A3}"/>
    <dgm:cxn modelId="{C03D7641-8C93-46CB-B201-B150FCA454B1}" type="presOf" srcId="{CBAA5A44-4F44-408B-92F4-22353AF2D77D}" destId="{7277BFA1-7378-4D43-B061-71E5F3132179}" srcOrd="0" destOrd="0" presId="urn:microsoft.com/office/officeart/2005/8/layout/pyramid4"/>
    <dgm:cxn modelId="{ADAB4C11-12E6-46C2-A487-D1D99D9FB589}" srcId="{89EA3AD2-FE5A-42D2-ACC3-47E4D733E48F}" destId="{ADACF2A4-B3DE-460E-88AA-75ADC230557F}" srcOrd="2" destOrd="0" parTransId="{1757CD02-DE6B-414E-B716-7EF1FECC0D27}" sibTransId="{B355CE28-6862-4055-8592-8F09212391FA}"/>
    <dgm:cxn modelId="{5FBF4A56-306E-4FB2-A627-C761C3C7C611}" type="presOf" srcId="{88677FA5-D96C-4337-8ADA-A0D9DC30CF34}" destId="{556CD2B0-F155-4767-80D5-50F8E6FB7558}" srcOrd="0" destOrd="0" presId="urn:microsoft.com/office/officeart/2005/8/layout/pyramid4"/>
    <dgm:cxn modelId="{3BE67CAB-B585-4987-B7E6-1A469B7BA57B}" srcId="{89EA3AD2-FE5A-42D2-ACC3-47E4D733E48F}" destId="{88677FA5-D96C-4337-8ADA-A0D9DC30CF34}" srcOrd="3" destOrd="0" parTransId="{BAE4A374-0C01-452D-8B71-EDD8F34C143A}" sibTransId="{D1099442-7472-441E-B3D0-9EF53CBFF74F}"/>
    <dgm:cxn modelId="{F0ABD6BF-8886-4D23-9D0F-C45A7E0D0E69}" type="presOf" srcId="{89EA3AD2-FE5A-42D2-ACC3-47E4D733E48F}" destId="{D768AD6D-1611-4655-B6F1-BAB5091860AB}" srcOrd="0" destOrd="0" presId="urn:microsoft.com/office/officeart/2005/8/layout/pyramid4"/>
    <dgm:cxn modelId="{9B3BCBF2-333F-4161-8755-9928FBF4AFC0}" type="presParOf" srcId="{D768AD6D-1611-4655-B6F1-BAB5091860AB}" destId="{F08B9E97-1E47-4F4E-BFC4-6FABA8DCCECE}" srcOrd="0" destOrd="0" presId="urn:microsoft.com/office/officeart/2005/8/layout/pyramid4"/>
    <dgm:cxn modelId="{F67CD389-7D51-40D2-94A9-B0FCDA7A7724}" type="presParOf" srcId="{D768AD6D-1611-4655-B6F1-BAB5091860AB}" destId="{7277BFA1-7378-4D43-B061-71E5F3132179}" srcOrd="1" destOrd="0" presId="urn:microsoft.com/office/officeart/2005/8/layout/pyramid4"/>
    <dgm:cxn modelId="{788441CE-C80E-452A-905B-327CA0433E39}" type="presParOf" srcId="{D768AD6D-1611-4655-B6F1-BAB5091860AB}" destId="{FD6CAD98-CC64-4377-855C-B685B6050DB2}" srcOrd="2" destOrd="0" presId="urn:microsoft.com/office/officeart/2005/8/layout/pyramid4"/>
    <dgm:cxn modelId="{1180B6FA-F577-4EAF-84DF-05BA60116841}" type="presParOf" srcId="{D768AD6D-1611-4655-B6F1-BAB5091860AB}" destId="{556CD2B0-F155-4767-80D5-50F8E6FB7558}" srcOrd="3" destOrd="0" presId="urn:microsoft.com/office/officeart/2005/8/layout/pyramid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D40C78A3-9D2D-4784-ACF4-D465745A9B07}" type="doc">
      <dgm:prSet loTypeId="urn:microsoft.com/office/officeart/2005/8/layout/venn1" loCatId="relationship" qsTypeId="urn:microsoft.com/office/officeart/2005/8/quickstyle/simple1#26" qsCatId="simple" csTypeId="urn:microsoft.com/office/officeart/2005/8/colors/accent1_2#30" csCatId="accent1" phldr="1"/>
      <dgm:spPr/>
    </dgm:pt>
    <dgm:pt modelId="{9CA205C2-999C-4972-ABDA-0F8A7E63CFC9}">
      <dgm:prSet phldrT="[Texte]" custT="1"/>
      <dgm:spPr>
        <a:solidFill>
          <a:schemeClr val="tx1">
            <a:alpha val="50000"/>
          </a:schemeClr>
        </a:solidFill>
      </dgm:spPr>
      <dgm:t>
        <a:bodyPr/>
        <a:lstStyle/>
        <a:p>
          <a:r>
            <a:rPr lang="fr-FR" sz="1400" b="1" dirty="0" smtClean="0">
              <a:solidFill>
                <a:schemeClr val="accent3"/>
              </a:solidFill>
            </a:rPr>
            <a:t>Étudiants en formation</a:t>
          </a:r>
          <a:endParaRPr lang="fr-FR" sz="1400" b="1" dirty="0">
            <a:solidFill>
              <a:schemeClr val="accent3"/>
            </a:solidFill>
          </a:endParaRPr>
        </a:p>
      </dgm:t>
    </dgm:pt>
    <dgm:pt modelId="{4B66C1C0-C368-420E-A00C-74373675C813}" type="parTrans" cxnId="{3B469A96-1B35-41BE-B050-F717333F1065}">
      <dgm:prSet/>
      <dgm:spPr/>
      <dgm:t>
        <a:bodyPr/>
        <a:lstStyle/>
        <a:p>
          <a:endParaRPr lang="fr-FR"/>
        </a:p>
      </dgm:t>
    </dgm:pt>
    <dgm:pt modelId="{FECB0E9B-C995-4828-B6E5-586AFDCB8A68}" type="sibTrans" cxnId="{3B469A96-1B35-41BE-B050-F717333F1065}">
      <dgm:prSet/>
      <dgm:spPr/>
      <dgm:t>
        <a:bodyPr/>
        <a:lstStyle/>
        <a:p>
          <a:endParaRPr lang="fr-FR"/>
        </a:p>
      </dgm:t>
    </dgm:pt>
    <dgm:pt modelId="{3027D90B-1257-438C-B2C0-2D43D772C6D1}">
      <dgm:prSet phldrT="[Texte]" custT="1"/>
      <dgm:spPr>
        <a:solidFill>
          <a:srgbClr val="002060">
            <a:alpha val="50000"/>
          </a:srgbClr>
        </a:solidFill>
      </dgm:spPr>
      <dgm:t>
        <a:bodyPr/>
        <a:lstStyle/>
        <a:p>
          <a:r>
            <a:rPr lang="fr-FR" sz="1400" b="1" dirty="0" err="1" smtClean="0">
              <a:solidFill>
                <a:schemeClr val="accent3"/>
              </a:solidFill>
            </a:rPr>
            <a:t>Ensei-gnants</a:t>
          </a:r>
          <a:r>
            <a:rPr lang="fr-FR" sz="1400" b="1" dirty="0" smtClean="0">
              <a:solidFill>
                <a:schemeClr val="accent3"/>
              </a:solidFill>
            </a:rPr>
            <a:t> EG</a:t>
          </a:r>
          <a:endParaRPr lang="fr-FR" sz="1400" b="1" dirty="0">
            <a:solidFill>
              <a:schemeClr val="accent3"/>
            </a:solidFill>
          </a:endParaRPr>
        </a:p>
      </dgm:t>
    </dgm:pt>
    <dgm:pt modelId="{6AC60CAC-AD49-4AC1-AAF2-C084DDF604F0}" type="parTrans" cxnId="{CBC7D100-73AC-43E1-B721-71CDE85DE838}">
      <dgm:prSet/>
      <dgm:spPr/>
      <dgm:t>
        <a:bodyPr/>
        <a:lstStyle/>
        <a:p>
          <a:endParaRPr lang="fr-FR"/>
        </a:p>
      </dgm:t>
    </dgm:pt>
    <dgm:pt modelId="{34705740-2DC6-4F55-B20C-A1F8783701E5}" type="sibTrans" cxnId="{CBC7D100-73AC-43E1-B721-71CDE85DE838}">
      <dgm:prSet/>
      <dgm:spPr/>
      <dgm:t>
        <a:bodyPr/>
        <a:lstStyle/>
        <a:p>
          <a:endParaRPr lang="fr-FR"/>
        </a:p>
      </dgm:t>
    </dgm:pt>
    <dgm:pt modelId="{AB25E2EC-4968-4FD6-AFC4-C290FFA71B0B}">
      <dgm:prSet phldrT="[Texte]" custT="1"/>
      <dgm:spPr>
        <a:solidFill>
          <a:srgbClr val="FF0000">
            <a:alpha val="50000"/>
          </a:srgbClr>
        </a:solidFill>
      </dgm:spPr>
      <dgm:t>
        <a:bodyPr/>
        <a:lstStyle/>
        <a:p>
          <a:r>
            <a:rPr lang="fr-FR" sz="1400" b="1" dirty="0" err="1" smtClean="0">
              <a:solidFill>
                <a:schemeClr val="accent3"/>
              </a:solidFill>
            </a:rPr>
            <a:t>Entre-prises</a:t>
          </a:r>
          <a:r>
            <a:rPr lang="fr-FR" sz="1400" b="1" dirty="0" smtClean="0">
              <a:solidFill>
                <a:schemeClr val="accent3"/>
              </a:solidFill>
            </a:rPr>
            <a:t> </a:t>
          </a:r>
          <a:r>
            <a:rPr lang="fr-FR" sz="1400" b="1" dirty="0" err="1" smtClean="0">
              <a:solidFill>
                <a:schemeClr val="accent3"/>
              </a:solidFill>
            </a:rPr>
            <a:t>porteu-ses</a:t>
          </a:r>
          <a:r>
            <a:rPr lang="fr-FR" sz="1400" b="1" dirty="0" smtClean="0">
              <a:solidFill>
                <a:schemeClr val="accent3"/>
              </a:solidFill>
            </a:rPr>
            <a:t> de projets</a:t>
          </a:r>
          <a:endParaRPr lang="fr-FR" sz="1400" b="1" dirty="0">
            <a:solidFill>
              <a:schemeClr val="accent3"/>
            </a:solidFill>
          </a:endParaRPr>
        </a:p>
      </dgm:t>
    </dgm:pt>
    <dgm:pt modelId="{9BC05622-0F41-4E06-BA32-DC5EBC3CF739}" type="parTrans" cxnId="{B74B7FDC-0116-452C-849C-902E9BE5F4F4}">
      <dgm:prSet/>
      <dgm:spPr/>
      <dgm:t>
        <a:bodyPr/>
        <a:lstStyle/>
        <a:p>
          <a:endParaRPr lang="fr-FR"/>
        </a:p>
      </dgm:t>
    </dgm:pt>
    <dgm:pt modelId="{13F6E9F3-8EAD-4814-94E3-4A8EA7E9A95C}" type="sibTrans" cxnId="{B74B7FDC-0116-452C-849C-902E9BE5F4F4}">
      <dgm:prSet/>
      <dgm:spPr/>
      <dgm:t>
        <a:bodyPr/>
        <a:lstStyle/>
        <a:p>
          <a:endParaRPr lang="fr-FR"/>
        </a:p>
      </dgm:t>
    </dgm:pt>
    <dgm:pt modelId="{8C6D91BB-213D-443B-9334-A898EF5E40D0}">
      <dgm:prSet custT="1"/>
      <dgm:spPr>
        <a:solidFill>
          <a:srgbClr val="7030A0">
            <a:alpha val="50000"/>
          </a:srgbClr>
        </a:solidFill>
      </dgm:spPr>
      <dgm:t>
        <a:bodyPr/>
        <a:lstStyle/>
        <a:p>
          <a:r>
            <a:rPr lang="fr-FR" sz="1400" b="1" dirty="0" smtClean="0">
              <a:solidFill>
                <a:schemeClr val="accent3"/>
              </a:solidFill>
            </a:rPr>
            <a:t>Enseignants STI</a:t>
          </a:r>
          <a:endParaRPr lang="fr-FR" sz="1400" b="1" dirty="0">
            <a:solidFill>
              <a:schemeClr val="accent3"/>
            </a:solidFill>
          </a:endParaRPr>
        </a:p>
      </dgm:t>
    </dgm:pt>
    <dgm:pt modelId="{3D2415B2-A359-40E9-9294-F29E0FE7E689}" type="parTrans" cxnId="{5A0D7FC3-A53C-4E79-856E-9B7BE03F5D15}">
      <dgm:prSet/>
      <dgm:spPr/>
      <dgm:t>
        <a:bodyPr/>
        <a:lstStyle/>
        <a:p>
          <a:endParaRPr lang="fr-FR"/>
        </a:p>
      </dgm:t>
    </dgm:pt>
    <dgm:pt modelId="{2F480EC4-AA3D-4D3F-A619-7FE02412FA05}" type="sibTrans" cxnId="{5A0D7FC3-A53C-4E79-856E-9B7BE03F5D15}">
      <dgm:prSet/>
      <dgm:spPr/>
      <dgm:t>
        <a:bodyPr/>
        <a:lstStyle/>
        <a:p>
          <a:endParaRPr lang="fr-FR"/>
        </a:p>
      </dgm:t>
    </dgm:pt>
    <dgm:pt modelId="{350C02D5-3A6B-47C4-BE1A-C69423144F0B}" type="pres">
      <dgm:prSet presAssocID="{D40C78A3-9D2D-4784-ACF4-D465745A9B07}" presName="compositeShape" presStyleCnt="0">
        <dgm:presLayoutVars>
          <dgm:chMax val="7"/>
          <dgm:dir/>
          <dgm:resizeHandles val="exact"/>
        </dgm:presLayoutVars>
      </dgm:prSet>
      <dgm:spPr/>
    </dgm:pt>
    <dgm:pt modelId="{B0096371-8B78-4CD6-BB4B-03613AC491BF}" type="pres">
      <dgm:prSet presAssocID="{9CA205C2-999C-4972-ABDA-0F8A7E63CFC9}" presName="circ1" presStyleLbl="vennNode1" presStyleIdx="0" presStyleCnt="4"/>
      <dgm:spPr/>
      <dgm:t>
        <a:bodyPr/>
        <a:lstStyle/>
        <a:p>
          <a:endParaRPr lang="fr-FR"/>
        </a:p>
      </dgm:t>
    </dgm:pt>
    <dgm:pt modelId="{DC0347B4-8A49-4D77-B462-DCB171D7CA36}" type="pres">
      <dgm:prSet presAssocID="{9CA205C2-999C-4972-ABDA-0F8A7E63CFC9}" presName="circ1Tx" presStyleLbl="revTx" presStyleIdx="0" presStyleCnt="0">
        <dgm:presLayoutVars>
          <dgm:chMax val="0"/>
          <dgm:chPref val="0"/>
          <dgm:bulletEnabled val="1"/>
        </dgm:presLayoutVars>
      </dgm:prSet>
      <dgm:spPr/>
      <dgm:t>
        <a:bodyPr/>
        <a:lstStyle/>
        <a:p>
          <a:endParaRPr lang="fr-FR"/>
        </a:p>
      </dgm:t>
    </dgm:pt>
    <dgm:pt modelId="{A6EED748-955C-442B-A25F-33B2E790542A}" type="pres">
      <dgm:prSet presAssocID="{3027D90B-1257-438C-B2C0-2D43D772C6D1}" presName="circ2" presStyleLbl="vennNode1" presStyleIdx="1" presStyleCnt="4"/>
      <dgm:spPr/>
      <dgm:t>
        <a:bodyPr/>
        <a:lstStyle/>
        <a:p>
          <a:endParaRPr lang="fr-FR"/>
        </a:p>
      </dgm:t>
    </dgm:pt>
    <dgm:pt modelId="{BE24D367-ACDB-49BF-82D7-9563A3632F67}" type="pres">
      <dgm:prSet presAssocID="{3027D90B-1257-438C-B2C0-2D43D772C6D1}" presName="circ2Tx" presStyleLbl="revTx" presStyleIdx="0" presStyleCnt="0">
        <dgm:presLayoutVars>
          <dgm:chMax val="0"/>
          <dgm:chPref val="0"/>
          <dgm:bulletEnabled val="1"/>
        </dgm:presLayoutVars>
      </dgm:prSet>
      <dgm:spPr/>
      <dgm:t>
        <a:bodyPr/>
        <a:lstStyle/>
        <a:p>
          <a:endParaRPr lang="fr-FR"/>
        </a:p>
      </dgm:t>
    </dgm:pt>
    <dgm:pt modelId="{87049FC7-4130-467D-8378-345BA7D1519C}" type="pres">
      <dgm:prSet presAssocID="{8C6D91BB-213D-443B-9334-A898EF5E40D0}" presName="circ3" presStyleLbl="vennNode1" presStyleIdx="2" presStyleCnt="4"/>
      <dgm:spPr/>
      <dgm:t>
        <a:bodyPr/>
        <a:lstStyle/>
        <a:p>
          <a:endParaRPr lang="fr-FR"/>
        </a:p>
      </dgm:t>
    </dgm:pt>
    <dgm:pt modelId="{17E9B58B-A1EC-4364-B8B6-C6CA4D79D9E9}" type="pres">
      <dgm:prSet presAssocID="{8C6D91BB-213D-443B-9334-A898EF5E40D0}" presName="circ3Tx" presStyleLbl="revTx" presStyleIdx="0" presStyleCnt="0">
        <dgm:presLayoutVars>
          <dgm:chMax val="0"/>
          <dgm:chPref val="0"/>
          <dgm:bulletEnabled val="1"/>
        </dgm:presLayoutVars>
      </dgm:prSet>
      <dgm:spPr/>
      <dgm:t>
        <a:bodyPr/>
        <a:lstStyle/>
        <a:p>
          <a:endParaRPr lang="fr-FR"/>
        </a:p>
      </dgm:t>
    </dgm:pt>
    <dgm:pt modelId="{9FAA92C8-C5EC-471B-91F3-8DBF997E6846}" type="pres">
      <dgm:prSet presAssocID="{AB25E2EC-4968-4FD6-AFC4-C290FFA71B0B}" presName="circ4" presStyleLbl="vennNode1" presStyleIdx="3" presStyleCnt="4"/>
      <dgm:spPr/>
      <dgm:t>
        <a:bodyPr/>
        <a:lstStyle/>
        <a:p>
          <a:endParaRPr lang="fr-FR"/>
        </a:p>
      </dgm:t>
    </dgm:pt>
    <dgm:pt modelId="{9E012C66-58BD-44CC-810E-961215C4A779}" type="pres">
      <dgm:prSet presAssocID="{AB25E2EC-4968-4FD6-AFC4-C290FFA71B0B}" presName="circ4Tx" presStyleLbl="revTx" presStyleIdx="0" presStyleCnt="0">
        <dgm:presLayoutVars>
          <dgm:chMax val="0"/>
          <dgm:chPref val="0"/>
          <dgm:bulletEnabled val="1"/>
        </dgm:presLayoutVars>
      </dgm:prSet>
      <dgm:spPr/>
      <dgm:t>
        <a:bodyPr/>
        <a:lstStyle/>
        <a:p>
          <a:endParaRPr lang="fr-FR"/>
        </a:p>
      </dgm:t>
    </dgm:pt>
  </dgm:ptLst>
  <dgm:cxnLst>
    <dgm:cxn modelId="{F0090D03-0D4B-4878-AFF9-E0EBC3C58FC3}" type="presOf" srcId="{AB25E2EC-4968-4FD6-AFC4-C290FFA71B0B}" destId="{9FAA92C8-C5EC-471B-91F3-8DBF997E6846}" srcOrd="0" destOrd="0" presId="urn:microsoft.com/office/officeart/2005/8/layout/venn1"/>
    <dgm:cxn modelId="{3B469A96-1B35-41BE-B050-F717333F1065}" srcId="{D40C78A3-9D2D-4784-ACF4-D465745A9B07}" destId="{9CA205C2-999C-4972-ABDA-0F8A7E63CFC9}" srcOrd="0" destOrd="0" parTransId="{4B66C1C0-C368-420E-A00C-74373675C813}" sibTransId="{FECB0E9B-C995-4828-B6E5-586AFDCB8A68}"/>
    <dgm:cxn modelId="{B74B7FDC-0116-452C-849C-902E9BE5F4F4}" srcId="{D40C78A3-9D2D-4784-ACF4-D465745A9B07}" destId="{AB25E2EC-4968-4FD6-AFC4-C290FFA71B0B}" srcOrd="3" destOrd="0" parTransId="{9BC05622-0F41-4E06-BA32-DC5EBC3CF739}" sibTransId="{13F6E9F3-8EAD-4814-94E3-4A8EA7E9A95C}"/>
    <dgm:cxn modelId="{CA1026D0-6F99-4F8F-86C9-EA6BC362F601}" type="presOf" srcId="{8C6D91BB-213D-443B-9334-A898EF5E40D0}" destId="{17E9B58B-A1EC-4364-B8B6-C6CA4D79D9E9}" srcOrd="1" destOrd="0" presId="urn:microsoft.com/office/officeart/2005/8/layout/venn1"/>
    <dgm:cxn modelId="{CBC7D100-73AC-43E1-B721-71CDE85DE838}" srcId="{D40C78A3-9D2D-4784-ACF4-D465745A9B07}" destId="{3027D90B-1257-438C-B2C0-2D43D772C6D1}" srcOrd="1" destOrd="0" parTransId="{6AC60CAC-AD49-4AC1-AAF2-C084DDF604F0}" sibTransId="{34705740-2DC6-4F55-B20C-A1F8783701E5}"/>
    <dgm:cxn modelId="{7B3E7004-66D0-44FB-A482-E3CC3196752C}" type="presOf" srcId="{8C6D91BB-213D-443B-9334-A898EF5E40D0}" destId="{87049FC7-4130-467D-8378-345BA7D1519C}" srcOrd="0" destOrd="0" presId="urn:microsoft.com/office/officeart/2005/8/layout/venn1"/>
    <dgm:cxn modelId="{9D04D512-951F-4A96-BA76-BBB92FCA89AA}" type="presOf" srcId="{9CA205C2-999C-4972-ABDA-0F8A7E63CFC9}" destId="{B0096371-8B78-4CD6-BB4B-03613AC491BF}" srcOrd="0" destOrd="0" presId="urn:microsoft.com/office/officeart/2005/8/layout/venn1"/>
    <dgm:cxn modelId="{E88EE42C-FC3D-46C5-A352-81EE269642D4}" type="presOf" srcId="{3027D90B-1257-438C-B2C0-2D43D772C6D1}" destId="{A6EED748-955C-442B-A25F-33B2E790542A}" srcOrd="0" destOrd="0" presId="urn:microsoft.com/office/officeart/2005/8/layout/venn1"/>
    <dgm:cxn modelId="{B1023251-6EFE-495B-8428-9E53DFABE6B9}" type="presOf" srcId="{9CA205C2-999C-4972-ABDA-0F8A7E63CFC9}" destId="{DC0347B4-8A49-4D77-B462-DCB171D7CA36}" srcOrd="1" destOrd="0" presId="urn:microsoft.com/office/officeart/2005/8/layout/venn1"/>
    <dgm:cxn modelId="{49AC8F17-6630-4E5A-BE9A-A2ABD25C1C61}" type="presOf" srcId="{3027D90B-1257-438C-B2C0-2D43D772C6D1}" destId="{BE24D367-ACDB-49BF-82D7-9563A3632F67}" srcOrd="1" destOrd="0" presId="urn:microsoft.com/office/officeart/2005/8/layout/venn1"/>
    <dgm:cxn modelId="{D2DD4B59-8C90-4C3E-A23F-03E69639A5F5}" type="presOf" srcId="{AB25E2EC-4968-4FD6-AFC4-C290FFA71B0B}" destId="{9E012C66-58BD-44CC-810E-961215C4A779}" srcOrd="1" destOrd="0" presId="urn:microsoft.com/office/officeart/2005/8/layout/venn1"/>
    <dgm:cxn modelId="{E7429B68-A03B-48BE-AFCA-96496D0FB495}" type="presOf" srcId="{D40C78A3-9D2D-4784-ACF4-D465745A9B07}" destId="{350C02D5-3A6B-47C4-BE1A-C69423144F0B}" srcOrd="0" destOrd="0" presId="urn:microsoft.com/office/officeart/2005/8/layout/venn1"/>
    <dgm:cxn modelId="{5A0D7FC3-A53C-4E79-856E-9B7BE03F5D15}" srcId="{D40C78A3-9D2D-4784-ACF4-D465745A9B07}" destId="{8C6D91BB-213D-443B-9334-A898EF5E40D0}" srcOrd="2" destOrd="0" parTransId="{3D2415B2-A359-40E9-9294-F29E0FE7E689}" sibTransId="{2F480EC4-AA3D-4D3F-A619-7FE02412FA05}"/>
    <dgm:cxn modelId="{048A131A-E15A-4EFA-9FF3-A08823760542}" type="presParOf" srcId="{350C02D5-3A6B-47C4-BE1A-C69423144F0B}" destId="{B0096371-8B78-4CD6-BB4B-03613AC491BF}" srcOrd="0" destOrd="0" presId="urn:microsoft.com/office/officeart/2005/8/layout/venn1"/>
    <dgm:cxn modelId="{E35AB29C-83FD-454F-8F04-3019AEC541F4}" type="presParOf" srcId="{350C02D5-3A6B-47C4-BE1A-C69423144F0B}" destId="{DC0347B4-8A49-4D77-B462-DCB171D7CA36}" srcOrd="1" destOrd="0" presId="urn:microsoft.com/office/officeart/2005/8/layout/venn1"/>
    <dgm:cxn modelId="{80D29315-427E-4C5D-BB33-70E18CDE6165}" type="presParOf" srcId="{350C02D5-3A6B-47C4-BE1A-C69423144F0B}" destId="{A6EED748-955C-442B-A25F-33B2E790542A}" srcOrd="2" destOrd="0" presId="urn:microsoft.com/office/officeart/2005/8/layout/venn1"/>
    <dgm:cxn modelId="{11D32AB2-56F1-470C-A5D4-32098B00866C}" type="presParOf" srcId="{350C02D5-3A6B-47C4-BE1A-C69423144F0B}" destId="{BE24D367-ACDB-49BF-82D7-9563A3632F67}" srcOrd="3" destOrd="0" presId="urn:microsoft.com/office/officeart/2005/8/layout/venn1"/>
    <dgm:cxn modelId="{AA47CFE7-37D0-4255-849B-3E3FE9916B8D}" type="presParOf" srcId="{350C02D5-3A6B-47C4-BE1A-C69423144F0B}" destId="{87049FC7-4130-467D-8378-345BA7D1519C}" srcOrd="4" destOrd="0" presId="urn:microsoft.com/office/officeart/2005/8/layout/venn1"/>
    <dgm:cxn modelId="{A8123BC3-D0D2-43B6-B68E-B62A3545EFBE}" type="presParOf" srcId="{350C02D5-3A6B-47C4-BE1A-C69423144F0B}" destId="{17E9B58B-A1EC-4364-B8B6-C6CA4D79D9E9}" srcOrd="5" destOrd="0" presId="urn:microsoft.com/office/officeart/2005/8/layout/venn1"/>
    <dgm:cxn modelId="{88E22485-31CA-464C-B305-A2D03FAF1CB8}" type="presParOf" srcId="{350C02D5-3A6B-47C4-BE1A-C69423144F0B}" destId="{9FAA92C8-C5EC-471B-91F3-8DBF997E6846}" srcOrd="6" destOrd="0" presId="urn:microsoft.com/office/officeart/2005/8/layout/venn1"/>
    <dgm:cxn modelId="{E913C157-02AF-49A6-9257-EA0BCC898382}" type="presParOf" srcId="{350C02D5-3A6B-47C4-BE1A-C69423144F0B}" destId="{9E012C66-58BD-44CC-810E-961215C4A779}" srcOrd="7"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C922DA-EC41-4656-A91E-143C6EFFD33B}" type="doc">
      <dgm:prSet loTypeId="urn:microsoft.com/office/officeart/2005/8/layout/vList6" loCatId="list" qsTypeId="urn:microsoft.com/office/officeart/2005/8/quickstyle/simple1#4" qsCatId="simple" csTypeId="urn:microsoft.com/office/officeart/2005/8/colors/accent1_2#3" csCatId="accent1" phldr="1"/>
      <dgm:spPr/>
      <dgm:t>
        <a:bodyPr/>
        <a:lstStyle/>
        <a:p>
          <a:endParaRPr lang="fr-FR"/>
        </a:p>
      </dgm:t>
    </dgm:pt>
    <dgm:pt modelId="{441337B5-DF12-4B0C-87F3-F4C56BFB0D27}">
      <dgm:prSet phldrT="[Texte]" custT="1"/>
      <dgm:spPr>
        <a:solidFill>
          <a:schemeClr val="accent4"/>
        </a:solidFill>
      </dgm:spPr>
      <dgm:t>
        <a:bodyPr/>
        <a:lstStyle/>
        <a:p>
          <a:r>
            <a:rPr lang="fr-FR" sz="1800" b="1" kern="1200" dirty="0" smtClean="0">
              <a:solidFill>
                <a:schemeClr val="bg1"/>
              </a:solidFill>
              <a:latin typeface="Arial" charset="0"/>
            </a:rPr>
            <a:t>Zone de proximité du lycée </a:t>
          </a:r>
          <a:endParaRPr lang="fr-FR" dirty="0">
            <a:solidFill>
              <a:schemeClr val="bg1"/>
            </a:solidFill>
          </a:endParaRPr>
        </a:p>
      </dgm:t>
    </dgm:pt>
    <dgm:pt modelId="{5A842F1A-28C7-4E5D-8AE6-DF5EF1944FC9}" type="parTrans" cxnId="{DF6BF64D-17B8-49A6-9312-3042DDD2953F}">
      <dgm:prSet/>
      <dgm:spPr/>
      <dgm:t>
        <a:bodyPr/>
        <a:lstStyle/>
        <a:p>
          <a:endParaRPr lang="fr-FR"/>
        </a:p>
      </dgm:t>
    </dgm:pt>
    <dgm:pt modelId="{1F14ABB8-9EFE-4C3B-9519-FFE0D6E77DFF}" type="sibTrans" cxnId="{DF6BF64D-17B8-49A6-9312-3042DDD2953F}">
      <dgm:prSet/>
      <dgm:spPr/>
      <dgm:t>
        <a:bodyPr/>
        <a:lstStyle/>
        <a:p>
          <a:endParaRPr lang="fr-FR"/>
        </a:p>
      </dgm:t>
    </dgm:pt>
    <dgm:pt modelId="{5D7B192B-7E0D-45FE-A743-B7E7ADCBE9B7}">
      <dgm:prSet phldrT="[Texte]" custT="1"/>
      <dgm:spPr>
        <a:solidFill>
          <a:schemeClr val="accent1">
            <a:lumMod val="60000"/>
            <a:lumOff val="40000"/>
            <a:alpha val="90000"/>
          </a:schemeClr>
        </a:solidFill>
        <a:ln>
          <a:solidFill>
            <a:schemeClr val="accent1">
              <a:lumMod val="40000"/>
              <a:lumOff val="60000"/>
              <a:alpha val="90000"/>
            </a:schemeClr>
          </a:solidFill>
        </a:ln>
      </dgm:spPr>
      <dgm:t>
        <a:bodyPr anchor="ctr" anchorCtr="0"/>
        <a:lstStyle/>
        <a:p>
          <a:r>
            <a:rPr lang="fr-FR" sz="1800" b="1" kern="1200" dirty="0" smtClean="0">
              <a:solidFill>
                <a:schemeClr val="tx1"/>
              </a:solidFill>
              <a:latin typeface="Arial" charset="0"/>
            </a:rPr>
            <a:t>60 % des cas</a:t>
          </a:r>
          <a:endParaRPr lang="fr-FR" dirty="0">
            <a:solidFill>
              <a:schemeClr val="tx1"/>
            </a:solidFill>
          </a:endParaRPr>
        </a:p>
      </dgm:t>
    </dgm:pt>
    <dgm:pt modelId="{AAD4D610-AA54-43D3-ABAA-1DA28903833B}" type="parTrans" cxnId="{58B99918-2196-4507-B8B4-4274251176CD}">
      <dgm:prSet/>
      <dgm:spPr/>
      <dgm:t>
        <a:bodyPr/>
        <a:lstStyle/>
        <a:p>
          <a:endParaRPr lang="fr-FR"/>
        </a:p>
      </dgm:t>
    </dgm:pt>
    <dgm:pt modelId="{9A38F2DB-FE53-409A-831A-706A04589B44}" type="sibTrans" cxnId="{58B99918-2196-4507-B8B4-4274251176CD}">
      <dgm:prSet/>
      <dgm:spPr/>
      <dgm:t>
        <a:bodyPr/>
        <a:lstStyle/>
        <a:p>
          <a:endParaRPr lang="fr-FR"/>
        </a:p>
      </dgm:t>
    </dgm:pt>
    <dgm:pt modelId="{6F0A3AF4-BA05-466C-B2E6-1EC07887557F}">
      <dgm:prSet phldrT="[Texte]" custT="1"/>
      <dgm:spPr>
        <a:solidFill>
          <a:srgbClr val="7030A0"/>
        </a:solidFill>
      </dgm:spPr>
      <dgm:t>
        <a:bodyPr/>
        <a:lstStyle/>
        <a:p>
          <a:r>
            <a:rPr lang="fr-FR" sz="1800" b="1" kern="1200" dirty="0" smtClean="0">
              <a:solidFill>
                <a:schemeClr val="bg1"/>
              </a:solidFill>
              <a:latin typeface="Arial" charset="0"/>
            </a:rPr>
            <a:t>Territoire plus  régional </a:t>
          </a:r>
          <a:endParaRPr lang="fr-FR" dirty="0">
            <a:solidFill>
              <a:schemeClr val="bg1"/>
            </a:solidFill>
          </a:endParaRPr>
        </a:p>
      </dgm:t>
    </dgm:pt>
    <dgm:pt modelId="{E52E19F3-B51C-4AA4-8AC7-1856F4A211E3}" type="parTrans" cxnId="{24AA80FE-680D-457F-A1C7-B8BB30AA5E05}">
      <dgm:prSet/>
      <dgm:spPr/>
      <dgm:t>
        <a:bodyPr/>
        <a:lstStyle/>
        <a:p>
          <a:endParaRPr lang="fr-FR"/>
        </a:p>
      </dgm:t>
    </dgm:pt>
    <dgm:pt modelId="{CAB4B294-B5D9-41B6-83B0-C30A13B66007}" type="sibTrans" cxnId="{24AA80FE-680D-457F-A1C7-B8BB30AA5E05}">
      <dgm:prSet/>
      <dgm:spPr/>
      <dgm:t>
        <a:bodyPr/>
        <a:lstStyle/>
        <a:p>
          <a:endParaRPr lang="fr-FR"/>
        </a:p>
      </dgm:t>
    </dgm:pt>
    <dgm:pt modelId="{012679E8-DF46-462A-871E-B05243A0FA9A}">
      <dgm:prSet phldrT="[Texte]"/>
      <dgm:spPr/>
      <dgm:t>
        <a:bodyPr/>
        <a:lstStyle/>
        <a:p>
          <a:r>
            <a:rPr lang="fr-FR" b="1" dirty="0" smtClean="0">
              <a:solidFill>
                <a:srgbClr val="002060"/>
              </a:solidFill>
              <a:latin typeface="Arial" charset="0"/>
            </a:rPr>
            <a:t>académie à moins forte concentration industrielle</a:t>
          </a:r>
          <a:endParaRPr lang="fr-FR" dirty="0"/>
        </a:p>
      </dgm:t>
    </dgm:pt>
    <dgm:pt modelId="{90E5A8CC-0C4D-4A0D-9ACA-C8F06164FD4C}" type="parTrans" cxnId="{4A29D49A-055F-4A80-A587-67BB978441FB}">
      <dgm:prSet/>
      <dgm:spPr/>
      <dgm:t>
        <a:bodyPr/>
        <a:lstStyle/>
        <a:p>
          <a:endParaRPr lang="fr-FR"/>
        </a:p>
      </dgm:t>
    </dgm:pt>
    <dgm:pt modelId="{D59C45B8-2CE8-42A8-9A5B-3B7C122CA5AF}" type="sibTrans" cxnId="{4A29D49A-055F-4A80-A587-67BB978441FB}">
      <dgm:prSet/>
      <dgm:spPr/>
      <dgm:t>
        <a:bodyPr/>
        <a:lstStyle/>
        <a:p>
          <a:endParaRPr lang="fr-FR"/>
        </a:p>
      </dgm:t>
    </dgm:pt>
    <dgm:pt modelId="{330C0D19-8695-4B9A-B146-9C27DB90D08A}">
      <dgm:prSet phldrT="[Texte]"/>
      <dgm:spPr/>
      <dgm:t>
        <a:bodyPr/>
        <a:lstStyle/>
        <a:p>
          <a:r>
            <a:rPr lang="fr-FR" b="1" dirty="0" smtClean="0">
              <a:solidFill>
                <a:srgbClr val="002060"/>
              </a:solidFill>
              <a:latin typeface="Arial" charset="0"/>
            </a:rPr>
            <a:t>valider la spécialité de la section </a:t>
          </a:r>
          <a:endParaRPr lang="fr-FR" dirty="0"/>
        </a:p>
      </dgm:t>
    </dgm:pt>
    <dgm:pt modelId="{295358B6-6306-41AF-A82F-F980581964DC}" type="parTrans" cxnId="{C1893243-12C0-4DD4-B64F-8EC296C6C15F}">
      <dgm:prSet/>
      <dgm:spPr/>
      <dgm:t>
        <a:bodyPr/>
        <a:lstStyle/>
        <a:p>
          <a:endParaRPr lang="fr-FR"/>
        </a:p>
      </dgm:t>
    </dgm:pt>
    <dgm:pt modelId="{34431338-30B0-4B89-9AD4-D3BAD9672455}" type="sibTrans" cxnId="{C1893243-12C0-4DD4-B64F-8EC296C6C15F}">
      <dgm:prSet/>
      <dgm:spPr/>
      <dgm:t>
        <a:bodyPr/>
        <a:lstStyle/>
        <a:p>
          <a:endParaRPr lang="fr-FR"/>
        </a:p>
      </dgm:t>
    </dgm:pt>
    <dgm:pt modelId="{C269E958-8CBB-46E2-A558-981ED46B5FF2}">
      <dgm:prSet phldrT="[Texte]"/>
      <dgm:spPr/>
      <dgm:t>
        <a:bodyPr/>
        <a:lstStyle/>
        <a:p>
          <a:r>
            <a:rPr lang="fr-FR" b="1" dirty="0" smtClean="0">
              <a:solidFill>
                <a:srgbClr val="002060"/>
              </a:solidFill>
              <a:latin typeface="Arial" charset="0"/>
            </a:rPr>
            <a:t>répondre aux contraintes personnelles et aux opportunités des étudiants </a:t>
          </a:r>
          <a:endParaRPr lang="fr-FR" dirty="0"/>
        </a:p>
      </dgm:t>
    </dgm:pt>
    <dgm:pt modelId="{23EB416A-41C7-43D9-B74E-F899CA4FF9A9}" type="parTrans" cxnId="{654B30CF-9133-428B-908F-530CE2713E38}">
      <dgm:prSet/>
      <dgm:spPr/>
      <dgm:t>
        <a:bodyPr/>
        <a:lstStyle/>
        <a:p>
          <a:endParaRPr lang="fr-FR"/>
        </a:p>
      </dgm:t>
    </dgm:pt>
    <dgm:pt modelId="{78F63786-B929-45F5-B3F2-60C8D31C4B6C}" type="sibTrans" cxnId="{654B30CF-9133-428B-908F-530CE2713E38}">
      <dgm:prSet/>
      <dgm:spPr/>
      <dgm:t>
        <a:bodyPr/>
        <a:lstStyle/>
        <a:p>
          <a:endParaRPr lang="fr-FR"/>
        </a:p>
      </dgm:t>
    </dgm:pt>
    <dgm:pt modelId="{8B438BD7-BCCB-49C9-B379-AAC5ACBCD4C2}" type="pres">
      <dgm:prSet presAssocID="{B2C922DA-EC41-4656-A91E-143C6EFFD33B}" presName="Name0" presStyleCnt="0">
        <dgm:presLayoutVars>
          <dgm:dir/>
          <dgm:animLvl val="lvl"/>
          <dgm:resizeHandles/>
        </dgm:presLayoutVars>
      </dgm:prSet>
      <dgm:spPr/>
      <dgm:t>
        <a:bodyPr/>
        <a:lstStyle/>
        <a:p>
          <a:endParaRPr lang="fr-FR"/>
        </a:p>
      </dgm:t>
    </dgm:pt>
    <dgm:pt modelId="{080F20ED-58EC-46BA-9F83-AA8F4313FD22}" type="pres">
      <dgm:prSet presAssocID="{441337B5-DF12-4B0C-87F3-F4C56BFB0D27}" presName="linNode" presStyleCnt="0"/>
      <dgm:spPr/>
    </dgm:pt>
    <dgm:pt modelId="{40591AAD-3AB0-4564-A8DD-1BFB572F9D30}" type="pres">
      <dgm:prSet presAssocID="{441337B5-DF12-4B0C-87F3-F4C56BFB0D27}" presName="parentShp" presStyleLbl="node1" presStyleIdx="0" presStyleCnt="2" custLinFactNeighborX="-22099" custLinFactNeighborY="-26">
        <dgm:presLayoutVars>
          <dgm:bulletEnabled val="1"/>
        </dgm:presLayoutVars>
      </dgm:prSet>
      <dgm:spPr/>
      <dgm:t>
        <a:bodyPr/>
        <a:lstStyle/>
        <a:p>
          <a:endParaRPr lang="fr-FR"/>
        </a:p>
      </dgm:t>
    </dgm:pt>
    <dgm:pt modelId="{FE8E0692-4BA3-4FD2-ADD3-E09CC7495C47}" type="pres">
      <dgm:prSet presAssocID="{441337B5-DF12-4B0C-87F3-F4C56BFB0D27}" presName="childShp" presStyleLbl="bgAccFollowNode1" presStyleIdx="0" presStyleCnt="2" custAng="10800000" custFlipVert="1" custFlipHor="1" custScaleX="52139" custScaleY="79057" custLinFactNeighborX="-23258" custLinFactNeighborY="-4886">
        <dgm:presLayoutVars>
          <dgm:bulletEnabled val="1"/>
        </dgm:presLayoutVars>
      </dgm:prSet>
      <dgm:spPr/>
      <dgm:t>
        <a:bodyPr/>
        <a:lstStyle/>
        <a:p>
          <a:endParaRPr lang="fr-FR"/>
        </a:p>
      </dgm:t>
    </dgm:pt>
    <dgm:pt modelId="{20234E41-EE12-419E-AEA8-13B11A5B217E}" type="pres">
      <dgm:prSet presAssocID="{1F14ABB8-9EFE-4C3B-9519-FFE0D6E77DFF}" presName="spacing" presStyleCnt="0"/>
      <dgm:spPr/>
    </dgm:pt>
    <dgm:pt modelId="{09C80F7C-AE14-456E-83E6-CDDE733B4B59}" type="pres">
      <dgm:prSet presAssocID="{6F0A3AF4-BA05-466C-B2E6-1EC07887557F}" presName="linNode" presStyleCnt="0"/>
      <dgm:spPr/>
    </dgm:pt>
    <dgm:pt modelId="{E9ACE3A7-FF26-4C63-8D96-77110937B2AB}" type="pres">
      <dgm:prSet presAssocID="{6F0A3AF4-BA05-466C-B2E6-1EC07887557F}" presName="parentShp" presStyleLbl="node1" presStyleIdx="1" presStyleCnt="2">
        <dgm:presLayoutVars>
          <dgm:bulletEnabled val="1"/>
        </dgm:presLayoutVars>
      </dgm:prSet>
      <dgm:spPr/>
      <dgm:t>
        <a:bodyPr/>
        <a:lstStyle/>
        <a:p>
          <a:endParaRPr lang="fr-FR"/>
        </a:p>
      </dgm:t>
    </dgm:pt>
    <dgm:pt modelId="{D1256843-5770-4A83-9874-1DF87F6C77C6}" type="pres">
      <dgm:prSet presAssocID="{6F0A3AF4-BA05-466C-B2E6-1EC07887557F}" presName="childShp" presStyleLbl="bgAccFollowNode1" presStyleIdx="1" presStyleCnt="2" custScaleY="129290">
        <dgm:presLayoutVars>
          <dgm:bulletEnabled val="1"/>
        </dgm:presLayoutVars>
      </dgm:prSet>
      <dgm:spPr/>
      <dgm:t>
        <a:bodyPr/>
        <a:lstStyle/>
        <a:p>
          <a:endParaRPr lang="fr-FR"/>
        </a:p>
      </dgm:t>
    </dgm:pt>
  </dgm:ptLst>
  <dgm:cxnLst>
    <dgm:cxn modelId="{27BCF5C8-D342-470F-A4B7-BA06AD3CD113}" type="presOf" srcId="{6F0A3AF4-BA05-466C-B2E6-1EC07887557F}" destId="{E9ACE3A7-FF26-4C63-8D96-77110937B2AB}" srcOrd="0" destOrd="0" presId="urn:microsoft.com/office/officeart/2005/8/layout/vList6"/>
    <dgm:cxn modelId="{DF6BF64D-17B8-49A6-9312-3042DDD2953F}" srcId="{B2C922DA-EC41-4656-A91E-143C6EFFD33B}" destId="{441337B5-DF12-4B0C-87F3-F4C56BFB0D27}" srcOrd="0" destOrd="0" parTransId="{5A842F1A-28C7-4E5D-8AE6-DF5EF1944FC9}" sibTransId="{1F14ABB8-9EFE-4C3B-9519-FFE0D6E77DFF}"/>
    <dgm:cxn modelId="{1C9CB4F7-B6D4-4EF1-A073-DF7FA86B5955}" type="presOf" srcId="{330C0D19-8695-4B9A-B146-9C27DB90D08A}" destId="{D1256843-5770-4A83-9874-1DF87F6C77C6}" srcOrd="0" destOrd="1" presId="urn:microsoft.com/office/officeart/2005/8/layout/vList6"/>
    <dgm:cxn modelId="{654B30CF-9133-428B-908F-530CE2713E38}" srcId="{6F0A3AF4-BA05-466C-B2E6-1EC07887557F}" destId="{C269E958-8CBB-46E2-A558-981ED46B5FF2}" srcOrd="2" destOrd="0" parTransId="{23EB416A-41C7-43D9-B74E-F899CA4FF9A9}" sibTransId="{78F63786-B929-45F5-B3F2-60C8D31C4B6C}"/>
    <dgm:cxn modelId="{4A29D49A-055F-4A80-A587-67BB978441FB}" srcId="{6F0A3AF4-BA05-466C-B2E6-1EC07887557F}" destId="{012679E8-DF46-462A-871E-B05243A0FA9A}" srcOrd="0" destOrd="0" parTransId="{90E5A8CC-0C4D-4A0D-9ACA-C8F06164FD4C}" sibTransId="{D59C45B8-2CE8-42A8-9A5B-3B7C122CA5AF}"/>
    <dgm:cxn modelId="{BF7B168C-DBD0-43F0-84FA-CDF150111A26}" type="presOf" srcId="{5D7B192B-7E0D-45FE-A743-B7E7ADCBE9B7}" destId="{FE8E0692-4BA3-4FD2-ADD3-E09CC7495C47}" srcOrd="0" destOrd="0" presId="urn:microsoft.com/office/officeart/2005/8/layout/vList6"/>
    <dgm:cxn modelId="{24AA80FE-680D-457F-A1C7-B8BB30AA5E05}" srcId="{B2C922DA-EC41-4656-A91E-143C6EFFD33B}" destId="{6F0A3AF4-BA05-466C-B2E6-1EC07887557F}" srcOrd="1" destOrd="0" parTransId="{E52E19F3-B51C-4AA4-8AC7-1856F4A211E3}" sibTransId="{CAB4B294-B5D9-41B6-83B0-C30A13B66007}"/>
    <dgm:cxn modelId="{A15EA26B-CD8B-4EBB-88F5-7A33EDA9D2D2}" type="presOf" srcId="{B2C922DA-EC41-4656-A91E-143C6EFFD33B}" destId="{8B438BD7-BCCB-49C9-B379-AAC5ACBCD4C2}" srcOrd="0" destOrd="0" presId="urn:microsoft.com/office/officeart/2005/8/layout/vList6"/>
    <dgm:cxn modelId="{C1893243-12C0-4DD4-B64F-8EC296C6C15F}" srcId="{6F0A3AF4-BA05-466C-B2E6-1EC07887557F}" destId="{330C0D19-8695-4B9A-B146-9C27DB90D08A}" srcOrd="1" destOrd="0" parTransId="{295358B6-6306-41AF-A82F-F980581964DC}" sibTransId="{34431338-30B0-4B89-9AD4-D3BAD9672455}"/>
    <dgm:cxn modelId="{58B99918-2196-4507-B8B4-4274251176CD}" srcId="{441337B5-DF12-4B0C-87F3-F4C56BFB0D27}" destId="{5D7B192B-7E0D-45FE-A743-B7E7ADCBE9B7}" srcOrd="0" destOrd="0" parTransId="{AAD4D610-AA54-43D3-ABAA-1DA28903833B}" sibTransId="{9A38F2DB-FE53-409A-831A-706A04589B44}"/>
    <dgm:cxn modelId="{85ABBF40-E479-4678-82BC-AD54622E905C}" type="presOf" srcId="{012679E8-DF46-462A-871E-B05243A0FA9A}" destId="{D1256843-5770-4A83-9874-1DF87F6C77C6}" srcOrd="0" destOrd="0" presId="urn:microsoft.com/office/officeart/2005/8/layout/vList6"/>
    <dgm:cxn modelId="{E947FAB9-1D06-4325-90CE-4780BC3AC2E8}" type="presOf" srcId="{441337B5-DF12-4B0C-87F3-F4C56BFB0D27}" destId="{40591AAD-3AB0-4564-A8DD-1BFB572F9D30}" srcOrd="0" destOrd="0" presId="urn:microsoft.com/office/officeart/2005/8/layout/vList6"/>
    <dgm:cxn modelId="{3886F233-E85B-4D57-94F6-B2CB056965DB}" type="presOf" srcId="{C269E958-8CBB-46E2-A558-981ED46B5FF2}" destId="{D1256843-5770-4A83-9874-1DF87F6C77C6}" srcOrd="0" destOrd="2" presId="urn:microsoft.com/office/officeart/2005/8/layout/vList6"/>
    <dgm:cxn modelId="{3FA2C9CA-3ED1-44A8-A52C-0522B28E3F98}" type="presParOf" srcId="{8B438BD7-BCCB-49C9-B379-AAC5ACBCD4C2}" destId="{080F20ED-58EC-46BA-9F83-AA8F4313FD22}" srcOrd="0" destOrd="0" presId="urn:microsoft.com/office/officeart/2005/8/layout/vList6"/>
    <dgm:cxn modelId="{E954728B-D9D9-4F47-9BCF-FB5E6583BD30}" type="presParOf" srcId="{080F20ED-58EC-46BA-9F83-AA8F4313FD22}" destId="{40591AAD-3AB0-4564-A8DD-1BFB572F9D30}" srcOrd="0" destOrd="0" presId="urn:microsoft.com/office/officeart/2005/8/layout/vList6"/>
    <dgm:cxn modelId="{F397E3F7-EBBD-4ACD-A6D1-825D0FB3A728}" type="presParOf" srcId="{080F20ED-58EC-46BA-9F83-AA8F4313FD22}" destId="{FE8E0692-4BA3-4FD2-ADD3-E09CC7495C47}" srcOrd="1" destOrd="0" presId="urn:microsoft.com/office/officeart/2005/8/layout/vList6"/>
    <dgm:cxn modelId="{2BE4BBCE-9976-41A4-AC81-8412A170525E}" type="presParOf" srcId="{8B438BD7-BCCB-49C9-B379-AAC5ACBCD4C2}" destId="{20234E41-EE12-419E-AEA8-13B11A5B217E}" srcOrd="1" destOrd="0" presId="urn:microsoft.com/office/officeart/2005/8/layout/vList6"/>
    <dgm:cxn modelId="{0AD999A7-6A05-4F69-9BB7-C637DA9A8C04}" type="presParOf" srcId="{8B438BD7-BCCB-49C9-B379-AAC5ACBCD4C2}" destId="{09C80F7C-AE14-456E-83E6-CDDE733B4B59}" srcOrd="2" destOrd="0" presId="urn:microsoft.com/office/officeart/2005/8/layout/vList6"/>
    <dgm:cxn modelId="{F9968B70-7713-4701-A2F5-E7DBAC509BAB}" type="presParOf" srcId="{09C80F7C-AE14-456E-83E6-CDDE733B4B59}" destId="{E9ACE3A7-FF26-4C63-8D96-77110937B2AB}" srcOrd="0" destOrd="0" presId="urn:microsoft.com/office/officeart/2005/8/layout/vList6"/>
    <dgm:cxn modelId="{6EC6A3BE-C27E-491B-A632-8479F7C8EFD1}" type="presParOf" srcId="{09C80F7C-AE14-456E-83E6-CDDE733B4B59}" destId="{D1256843-5770-4A83-9874-1DF87F6C77C6}" srcOrd="1" destOrd="0" presId="urn:microsoft.com/office/officeart/2005/8/layout/vList6"/>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731FC50-B9F9-4CFB-96E3-9F1E1F2A3281}" type="doc">
      <dgm:prSet loTypeId="urn:microsoft.com/office/officeart/2005/8/layout/list1" loCatId="list" qsTypeId="urn:microsoft.com/office/officeart/2005/8/quickstyle/simple1#5" qsCatId="simple" csTypeId="urn:microsoft.com/office/officeart/2005/8/colors/accent1_2#4" csCatId="accent1" phldr="1"/>
      <dgm:spPr/>
      <dgm:t>
        <a:bodyPr/>
        <a:lstStyle/>
        <a:p>
          <a:endParaRPr lang="fr-FR"/>
        </a:p>
      </dgm:t>
    </dgm:pt>
    <dgm:pt modelId="{EA133BE1-A3A6-4189-89EF-C54F07557468}">
      <dgm:prSet custT="1"/>
      <dgm:spPr>
        <a:solidFill>
          <a:srgbClr val="92D050"/>
        </a:solidFill>
        <a:ln>
          <a:solidFill>
            <a:schemeClr val="tx1"/>
          </a:solidFill>
        </a:ln>
      </dgm:spPr>
      <dgm:t>
        <a:bodyPr/>
        <a:lstStyle/>
        <a:p>
          <a:r>
            <a:rPr lang="fr-FR" sz="1600" b="1" dirty="0" smtClean="0">
              <a:solidFill>
                <a:schemeClr val="accent6"/>
              </a:solidFill>
              <a:latin typeface="Arial" charset="0"/>
            </a:rPr>
            <a:t> </a:t>
          </a:r>
          <a:r>
            <a:rPr lang="fr-FR" sz="1600" b="1" dirty="0" smtClean="0">
              <a:solidFill>
                <a:srgbClr val="002060"/>
              </a:solidFill>
            </a:rPr>
            <a:t>2ème période de stage  entreprise       vérifie le potentiel du jeune, circonstancie le projet au besoin du CT . </a:t>
          </a:r>
          <a:endParaRPr lang="fr-FR" sz="1600" b="1" dirty="0" smtClean="0">
            <a:solidFill>
              <a:schemeClr val="accent6"/>
            </a:solidFill>
            <a:latin typeface="Arial" charset="0"/>
          </a:endParaRPr>
        </a:p>
      </dgm:t>
    </dgm:pt>
    <dgm:pt modelId="{DEE6E0BB-B6F8-4D6C-928D-BF457114C356}" type="parTrans" cxnId="{79A94904-2D77-4AED-8620-4869F7B227C6}">
      <dgm:prSet/>
      <dgm:spPr/>
      <dgm:t>
        <a:bodyPr/>
        <a:lstStyle/>
        <a:p>
          <a:endParaRPr lang="fr-FR"/>
        </a:p>
      </dgm:t>
    </dgm:pt>
    <dgm:pt modelId="{72A5FCBC-CC5B-477F-A22A-B82BEE4226E6}" type="sibTrans" cxnId="{79A94904-2D77-4AED-8620-4869F7B227C6}">
      <dgm:prSet/>
      <dgm:spPr/>
      <dgm:t>
        <a:bodyPr/>
        <a:lstStyle/>
        <a:p>
          <a:endParaRPr lang="fr-FR"/>
        </a:p>
      </dgm:t>
    </dgm:pt>
    <dgm:pt modelId="{AA5BD8AA-4AB4-4B22-928D-821932ECB7A5}">
      <dgm:prSet custT="1"/>
      <dgm:spPr>
        <a:solidFill>
          <a:srgbClr val="00B050"/>
        </a:solidFill>
      </dgm:spPr>
      <dgm:t>
        <a:bodyPr/>
        <a:lstStyle/>
        <a:p>
          <a:r>
            <a:rPr lang="fr-FR" sz="1600" b="1" dirty="0" smtClean="0">
              <a:solidFill>
                <a:srgbClr val="002060"/>
              </a:solidFill>
            </a:rPr>
            <a:t>Dès la signature de la convention           entreprises partenaires souvent </a:t>
          </a:r>
          <a:endParaRPr lang="fr-FR" sz="1600" dirty="0"/>
        </a:p>
      </dgm:t>
    </dgm:pt>
    <dgm:pt modelId="{47B9E4AD-A82E-42F9-B568-51ED99BFABDC}" type="parTrans" cxnId="{E2CA17E8-A9D0-4C45-BFA7-7C1D486F66FF}">
      <dgm:prSet/>
      <dgm:spPr/>
      <dgm:t>
        <a:bodyPr/>
        <a:lstStyle/>
        <a:p>
          <a:endParaRPr lang="fr-FR"/>
        </a:p>
      </dgm:t>
    </dgm:pt>
    <dgm:pt modelId="{17462BD6-4BA3-439D-B1E4-E00A95A2BF66}" type="sibTrans" cxnId="{E2CA17E8-A9D0-4C45-BFA7-7C1D486F66FF}">
      <dgm:prSet/>
      <dgm:spPr/>
      <dgm:t>
        <a:bodyPr/>
        <a:lstStyle/>
        <a:p>
          <a:endParaRPr lang="fr-FR"/>
        </a:p>
      </dgm:t>
    </dgm:pt>
    <dgm:pt modelId="{B9879C21-F123-4082-9B50-89AC6F373D1E}" type="pres">
      <dgm:prSet presAssocID="{9731FC50-B9F9-4CFB-96E3-9F1E1F2A3281}" presName="linear" presStyleCnt="0">
        <dgm:presLayoutVars>
          <dgm:dir/>
          <dgm:animLvl val="lvl"/>
          <dgm:resizeHandles val="exact"/>
        </dgm:presLayoutVars>
      </dgm:prSet>
      <dgm:spPr/>
      <dgm:t>
        <a:bodyPr/>
        <a:lstStyle/>
        <a:p>
          <a:endParaRPr lang="fr-FR"/>
        </a:p>
      </dgm:t>
    </dgm:pt>
    <dgm:pt modelId="{7B0EE8D1-142A-4353-8E88-96D09F768CE1}" type="pres">
      <dgm:prSet presAssocID="{AA5BD8AA-4AB4-4B22-928D-821932ECB7A5}" presName="parentLin" presStyleCnt="0"/>
      <dgm:spPr/>
    </dgm:pt>
    <dgm:pt modelId="{787CAC89-802C-414F-98A6-9A713A6691E6}" type="pres">
      <dgm:prSet presAssocID="{AA5BD8AA-4AB4-4B22-928D-821932ECB7A5}" presName="parentLeftMargin" presStyleLbl="node1" presStyleIdx="0" presStyleCnt="2"/>
      <dgm:spPr/>
      <dgm:t>
        <a:bodyPr/>
        <a:lstStyle/>
        <a:p>
          <a:endParaRPr lang="fr-FR"/>
        </a:p>
      </dgm:t>
    </dgm:pt>
    <dgm:pt modelId="{154602AF-0A27-4B4E-9578-79E469A3F72C}" type="pres">
      <dgm:prSet presAssocID="{AA5BD8AA-4AB4-4B22-928D-821932ECB7A5}" presName="parentText" presStyleLbl="node1" presStyleIdx="0" presStyleCnt="2" custScaleX="97225" custScaleY="344959">
        <dgm:presLayoutVars>
          <dgm:chMax val="0"/>
          <dgm:bulletEnabled val="1"/>
        </dgm:presLayoutVars>
      </dgm:prSet>
      <dgm:spPr/>
      <dgm:t>
        <a:bodyPr/>
        <a:lstStyle/>
        <a:p>
          <a:endParaRPr lang="fr-FR"/>
        </a:p>
      </dgm:t>
    </dgm:pt>
    <dgm:pt modelId="{7EA8C456-BE97-494B-BA89-31EE8F46FB88}" type="pres">
      <dgm:prSet presAssocID="{AA5BD8AA-4AB4-4B22-928D-821932ECB7A5}" presName="negativeSpace" presStyleCnt="0"/>
      <dgm:spPr/>
    </dgm:pt>
    <dgm:pt modelId="{364C03E8-65BA-4438-AFCE-80EB0B92A272}" type="pres">
      <dgm:prSet presAssocID="{AA5BD8AA-4AB4-4B22-928D-821932ECB7A5}" presName="childText" presStyleLbl="conFgAcc1" presStyleIdx="0" presStyleCnt="2">
        <dgm:presLayoutVars>
          <dgm:bulletEnabled val="1"/>
        </dgm:presLayoutVars>
      </dgm:prSet>
      <dgm:spPr/>
    </dgm:pt>
    <dgm:pt modelId="{A30405F0-957D-429B-97CC-A094548B7C48}" type="pres">
      <dgm:prSet presAssocID="{17462BD6-4BA3-439D-B1E4-E00A95A2BF66}" presName="spaceBetweenRectangles" presStyleCnt="0"/>
      <dgm:spPr/>
    </dgm:pt>
    <dgm:pt modelId="{C61CFB3A-6885-48A7-AE1D-54D342052943}" type="pres">
      <dgm:prSet presAssocID="{EA133BE1-A3A6-4189-89EF-C54F07557468}" presName="parentLin" presStyleCnt="0"/>
      <dgm:spPr/>
    </dgm:pt>
    <dgm:pt modelId="{3817FAF0-34FD-4098-B3D4-83BCF3CED0C3}" type="pres">
      <dgm:prSet presAssocID="{EA133BE1-A3A6-4189-89EF-C54F07557468}" presName="parentLeftMargin" presStyleLbl="node1" presStyleIdx="0" presStyleCnt="2"/>
      <dgm:spPr/>
      <dgm:t>
        <a:bodyPr/>
        <a:lstStyle/>
        <a:p>
          <a:endParaRPr lang="fr-FR"/>
        </a:p>
      </dgm:t>
    </dgm:pt>
    <dgm:pt modelId="{CD9D43B2-B2EA-4934-939F-EA0D3A958969}" type="pres">
      <dgm:prSet presAssocID="{EA133BE1-A3A6-4189-89EF-C54F07557468}" presName="parentText" presStyleLbl="node1" presStyleIdx="1" presStyleCnt="2" custScaleX="120491" custScaleY="234308">
        <dgm:presLayoutVars>
          <dgm:chMax val="0"/>
          <dgm:bulletEnabled val="1"/>
        </dgm:presLayoutVars>
      </dgm:prSet>
      <dgm:spPr/>
      <dgm:t>
        <a:bodyPr/>
        <a:lstStyle/>
        <a:p>
          <a:endParaRPr lang="fr-FR"/>
        </a:p>
      </dgm:t>
    </dgm:pt>
    <dgm:pt modelId="{5AB0135B-9B12-4543-80DD-A96DA37439A7}" type="pres">
      <dgm:prSet presAssocID="{EA133BE1-A3A6-4189-89EF-C54F07557468}" presName="negativeSpace" presStyleCnt="0"/>
      <dgm:spPr/>
    </dgm:pt>
    <dgm:pt modelId="{1F4A7509-9E5A-4188-B995-45D59AE71638}" type="pres">
      <dgm:prSet presAssocID="{EA133BE1-A3A6-4189-89EF-C54F07557468}" presName="childText" presStyleLbl="conFgAcc1" presStyleIdx="1" presStyleCnt="2">
        <dgm:presLayoutVars>
          <dgm:bulletEnabled val="1"/>
        </dgm:presLayoutVars>
      </dgm:prSet>
      <dgm:spPr/>
    </dgm:pt>
  </dgm:ptLst>
  <dgm:cxnLst>
    <dgm:cxn modelId="{BC82E2B7-4693-4332-8717-0D7F00E7C68C}" type="presOf" srcId="{AA5BD8AA-4AB4-4B22-928D-821932ECB7A5}" destId="{154602AF-0A27-4B4E-9578-79E469A3F72C}" srcOrd="1" destOrd="0" presId="urn:microsoft.com/office/officeart/2005/8/layout/list1"/>
    <dgm:cxn modelId="{8CFC78DC-AAF9-45BA-9A1B-8A438B0F1732}" type="presOf" srcId="{EA133BE1-A3A6-4189-89EF-C54F07557468}" destId="{CD9D43B2-B2EA-4934-939F-EA0D3A958969}" srcOrd="1" destOrd="0" presId="urn:microsoft.com/office/officeart/2005/8/layout/list1"/>
    <dgm:cxn modelId="{D8FE7F82-F6BC-4B70-8A28-8B82ED6039BB}" type="presOf" srcId="{AA5BD8AA-4AB4-4B22-928D-821932ECB7A5}" destId="{787CAC89-802C-414F-98A6-9A713A6691E6}" srcOrd="0" destOrd="0" presId="urn:microsoft.com/office/officeart/2005/8/layout/list1"/>
    <dgm:cxn modelId="{1E28017B-5EF5-417D-852D-208AB0436E24}" type="presOf" srcId="{9731FC50-B9F9-4CFB-96E3-9F1E1F2A3281}" destId="{B9879C21-F123-4082-9B50-89AC6F373D1E}" srcOrd="0" destOrd="0" presId="urn:microsoft.com/office/officeart/2005/8/layout/list1"/>
    <dgm:cxn modelId="{E2CA17E8-A9D0-4C45-BFA7-7C1D486F66FF}" srcId="{9731FC50-B9F9-4CFB-96E3-9F1E1F2A3281}" destId="{AA5BD8AA-4AB4-4B22-928D-821932ECB7A5}" srcOrd="0" destOrd="0" parTransId="{47B9E4AD-A82E-42F9-B568-51ED99BFABDC}" sibTransId="{17462BD6-4BA3-439D-B1E4-E00A95A2BF66}"/>
    <dgm:cxn modelId="{79A94904-2D77-4AED-8620-4869F7B227C6}" srcId="{9731FC50-B9F9-4CFB-96E3-9F1E1F2A3281}" destId="{EA133BE1-A3A6-4189-89EF-C54F07557468}" srcOrd="1" destOrd="0" parTransId="{DEE6E0BB-B6F8-4D6C-928D-BF457114C356}" sibTransId="{72A5FCBC-CC5B-477F-A22A-B82BEE4226E6}"/>
    <dgm:cxn modelId="{72DAB435-5C81-4A1B-9BE6-32DB87DDE2E1}" type="presOf" srcId="{EA133BE1-A3A6-4189-89EF-C54F07557468}" destId="{3817FAF0-34FD-4098-B3D4-83BCF3CED0C3}" srcOrd="0" destOrd="0" presId="urn:microsoft.com/office/officeart/2005/8/layout/list1"/>
    <dgm:cxn modelId="{04C21405-ACA3-4DFC-B338-D5541330A151}" type="presParOf" srcId="{B9879C21-F123-4082-9B50-89AC6F373D1E}" destId="{7B0EE8D1-142A-4353-8E88-96D09F768CE1}" srcOrd="0" destOrd="0" presId="urn:microsoft.com/office/officeart/2005/8/layout/list1"/>
    <dgm:cxn modelId="{7EEDE223-4658-4148-B8EF-C7D2979C21BB}" type="presParOf" srcId="{7B0EE8D1-142A-4353-8E88-96D09F768CE1}" destId="{787CAC89-802C-414F-98A6-9A713A6691E6}" srcOrd="0" destOrd="0" presId="urn:microsoft.com/office/officeart/2005/8/layout/list1"/>
    <dgm:cxn modelId="{C044E980-5FA7-4327-A4C6-204E127E45A2}" type="presParOf" srcId="{7B0EE8D1-142A-4353-8E88-96D09F768CE1}" destId="{154602AF-0A27-4B4E-9578-79E469A3F72C}" srcOrd="1" destOrd="0" presId="urn:microsoft.com/office/officeart/2005/8/layout/list1"/>
    <dgm:cxn modelId="{42CBDE21-A86A-4A7F-9C05-107D169FA037}" type="presParOf" srcId="{B9879C21-F123-4082-9B50-89AC6F373D1E}" destId="{7EA8C456-BE97-494B-BA89-31EE8F46FB88}" srcOrd="1" destOrd="0" presId="urn:microsoft.com/office/officeart/2005/8/layout/list1"/>
    <dgm:cxn modelId="{181DED77-D3D9-44B2-BAF5-20EB357AE0B3}" type="presParOf" srcId="{B9879C21-F123-4082-9B50-89AC6F373D1E}" destId="{364C03E8-65BA-4438-AFCE-80EB0B92A272}" srcOrd="2" destOrd="0" presId="urn:microsoft.com/office/officeart/2005/8/layout/list1"/>
    <dgm:cxn modelId="{5961F78D-43BF-44D5-9A01-19D9E6801ADD}" type="presParOf" srcId="{B9879C21-F123-4082-9B50-89AC6F373D1E}" destId="{A30405F0-957D-429B-97CC-A094548B7C48}" srcOrd="3" destOrd="0" presId="urn:microsoft.com/office/officeart/2005/8/layout/list1"/>
    <dgm:cxn modelId="{B917E9B2-5C0C-4A1E-8D87-42F89A67F1D2}" type="presParOf" srcId="{B9879C21-F123-4082-9B50-89AC6F373D1E}" destId="{C61CFB3A-6885-48A7-AE1D-54D342052943}" srcOrd="4" destOrd="0" presId="urn:microsoft.com/office/officeart/2005/8/layout/list1"/>
    <dgm:cxn modelId="{0B03368B-9591-4B22-A852-09B226592C7F}" type="presParOf" srcId="{C61CFB3A-6885-48A7-AE1D-54D342052943}" destId="{3817FAF0-34FD-4098-B3D4-83BCF3CED0C3}" srcOrd="0" destOrd="0" presId="urn:microsoft.com/office/officeart/2005/8/layout/list1"/>
    <dgm:cxn modelId="{B00C6656-D35D-4959-A744-693156B062F6}" type="presParOf" srcId="{C61CFB3A-6885-48A7-AE1D-54D342052943}" destId="{CD9D43B2-B2EA-4934-939F-EA0D3A958969}" srcOrd="1" destOrd="0" presId="urn:microsoft.com/office/officeart/2005/8/layout/list1"/>
    <dgm:cxn modelId="{8C122705-7A06-4E77-B0E4-29279AB32B70}" type="presParOf" srcId="{B9879C21-F123-4082-9B50-89AC6F373D1E}" destId="{5AB0135B-9B12-4543-80DD-A96DA37439A7}" srcOrd="5" destOrd="0" presId="urn:microsoft.com/office/officeart/2005/8/layout/list1"/>
    <dgm:cxn modelId="{BE1DF8CC-9CFE-4DF0-8427-1C68322048FD}" type="presParOf" srcId="{B9879C21-F123-4082-9B50-89AC6F373D1E}" destId="{1F4A7509-9E5A-4188-B995-45D59AE71638}" srcOrd="6" destOrd="0" presId="urn:microsoft.com/office/officeart/2005/8/layout/lis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9AE1E0-163C-4098-A579-19A873CE7829}" type="doc">
      <dgm:prSet loTypeId="urn:microsoft.com/office/officeart/2005/8/layout/arrow5" loCatId="process" qsTypeId="urn:microsoft.com/office/officeart/2005/8/quickstyle/simple1#6" qsCatId="simple" csTypeId="urn:microsoft.com/office/officeart/2005/8/colors/accent1_2#5" csCatId="accent1" phldr="1"/>
      <dgm:spPr/>
      <dgm:t>
        <a:bodyPr/>
        <a:lstStyle/>
        <a:p>
          <a:endParaRPr lang="fr-FR"/>
        </a:p>
      </dgm:t>
    </dgm:pt>
    <dgm:pt modelId="{17615D0C-C046-4824-9B67-6D49D1CD9206}">
      <dgm:prSet/>
      <dgm:spPr>
        <a:solidFill>
          <a:schemeClr val="tx1"/>
        </a:solidFill>
      </dgm:spPr>
      <dgm:t>
        <a:bodyPr/>
        <a:lstStyle/>
        <a:p>
          <a:r>
            <a:rPr lang="fr-FR" b="1" i="1" dirty="0" smtClean="0">
              <a:solidFill>
                <a:schemeClr val="bg1"/>
              </a:solidFill>
            </a:rPr>
            <a:t>La relation doit respecter </a:t>
          </a:r>
          <a:r>
            <a:rPr lang="fr-FR" b="1" i="1" u="sng" dirty="0" smtClean="0">
              <a:solidFill>
                <a:schemeClr val="bg1"/>
              </a:solidFill>
            </a:rPr>
            <a:t>le rythme de l’entreprise </a:t>
          </a:r>
          <a:r>
            <a:rPr lang="fr-FR" b="1" i="1" dirty="0" smtClean="0">
              <a:solidFill>
                <a:schemeClr val="bg1"/>
              </a:solidFill>
            </a:rPr>
            <a:t>et les </a:t>
          </a:r>
          <a:r>
            <a:rPr lang="fr-FR" b="1" i="1" u="sng" dirty="0" smtClean="0">
              <a:solidFill>
                <a:schemeClr val="bg1"/>
              </a:solidFill>
            </a:rPr>
            <a:t>capacités</a:t>
          </a:r>
          <a:r>
            <a:rPr lang="fr-FR" b="1" i="1" dirty="0" smtClean="0">
              <a:solidFill>
                <a:schemeClr val="bg1"/>
              </a:solidFill>
            </a:rPr>
            <a:t> du jeune</a:t>
          </a:r>
          <a:endParaRPr lang="fr-FR" dirty="0">
            <a:solidFill>
              <a:schemeClr val="bg1"/>
            </a:solidFill>
          </a:endParaRPr>
        </a:p>
      </dgm:t>
    </dgm:pt>
    <dgm:pt modelId="{421486D9-60BB-4FCC-824B-8D60AC366324}" type="parTrans" cxnId="{015B0378-EC75-4CC2-8D57-80143A1AC9C3}">
      <dgm:prSet/>
      <dgm:spPr/>
      <dgm:t>
        <a:bodyPr/>
        <a:lstStyle/>
        <a:p>
          <a:endParaRPr lang="fr-FR"/>
        </a:p>
      </dgm:t>
    </dgm:pt>
    <dgm:pt modelId="{5973E58C-DDE5-426C-9BFC-B70A01FCF60C}" type="sibTrans" cxnId="{015B0378-EC75-4CC2-8D57-80143A1AC9C3}">
      <dgm:prSet/>
      <dgm:spPr/>
      <dgm:t>
        <a:bodyPr/>
        <a:lstStyle/>
        <a:p>
          <a:endParaRPr lang="fr-FR"/>
        </a:p>
      </dgm:t>
    </dgm:pt>
    <dgm:pt modelId="{3CC21A72-99B8-43B6-A59F-C59E7AA1C5BF}" type="pres">
      <dgm:prSet presAssocID="{359AE1E0-163C-4098-A579-19A873CE7829}" presName="diagram" presStyleCnt="0">
        <dgm:presLayoutVars>
          <dgm:dir/>
          <dgm:resizeHandles val="exact"/>
        </dgm:presLayoutVars>
      </dgm:prSet>
      <dgm:spPr/>
      <dgm:t>
        <a:bodyPr/>
        <a:lstStyle/>
        <a:p>
          <a:endParaRPr lang="fr-FR"/>
        </a:p>
      </dgm:t>
    </dgm:pt>
    <dgm:pt modelId="{00C5F99E-4FFE-4847-9B8B-485B2D1FD676}" type="pres">
      <dgm:prSet presAssocID="{17615D0C-C046-4824-9B67-6D49D1CD9206}" presName="arrow" presStyleLbl="node1" presStyleIdx="0" presStyleCnt="1" custAng="0" custScaleX="67822" custScaleY="80816" custRadScaleRad="87340" custRadScaleInc="-956">
        <dgm:presLayoutVars>
          <dgm:bulletEnabled val="1"/>
        </dgm:presLayoutVars>
      </dgm:prSet>
      <dgm:spPr/>
      <dgm:t>
        <a:bodyPr/>
        <a:lstStyle/>
        <a:p>
          <a:endParaRPr lang="fr-FR"/>
        </a:p>
      </dgm:t>
    </dgm:pt>
  </dgm:ptLst>
  <dgm:cxnLst>
    <dgm:cxn modelId="{015B0378-EC75-4CC2-8D57-80143A1AC9C3}" srcId="{359AE1E0-163C-4098-A579-19A873CE7829}" destId="{17615D0C-C046-4824-9B67-6D49D1CD9206}" srcOrd="0" destOrd="0" parTransId="{421486D9-60BB-4FCC-824B-8D60AC366324}" sibTransId="{5973E58C-DDE5-426C-9BFC-B70A01FCF60C}"/>
    <dgm:cxn modelId="{8F0B095F-83CA-428F-B92E-0C2B8A5302EA}" type="presOf" srcId="{359AE1E0-163C-4098-A579-19A873CE7829}" destId="{3CC21A72-99B8-43B6-A59F-C59E7AA1C5BF}" srcOrd="0" destOrd="0" presId="urn:microsoft.com/office/officeart/2005/8/layout/arrow5"/>
    <dgm:cxn modelId="{690E97CF-FE42-4DFD-B61C-635A29D61FB1}" type="presOf" srcId="{17615D0C-C046-4824-9B67-6D49D1CD9206}" destId="{00C5F99E-4FFE-4847-9B8B-485B2D1FD676}" srcOrd="0" destOrd="0" presId="urn:microsoft.com/office/officeart/2005/8/layout/arrow5"/>
    <dgm:cxn modelId="{06848951-2F84-4631-A3DB-AA2E01440AB1}" type="presParOf" srcId="{3CC21A72-99B8-43B6-A59F-C59E7AA1C5BF}" destId="{00C5F99E-4FFE-4847-9B8B-485B2D1FD676}" srcOrd="0" destOrd="0" presId="urn:microsoft.com/office/officeart/2005/8/layout/arrow5"/>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AAAA062-9A4F-4D2C-8B26-354C5FE63AF9}" type="doc">
      <dgm:prSet loTypeId="urn:microsoft.com/office/officeart/2005/8/layout/hProcess9" loCatId="process" qsTypeId="urn:microsoft.com/office/officeart/2005/8/quickstyle/simple1#7" qsCatId="simple" csTypeId="urn:microsoft.com/office/officeart/2005/8/colors/accent1_2#6" csCatId="accent1" phldr="1"/>
      <dgm:spPr/>
    </dgm:pt>
    <dgm:pt modelId="{0C6E137B-C780-49BA-B68E-7611AFC05B42}">
      <dgm:prSet phldrT="[Texte]" custT="1"/>
      <dgm:spPr>
        <a:solidFill>
          <a:schemeClr val="accent3">
            <a:lumMod val="75000"/>
          </a:schemeClr>
        </a:solidFill>
      </dgm:spPr>
      <dgm:t>
        <a:bodyPr/>
        <a:lstStyle/>
        <a:p>
          <a:r>
            <a:rPr lang="fr-FR" sz="1600" b="1" dirty="0" smtClean="0">
              <a:solidFill>
                <a:srgbClr val="002060"/>
              </a:solidFill>
            </a:rPr>
            <a:t>rémunération des stages/répartition des semaines </a:t>
          </a:r>
          <a:endParaRPr lang="fr-FR" sz="1600" dirty="0"/>
        </a:p>
      </dgm:t>
    </dgm:pt>
    <dgm:pt modelId="{2CE99AE5-9EAA-4364-899C-ED322408D339}" type="parTrans" cxnId="{563F8989-AF03-436F-A2DC-05AC08265199}">
      <dgm:prSet/>
      <dgm:spPr/>
      <dgm:t>
        <a:bodyPr/>
        <a:lstStyle/>
        <a:p>
          <a:endParaRPr lang="fr-FR"/>
        </a:p>
      </dgm:t>
    </dgm:pt>
    <dgm:pt modelId="{DE3297B5-AD57-4140-AED0-300B215D46EF}" type="sibTrans" cxnId="{563F8989-AF03-436F-A2DC-05AC08265199}">
      <dgm:prSet/>
      <dgm:spPr/>
      <dgm:t>
        <a:bodyPr/>
        <a:lstStyle/>
        <a:p>
          <a:endParaRPr lang="fr-FR"/>
        </a:p>
      </dgm:t>
    </dgm:pt>
    <dgm:pt modelId="{89B88F2A-8EEC-4D45-A725-D6FE28FAEAA2}">
      <dgm:prSet custT="1"/>
      <dgm:spPr>
        <a:solidFill>
          <a:srgbClr val="FFFF00"/>
        </a:solidFill>
      </dgm:spPr>
      <dgm:t>
        <a:bodyPr/>
        <a:lstStyle/>
        <a:p>
          <a:r>
            <a:rPr lang="fr-FR" sz="1600" b="1" dirty="0" smtClean="0">
              <a:solidFill>
                <a:srgbClr val="002060"/>
              </a:solidFill>
            </a:rPr>
            <a:t>Problématique Loi </a:t>
          </a:r>
          <a:r>
            <a:rPr lang="fr-FR" sz="1600" b="1" dirty="0" err="1" smtClean="0">
              <a:solidFill>
                <a:srgbClr val="002060"/>
              </a:solidFill>
            </a:rPr>
            <a:t>Cherpion</a:t>
          </a:r>
          <a:r>
            <a:rPr lang="fr-FR" sz="1600" b="1" dirty="0" smtClean="0">
              <a:solidFill>
                <a:srgbClr val="002060"/>
              </a:solidFill>
            </a:rPr>
            <a:t> </a:t>
          </a:r>
        </a:p>
      </dgm:t>
    </dgm:pt>
    <dgm:pt modelId="{79BC66C1-5E19-4ED5-9029-4477B6D0DEC8}" type="parTrans" cxnId="{C9D80718-2EC9-4E54-AEBA-AC2C196D981F}">
      <dgm:prSet/>
      <dgm:spPr/>
      <dgm:t>
        <a:bodyPr/>
        <a:lstStyle/>
        <a:p>
          <a:endParaRPr lang="fr-FR"/>
        </a:p>
      </dgm:t>
    </dgm:pt>
    <dgm:pt modelId="{7F2B2114-2944-430F-A274-3D457A81FF09}" type="sibTrans" cxnId="{C9D80718-2EC9-4E54-AEBA-AC2C196D981F}">
      <dgm:prSet/>
      <dgm:spPr/>
      <dgm:t>
        <a:bodyPr/>
        <a:lstStyle/>
        <a:p>
          <a:endParaRPr lang="fr-FR"/>
        </a:p>
      </dgm:t>
    </dgm:pt>
    <dgm:pt modelId="{0DDFA46C-047D-491A-89C9-F736EB036711}">
      <dgm:prSet custT="1"/>
      <dgm:spPr>
        <a:solidFill>
          <a:srgbClr val="FFC000"/>
        </a:solidFill>
      </dgm:spPr>
      <dgm:t>
        <a:bodyPr/>
        <a:lstStyle/>
        <a:p>
          <a:r>
            <a:rPr lang="fr-FR" sz="1600" b="1" dirty="0" smtClean="0">
              <a:solidFill>
                <a:srgbClr val="002060"/>
              </a:solidFill>
            </a:rPr>
            <a:t>pas de difficultés  spécifiques </a:t>
          </a:r>
          <a:endParaRPr lang="fr-FR" sz="1600" dirty="0"/>
        </a:p>
      </dgm:t>
    </dgm:pt>
    <dgm:pt modelId="{C10807E1-6677-44CF-94C6-9C6A4D039E55}" type="parTrans" cxnId="{687EB169-4390-4092-9680-0FB315C7E26F}">
      <dgm:prSet/>
      <dgm:spPr/>
      <dgm:t>
        <a:bodyPr/>
        <a:lstStyle/>
        <a:p>
          <a:endParaRPr lang="fr-FR"/>
        </a:p>
      </dgm:t>
    </dgm:pt>
    <dgm:pt modelId="{1AADBCB3-ED26-43E4-9967-612B0F4E5BFA}" type="sibTrans" cxnId="{687EB169-4390-4092-9680-0FB315C7E26F}">
      <dgm:prSet/>
      <dgm:spPr/>
      <dgm:t>
        <a:bodyPr/>
        <a:lstStyle/>
        <a:p>
          <a:endParaRPr lang="fr-FR"/>
        </a:p>
      </dgm:t>
    </dgm:pt>
    <dgm:pt modelId="{B8CC9002-CBD6-455A-AECD-0915F7EB3F8E}" type="pres">
      <dgm:prSet presAssocID="{AAAAA062-9A4F-4D2C-8B26-354C5FE63AF9}" presName="CompostProcess" presStyleCnt="0">
        <dgm:presLayoutVars>
          <dgm:dir/>
          <dgm:resizeHandles val="exact"/>
        </dgm:presLayoutVars>
      </dgm:prSet>
      <dgm:spPr/>
    </dgm:pt>
    <dgm:pt modelId="{14F66854-78A9-41C8-BA9F-345742C2B409}" type="pres">
      <dgm:prSet presAssocID="{AAAAA062-9A4F-4D2C-8B26-354C5FE63AF9}" presName="arrow" presStyleLbl="bgShp" presStyleIdx="0" presStyleCnt="1"/>
      <dgm:spPr/>
    </dgm:pt>
    <dgm:pt modelId="{AFD2A5F1-4336-4CBC-8EEF-F72783F25D93}" type="pres">
      <dgm:prSet presAssocID="{AAAAA062-9A4F-4D2C-8B26-354C5FE63AF9}" presName="linearProcess" presStyleCnt="0"/>
      <dgm:spPr/>
    </dgm:pt>
    <dgm:pt modelId="{DB5CA71A-0F1B-46B9-B89C-BADC69322ACE}" type="pres">
      <dgm:prSet presAssocID="{89B88F2A-8EEC-4D45-A725-D6FE28FAEAA2}" presName="textNode" presStyleLbl="node1" presStyleIdx="0" presStyleCnt="3" custScaleX="187334" custScaleY="250000">
        <dgm:presLayoutVars>
          <dgm:bulletEnabled val="1"/>
        </dgm:presLayoutVars>
      </dgm:prSet>
      <dgm:spPr/>
      <dgm:t>
        <a:bodyPr/>
        <a:lstStyle/>
        <a:p>
          <a:endParaRPr lang="fr-FR"/>
        </a:p>
      </dgm:t>
    </dgm:pt>
    <dgm:pt modelId="{A5E603F5-D89E-4AF5-8239-97C64A5F4966}" type="pres">
      <dgm:prSet presAssocID="{7F2B2114-2944-430F-A274-3D457A81FF09}" presName="sibTrans" presStyleCnt="0"/>
      <dgm:spPr/>
    </dgm:pt>
    <dgm:pt modelId="{1600E924-26C7-40C6-954D-F46031FA9C07}" type="pres">
      <dgm:prSet presAssocID="{0C6E137B-C780-49BA-B68E-7611AFC05B42}" presName="textNode" presStyleLbl="node1" presStyleIdx="1" presStyleCnt="3" custScaleX="223504" custScaleY="229167">
        <dgm:presLayoutVars>
          <dgm:bulletEnabled val="1"/>
        </dgm:presLayoutVars>
      </dgm:prSet>
      <dgm:spPr/>
      <dgm:t>
        <a:bodyPr/>
        <a:lstStyle/>
        <a:p>
          <a:endParaRPr lang="fr-FR"/>
        </a:p>
      </dgm:t>
    </dgm:pt>
    <dgm:pt modelId="{A590347F-0D58-4DC2-8430-23AF56E11C00}" type="pres">
      <dgm:prSet presAssocID="{DE3297B5-AD57-4140-AED0-300B215D46EF}" presName="sibTrans" presStyleCnt="0"/>
      <dgm:spPr/>
    </dgm:pt>
    <dgm:pt modelId="{974CA975-9812-45ED-9753-0359149F2F33}" type="pres">
      <dgm:prSet presAssocID="{0DDFA46C-047D-491A-89C9-F736EB036711}" presName="textNode" presStyleLbl="node1" presStyleIdx="2" presStyleCnt="3" custScaleX="281006" custScaleY="229167" custLinFactNeighborX="-20446" custLinFactNeighborY="0">
        <dgm:presLayoutVars>
          <dgm:bulletEnabled val="1"/>
        </dgm:presLayoutVars>
      </dgm:prSet>
      <dgm:spPr/>
      <dgm:t>
        <a:bodyPr/>
        <a:lstStyle/>
        <a:p>
          <a:endParaRPr lang="fr-FR"/>
        </a:p>
      </dgm:t>
    </dgm:pt>
  </dgm:ptLst>
  <dgm:cxnLst>
    <dgm:cxn modelId="{687EB169-4390-4092-9680-0FB315C7E26F}" srcId="{AAAAA062-9A4F-4D2C-8B26-354C5FE63AF9}" destId="{0DDFA46C-047D-491A-89C9-F736EB036711}" srcOrd="2" destOrd="0" parTransId="{C10807E1-6677-44CF-94C6-9C6A4D039E55}" sibTransId="{1AADBCB3-ED26-43E4-9967-612B0F4E5BFA}"/>
    <dgm:cxn modelId="{14EA2F9F-E168-402E-A89F-229B3DC8FB77}" type="presOf" srcId="{0C6E137B-C780-49BA-B68E-7611AFC05B42}" destId="{1600E924-26C7-40C6-954D-F46031FA9C07}" srcOrd="0" destOrd="0" presId="urn:microsoft.com/office/officeart/2005/8/layout/hProcess9"/>
    <dgm:cxn modelId="{563F8989-AF03-436F-A2DC-05AC08265199}" srcId="{AAAAA062-9A4F-4D2C-8B26-354C5FE63AF9}" destId="{0C6E137B-C780-49BA-B68E-7611AFC05B42}" srcOrd="1" destOrd="0" parTransId="{2CE99AE5-9EAA-4364-899C-ED322408D339}" sibTransId="{DE3297B5-AD57-4140-AED0-300B215D46EF}"/>
    <dgm:cxn modelId="{C9D80718-2EC9-4E54-AEBA-AC2C196D981F}" srcId="{AAAAA062-9A4F-4D2C-8B26-354C5FE63AF9}" destId="{89B88F2A-8EEC-4D45-A725-D6FE28FAEAA2}" srcOrd="0" destOrd="0" parTransId="{79BC66C1-5E19-4ED5-9029-4477B6D0DEC8}" sibTransId="{7F2B2114-2944-430F-A274-3D457A81FF09}"/>
    <dgm:cxn modelId="{42872E31-2D4F-4332-8EB1-4EB96555DDB9}" type="presOf" srcId="{0DDFA46C-047D-491A-89C9-F736EB036711}" destId="{974CA975-9812-45ED-9753-0359149F2F33}" srcOrd="0" destOrd="0" presId="urn:microsoft.com/office/officeart/2005/8/layout/hProcess9"/>
    <dgm:cxn modelId="{6C10401B-0CA5-46A5-8BAE-872F4C6DA7D8}" type="presOf" srcId="{AAAAA062-9A4F-4D2C-8B26-354C5FE63AF9}" destId="{B8CC9002-CBD6-455A-AECD-0915F7EB3F8E}" srcOrd="0" destOrd="0" presId="urn:microsoft.com/office/officeart/2005/8/layout/hProcess9"/>
    <dgm:cxn modelId="{2D669191-B73B-469C-A280-2975CAC64E2C}" type="presOf" srcId="{89B88F2A-8EEC-4D45-A725-D6FE28FAEAA2}" destId="{DB5CA71A-0F1B-46B9-B89C-BADC69322ACE}" srcOrd="0" destOrd="0" presId="urn:microsoft.com/office/officeart/2005/8/layout/hProcess9"/>
    <dgm:cxn modelId="{2E4D1B3D-7FE1-40E0-993A-E35BCB6B27EB}" type="presParOf" srcId="{B8CC9002-CBD6-455A-AECD-0915F7EB3F8E}" destId="{14F66854-78A9-41C8-BA9F-345742C2B409}" srcOrd="0" destOrd="0" presId="urn:microsoft.com/office/officeart/2005/8/layout/hProcess9"/>
    <dgm:cxn modelId="{87030C21-97D0-4433-B130-E4F2038FCE41}" type="presParOf" srcId="{B8CC9002-CBD6-455A-AECD-0915F7EB3F8E}" destId="{AFD2A5F1-4336-4CBC-8EEF-F72783F25D93}" srcOrd="1" destOrd="0" presId="urn:microsoft.com/office/officeart/2005/8/layout/hProcess9"/>
    <dgm:cxn modelId="{7F7B83B6-A287-4138-80E8-E52AE6454FDA}" type="presParOf" srcId="{AFD2A5F1-4336-4CBC-8EEF-F72783F25D93}" destId="{DB5CA71A-0F1B-46B9-B89C-BADC69322ACE}" srcOrd="0" destOrd="0" presId="urn:microsoft.com/office/officeart/2005/8/layout/hProcess9"/>
    <dgm:cxn modelId="{0E29E319-5EC7-482D-BB64-AFEC02B0266C}" type="presParOf" srcId="{AFD2A5F1-4336-4CBC-8EEF-F72783F25D93}" destId="{A5E603F5-D89E-4AF5-8239-97C64A5F4966}" srcOrd="1" destOrd="0" presId="urn:microsoft.com/office/officeart/2005/8/layout/hProcess9"/>
    <dgm:cxn modelId="{D61FCBEC-DF42-454B-B55E-67CEB5A3BEF3}" type="presParOf" srcId="{AFD2A5F1-4336-4CBC-8EEF-F72783F25D93}" destId="{1600E924-26C7-40C6-954D-F46031FA9C07}" srcOrd="2" destOrd="0" presId="urn:microsoft.com/office/officeart/2005/8/layout/hProcess9"/>
    <dgm:cxn modelId="{8C5FF309-D2E3-47DC-82BB-1E6EF2A90977}" type="presParOf" srcId="{AFD2A5F1-4336-4CBC-8EEF-F72783F25D93}" destId="{A590347F-0D58-4DC2-8430-23AF56E11C00}" srcOrd="3" destOrd="0" presId="urn:microsoft.com/office/officeart/2005/8/layout/hProcess9"/>
    <dgm:cxn modelId="{E75EB9F2-D27E-4FC4-A91B-953EAC622632}" type="presParOf" srcId="{AFD2A5F1-4336-4CBC-8EEF-F72783F25D93}" destId="{974CA975-9812-45ED-9753-0359149F2F33}" srcOrd="4" destOrd="0" presId="urn:microsoft.com/office/officeart/2005/8/layout/hProcess9"/>
  </dgm:cxnLst>
  <dgm:bg/>
  <dgm:whole/>
  <dgm:extLst>
    <a:ext uri="http://schemas.microsoft.com/office/drawing/2008/diagram">
      <dsp:dataModelExt xmlns:dsp="http://schemas.microsoft.com/office/drawing/2008/diagram" xmlns="" relId="rId1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0383E4F-EFE3-44B6-BFBA-7D84D1AD0FF2}" type="doc">
      <dgm:prSet loTypeId="urn:microsoft.com/office/officeart/2005/8/layout/default#7" loCatId="list" qsTypeId="urn:microsoft.com/office/officeart/2005/8/quickstyle/simple1#8" qsCatId="simple" csTypeId="urn:microsoft.com/office/officeart/2005/8/colors/accent1_2#7" csCatId="accent1" phldr="1"/>
      <dgm:spPr/>
      <dgm:t>
        <a:bodyPr/>
        <a:lstStyle/>
        <a:p>
          <a:endParaRPr lang="fr-FR"/>
        </a:p>
      </dgm:t>
    </dgm:pt>
    <dgm:pt modelId="{8A12C1A0-DB29-406A-91E7-93B247CD9712}">
      <dgm:prSet phldrT="[Texte]" custT="1"/>
      <dgm:spPr>
        <a:solidFill>
          <a:schemeClr val="tx1"/>
        </a:solidFill>
      </dgm:spPr>
      <dgm:t>
        <a:bodyPr/>
        <a:lstStyle/>
        <a:p>
          <a:r>
            <a:rPr lang="fr-FR" sz="2000" b="1" kern="1200" dirty="0" smtClean="0">
              <a:solidFill>
                <a:schemeClr val="bg1"/>
              </a:solidFill>
              <a:latin typeface="Arial" charset="0"/>
            </a:rPr>
            <a:t>Démarches initialisées des  étudiants dès Septembre </a:t>
          </a:r>
          <a:endParaRPr lang="fr-FR" sz="2000" dirty="0">
            <a:solidFill>
              <a:schemeClr val="bg1"/>
            </a:solidFill>
          </a:endParaRPr>
        </a:p>
      </dgm:t>
    </dgm:pt>
    <dgm:pt modelId="{667A2FC6-6149-4CCB-A023-A15860D8E23A}" type="parTrans" cxnId="{D82EE75B-5EEE-4F3B-B57D-CE79C619C739}">
      <dgm:prSet/>
      <dgm:spPr/>
      <dgm:t>
        <a:bodyPr/>
        <a:lstStyle/>
        <a:p>
          <a:endParaRPr lang="fr-FR"/>
        </a:p>
      </dgm:t>
    </dgm:pt>
    <dgm:pt modelId="{115B27FC-E61B-4389-BF25-94A8EC75ADDC}" type="sibTrans" cxnId="{D82EE75B-5EEE-4F3B-B57D-CE79C619C739}">
      <dgm:prSet/>
      <dgm:spPr/>
      <dgm:t>
        <a:bodyPr/>
        <a:lstStyle/>
        <a:p>
          <a:endParaRPr lang="fr-FR"/>
        </a:p>
      </dgm:t>
    </dgm:pt>
    <dgm:pt modelId="{AE5129B9-C661-42D1-8CB9-BE92468B00DF}">
      <dgm:prSet phldrT="[Texte]" custT="1"/>
      <dgm:spPr>
        <a:solidFill>
          <a:srgbClr val="7030A0"/>
        </a:solidFill>
      </dgm:spPr>
      <dgm:t>
        <a:bodyPr/>
        <a:lstStyle/>
        <a:p>
          <a:r>
            <a:rPr lang="fr-FR" sz="2000" b="1" kern="1200" dirty="0" smtClean="0">
              <a:solidFill>
                <a:schemeClr val="bg1"/>
              </a:solidFill>
              <a:latin typeface="Arial" charset="0"/>
            </a:rPr>
            <a:t>Réseau de l’équipe pédagogique</a:t>
          </a:r>
        </a:p>
      </dgm:t>
    </dgm:pt>
    <dgm:pt modelId="{22A27033-ED58-49E3-A349-B54A71AA1603}" type="parTrans" cxnId="{03FACE30-E614-47C6-BACE-AE60FB3F3E2C}">
      <dgm:prSet/>
      <dgm:spPr/>
      <dgm:t>
        <a:bodyPr/>
        <a:lstStyle/>
        <a:p>
          <a:endParaRPr lang="fr-FR"/>
        </a:p>
      </dgm:t>
    </dgm:pt>
    <dgm:pt modelId="{9E4C3771-C3B4-4B4D-9D33-6612C0C1F036}" type="sibTrans" cxnId="{03FACE30-E614-47C6-BACE-AE60FB3F3E2C}">
      <dgm:prSet/>
      <dgm:spPr/>
      <dgm:t>
        <a:bodyPr/>
        <a:lstStyle/>
        <a:p>
          <a:endParaRPr lang="fr-FR"/>
        </a:p>
      </dgm:t>
    </dgm:pt>
    <dgm:pt modelId="{CE3586F2-3F6D-4060-968E-C3779F6DB914}">
      <dgm:prSet phldrT="[Texte]" custT="1"/>
      <dgm:spPr>
        <a:solidFill>
          <a:srgbClr val="FF0000"/>
        </a:solidFill>
      </dgm:spPr>
      <dgm:t>
        <a:bodyPr/>
        <a:lstStyle/>
        <a:p>
          <a:r>
            <a:rPr lang="fr-FR" sz="2000" b="1" kern="1200" dirty="0" smtClean="0">
              <a:solidFill>
                <a:schemeClr val="bg1"/>
              </a:solidFill>
              <a:latin typeface="Arial" charset="0"/>
            </a:rPr>
            <a:t>Demandes des professionnels directes et partenariats des sections </a:t>
          </a:r>
        </a:p>
      </dgm:t>
    </dgm:pt>
    <dgm:pt modelId="{CE97934C-BCA4-43AC-B886-C7B4B34735FB}" type="parTrans" cxnId="{90781D60-BB16-4BC3-8EC5-14262313E468}">
      <dgm:prSet/>
      <dgm:spPr/>
      <dgm:t>
        <a:bodyPr/>
        <a:lstStyle/>
        <a:p>
          <a:endParaRPr lang="fr-FR"/>
        </a:p>
      </dgm:t>
    </dgm:pt>
    <dgm:pt modelId="{69B95814-6B17-4CAE-8B97-17D5E6D5275B}" type="sibTrans" cxnId="{90781D60-BB16-4BC3-8EC5-14262313E468}">
      <dgm:prSet/>
      <dgm:spPr/>
      <dgm:t>
        <a:bodyPr/>
        <a:lstStyle/>
        <a:p>
          <a:endParaRPr lang="fr-FR"/>
        </a:p>
      </dgm:t>
    </dgm:pt>
    <dgm:pt modelId="{4D5D2FE8-DB91-498A-A3D0-3DABD84D67BB}">
      <dgm:prSet phldrT="[Texte]" custT="1"/>
      <dgm:spPr>
        <a:solidFill>
          <a:schemeClr val="accent6">
            <a:lumMod val="75000"/>
          </a:schemeClr>
        </a:solidFill>
      </dgm:spPr>
      <dgm:t>
        <a:bodyPr/>
        <a:lstStyle/>
        <a:p>
          <a:r>
            <a:rPr lang="fr-FR" sz="2000" b="1" kern="1200" dirty="0" smtClean="0">
              <a:solidFill>
                <a:schemeClr val="bg1"/>
              </a:solidFill>
              <a:latin typeface="Arial" charset="0"/>
            </a:rPr>
            <a:t>Interventions des professeurs </a:t>
          </a:r>
        </a:p>
      </dgm:t>
    </dgm:pt>
    <dgm:pt modelId="{18AB3CDC-B32C-4791-8285-542E022767E6}" type="parTrans" cxnId="{10EED0CD-33C9-45F9-856C-79053C4CC870}">
      <dgm:prSet/>
      <dgm:spPr/>
      <dgm:t>
        <a:bodyPr/>
        <a:lstStyle/>
        <a:p>
          <a:endParaRPr lang="fr-FR"/>
        </a:p>
      </dgm:t>
    </dgm:pt>
    <dgm:pt modelId="{C1535B10-657C-4D2D-A88E-E84626EFF0E4}" type="sibTrans" cxnId="{10EED0CD-33C9-45F9-856C-79053C4CC870}">
      <dgm:prSet/>
      <dgm:spPr/>
      <dgm:t>
        <a:bodyPr/>
        <a:lstStyle/>
        <a:p>
          <a:endParaRPr lang="fr-FR"/>
        </a:p>
      </dgm:t>
    </dgm:pt>
    <dgm:pt modelId="{1E22FF14-5109-479A-A2FE-E352B0ED8ACD}" type="pres">
      <dgm:prSet presAssocID="{C0383E4F-EFE3-44B6-BFBA-7D84D1AD0FF2}" presName="diagram" presStyleCnt="0">
        <dgm:presLayoutVars>
          <dgm:dir/>
          <dgm:resizeHandles val="exact"/>
        </dgm:presLayoutVars>
      </dgm:prSet>
      <dgm:spPr/>
      <dgm:t>
        <a:bodyPr/>
        <a:lstStyle/>
        <a:p>
          <a:endParaRPr lang="fr-FR"/>
        </a:p>
      </dgm:t>
    </dgm:pt>
    <dgm:pt modelId="{84EC65E6-BA91-4FF4-AB7A-9D1DEE1BDBF8}" type="pres">
      <dgm:prSet presAssocID="{8A12C1A0-DB29-406A-91E7-93B247CD9712}" presName="node" presStyleLbl="node1" presStyleIdx="0" presStyleCnt="4">
        <dgm:presLayoutVars>
          <dgm:bulletEnabled val="1"/>
        </dgm:presLayoutVars>
      </dgm:prSet>
      <dgm:spPr/>
      <dgm:t>
        <a:bodyPr/>
        <a:lstStyle/>
        <a:p>
          <a:endParaRPr lang="fr-FR"/>
        </a:p>
      </dgm:t>
    </dgm:pt>
    <dgm:pt modelId="{B8FC74FE-0D65-4AFF-BC63-9E74B52F3923}" type="pres">
      <dgm:prSet presAssocID="{115B27FC-E61B-4389-BF25-94A8EC75ADDC}" presName="sibTrans" presStyleCnt="0"/>
      <dgm:spPr/>
    </dgm:pt>
    <dgm:pt modelId="{B91231B3-99C4-44DC-8DE9-ACDBE673B8E4}" type="pres">
      <dgm:prSet presAssocID="{AE5129B9-C661-42D1-8CB9-BE92468B00DF}" presName="node" presStyleLbl="node1" presStyleIdx="1" presStyleCnt="4">
        <dgm:presLayoutVars>
          <dgm:bulletEnabled val="1"/>
        </dgm:presLayoutVars>
      </dgm:prSet>
      <dgm:spPr/>
      <dgm:t>
        <a:bodyPr/>
        <a:lstStyle/>
        <a:p>
          <a:endParaRPr lang="fr-FR"/>
        </a:p>
      </dgm:t>
    </dgm:pt>
    <dgm:pt modelId="{783AF8EE-D288-491F-8B07-E3625110F041}" type="pres">
      <dgm:prSet presAssocID="{9E4C3771-C3B4-4B4D-9D33-6612C0C1F036}" presName="sibTrans" presStyleCnt="0"/>
      <dgm:spPr/>
    </dgm:pt>
    <dgm:pt modelId="{625C59D2-0EBA-4D2E-85F6-64BC21B664D5}" type="pres">
      <dgm:prSet presAssocID="{CE3586F2-3F6D-4060-968E-C3779F6DB914}" presName="node" presStyleLbl="node1" presStyleIdx="2" presStyleCnt="4" custLinFactNeighborX="-26" custLinFactNeighborY="-969">
        <dgm:presLayoutVars>
          <dgm:bulletEnabled val="1"/>
        </dgm:presLayoutVars>
      </dgm:prSet>
      <dgm:spPr/>
      <dgm:t>
        <a:bodyPr/>
        <a:lstStyle/>
        <a:p>
          <a:endParaRPr lang="fr-FR"/>
        </a:p>
      </dgm:t>
    </dgm:pt>
    <dgm:pt modelId="{F4F12DF0-27FF-445C-821C-F6A50CE6E071}" type="pres">
      <dgm:prSet presAssocID="{69B95814-6B17-4CAE-8B97-17D5E6D5275B}" presName="sibTrans" presStyleCnt="0"/>
      <dgm:spPr/>
    </dgm:pt>
    <dgm:pt modelId="{995CF801-4C20-4080-895C-F99373E7F0B8}" type="pres">
      <dgm:prSet presAssocID="{4D5D2FE8-DB91-498A-A3D0-3DABD84D67BB}" presName="node" presStyleLbl="node1" presStyleIdx="3" presStyleCnt="4" custLinFactNeighborX="1628" custLinFactNeighborY="-969">
        <dgm:presLayoutVars>
          <dgm:bulletEnabled val="1"/>
        </dgm:presLayoutVars>
      </dgm:prSet>
      <dgm:spPr/>
      <dgm:t>
        <a:bodyPr/>
        <a:lstStyle/>
        <a:p>
          <a:endParaRPr lang="fr-FR"/>
        </a:p>
      </dgm:t>
    </dgm:pt>
  </dgm:ptLst>
  <dgm:cxnLst>
    <dgm:cxn modelId="{B444FDD5-571A-4769-9C31-7EA2ED149D0B}" type="presOf" srcId="{CE3586F2-3F6D-4060-968E-C3779F6DB914}" destId="{625C59D2-0EBA-4D2E-85F6-64BC21B664D5}" srcOrd="0" destOrd="0" presId="urn:microsoft.com/office/officeart/2005/8/layout/default#7"/>
    <dgm:cxn modelId="{03FACE30-E614-47C6-BACE-AE60FB3F3E2C}" srcId="{C0383E4F-EFE3-44B6-BFBA-7D84D1AD0FF2}" destId="{AE5129B9-C661-42D1-8CB9-BE92468B00DF}" srcOrd="1" destOrd="0" parTransId="{22A27033-ED58-49E3-A349-B54A71AA1603}" sibTransId="{9E4C3771-C3B4-4B4D-9D33-6612C0C1F036}"/>
    <dgm:cxn modelId="{6425C7AF-E677-4512-BD25-CDA309441D7A}" type="presOf" srcId="{AE5129B9-C661-42D1-8CB9-BE92468B00DF}" destId="{B91231B3-99C4-44DC-8DE9-ACDBE673B8E4}" srcOrd="0" destOrd="0" presId="urn:microsoft.com/office/officeart/2005/8/layout/default#7"/>
    <dgm:cxn modelId="{E3506174-06EA-426D-A885-6DD1C4497D8D}" type="presOf" srcId="{4D5D2FE8-DB91-498A-A3D0-3DABD84D67BB}" destId="{995CF801-4C20-4080-895C-F99373E7F0B8}" srcOrd="0" destOrd="0" presId="urn:microsoft.com/office/officeart/2005/8/layout/default#7"/>
    <dgm:cxn modelId="{A75BD238-95CB-4F78-A236-694FABBA076F}" type="presOf" srcId="{8A12C1A0-DB29-406A-91E7-93B247CD9712}" destId="{84EC65E6-BA91-4FF4-AB7A-9D1DEE1BDBF8}" srcOrd="0" destOrd="0" presId="urn:microsoft.com/office/officeart/2005/8/layout/default#7"/>
    <dgm:cxn modelId="{D82EE75B-5EEE-4F3B-B57D-CE79C619C739}" srcId="{C0383E4F-EFE3-44B6-BFBA-7D84D1AD0FF2}" destId="{8A12C1A0-DB29-406A-91E7-93B247CD9712}" srcOrd="0" destOrd="0" parTransId="{667A2FC6-6149-4CCB-A023-A15860D8E23A}" sibTransId="{115B27FC-E61B-4389-BF25-94A8EC75ADDC}"/>
    <dgm:cxn modelId="{EA233DC1-31D5-4038-BC81-FA4C6F2181BC}" type="presOf" srcId="{C0383E4F-EFE3-44B6-BFBA-7D84D1AD0FF2}" destId="{1E22FF14-5109-479A-A2FE-E352B0ED8ACD}" srcOrd="0" destOrd="0" presId="urn:microsoft.com/office/officeart/2005/8/layout/default#7"/>
    <dgm:cxn modelId="{90781D60-BB16-4BC3-8EC5-14262313E468}" srcId="{C0383E4F-EFE3-44B6-BFBA-7D84D1AD0FF2}" destId="{CE3586F2-3F6D-4060-968E-C3779F6DB914}" srcOrd="2" destOrd="0" parTransId="{CE97934C-BCA4-43AC-B886-C7B4B34735FB}" sibTransId="{69B95814-6B17-4CAE-8B97-17D5E6D5275B}"/>
    <dgm:cxn modelId="{10EED0CD-33C9-45F9-856C-79053C4CC870}" srcId="{C0383E4F-EFE3-44B6-BFBA-7D84D1AD0FF2}" destId="{4D5D2FE8-DB91-498A-A3D0-3DABD84D67BB}" srcOrd="3" destOrd="0" parTransId="{18AB3CDC-B32C-4791-8285-542E022767E6}" sibTransId="{C1535B10-657C-4D2D-A88E-E84626EFF0E4}"/>
    <dgm:cxn modelId="{A46BE18A-C5EE-4F2B-9D32-64A03DBEFFA2}" type="presParOf" srcId="{1E22FF14-5109-479A-A2FE-E352B0ED8ACD}" destId="{84EC65E6-BA91-4FF4-AB7A-9D1DEE1BDBF8}" srcOrd="0" destOrd="0" presId="urn:microsoft.com/office/officeart/2005/8/layout/default#7"/>
    <dgm:cxn modelId="{9824C511-7B73-4530-8AD7-97783EF8B82B}" type="presParOf" srcId="{1E22FF14-5109-479A-A2FE-E352B0ED8ACD}" destId="{B8FC74FE-0D65-4AFF-BC63-9E74B52F3923}" srcOrd="1" destOrd="0" presId="urn:microsoft.com/office/officeart/2005/8/layout/default#7"/>
    <dgm:cxn modelId="{1F4D0064-9A20-4BA9-BA08-A7F8C23FA2A3}" type="presParOf" srcId="{1E22FF14-5109-479A-A2FE-E352B0ED8ACD}" destId="{B91231B3-99C4-44DC-8DE9-ACDBE673B8E4}" srcOrd="2" destOrd="0" presId="urn:microsoft.com/office/officeart/2005/8/layout/default#7"/>
    <dgm:cxn modelId="{EF24BF50-2EC4-4D2A-984B-B35946735984}" type="presParOf" srcId="{1E22FF14-5109-479A-A2FE-E352B0ED8ACD}" destId="{783AF8EE-D288-491F-8B07-E3625110F041}" srcOrd="3" destOrd="0" presId="urn:microsoft.com/office/officeart/2005/8/layout/default#7"/>
    <dgm:cxn modelId="{5EBDEE56-EC7E-4FD3-94A6-600E041E6041}" type="presParOf" srcId="{1E22FF14-5109-479A-A2FE-E352B0ED8ACD}" destId="{625C59D2-0EBA-4D2E-85F6-64BC21B664D5}" srcOrd="4" destOrd="0" presId="urn:microsoft.com/office/officeart/2005/8/layout/default#7"/>
    <dgm:cxn modelId="{64C7CDFA-80EF-471A-96A7-3EA81039B8C4}" type="presParOf" srcId="{1E22FF14-5109-479A-A2FE-E352B0ED8ACD}" destId="{F4F12DF0-27FF-445C-821C-F6A50CE6E071}" srcOrd="5" destOrd="0" presId="urn:microsoft.com/office/officeart/2005/8/layout/default#7"/>
    <dgm:cxn modelId="{53DB63CF-B5E3-4ECB-B4BF-A5D60DDD3C4F}" type="presParOf" srcId="{1E22FF14-5109-479A-A2FE-E352B0ED8ACD}" destId="{995CF801-4C20-4080-895C-F99373E7F0B8}" srcOrd="6" destOrd="0" presId="urn:microsoft.com/office/officeart/2005/8/layout/default#7"/>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7421CDB-1796-4452-AF1E-4FEAAA282CE0}" type="doc">
      <dgm:prSet loTypeId="urn:microsoft.com/office/officeart/2005/8/layout/pyramid2" loCatId="list" qsTypeId="urn:microsoft.com/office/officeart/2005/8/quickstyle/simple1#9" qsCatId="simple" csTypeId="urn:microsoft.com/office/officeart/2005/8/colors/accent1_2#8" csCatId="accent1" phldr="1"/>
      <dgm:spPr/>
      <dgm:t>
        <a:bodyPr/>
        <a:lstStyle/>
        <a:p>
          <a:endParaRPr lang="fr-FR"/>
        </a:p>
      </dgm:t>
    </dgm:pt>
    <dgm:pt modelId="{BE0CB463-C1EC-447C-9B78-7E81BE2D99F6}">
      <dgm:prSet/>
      <dgm:spPr>
        <a:solidFill>
          <a:schemeClr val="bg1">
            <a:lumMod val="75000"/>
            <a:alpha val="90000"/>
          </a:schemeClr>
        </a:solidFill>
      </dgm:spPr>
      <dgm:t>
        <a:bodyPr/>
        <a:lstStyle/>
        <a:p>
          <a:r>
            <a:rPr lang="fr-FR" b="1" dirty="0" smtClean="0">
              <a:solidFill>
                <a:schemeClr val="bg1"/>
              </a:solidFill>
            </a:rPr>
            <a:t>Étude de marché </a:t>
          </a:r>
        </a:p>
      </dgm:t>
    </dgm:pt>
    <dgm:pt modelId="{22A85825-DF58-4B8A-9A1D-24FC3B24A59C}" type="parTrans" cxnId="{0E708BD8-A07C-4D83-BD3E-9091F3DD8826}">
      <dgm:prSet/>
      <dgm:spPr/>
      <dgm:t>
        <a:bodyPr/>
        <a:lstStyle/>
        <a:p>
          <a:endParaRPr lang="fr-FR"/>
        </a:p>
      </dgm:t>
    </dgm:pt>
    <dgm:pt modelId="{465FCC03-1632-42F3-B854-C67DFCA66A7C}" type="sibTrans" cxnId="{0E708BD8-A07C-4D83-BD3E-9091F3DD8826}">
      <dgm:prSet/>
      <dgm:spPr/>
      <dgm:t>
        <a:bodyPr/>
        <a:lstStyle/>
        <a:p>
          <a:endParaRPr lang="fr-FR"/>
        </a:p>
      </dgm:t>
    </dgm:pt>
    <dgm:pt modelId="{68BF5A4A-5ECB-4098-8C47-2BDE501FA4FB}">
      <dgm:prSet/>
      <dgm:spPr>
        <a:solidFill>
          <a:srgbClr val="FFFF00">
            <a:alpha val="90000"/>
          </a:srgbClr>
        </a:solidFill>
      </dgm:spPr>
      <dgm:t>
        <a:bodyPr/>
        <a:lstStyle/>
        <a:p>
          <a:r>
            <a:rPr lang="fr-FR" b="1" dirty="0" smtClean="0">
              <a:solidFill>
                <a:schemeClr val="bg1"/>
              </a:solidFill>
              <a:hlinkClick xmlns:r="http://schemas.openxmlformats.org/officeDocument/2006/relationships" r:id="rId1" action="ppaction://hlinksldjump"/>
            </a:rPr>
            <a:t>Campagne de communication/ évènementiel </a:t>
          </a:r>
          <a:endParaRPr lang="fr-FR" b="1" dirty="0" smtClean="0">
            <a:solidFill>
              <a:schemeClr val="bg1"/>
            </a:solidFill>
          </a:endParaRPr>
        </a:p>
      </dgm:t>
    </dgm:pt>
    <dgm:pt modelId="{11B1CFDA-6885-4449-A7F3-FCADB0CB30A9}" type="parTrans" cxnId="{AD83B1C4-0F0B-4BB9-8087-F066FC4D7FA3}">
      <dgm:prSet/>
      <dgm:spPr/>
      <dgm:t>
        <a:bodyPr/>
        <a:lstStyle/>
        <a:p>
          <a:endParaRPr lang="fr-FR"/>
        </a:p>
      </dgm:t>
    </dgm:pt>
    <dgm:pt modelId="{B89AD35B-B01D-4A2B-95CF-B991F16F55CD}" type="sibTrans" cxnId="{AD83B1C4-0F0B-4BB9-8087-F066FC4D7FA3}">
      <dgm:prSet/>
      <dgm:spPr/>
      <dgm:t>
        <a:bodyPr/>
        <a:lstStyle/>
        <a:p>
          <a:endParaRPr lang="fr-FR"/>
        </a:p>
      </dgm:t>
    </dgm:pt>
    <dgm:pt modelId="{7340415A-77F4-464F-861C-0F9C9AEB74EE}">
      <dgm:prSet/>
      <dgm:spPr>
        <a:solidFill>
          <a:schemeClr val="accent5">
            <a:lumMod val="75000"/>
            <a:alpha val="90000"/>
          </a:schemeClr>
        </a:solidFill>
      </dgm:spPr>
      <dgm:t>
        <a:bodyPr/>
        <a:lstStyle/>
        <a:p>
          <a:r>
            <a:rPr lang="fr-FR" b="1" dirty="0" smtClean="0">
              <a:solidFill>
                <a:schemeClr val="bg1"/>
              </a:solidFill>
            </a:rPr>
            <a:t>Prospection téléphonique et terrain </a:t>
          </a:r>
        </a:p>
      </dgm:t>
    </dgm:pt>
    <dgm:pt modelId="{46DBD8D6-08E9-4107-A928-1B2EACBCE47F}" type="parTrans" cxnId="{B2A6F94D-40ED-4997-80F1-35FB95ECAAF6}">
      <dgm:prSet/>
      <dgm:spPr/>
      <dgm:t>
        <a:bodyPr/>
        <a:lstStyle/>
        <a:p>
          <a:endParaRPr lang="fr-FR"/>
        </a:p>
      </dgm:t>
    </dgm:pt>
    <dgm:pt modelId="{2FCD6868-4EF9-4298-9FCB-3A18116860E5}" type="sibTrans" cxnId="{B2A6F94D-40ED-4997-80F1-35FB95ECAAF6}">
      <dgm:prSet/>
      <dgm:spPr/>
      <dgm:t>
        <a:bodyPr/>
        <a:lstStyle/>
        <a:p>
          <a:endParaRPr lang="fr-FR"/>
        </a:p>
      </dgm:t>
    </dgm:pt>
    <dgm:pt modelId="{0FF7E6F1-19C8-4DB1-B29E-497FEA02CAAC}">
      <dgm:prSet/>
      <dgm:spPr>
        <a:solidFill>
          <a:srgbClr val="FB57E7">
            <a:alpha val="90000"/>
          </a:srgbClr>
        </a:solidFill>
      </dgm:spPr>
      <dgm:t>
        <a:bodyPr/>
        <a:lstStyle/>
        <a:p>
          <a:r>
            <a:rPr lang="fr-FR" b="1" dirty="0" smtClean="0">
              <a:solidFill>
                <a:schemeClr val="bg1"/>
              </a:solidFill>
            </a:rPr>
            <a:t>Fidélisation de clientèle </a:t>
          </a:r>
        </a:p>
      </dgm:t>
    </dgm:pt>
    <dgm:pt modelId="{82BF683B-5F25-4C6C-9C3F-153AD227BC29}" type="parTrans" cxnId="{088438E9-A350-43CF-95F2-3BB709C80A55}">
      <dgm:prSet/>
      <dgm:spPr/>
      <dgm:t>
        <a:bodyPr/>
        <a:lstStyle/>
        <a:p>
          <a:endParaRPr lang="fr-FR"/>
        </a:p>
      </dgm:t>
    </dgm:pt>
    <dgm:pt modelId="{BCDB13D2-F927-4391-945D-079E8CE37504}" type="sibTrans" cxnId="{088438E9-A350-43CF-95F2-3BB709C80A55}">
      <dgm:prSet/>
      <dgm:spPr/>
      <dgm:t>
        <a:bodyPr/>
        <a:lstStyle/>
        <a:p>
          <a:endParaRPr lang="fr-FR"/>
        </a:p>
      </dgm:t>
    </dgm:pt>
    <dgm:pt modelId="{DB25999C-B79F-48A3-81ED-AA5A20C552D8}">
      <dgm:prSet/>
      <dgm:spPr>
        <a:solidFill>
          <a:schemeClr val="accent2">
            <a:lumMod val="40000"/>
            <a:lumOff val="60000"/>
            <a:alpha val="90000"/>
          </a:schemeClr>
        </a:solidFill>
      </dgm:spPr>
      <dgm:t>
        <a:bodyPr/>
        <a:lstStyle/>
        <a:p>
          <a:r>
            <a:rPr lang="fr-FR" b="1" dirty="0" smtClean="0">
              <a:solidFill>
                <a:schemeClr val="accent6"/>
              </a:solidFill>
              <a:hlinkClick xmlns:r="http://schemas.openxmlformats.org/officeDocument/2006/relationships" r:id="rId2" action="ppaction://hlinksldjump"/>
            </a:rPr>
            <a:t>Développement des ventes, gestion du portefeuille client </a:t>
          </a:r>
          <a:endParaRPr lang="fr-FR" b="1" dirty="0" smtClean="0">
            <a:solidFill>
              <a:schemeClr val="accent6"/>
            </a:solidFill>
          </a:endParaRPr>
        </a:p>
      </dgm:t>
    </dgm:pt>
    <dgm:pt modelId="{AF9AA44D-617D-4941-985D-F0259EC1BF46}" type="parTrans" cxnId="{0D7D6971-4E10-4449-A82A-0BA8FDB7852A}">
      <dgm:prSet/>
      <dgm:spPr/>
      <dgm:t>
        <a:bodyPr/>
        <a:lstStyle/>
        <a:p>
          <a:endParaRPr lang="fr-FR"/>
        </a:p>
      </dgm:t>
    </dgm:pt>
    <dgm:pt modelId="{97493BE9-5C31-4B79-AAB1-36926DD8551D}" type="sibTrans" cxnId="{0D7D6971-4E10-4449-A82A-0BA8FDB7852A}">
      <dgm:prSet/>
      <dgm:spPr/>
      <dgm:t>
        <a:bodyPr/>
        <a:lstStyle/>
        <a:p>
          <a:endParaRPr lang="fr-FR"/>
        </a:p>
      </dgm:t>
    </dgm:pt>
    <dgm:pt modelId="{2B07DE15-6C4B-4FD2-BA8D-98843C201D5E}" type="pres">
      <dgm:prSet presAssocID="{57421CDB-1796-4452-AF1E-4FEAAA282CE0}" presName="compositeShape" presStyleCnt="0">
        <dgm:presLayoutVars>
          <dgm:dir/>
          <dgm:resizeHandles/>
        </dgm:presLayoutVars>
      </dgm:prSet>
      <dgm:spPr/>
      <dgm:t>
        <a:bodyPr/>
        <a:lstStyle/>
        <a:p>
          <a:endParaRPr lang="fr-FR"/>
        </a:p>
      </dgm:t>
    </dgm:pt>
    <dgm:pt modelId="{7EA0A3E3-6DEC-4C1E-943D-DD6D2FFC1D2E}" type="pres">
      <dgm:prSet presAssocID="{57421CDB-1796-4452-AF1E-4FEAAA282CE0}" presName="pyramid" presStyleLbl="node1" presStyleIdx="0" presStyleCnt="1" custScaleX="89433" custScaleY="83384"/>
      <dgm:spPr>
        <a:solidFill>
          <a:srgbClr val="BDDEFF"/>
        </a:solidFill>
      </dgm:spPr>
    </dgm:pt>
    <dgm:pt modelId="{96E8961C-4712-484C-A592-71A71EDCF2A3}" type="pres">
      <dgm:prSet presAssocID="{57421CDB-1796-4452-AF1E-4FEAAA282CE0}" presName="theList" presStyleCnt="0"/>
      <dgm:spPr/>
    </dgm:pt>
    <dgm:pt modelId="{6425FFF8-316D-4A45-A776-82FC5E47B6F2}" type="pres">
      <dgm:prSet presAssocID="{7340415A-77F4-464F-861C-0F9C9AEB74EE}" presName="aNode" presStyleLbl="fgAcc1" presStyleIdx="0" presStyleCnt="5" custScaleX="106280" custScaleY="146898" custLinFactNeighborX="2514" custLinFactNeighborY="-98064">
        <dgm:presLayoutVars>
          <dgm:bulletEnabled val="1"/>
        </dgm:presLayoutVars>
      </dgm:prSet>
      <dgm:spPr/>
      <dgm:t>
        <a:bodyPr/>
        <a:lstStyle/>
        <a:p>
          <a:endParaRPr lang="fr-FR"/>
        </a:p>
      </dgm:t>
    </dgm:pt>
    <dgm:pt modelId="{88CBB04D-DFF3-492F-9D50-736F89B6E8CD}" type="pres">
      <dgm:prSet presAssocID="{7340415A-77F4-464F-861C-0F9C9AEB74EE}" presName="aSpace" presStyleCnt="0"/>
      <dgm:spPr/>
    </dgm:pt>
    <dgm:pt modelId="{2380CA32-E20F-447D-BB1D-0F2F29EB16F8}" type="pres">
      <dgm:prSet presAssocID="{BE0CB463-C1EC-447C-9B78-7E81BE2D99F6}" presName="aNode" presStyleLbl="fgAcc1" presStyleIdx="1" presStyleCnt="5" custScaleX="109420" custScaleY="148818" custLinFactNeighborX="4084" custLinFactNeighborY="-47659">
        <dgm:presLayoutVars>
          <dgm:bulletEnabled val="1"/>
        </dgm:presLayoutVars>
      </dgm:prSet>
      <dgm:spPr/>
      <dgm:t>
        <a:bodyPr/>
        <a:lstStyle/>
        <a:p>
          <a:endParaRPr lang="fr-FR"/>
        </a:p>
      </dgm:t>
    </dgm:pt>
    <dgm:pt modelId="{75533D76-58FC-44BE-B1A4-6021066028EA}" type="pres">
      <dgm:prSet presAssocID="{BE0CB463-C1EC-447C-9B78-7E81BE2D99F6}" presName="aSpace" presStyleCnt="0"/>
      <dgm:spPr/>
    </dgm:pt>
    <dgm:pt modelId="{A4A1AB3A-C15A-4EB7-8F0A-ED084C4EDFD8}" type="pres">
      <dgm:prSet presAssocID="{0FF7E6F1-19C8-4DB1-B29E-497FEA02CAAC}" presName="aNode" presStyleLbl="fgAcc1" presStyleIdx="2" presStyleCnt="5" custScaleX="110990" custScaleY="165558" custLinFactNeighborX="4869" custLinFactNeighborY="-12613">
        <dgm:presLayoutVars>
          <dgm:bulletEnabled val="1"/>
        </dgm:presLayoutVars>
      </dgm:prSet>
      <dgm:spPr/>
      <dgm:t>
        <a:bodyPr/>
        <a:lstStyle/>
        <a:p>
          <a:endParaRPr lang="fr-FR"/>
        </a:p>
      </dgm:t>
    </dgm:pt>
    <dgm:pt modelId="{240C017D-52FE-436E-A39B-F419868B3E96}" type="pres">
      <dgm:prSet presAssocID="{0FF7E6F1-19C8-4DB1-B29E-497FEA02CAAC}" presName="aSpace" presStyleCnt="0"/>
      <dgm:spPr/>
    </dgm:pt>
    <dgm:pt modelId="{8593669D-130E-45EB-9539-50579173CA6F}" type="pres">
      <dgm:prSet presAssocID="{68BF5A4A-5ECB-4098-8C47-2BDE501FA4FB}" presName="aNode" presStyleLbl="fgAcc1" presStyleIdx="3" presStyleCnt="5" custScaleX="107382" custScaleY="171754" custLinFactNeighborX="5195" custLinFactNeighborY="-16802">
        <dgm:presLayoutVars>
          <dgm:bulletEnabled val="1"/>
        </dgm:presLayoutVars>
      </dgm:prSet>
      <dgm:spPr/>
      <dgm:t>
        <a:bodyPr/>
        <a:lstStyle/>
        <a:p>
          <a:endParaRPr lang="fr-FR"/>
        </a:p>
      </dgm:t>
    </dgm:pt>
    <dgm:pt modelId="{75A0F6DB-7F63-415E-9DFB-A50056C0F65B}" type="pres">
      <dgm:prSet presAssocID="{68BF5A4A-5ECB-4098-8C47-2BDE501FA4FB}" presName="aSpace" presStyleCnt="0"/>
      <dgm:spPr/>
    </dgm:pt>
    <dgm:pt modelId="{EB2C31A4-0795-47CE-A12A-A5CDF528E80E}" type="pres">
      <dgm:prSet presAssocID="{DB25999C-B79F-48A3-81ED-AA5A20C552D8}" presName="aNode" presStyleLbl="fgAcc1" presStyleIdx="4" presStyleCnt="5" custScaleX="107382" custScaleY="171754" custLinFactNeighborX="5195" custLinFactNeighborY="-16802">
        <dgm:presLayoutVars>
          <dgm:bulletEnabled val="1"/>
        </dgm:presLayoutVars>
      </dgm:prSet>
      <dgm:spPr/>
      <dgm:t>
        <a:bodyPr/>
        <a:lstStyle/>
        <a:p>
          <a:endParaRPr lang="fr-FR"/>
        </a:p>
      </dgm:t>
    </dgm:pt>
    <dgm:pt modelId="{82B09BA8-37DC-4525-8B8E-7D226F12BF1D}" type="pres">
      <dgm:prSet presAssocID="{DB25999C-B79F-48A3-81ED-AA5A20C552D8}" presName="aSpace" presStyleCnt="0"/>
      <dgm:spPr/>
    </dgm:pt>
  </dgm:ptLst>
  <dgm:cxnLst>
    <dgm:cxn modelId="{9FD8237E-73FA-4F73-8A0B-D076F921A1F4}" type="presOf" srcId="{57421CDB-1796-4452-AF1E-4FEAAA282CE0}" destId="{2B07DE15-6C4B-4FD2-BA8D-98843C201D5E}" srcOrd="0" destOrd="0" presId="urn:microsoft.com/office/officeart/2005/8/layout/pyramid2"/>
    <dgm:cxn modelId="{A6E7CDC2-78AD-48BA-BD47-EA529BAC1071}" type="presOf" srcId="{BE0CB463-C1EC-447C-9B78-7E81BE2D99F6}" destId="{2380CA32-E20F-447D-BB1D-0F2F29EB16F8}" srcOrd="0" destOrd="0" presId="urn:microsoft.com/office/officeart/2005/8/layout/pyramid2"/>
    <dgm:cxn modelId="{088438E9-A350-43CF-95F2-3BB709C80A55}" srcId="{57421CDB-1796-4452-AF1E-4FEAAA282CE0}" destId="{0FF7E6F1-19C8-4DB1-B29E-497FEA02CAAC}" srcOrd="2" destOrd="0" parTransId="{82BF683B-5F25-4C6C-9C3F-153AD227BC29}" sibTransId="{BCDB13D2-F927-4391-945D-079E8CE37504}"/>
    <dgm:cxn modelId="{AD5037E5-3187-497E-BDCB-29FE4D023F33}" type="presOf" srcId="{68BF5A4A-5ECB-4098-8C47-2BDE501FA4FB}" destId="{8593669D-130E-45EB-9539-50579173CA6F}" srcOrd="0" destOrd="0" presId="urn:microsoft.com/office/officeart/2005/8/layout/pyramid2"/>
    <dgm:cxn modelId="{B2A6F94D-40ED-4997-80F1-35FB95ECAAF6}" srcId="{57421CDB-1796-4452-AF1E-4FEAAA282CE0}" destId="{7340415A-77F4-464F-861C-0F9C9AEB74EE}" srcOrd="0" destOrd="0" parTransId="{46DBD8D6-08E9-4107-A928-1B2EACBCE47F}" sibTransId="{2FCD6868-4EF9-4298-9FCB-3A18116860E5}"/>
    <dgm:cxn modelId="{2E929505-B375-46D8-8C6E-5211B075D3CE}" type="presOf" srcId="{0FF7E6F1-19C8-4DB1-B29E-497FEA02CAAC}" destId="{A4A1AB3A-C15A-4EB7-8F0A-ED084C4EDFD8}" srcOrd="0" destOrd="0" presId="urn:microsoft.com/office/officeart/2005/8/layout/pyramid2"/>
    <dgm:cxn modelId="{0D7D6971-4E10-4449-A82A-0BA8FDB7852A}" srcId="{57421CDB-1796-4452-AF1E-4FEAAA282CE0}" destId="{DB25999C-B79F-48A3-81ED-AA5A20C552D8}" srcOrd="4" destOrd="0" parTransId="{AF9AA44D-617D-4941-985D-F0259EC1BF46}" sibTransId="{97493BE9-5C31-4B79-AAB1-36926DD8551D}"/>
    <dgm:cxn modelId="{367E9218-3A05-48BC-A23B-051691712CA9}" type="presOf" srcId="{7340415A-77F4-464F-861C-0F9C9AEB74EE}" destId="{6425FFF8-316D-4A45-A776-82FC5E47B6F2}" srcOrd="0" destOrd="0" presId="urn:microsoft.com/office/officeart/2005/8/layout/pyramid2"/>
    <dgm:cxn modelId="{0E708BD8-A07C-4D83-BD3E-9091F3DD8826}" srcId="{57421CDB-1796-4452-AF1E-4FEAAA282CE0}" destId="{BE0CB463-C1EC-447C-9B78-7E81BE2D99F6}" srcOrd="1" destOrd="0" parTransId="{22A85825-DF58-4B8A-9A1D-24FC3B24A59C}" sibTransId="{465FCC03-1632-42F3-B854-C67DFCA66A7C}"/>
    <dgm:cxn modelId="{AD83B1C4-0F0B-4BB9-8087-F066FC4D7FA3}" srcId="{57421CDB-1796-4452-AF1E-4FEAAA282CE0}" destId="{68BF5A4A-5ECB-4098-8C47-2BDE501FA4FB}" srcOrd="3" destOrd="0" parTransId="{11B1CFDA-6885-4449-A7F3-FCADB0CB30A9}" sibTransId="{B89AD35B-B01D-4A2B-95CF-B991F16F55CD}"/>
    <dgm:cxn modelId="{8FF0DE61-51AE-4CA6-BB91-15CA73D975DC}" type="presOf" srcId="{DB25999C-B79F-48A3-81ED-AA5A20C552D8}" destId="{EB2C31A4-0795-47CE-A12A-A5CDF528E80E}" srcOrd="0" destOrd="0" presId="urn:microsoft.com/office/officeart/2005/8/layout/pyramid2"/>
    <dgm:cxn modelId="{28A7C5BB-7288-4227-83E7-6C7B5230FF73}" type="presParOf" srcId="{2B07DE15-6C4B-4FD2-BA8D-98843C201D5E}" destId="{7EA0A3E3-6DEC-4C1E-943D-DD6D2FFC1D2E}" srcOrd="0" destOrd="0" presId="urn:microsoft.com/office/officeart/2005/8/layout/pyramid2"/>
    <dgm:cxn modelId="{8E5F8064-4D4D-4FF2-BF08-348EC7D808F4}" type="presParOf" srcId="{2B07DE15-6C4B-4FD2-BA8D-98843C201D5E}" destId="{96E8961C-4712-484C-A592-71A71EDCF2A3}" srcOrd="1" destOrd="0" presId="urn:microsoft.com/office/officeart/2005/8/layout/pyramid2"/>
    <dgm:cxn modelId="{16BE11CB-C14B-4CC4-AD3B-471573ABA9B1}" type="presParOf" srcId="{96E8961C-4712-484C-A592-71A71EDCF2A3}" destId="{6425FFF8-316D-4A45-A776-82FC5E47B6F2}" srcOrd="0" destOrd="0" presId="urn:microsoft.com/office/officeart/2005/8/layout/pyramid2"/>
    <dgm:cxn modelId="{DBA09CC9-1F5A-4760-9577-3C3F7D002BB5}" type="presParOf" srcId="{96E8961C-4712-484C-A592-71A71EDCF2A3}" destId="{88CBB04D-DFF3-492F-9D50-736F89B6E8CD}" srcOrd="1" destOrd="0" presId="urn:microsoft.com/office/officeart/2005/8/layout/pyramid2"/>
    <dgm:cxn modelId="{E69C724A-C72F-4BF5-A29A-EC8483D97455}" type="presParOf" srcId="{96E8961C-4712-484C-A592-71A71EDCF2A3}" destId="{2380CA32-E20F-447D-BB1D-0F2F29EB16F8}" srcOrd="2" destOrd="0" presId="urn:microsoft.com/office/officeart/2005/8/layout/pyramid2"/>
    <dgm:cxn modelId="{A14B6E2B-C2BC-4D28-8780-D052EF8C5FC8}" type="presParOf" srcId="{96E8961C-4712-484C-A592-71A71EDCF2A3}" destId="{75533D76-58FC-44BE-B1A4-6021066028EA}" srcOrd="3" destOrd="0" presId="urn:microsoft.com/office/officeart/2005/8/layout/pyramid2"/>
    <dgm:cxn modelId="{4472986D-0EED-49F5-B913-0B4C7A6ABEBA}" type="presParOf" srcId="{96E8961C-4712-484C-A592-71A71EDCF2A3}" destId="{A4A1AB3A-C15A-4EB7-8F0A-ED084C4EDFD8}" srcOrd="4" destOrd="0" presId="urn:microsoft.com/office/officeart/2005/8/layout/pyramid2"/>
    <dgm:cxn modelId="{52AC884E-83C8-4827-B113-739CD6D7805C}" type="presParOf" srcId="{96E8961C-4712-484C-A592-71A71EDCF2A3}" destId="{240C017D-52FE-436E-A39B-F419868B3E96}" srcOrd="5" destOrd="0" presId="urn:microsoft.com/office/officeart/2005/8/layout/pyramid2"/>
    <dgm:cxn modelId="{29359785-CEDB-40FA-BAD1-B3719836208E}" type="presParOf" srcId="{96E8961C-4712-484C-A592-71A71EDCF2A3}" destId="{8593669D-130E-45EB-9539-50579173CA6F}" srcOrd="6" destOrd="0" presId="urn:microsoft.com/office/officeart/2005/8/layout/pyramid2"/>
    <dgm:cxn modelId="{965A513D-1D94-4741-8F26-270585F99D20}" type="presParOf" srcId="{96E8961C-4712-484C-A592-71A71EDCF2A3}" destId="{75A0F6DB-7F63-415E-9DFB-A50056C0F65B}" srcOrd="7" destOrd="0" presId="urn:microsoft.com/office/officeart/2005/8/layout/pyramid2"/>
    <dgm:cxn modelId="{002F89F0-5221-4580-B120-222238E12138}" type="presParOf" srcId="{96E8961C-4712-484C-A592-71A71EDCF2A3}" destId="{EB2C31A4-0795-47CE-A12A-A5CDF528E80E}" srcOrd="8" destOrd="0" presId="urn:microsoft.com/office/officeart/2005/8/layout/pyramid2"/>
    <dgm:cxn modelId="{C9A16784-765B-4E45-86D4-107A019A29AF}" type="presParOf" srcId="{96E8961C-4712-484C-A592-71A71EDCF2A3}" destId="{82B09BA8-37DC-4525-8B8E-7D226F12BF1D}" srcOrd="9" destOrd="0" presId="urn:microsoft.com/office/officeart/2005/8/layout/pyramid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D1533FF-2237-4F33-9C61-E11E138E454E}">
      <dsp:nvSpPr>
        <dsp:cNvPr id="0" name=""/>
        <dsp:cNvSpPr/>
      </dsp:nvSpPr>
      <dsp:spPr>
        <a:xfrm>
          <a:off x="1251393" y="0"/>
          <a:ext cx="2032000" cy="2032000"/>
        </a:xfrm>
        <a:prstGeom prst="triangl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smtClean="0">
              <a:solidFill>
                <a:schemeClr val="accent3"/>
              </a:solidFill>
            </a:rPr>
            <a:t>Capacités</a:t>
          </a:r>
        </a:p>
        <a:p>
          <a:pPr lvl="0" algn="ctr" defTabSz="533400">
            <a:lnSpc>
              <a:spcPct val="90000"/>
            </a:lnSpc>
            <a:spcBef>
              <a:spcPct val="0"/>
            </a:spcBef>
            <a:spcAft>
              <a:spcPct val="35000"/>
            </a:spcAft>
          </a:pPr>
          <a:r>
            <a:rPr lang="fr-FR" sz="1200" b="1" kern="1200" dirty="0" smtClean="0">
              <a:solidFill>
                <a:schemeClr val="accent3"/>
              </a:solidFill>
            </a:rPr>
            <a:t>= </a:t>
          </a:r>
        </a:p>
        <a:p>
          <a:pPr lvl="0" algn="ctr" defTabSz="533400">
            <a:lnSpc>
              <a:spcPct val="90000"/>
            </a:lnSpc>
            <a:spcBef>
              <a:spcPct val="0"/>
            </a:spcBef>
            <a:spcAft>
              <a:spcPct val="35000"/>
            </a:spcAft>
          </a:pPr>
          <a:r>
            <a:rPr lang="fr-FR" sz="1200" b="1" kern="1200" dirty="0" smtClean="0">
              <a:solidFill>
                <a:schemeClr val="accent3"/>
              </a:solidFill>
            </a:rPr>
            <a:t>Savoir-faire</a:t>
          </a:r>
          <a:endParaRPr lang="fr-FR" sz="1200" b="1" kern="1200" dirty="0">
            <a:solidFill>
              <a:schemeClr val="accent3"/>
            </a:solidFill>
          </a:endParaRPr>
        </a:p>
      </dsp:txBody>
      <dsp:txXfrm>
        <a:off x="1251393" y="0"/>
        <a:ext cx="2032000" cy="2032000"/>
      </dsp:txXfrm>
    </dsp:sp>
    <dsp:sp modelId="{156F7730-D547-4B67-86BB-C3681F0AD1B9}">
      <dsp:nvSpPr>
        <dsp:cNvPr id="0" name=""/>
        <dsp:cNvSpPr/>
      </dsp:nvSpPr>
      <dsp:spPr>
        <a:xfrm>
          <a:off x="235393" y="2032000"/>
          <a:ext cx="2032000" cy="2032000"/>
        </a:xfrm>
        <a:prstGeom prst="triangl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smtClean="0">
              <a:solidFill>
                <a:schemeClr val="accent3"/>
              </a:solidFill>
            </a:rPr>
            <a:t>Attitudes</a:t>
          </a:r>
        </a:p>
        <a:p>
          <a:pPr lvl="0" algn="ctr" defTabSz="533400">
            <a:lnSpc>
              <a:spcPct val="90000"/>
            </a:lnSpc>
            <a:spcBef>
              <a:spcPct val="0"/>
            </a:spcBef>
            <a:spcAft>
              <a:spcPct val="35000"/>
            </a:spcAft>
          </a:pPr>
          <a:r>
            <a:rPr lang="fr-FR" sz="1200" b="1" kern="1200" dirty="0" smtClean="0">
              <a:solidFill>
                <a:schemeClr val="accent3"/>
              </a:solidFill>
            </a:rPr>
            <a:t>=</a:t>
          </a:r>
        </a:p>
        <a:p>
          <a:pPr lvl="0" algn="ctr" defTabSz="533400">
            <a:lnSpc>
              <a:spcPct val="90000"/>
            </a:lnSpc>
            <a:spcBef>
              <a:spcPct val="0"/>
            </a:spcBef>
            <a:spcAft>
              <a:spcPct val="35000"/>
            </a:spcAft>
          </a:pPr>
          <a:r>
            <a:rPr lang="fr-FR" sz="1200" b="1" kern="1200" dirty="0" smtClean="0">
              <a:solidFill>
                <a:schemeClr val="accent3"/>
              </a:solidFill>
            </a:rPr>
            <a:t>Savoir être</a:t>
          </a:r>
          <a:endParaRPr lang="fr-FR" sz="1200" b="1" kern="1200" dirty="0">
            <a:solidFill>
              <a:schemeClr val="accent3"/>
            </a:solidFill>
          </a:endParaRPr>
        </a:p>
      </dsp:txBody>
      <dsp:txXfrm>
        <a:off x="235393" y="2032000"/>
        <a:ext cx="2032000" cy="2032000"/>
      </dsp:txXfrm>
    </dsp:sp>
    <dsp:sp modelId="{B4553EDD-A80E-4B8E-ACAB-5D42330FB4EC}">
      <dsp:nvSpPr>
        <dsp:cNvPr id="0" name=""/>
        <dsp:cNvSpPr/>
      </dsp:nvSpPr>
      <dsp:spPr>
        <a:xfrm rot="10800000">
          <a:off x="1251393" y="2032000"/>
          <a:ext cx="2032000" cy="2032000"/>
        </a:xfrm>
        <a:prstGeom prst="triangl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smtClean="0">
              <a:solidFill>
                <a:schemeClr val="accent3"/>
              </a:solidFill>
            </a:rPr>
            <a:t>Optimiser les </a:t>
          </a:r>
          <a:r>
            <a:rPr lang="fr-FR" sz="1400" b="1" kern="1200" dirty="0" err="1" smtClean="0">
              <a:solidFill>
                <a:schemeClr val="accent3"/>
              </a:solidFill>
            </a:rPr>
            <a:t>compéten-ces</a:t>
          </a:r>
          <a:r>
            <a:rPr lang="fr-FR" sz="1400" b="1" kern="1200" dirty="0" smtClean="0">
              <a:solidFill>
                <a:schemeClr val="accent3"/>
              </a:solidFill>
            </a:rPr>
            <a:t> des étudiants</a:t>
          </a:r>
          <a:endParaRPr lang="fr-FR" sz="1400" b="1" kern="1200" dirty="0">
            <a:solidFill>
              <a:schemeClr val="accent3"/>
            </a:solidFill>
          </a:endParaRPr>
        </a:p>
      </dsp:txBody>
      <dsp:txXfrm rot="10800000">
        <a:off x="1251393" y="2032000"/>
        <a:ext cx="2032000" cy="2032000"/>
      </dsp:txXfrm>
    </dsp:sp>
    <dsp:sp modelId="{3B116EDB-872B-4618-B662-C7C28E0EB8CD}">
      <dsp:nvSpPr>
        <dsp:cNvPr id="0" name=""/>
        <dsp:cNvSpPr/>
      </dsp:nvSpPr>
      <dsp:spPr>
        <a:xfrm>
          <a:off x="2267393" y="2032000"/>
          <a:ext cx="2032000" cy="2032000"/>
        </a:xfrm>
        <a:prstGeom prst="triangl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err="1" smtClean="0">
              <a:solidFill>
                <a:schemeClr val="accent3"/>
              </a:solidFill>
            </a:rPr>
            <a:t>Connaissan-ces</a:t>
          </a:r>
          <a:endParaRPr lang="fr-FR" sz="1200" b="1" kern="1200" dirty="0" smtClean="0">
            <a:solidFill>
              <a:schemeClr val="accent3"/>
            </a:solidFill>
          </a:endParaRPr>
        </a:p>
        <a:p>
          <a:pPr lvl="0" algn="ctr" defTabSz="533400">
            <a:lnSpc>
              <a:spcPct val="90000"/>
            </a:lnSpc>
            <a:spcBef>
              <a:spcPct val="0"/>
            </a:spcBef>
            <a:spcAft>
              <a:spcPct val="35000"/>
            </a:spcAft>
          </a:pPr>
          <a:r>
            <a:rPr lang="fr-FR" sz="1200" b="1" kern="1200" dirty="0" smtClean="0">
              <a:solidFill>
                <a:schemeClr val="accent3"/>
              </a:solidFill>
            </a:rPr>
            <a:t>=</a:t>
          </a:r>
        </a:p>
        <a:p>
          <a:pPr lvl="0" algn="ctr" defTabSz="533400">
            <a:lnSpc>
              <a:spcPct val="90000"/>
            </a:lnSpc>
            <a:spcBef>
              <a:spcPct val="0"/>
            </a:spcBef>
            <a:spcAft>
              <a:spcPct val="35000"/>
            </a:spcAft>
          </a:pPr>
          <a:r>
            <a:rPr lang="fr-FR" sz="1200" b="1" kern="1200" dirty="0" smtClean="0">
              <a:solidFill>
                <a:schemeClr val="accent3"/>
              </a:solidFill>
            </a:rPr>
            <a:t>Savoir</a:t>
          </a:r>
          <a:endParaRPr lang="fr-FR" sz="1200" b="1" kern="1200" dirty="0">
            <a:solidFill>
              <a:schemeClr val="accent3"/>
            </a:solidFill>
          </a:endParaRPr>
        </a:p>
      </dsp:txBody>
      <dsp:txXfrm>
        <a:off x="2267393" y="2032000"/>
        <a:ext cx="2032000" cy="203200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2E16A3-1A79-41BA-AB6B-780D29FC7AD4}">
      <dsp:nvSpPr>
        <dsp:cNvPr id="0" name=""/>
        <dsp:cNvSpPr/>
      </dsp:nvSpPr>
      <dsp:spPr>
        <a:xfrm>
          <a:off x="2548012" y="1310818"/>
          <a:ext cx="2506869" cy="1713518"/>
        </a:xfrm>
        <a:prstGeom prst="ellipse">
          <a:avLst/>
        </a:prstGeom>
        <a:solidFill>
          <a:srgbClr val="FAA90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smtClean="0"/>
            <a:t>  </a:t>
          </a:r>
          <a:r>
            <a:rPr lang="fr-FR" sz="1600" b="1" kern="1200" dirty="0" smtClean="0">
              <a:solidFill>
                <a:srgbClr val="002060"/>
              </a:solidFill>
            </a:rPr>
            <a:t>Communication  institutionnelle et hors-média  </a:t>
          </a:r>
          <a:endParaRPr lang="fr-FR" sz="1600" kern="1200" dirty="0"/>
        </a:p>
      </dsp:txBody>
      <dsp:txXfrm>
        <a:off x="2548012" y="1310818"/>
        <a:ext cx="2506869" cy="1713518"/>
      </dsp:txXfrm>
    </dsp:sp>
    <dsp:sp modelId="{6E7BC2B1-16E0-4774-A6FD-CE6E316391AE}">
      <dsp:nvSpPr>
        <dsp:cNvPr id="0" name=""/>
        <dsp:cNvSpPr/>
      </dsp:nvSpPr>
      <dsp:spPr>
        <a:xfrm rot="16230051">
          <a:off x="3702391" y="916895"/>
          <a:ext cx="216554" cy="3915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16230051">
        <a:off x="3702391" y="916895"/>
        <a:ext cx="216554" cy="391556"/>
      </dsp:txXfrm>
    </dsp:sp>
    <dsp:sp modelId="{0A0F1EB8-1433-4E3E-AD78-96B6D4C07E01}">
      <dsp:nvSpPr>
        <dsp:cNvPr id="0" name=""/>
        <dsp:cNvSpPr/>
      </dsp:nvSpPr>
      <dsp:spPr>
        <a:xfrm>
          <a:off x="2894647" y="0"/>
          <a:ext cx="1843607" cy="902260"/>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solidFill>
                <a:srgbClr val="002060"/>
              </a:solidFill>
            </a:rPr>
            <a:t>création et mise en place d’OAV </a:t>
          </a:r>
          <a:endParaRPr lang="fr-FR" sz="1400" kern="1200" dirty="0"/>
        </a:p>
      </dsp:txBody>
      <dsp:txXfrm>
        <a:off x="2894647" y="0"/>
        <a:ext cx="1843607" cy="902260"/>
      </dsp:txXfrm>
    </dsp:sp>
    <dsp:sp modelId="{47542618-8BA3-496B-90BF-88D19F2B9B98}">
      <dsp:nvSpPr>
        <dsp:cNvPr id="0" name=""/>
        <dsp:cNvSpPr/>
      </dsp:nvSpPr>
      <dsp:spPr>
        <a:xfrm rot="1215">
          <a:off x="5178463" y="1972339"/>
          <a:ext cx="297719" cy="3915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1215">
        <a:off x="5178463" y="1972339"/>
        <a:ext cx="297719" cy="391556"/>
      </dsp:txXfrm>
    </dsp:sp>
    <dsp:sp modelId="{3091CDF6-A831-4E9F-9769-7A8FB456DF3A}">
      <dsp:nvSpPr>
        <dsp:cNvPr id="0" name=""/>
        <dsp:cNvSpPr/>
      </dsp:nvSpPr>
      <dsp:spPr>
        <a:xfrm>
          <a:off x="5616615" y="1008113"/>
          <a:ext cx="1724136" cy="2320822"/>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solidFill>
                <a:srgbClr val="002060"/>
              </a:solidFill>
            </a:rPr>
            <a:t>création de catalogues, fiches produit …</a:t>
          </a:r>
          <a:r>
            <a:rPr lang="fr-FR" sz="1400" kern="1200" dirty="0" smtClean="0"/>
            <a:t> </a:t>
          </a:r>
          <a:endParaRPr lang="fr-FR" sz="1400" kern="1200" dirty="0"/>
        </a:p>
      </dsp:txBody>
      <dsp:txXfrm>
        <a:off x="5616615" y="1008113"/>
        <a:ext cx="1724136" cy="2320822"/>
      </dsp:txXfrm>
    </dsp:sp>
    <dsp:sp modelId="{B42E7A11-F590-4194-B81A-03DB47C25FE0}">
      <dsp:nvSpPr>
        <dsp:cNvPr id="0" name=""/>
        <dsp:cNvSpPr/>
      </dsp:nvSpPr>
      <dsp:spPr>
        <a:xfrm rot="5525196">
          <a:off x="3633632" y="3054865"/>
          <a:ext cx="191920" cy="3915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5525196">
        <a:off x="3633632" y="3054865"/>
        <a:ext cx="191920" cy="391556"/>
      </dsp:txXfrm>
    </dsp:sp>
    <dsp:sp modelId="{F149DF42-99B3-4288-B7AE-8BBF049E11F1}">
      <dsp:nvSpPr>
        <dsp:cNvPr id="0" name=""/>
        <dsp:cNvSpPr/>
      </dsp:nvSpPr>
      <dsp:spPr>
        <a:xfrm>
          <a:off x="2667669" y="3385874"/>
          <a:ext cx="2142480" cy="996303"/>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kern="1200" dirty="0" smtClean="0"/>
            <a:t> </a:t>
          </a:r>
          <a:r>
            <a:rPr lang="fr-FR" sz="1400" b="1" kern="1200" dirty="0" smtClean="0">
              <a:solidFill>
                <a:srgbClr val="002060"/>
              </a:solidFill>
            </a:rPr>
            <a:t>Création et mise en place de sites </a:t>
          </a:r>
          <a:r>
            <a:rPr lang="fr-FR" sz="1200" b="1" kern="1200" dirty="0" smtClean="0">
              <a:solidFill>
                <a:srgbClr val="002060"/>
              </a:solidFill>
            </a:rPr>
            <a:t>internet marchands</a:t>
          </a:r>
          <a:r>
            <a:rPr lang="fr-FR" sz="1200" kern="1200" dirty="0" smtClean="0"/>
            <a:t> </a:t>
          </a:r>
          <a:endParaRPr lang="fr-FR" sz="1200" kern="1200" dirty="0"/>
        </a:p>
      </dsp:txBody>
      <dsp:txXfrm>
        <a:off x="2667669" y="3385874"/>
        <a:ext cx="2142480" cy="996303"/>
      </dsp:txXfrm>
    </dsp:sp>
    <dsp:sp modelId="{1B0BEAB5-6D50-4F00-A8C8-BCCF1C537E51}">
      <dsp:nvSpPr>
        <dsp:cNvPr id="0" name=""/>
        <dsp:cNvSpPr/>
      </dsp:nvSpPr>
      <dsp:spPr>
        <a:xfrm rot="10840878">
          <a:off x="2090468" y="1953377"/>
          <a:ext cx="323479" cy="3915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10840878">
        <a:off x="2090468" y="1953377"/>
        <a:ext cx="323479" cy="391556"/>
      </dsp:txXfrm>
    </dsp:sp>
    <dsp:sp modelId="{BE88C1CB-E25D-4F96-8F2D-14F6FD7CE1B1}">
      <dsp:nvSpPr>
        <dsp:cNvPr id="0" name=""/>
        <dsp:cNvSpPr/>
      </dsp:nvSpPr>
      <dsp:spPr>
        <a:xfrm>
          <a:off x="273714" y="1080129"/>
          <a:ext cx="1664228" cy="2110787"/>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solidFill>
                <a:srgbClr val="002060"/>
              </a:solidFill>
            </a:rPr>
            <a:t>préparation participation à des salons pros,  JPO, anniversaire de l’agence</a:t>
          </a:r>
          <a:endParaRPr lang="fr-FR" sz="1400" kern="1200" dirty="0"/>
        </a:p>
      </dsp:txBody>
      <dsp:txXfrm>
        <a:off x="273714" y="1080129"/>
        <a:ext cx="1664228" cy="2110787"/>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F318BA-5B20-40C3-985F-3EAEEAD798B2}">
      <dsp:nvSpPr>
        <dsp:cNvPr id="0" name=""/>
        <dsp:cNvSpPr/>
      </dsp:nvSpPr>
      <dsp:spPr>
        <a:xfrm>
          <a:off x="916483" y="1984"/>
          <a:ext cx="2030015" cy="1218009"/>
        </a:xfrm>
        <a:prstGeom prst="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fr-FR" sz="1800" b="1" kern="1200" dirty="0" smtClean="0">
            <a:solidFill>
              <a:srgbClr val="002060"/>
            </a:solidFill>
          </a:endParaRPr>
        </a:p>
        <a:p>
          <a:pPr marL="0" marR="0" lvl="0" indent="0" algn="ctr" defTabSz="914400" eaLnBrk="1" fontAlgn="auto" latinLnBrk="0" hangingPunct="1">
            <a:lnSpc>
              <a:spcPct val="100000"/>
            </a:lnSpc>
            <a:spcBef>
              <a:spcPct val="0"/>
            </a:spcBef>
            <a:spcAft>
              <a:spcPts val="0"/>
            </a:spcAft>
            <a:buClrTx/>
            <a:buSzTx/>
            <a:buFontTx/>
            <a:buNone/>
            <a:tabLst/>
            <a:defRPr/>
          </a:pPr>
          <a:r>
            <a:rPr lang="fr-FR" sz="1800" b="1" kern="1200" dirty="0" smtClean="0">
              <a:solidFill>
                <a:srgbClr val="002060"/>
              </a:solidFill>
            </a:rPr>
            <a:t>Valorisation /lancement nouvelle gamme de produits</a:t>
          </a:r>
          <a:r>
            <a:rPr lang="fr-FR" sz="1400" b="1" kern="1200" dirty="0" smtClean="0">
              <a:solidFill>
                <a:srgbClr val="002060"/>
              </a:solidFill>
            </a:rPr>
            <a:t> </a:t>
          </a:r>
        </a:p>
        <a:p>
          <a:pPr lvl="0" algn="ctr" defTabSz="2000250">
            <a:lnSpc>
              <a:spcPct val="90000"/>
            </a:lnSpc>
            <a:spcBef>
              <a:spcPct val="0"/>
            </a:spcBef>
            <a:spcAft>
              <a:spcPct val="35000"/>
            </a:spcAft>
          </a:pPr>
          <a:endParaRPr lang="fr-FR" dirty="0"/>
        </a:p>
      </dsp:txBody>
      <dsp:txXfrm>
        <a:off x="916483" y="1984"/>
        <a:ext cx="2030015" cy="1218009"/>
      </dsp:txXfrm>
    </dsp:sp>
    <dsp:sp modelId="{C540D776-CC9B-4823-AE94-A5E6D26209DB}">
      <dsp:nvSpPr>
        <dsp:cNvPr id="0" name=""/>
        <dsp:cNvSpPr/>
      </dsp:nvSpPr>
      <dsp:spPr>
        <a:xfrm>
          <a:off x="3149500" y="1984"/>
          <a:ext cx="2030015" cy="1218009"/>
        </a:xfrm>
        <a:prstGeom prst="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fr-FR" sz="1800" b="1" kern="1200" dirty="0" smtClean="0">
            <a:solidFill>
              <a:srgbClr val="002060"/>
            </a:solidFill>
          </a:endParaRPr>
        </a:p>
        <a:p>
          <a:pPr marL="0" marR="0" lvl="0" indent="0" algn="ctr" defTabSz="914400" eaLnBrk="1" fontAlgn="auto" latinLnBrk="0" hangingPunct="1">
            <a:lnSpc>
              <a:spcPct val="100000"/>
            </a:lnSpc>
            <a:spcBef>
              <a:spcPct val="0"/>
            </a:spcBef>
            <a:spcAft>
              <a:spcPts val="0"/>
            </a:spcAft>
            <a:buClrTx/>
            <a:buSzTx/>
            <a:buFontTx/>
            <a:buNone/>
            <a:tabLst/>
            <a:defRPr/>
          </a:pPr>
          <a:r>
            <a:rPr lang="fr-FR" sz="1800" b="1" kern="1200" dirty="0" smtClean="0">
              <a:solidFill>
                <a:srgbClr val="002060"/>
              </a:solidFill>
            </a:rPr>
            <a:t>Répondre par appel d’offres : usine incinération, …</a:t>
          </a:r>
        </a:p>
        <a:p>
          <a:pPr lvl="0" algn="ctr" defTabSz="2000250">
            <a:lnSpc>
              <a:spcPct val="90000"/>
            </a:lnSpc>
            <a:spcBef>
              <a:spcPct val="0"/>
            </a:spcBef>
            <a:spcAft>
              <a:spcPct val="35000"/>
            </a:spcAft>
          </a:pPr>
          <a:endParaRPr lang="fr-FR" dirty="0"/>
        </a:p>
      </dsp:txBody>
      <dsp:txXfrm>
        <a:off x="3149500" y="1984"/>
        <a:ext cx="2030015" cy="1218009"/>
      </dsp:txXfrm>
    </dsp:sp>
    <dsp:sp modelId="{40681B3D-2421-44AD-83A6-FE4AF73BBD1F}">
      <dsp:nvSpPr>
        <dsp:cNvPr id="0" name=""/>
        <dsp:cNvSpPr/>
      </dsp:nvSpPr>
      <dsp:spPr>
        <a:xfrm>
          <a:off x="916483" y="1422995"/>
          <a:ext cx="2030015" cy="121800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1800" b="1" kern="1200" dirty="0" smtClean="0">
              <a:solidFill>
                <a:srgbClr val="002060"/>
              </a:solidFill>
            </a:rPr>
            <a:t>Réactivation de clients « inactifs » </a:t>
          </a:r>
        </a:p>
        <a:p>
          <a:pPr lvl="0" algn="ctr" defTabSz="2000250">
            <a:lnSpc>
              <a:spcPct val="90000"/>
            </a:lnSpc>
            <a:spcBef>
              <a:spcPct val="0"/>
            </a:spcBef>
            <a:spcAft>
              <a:spcPct val="35000"/>
            </a:spcAft>
          </a:pPr>
          <a:endParaRPr lang="fr-FR" sz="1400" b="1" kern="1200" dirty="0">
            <a:solidFill>
              <a:srgbClr val="002060"/>
            </a:solidFill>
          </a:endParaRPr>
        </a:p>
      </dsp:txBody>
      <dsp:txXfrm>
        <a:off x="916483" y="1422995"/>
        <a:ext cx="2030015" cy="1218009"/>
      </dsp:txXfrm>
    </dsp:sp>
    <dsp:sp modelId="{6931E14F-B051-47CE-9DA5-3E8DC2E77169}">
      <dsp:nvSpPr>
        <dsp:cNvPr id="0" name=""/>
        <dsp:cNvSpPr/>
      </dsp:nvSpPr>
      <dsp:spPr>
        <a:xfrm>
          <a:off x="3149500" y="1422995"/>
          <a:ext cx="2030015" cy="1218009"/>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1800" b="1" kern="1200" dirty="0" smtClean="0">
              <a:solidFill>
                <a:srgbClr val="002060"/>
              </a:solidFill>
            </a:rPr>
            <a:t>Promotion d’un produit</a:t>
          </a:r>
        </a:p>
        <a:p>
          <a:pPr lvl="0" algn="ctr" defTabSz="2000250">
            <a:lnSpc>
              <a:spcPct val="90000"/>
            </a:lnSpc>
            <a:spcBef>
              <a:spcPct val="0"/>
            </a:spcBef>
            <a:spcAft>
              <a:spcPct val="35000"/>
            </a:spcAft>
          </a:pPr>
          <a:endParaRPr lang="fr-FR" dirty="0"/>
        </a:p>
      </dsp:txBody>
      <dsp:txXfrm>
        <a:off x="3149500" y="1422995"/>
        <a:ext cx="2030015" cy="1218009"/>
      </dsp:txXfrm>
    </dsp:sp>
    <dsp:sp modelId="{A9E8ADA4-A60C-48BA-888C-93BC9260353B}">
      <dsp:nvSpPr>
        <dsp:cNvPr id="0" name=""/>
        <dsp:cNvSpPr/>
      </dsp:nvSpPr>
      <dsp:spPr>
        <a:xfrm>
          <a:off x="916483" y="2844006"/>
          <a:ext cx="2030015" cy="1218009"/>
        </a:xfrm>
        <a:prstGeom prst="rect">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fr-FR" sz="1800" b="1" kern="1200" dirty="0" smtClean="0">
            <a:solidFill>
              <a:srgbClr val="002060"/>
            </a:solidFill>
          </a:endParaRPr>
        </a:p>
        <a:p>
          <a:pPr marL="0" marR="0" lvl="0" indent="0" algn="ctr" defTabSz="914400" eaLnBrk="1" fontAlgn="auto" latinLnBrk="0" hangingPunct="1">
            <a:lnSpc>
              <a:spcPct val="100000"/>
            </a:lnSpc>
            <a:spcBef>
              <a:spcPct val="0"/>
            </a:spcBef>
            <a:spcAft>
              <a:spcPts val="0"/>
            </a:spcAft>
            <a:buClrTx/>
            <a:buSzTx/>
            <a:buFontTx/>
            <a:buNone/>
            <a:tabLst/>
            <a:defRPr/>
          </a:pPr>
          <a:r>
            <a:rPr lang="fr-FR" sz="1800" b="1" kern="1200" dirty="0" smtClean="0">
              <a:solidFill>
                <a:srgbClr val="002060"/>
              </a:solidFill>
            </a:rPr>
            <a:t>Développement territorial de la zone de chalandise</a:t>
          </a:r>
        </a:p>
        <a:p>
          <a:pPr lvl="0" algn="ctr" defTabSz="2000250">
            <a:lnSpc>
              <a:spcPct val="90000"/>
            </a:lnSpc>
            <a:spcBef>
              <a:spcPct val="0"/>
            </a:spcBef>
            <a:spcAft>
              <a:spcPct val="35000"/>
            </a:spcAft>
          </a:pPr>
          <a:endParaRPr lang="fr-FR" dirty="0"/>
        </a:p>
      </dsp:txBody>
      <dsp:txXfrm>
        <a:off x="916483" y="2844006"/>
        <a:ext cx="2030015" cy="1218009"/>
      </dsp:txXfrm>
    </dsp:sp>
    <dsp:sp modelId="{B6C5C33F-3225-466A-B20C-8AB715BBBECD}">
      <dsp:nvSpPr>
        <dsp:cNvPr id="0" name=""/>
        <dsp:cNvSpPr/>
      </dsp:nvSpPr>
      <dsp:spPr>
        <a:xfrm>
          <a:off x="3149500" y="2844006"/>
          <a:ext cx="2030015" cy="1218009"/>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FR" sz="1900" b="1" kern="1200" dirty="0" smtClean="0">
              <a:solidFill>
                <a:srgbClr val="002060"/>
              </a:solidFill>
            </a:rPr>
            <a:t>Développement de marchés dits « de niche »</a:t>
          </a:r>
          <a:endParaRPr lang="fr-FR" sz="1900" kern="1200" dirty="0"/>
        </a:p>
      </dsp:txBody>
      <dsp:txXfrm>
        <a:off x="3149500" y="2844006"/>
        <a:ext cx="2030015" cy="1218009"/>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2E16A3-1A79-41BA-AB6B-780D29FC7AD4}">
      <dsp:nvSpPr>
        <dsp:cNvPr id="0" name=""/>
        <dsp:cNvSpPr/>
      </dsp:nvSpPr>
      <dsp:spPr>
        <a:xfrm>
          <a:off x="2544035" y="1303744"/>
          <a:ext cx="2380981" cy="1412640"/>
        </a:xfrm>
        <a:prstGeom prst="ellipse">
          <a:avLst/>
        </a:prstGeom>
        <a:solidFill>
          <a:srgbClr val="FAA90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2400" b="1" kern="1200" dirty="0" smtClean="0"/>
            <a:t>Le contexte entreprise  </a:t>
          </a:r>
          <a:endParaRPr lang="fr-FR" sz="2400" kern="1200" dirty="0"/>
        </a:p>
      </dsp:txBody>
      <dsp:txXfrm>
        <a:off x="2544035" y="1303744"/>
        <a:ext cx="2380981" cy="1412640"/>
      </dsp:txXfrm>
    </dsp:sp>
    <dsp:sp modelId="{15C04C86-9C67-48D7-AC07-9481641F44C9}">
      <dsp:nvSpPr>
        <dsp:cNvPr id="0" name=""/>
        <dsp:cNvSpPr/>
      </dsp:nvSpPr>
      <dsp:spPr>
        <a:xfrm rot="16335406">
          <a:off x="3696878" y="998445"/>
          <a:ext cx="141120" cy="3529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16335406">
        <a:off x="3696878" y="998445"/>
        <a:ext cx="141120" cy="352907"/>
      </dsp:txXfrm>
    </dsp:sp>
    <dsp:sp modelId="{FE1BF68C-45DC-437F-8111-E840AB11C459}">
      <dsp:nvSpPr>
        <dsp:cNvPr id="0" name=""/>
        <dsp:cNvSpPr/>
      </dsp:nvSpPr>
      <dsp:spPr>
        <a:xfrm>
          <a:off x="2661450" y="0"/>
          <a:ext cx="2263672" cy="103796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Moins en moins de temps </a:t>
          </a:r>
          <a:endParaRPr lang="fr-FR" sz="1400" b="1" kern="1200" dirty="0"/>
        </a:p>
      </dsp:txBody>
      <dsp:txXfrm>
        <a:off x="2661450" y="0"/>
        <a:ext cx="2263672" cy="1037962"/>
      </dsp:txXfrm>
    </dsp:sp>
    <dsp:sp modelId="{6E7BC2B1-16E0-4774-A6FD-CE6E316391AE}">
      <dsp:nvSpPr>
        <dsp:cNvPr id="0" name=""/>
        <dsp:cNvSpPr/>
      </dsp:nvSpPr>
      <dsp:spPr>
        <a:xfrm rot="20536830">
          <a:off x="4873575" y="1430599"/>
          <a:ext cx="244539" cy="3529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20536830">
        <a:off x="4873575" y="1430599"/>
        <a:ext cx="244539" cy="352907"/>
      </dsp:txXfrm>
    </dsp:sp>
    <dsp:sp modelId="{0A0F1EB8-1433-4E3E-AD78-96B6D4C07E01}">
      <dsp:nvSpPr>
        <dsp:cNvPr id="0" name=""/>
        <dsp:cNvSpPr/>
      </dsp:nvSpPr>
      <dsp:spPr>
        <a:xfrm>
          <a:off x="5145732" y="419994"/>
          <a:ext cx="2065515" cy="1618371"/>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Submergées de demandes d’alternance</a:t>
          </a:r>
          <a:endParaRPr lang="fr-FR" sz="1400" b="1" kern="1200" dirty="0"/>
        </a:p>
      </dsp:txBody>
      <dsp:txXfrm>
        <a:off x="5145732" y="419994"/>
        <a:ext cx="2065515" cy="1618371"/>
      </dsp:txXfrm>
    </dsp:sp>
    <dsp:sp modelId="{47542618-8BA3-496B-90BF-88D19F2B9B98}">
      <dsp:nvSpPr>
        <dsp:cNvPr id="0" name=""/>
        <dsp:cNvSpPr/>
      </dsp:nvSpPr>
      <dsp:spPr>
        <a:xfrm rot="1597860">
          <a:off x="4737705" y="2410701"/>
          <a:ext cx="295375" cy="3529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1597860">
        <a:off x="4737705" y="2410701"/>
        <a:ext cx="295375" cy="352907"/>
      </dsp:txXfrm>
    </dsp:sp>
    <dsp:sp modelId="{3091CDF6-A831-4E9F-9769-7A8FB456DF3A}">
      <dsp:nvSpPr>
        <dsp:cNvPr id="0" name=""/>
        <dsp:cNvSpPr/>
      </dsp:nvSpPr>
      <dsp:spPr>
        <a:xfrm>
          <a:off x="4970823" y="2470772"/>
          <a:ext cx="1761942" cy="1201950"/>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Mauvaise expérience </a:t>
          </a:r>
          <a:endParaRPr lang="fr-FR" sz="1400" b="1" kern="1200" dirty="0"/>
        </a:p>
      </dsp:txBody>
      <dsp:txXfrm>
        <a:off x="4970823" y="2470772"/>
        <a:ext cx="1761942" cy="1201950"/>
      </dsp:txXfrm>
    </dsp:sp>
    <dsp:sp modelId="{B42E7A11-F590-4194-B81A-03DB47C25FE0}">
      <dsp:nvSpPr>
        <dsp:cNvPr id="0" name=""/>
        <dsp:cNvSpPr/>
      </dsp:nvSpPr>
      <dsp:spPr>
        <a:xfrm rot="5486559">
          <a:off x="3591814" y="2748783"/>
          <a:ext cx="178079" cy="3529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5486559">
        <a:off x="3591814" y="2748783"/>
        <a:ext cx="178079" cy="352907"/>
      </dsp:txXfrm>
    </dsp:sp>
    <dsp:sp modelId="{F149DF42-99B3-4288-B7AE-8BBF049E11F1}">
      <dsp:nvSpPr>
        <dsp:cNvPr id="0" name=""/>
        <dsp:cNvSpPr/>
      </dsp:nvSpPr>
      <dsp:spPr>
        <a:xfrm>
          <a:off x="2731471" y="3052167"/>
          <a:ext cx="1931005" cy="89796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Tuteur itinérant </a:t>
          </a:r>
          <a:endParaRPr lang="fr-FR" sz="1400" b="1" kern="1200" dirty="0"/>
        </a:p>
      </dsp:txBody>
      <dsp:txXfrm>
        <a:off x="2731471" y="3052167"/>
        <a:ext cx="1931005" cy="897962"/>
      </dsp:txXfrm>
    </dsp:sp>
    <dsp:sp modelId="{1B0BEAB5-6D50-4F00-A8C8-BCCF1C537E51}">
      <dsp:nvSpPr>
        <dsp:cNvPr id="0" name=""/>
        <dsp:cNvSpPr/>
      </dsp:nvSpPr>
      <dsp:spPr>
        <a:xfrm rot="9508140">
          <a:off x="2432620" y="2301916"/>
          <a:ext cx="229853" cy="3529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9508140">
        <a:off x="2432620" y="2301916"/>
        <a:ext cx="229853" cy="352907"/>
      </dsp:txXfrm>
    </dsp:sp>
    <dsp:sp modelId="{BE88C1CB-E25D-4F96-8F2D-14F6FD7CE1B1}">
      <dsp:nvSpPr>
        <dsp:cNvPr id="0" name=""/>
        <dsp:cNvSpPr/>
      </dsp:nvSpPr>
      <dsp:spPr>
        <a:xfrm>
          <a:off x="737095" y="2309499"/>
          <a:ext cx="1737923" cy="108064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Pas de projet dans le court terme</a:t>
          </a:r>
          <a:endParaRPr lang="fr-FR" sz="1400" b="1" kern="1200" dirty="0"/>
        </a:p>
      </dsp:txBody>
      <dsp:txXfrm>
        <a:off x="737095" y="2309499"/>
        <a:ext cx="1737923" cy="1080644"/>
      </dsp:txXfrm>
    </dsp:sp>
    <dsp:sp modelId="{A585728B-CC18-4379-853D-7433FC6C0054}">
      <dsp:nvSpPr>
        <dsp:cNvPr id="0" name=""/>
        <dsp:cNvSpPr/>
      </dsp:nvSpPr>
      <dsp:spPr>
        <a:xfrm rot="11878164">
          <a:off x="2257467" y="1405730"/>
          <a:ext cx="315557" cy="3529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rot="11878164">
        <a:off x="2257467" y="1405730"/>
        <a:ext cx="315557" cy="352907"/>
      </dsp:txXfrm>
    </dsp:sp>
    <dsp:sp modelId="{76E7C678-E36F-485C-B1DB-E7D8813068BC}">
      <dsp:nvSpPr>
        <dsp:cNvPr id="0" name=""/>
        <dsp:cNvSpPr/>
      </dsp:nvSpPr>
      <dsp:spPr>
        <a:xfrm>
          <a:off x="527163" y="629986"/>
          <a:ext cx="1667933" cy="1220634"/>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Départ du tuteur partenaire </a:t>
          </a:r>
          <a:endParaRPr lang="fr-FR" sz="1400" b="1" kern="1200" dirty="0"/>
        </a:p>
      </dsp:txBody>
      <dsp:txXfrm>
        <a:off x="527163" y="629986"/>
        <a:ext cx="1667933" cy="1220634"/>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62F31F-C04B-4B83-9E84-405E7AFF88EB}">
      <dsp:nvSpPr>
        <dsp:cNvPr id="0" name=""/>
        <dsp:cNvSpPr/>
      </dsp:nvSpPr>
      <dsp:spPr>
        <a:xfrm>
          <a:off x="0" y="255375"/>
          <a:ext cx="640871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998F14-5689-410B-8542-19183A655F9B}">
      <dsp:nvSpPr>
        <dsp:cNvPr id="0" name=""/>
        <dsp:cNvSpPr/>
      </dsp:nvSpPr>
      <dsp:spPr>
        <a:xfrm>
          <a:off x="320435" y="78255"/>
          <a:ext cx="4486098" cy="354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64" tIns="0" rIns="169564" bIns="0" numCol="1" spcCol="1270" anchor="ctr" anchorCtr="0">
          <a:noAutofit/>
        </a:bodyPr>
        <a:lstStyle/>
        <a:p>
          <a:pPr lvl="0" algn="l" defTabSz="533400">
            <a:lnSpc>
              <a:spcPct val="90000"/>
            </a:lnSpc>
            <a:spcBef>
              <a:spcPct val="0"/>
            </a:spcBef>
            <a:spcAft>
              <a:spcPct val="35000"/>
            </a:spcAft>
          </a:pPr>
          <a:r>
            <a:rPr lang="fr-FR" sz="1200" b="1" kern="1200" dirty="0" smtClean="0">
              <a:solidFill>
                <a:schemeClr val="bg1"/>
              </a:solidFill>
            </a:rPr>
            <a:t>Echanges  téléphoniques/mails</a:t>
          </a:r>
          <a:endParaRPr lang="fr-FR" sz="1200" b="1" kern="1200" dirty="0">
            <a:solidFill>
              <a:schemeClr val="bg1"/>
            </a:solidFill>
          </a:endParaRPr>
        </a:p>
      </dsp:txBody>
      <dsp:txXfrm>
        <a:off x="320435" y="78255"/>
        <a:ext cx="4486098" cy="354240"/>
      </dsp:txXfrm>
    </dsp:sp>
    <dsp:sp modelId="{6EDEC3F7-1D87-4171-B191-6B7DB45D87BE}">
      <dsp:nvSpPr>
        <dsp:cNvPr id="0" name=""/>
        <dsp:cNvSpPr/>
      </dsp:nvSpPr>
      <dsp:spPr>
        <a:xfrm>
          <a:off x="0" y="799695"/>
          <a:ext cx="640871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C4BDEB-9955-4B33-B544-5E5524FB99F2}">
      <dsp:nvSpPr>
        <dsp:cNvPr id="0" name=""/>
        <dsp:cNvSpPr/>
      </dsp:nvSpPr>
      <dsp:spPr>
        <a:xfrm>
          <a:off x="320435" y="622575"/>
          <a:ext cx="4486098" cy="354240"/>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64" tIns="0" rIns="169564" bIns="0" numCol="1" spcCol="1270" anchor="ctr" anchorCtr="0">
          <a:noAutofit/>
        </a:bodyPr>
        <a:lstStyle/>
        <a:p>
          <a:pPr lvl="0" algn="l" defTabSz="533400">
            <a:lnSpc>
              <a:spcPct val="90000"/>
            </a:lnSpc>
            <a:spcBef>
              <a:spcPct val="0"/>
            </a:spcBef>
            <a:spcAft>
              <a:spcPct val="35000"/>
            </a:spcAft>
          </a:pPr>
          <a:r>
            <a:rPr lang="fr-FR" sz="1200" b="1" kern="1200" dirty="0" smtClean="0">
              <a:solidFill>
                <a:schemeClr val="accent6"/>
              </a:solidFill>
            </a:rPr>
            <a:t>Invitations au lycée pour des manifestations, visites de salon, participation aux trophées internes </a:t>
          </a:r>
          <a:endParaRPr lang="fr-FR" sz="1200" b="1" kern="1200" dirty="0">
            <a:solidFill>
              <a:schemeClr val="accent6"/>
            </a:solidFill>
          </a:endParaRPr>
        </a:p>
      </dsp:txBody>
      <dsp:txXfrm>
        <a:off x="320435" y="622575"/>
        <a:ext cx="4486098" cy="354240"/>
      </dsp:txXfrm>
    </dsp:sp>
    <dsp:sp modelId="{E32F34B0-FCC2-4997-8C5A-ECC1A9DACD1D}">
      <dsp:nvSpPr>
        <dsp:cNvPr id="0" name=""/>
        <dsp:cNvSpPr/>
      </dsp:nvSpPr>
      <dsp:spPr>
        <a:xfrm>
          <a:off x="0" y="1344015"/>
          <a:ext cx="640871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F6711E-C4FB-4827-9ADD-36D18EE0F3D4}">
      <dsp:nvSpPr>
        <dsp:cNvPr id="0" name=""/>
        <dsp:cNvSpPr/>
      </dsp:nvSpPr>
      <dsp:spPr>
        <a:xfrm>
          <a:off x="320435" y="1166895"/>
          <a:ext cx="4486098" cy="354240"/>
        </a:xfrm>
        <a:prstGeom prst="round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64" tIns="0" rIns="169564" bIns="0" numCol="1" spcCol="1270" anchor="ctr" anchorCtr="0">
          <a:noAutofit/>
        </a:bodyPr>
        <a:lstStyle/>
        <a:p>
          <a:pPr lvl="0" algn="l" defTabSz="533400">
            <a:lnSpc>
              <a:spcPct val="90000"/>
            </a:lnSpc>
            <a:spcBef>
              <a:spcPct val="0"/>
            </a:spcBef>
            <a:spcAft>
              <a:spcPct val="35000"/>
            </a:spcAft>
          </a:pPr>
          <a:r>
            <a:rPr lang="fr-FR" sz="1200" b="1" kern="1200" smtClean="0"/>
            <a:t>Carte de vœux</a:t>
          </a:r>
          <a:endParaRPr lang="fr-FR" sz="1200" kern="1200"/>
        </a:p>
      </dsp:txBody>
      <dsp:txXfrm>
        <a:off x="320435" y="1166895"/>
        <a:ext cx="4486098" cy="354240"/>
      </dsp:txXfrm>
    </dsp:sp>
    <dsp:sp modelId="{B30E5508-8966-478D-87C1-F16D102C9007}">
      <dsp:nvSpPr>
        <dsp:cNvPr id="0" name=""/>
        <dsp:cNvSpPr/>
      </dsp:nvSpPr>
      <dsp:spPr>
        <a:xfrm>
          <a:off x="0" y="2010120"/>
          <a:ext cx="640871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4DABDB-FF72-4398-B9A7-ACC7A125753C}">
      <dsp:nvSpPr>
        <dsp:cNvPr id="0" name=""/>
        <dsp:cNvSpPr/>
      </dsp:nvSpPr>
      <dsp:spPr>
        <a:xfrm>
          <a:off x="320435" y="1711215"/>
          <a:ext cx="4294227" cy="4760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64" tIns="0" rIns="169564" bIns="0" numCol="1" spcCol="1270" anchor="ctr" anchorCtr="0">
          <a:noAutofit/>
        </a:bodyPr>
        <a:lstStyle/>
        <a:p>
          <a:pPr lvl="0" algn="l" defTabSz="533400">
            <a:lnSpc>
              <a:spcPct val="90000"/>
            </a:lnSpc>
            <a:spcBef>
              <a:spcPct val="0"/>
            </a:spcBef>
            <a:spcAft>
              <a:spcPct val="35000"/>
            </a:spcAft>
          </a:pPr>
          <a:r>
            <a:rPr lang="fr-FR" sz="1200" b="1" kern="1200" dirty="0" smtClean="0"/>
            <a:t>Matinée café-croissants</a:t>
          </a:r>
          <a:endParaRPr lang="fr-FR" sz="1200" kern="1200" dirty="0"/>
        </a:p>
      </dsp:txBody>
      <dsp:txXfrm>
        <a:off x="320435" y="1711215"/>
        <a:ext cx="4294227" cy="476024"/>
      </dsp:txXfrm>
    </dsp:sp>
    <dsp:sp modelId="{F41B0D64-F0EA-412D-9968-71D062B553A9}">
      <dsp:nvSpPr>
        <dsp:cNvPr id="0" name=""/>
        <dsp:cNvSpPr/>
      </dsp:nvSpPr>
      <dsp:spPr>
        <a:xfrm>
          <a:off x="0" y="2554440"/>
          <a:ext cx="640871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3DE4CF-26DD-454A-8B1A-C7313D8ED71A}">
      <dsp:nvSpPr>
        <dsp:cNvPr id="0" name=""/>
        <dsp:cNvSpPr/>
      </dsp:nvSpPr>
      <dsp:spPr>
        <a:xfrm>
          <a:off x="290513" y="2365956"/>
          <a:ext cx="4486098" cy="354240"/>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64" tIns="0" rIns="169564" bIns="0" numCol="1" spcCol="1270" anchor="ctr" anchorCtr="0">
          <a:noAutofit/>
        </a:bodyPr>
        <a:lstStyle/>
        <a:p>
          <a:pPr lvl="0" algn="l" defTabSz="533400">
            <a:lnSpc>
              <a:spcPct val="90000"/>
            </a:lnSpc>
            <a:spcBef>
              <a:spcPct val="0"/>
            </a:spcBef>
            <a:spcAft>
              <a:spcPct val="35000"/>
            </a:spcAft>
          </a:pPr>
          <a:r>
            <a:rPr lang="fr-FR" sz="1200" b="1" kern="1200" dirty="0" smtClean="0"/>
            <a:t>Implication du tuteur /suivi projet              trophées entreprise , plateforme TC</a:t>
          </a:r>
          <a:endParaRPr lang="fr-FR" sz="1200" kern="1200" dirty="0"/>
        </a:p>
      </dsp:txBody>
      <dsp:txXfrm>
        <a:off x="290513" y="2365956"/>
        <a:ext cx="4486098" cy="354240"/>
      </dsp:txXfrm>
    </dsp:sp>
    <dsp:sp modelId="{D2861319-2657-4AF4-80EA-CAE15DDE7689}">
      <dsp:nvSpPr>
        <dsp:cNvPr id="0" name=""/>
        <dsp:cNvSpPr/>
      </dsp:nvSpPr>
      <dsp:spPr>
        <a:xfrm>
          <a:off x="0" y="3098760"/>
          <a:ext cx="640871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F81974-79C7-4250-A092-360AAF70B90A}">
      <dsp:nvSpPr>
        <dsp:cNvPr id="0" name=""/>
        <dsp:cNvSpPr/>
      </dsp:nvSpPr>
      <dsp:spPr>
        <a:xfrm>
          <a:off x="320435" y="2921640"/>
          <a:ext cx="4486098" cy="354240"/>
        </a:xfrm>
        <a:prstGeom prst="round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64" tIns="0" rIns="169564" bIns="0" numCol="1" spcCol="1270" anchor="ctr" anchorCtr="0">
          <a:noAutofit/>
        </a:bodyPr>
        <a:lstStyle/>
        <a:p>
          <a:pPr lvl="0" algn="l" defTabSz="533400">
            <a:lnSpc>
              <a:spcPct val="90000"/>
            </a:lnSpc>
            <a:spcBef>
              <a:spcPct val="0"/>
            </a:spcBef>
            <a:spcAft>
              <a:spcPct val="35000"/>
            </a:spcAft>
          </a:pPr>
          <a:r>
            <a:rPr lang="fr-FR" sz="1200" b="1" kern="1200" dirty="0" smtClean="0"/>
            <a:t>Participation aux jurys d’examen</a:t>
          </a:r>
          <a:endParaRPr lang="fr-FR" sz="1200" kern="1200" dirty="0"/>
        </a:p>
      </dsp:txBody>
      <dsp:txXfrm>
        <a:off x="320435" y="2921640"/>
        <a:ext cx="4486098" cy="354240"/>
      </dsp:txXfrm>
    </dsp:sp>
    <dsp:sp modelId="{7E4173A6-B8F4-4835-9744-D00C0EC4E792}">
      <dsp:nvSpPr>
        <dsp:cNvPr id="0" name=""/>
        <dsp:cNvSpPr/>
      </dsp:nvSpPr>
      <dsp:spPr>
        <a:xfrm>
          <a:off x="0" y="3643080"/>
          <a:ext cx="640871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65F963-22BA-4A62-86BB-69C43559DCBF}">
      <dsp:nvSpPr>
        <dsp:cNvPr id="0" name=""/>
        <dsp:cNvSpPr/>
      </dsp:nvSpPr>
      <dsp:spPr>
        <a:xfrm>
          <a:off x="320435" y="3465960"/>
          <a:ext cx="4486098" cy="354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64" tIns="0" rIns="169564" bIns="0" numCol="1" spcCol="1270" anchor="ctr" anchorCtr="0">
          <a:noAutofit/>
        </a:bodyPr>
        <a:lstStyle/>
        <a:p>
          <a:pPr lvl="0" algn="l" defTabSz="533400">
            <a:lnSpc>
              <a:spcPct val="90000"/>
            </a:lnSpc>
            <a:spcBef>
              <a:spcPct val="0"/>
            </a:spcBef>
            <a:spcAft>
              <a:spcPct val="35000"/>
            </a:spcAft>
          </a:pPr>
          <a:r>
            <a:rPr lang="fr-FR" sz="1200" b="1" kern="1200" dirty="0" smtClean="0"/>
            <a:t>Visites entreprises  annuelles</a:t>
          </a:r>
          <a:endParaRPr lang="fr-FR" sz="1200" kern="1200" dirty="0"/>
        </a:p>
      </dsp:txBody>
      <dsp:txXfrm>
        <a:off x="320435" y="3465960"/>
        <a:ext cx="4486098" cy="354240"/>
      </dsp:txXfrm>
    </dsp:sp>
    <dsp:sp modelId="{1618622F-C031-4248-8AA8-A9D1AF412AB1}">
      <dsp:nvSpPr>
        <dsp:cNvPr id="0" name=""/>
        <dsp:cNvSpPr/>
      </dsp:nvSpPr>
      <dsp:spPr>
        <a:xfrm>
          <a:off x="0" y="4187400"/>
          <a:ext cx="640871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2D48E0-2CB0-413D-AD4B-D087188FFC12}">
      <dsp:nvSpPr>
        <dsp:cNvPr id="0" name=""/>
        <dsp:cNvSpPr/>
      </dsp:nvSpPr>
      <dsp:spPr>
        <a:xfrm>
          <a:off x="320435" y="4010280"/>
          <a:ext cx="4486098" cy="354240"/>
        </a:xfrm>
        <a:prstGeom prst="roundRect">
          <a:avLst/>
        </a:prstGeom>
        <a:solidFill>
          <a:srgbClr val="FB57E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64" tIns="0" rIns="169564" bIns="0" numCol="1" spcCol="1270" anchor="ctr" anchorCtr="0">
          <a:noAutofit/>
        </a:bodyPr>
        <a:lstStyle/>
        <a:p>
          <a:pPr lvl="0" algn="l" defTabSz="533400">
            <a:lnSpc>
              <a:spcPct val="90000"/>
            </a:lnSpc>
            <a:spcBef>
              <a:spcPct val="0"/>
            </a:spcBef>
            <a:spcAft>
              <a:spcPct val="35000"/>
            </a:spcAft>
          </a:pPr>
          <a:r>
            <a:rPr lang="fr-FR" sz="1200" b="1" kern="1200" dirty="0" smtClean="0"/>
            <a:t>Interventions des professionnels/thématiques en cours  </a:t>
          </a:r>
          <a:endParaRPr lang="fr-FR" sz="1200" kern="1200" dirty="0"/>
        </a:p>
      </dsp:txBody>
      <dsp:txXfrm>
        <a:off x="320435" y="4010280"/>
        <a:ext cx="4486098" cy="35424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8D7DEF-FE9B-4F8A-8A87-E618197DD997}">
      <dsp:nvSpPr>
        <dsp:cNvPr id="0" name=""/>
        <dsp:cNvSpPr/>
      </dsp:nvSpPr>
      <dsp:spPr>
        <a:xfrm>
          <a:off x="0" y="0"/>
          <a:ext cx="8640960" cy="870284"/>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2198688" lvl="0" indent="-2198688" algn="l" defTabSz="800100">
            <a:lnSpc>
              <a:spcPct val="90000"/>
            </a:lnSpc>
            <a:spcBef>
              <a:spcPct val="0"/>
            </a:spcBef>
            <a:spcAft>
              <a:spcPct val="35000"/>
            </a:spcAft>
          </a:pPr>
          <a:r>
            <a:rPr lang="fr-FR" sz="1800" b="1" i="0" kern="1200" dirty="0" smtClean="0"/>
            <a:t>Compétences C1 : Préparer et vendre une solution, suivre le contrat </a:t>
          </a:r>
          <a:endParaRPr lang="fr-FR" sz="1800" b="1" i="0" kern="1200" dirty="0"/>
        </a:p>
      </dsp:txBody>
      <dsp:txXfrm>
        <a:off x="1815220" y="0"/>
        <a:ext cx="6825739" cy="870284"/>
      </dsp:txXfrm>
    </dsp:sp>
    <dsp:sp modelId="{242E2EB0-7411-4F33-9E96-67DACEF72AB9}">
      <dsp:nvSpPr>
        <dsp:cNvPr id="0" name=""/>
        <dsp:cNvSpPr/>
      </dsp:nvSpPr>
      <dsp:spPr>
        <a:xfrm>
          <a:off x="87028" y="87028"/>
          <a:ext cx="1728192" cy="696227"/>
        </a:xfrm>
        <a:prstGeom prst="roundRect">
          <a:avLst>
            <a:gd name="adj" fmla="val 10000"/>
          </a:avLst>
        </a:prstGeom>
        <a:blipFill>
          <a:blip xmlns:r="http://schemas.openxmlformats.org/officeDocument/2006/relationships" r:embed="rId1">
            <a:extLst/>
          </a:blip>
          <a:srcRect/>
          <a:stretch>
            <a:fillRect t="-19000" b="-1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AB1EA4-E2C0-4785-9C2B-8CD4466D1451}">
      <dsp:nvSpPr>
        <dsp:cNvPr id="0" name=""/>
        <dsp:cNvSpPr/>
      </dsp:nvSpPr>
      <dsp:spPr>
        <a:xfrm>
          <a:off x="0" y="957312"/>
          <a:ext cx="8640960" cy="870284"/>
        </a:xfrm>
        <a:prstGeom prst="roundRect">
          <a:avLst>
            <a:gd name="adj" fmla="val 10000"/>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2198688" lvl="0" indent="-2198688" algn="l" defTabSz="800100">
            <a:lnSpc>
              <a:spcPct val="90000"/>
            </a:lnSpc>
            <a:spcBef>
              <a:spcPct val="0"/>
            </a:spcBef>
            <a:spcAft>
              <a:spcPct val="35000"/>
            </a:spcAft>
          </a:pPr>
          <a:r>
            <a:rPr lang="fr-FR" sz="1800" b="1" i="0" kern="1200" dirty="0" smtClean="0"/>
            <a:t>Compétences C2 : Développer et gérer le portefeuille client </a:t>
          </a:r>
          <a:endParaRPr lang="fr-FR" sz="1800" b="1" i="0" kern="1200" dirty="0"/>
        </a:p>
      </dsp:txBody>
      <dsp:txXfrm>
        <a:off x="1815220" y="957312"/>
        <a:ext cx="6825739" cy="870284"/>
      </dsp:txXfrm>
    </dsp:sp>
    <dsp:sp modelId="{143D2B65-B7B5-4F0F-AFDD-7C2BB9B2C84D}">
      <dsp:nvSpPr>
        <dsp:cNvPr id="0" name=""/>
        <dsp:cNvSpPr/>
      </dsp:nvSpPr>
      <dsp:spPr>
        <a:xfrm>
          <a:off x="70040" y="1036995"/>
          <a:ext cx="1728192" cy="696227"/>
        </a:xfrm>
        <a:prstGeom prst="roundRect">
          <a:avLst>
            <a:gd name="adj" fmla="val 10000"/>
          </a:avLst>
        </a:prstGeom>
        <a:blipFill>
          <a:blip xmlns:r="http://schemas.openxmlformats.org/officeDocument/2006/relationships" r:embed="rId2">
            <a:extLst/>
          </a:blip>
          <a:srcRect/>
          <a:stretch>
            <a:fillRect t="-64000" b="-6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8535D-0878-48A1-9150-95014332BF7C}">
      <dsp:nvSpPr>
        <dsp:cNvPr id="0" name=""/>
        <dsp:cNvSpPr/>
      </dsp:nvSpPr>
      <dsp:spPr>
        <a:xfrm>
          <a:off x="0" y="1914625"/>
          <a:ext cx="8640960" cy="870284"/>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2187575" lvl="0" indent="-2187575" algn="l" defTabSz="800100">
            <a:lnSpc>
              <a:spcPct val="90000"/>
            </a:lnSpc>
            <a:spcBef>
              <a:spcPct val="0"/>
            </a:spcBef>
            <a:spcAft>
              <a:spcPct val="35000"/>
            </a:spcAft>
          </a:pPr>
          <a:r>
            <a:rPr lang="fr-FR" sz="1800" b="1" i="0" kern="1200" dirty="0" smtClean="0"/>
            <a:t>Compétences</a:t>
          </a:r>
          <a:r>
            <a:rPr lang="fr-FR" sz="1800" b="1" i="1" kern="1200" dirty="0" smtClean="0"/>
            <a:t> </a:t>
          </a:r>
          <a:r>
            <a:rPr lang="fr-FR" sz="1800" b="1" kern="1200" dirty="0" smtClean="0"/>
            <a:t>C3 : Produire, Gérer, enrichir  les informations techniques et commerciales</a:t>
          </a:r>
          <a:endParaRPr lang="fr-FR" sz="1800" b="1" kern="1200" dirty="0"/>
        </a:p>
      </dsp:txBody>
      <dsp:txXfrm>
        <a:off x="1815220" y="1914625"/>
        <a:ext cx="6825739" cy="870284"/>
      </dsp:txXfrm>
    </dsp:sp>
    <dsp:sp modelId="{64EF14CE-C76D-4297-941F-8A1F0EAE6BAA}">
      <dsp:nvSpPr>
        <dsp:cNvPr id="0" name=""/>
        <dsp:cNvSpPr/>
      </dsp:nvSpPr>
      <dsp:spPr>
        <a:xfrm>
          <a:off x="87028" y="2001653"/>
          <a:ext cx="1728192" cy="696227"/>
        </a:xfrm>
        <a:prstGeom prst="roundRect">
          <a:avLst>
            <a:gd name="adj" fmla="val 10000"/>
          </a:avLst>
        </a:prstGeom>
        <a:blipFill>
          <a:blip xmlns:r="http://schemas.openxmlformats.org/officeDocument/2006/relationships" r:embed="rId3">
            <a:extLst/>
          </a:blip>
          <a:srcRect/>
          <a:stretch>
            <a:fillRect t="-82000" b="-8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C610F5-E280-49B0-90DA-A3A2784A7961}">
      <dsp:nvSpPr>
        <dsp:cNvPr id="0" name=""/>
        <dsp:cNvSpPr/>
      </dsp:nvSpPr>
      <dsp:spPr>
        <a:xfrm>
          <a:off x="0" y="2871937"/>
          <a:ext cx="8640960" cy="8702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fr-FR" sz="1800" b="1" i="0" kern="1200" dirty="0" smtClean="0"/>
            <a:t>Compétences C4 : Gérer l’activité technico-commerciale, s’assurer de la disponibilité de l’offre,…. </a:t>
          </a:r>
          <a:endParaRPr lang="fr-FR" sz="1800" i="0" kern="1200" dirty="0"/>
        </a:p>
      </dsp:txBody>
      <dsp:txXfrm>
        <a:off x="1815220" y="2871937"/>
        <a:ext cx="6825739" cy="870284"/>
      </dsp:txXfrm>
    </dsp:sp>
    <dsp:sp modelId="{8A8924CE-6917-4889-BAC4-66CD84ACAAB2}">
      <dsp:nvSpPr>
        <dsp:cNvPr id="0" name=""/>
        <dsp:cNvSpPr/>
      </dsp:nvSpPr>
      <dsp:spPr>
        <a:xfrm>
          <a:off x="87028" y="2958966"/>
          <a:ext cx="1728192" cy="696227"/>
        </a:xfrm>
        <a:prstGeom prst="roundRect">
          <a:avLst>
            <a:gd name="adj" fmla="val 10000"/>
          </a:avLst>
        </a:prstGeom>
        <a:blipFill>
          <a:blip xmlns:r="http://schemas.openxmlformats.org/officeDocument/2006/relationships" r:embed="rId4" cstate="print">
            <a:extLst/>
          </a:blip>
          <a:srcRect/>
          <a:stretch>
            <a:fillRect l="-13000" r="-1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8D7DEF-FE9B-4F8A-8A87-E618197DD997}">
      <dsp:nvSpPr>
        <dsp:cNvPr id="0" name=""/>
        <dsp:cNvSpPr/>
      </dsp:nvSpPr>
      <dsp:spPr>
        <a:xfrm>
          <a:off x="0" y="0"/>
          <a:ext cx="8814580" cy="870284"/>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2071688" lvl="0" indent="-2071688" algn="l" defTabSz="800100">
            <a:lnSpc>
              <a:spcPct val="90000"/>
            </a:lnSpc>
            <a:spcBef>
              <a:spcPct val="0"/>
            </a:spcBef>
            <a:spcAft>
              <a:spcPct val="35000"/>
            </a:spcAft>
            <a:tabLst/>
          </a:pPr>
          <a:r>
            <a:rPr lang="fr-FR" sz="1800" b="1" i="0" kern="1200" dirty="0" smtClean="0"/>
            <a:t>Compétences C1 : Préparer et vendre une solution, suivre le contrat </a:t>
          </a:r>
          <a:endParaRPr lang="fr-FR" sz="1800" b="1" i="0" kern="1200" dirty="0"/>
        </a:p>
      </dsp:txBody>
      <dsp:txXfrm>
        <a:off x="1849944" y="0"/>
        <a:ext cx="6964635" cy="870284"/>
      </dsp:txXfrm>
    </dsp:sp>
    <dsp:sp modelId="{242E2EB0-7411-4F33-9E96-67DACEF72AB9}">
      <dsp:nvSpPr>
        <dsp:cNvPr id="0" name=""/>
        <dsp:cNvSpPr/>
      </dsp:nvSpPr>
      <dsp:spPr>
        <a:xfrm>
          <a:off x="87028" y="87028"/>
          <a:ext cx="1762916" cy="696227"/>
        </a:xfrm>
        <a:prstGeom prst="roundRect">
          <a:avLst>
            <a:gd name="adj" fmla="val 10000"/>
          </a:avLst>
        </a:prstGeom>
        <a:blipFill>
          <a:blip xmlns:r="http://schemas.openxmlformats.org/officeDocument/2006/relationships" r:embed="rId1">
            <a:extLst/>
          </a:blip>
          <a:srcRect/>
          <a:stretch>
            <a:fillRect t="-19000" b="-1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AB1EA4-E2C0-4785-9C2B-8CD4466D1451}">
      <dsp:nvSpPr>
        <dsp:cNvPr id="0" name=""/>
        <dsp:cNvSpPr/>
      </dsp:nvSpPr>
      <dsp:spPr>
        <a:xfrm>
          <a:off x="0" y="957312"/>
          <a:ext cx="8814580" cy="870284"/>
        </a:xfrm>
        <a:prstGeom prst="roundRect">
          <a:avLst>
            <a:gd name="adj" fmla="val 10000"/>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2198688" lvl="0" indent="-2198688" algn="l" defTabSz="800100">
            <a:lnSpc>
              <a:spcPct val="90000"/>
            </a:lnSpc>
            <a:spcBef>
              <a:spcPct val="0"/>
            </a:spcBef>
            <a:spcAft>
              <a:spcPct val="35000"/>
            </a:spcAft>
          </a:pPr>
          <a:r>
            <a:rPr lang="fr-FR" sz="1800" b="1" i="0" kern="1200" dirty="0" smtClean="0"/>
            <a:t>Compétences C2 : Développer et gérer le portefeuille client </a:t>
          </a:r>
          <a:endParaRPr lang="fr-FR" sz="1800" b="1" i="0" kern="1200" dirty="0"/>
        </a:p>
      </dsp:txBody>
      <dsp:txXfrm>
        <a:off x="1849944" y="957312"/>
        <a:ext cx="6964635" cy="870284"/>
      </dsp:txXfrm>
    </dsp:sp>
    <dsp:sp modelId="{143D2B65-B7B5-4F0F-AFDD-7C2BB9B2C84D}">
      <dsp:nvSpPr>
        <dsp:cNvPr id="0" name=""/>
        <dsp:cNvSpPr/>
      </dsp:nvSpPr>
      <dsp:spPr>
        <a:xfrm>
          <a:off x="69698" y="1036995"/>
          <a:ext cx="1762916" cy="696227"/>
        </a:xfrm>
        <a:prstGeom prst="roundRect">
          <a:avLst>
            <a:gd name="adj" fmla="val 10000"/>
          </a:avLst>
        </a:prstGeom>
        <a:blipFill>
          <a:blip xmlns:r="http://schemas.openxmlformats.org/officeDocument/2006/relationships" r:embed="rId2">
            <a:extLst/>
          </a:blip>
          <a:srcRect/>
          <a:stretch>
            <a:fillRect t="-64000" b="-6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8535D-0878-48A1-9150-95014332BF7C}">
      <dsp:nvSpPr>
        <dsp:cNvPr id="0" name=""/>
        <dsp:cNvSpPr/>
      </dsp:nvSpPr>
      <dsp:spPr>
        <a:xfrm>
          <a:off x="0" y="1914625"/>
          <a:ext cx="8814580" cy="870284"/>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2095500" lvl="0" indent="-2095500" algn="l" defTabSz="800100">
            <a:lnSpc>
              <a:spcPct val="90000"/>
            </a:lnSpc>
            <a:spcBef>
              <a:spcPct val="0"/>
            </a:spcBef>
            <a:spcAft>
              <a:spcPct val="35000"/>
            </a:spcAft>
          </a:pPr>
          <a:r>
            <a:rPr lang="fr-FR" sz="1800" b="1" i="0" kern="1200" dirty="0" smtClean="0"/>
            <a:t>Compétences</a:t>
          </a:r>
          <a:r>
            <a:rPr lang="fr-FR" sz="1800" b="1" i="1" kern="1200" dirty="0" smtClean="0"/>
            <a:t> </a:t>
          </a:r>
          <a:r>
            <a:rPr lang="fr-FR" sz="1800" b="1" kern="1200" dirty="0" smtClean="0"/>
            <a:t>C3 : Produire, Gérer, enrichir  les informations techniques et commerciales</a:t>
          </a:r>
          <a:endParaRPr lang="fr-FR" sz="1800" b="1" kern="1200" dirty="0"/>
        </a:p>
      </dsp:txBody>
      <dsp:txXfrm>
        <a:off x="1849944" y="1914625"/>
        <a:ext cx="6964635" cy="870284"/>
      </dsp:txXfrm>
    </dsp:sp>
    <dsp:sp modelId="{64EF14CE-C76D-4297-941F-8A1F0EAE6BAA}">
      <dsp:nvSpPr>
        <dsp:cNvPr id="0" name=""/>
        <dsp:cNvSpPr/>
      </dsp:nvSpPr>
      <dsp:spPr>
        <a:xfrm>
          <a:off x="87028" y="2001653"/>
          <a:ext cx="1762916" cy="696227"/>
        </a:xfrm>
        <a:prstGeom prst="roundRect">
          <a:avLst>
            <a:gd name="adj" fmla="val 10000"/>
          </a:avLst>
        </a:prstGeom>
        <a:blipFill>
          <a:blip xmlns:r="http://schemas.openxmlformats.org/officeDocument/2006/relationships" r:embed="rId3">
            <a:extLst/>
          </a:blip>
          <a:srcRect/>
          <a:stretch>
            <a:fillRect t="-82000" b="-8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C610F5-E280-49B0-90DA-A3A2784A7961}">
      <dsp:nvSpPr>
        <dsp:cNvPr id="0" name=""/>
        <dsp:cNvSpPr/>
      </dsp:nvSpPr>
      <dsp:spPr>
        <a:xfrm>
          <a:off x="0" y="2871937"/>
          <a:ext cx="8814580" cy="8702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2082800" lvl="0" indent="-2082800" algn="l" defTabSz="800100">
            <a:lnSpc>
              <a:spcPct val="90000"/>
            </a:lnSpc>
            <a:spcBef>
              <a:spcPct val="0"/>
            </a:spcBef>
            <a:spcAft>
              <a:spcPct val="35000"/>
            </a:spcAft>
          </a:pPr>
          <a:r>
            <a:rPr lang="fr-FR" sz="1800" b="1" i="0" kern="1200" dirty="0" smtClean="0"/>
            <a:t>Compétences C4 : Gérer l’activité technico-commerciale, s’assurer de la disponibilité de l’offre,…. </a:t>
          </a:r>
          <a:endParaRPr lang="fr-FR" sz="1800" i="0" kern="1200" dirty="0"/>
        </a:p>
      </dsp:txBody>
      <dsp:txXfrm>
        <a:off x="1849944" y="2871937"/>
        <a:ext cx="6964635" cy="870284"/>
      </dsp:txXfrm>
    </dsp:sp>
    <dsp:sp modelId="{8A8924CE-6917-4889-BAC4-66CD84ACAAB2}">
      <dsp:nvSpPr>
        <dsp:cNvPr id="0" name=""/>
        <dsp:cNvSpPr/>
      </dsp:nvSpPr>
      <dsp:spPr>
        <a:xfrm>
          <a:off x="87028" y="2958966"/>
          <a:ext cx="1762916" cy="696227"/>
        </a:xfrm>
        <a:prstGeom prst="roundRect">
          <a:avLst>
            <a:gd name="adj" fmla="val 10000"/>
          </a:avLst>
        </a:prstGeom>
        <a:blipFill>
          <a:blip xmlns:r="http://schemas.openxmlformats.org/officeDocument/2006/relationships" r:embed="rId4" cstate="print">
            <a:extLst/>
          </a:blip>
          <a:srcRect/>
          <a:stretch>
            <a:fillRect l="-13000" r="-1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777FCE-5C9B-48A1-8FD0-2AA1AD1809FF}">
      <dsp:nvSpPr>
        <dsp:cNvPr id="0" name=""/>
        <dsp:cNvSpPr/>
      </dsp:nvSpPr>
      <dsp:spPr>
        <a:xfrm>
          <a:off x="1618807" y="165099"/>
          <a:ext cx="3276600" cy="1137920"/>
        </a:xfrm>
        <a:prstGeom prst="ellipse">
          <a:avLst/>
        </a:prstGeom>
        <a:solidFill>
          <a:schemeClr val="accent1">
            <a:tint val="50000"/>
            <a:alpha val="40000"/>
            <a:hueOff val="0"/>
            <a:satOff val="0"/>
            <a:lumOff val="0"/>
            <a:alphaOff val="0"/>
          </a:schemeClr>
        </a:solidFill>
        <a:ln>
          <a:noFill/>
        </a:ln>
        <a:effectLst/>
        <a:sp3d z="-152400" prstMaterial="matte"/>
      </dsp:spPr>
      <dsp:style>
        <a:lnRef idx="0">
          <a:scrgbClr r="0" g="0" b="0"/>
        </a:lnRef>
        <a:fillRef idx="1">
          <a:scrgbClr r="0" g="0" b="0"/>
        </a:fillRef>
        <a:effectRef idx="0">
          <a:scrgbClr r="0" g="0" b="0"/>
        </a:effectRef>
        <a:fontRef idx="minor"/>
      </dsp:style>
    </dsp:sp>
    <dsp:sp modelId="{86338AD5-2532-4BA4-964F-7C167D32F458}">
      <dsp:nvSpPr>
        <dsp:cNvPr id="0" name=""/>
        <dsp:cNvSpPr/>
      </dsp:nvSpPr>
      <dsp:spPr>
        <a:xfrm>
          <a:off x="2944687" y="2951479"/>
          <a:ext cx="635000" cy="406400"/>
        </a:xfrm>
        <a:prstGeom prst="downArrow">
          <a:avLst/>
        </a:prstGeom>
        <a:solidFill>
          <a:srgbClr val="FF0000"/>
        </a:solidFill>
        <a:ln>
          <a:solidFill>
            <a:srgbClr val="FF0000"/>
          </a:solid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9102B3B-A96A-4A77-AD72-C33F481E6B47}">
      <dsp:nvSpPr>
        <dsp:cNvPr id="0" name=""/>
        <dsp:cNvSpPr/>
      </dsp:nvSpPr>
      <dsp:spPr>
        <a:xfrm>
          <a:off x="-88646" y="3276600"/>
          <a:ext cx="6701668" cy="76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fr-FR" sz="2700" b="1" kern="1200" dirty="0" smtClean="0">
              <a:solidFill>
                <a:srgbClr val="FF0000"/>
              </a:solidFill>
            </a:rPr>
            <a:t>Résultat opérationnel pour entreprise</a:t>
          </a:r>
          <a:endParaRPr lang="fr-FR" sz="2700" b="1" kern="1200" dirty="0">
            <a:solidFill>
              <a:srgbClr val="FF0000"/>
            </a:solidFill>
          </a:endParaRPr>
        </a:p>
      </dsp:txBody>
      <dsp:txXfrm>
        <a:off x="-88646" y="3276600"/>
        <a:ext cx="6701668" cy="762000"/>
      </dsp:txXfrm>
    </dsp:sp>
    <dsp:sp modelId="{F3F5A7BA-42CA-4C2E-99E1-4DE24F716402}">
      <dsp:nvSpPr>
        <dsp:cNvPr id="0" name=""/>
        <dsp:cNvSpPr/>
      </dsp:nvSpPr>
      <dsp:spPr>
        <a:xfrm>
          <a:off x="2810067" y="1390904"/>
          <a:ext cx="1143000" cy="114300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smtClean="0"/>
            <a:t>Acteurs</a:t>
          </a:r>
          <a:endParaRPr lang="fr-FR" sz="1600" b="1" kern="1200" dirty="0"/>
        </a:p>
      </dsp:txBody>
      <dsp:txXfrm>
        <a:off x="2810067" y="1390904"/>
        <a:ext cx="1143000" cy="1143000"/>
      </dsp:txXfrm>
    </dsp:sp>
    <dsp:sp modelId="{364C1338-3C47-4A9D-8E7E-37CDABB43736}">
      <dsp:nvSpPr>
        <dsp:cNvPr id="0" name=""/>
        <dsp:cNvSpPr/>
      </dsp:nvSpPr>
      <dsp:spPr>
        <a:xfrm>
          <a:off x="1992187" y="533399"/>
          <a:ext cx="1143000" cy="1143000"/>
        </a:xfrm>
        <a:prstGeom prst="ellipse">
          <a:avLst/>
        </a:prstGeom>
        <a:solidFill>
          <a:schemeClr val="tx1"/>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smtClean="0"/>
            <a:t>Projet</a:t>
          </a:r>
          <a:endParaRPr lang="fr-FR" sz="1600" b="1" kern="1200" dirty="0"/>
        </a:p>
      </dsp:txBody>
      <dsp:txXfrm>
        <a:off x="1992187" y="533399"/>
        <a:ext cx="1143000" cy="1143000"/>
      </dsp:txXfrm>
    </dsp:sp>
    <dsp:sp modelId="{7157A432-6736-4572-87FB-C2961585C937}">
      <dsp:nvSpPr>
        <dsp:cNvPr id="0" name=""/>
        <dsp:cNvSpPr/>
      </dsp:nvSpPr>
      <dsp:spPr>
        <a:xfrm>
          <a:off x="3160588" y="257047"/>
          <a:ext cx="1143000" cy="1143000"/>
        </a:xfrm>
        <a:prstGeom prst="ellipse">
          <a:avLst/>
        </a:prstGeom>
        <a:solidFill>
          <a:srgbClr val="7030A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dirty="0" smtClean="0"/>
            <a:t>Gestion de projet</a:t>
          </a:r>
          <a:endParaRPr lang="fr-FR" sz="1600" b="1" kern="1200" dirty="0"/>
        </a:p>
      </dsp:txBody>
      <dsp:txXfrm>
        <a:off x="3160588" y="257047"/>
        <a:ext cx="1143000" cy="1143000"/>
      </dsp:txXfrm>
    </dsp:sp>
    <dsp:sp modelId="{8BBDDF21-0AE4-426E-96E6-8BDF6CA4871D}">
      <dsp:nvSpPr>
        <dsp:cNvPr id="0" name=""/>
        <dsp:cNvSpPr/>
      </dsp:nvSpPr>
      <dsp:spPr>
        <a:xfrm>
          <a:off x="1484187" y="25399"/>
          <a:ext cx="3556000" cy="2844800"/>
        </a:xfrm>
        <a:prstGeom prst="funnel">
          <a:avLst/>
        </a:prstGeom>
        <a:solidFill>
          <a:schemeClr val="lt1">
            <a:alpha val="40000"/>
            <a:hueOff val="0"/>
            <a:satOff val="0"/>
            <a:lumOff val="0"/>
            <a:alphaOff val="0"/>
          </a:schemeClr>
        </a:solidFill>
        <a:ln w="9525" cap="flat" cmpd="sng" algn="ctr">
          <a:solidFill>
            <a:srgbClr val="0070C0"/>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C1A388-16F9-4380-B977-58E71A68FAA7}">
      <dsp:nvSpPr>
        <dsp:cNvPr id="0" name=""/>
        <dsp:cNvSpPr/>
      </dsp:nvSpPr>
      <dsp:spPr>
        <a:xfrm>
          <a:off x="1631831" y="2733234"/>
          <a:ext cx="1922292" cy="1650066"/>
        </a:xfrm>
        <a:prstGeom prst="hexagon">
          <a:avLst>
            <a:gd name="adj" fmla="val 25000"/>
            <a:gd name="vf" fmla="val 115470"/>
          </a:avLst>
        </a:prstGeom>
        <a:solidFill>
          <a:schemeClr val="tx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lvl="0" algn="ctr" defTabSz="711200">
            <a:lnSpc>
              <a:spcPct val="90000"/>
            </a:lnSpc>
            <a:spcBef>
              <a:spcPct val="0"/>
            </a:spcBef>
            <a:spcAft>
              <a:spcPct val="35000"/>
            </a:spcAft>
          </a:pPr>
          <a:r>
            <a:rPr lang="fr-FR" sz="1600" b="1" kern="1200" dirty="0" err="1" smtClean="0"/>
            <a:t>Profession-naliser</a:t>
          </a:r>
          <a:r>
            <a:rPr lang="fr-FR" sz="1600" b="1" kern="1200" dirty="0" smtClean="0"/>
            <a:t> les étudiants</a:t>
          </a:r>
          <a:endParaRPr lang="fr-FR" sz="1600" b="1" kern="1200" dirty="0"/>
        </a:p>
      </dsp:txBody>
      <dsp:txXfrm>
        <a:off x="1631831" y="2733234"/>
        <a:ext cx="1922292" cy="1650066"/>
      </dsp:txXfrm>
    </dsp:sp>
    <dsp:sp modelId="{01490783-09E5-4484-87C0-3FCFCF6A5834}">
      <dsp:nvSpPr>
        <dsp:cNvPr id="0" name=""/>
        <dsp:cNvSpPr/>
      </dsp:nvSpPr>
      <dsp:spPr>
        <a:xfrm>
          <a:off x="1691956" y="3462383"/>
          <a:ext cx="224408" cy="193510"/>
        </a:xfrm>
        <a:prstGeom prst="hexagon">
          <a:avLst>
            <a:gd name="adj" fmla="val 25000"/>
            <a:gd name="vf" fmla="val 115470"/>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F1E4E00B-BDC3-4148-990D-EE7A9B9174B7}">
      <dsp:nvSpPr>
        <dsp:cNvPr id="0" name=""/>
        <dsp:cNvSpPr/>
      </dsp:nvSpPr>
      <dsp:spPr>
        <a:xfrm>
          <a:off x="0" y="1836288"/>
          <a:ext cx="1922292" cy="1650066"/>
        </a:xfrm>
        <a:prstGeom prst="hexagon">
          <a:avLst>
            <a:gd name="adj" fmla="val 25000"/>
            <a:gd name="vf" fmla="val 115470"/>
          </a:avLst>
        </a:prstGeom>
        <a:blipFill>
          <a:blip xmlns:r="http://schemas.openxmlformats.org/officeDocument/2006/relationships" r:embed="rId1">
            <a:extLst/>
          </a:blip>
          <a:srcRect/>
          <a:stretch>
            <a:fillRect l="-5000" r="-5000"/>
          </a:stretch>
        </a:blip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D331AEBB-E147-4563-B57C-5FBAB41A60A1}">
      <dsp:nvSpPr>
        <dsp:cNvPr id="0" name=""/>
        <dsp:cNvSpPr/>
      </dsp:nvSpPr>
      <dsp:spPr>
        <a:xfrm>
          <a:off x="1301569" y="3257542"/>
          <a:ext cx="224408" cy="193510"/>
        </a:xfrm>
        <a:prstGeom prst="hexagon">
          <a:avLst>
            <a:gd name="adj" fmla="val 25000"/>
            <a:gd name="vf" fmla="val 115470"/>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F863BA51-B3F0-4387-84FD-933BD92305F1}">
      <dsp:nvSpPr>
        <dsp:cNvPr id="0" name=""/>
        <dsp:cNvSpPr/>
      </dsp:nvSpPr>
      <dsp:spPr>
        <a:xfrm>
          <a:off x="3261969" y="1823649"/>
          <a:ext cx="1922292" cy="1650066"/>
        </a:xfrm>
        <a:prstGeom prst="hexagon">
          <a:avLst>
            <a:gd name="adj" fmla="val 25000"/>
            <a:gd name="vf" fmla="val 115470"/>
          </a:avLst>
        </a:prstGeom>
        <a:solidFill>
          <a:srgbClr val="FF0000"/>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lvl="0" algn="ctr" defTabSz="711200">
            <a:lnSpc>
              <a:spcPct val="90000"/>
            </a:lnSpc>
            <a:spcBef>
              <a:spcPct val="0"/>
            </a:spcBef>
            <a:spcAft>
              <a:spcPct val="35000"/>
            </a:spcAft>
          </a:pPr>
          <a:r>
            <a:rPr lang="fr-FR" sz="1600" b="1" kern="1200" dirty="0" smtClean="0"/>
            <a:t>Motiver les étudiants</a:t>
          </a:r>
          <a:endParaRPr lang="fr-FR" sz="1600" b="1" kern="1200" dirty="0"/>
        </a:p>
      </dsp:txBody>
      <dsp:txXfrm>
        <a:off x="3261969" y="1823649"/>
        <a:ext cx="1922292" cy="1650066"/>
      </dsp:txXfrm>
    </dsp:sp>
    <dsp:sp modelId="{1C70F288-46B0-4C31-8A41-5994755DB689}">
      <dsp:nvSpPr>
        <dsp:cNvPr id="0" name=""/>
        <dsp:cNvSpPr/>
      </dsp:nvSpPr>
      <dsp:spPr>
        <a:xfrm>
          <a:off x="4578782" y="3243159"/>
          <a:ext cx="224408" cy="193510"/>
        </a:xfrm>
        <a:prstGeom prst="hexagon">
          <a:avLst>
            <a:gd name="adj" fmla="val 25000"/>
            <a:gd name="vf" fmla="val 115470"/>
          </a:avLst>
        </a:prstGeom>
        <a:solidFill>
          <a:schemeClr val="lt1">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sp>
    <dsp:sp modelId="{140A2B68-EAAF-4247-A41D-BFCB8245FD88}">
      <dsp:nvSpPr>
        <dsp:cNvPr id="0" name=""/>
        <dsp:cNvSpPr/>
      </dsp:nvSpPr>
      <dsp:spPr>
        <a:xfrm>
          <a:off x="4900575" y="2730619"/>
          <a:ext cx="1922292" cy="1650066"/>
        </a:xfrm>
        <a:prstGeom prst="hexagon">
          <a:avLst>
            <a:gd name="adj" fmla="val 25000"/>
            <a:gd name="vf" fmla="val 115470"/>
          </a:avLst>
        </a:prstGeom>
        <a:blipFill>
          <a:blip xmlns:r="http://schemas.openxmlformats.org/officeDocument/2006/relationships" r:embed="rId2">
            <a:extLst/>
          </a:blip>
          <a:srcRect/>
          <a:stretch>
            <a:fillRect t="-10000" b="-10000"/>
          </a:stretch>
        </a:blip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sp>
    <dsp:sp modelId="{5FC99716-BF12-498B-99FE-25486000AA49}">
      <dsp:nvSpPr>
        <dsp:cNvPr id="0" name=""/>
        <dsp:cNvSpPr/>
      </dsp:nvSpPr>
      <dsp:spPr>
        <a:xfrm>
          <a:off x="4944610" y="3469793"/>
          <a:ext cx="224408" cy="193510"/>
        </a:xfrm>
        <a:prstGeom prst="hexagon">
          <a:avLst>
            <a:gd name="adj" fmla="val 25000"/>
            <a:gd name="vf" fmla="val 115470"/>
          </a:avLst>
        </a:prstGeom>
        <a:solidFill>
          <a:schemeClr val="lt1">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sp>
    <dsp:sp modelId="{40C8E038-7D0A-4D15-9F44-C23D51698EFC}">
      <dsp:nvSpPr>
        <dsp:cNvPr id="0" name=""/>
        <dsp:cNvSpPr/>
      </dsp:nvSpPr>
      <dsp:spPr>
        <a:xfrm>
          <a:off x="1631831" y="934548"/>
          <a:ext cx="1922292" cy="1650066"/>
        </a:xfrm>
        <a:prstGeom prst="hexagon">
          <a:avLst>
            <a:gd name="adj" fmla="val 25000"/>
            <a:gd name="vf" fmla="val 115470"/>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lvl="0" algn="ctr" defTabSz="711200">
            <a:lnSpc>
              <a:spcPct val="90000"/>
            </a:lnSpc>
            <a:spcBef>
              <a:spcPct val="0"/>
            </a:spcBef>
            <a:spcAft>
              <a:spcPct val="35000"/>
            </a:spcAft>
          </a:pPr>
          <a:r>
            <a:rPr lang="fr-FR" sz="1600" b="1" kern="1200" dirty="0" smtClean="0"/>
            <a:t>Rendre les étudiants acteur de leur formation</a:t>
          </a:r>
          <a:endParaRPr lang="fr-FR" sz="1600" b="1" kern="1200" dirty="0"/>
        </a:p>
      </dsp:txBody>
      <dsp:txXfrm>
        <a:off x="1631831" y="934548"/>
        <a:ext cx="1922292" cy="1650066"/>
      </dsp:txXfrm>
    </dsp:sp>
    <dsp:sp modelId="{BA719F4C-768F-4FD0-942B-4B165BBAF8D3}">
      <dsp:nvSpPr>
        <dsp:cNvPr id="0" name=""/>
        <dsp:cNvSpPr/>
      </dsp:nvSpPr>
      <dsp:spPr>
        <a:xfrm>
          <a:off x="2940176" y="968543"/>
          <a:ext cx="224408" cy="193510"/>
        </a:xfrm>
        <a:prstGeom prst="hexagon">
          <a:avLst>
            <a:gd name="adj" fmla="val 25000"/>
            <a:gd name="vf" fmla="val 115470"/>
          </a:avLst>
        </a:prstGeom>
        <a:solidFill>
          <a:schemeClr val="lt1">
            <a:hueOff val="0"/>
            <a:satOff val="0"/>
            <a:lumOff val="0"/>
            <a:alphaOff val="0"/>
          </a:schemeClr>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93895EB7-2C6F-4632-AE8E-1C258D5D51F2}">
      <dsp:nvSpPr>
        <dsp:cNvPr id="0" name=""/>
        <dsp:cNvSpPr/>
      </dsp:nvSpPr>
      <dsp:spPr>
        <a:xfrm>
          <a:off x="3261969" y="24963"/>
          <a:ext cx="1922292" cy="1650066"/>
        </a:xfrm>
        <a:prstGeom prst="hexagon">
          <a:avLst>
            <a:gd name="adj" fmla="val 25000"/>
            <a:gd name="vf" fmla="val 115470"/>
          </a:avLst>
        </a:prstGeom>
        <a:blipFill rotWithShape="1">
          <a:blip xmlns:r="http://schemas.openxmlformats.org/officeDocument/2006/relationships" r:embed="rId3"/>
          <a:stretch>
            <a:fillRect/>
          </a:stretch>
        </a:blipFill>
        <a:ln w="2540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D6ED79D6-2AB4-431E-A909-2050E9C03EA0}">
      <dsp:nvSpPr>
        <dsp:cNvPr id="0" name=""/>
        <dsp:cNvSpPr/>
      </dsp:nvSpPr>
      <dsp:spPr>
        <a:xfrm>
          <a:off x="3306004" y="756292"/>
          <a:ext cx="224408" cy="193510"/>
        </a:xfrm>
        <a:prstGeom prst="hexagon">
          <a:avLst>
            <a:gd name="adj" fmla="val 25000"/>
            <a:gd name="vf" fmla="val 115470"/>
          </a:avLst>
        </a:prstGeom>
        <a:solidFill>
          <a:schemeClr val="lt1">
            <a:hueOff val="0"/>
            <a:satOff val="0"/>
            <a:lumOff val="0"/>
            <a:alphaOff val="0"/>
          </a:schemeClr>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AFAE3D2C-7A41-41FA-B723-76F77DDB1B22}">
      <dsp:nvSpPr>
        <dsp:cNvPr id="0" name=""/>
        <dsp:cNvSpPr/>
      </dsp:nvSpPr>
      <dsp:spPr>
        <a:xfrm>
          <a:off x="4900575" y="931933"/>
          <a:ext cx="1922292" cy="1650066"/>
        </a:xfrm>
        <a:prstGeom prst="hexagon">
          <a:avLst>
            <a:gd name="adj" fmla="val 25000"/>
            <a:gd name="vf" fmla="val 115470"/>
          </a:avLst>
        </a:prstGeom>
        <a:solidFill>
          <a:schemeClr val="accent6">
            <a:lumMod val="75000"/>
          </a:schemeClr>
        </a:solid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lvl="0" algn="ctr" defTabSz="711200">
            <a:lnSpc>
              <a:spcPct val="90000"/>
            </a:lnSpc>
            <a:spcBef>
              <a:spcPct val="0"/>
            </a:spcBef>
            <a:spcAft>
              <a:spcPct val="35000"/>
            </a:spcAft>
          </a:pPr>
          <a:r>
            <a:rPr lang="fr-FR" sz="1600" b="1" kern="1200" dirty="0" smtClean="0"/>
            <a:t>Donner du sens à la formation</a:t>
          </a:r>
          <a:endParaRPr lang="fr-FR" sz="1600" b="1" kern="1200" dirty="0"/>
        </a:p>
      </dsp:txBody>
      <dsp:txXfrm>
        <a:off x="4900575" y="931933"/>
        <a:ext cx="1922292" cy="1650066"/>
      </dsp:txXfrm>
    </dsp:sp>
    <dsp:sp modelId="{E63EAB0B-B69D-47A2-B414-27B3F23A6D6C}">
      <dsp:nvSpPr>
        <dsp:cNvPr id="0" name=""/>
        <dsp:cNvSpPr/>
      </dsp:nvSpPr>
      <dsp:spPr>
        <a:xfrm>
          <a:off x="6553577" y="1660211"/>
          <a:ext cx="224408" cy="193510"/>
        </a:xfrm>
        <a:prstGeom prst="hexagon">
          <a:avLst>
            <a:gd name="adj" fmla="val 25000"/>
            <a:gd name="vf" fmla="val 115470"/>
          </a:avLst>
        </a:prstGeom>
        <a:solidFill>
          <a:schemeClr val="lt1">
            <a:hueOff val="0"/>
            <a:satOff val="0"/>
            <a:lumOff val="0"/>
            <a:alphaOff val="0"/>
          </a:schemeClr>
        </a:solid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dsp:style>
    </dsp:sp>
    <dsp:sp modelId="{8E914338-6DC3-4A3B-9CDE-145AE1F76E8A}">
      <dsp:nvSpPr>
        <dsp:cNvPr id="0" name=""/>
        <dsp:cNvSpPr/>
      </dsp:nvSpPr>
      <dsp:spPr>
        <a:xfrm>
          <a:off x="6545956" y="1838903"/>
          <a:ext cx="1922292" cy="1650066"/>
        </a:xfrm>
        <a:prstGeom prst="hexagon">
          <a:avLst>
            <a:gd name="adj" fmla="val 25000"/>
            <a:gd name="vf" fmla="val 115470"/>
          </a:avLst>
        </a:prstGeom>
        <a:blipFill>
          <a:blip xmlns:r="http://schemas.openxmlformats.org/officeDocument/2006/relationships" r:embed="rId4">
            <a:extLst/>
          </a:blip>
          <a:srcRect/>
          <a:stretch>
            <a:fillRect t="-2000" b="-2000"/>
          </a:stretch>
        </a:blip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dsp:style>
    </dsp:sp>
    <dsp:sp modelId="{DA295985-59AF-46DE-8803-05295979D066}">
      <dsp:nvSpPr>
        <dsp:cNvPr id="0" name=""/>
        <dsp:cNvSpPr/>
      </dsp:nvSpPr>
      <dsp:spPr>
        <a:xfrm>
          <a:off x="6933802" y="1868104"/>
          <a:ext cx="224408" cy="193510"/>
        </a:xfrm>
        <a:prstGeom prst="hexagon">
          <a:avLst>
            <a:gd name="adj" fmla="val 25000"/>
            <a:gd name="vf" fmla="val 115470"/>
          </a:avLst>
        </a:prstGeom>
        <a:solidFill>
          <a:schemeClr val="lt1">
            <a:hueOff val="0"/>
            <a:satOff val="0"/>
            <a:lumOff val="0"/>
            <a:alphaOff val="0"/>
          </a:schemeClr>
        </a:solid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CA669B-17A2-418C-8DF4-E2199BA6747F}">
      <dsp:nvSpPr>
        <dsp:cNvPr id="0" name=""/>
        <dsp:cNvSpPr/>
      </dsp:nvSpPr>
      <dsp:spPr>
        <a:xfrm rot="5400000">
          <a:off x="-325912" y="328357"/>
          <a:ext cx="2172751" cy="1520925"/>
        </a:xfrm>
        <a:prstGeom prst="chevron">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fr-FR" sz="3100" b="1" kern="1200" dirty="0" smtClean="0"/>
            <a:t>Interne</a:t>
          </a:r>
          <a:endParaRPr lang="fr-FR" sz="3100" b="1" kern="1200" dirty="0"/>
        </a:p>
      </dsp:txBody>
      <dsp:txXfrm rot="5400000">
        <a:off x="-325912" y="328357"/>
        <a:ext cx="2172751" cy="1520925"/>
      </dsp:txXfrm>
    </dsp:sp>
    <dsp:sp modelId="{9C84A608-E442-44A4-95B9-BA1FA8B9FF99}">
      <dsp:nvSpPr>
        <dsp:cNvPr id="0" name=""/>
        <dsp:cNvSpPr/>
      </dsp:nvSpPr>
      <dsp:spPr>
        <a:xfrm rot="5400000">
          <a:off x="3102318" y="-1578947"/>
          <a:ext cx="1412288" cy="4575074"/>
        </a:xfrm>
        <a:prstGeom prst="round2SameRect">
          <a:avLst/>
        </a:prstGeom>
        <a:solidFill>
          <a:schemeClr val="lt1">
            <a:alpha val="90000"/>
            <a:hueOff val="0"/>
            <a:satOff val="0"/>
            <a:lumOff val="0"/>
            <a:alphaOff val="0"/>
          </a:schemeClr>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fr-FR" sz="1300" b="1" kern="1200" dirty="0" smtClean="0"/>
            <a:t>Établir un plan de formation avec l’équipe enseignante et échanger avec l’équipe administrative</a:t>
          </a:r>
          <a:endParaRPr lang="fr-FR" sz="1300" b="1" kern="1200" dirty="0"/>
        </a:p>
        <a:p>
          <a:pPr marL="114300" lvl="1" indent="-114300" algn="l" defTabSz="577850">
            <a:lnSpc>
              <a:spcPct val="90000"/>
            </a:lnSpc>
            <a:spcBef>
              <a:spcPct val="0"/>
            </a:spcBef>
            <a:spcAft>
              <a:spcPct val="15000"/>
            </a:spcAft>
            <a:buChar char="••"/>
          </a:pPr>
          <a:r>
            <a:rPr lang="fr-FR" sz="1300" b="1" kern="1200" dirty="0" smtClean="0"/>
            <a:t>Planifier par promotion la gestion des projets</a:t>
          </a:r>
          <a:endParaRPr lang="fr-FR" sz="1300" b="1" kern="1200" dirty="0"/>
        </a:p>
        <a:p>
          <a:pPr marL="114300" lvl="1" indent="-114300" algn="l" defTabSz="577850">
            <a:lnSpc>
              <a:spcPct val="90000"/>
            </a:lnSpc>
            <a:spcBef>
              <a:spcPct val="0"/>
            </a:spcBef>
            <a:spcAft>
              <a:spcPct val="15000"/>
            </a:spcAft>
            <a:buChar char="••"/>
          </a:pPr>
          <a:r>
            <a:rPr lang="fr-FR" sz="1300" b="1" kern="1200" dirty="0" smtClean="0"/>
            <a:t> Organiser les cours de gestion de projet pour que les étudiants puissent avancer dans leur projet.</a:t>
          </a:r>
          <a:endParaRPr lang="fr-FR" sz="1300" b="1" kern="1200" dirty="0"/>
        </a:p>
        <a:p>
          <a:pPr marL="114300" lvl="1" indent="-114300" algn="l" defTabSz="577850">
            <a:lnSpc>
              <a:spcPct val="90000"/>
            </a:lnSpc>
            <a:spcBef>
              <a:spcPct val="0"/>
            </a:spcBef>
            <a:spcAft>
              <a:spcPct val="15000"/>
            </a:spcAft>
            <a:buChar char="••"/>
          </a:pPr>
          <a:r>
            <a:rPr lang="fr-FR" sz="1300" b="1" kern="1200" dirty="0" smtClean="0"/>
            <a:t>…</a:t>
          </a:r>
          <a:endParaRPr lang="fr-FR" sz="1300" b="1" kern="1200" dirty="0"/>
        </a:p>
      </dsp:txBody>
      <dsp:txXfrm rot="5400000">
        <a:off x="3102318" y="-1578947"/>
        <a:ext cx="1412288" cy="4575074"/>
      </dsp:txXfrm>
    </dsp:sp>
    <dsp:sp modelId="{F8D5BAAF-4875-4C55-8700-34F799C2A87D}">
      <dsp:nvSpPr>
        <dsp:cNvPr id="0" name=""/>
        <dsp:cNvSpPr/>
      </dsp:nvSpPr>
      <dsp:spPr>
        <a:xfrm rot="5400000">
          <a:off x="-325912" y="2214716"/>
          <a:ext cx="2172751" cy="1520925"/>
        </a:xfrm>
        <a:prstGeom prst="chevron">
          <a:avLst/>
        </a:prstGeom>
        <a:solidFill>
          <a:srgbClr val="FF0000"/>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fr-FR" sz="3100" b="1" kern="1200" dirty="0" smtClean="0"/>
            <a:t>Externe</a:t>
          </a:r>
          <a:endParaRPr lang="fr-FR" sz="3100" b="1" kern="1200" dirty="0"/>
        </a:p>
      </dsp:txBody>
      <dsp:txXfrm rot="5400000">
        <a:off x="-325912" y="2214716"/>
        <a:ext cx="2172751" cy="1520925"/>
      </dsp:txXfrm>
    </dsp:sp>
    <dsp:sp modelId="{EBFD6436-120D-4400-849E-721B17D92878}">
      <dsp:nvSpPr>
        <dsp:cNvPr id="0" name=""/>
        <dsp:cNvSpPr/>
      </dsp:nvSpPr>
      <dsp:spPr>
        <a:xfrm rot="5400000">
          <a:off x="3102318" y="307410"/>
          <a:ext cx="1412288" cy="4575074"/>
        </a:xfrm>
        <a:prstGeom prst="round2SameRect">
          <a:avLst/>
        </a:prstGeom>
        <a:solidFill>
          <a:schemeClr val="lt1">
            <a:alpha val="9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fr-FR" sz="1400" b="1" kern="1200" dirty="0" smtClean="0"/>
            <a:t>S’appuyer sur des partenaires industriels pour élaborer des projets</a:t>
          </a:r>
          <a:endParaRPr lang="fr-FR" sz="1400" b="1" kern="1200" dirty="0"/>
        </a:p>
        <a:p>
          <a:pPr marL="114300" lvl="1" indent="-114300" algn="l" defTabSz="622300">
            <a:lnSpc>
              <a:spcPct val="90000"/>
            </a:lnSpc>
            <a:spcBef>
              <a:spcPct val="0"/>
            </a:spcBef>
            <a:spcAft>
              <a:spcPct val="15000"/>
            </a:spcAft>
            <a:buChar char="••"/>
          </a:pPr>
          <a:r>
            <a:rPr lang="fr-FR" sz="1400" b="1" kern="1200" dirty="0" smtClean="0"/>
            <a:t>Développer un réseau de communication avec les apporteurs de projets</a:t>
          </a:r>
          <a:endParaRPr lang="fr-FR" sz="1400" b="1" kern="1200" dirty="0"/>
        </a:p>
        <a:p>
          <a:pPr marL="114300" lvl="1" indent="-114300" algn="l" defTabSz="622300">
            <a:lnSpc>
              <a:spcPct val="90000"/>
            </a:lnSpc>
            <a:spcBef>
              <a:spcPct val="0"/>
            </a:spcBef>
            <a:spcAft>
              <a:spcPct val="15000"/>
            </a:spcAft>
            <a:buChar char="••"/>
          </a:pPr>
          <a:r>
            <a:rPr lang="fr-FR" sz="1400" b="1" kern="1200" dirty="0" smtClean="0"/>
            <a:t>Organiser les étapes de revue de projet pour vérifier les acquisitions de compétences</a:t>
          </a:r>
          <a:endParaRPr lang="fr-FR" sz="1400" b="1" kern="1200" dirty="0"/>
        </a:p>
        <a:p>
          <a:pPr marL="114300" lvl="1" indent="-114300" algn="l" defTabSz="622300">
            <a:lnSpc>
              <a:spcPct val="90000"/>
            </a:lnSpc>
            <a:spcBef>
              <a:spcPct val="0"/>
            </a:spcBef>
            <a:spcAft>
              <a:spcPct val="15000"/>
            </a:spcAft>
            <a:buChar char="••"/>
          </a:pPr>
          <a:r>
            <a:rPr lang="fr-FR" sz="1400" b="1" kern="1200" dirty="0" smtClean="0"/>
            <a:t>…</a:t>
          </a:r>
          <a:endParaRPr lang="fr-FR" sz="1400" b="1" kern="1200" dirty="0"/>
        </a:p>
      </dsp:txBody>
      <dsp:txXfrm rot="5400000">
        <a:off x="3102318" y="307410"/>
        <a:ext cx="1412288" cy="4575074"/>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6387AE-BF23-44CC-987F-30CCC28FB437}">
      <dsp:nvSpPr>
        <dsp:cNvPr id="0" name=""/>
        <dsp:cNvSpPr/>
      </dsp:nvSpPr>
      <dsp:spPr>
        <a:xfrm>
          <a:off x="382488" y="1472"/>
          <a:ext cx="1480839" cy="1480839"/>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58420" rIns="58420" bIns="58420" numCol="1" spcCol="1270" anchor="ctr" anchorCtr="0">
          <a:noAutofit/>
        </a:bodyPr>
        <a:lstStyle/>
        <a:p>
          <a:pPr lvl="0" algn="ctr" defTabSz="2044700">
            <a:lnSpc>
              <a:spcPct val="90000"/>
            </a:lnSpc>
            <a:spcBef>
              <a:spcPct val="0"/>
            </a:spcBef>
            <a:spcAft>
              <a:spcPct val="35000"/>
            </a:spcAft>
          </a:pPr>
          <a:r>
            <a:rPr lang="fr-FR" sz="4600" b="1" kern="1200" dirty="0" smtClean="0"/>
            <a:t>EG</a:t>
          </a:r>
          <a:endParaRPr lang="fr-FR" sz="4600" b="1" kern="1200" dirty="0"/>
        </a:p>
      </dsp:txBody>
      <dsp:txXfrm>
        <a:off x="382488" y="1472"/>
        <a:ext cx="1480839" cy="1480839"/>
      </dsp:txXfrm>
    </dsp:sp>
    <dsp:sp modelId="{34032343-18F7-4B06-98AF-0EEEE7247918}">
      <dsp:nvSpPr>
        <dsp:cNvPr id="0" name=""/>
        <dsp:cNvSpPr/>
      </dsp:nvSpPr>
      <dsp:spPr>
        <a:xfrm>
          <a:off x="693464" y="1602556"/>
          <a:ext cx="858887" cy="858887"/>
        </a:xfrm>
        <a:prstGeom prst="mathPlus">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693464" y="1602556"/>
        <a:ext cx="858887" cy="858887"/>
      </dsp:txXfrm>
    </dsp:sp>
    <dsp:sp modelId="{72DBCEB1-0C5C-42AE-9571-92A347BD66A4}">
      <dsp:nvSpPr>
        <dsp:cNvPr id="0" name=""/>
        <dsp:cNvSpPr/>
      </dsp:nvSpPr>
      <dsp:spPr>
        <a:xfrm>
          <a:off x="382488" y="2581687"/>
          <a:ext cx="1480839" cy="1480839"/>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58420" rIns="58420" bIns="58420" numCol="1" spcCol="1270" anchor="ctr" anchorCtr="0">
          <a:noAutofit/>
        </a:bodyPr>
        <a:lstStyle/>
        <a:p>
          <a:pPr lvl="0" algn="ctr" defTabSz="2044700">
            <a:lnSpc>
              <a:spcPct val="90000"/>
            </a:lnSpc>
            <a:spcBef>
              <a:spcPct val="0"/>
            </a:spcBef>
            <a:spcAft>
              <a:spcPct val="35000"/>
            </a:spcAft>
          </a:pPr>
          <a:r>
            <a:rPr lang="fr-FR" sz="4600" b="1" kern="1200" dirty="0" smtClean="0"/>
            <a:t>STI</a:t>
          </a:r>
          <a:endParaRPr lang="fr-FR" sz="4600" b="1" kern="1200" dirty="0"/>
        </a:p>
      </dsp:txBody>
      <dsp:txXfrm>
        <a:off x="382488" y="2581687"/>
        <a:ext cx="1480839" cy="1480839"/>
      </dsp:txXfrm>
    </dsp:sp>
    <dsp:sp modelId="{BEAD77B9-4289-4C37-983F-9E0E3B9FE92E}">
      <dsp:nvSpPr>
        <dsp:cNvPr id="0" name=""/>
        <dsp:cNvSpPr/>
      </dsp:nvSpPr>
      <dsp:spPr>
        <a:xfrm>
          <a:off x="2085454" y="1756563"/>
          <a:ext cx="470907" cy="550872"/>
        </a:xfrm>
        <a:prstGeom prst="rightArrow">
          <a:avLst>
            <a:gd name="adj1" fmla="val 60000"/>
            <a:gd name="adj2" fmla="val 50000"/>
          </a:avLst>
        </a:prstGeom>
        <a:solidFill>
          <a:srgbClr val="00206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fr-FR" sz="2500" kern="1200"/>
        </a:p>
      </dsp:txBody>
      <dsp:txXfrm>
        <a:off x="2085454" y="1756563"/>
        <a:ext cx="470907" cy="550872"/>
      </dsp:txXfrm>
    </dsp:sp>
    <dsp:sp modelId="{C3569997-39C5-45E6-A7FB-4925BDF2CC7A}">
      <dsp:nvSpPr>
        <dsp:cNvPr id="0" name=""/>
        <dsp:cNvSpPr/>
      </dsp:nvSpPr>
      <dsp:spPr>
        <a:xfrm>
          <a:off x="2751832" y="551160"/>
          <a:ext cx="2961679" cy="2961679"/>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r>
            <a:rPr lang="fr-FR" sz="5400" b="1" kern="1200" dirty="0" smtClean="0"/>
            <a:t>Projet TC</a:t>
          </a:r>
          <a:endParaRPr lang="fr-FR" sz="5400" b="1" kern="1200" dirty="0"/>
        </a:p>
      </dsp:txBody>
      <dsp:txXfrm>
        <a:off x="2751832" y="551160"/>
        <a:ext cx="2961679" cy="296167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DAEE93-FCF4-4C58-A530-210D4EDD5D6C}">
      <dsp:nvSpPr>
        <dsp:cNvPr id="0" name=""/>
        <dsp:cNvSpPr/>
      </dsp:nvSpPr>
      <dsp:spPr>
        <a:xfrm>
          <a:off x="1497213" y="50799"/>
          <a:ext cx="2438400" cy="2438400"/>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fr-FR" sz="1900" b="1" kern="1200" dirty="0" smtClean="0">
              <a:solidFill>
                <a:schemeClr val="accent3"/>
              </a:solidFill>
            </a:rPr>
            <a:t>Les apports de l’évaluation en CCF </a:t>
          </a:r>
          <a:endParaRPr lang="fr-FR" sz="1900" b="1" kern="1200" dirty="0">
            <a:solidFill>
              <a:schemeClr val="accent3"/>
            </a:solidFill>
          </a:endParaRPr>
        </a:p>
      </dsp:txBody>
      <dsp:txXfrm>
        <a:off x="1822333" y="477519"/>
        <a:ext cx="1788160" cy="1097280"/>
      </dsp:txXfrm>
    </dsp:sp>
    <dsp:sp modelId="{47A00182-BBCD-4651-82E1-BA8AEDDE7F86}">
      <dsp:nvSpPr>
        <dsp:cNvPr id="0" name=""/>
        <dsp:cNvSpPr/>
      </dsp:nvSpPr>
      <dsp:spPr>
        <a:xfrm>
          <a:off x="2377069" y="1574800"/>
          <a:ext cx="2438400" cy="2438400"/>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fr-FR" sz="1900" b="1" kern="1200" dirty="0" smtClean="0">
              <a:solidFill>
                <a:schemeClr val="accent3"/>
              </a:solidFill>
            </a:rPr>
            <a:t>Rappel sur le projet TC</a:t>
          </a:r>
          <a:endParaRPr lang="fr-FR" sz="1900" b="1" kern="1200" dirty="0">
            <a:solidFill>
              <a:schemeClr val="accent3"/>
            </a:solidFill>
          </a:endParaRPr>
        </a:p>
      </dsp:txBody>
      <dsp:txXfrm>
        <a:off x="3122813" y="2204720"/>
        <a:ext cx="1463040" cy="1341120"/>
      </dsp:txXfrm>
    </dsp:sp>
    <dsp:sp modelId="{6D76F328-073A-40A4-8241-93CD61D69E0C}">
      <dsp:nvSpPr>
        <dsp:cNvPr id="0" name=""/>
        <dsp:cNvSpPr/>
      </dsp:nvSpPr>
      <dsp:spPr>
        <a:xfrm>
          <a:off x="617357" y="1574800"/>
          <a:ext cx="2438400" cy="2438400"/>
        </a:xfrm>
        <a:prstGeom prst="ellipse">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fr-FR" sz="1900" b="1" kern="1200" dirty="0" smtClean="0">
              <a:solidFill>
                <a:schemeClr val="accent3"/>
              </a:solidFill>
            </a:rPr>
            <a:t>Vos expériences de projets</a:t>
          </a:r>
          <a:endParaRPr lang="fr-FR" sz="1900" b="1" kern="1200" dirty="0">
            <a:solidFill>
              <a:schemeClr val="accent3"/>
            </a:solidFill>
          </a:endParaRPr>
        </a:p>
      </dsp:txBody>
      <dsp:txXfrm>
        <a:off x="846973" y="2204720"/>
        <a:ext cx="1463040" cy="1341120"/>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6387AE-BF23-44CC-987F-30CCC28FB437}">
      <dsp:nvSpPr>
        <dsp:cNvPr id="0" name=""/>
        <dsp:cNvSpPr/>
      </dsp:nvSpPr>
      <dsp:spPr>
        <a:xfrm>
          <a:off x="382488" y="1472"/>
          <a:ext cx="1480839" cy="1480839"/>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58420" rIns="58420" bIns="58420" numCol="1" spcCol="1270" anchor="ctr" anchorCtr="0">
          <a:noAutofit/>
        </a:bodyPr>
        <a:lstStyle/>
        <a:p>
          <a:pPr lvl="0" algn="ctr" defTabSz="2044700">
            <a:lnSpc>
              <a:spcPct val="90000"/>
            </a:lnSpc>
            <a:spcBef>
              <a:spcPct val="0"/>
            </a:spcBef>
            <a:spcAft>
              <a:spcPct val="35000"/>
            </a:spcAft>
          </a:pPr>
          <a:r>
            <a:rPr lang="fr-FR" sz="4600" b="1" kern="1200" dirty="0" smtClean="0"/>
            <a:t>EG</a:t>
          </a:r>
          <a:endParaRPr lang="fr-FR" sz="4600" b="1" kern="1200" dirty="0"/>
        </a:p>
      </dsp:txBody>
      <dsp:txXfrm>
        <a:off x="382488" y="1472"/>
        <a:ext cx="1480839" cy="1480839"/>
      </dsp:txXfrm>
    </dsp:sp>
    <dsp:sp modelId="{34032343-18F7-4B06-98AF-0EEEE7247918}">
      <dsp:nvSpPr>
        <dsp:cNvPr id="0" name=""/>
        <dsp:cNvSpPr/>
      </dsp:nvSpPr>
      <dsp:spPr>
        <a:xfrm>
          <a:off x="693464" y="1602556"/>
          <a:ext cx="858887" cy="858887"/>
        </a:xfrm>
        <a:prstGeom prst="mathPlus">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693464" y="1602556"/>
        <a:ext cx="858887" cy="858887"/>
      </dsp:txXfrm>
    </dsp:sp>
    <dsp:sp modelId="{72DBCEB1-0C5C-42AE-9571-92A347BD66A4}">
      <dsp:nvSpPr>
        <dsp:cNvPr id="0" name=""/>
        <dsp:cNvSpPr/>
      </dsp:nvSpPr>
      <dsp:spPr>
        <a:xfrm>
          <a:off x="382488" y="2581687"/>
          <a:ext cx="1480839" cy="1480839"/>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58420" rIns="58420" bIns="58420" numCol="1" spcCol="1270" anchor="ctr" anchorCtr="0">
          <a:noAutofit/>
        </a:bodyPr>
        <a:lstStyle/>
        <a:p>
          <a:pPr lvl="0" algn="ctr" defTabSz="2044700">
            <a:lnSpc>
              <a:spcPct val="90000"/>
            </a:lnSpc>
            <a:spcBef>
              <a:spcPct val="0"/>
            </a:spcBef>
            <a:spcAft>
              <a:spcPct val="35000"/>
            </a:spcAft>
          </a:pPr>
          <a:r>
            <a:rPr lang="fr-FR" sz="4600" b="1" kern="1200" dirty="0" smtClean="0"/>
            <a:t>STI</a:t>
          </a:r>
          <a:endParaRPr lang="fr-FR" sz="4600" b="1" kern="1200" dirty="0"/>
        </a:p>
      </dsp:txBody>
      <dsp:txXfrm>
        <a:off x="382488" y="2581687"/>
        <a:ext cx="1480839" cy="1480839"/>
      </dsp:txXfrm>
    </dsp:sp>
    <dsp:sp modelId="{BEAD77B9-4289-4C37-983F-9E0E3B9FE92E}">
      <dsp:nvSpPr>
        <dsp:cNvPr id="0" name=""/>
        <dsp:cNvSpPr/>
      </dsp:nvSpPr>
      <dsp:spPr>
        <a:xfrm>
          <a:off x="2085454" y="1756563"/>
          <a:ext cx="470907" cy="550872"/>
        </a:xfrm>
        <a:prstGeom prst="rightArrow">
          <a:avLst>
            <a:gd name="adj1" fmla="val 60000"/>
            <a:gd name="adj2" fmla="val 50000"/>
          </a:avLst>
        </a:prstGeom>
        <a:solidFill>
          <a:srgbClr val="00206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fr-FR" sz="2500" kern="1200"/>
        </a:p>
      </dsp:txBody>
      <dsp:txXfrm>
        <a:off x="2085454" y="1756563"/>
        <a:ext cx="470907" cy="550872"/>
      </dsp:txXfrm>
    </dsp:sp>
    <dsp:sp modelId="{C3569997-39C5-45E6-A7FB-4925BDF2CC7A}">
      <dsp:nvSpPr>
        <dsp:cNvPr id="0" name=""/>
        <dsp:cNvSpPr/>
      </dsp:nvSpPr>
      <dsp:spPr>
        <a:xfrm>
          <a:off x="2751832" y="551160"/>
          <a:ext cx="2961679" cy="2961679"/>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fr-FR" sz="3900" b="1" kern="1200" dirty="0" smtClean="0"/>
            <a:t>Étudiant actif </a:t>
          </a:r>
          <a:endParaRPr lang="fr-FR" sz="3900" b="1" kern="1200" dirty="0"/>
        </a:p>
      </dsp:txBody>
      <dsp:txXfrm>
        <a:off x="2751832" y="551160"/>
        <a:ext cx="2961679" cy="2961679"/>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614A23-A774-4F2F-8BD8-7333964CB52F}">
      <dsp:nvSpPr>
        <dsp:cNvPr id="0" name=""/>
        <dsp:cNvSpPr/>
      </dsp:nvSpPr>
      <dsp:spPr>
        <a:xfrm>
          <a:off x="0" y="0"/>
          <a:ext cx="4478486" cy="4478486"/>
        </a:xfrm>
        <a:prstGeom prst="pie">
          <a:avLst>
            <a:gd name="adj1" fmla="val 5400000"/>
            <a:gd name="adj2" fmla="val 1620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E829E9-B286-41AF-BC0D-1EF2DD9857C1}">
      <dsp:nvSpPr>
        <dsp:cNvPr id="0" name=""/>
        <dsp:cNvSpPr/>
      </dsp:nvSpPr>
      <dsp:spPr>
        <a:xfrm>
          <a:off x="2239243" y="0"/>
          <a:ext cx="6091137" cy="4478486"/>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a:lnSpc>
              <a:spcPct val="90000"/>
            </a:lnSpc>
            <a:spcBef>
              <a:spcPct val="0"/>
            </a:spcBef>
            <a:spcAft>
              <a:spcPct val="35000"/>
            </a:spcAft>
          </a:pPr>
          <a:r>
            <a:rPr lang="fr-FR" sz="6100" kern="1200" dirty="0" smtClean="0"/>
            <a:t>STI</a:t>
          </a:r>
          <a:endParaRPr lang="fr-FR" sz="6100" kern="1200" dirty="0"/>
        </a:p>
      </dsp:txBody>
      <dsp:txXfrm>
        <a:off x="2239243" y="0"/>
        <a:ext cx="3045568" cy="1343548"/>
      </dsp:txXfrm>
    </dsp:sp>
    <dsp:sp modelId="{ADACEE46-927B-4674-B8FE-310AFA465A8A}">
      <dsp:nvSpPr>
        <dsp:cNvPr id="0" name=""/>
        <dsp:cNvSpPr/>
      </dsp:nvSpPr>
      <dsp:spPr>
        <a:xfrm>
          <a:off x="783736" y="1343548"/>
          <a:ext cx="2911012" cy="2911012"/>
        </a:xfrm>
        <a:prstGeom prst="pie">
          <a:avLst>
            <a:gd name="adj1" fmla="val 5400000"/>
            <a:gd name="adj2" fmla="val 1620000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86B49B-FF63-4A26-BEEA-ACF370752C77}">
      <dsp:nvSpPr>
        <dsp:cNvPr id="0" name=""/>
        <dsp:cNvSpPr/>
      </dsp:nvSpPr>
      <dsp:spPr>
        <a:xfrm>
          <a:off x="2239243" y="1343548"/>
          <a:ext cx="6091137" cy="291101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a:lnSpc>
              <a:spcPct val="90000"/>
            </a:lnSpc>
            <a:spcBef>
              <a:spcPct val="0"/>
            </a:spcBef>
            <a:spcAft>
              <a:spcPct val="35000"/>
            </a:spcAft>
          </a:pPr>
          <a:r>
            <a:rPr lang="fr-FR" sz="6100" kern="1200" dirty="0" smtClean="0"/>
            <a:t>EG</a:t>
          </a:r>
          <a:endParaRPr lang="fr-FR" sz="6100" kern="1200" dirty="0"/>
        </a:p>
      </dsp:txBody>
      <dsp:txXfrm>
        <a:off x="2239243" y="1343548"/>
        <a:ext cx="3045568" cy="1343544"/>
      </dsp:txXfrm>
    </dsp:sp>
    <dsp:sp modelId="{F0E4A38A-EFEE-4FA8-A2CD-44046705CAC6}">
      <dsp:nvSpPr>
        <dsp:cNvPr id="0" name=""/>
        <dsp:cNvSpPr/>
      </dsp:nvSpPr>
      <dsp:spPr>
        <a:xfrm>
          <a:off x="1567470" y="2687092"/>
          <a:ext cx="1343544" cy="1343544"/>
        </a:xfrm>
        <a:prstGeom prst="pie">
          <a:avLst>
            <a:gd name="adj1" fmla="val 5400000"/>
            <a:gd name="adj2" fmla="val 1620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69EE0F-6DDE-4AE7-92D4-9697F6DDA6F1}">
      <dsp:nvSpPr>
        <dsp:cNvPr id="0" name=""/>
        <dsp:cNvSpPr/>
      </dsp:nvSpPr>
      <dsp:spPr>
        <a:xfrm>
          <a:off x="2239243" y="2687092"/>
          <a:ext cx="6091137" cy="1343544"/>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a:lnSpc>
              <a:spcPct val="90000"/>
            </a:lnSpc>
            <a:spcBef>
              <a:spcPct val="0"/>
            </a:spcBef>
            <a:spcAft>
              <a:spcPct val="35000"/>
            </a:spcAft>
          </a:pPr>
          <a:r>
            <a:rPr lang="fr-FR" sz="6100" kern="1200" dirty="0" smtClean="0"/>
            <a:t>Projets</a:t>
          </a:r>
          <a:endParaRPr lang="fr-FR" sz="6100" kern="1200" dirty="0"/>
        </a:p>
      </dsp:txBody>
      <dsp:txXfrm>
        <a:off x="2239243" y="2687092"/>
        <a:ext cx="3045568" cy="1343544"/>
      </dsp:txXfrm>
    </dsp:sp>
    <dsp:sp modelId="{705260EB-8ACF-4675-AB69-835AD80D31F4}">
      <dsp:nvSpPr>
        <dsp:cNvPr id="0" name=""/>
        <dsp:cNvSpPr/>
      </dsp:nvSpPr>
      <dsp:spPr>
        <a:xfrm>
          <a:off x="5284812" y="0"/>
          <a:ext cx="3045568" cy="134354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fr-FR" sz="1700" kern="1200" dirty="0" smtClean="0"/>
            <a:t>Référentiel spécifique</a:t>
          </a:r>
          <a:endParaRPr lang="fr-FR" sz="1700" kern="1200" dirty="0"/>
        </a:p>
        <a:p>
          <a:pPr marL="171450" lvl="1" indent="-171450" algn="l" defTabSz="755650">
            <a:lnSpc>
              <a:spcPct val="90000"/>
            </a:lnSpc>
            <a:spcBef>
              <a:spcPct val="0"/>
            </a:spcBef>
            <a:spcAft>
              <a:spcPct val="15000"/>
            </a:spcAft>
            <a:buChar char="••"/>
          </a:pPr>
          <a:r>
            <a:rPr lang="fr-FR" sz="1700" kern="1200" dirty="0" smtClean="0"/>
            <a:t>Produits divers</a:t>
          </a:r>
          <a:endParaRPr lang="fr-FR" sz="1700" kern="1200" dirty="0"/>
        </a:p>
        <a:p>
          <a:pPr marL="171450" lvl="1" indent="-171450" algn="l" defTabSz="755650">
            <a:lnSpc>
              <a:spcPct val="90000"/>
            </a:lnSpc>
            <a:spcBef>
              <a:spcPct val="0"/>
            </a:spcBef>
            <a:spcAft>
              <a:spcPct val="15000"/>
            </a:spcAft>
            <a:buChar char="••"/>
          </a:pPr>
          <a:r>
            <a:rPr lang="fr-FR" sz="1700" kern="1200" dirty="0" smtClean="0"/>
            <a:t>…</a:t>
          </a:r>
          <a:endParaRPr lang="fr-FR" sz="1700" kern="1200" dirty="0"/>
        </a:p>
      </dsp:txBody>
      <dsp:txXfrm>
        <a:off x="5284812" y="0"/>
        <a:ext cx="3045568" cy="1343548"/>
      </dsp:txXfrm>
    </dsp:sp>
    <dsp:sp modelId="{4F2ACC6D-DA1D-4085-A070-EC71695B2087}">
      <dsp:nvSpPr>
        <dsp:cNvPr id="0" name=""/>
        <dsp:cNvSpPr/>
      </dsp:nvSpPr>
      <dsp:spPr>
        <a:xfrm>
          <a:off x="5284812" y="1343548"/>
          <a:ext cx="3045568" cy="134354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fr-FR" sz="1700" kern="1200" dirty="0" smtClean="0"/>
            <a:t>Contexte spécifique</a:t>
          </a:r>
          <a:endParaRPr lang="fr-FR" sz="1700" kern="1200" dirty="0"/>
        </a:p>
        <a:p>
          <a:pPr marL="171450" lvl="1" indent="-171450" algn="l" defTabSz="755650">
            <a:lnSpc>
              <a:spcPct val="90000"/>
            </a:lnSpc>
            <a:spcBef>
              <a:spcPct val="0"/>
            </a:spcBef>
            <a:spcAft>
              <a:spcPct val="15000"/>
            </a:spcAft>
            <a:buChar char="••"/>
          </a:pPr>
          <a:r>
            <a:rPr lang="fr-FR" sz="1700" kern="1200" dirty="0" smtClean="0"/>
            <a:t>Habitudes des secteurs d’activité</a:t>
          </a:r>
          <a:endParaRPr lang="fr-FR" sz="1700" kern="1200" dirty="0"/>
        </a:p>
        <a:p>
          <a:pPr marL="171450" lvl="1" indent="-171450" algn="l" defTabSz="755650">
            <a:lnSpc>
              <a:spcPct val="90000"/>
            </a:lnSpc>
            <a:spcBef>
              <a:spcPct val="0"/>
            </a:spcBef>
            <a:spcAft>
              <a:spcPct val="15000"/>
            </a:spcAft>
            <a:buChar char="••"/>
          </a:pPr>
          <a:r>
            <a:rPr lang="fr-FR" sz="1700" kern="1200" dirty="0" smtClean="0"/>
            <a:t>…</a:t>
          </a:r>
          <a:endParaRPr lang="fr-FR" sz="1700" kern="1200" dirty="0"/>
        </a:p>
      </dsp:txBody>
      <dsp:txXfrm>
        <a:off x="5284812" y="1343548"/>
        <a:ext cx="3045568" cy="1343544"/>
      </dsp:txXfrm>
    </dsp:sp>
    <dsp:sp modelId="{A6284292-6CD0-4F68-AB1B-5D0AF5EC7B48}">
      <dsp:nvSpPr>
        <dsp:cNvPr id="0" name=""/>
        <dsp:cNvSpPr/>
      </dsp:nvSpPr>
      <dsp:spPr>
        <a:xfrm>
          <a:off x="5284812" y="2687092"/>
          <a:ext cx="3045568" cy="134354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fr-FR" sz="1700" kern="1200" dirty="0" smtClean="0"/>
            <a:t>Nature propre aux secteurs d’activité</a:t>
          </a:r>
          <a:endParaRPr lang="fr-FR" sz="1700" kern="1200" dirty="0"/>
        </a:p>
        <a:p>
          <a:pPr marL="171450" lvl="1" indent="-171450" algn="l" defTabSz="755650">
            <a:lnSpc>
              <a:spcPct val="90000"/>
            </a:lnSpc>
            <a:spcBef>
              <a:spcPct val="0"/>
            </a:spcBef>
            <a:spcAft>
              <a:spcPct val="15000"/>
            </a:spcAft>
            <a:buChar char="••"/>
          </a:pPr>
          <a:r>
            <a:rPr lang="fr-FR" sz="1700" kern="1200" dirty="0" smtClean="0"/>
            <a:t>Le niveau d’autonomie confiée</a:t>
          </a:r>
          <a:endParaRPr lang="fr-FR" sz="1700" kern="1200" dirty="0"/>
        </a:p>
        <a:p>
          <a:pPr marL="171450" lvl="1" indent="-171450" algn="l" defTabSz="755650">
            <a:lnSpc>
              <a:spcPct val="90000"/>
            </a:lnSpc>
            <a:spcBef>
              <a:spcPct val="0"/>
            </a:spcBef>
            <a:spcAft>
              <a:spcPct val="15000"/>
            </a:spcAft>
            <a:buChar char="••"/>
          </a:pPr>
          <a:r>
            <a:rPr lang="fr-FR" sz="1700" kern="1200" dirty="0" smtClean="0"/>
            <a:t>…</a:t>
          </a:r>
          <a:endParaRPr lang="fr-FR" sz="1700" kern="1200" dirty="0"/>
        </a:p>
      </dsp:txBody>
      <dsp:txXfrm>
        <a:off x="5284812" y="2687092"/>
        <a:ext cx="3045568" cy="1343544"/>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42B6C7-A1FE-45BB-84D1-B1936ED1C6D7}">
      <dsp:nvSpPr>
        <dsp:cNvPr id="0" name=""/>
        <dsp:cNvSpPr/>
      </dsp:nvSpPr>
      <dsp:spPr>
        <a:xfrm>
          <a:off x="808643" y="499008"/>
          <a:ext cx="3336725" cy="3336725"/>
        </a:xfrm>
        <a:prstGeom prst="blockArc">
          <a:avLst>
            <a:gd name="adj1" fmla="val 10800000"/>
            <a:gd name="adj2" fmla="val 16200000"/>
            <a:gd name="adj3" fmla="val 46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95E364-BB07-46B2-993F-D45FEF8E37B2}">
      <dsp:nvSpPr>
        <dsp:cNvPr id="0" name=""/>
        <dsp:cNvSpPr/>
      </dsp:nvSpPr>
      <dsp:spPr>
        <a:xfrm>
          <a:off x="808643" y="499008"/>
          <a:ext cx="3336725" cy="3336725"/>
        </a:xfrm>
        <a:prstGeom prst="blockArc">
          <a:avLst>
            <a:gd name="adj1" fmla="val 5400000"/>
            <a:gd name="adj2" fmla="val 10800000"/>
            <a:gd name="adj3" fmla="val 46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EC93189-8670-402B-B4D3-D8AD7E9B3E4A}">
      <dsp:nvSpPr>
        <dsp:cNvPr id="0" name=""/>
        <dsp:cNvSpPr/>
      </dsp:nvSpPr>
      <dsp:spPr>
        <a:xfrm>
          <a:off x="808643" y="499008"/>
          <a:ext cx="3336725" cy="3336725"/>
        </a:xfrm>
        <a:prstGeom prst="blockArc">
          <a:avLst>
            <a:gd name="adj1" fmla="val 0"/>
            <a:gd name="adj2" fmla="val 5400000"/>
            <a:gd name="adj3" fmla="val 46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39976ED-CB8B-4131-92CE-4E9FE3EEB582}">
      <dsp:nvSpPr>
        <dsp:cNvPr id="0" name=""/>
        <dsp:cNvSpPr/>
      </dsp:nvSpPr>
      <dsp:spPr>
        <a:xfrm>
          <a:off x="808643" y="499008"/>
          <a:ext cx="3336725" cy="3336725"/>
        </a:xfrm>
        <a:prstGeom prst="blockArc">
          <a:avLst>
            <a:gd name="adj1" fmla="val 16200000"/>
            <a:gd name="adj2" fmla="val 0"/>
            <a:gd name="adj3" fmla="val 46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A13ECE6-58F6-4D15-B080-0D7CB956F792}">
      <dsp:nvSpPr>
        <dsp:cNvPr id="0" name=""/>
        <dsp:cNvSpPr/>
      </dsp:nvSpPr>
      <dsp:spPr>
        <a:xfrm>
          <a:off x="1661051" y="1400187"/>
          <a:ext cx="1631908" cy="1534368"/>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dirty="0" err="1" smtClean="0"/>
            <a:t>Établisse-ment</a:t>
          </a:r>
          <a:r>
            <a:rPr lang="fr-FR" sz="1600" b="1" kern="1200" dirty="0" smtClean="0"/>
            <a:t> de formation</a:t>
          </a:r>
          <a:endParaRPr lang="fr-FR" sz="1600" b="1" kern="1200" dirty="0"/>
        </a:p>
      </dsp:txBody>
      <dsp:txXfrm>
        <a:off x="1661051" y="1400187"/>
        <a:ext cx="1631908" cy="1534368"/>
      </dsp:txXfrm>
    </dsp:sp>
    <dsp:sp modelId="{1AEA7C3E-7426-4111-8CA5-F73538D054AB}">
      <dsp:nvSpPr>
        <dsp:cNvPr id="0" name=""/>
        <dsp:cNvSpPr/>
      </dsp:nvSpPr>
      <dsp:spPr>
        <a:xfrm>
          <a:off x="1761554" y="645"/>
          <a:ext cx="1430902" cy="1074057"/>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Nombre d’étudiants</a:t>
          </a:r>
          <a:endParaRPr lang="fr-FR" sz="1400" b="1" kern="1200" dirty="0"/>
        </a:p>
      </dsp:txBody>
      <dsp:txXfrm>
        <a:off x="1761554" y="645"/>
        <a:ext cx="1430902" cy="1074057"/>
      </dsp:txXfrm>
    </dsp:sp>
    <dsp:sp modelId="{23F47073-36C1-49EB-8476-D2BEDAEED1C8}">
      <dsp:nvSpPr>
        <dsp:cNvPr id="0" name=""/>
        <dsp:cNvSpPr/>
      </dsp:nvSpPr>
      <dsp:spPr>
        <a:xfrm>
          <a:off x="3368669" y="1630342"/>
          <a:ext cx="1476066" cy="1074057"/>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Position </a:t>
          </a:r>
          <a:r>
            <a:rPr lang="fr-FR" sz="1400" b="1" kern="1200" dirty="0" err="1" smtClean="0"/>
            <a:t>géographi-que</a:t>
          </a:r>
          <a:endParaRPr lang="fr-FR" sz="1400" b="1" kern="1200" dirty="0"/>
        </a:p>
      </dsp:txBody>
      <dsp:txXfrm>
        <a:off x="3368669" y="1630342"/>
        <a:ext cx="1476066" cy="1074057"/>
      </dsp:txXfrm>
    </dsp:sp>
    <dsp:sp modelId="{207B6538-8299-44DC-85CF-9843342327D8}">
      <dsp:nvSpPr>
        <dsp:cNvPr id="0" name=""/>
        <dsp:cNvSpPr/>
      </dsp:nvSpPr>
      <dsp:spPr>
        <a:xfrm>
          <a:off x="1552091" y="3260039"/>
          <a:ext cx="1849828" cy="1074057"/>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Organisation des services</a:t>
          </a:r>
          <a:endParaRPr lang="fr-FR" sz="1400" b="1" kern="1200" dirty="0"/>
        </a:p>
      </dsp:txBody>
      <dsp:txXfrm>
        <a:off x="1552091" y="3260039"/>
        <a:ext cx="1849828" cy="1074057"/>
      </dsp:txXfrm>
    </dsp:sp>
    <dsp:sp modelId="{77D092AE-4215-4321-B2DB-B3FA303625D2}">
      <dsp:nvSpPr>
        <dsp:cNvPr id="0" name=""/>
        <dsp:cNvSpPr/>
      </dsp:nvSpPr>
      <dsp:spPr>
        <a:xfrm>
          <a:off x="159063" y="1630342"/>
          <a:ext cx="1376491" cy="1074057"/>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b="1" kern="1200" dirty="0" smtClean="0"/>
            <a:t>Position / autres centres de formation</a:t>
          </a:r>
          <a:endParaRPr lang="fr-FR" sz="1400" b="1" kern="1200" dirty="0"/>
        </a:p>
      </dsp:txBody>
      <dsp:txXfrm>
        <a:off x="159063" y="1630342"/>
        <a:ext cx="1376491" cy="1074057"/>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73F5D5-9B57-4A6C-A5A2-C9512395667C}">
      <dsp:nvSpPr>
        <dsp:cNvPr id="0" name=""/>
        <dsp:cNvSpPr/>
      </dsp:nvSpPr>
      <dsp:spPr>
        <a:xfrm>
          <a:off x="641307" y="682"/>
          <a:ext cx="1156394" cy="1156394"/>
        </a:xfrm>
        <a:prstGeom prst="ellipse">
          <a:avLst/>
        </a:prstGeom>
        <a:solidFill>
          <a:srgbClr val="48CAD8"/>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smtClean="0"/>
            <a:t>Étudiant novice</a:t>
          </a:r>
          <a:endParaRPr lang="fr-FR" sz="1500" b="1" kern="1200" dirty="0"/>
        </a:p>
      </dsp:txBody>
      <dsp:txXfrm>
        <a:off x="641307" y="682"/>
        <a:ext cx="1156394" cy="1156394"/>
      </dsp:txXfrm>
    </dsp:sp>
    <dsp:sp modelId="{EB7DA581-0DBE-4289-8AA4-6805B15BE9D4}">
      <dsp:nvSpPr>
        <dsp:cNvPr id="0" name=""/>
        <dsp:cNvSpPr/>
      </dsp:nvSpPr>
      <dsp:spPr>
        <a:xfrm rot="10800000">
          <a:off x="1017135" y="1307888"/>
          <a:ext cx="404738" cy="313394"/>
        </a:xfrm>
        <a:prstGeom prst="triangle">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4337184B-D5E2-4900-95FB-190813610ADF}">
      <dsp:nvSpPr>
        <dsp:cNvPr id="0" name=""/>
        <dsp:cNvSpPr/>
      </dsp:nvSpPr>
      <dsp:spPr>
        <a:xfrm>
          <a:off x="619591" y="1754354"/>
          <a:ext cx="1199826" cy="771315"/>
        </a:xfrm>
        <a:prstGeom prst="ellipse">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smtClean="0"/>
            <a:t>Son vécu</a:t>
          </a:r>
          <a:endParaRPr lang="fr-FR" sz="1200" b="1" kern="1200" dirty="0"/>
        </a:p>
      </dsp:txBody>
      <dsp:txXfrm>
        <a:off x="619591" y="1754354"/>
        <a:ext cx="1199826" cy="771315"/>
      </dsp:txXfrm>
    </dsp:sp>
    <dsp:sp modelId="{791411FB-F9DB-4CC3-94E4-F86051B1ACC3}">
      <dsp:nvSpPr>
        <dsp:cNvPr id="0" name=""/>
        <dsp:cNvSpPr/>
      </dsp:nvSpPr>
      <dsp:spPr>
        <a:xfrm rot="10800000">
          <a:off x="1017135" y="2772750"/>
          <a:ext cx="404738" cy="313394"/>
        </a:xfrm>
        <a:prstGeom prst="triangle">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751433D9-3D9B-4B82-867D-39331C8D4D37}">
      <dsp:nvSpPr>
        <dsp:cNvPr id="0" name=""/>
        <dsp:cNvSpPr/>
      </dsp:nvSpPr>
      <dsp:spPr>
        <a:xfrm>
          <a:off x="619591" y="3315487"/>
          <a:ext cx="1199826" cy="771315"/>
        </a:xfrm>
        <a:prstGeom prst="ellipse">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smtClean="0"/>
            <a:t>Ses difficultés</a:t>
          </a:r>
          <a:endParaRPr lang="fr-FR" sz="1200" b="1" kern="1200" dirty="0"/>
        </a:p>
      </dsp:txBody>
      <dsp:txXfrm>
        <a:off x="619591" y="3315487"/>
        <a:ext cx="1199826" cy="771315"/>
      </dsp:txXfrm>
    </dsp:sp>
    <dsp:sp modelId="{027995CD-716A-42B4-BB0A-E78803732715}">
      <dsp:nvSpPr>
        <dsp:cNvPr id="0" name=""/>
        <dsp:cNvSpPr/>
      </dsp:nvSpPr>
      <dsp:spPr>
        <a:xfrm rot="5400000">
          <a:off x="1921573" y="3544447"/>
          <a:ext cx="404738" cy="313394"/>
        </a:xfrm>
        <a:prstGeom prst="triangle">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A8A600BF-FCC4-4612-A604-087D1812E10F}">
      <dsp:nvSpPr>
        <dsp:cNvPr id="0" name=""/>
        <dsp:cNvSpPr/>
      </dsp:nvSpPr>
      <dsp:spPr>
        <a:xfrm>
          <a:off x="2410727" y="3315487"/>
          <a:ext cx="1317977" cy="771315"/>
        </a:xfrm>
        <a:prstGeom prst="ellipse">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smtClean="0"/>
            <a:t>Ses motivations</a:t>
          </a:r>
          <a:endParaRPr lang="fr-FR" sz="1200" b="1" kern="1200" dirty="0"/>
        </a:p>
      </dsp:txBody>
      <dsp:txXfrm>
        <a:off x="2410727" y="3315487"/>
        <a:ext cx="1317977" cy="771315"/>
      </dsp:txXfrm>
    </dsp:sp>
    <dsp:sp modelId="{A158409D-C64F-4370-8EE0-9FC38854E71A}">
      <dsp:nvSpPr>
        <dsp:cNvPr id="0" name=""/>
        <dsp:cNvSpPr/>
      </dsp:nvSpPr>
      <dsp:spPr>
        <a:xfrm>
          <a:off x="2867347" y="2755011"/>
          <a:ext cx="404738" cy="313394"/>
        </a:xfrm>
        <a:prstGeom prst="triangle">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7EC13437-F913-4DD8-A6D1-C028BFE5891E}">
      <dsp:nvSpPr>
        <dsp:cNvPr id="0" name=""/>
        <dsp:cNvSpPr/>
      </dsp:nvSpPr>
      <dsp:spPr>
        <a:xfrm>
          <a:off x="2473682" y="1754354"/>
          <a:ext cx="1192067" cy="771315"/>
        </a:xfrm>
        <a:prstGeom prst="ellipse">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smtClean="0"/>
            <a:t>Son projet</a:t>
          </a:r>
          <a:endParaRPr lang="fr-FR" sz="1200" b="1" kern="1200" dirty="0"/>
        </a:p>
      </dsp:txBody>
      <dsp:txXfrm>
        <a:off x="2473682" y="1754354"/>
        <a:ext cx="1192067" cy="771315"/>
      </dsp:txXfrm>
    </dsp:sp>
    <dsp:sp modelId="{101A5836-AB18-42FD-A823-8B41876A7982}">
      <dsp:nvSpPr>
        <dsp:cNvPr id="0" name=""/>
        <dsp:cNvSpPr/>
      </dsp:nvSpPr>
      <dsp:spPr>
        <a:xfrm>
          <a:off x="2867347" y="1193878"/>
          <a:ext cx="404738" cy="313394"/>
        </a:xfrm>
        <a:prstGeom prst="triangle">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8C46103C-95DA-4E89-8846-8093499B5D78}">
      <dsp:nvSpPr>
        <dsp:cNvPr id="0" name=""/>
        <dsp:cNvSpPr/>
      </dsp:nvSpPr>
      <dsp:spPr>
        <a:xfrm>
          <a:off x="2397615" y="193221"/>
          <a:ext cx="1344201" cy="771315"/>
        </a:xfrm>
        <a:prstGeom prst="ellipse">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smtClean="0"/>
            <a:t>Sa </a:t>
          </a:r>
          <a:r>
            <a:rPr lang="fr-FR" sz="1200" b="1" kern="1200" dirty="0" err="1" smtClean="0"/>
            <a:t>compré-hension</a:t>
          </a:r>
          <a:r>
            <a:rPr lang="fr-FR" sz="1200" b="1" kern="1200" dirty="0" smtClean="0"/>
            <a:t> du projet</a:t>
          </a:r>
          <a:endParaRPr lang="fr-FR" sz="1200" b="1" kern="1200" dirty="0"/>
        </a:p>
      </dsp:txBody>
      <dsp:txXfrm>
        <a:off x="2397615" y="193221"/>
        <a:ext cx="1344201" cy="771315"/>
      </dsp:txXfrm>
    </dsp:sp>
    <dsp:sp modelId="{4462333E-4385-47A4-A9C3-DE973A7EF059}">
      <dsp:nvSpPr>
        <dsp:cNvPr id="0" name=""/>
        <dsp:cNvSpPr/>
      </dsp:nvSpPr>
      <dsp:spPr>
        <a:xfrm rot="5400000">
          <a:off x="3876832" y="422182"/>
          <a:ext cx="404738" cy="313394"/>
        </a:xfrm>
        <a:prstGeom prst="triangle">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69101419-95A6-44E1-AE78-DC8BAC6F7458}">
      <dsp:nvSpPr>
        <dsp:cNvPr id="0" name=""/>
        <dsp:cNvSpPr/>
      </dsp:nvSpPr>
      <dsp:spPr>
        <a:xfrm>
          <a:off x="4398846" y="193221"/>
          <a:ext cx="998729" cy="771315"/>
        </a:xfrm>
        <a:prstGeom prst="ellipse">
          <a:avLst/>
        </a:prstGeom>
        <a:solidFill>
          <a:srgbClr val="996633"/>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smtClean="0"/>
            <a:t>La gestion de projet</a:t>
          </a:r>
          <a:endParaRPr lang="fr-FR" sz="1200" b="1" kern="1200" dirty="0"/>
        </a:p>
      </dsp:txBody>
      <dsp:txXfrm>
        <a:off x="4398846" y="193221"/>
        <a:ext cx="998729" cy="771315"/>
      </dsp:txXfrm>
    </dsp:sp>
    <dsp:sp modelId="{48E1A95E-CA28-47C2-8237-8CC722960BEE}">
      <dsp:nvSpPr>
        <dsp:cNvPr id="0" name=""/>
        <dsp:cNvSpPr/>
      </dsp:nvSpPr>
      <dsp:spPr>
        <a:xfrm rot="10800000">
          <a:off x="4695842" y="1211618"/>
          <a:ext cx="404738" cy="313394"/>
        </a:xfrm>
        <a:prstGeom prst="triangle">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455C11F4-4031-4E60-A529-AA65150476F1}">
      <dsp:nvSpPr>
        <dsp:cNvPr id="0" name=""/>
        <dsp:cNvSpPr/>
      </dsp:nvSpPr>
      <dsp:spPr>
        <a:xfrm>
          <a:off x="4340531" y="1754354"/>
          <a:ext cx="1115360" cy="771315"/>
        </a:xfrm>
        <a:prstGeom prst="ellipse">
          <a:avLst/>
        </a:prstGeom>
        <a:solidFill>
          <a:schemeClr val="accent6">
            <a:lumMod val="5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b="1" kern="1200" dirty="0" smtClean="0"/>
            <a:t>Du projet à la gestion de projet</a:t>
          </a:r>
          <a:endParaRPr lang="fr-FR" sz="1200" b="1" kern="1200" dirty="0"/>
        </a:p>
      </dsp:txBody>
      <dsp:txXfrm>
        <a:off x="4340531" y="1754354"/>
        <a:ext cx="1115360" cy="771315"/>
      </dsp:txXfrm>
    </dsp:sp>
    <dsp:sp modelId="{7EA83274-0A58-48DC-87CE-92910376A355}">
      <dsp:nvSpPr>
        <dsp:cNvPr id="0" name=""/>
        <dsp:cNvSpPr/>
      </dsp:nvSpPr>
      <dsp:spPr>
        <a:xfrm rot="10800000">
          <a:off x="4695842" y="2676481"/>
          <a:ext cx="404738" cy="313394"/>
        </a:xfrm>
        <a:prstGeom prst="triangle">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0078B8D9-794B-4910-9F3D-A581DBE5515B}">
      <dsp:nvSpPr>
        <dsp:cNvPr id="0" name=""/>
        <dsp:cNvSpPr/>
      </dsp:nvSpPr>
      <dsp:spPr>
        <a:xfrm>
          <a:off x="4320014" y="3122947"/>
          <a:ext cx="1156394" cy="1156394"/>
        </a:xfrm>
        <a:prstGeom prst="ellipse">
          <a:avLst/>
        </a:prstGeom>
        <a:solidFill>
          <a:schemeClr val="tx1"/>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smtClean="0"/>
            <a:t>Étudiant formé</a:t>
          </a:r>
          <a:endParaRPr lang="fr-FR" sz="1500" b="1" kern="1200" dirty="0"/>
        </a:p>
      </dsp:txBody>
      <dsp:txXfrm>
        <a:off x="4320014" y="3122947"/>
        <a:ext cx="1156394" cy="1156394"/>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0B0182-CDDC-43F9-8F58-6AB19AEB7E3F}">
      <dsp:nvSpPr>
        <dsp:cNvPr id="0" name=""/>
        <dsp:cNvSpPr/>
      </dsp:nvSpPr>
      <dsp:spPr>
        <a:xfrm>
          <a:off x="2230152" y="1944216"/>
          <a:ext cx="2376264" cy="2376264"/>
        </a:xfrm>
        <a:prstGeom prst="gear9">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r-FR" sz="1700" b="1" kern="1200" dirty="0" smtClean="0"/>
            <a:t>Projet</a:t>
          </a:r>
          <a:endParaRPr lang="fr-FR" sz="1700" b="1" kern="1200" dirty="0"/>
        </a:p>
      </dsp:txBody>
      <dsp:txXfrm>
        <a:off x="2230152" y="1944216"/>
        <a:ext cx="2376264" cy="2376264"/>
      </dsp:txXfrm>
    </dsp:sp>
    <dsp:sp modelId="{6D3BD4CC-2B56-4A3B-A6F2-3A784FB6FED8}">
      <dsp:nvSpPr>
        <dsp:cNvPr id="0" name=""/>
        <dsp:cNvSpPr/>
      </dsp:nvSpPr>
      <dsp:spPr>
        <a:xfrm>
          <a:off x="847598" y="1382553"/>
          <a:ext cx="1728192" cy="1728192"/>
        </a:xfrm>
        <a:prstGeom prst="gear6">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r-FR" sz="1700" b="1" kern="1200" dirty="0" smtClean="0"/>
            <a:t>Profil</a:t>
          </a:r>
          <a:endParaRPr lang="fr-FR" sz="1700" b="1" kern="1200" dirty="0"/>
        </a:p>
      </dsp:txBody>
      <dsp:txXfrm>
        <a:off x="847598" y="1382553"/>
        <a:ext cx="1728192" cy="1728192"/>
      </dsp:txXfrm>
    </dsp:sp>
    <dsp:sp modelId="{9451F040-1C61-4BB1-AF6E-EBBFB51F91B1}">
      <dsp:nvSpPr>
        <dsp:cNvPr id="0" name=""/>
        <dsp:cNvSpPr/>
      </dsp:nvSpPr>
      <dsp:spPr>
        <a:xfrm rot="20700000">
          <a:off x="1815562" y="190277"/>
          <a:ext cx="1693275" cy="1693275"/>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r-FR" sz="1700" b="1" kern="1200" dirty="0" smtClean="0"/>
            <a:t>Étudiant</a:t>
          </a:r>
          <a:endParaRPr lang="fr-FR" sz="1700" b="1" kern="1200" dirty="0"/>
        </a:p>
      </dsp:txBody>
      <dsp:txXfrm>
        <a:off x="2186947" y="561662"/>
        <a:ext cx="950505" cy="950505"/>
      </dsp:txXfrm>
    </dsp:sp>
    <dsp:sp modelId="{7A14D819-2FB4-42D9-8DEE-5BB186EDB12D}">
      <dsp:nvSpPr>
        <dsp:cNvPr id="0" name=""/>
        <dsp:cNvSpPr/>
      </dsp:nvSpPr>
      <dsp:spPr>
        <a:xfrm>
          <a:off x="2048818" y="1584854"/>
          <a:ext cx="3041617" cy="3041617"/>
        </a:xfrm>
        <a:prstGeom prst="circularArrow">
          <a:avLst>
            <a:gd name="adj1" fmla="val 4687"/>
            <a:gd name="adj2" fmla="val 299029"/>
            <a:gd name="adj3" fmla="val 2519149"/>
            <a:gd name="adj4" fmla="val 15854865"/>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8C70EB-6A97-4C0B-84F4-CD91B8E454FD}">
      <dsp:nvSpPr>
        <dsp:cNvPr id="0" name=""/>
        <dsp:cNvSpPr/>
      </dsp:nvSpPr>
      <dsp:spPr>
        <a:xfrm>
          <a:off x="541539" y="999628"/>
          <a:ext cx="2209925" cy="2209925"/>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E7392C-EE78-4707-B8E4-D64C287E459F}">
      <dsp:nvSpPr>
        <dsp:cNvPr id="0" name=""/>
        <dsp:cNvSpPr/>
      </dsp:nvSpPr>
      <dsp:spPr>
        <a:xfrm>
          <a:off x="1423890" y="-181155"/>
          <a:ext cx="2382744" cy="2382744"/>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124BA5-579A-4943-BEA1-2305AF062086}">
      <dsp:nvSpPr>
        <dsp:cNvPr id="0" name=""/>
        <dsp:cNvSpPr/>
      </dsp:nvSpPr>
      <dsp:spPr>
        <a:xfrm>
          <a:off x="620407" y="0"/>
          <a:ext cx="6732825" cy="4208016"/>
        </a:xfrm>
        <a:prstGeom prst="swooshArrow">
          <a:avLst>
            <a:gd name="adj1" fmla="val 25000"/>
            <a:gd name="adj2" fmla="val 25000"/>
          </a:avLst>
        </a:prstGeom>
        <a:solidFill>
          <a:srgbClr val="FFC000"/>
        </a:solidFill>
        <a:ln>
          <a:noFill/>
        </a:ln>
        <a:effectLst/>
      </dsp:spPr>
      <dsp:style>
        <a:lnRef idx="0">
          <a:scrgbClr r="0" g="0" b="0"/>
        </a:lnRef>
        <a:fillRef idx="1">
          <a:scrgbClr r="0" g="0" b="0"/>
        </a:fillRef>
        <a:effectRef idx="0">
          <a:scrgbClr r="0" g="0" b="0"/>
        </a:effectRef>
        <a:fontRef idx="minor"/>
      </dsp:style>
    </dsp:sp>
    <dsp:sp modelId="{91945AB2-B400-4536-8852-14C0458D51B9}">
      <dsp:nvSpPr>
        <dsp:cNvPr id="0" name=""/>
        <dsp:cNvSpPr/>
      </dsp:nvSpPr>
      <dsp:spPr>
        <a:xfrm>
          <a:off x="1283590" y="3129080"/>
          <a:ext cx="154854" cy="154854"/>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780F63-19B2-4006-A114-96DDE26C5152}">
      <dsp:nvSpPr>
        <dsp:cNvPr id="0" name=""/>
        <dsp:cNvSpPr/>
      </dsp:nvSpPr>
      <dsp:spPr>
        <a:xfrm>
          <a:off x="1361018" y="3206508"/>
          <a:ext cx="882000" cy="10015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054" tIns="0" rIns="0" bIns="0" numCol="1" spcCol="1270" anchor="t" anchorCtr="0">
          <a:noAutofit/>
        </a:bodyPr>
        <a:lstStyle/>
        <a:p>
          <a:pPr lvl="0" algn="ctr" defTabSz="755650">
            <a:lnSpc>
              <a:spcPct val="90000"/>
            </a:lnSpc>
            <a:spcBef>
              <a:spcPct val="0"/>
            </a:spcBef>
            <a:spcAft>
              <a:spcPct val="35000"/>
            </a:spcAft>
          </a:pPr>
          <a:r>
            <a:rPr lang="fr-FR" sz="1700" kern="1200" dirty="0" smtClean="0"/>
            <a:t>Partir de son vécu</a:t>
          </a:r>
          <a:endParaRPr lang="fr-FR" sz="1700" kern="1200" dirty="0"/>
        </a:p>
      </dsp:txBody>
      <dsp:txXfrm>
        <a:off x="1361018" y="3206508"/>
        <a:ext cx="882000" cy="1001507"/>
      </dsp:txXfrm>
    </dsp:sp>
    <dsp:sp modelId="{161E9805-19B9-40D1-8544-ED6D5DAD7DEE}">
      <dsp:nvSpPr>
        <dsp:cNvPr id="0" name=""/>
        <dsp:cNvSpPr/>
      </dsp:nvSpPr>
      <dsp:spPr>
        <a:xfrm>
          <a:off x="2121827" y="2323666"/>
          <a:ext cx="242381" cy="242381"/>
        </a:xfrm>
        <a:prstGeom prst="ellipse">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BFC20-70F6-4D43-94A8-A09D26713E58}">
      <dsp:nvSpPr>
        <dsp:cNvPr id="0" name=""/>
        <dsp:cNvSpPr/>
      </dsp:nvSpPr>
      <dsp:spPr>
        <a:xfrm>
          <a:off x="2243018" y="2444857"/>
          <a:ext cx="1117649" cy="17631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433" tIns="0" rIns="0" bIns="0" numCol="1" spcCol="1270" anchor="t" anchorCtr="0">
          <a:noAutofit/>
        </a:bodyPr>
        <a:lstStyle/>
        <a:p>
          <a:pPr lvl="0" algn="ctr" defTabSz="755650">
            <a:lnSpc>
              <a:spcPct val="90000"/>
            </a:lnSpc>
            <a:spcBef>
              <a:spcPct val="0"/>
            </a:spcBef>
            <a:spcAft>
              <a:spcPct val="35000"/>
            </a:spcAft>
          </a:pPr>
          <a:r>
            <a:rPr lang="fr-FR" sz="1700" kern="1200" dirty="0" smtClean="0"/>
            <a:t>L’aider à s’insérer en entreprise</a:t>
          </a:r>
          <a:endParaRPr lang="fr-FR" sz="1700" kern="1200" dirty="0"/>
        </a:p>
      </dsp:txBody>
      <dsp:txXfrm>
        <a:off x="2243018" y="2444857"/>
        <a:ext cx="1117649" cy="1763158"/>
      </dsp:txXfrm>
    </dsp:sp>
    <dsp:sp modelId="{EE4DD261-4838-4B11-BFAA-2B093E134AF2}">
      <dsp:nvSpPr>
        <dsp:cNvPr id="0" name=""/>
        <dsp:cNvSpPr/>
      </dsp:nvSpPr>
      <dsp:spPr>
        <a:xfrm>
          <a:off x="3199079" y="1681523"/>
          <a:ext cx="323175" cy="323175"/>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0B4F41-5F5A-4B85-BD8E-E42E716A4F1F}">
      <dsp:nvSpPr>
        <dsp:cNvPr id="0" name=""/>
        <dsp:cNvSpPr/>
      </dsp:nvSpPr>
      <dsp:spPr>
        <a:xfrm>
          <a:off x="3360667" y="1843111"/>
          <a:ext cx="1299435" cy="2364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244" tIns="0" rIns="0" bIns="0" numCol="1" spcCol="1270" anchor="t" anchorCtr="0">
          <a:noAutofit/>
        </a:bodyPr>
        <a:lstStyle/>
        <a:p>
          <a:pPr lvl="0" algn="ctr" defTabSz="755650">
            <a:lnSpc>
              <a:spcPct val="90000"/>
            </a:lnSpc>
            <a:spcBef>
              <a:spcPct val="0"/>
            </a:spcBef>
            <a:spcAft>
              <a:spcPct val="35000"/>
            </a:spcAft>
          </a:pPr>
          <a:r>
            <a:rPr lang="fr-FR" sz="1700" kern="1200" dirty="0" smtClean="0"/>
            <a:t>L’aider à construire son projet</a:t>
          </a:r>
          <a:endParaRPr lang="fr-FR" sz="1700" kern="1200" dirty="0"/>
        </a:p>
      </dsp:txBody>
      <dsp:txXfrm>
        <a:off x="3360667" y="1843111"/>
        <a:ext cx="1299435" cy="2364904"/>
      </dsp:txXfrm>
    </dsp:sp>
    <dsp:sp modelId="{39A31C0E-93BC-41DB-97B5-9D5945F06C2E}">
      <dsp:nvSpPr>
        <dsp:cNvPr id="0" name=""/>
        <dsp:cNvSpPr/>
      </dsp:nvSpPr>
      <dsp:spPr>
        <a:xfrm>
          <a:off x="4451384" y="1179927"/>
          <a:ext cx="417435" cy="417435"/>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132532-47E0-4066-8EBA-D54AB9B0D6C7}">
      <dsp:nvSpPr>
        <dsp:cNvPr id="0" name=""/>
        <dsp:cNvSpPr/>
      </dsp:nvSpPr>
      <dsp:spPr>
        <a:xfrm>
          <a:off x="4660102" y="1388645"/>
          <a:ext cx="1346565" cy="281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1190" tIns="0" rIns="0" bIns="0" numCol="1" spcCol="1270" anchor="t" anchorCtr="0">
          <a:noAutofit/>
        </a:bodyPr>
        <a:lstStyle/>
        <a:p>
          <a:pPr lvl="0" algn="ctr" defTabSz="755650">
            <a:lnSpc>
              <a:spcPct val="90000"/>
            </a:lnSpc>
            <a:spcBef>
              <a:spcPct val="0"/>
            </a:spcBef>
            <a:spcAft>
              <a:spcPct val="35000"/>
            </a:spcAft>
          </a:pPr>
          <a:r>
            <a:rPr lang="fr-FR" sz="1700" kern="1200" dirty="0" smtClean="0"/>
            <a:t>L’aider à piloter son projet</a:t>
          </a:r>
          <a:endParaRPr lang="fr-FR" sz="1700" kern="1200" dirty="0"/>
        </a:p>
      </dsp:txBody>
      <dsp:txXfrm>
        <a:off x="4660102" y="1388645"/>
        <a:ext cx="1346565" cy="2819370"/>
      </dsp:txXfrm>
    </dsp:sp>
    <dsp:sp modelId="{7A950AB1-A0E8-4198-AC35-0DE3036D15E6}">
      <dsp:nvSpPr>
        <dsp:cNvPr id="0" name=""/>
        <dsp:cNvSpPr/>
      </dsp:nvSpPr>
      <dsp:spPr>
        <a:xfrm>
          <a:off x="5740721" y="844969"/>
          <a:ext cx="531893" cy="53189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EC90FB-F56D-44FC-881A-5186A34B7A96}">
      <dsp:nvSpPr>
        <dsp:cNvPr id="0" name=""/>
        <dsp:cNvSpPr/>
      </dsp:nvSpPr>
      <dsp:spPr>
        <a:xfrm>
          <a:off x="6006667" y="1110916"/>
          <a:ext cx="1346565" cy="3097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839" tIns="0" rIns="0" bIns="0" numCol="1" spcCol="1270" anchor="t" anchorCtr="0">
          <a:noAutofit/>
        </a:bodyPr>
        <a:lstStyle/>
        <a:p>
          <a:pPr lvl="0" algn="ctr" defTabSz="755650">
            <a:lnSpc>
              <a:spcPct val="90000"/>
            </a:lnSpc>
            <a:spcBef>
              <a:spcPct val="0"/>
            </a:spcBef>
            <a:spcAft>
              <a:spcPct val="35000"/>
            </a:spcAft>
          </a:pPr>
          <a:r>
            <a:rPr lang="fr-FR" sz="1700" kern="1200" dirty="0" smtClean="0"/>
            <a:t>Évaluer quand il est prêt</a:t>
          </a:r>
          <a:endParaRPr lang="fr-FR" sz="1700" kern="1200" dirty="0"/>
        </a:p>
      </dsp:txBody>
      <dsp:txXfrm>
        <a:off x="6006667" y="1110916"/>
        <a:ext cx="1346565" cy="3097099"/>
      </dsp:txXfrm>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60149C-C7FD-421E-8CF8-C63D2F7126DF}">
      <dsp:nvSpPr>
        <dsp:cNvPr id="0" name=""/>
        <dsp:cNvSpPr/>
      </dsp:nvSpPr>
      <dsp:spPr>
        <a:xfrm>
          <a:off x="769827" y="0"/>
          <a:ext cx="1468455" cy="815808"/>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PROJET</a:t>
          </a:r>
          <a:endParaRPr lang="fr-FR" sz="2400" kern="1200" dirty="0"/>
        </a:p>
      </dsp:txBody>
      <dsp:txXfrm>
        <a:off x="769827" y="0"/>
        <a:ext cx="1468455" cy="815808"/>
      </dsp:txXfrm>
    </dsp:sp>
    <dsp:sp modelId="{45E32D52-E8CA-43B9-83C8-B917F7B6B307}">
      <dsp:nvSpPr>
        <dsp:cNvPr id="0" name=""/>
        <dsp:cNvSpPr/>
      </dsp:nvSpPr>
      <dsp:spPr>
        <a:xfrm>
          <a:off x="2890929" y="0"/>
          <a:ext cx="1468455" cy="815808"/>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CCF</a:t>
          </a:r>
          <a:endParaRPr lang="fr-FR" sz="2400" kern="1200" dirty="0"/>
        </a:p>
      </dsp:txBody>
      <dsp:txXfrm>
        <a:off x="2890929" y="0"/>
        <a:ext cx="1468455" cy="815808"/>
      </dsp:txXfrm>
    </dsp:sp>
    <dsp:sp modelId="{314E8C30-CE93-4F90-85CF-A6F458D46E8F}">
      <dsp:nvSpPr>
        <dsp:cNvPr id="0" name=""/>
        <dsp:cNvSpPr/>
      </dsp:nvSpPr>
      <dsp:spPr>
        <a:xfrm>
          <a:off x="2258678" y="3467186"/>
          <a:ext cx="611856" cy="611856"/>
        </a:xfrm>
        <a:prstGeom prst="triangle">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5BCBFC8B-F9E8-4670-8448-230C1DE1E5BE}">
      <dsp:nvSpPr>
        <dsp:cNvPr id="0" name=""/>
        <dsp:cNvSpPr/>
      </dsp:nvSpPr>
      <dsp:spPr>
        <a:xfrm>
          <a:off x="729037" y="3211022"/>
          <a:ext cx="3671138" cy="24800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B3F620BE-5D58-4374-9E47-4DC36CD0B4BF}">
      <dsp:nvSpPr>
        <dsp:cNvPr id="0" name=""/>
        <dsp:cNvSpPr/>
      </dsp:nvSpPr>
      <dsp:spPr>
        <a:xfrm>
          <a:off x="769827" y="995286"/>
          <a:ext cx="1468455" cy="218636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t>Complexe</a:t>
          </a:r>
        </a:p>
        <a:p>
          <a:pPr lvl="0" algn="ctr" defTabSz="800100">
            <a:lnSpc>
              <a:spcPct val="90000"/>
            </a:lnSpc>
            <a:spcBef>
              <a:spcPct val="0"/>
            </a:spcBef>
            <a:spcAft>
              <a:spcPct val="35000"/>
            </a:spcAft>
          </a:pPr>
          <a:r>
            <a:rPr lang="fr-FR" sz="1800" kern="1200" dirty="0" smtClean="0"/>
            <a:t>Varié</a:t>
          </a:r>
        </a:p>
        <a:p>
          <a:pPr lvl="0" algn="ctr" defTabSz="800100">
            <a:lnSpc>
              <a:spcPct val="90000"/>
            </a:lnSpc>
            <a:spcBef>
              <a:spcPct val="0"/>
            </a:spcBef>
            <a:spcAft>
              <a:spcPct val="35000"/>
            </a:spcAft>
          </a:pPr>
          <a:r>
            <a:rPr lang="fr-FR" sz="1800" kern="1200" dirty="0" smtClean="0"/>
            <a:t> Long </a:t>
          </a:r>
        </a:p>
        <a:p>
          <a:pPr lvl="0" algn="ctr" defTabSz="800100">
            <a:lnSpc>
              <a:spcPct val="90000"/>
            </a:lnSpc>
            <a:spcBef>
              <a:spcPct val="0"/>
            </a:spcBef>
            <a:spcAft>
              <a:spcPct val="35000"/>
            </a:spcAft>
          </a:pPr>
          <a:r>
            <a:rPr lang="fr-FR" sz="1800" kern="1200" dirty="0" smtClean="0"/>
            <a:t>Unique Exigeant</a:t>
          </a:r>
        </a:p>
        <a:p>
          <a:pPr lvl="0" algn="ctr" defTabSz="800100">
            <a:lnSpc>
              <a:spcPct val="90000"/>
            </a:lnSpc>
            <a:spcBef>
              <a:spcPct val="0"/>
            </a:spcBef>
            <a:spcAft>
              <a:spcPct val="35000"/>
            </a:spcAft>
          </a:pPr>
          <a:r>
            <a:rPr lang="fr-FR" sz="1800" kern="1200" dirty="0" smtClean="0"/>
            <a:t>… </a:t>
          </a:r>
          <a:endParaRPr lang="fr-FR" sz="1800" kern="1200" dirty="0"/>
        </a:p>
      </dsp:txBody>
      <dsp:txXfrm>
        <a:off x="769827" y="995286"/>
        <a:ext cx="1468455" cy="2186367"/>
      </dsp:txXfrm>
    </dsp:sp>
    <dsp:sp modelId="{E915CB5B-5D0A-4564-97F9-9CFAD217A31B}">
      <dsp:nvSpPr>
        <dsp:cNvPr id="0" name=""/>
        <dsp:cNvSpPr/>
      </dsp:nvSpPr>
      <dsp:spPr>
        <a:xfrm>
          <a:off x="2890929" y="995286"/>
          <a:ext cx="1468455" cy="218636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t>Permet de prendre en compte ces facteurs en donnant du temps à l’étudiant</a:t>
          </a:r>
          <a:endParaRPr lang="fr-FR" sz="1800" kern="1200" dirty="0"/>
        </a:p>
      </dsp:txBody>
      <dsp:txXfrm>
        <a:off x="2890929" y="995286"/>
        <a:ext cx="1468455" cy="2186367"/>
      </dsp:txXfrm>
    </dsp:sp>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C98DAE-22AE-4637-91B1-D69335241B6D}">
      <dsp:nvSpPr>
        <dsp:cNvPr id="0" name=""/>
        <dsp:cNvSpPr/>
      </dsp:nvSpPr>
      <dsp:spPr>
        <a:xfrm rot="5400000">
          <a:off x="-235117" y="235895"/>
          <a:ext cx="1567452" cy="1097216"/>
        </a:xfrm>
        <a:prstGeom prst="chevron">
          <a:avLst/>
        </a:prstGeom>
        <a:solidFill>
          <a:schemeClr val="tx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r-FR" sz="1600" b="1" kern="1200" dirty="0" smtClean="0"/>
            <a:t>Contenu</a:t>
          </a:r>
          <a:endParaRPr lang="fr-FR" sz="1600" b="1" kern="1200" dirty="0"/>
        </a:p>
      </dsp:txBody>
      <dsp:txXfrm rot="5400000">
        <a:off x="-235117" y="235895"/>
        <a:ext cx="1567452" cy="1097216"/>
      </dsp:txXfrm>
    </dsp:sp>
    <dsp:sp modelId="{A4B069B2-A868-453A-BDF8-F31BAB03D679}">
      <dsp:nvSpPr>
        <dsp:cNvPr id="0" name=""/>
        <dsp:cNvSpPr/>
      </dsp:nvSpPr>
      <dsp:spPr>
        <a:xfrm rot="5400000">
          <a:off x="4099583" y="-3001589"/>
          <a:ext cx="1018844" cy="7023578"/>
        </a:xfrm>
        <a:prstGeom prst="round2SameRect">
          <a:avLst/>
        </a:prstGeom>
        <a:solidFill>
          <a:schemeClr val="lt1">
            <a:alpha val="90000"/>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FR" sz="2000" kern="1200" dirty="0" smtClean="0"/>
            <a:t>Intégrer les attentes du milieu professionnel support.</a:t>
          </a:r>
          <a:endParaRPr lang="fr-FR" sz="2000" kern="1200" dirty="0"/>
        </a:p>
        <a:p>
          <a:pPr marL="228600" lvl="1" indent="-228600" algn="l" defTabSz="889000">
            <a:lnSpc>
              <a:spcPct val="90000"/>
            </a:lnSpc>
            <a:spcBef>
              <a:spcPct val="0"/>
            </a:spcBef>
            <a:spcAft>
              <a:spcPct val="15000"/>
            </a:spcAft>
            <a:buChar char="••"/>
          </a:pPr>
          <a:r>
            <a:rPr lang="fr-FR" sz="2000" kern="1200" dirty="0" smtClean="0"/>
            <a:t>Faire évoluer les thématiques des projets.</a:t>
          </a:r>
          <a:endParaRPr lang="fr-FR" sz="2000" kern="1200" dirty="0"/>
        </a:p>
        <a:p>
          <a:pPr marL="228600" lvl="1" indent="-228600" algn="l" defTabSz="889000">
            <a:lnSpc>
              <a:spcPct val="90000"/>
            </a:lnSpc>
            <a:spcBef>
              <a:spcPct val="0"/>
            </a:spcBef>
            <a:spcAft>
              <a:spcPct val="15000"/>
            </a:spcAft>
            <a:buChar char="••"/>
          </a:pPr>
          <a:r>
            <a:rPr lang="fr-FR" sz="2000" kern="1200" dirty="0" smtClean="0"/>
            <a:t>…</a:t>
          </a:r>
          <a:endParaRPr lang="fr-FR" sz="2000" kern="1200" dirty="0"/>
        </a:p>
      </dsp:txBody>
      <dsp:txXfrm rot="5400000">
        <a:off x="4099583" y="-3001589"/>
        <a:ext cx="1018844" cy="7023578"/>
      </dsp:txXfrm>
    </dsp:sp>
    <dsp:sp modelId="{45C1E5EB-FC8D-4B6D-95C5-9FF2A3370251}">
      <dsp:nvSpPr>
        <dsp:cNvPr id="0" name=""/>
        <dsp:cNvSpPr/>
      </dsp:nvSpPr>
      <dsp:spPr>
        <a:xfrm rot="5400000">
          <a:off x="-235117" y="1608745"/>
          <a:ext cx="1567452" cy="1097216"/>
        </a:xfrm>
        <a:prstGeom prst="chevron">
          <a:avLst/>
        </a:prstGeom>
        <a:solidFill>
          <a:srgbClr val="FF0000"/>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r-FR" sz="1600" b="1" kern="1200" dirty="0" smtClean="0"/>
            <a:t>Gestion</a:t>
          </a:r>
          <a:endParaRPr lang="fr-FR" sz="1600" b="1" kern="1200" dirty="0"/>
        </a:p>
      </dsp:txBody>
      <dsp:txXfrm rot="5400000">
        <a:off x="-235117" y="1608745"/>
        <a:ext cx="1567452" cy="1097216"/>
      </dsp:txXfrm>
    </dsp:sp>
    <dsp:sp modelId="{452D6D9D-AC08-46ED-BB3E-4B4FFD20377F}">
      <dsp:nvSpPr>
        <dsp:cNvPr id="0" name=""/>
        <dsp:cNvSpPr/>
      </dsp:nvSpPr>
      <dsp:spPr>
        <a:xfrm rot="5400000">
          <a:off x="4099583" y="-1628739"/>
          <a:ext cx="1018844" cy="7023578"/>
        </a:xfrm>
        <a:prstGeom prst="round2SameRect">
          <a:avLst/>
        </a:prstGeom>
        <a:solidFill>
          <a:schemeClr val="lt1">
            <a:alpha val="9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FR" sz="2000" kern="1200" dirty="0" smtClean="0"/>
            <a:t>Créer des contacts plus fréquents et personnalisés.</a:t>
          </a:r>
          <a:endParaRPr lang="fr-FR" sz="2000" kern="1200" dirty="0"/>
        </a:p>
        <a:p>
          <a:pPr marL="228600" lvl="1" indent="-228600" algn="l" defTabSz="889000">
            <a:lnSpc>
              <a:spcPct val="90000"/>
            </a:lnSpc>
            <a:spcBef>
              <a:spcPct val="0"/>
            </a:spcBef>
            <a:spcAft>
              <a:spcPct val="15000"/>
            </a:spcAft>
            <a:buChar char="••"/>
          </a:pPr>
          <a:r>
            <a:rPr lang="fr-FR" sz="2000" kern="1200" dirty="0" smtClean="0"/>
            <a:t>Favoriser les suivis pour aider les étudiants en difficulté.</a:t>
          </a:r>
          <a:endParaRPr lang="fr-FR" sz="2000" kern="1200" dirty="0"/>
        </a:p>
        <a:p>
          <a:pPr marL="228600" lvl="1" indent="-228600" algn="l" defTabSz="889000">
            <a:lnSpc>
              <a:spcPct val="90000"/>
            </a:lnSpc>
            <a:spcBef>
              <a:spcPct val="0"/>
            </a:spcBef>
            <a:spcAft>
              <a:spcPct val="15000"/>
            </a:spcAft>
            <a:buChar char="••"/>
          </a:pPr>
          <a:r>
            <a:rPr lang="fr-FR" sz="2000" kern="1200" dirty="0" smtClean="0"/>
            <a:t>…</a:t>
          </a:r>
          <a:endParaRPr lang="fr-FR" sz="2000" kern="1200" dirty="0"/>
        </a:p>
      </dsp:txBody>
      <dsp:txXfrm rot="5400000">
        <a:off x="4099583" y="-1628739"/>
        <a:ext cx="1018844" cy="7023578"/>
      </dsp:txXfrm>
    </dsp:sp>
    <dsp:sp modelId="{0C7FDD4A-8C7C-4369-BD08-A77F70611A34}">
      <dsp:nvSpPr>
        <dsp:cNvPr id="0" name=""/>
        <dsp:cNvSpPr/>
      </dsp:nvSpPr>
      <dsp:spPr>
        <a:xfrm rot="5400000">
          <a:off x="-235117" y="2981595"/>
          <a:ext cx="1567452" cy="1097216"/>
        </a:xfrm>
        <a:prstGeom prst="chevron">
          <a:avLst/>
        </a:prstGeom>
        <a:solidFill>
          <a:srgbClr val="7030A0"/>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r-FR" sz="1600" b="1" kern="1200" dirty="0" smtClean="0"/>
            <a:t>Implication</a:t>
          </a:r>
          <a:endParaRPr lang="fr-FR" sz="1600" b="1" kern="1200" dirty="0"/>
        </a:p>
      </dsp:txBody>
      <dsp:txXfrm rot="5400000">
        <a:off x="-235117" y="2981595"/>
        <a:ext cx="1567452" cy="1097216"/>
      </dsp:txXfrm>
    </dsp:sp>
    <dsp:sp modelId="{1BBABB75-02C7-4354-B772-329BC6791FD4}">
      <dsp:nvSpPr>
        <dsp:cNvPr id="0" name=""/>
        <dsp:cNvSpPr/>
      </dsp:nvSpPr>
      <dsp:spPr>
        <a:xfrm rot="5400000">
          <a:off x="4099583" y="-255889"/>
          <a:ext cx="1018844" cy="7023578"/>
        </a:xfrm>
        <a:prstGeom prst="round2SameRect">
          <a:avLst/>
        </a:prstGeom>
        <a:solidFill>
          <a:schemeClr val="lt1">
            <a:alpha val="90000"/>
            <a:hueOff val="0"/>
            <a:satOff val="0"/>
            <a:lumOff val="0"/>
            <a:alphaOff val="0"/>
          </a:schemeClr>
        </a:solidFill>
        <a:ln w="25400" cap="flat" cmpd="sng" algn="ctr">
          <a:solidFill>
            <a:srgbClr val="7030A0"/>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FR" sz="2000" kern="1200" dirty="0" smtClean="0"/>
            <a:t>Faire participer plus activement à la formation.</a:t>
          </a:r>
          <a:endParaRPr lang="fr-FR" sz="2000" kern="1200" dirty="0"/>
        </a:p>
        <a:p>
          <a:pPr marL="228600" lvl="1" indent="-228600" algn="l" defTabSz="889000">
            <a:lnSpc>
              <a:spcPct val="90000"/>
            </a:lnSpc>
            <a:spcBef>
              <a:spcPct val="0"/>
            </a:spcBef>
            <a:spcAft>
              <a:spcPct val="15000"/>
            </a:spcAft>
            <a:buChar char="••"/>
          </a:pPr>
          <a:r>
            <a:rPr lang="fr-FR" sz="2000" kern="1200" dirty="0" smtClean="0"/>
            <a:t>Inviter à devenir évaluateur de son étudiant.</a:t>
          </a:r>
          <a:endParaRPr lang="fr-FR" sz="2000" kern="1200" dirty="0"/>
        </a:p>
        <a:p>
          <a:pPr marL="228600" lvl="1" indent="-228600" algn="l" defTabSz="889000">
            <a:lnSpc>
              <a:spcPct val="90000"/>
            </a:lnSpc>
            <a:spcBef>
              <a:spcPct val="0"/>
            </a:spcBef>
            <a:spcAft>
              <a:spcPct val="15000"/>
            </a:spcAft>
            <a:buChar char="••"/>
          </a:pPr>
          <a:r>
            <a:rPr lang="fr-FR" sz="2000" kern="1200" dirty="0" smtClean="0"/>
            <a:t>…</a:t>
          </a:r>
          <a:endParaRPr lang="fr-FR" sz="2000" kern="1200" dirty="0"/>
        </a:p>
      </dsp:txBody>
      <dsp:txXfrm rot="5400000">
        <a:off x="4099583" y="-255889"/>
        <a:ext cx="1018844" cy="7023578"/>
      </dsp:txXfrm>
    </dsp:sp>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2842F8-4CB3-447B-9DF6-C2E320F919C6}">
      <dsp:nvSpPr>
        <dsp:cNvPr id="0" name=""/>
        <dsp:cNvSpPr/>
      </dsp:nvSpPr>
      <dsp:spPr>
        <a:xfrm>
          <a:off x="997107" y="489268"/>
          <a:ext cx="3269934" cy="3269934"/>
        </a:xfrm>
        <a:prstGeom prst="blockArc">
          <a:avLst>
            <a:gd name="adj1" fmla="val 10800000"/>
            <a:gd name="adj2" fmla="val 162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D6D9E4-5787-4526-BB63-9B7B9FA5AD7D}">
      <dsp:nvSpPr>
        <dsp:cNvPr id="0" name=""/>
        <dsp:cNvSpPr/>
      </dsp:nvSpPr>
      <dsp:spPr>
        <a:xfrm>
          <a:off x="997107" y="489268"/>
          <a:ext cx="3269934" cy="3269934"/>
        </a:xfrm>
        <a:prstGeom prst="blockArc">
          <a:avLst>
            <a:gd name="adj1" fmla="val 5400000"/>
            <a:gd name="adj2" fmla="val 108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07956EF-0EB9-4823-A2DA-679281A630DB}">
      <dsp:nvSpPr>
        <dsp:cNvPr id="0" name=""/>
        <dsp:cNvSpPr/>
      </dsp:nvSpPr>
      <dsp:spPr>
        <a:xfrm>
          <a:off x="997107" y="489268"/>
          <a:ext cx="3269934" cy="3269934"/>
        </a:xfrm>
        <a:prstGeom prst="blockArc">
          <a:avLst>
            <a:gd name="adj1" fmla="val 0"/>
            <a:gd name="adj2" fmla="val 54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3943FC-C037-48AC-9E48-D5F770DDF100}">
      <dsp:nvSpPr>
        <dsp:cNvPr id="0" name=""/>
        <dsp:cNvSpPr/>
      </dsp:nvSpPr>
      <dsp:spPr>
        <a:xfrm>
          <a:off x="997107" y="489268"/>
          <a:ext cx="3269934" cy="3269934"/>
        </a:xfrm>
        <a:prstGeom prst="blockArc">
          <a:avLst>
            <a:gd name="adj1" fmla="val 16200000"/>
            <a:gd name="adj2" fmla="val 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81026A9-27BF-4FDD-AD58-B925C6BAEB41}">
      <dsp:nvSpPr>
        <dsp:cNvPr id="0" name=""/>
        <dsp:cNvSpPr/>
      </dsp:nvSpPr>
      <dsp:spPr>
        <a:xfrm>
          <a:off x="1878951" y="1371112"/>
          <a:ext cx="1506246" cy="1506246"/>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FR" sz="1900" b="1" kern="1200" dirty="0" smtClean="0"/>
            <a:t>PROJET ÉVALUÉ EN CCF</a:t>
          </a:r>
          <a:endParaRPr lang="fr-FR" sz="1900" b="1" kern="1200" dirty="0"/>
        </a:p>
      </dsp:txBody>
      <dsp:txXfrm>
        <a:off x="1878951" y="1371112"/>
        <a:ext cx="1506246" cy="1506246"/>
      </dsp:txXfrm>
    </dsp:sp>
    <dsp:sp modelId="{7CF7F68D-1559-42EA-ADA6-3E0A8965C017}">
      <dsp:nvSpPr>
        <dsp:cNvPr id="0" name=""/>
        <dsp:cNvSpPr/>
      </dsp:nvSpPr>
      <dsp:spPr>
        <a:xfrm>
          <a:off x="2104888" y="40"/>
          <a:ext cx="1054372" cy="105437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r-FR" sz="1000" b="1" kern="1200" dirty="0" smtClean="0"/>
            <a:t>Stabilité de l’équipe</a:t>
          </a:r>
          <a:endParaRPr lang="fr-FR" sz="1000" b="1" kern="1200" dirty="0"/>
        </a:p>
      </dsp:txBody>
      <dsp:txXfrm>
        <a:off x="2104888" y="40"/>
        <a:ext cx="1054372" cy="1054372"/>
      </dsp:txXfrm>
    </dsp:sp>
    <dsp:sp modelId="{4C30E284-1EB4-421D-B968-84AC0600882E}">
      <dsp:nvSpPr>
        <dsp:cNvPr id="0" name=""/>
        <dsp:cNvSpPr/>
      </dsp:nvSpPr>
      <dsp:spPr>
        <a:xfrm>
          <a:off x="3701898" y="1597049"/>
          <a:ext cx="1054372" cy="1054372"/>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r-FR" sz="1000" b="1" kern="1200" dirty="0" smtClean="0"/>
            <a:t>Contraintes de la spécialité</a:t>
          </a:r>
          <a:endParaRPr lang="fr-FR" sz="1000" b="1" kern="1200" dirty="0"/>
        </a:p>
      </dsp:txBody>
      <dsp:txXfrm>
        <a:off x="3701898" y="1597049"/>
        <a:ext cx="1054372" cy="1054372"/>
      </dsp:txXfrm>
    </dsp:sp>
    <dsp:sp modelId="{782A8564-1298-4596-85A4-0779407082E2}">
      <dsp:nvSpPr>
        <dsp:cNvPr id="0" name=""/>
        <dsp:cNvSpPr/>
      </dsp:nvSpPr>
      <dsp:spPr>
        <a:xfrm>
          <a:off x="2104888" y="3194059"/>
          <a:ext cx="1054372" cy="1054372"/>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r-FR" sz="1000" b="1" kern="1200" dirty="0" smtClean="0"/>
            <a:t>Pratique et habitudes du CCF</a:t>
          </a:r>
          <a:endParaRPr lang="fr-FR" sz="1000" b="1" kern="1200" dirty="0"/>
        </a:p>
      </dsp:txBody>
      <dsp:txXfrm>
        <a:off x="2104888" y="3194059"/>
        <a:ext cx="1054372" cy="1054372"/>
      </dsp:txXfrm>
    </dsp:sp>
    <dsp:sp modelId="{E83B8EB0-4B3A-42A6-B251-47CEA82C1DE3}">
      <dsp:nvSpPr>
        <dsp:cNvPr id="0" name=""/>
        <dsp:cNvSpPr/>
      </dsp:nvSpPr>
      <dsp:spPr>
        <a:xfrm>
          <a:off x="507879" y="1597049"/>
          <a:ext cx="1054372" cy="1054372"/>
        </a:xfrm>
        <a:prstGeom prst="ellipse">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r-FR" sz="1000" b="1" kern="1200" dirty="0" smtClean="0"/>
            <a:t>Temps disponible</a:t>
          </a:r>
          <a:endParaRPr lang="fr-FR" sz="1000" b="1" kern="1200" dirty="0"/>
        </a:p>
      </dsp:txBody>
      <dsp:txXfrm>
        <a:off x="507879" y="1597049"/>
        <a:ext cx="1054372" cy="1054372"/>
      </dsp:txXfrm>
    </dsp:sp>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0199F9-406F-42B3-ABD0-AD16FEA3D093}">
      <dsp:nvSpPr>
        <dsp:cNvPr id="0" name=""/>
        <dsp:cNvSpPr/>
      </dsp:nvSpPr>
      <dsp:spPr>
        <a:xfrm>
          <a:off x="0" y="0"/>
          <a:ext cx="5181600" cy="1219200"/>
        </a:xfrm>
        <a:prstGeom prst="roundRect">
          <a:avLst>
            <a:gd name="adj" fmla="val 10000"/>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fr-FR" sz="1900" b="1" kern="1200" dirty="0" smtClean="0"/>
            <a:t>Comment agir à l’interne pour avoir une équipe opérationnelle de formateurs évaluateurs ?</a:t>
          </a:r>
          <a:endParaRPr lang="fr-FR" sz="1900" b="1" kern="1200" dirty="0"/>
        </a:p>
      </dsp:txBody>
      <dsp:txXfrm>
        <a:off x="0" y="0"/>
        <a:ext cx="3937406" cy="1219200"/>
      </dsp:txXfrm>
    </dsp:sp>
    <dsp:sp modelId="{AB2C831B-63E6-4801-8003-B71FF58F25F6}">
      <dsp:nvSpPr>
        <dsp:cNvPr id="0" name=""/>
        <dsp:cNvSpPr/>
      </dsp:nvSpPr>
      <dsp:spPr>
        <a:xfrm>
          <a:off x="457199" y="1422399"/>
          <a:ext cx="5181600" cy="1219200"/>
        </a:xfrm>
        <a:prstGeom prst="roundRect">
          <a:avLst>
            <a:gd name="adj" fmla="val 10000"/>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fr-FR" sz="1900" b="1" kern="1200" dirty="0" smtClean="0"/>
            <a:t>Comment organiser le plan de formation pour intégrer les contraintes formation / évaluation</a:t>
          </a:r>
          <a:endParaRPr lang="fr-FR" sz="1900" b="1" kern="1200" dirty="0"/>
        </a:p>
      </dsp:txBody>
      <dsp:txXfrm>
        <a:off x="457199" y="1422399"/>
        <a:ext cx="3931920" cy="1219200"/>
      </dsp:txXfrm>
    </dsp:sp>
    <dsp:sp modelId="{66E2B3AB-8B49-4C0C-9D8C-3A63452F9CC4}">
      <dsp:nvSpPr>
        <dsp:cNvPr id="0" name=""/>
        <dsp:cNvSpPr/>
      </dsp:nvSpPr>
      <dsp:spPr>
        <a:xfrm>
          <a:off x="914399" y="2844799"/>
          <a:ext cx="5181600" cy="1219200"/>
        </a:xfrm>
        <a:prstGeom prst="roundRect">
          <a:avLst>
            <a:gd name="adj" fmla="val 10000"/>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fr-FR" sz="1900" b="1" kern="1200" dirty="0" smtClean="0"/>
            <a:t>Comment  utiliser les ressentis éprouvés pendant les CCF pour travailler sur sa spécialité   </a:t>
          </a:r>
          <a:endParaRPr lang="fr-FR" sz="1900" b="1" kern="1200" dirty="0"/>
        </a:p>
      </dsp:txBody>
      <dsp:txXfrm>
        <a:off x="914399" y="2844799"/>
        <a:ext cx="3931920" cy="1219200"/>
      </dsp:txXfrm>
    </dsp:sp>
    <dsp:sp modelId="{C608A92D-7DAC-4855-9720-C9C2A3FFD6E9}">
      <dsp:nvSpPr>
        <dsp:cNvPr id="0" name=""/>
        <dsp:cNvSpPr/>
      </dsp:nvSpPr>
      <dsp:spPr>
        <a:xfrm>
          <a:off x="4389120" y="924560"/>
          <a:ext cx="792480" cy="792480"/>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fr-FR" sz="3600" kern="1200"/>
        </a:p>
      </dsp:txBody>
      <dsp:txXfrm>
        <a:off x="4389120" y="924560"/>
        <a:ext cx="792480" cy="792480"/>
      </dsp:txXfrm>
    </dsp:sp>
    <dsp:sp modelId="{D6170BFD-D293-4E2B-BD25-E1D612C46F14}">
      <dsp:nvSpPr>
        <dsp:cNvPr id="0" name=""/>
        <dsp:cNvSpPr/>
      </dsp:nvSpPr>
      <dsp:spPr>
        <a:xfrm>
          <a:off x="4846320" y="2338832"/>
          <a:ext cx="792480" cy="792480"/>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fr-FR" sz="3600" kern="1200"/>
        </a:p>
      </dsp:txBody>
      <dsp:txXfrm>
        <a:off x="4846320" y="2338832"/>
        <a:ext cx="792480" cy="79248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EB9F18-8B8D-496D-8973-8E5E94C149AA}">
      <dsp:nvSpPr>
        <dsp:cNvPr id="0" name=""/>
        <dsp:cNvSpPr/>
      </dsp:nvSpPr>
      <dsp:spPr>
        <a:xfrm>
          <a:off x="0" y="461113"/>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62FF7A-4CF1-4ED0-B50B-83733906F326}">
      <dsp:nvSpPr>
        <dsp:cNvPr id="0" name=""/>
        <dsp:cNvSpPr/>
      </dsp:nvSpPr>
      <dsp:spPr>
        <a:xfrm>
          <a:off x="304502" y="52407"/>
          <a:ext cx="4479850" cy="571065"/>
        </a:xfrm>
        <a:prstGeom prst="roundRect">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711200">
            <a:lnSpc>
              <a:spcPct val="90000"/>
            </a:lnSpc>
            <a:spcBef>
              <a:spcPct val="0"/>
            </a:spcBef>
            <a:spcAft>
              <a:spcPct val="35000"/>
            </a:spcAft>
          </a:pPr>
          <a:r>
            <a:rPr lang="fr-FR" sz="1600" b="1" kern="1200" dirty="0" smtClean="0">
              <a:solidFill>
                <a:srgbClr val="FAA906"/>
              </a:solidFill>
              <a:latin typeface="Arial" charset="0"/>
            </a:rPr>
            <a:t>Forte attente technico-commerciale avec une orientation B to B très marquée</a:t>
          </a:r>
        </a:p>
      </dsp:txBody>
      <dsp:txXfrm>
        <a:off x="304502" y="52407"/>
        <a:ext cx="4479850" cy="571065"/>
      </dsp:txXfrm>
    </dsp:sp>
    <dsp:sp modelId="{1F4A7509-9E5A-4188-B995-45D59AE71638}">
      <dsp:nvSpPr>
        <dsp:cNvPr id="0" name=""/>
        <dsp:cNvSpPr/>
      </dsp:nvSpPr>
      <dsp:spPr>
        <a:xfrm>
          <a:off x="0" y="1142104"/>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9D43B2-B2EA-4934-939F-EA0D3A958969}">
      <dsp:nvSpPr>
        <dsp:cNvPr id="0" name=""/>
        <dsp:cNvSpPr/>
      </dsp:nvSpPr>
      <dsp:spPr>
        <a:xfrm>
          <a:off x="304502" y="797713"/>
          <a:ext cx="4479552" cy="506751"/>
        </a:xfrm>
        <a:prstGeom prst="roundRect">
          <a:avLst/>
        </a:prstGeom>
        <a:solidFill>
          <a:srgbClr val="BDDE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711200">
            <a:lnSpc>
              <a:spcPct val="90000"/>
            </a:lnSpc>
            <a:spcBef>
              <a:spcPct val="0"/>
            </a:spcBef>
            <a:spcAft>
              <a:spcPct val="35000"/>
            </a:spcAft>
          </a:pPr>
          <a:r>
            <a:rPr lang="fr-FR" sz="1600" b="1" kern="1200" dirty="0" smtClean="0">
              <a:solidFill>
                <a:srgbClr val="FAA906"/>
              </a:solidFill>
              <a:latin typeface="Arial" charset="0"/>
            </a:rPr>
            <a:t>Une </a:t>
          </a:r>
          <a:r>
            <a:rPr lang="fr-FR" sz="1600" b="1" u="sng" kern="1200" dirty="0" smtClean="0">
              <a:solidFill>
                <a:srgbClr val="FAA906"/>
              </a:solidFill>
              <a:latin typeface="Arial" charset="0"/>
            </a:rPr>
            <a:t>technicité</a:t>
          </a:r>
          <a:r>
            <a:rPr lang="fr-FR" sz="1600" b="1" kern="1200" dirty="0" smtClean="0">
              <a:solidFill>
                <a:srgbClr val="FAA906"/>
              </a:solidFill>
              <a:latin typeface="Arial" charset="0"/>
            </a:rPr>
            <a:t> très attendue mais encore …</a:t>
          </a:r>
        </a:p>
      </dsp:txBody>
      <dsp:txXfrm>
        <a:off x="304502" y="797713"/>
        <a:ext cx="4479552" cy="506751"/>
      </dsp:txXfrm>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968BBC-8D3B-4E4B-A20E-DE47C014B8D5}">
      <dsp:nvSpPr>
        <dsp:cNvPr id="0" name=""/>
        <dsp:cNvSpPr/>
      </dsp:nvSpPr>
      <dsp:spPr>
        <a:xfrm>
          <a:off x="0" y="0"/>
          <a:ext cx="6868303" cy="997296"/>
        </a:xfrm>
        <a:prstGeom prst="roundRect">
          <a:avLst>
            <a:gd name="adj" fmla="val 10000"/>
          </a:avLst>
        </a:prstGeom>
        <a:solidFill>
          <a:schemeClr val="tx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fr-FR" sz="2000" b="1" kern="1200" dirty="0" smtClean="0">
              <a:solidFill>
                <a:schemeClr val="accent3"/>
              </a:solidFill>
            </a:rPr>
            <a:t>Elle ne modifie pas les objectifs et modalités de formation</a:t>
          </a:r>
          <a:endParaRPr lang="fr-FR" sz="2000" b="1" kern="1200" dirty="0">
            <a:solidFill>
              <a:schemeClr val="accent3"/>
            </a:solidFill>
          </a:endParaRPr>
        </a:p>
      </dsp:txBody>
      <dsp:txXfrm>
        <a:off x="0" y="0"/>
        <a:ext cx="5850561" cy="997296"/>
      </dsp:txXfrm>
    </dsp:sp>
    <dsp:sp modelId="{2641DE0B-A7C8-4940-B44A-9AA0BC6C0347}">
      <dsp:nvSpPr>
        <dsp:cNvPr id="0" name=""/>
        <dsp:cNvSpPr/>
      </dsp:nvSpPr>
      <dsp:spPr>
        <a:xfrm>
          <a:off x="606026" y="1163513"/>
          <a:ext cx="6868303" cy="997296"/>
        </a:xfrm>
        <a:prstGeom prst="roundRect">
          <a:avLst>
            <a:gd name="adj" fmla="val 10000"/>
          </a:avLst>
        </a:prstGeom>
        <a:solidFill>
          <a:srgbClr val="FF000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fr-FR" sz="2000" b="1" kern="1200" dirty="0" smtClean="0">
              <a:solidFill>
                <a:schemeClr val="accent3"/>
              </a:solidFill>
            </a:rPr>
            <a:t>Elle facilite le positionnement local et encourage le travail d’équipe</a:t>
          </a:r>
          <a:endParaRPr lang="fr-FR" sz="2000" b="1" kern="1200" dirty="0">
            <a:solidFill>
              <a:schemeClr val="accent3"/>
            </a:solidFill>
          </a:endParaRPr>
        </a:p>
      </dsp:txBody>
      <dsp:txXfrm>
        <a:off x="606026" y="1163513"/>
        <a:ext cx="5614033" cy="997296"/>
      </dsp:txXfrm>
    </dsp:sp>
    <dsp:sp modelId="{C595CF18-C1F3-4741-B04D-F022127B89AD}">
      <dsp:nvSpPr>
        <dsp:cNvPr id="0" name=""/>
        <dsp:cNvSpPr/>
      </dsp:nvSpPr>
      <dsp:spPr>
        <a:xfrm>
          <a:off x="1212053" y="2327026"/>
          <a:ext cx="6868303" cy="997296"/>
        </a:xfrm>
        <a:prstGeom prst="roundRect">
          <a:avLst>
            <a:gd name="adj" fmla="val 10000"/>
          </a:avLst>
        </a:prstGeom>
        <a:solidFill>
          <a:srgbClr val="7030A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fr-FR" sz="1900" b="1" kern="1200" dirty="0" smtClean="0">
              <a:solidFill>
                <a:schemeClr val="accent3"/>
              </a:solidFill>
            </a:rPr>
            <a:t>Elle donne de la souplesse dans l’organisation de la formation et la gestion de l’hétérogénéité des étudiants</a:t>
          </a:r>
          <a:endParaRPr lang="fr-FR" sz="1900" b="1" kern="1200" dirty="0">
            <a:solidFill>
              <a:schemeClr val="accent3"/>
            </a:solidFill>
          </a:endParaRPr>
        </a:p>
      </dsp:txBody>
      <dsp:txXfrm>
        <a:off x="1212053" y="2327026"/>
        <a:ext cx="5614033" cy="997296"/>
      </dsp:txXfrm>
    </dsp:sp>
    <dsp:sp modelId="{E7C2BE43-CA99-4AE2-9A08-36E89955DAD0}">
      <dsp:nvSpPr>
        <dsp:cNvPr id="0" name=""/>
        <dsp:cNvSpPr/>
      </dsp:nvSpPr>
      <dsp:spPr>
        <a:xfrm>
          <a:off x="6220060" y="756283"/>
          <a:ext cx="648242" cy="648242"/>
        </a:xfrm>
        <a:prstGeom prst="downArrow">
          <a:avLst>
            <a:gd name="adj1" fmla="val 55000"/>
            <a:gd name="adj2" fmla="val 45000"/>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fr-FR" sz="3100" kern="1200"/>
        </a:p>
      </dsp:txBody>
      <dsp:txXfrm>
        <a:off x="6220060" y="756283"/>
        <a:ext cx="648242" cy="648242"/>
      </dsp:txXfrm>
    </dsp:sp>
    <dsp:sp modelId="{1C1A5C57-EBAE-495C-A139-5DC334B16914}">
      <dsp:nvSpPr>
        <dsp:cNvPr id="0" name=""/>
        <dsp:cNvSpPr/>
      </dsp:nvSpPr>
      <dsp:spPr>
        <a:xfrm>
          <a:off x="6826087" y="1913147"/>
          <a:ext cx="648242" cy="648242"/>
        </a:xfrm>
        <a:prstGeom prst="downArrow">
          <a:avLst>
            <a:gd name="adj1" fmla="val 55000"/>
            <a:gd name="adj2" fmla="val 45000"/>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fr-FR" sz="3100" kern="1200"/>
        </a:p>
      </dsp:txBody>
      <dsp:txXfrm>
        <a:off x="6826087" y="1913147"/>
        <a:ext cx="648242" cy="648242"/>
      </dsp:txXfrm>
    </dsp:sp>
  </dsp:spTree>
</dsp:drawing>
</file>

<file path=ppt/diagrams/drawing3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8B9E97-1E47-4F4E-BFC4-6FABA8DCCECE}">
      <dsp:nvSpPr>
        <dsp:cNvPr id="0" name=""/>
        <dsp:cNvSpPr/>
      </dsp:nvSpPr>
      <dsp:spPr>
        <a:xfrm>
          <a:off x="1200300" y="0"/>
          <a:ext cx="2032000" cy="2032000"/>
        </a:xfrm>
        <a:prstGeom prst="triangl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smtClean="0">
              <a:solidFill>
                <a:schemeClr val="accent3"/>
              </a:solidFill>
            </a:rPr>
            <a:t>Crédibilisent </a:t>
          </a:r>
        </a:p>
        <a:p>
          <a:pPr lvl="0" algn="ctr" defTabSz="533400">
            <a:lnSpc>
              <a:spcPct val="90000"/>
            </a:lnSpc>
            <a:spcBef>
              <a:spcPct val="0"/>
            </a:spcBef>
            <a:spcAft>
              <a:spcPct val="35000"/>
            </a:spcAft>
          </a:pPr>
          <a:r>
            <a:rPr lang="fr-FR" sz="1200" b="1" kern="1200" dirty="0" smtClean="0">
              <a:solidFill>
                <a:schemeClr val="accent3"/>
              </a:solidFill>
            </a:rPr>
            <a:t>le </a:t>
          </a:r>
          <a:r>
            <a:rPr lang="fr-FR" sz="1200" b="1" kern="1200" dirty="0" err="1" smtClean="0">
              <a:solidFill>
                <a:schemeClr val="accent3"/>
              </a:solidFill>
            </a:rPr>
            <a:t>position-nement</a:t>
          </a:r>
          <a:endParaRPr lang="fr-FR" sz="1200" b="1" kern="1200" dirty="0">
            <a:solidFill>
              <a:schemeClr val="accent3"/>
            </a:solidFill>
          </a:endParaRPr>
        </a:p>
      </dsp:txBody>
      <dsp:txXfrm>
        <a:off x="1200300" y="0"/>
        <a:ext cx="2032000" cy="2032000"/>
      </dsp:txXfrm>
    </dsp:sp>
    <dsp:sp modelId="{7277BFA1-7378-4D43-B061-71E5F3132179}">
      <dsp:nvSpPr>
        <dsp:cNvPr id="0" name=""/>
        <dsp:cNvSpPr/>
      </dsp:nvSpPr>
      <dsp:spPr>
        <a:xfrm>
          <a:off x="184300" y="2032000"/>
          <a:ext cx="2032000" cy="2032000"/>
        </a:xfrm>
        <a:prstGeom prst="triangl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smtClean="0">
              <a:solidFill>
                <a:schemeClr val="accent3"/>
              </a:solidFill>
            </a:rPr>
            <a:t>Facilitent les recherches de projet des étudiants</a:t>
          </a:r>
          <a:endParaRPr lang="fr-FR" sz="1200" b="1" kern="1200" dirty="0">
            <a:solidFill>
              <a:schemeClr val="accent3"/>
            </a:solidFill>
          </a:endParaRPr>
        </a:p>
      </dsp:txBody>
      <dsp:txXfrm>
        <a:off x="184300" y="2032000"/>
        <a:ext cx="2032000" cy="2032000"/>
      </dsp:txXfrm>
    </dsp:sp>
    <dsp:sp modelId="{FD6CAD98-CC64-4377-855C-B685B6050DB2}">
      <dsp:nvSpPr>
        <dsp:cNvPr id="0" name=""/>
        <dsp:cNvSpPr/>
      </dsp:nvSpPr>
      <dsp:spPr>
        <a:xfrm rot="10800000">
          <a:off x="1200300" y="2032000"/>
          <a:ext cx="2032000" cy="2032000"/>
        </a:xfrm>
        <a:prstGeom prst="triangl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err="1" smtClean="0">
              <a:solidFill>
                <a:schemeClr val="accent3"/>
              </a:solidFill>
            </a:rPr>
            <a:t>Partena-riats</a:t>
          </a:r>
          <a:r>
            <a:rPr lang="fr-FR" sz="1400" b="1" kern="1200" dirty="0" smtClean="0">
              <a:solidFill>
                <a:schemeClr val="accent3"/>
              </a:solidFill>
            </a:rPr>
            <a:t>  avec </a:t>
          </a:r>
          <a:r>
            <a:rPr lang="fr-FR" sz="1400" b="1" kern="1200" dirty="0" err="1" smtClean="0">
              <a:solidFill>
                <a:schemeClr val="accent3"/>
              </a:solidFill>
            </a:rPr>
            <a:t>entre-prises</a:t>
          </a:r>
          <a:r>
            <a:rPr lang="fr-FR" sz="1400" b="1" kern="1200" dirty="0" smtClean="0">
              <a:solidFill>
                <a:schemeClr val="accent3"/>
              </a:solidFill>
            </a:rPr>
            <a:t> locales</a:t>
          </a:r>
          <a:endParaRPr lang="fr-FR" sz="1400" b="1" kern="1200" dirty="0">
            <a:solidFill>
              <a:schemeClr val="accent3"/>
            </a:solidFill>
          </a:endParaRPr>
        </a:p>
      </dsp:txBody>
      <dsp:txXfrm rot="10800000">
        <a:off x="1200300" y="2032000"/>
        <a:ext cx="2032000" cy="2032000"/>
      </dsp:txXfrm>
    </dsp:sp>
    <dsp:sp modelId="{556CD2B0-F155-4767-80D5-50F8E6FB7558}">
      <dsp:nvSpPr>
        <dsp:cNvPr id="0" name=""/>
        <dsp:cNvSpPr/>
      </dsp:nvSpPr>
      <dsp:spPr>
        <a:xfrm>
          <a:off x="2216300" y="2032000"/>
          <a:ext cx="2032000" cy="2032000"/>
        </a:xfrm>
        <a:prstGeom prst="triangl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smtClean="0">
              <a:solidFill>
                <a:schemeClr val="accent3"/>
              </a:solidFill>
            </a:rPr>
            <a:t>Enrichissent la formation en donnant des mises en situation réelles</a:t>
          </a:r>
          <a:endParaRPr lang="fr-FR" sz="1200" b="1" kern="1200" dirty="0">
            <a:solidFill>
              <a:schemeClr val="accent3"/>
            </a:solidFill>
          </a:endParaRPr>
        </a:p>
      </dsp:txBody>
      <dsp:txXfrm>
        <a:off x="2216300" y="2032000"/>
        <a:ext cx="2032000" cy="2032000"/>
      </dsp:txXfrm>
    </dsp:sp>
  </dsp:spTree>
</dsp:drawing>
</file>

<file path=ppt/diagrams/drawing3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0096371-8B78-4CD6-BB4B-03613AC491BF}">
      <dsp:nvSpPr>
        <dsp:cNvPr id="0" name=""/>
        <dsp:cNvSpPr/>
      </dsp:nvSpPr>
      <dsp:spPr>
        <a:xfrm>
          <a:off x="1336739" y="38599"/>
          <a:ext cx="2007164" cy="2007164"/>
        </a:xfrm>
        <a:prstGeom prst="ellipse">
          <a:avLst/>
        </a:prstGeom>
        <a:solidFill>
          <a:schemeClr val="tx1">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fr-FR" sz="1400" b="1" kern="1200" dirty="0" smtClean="0">
              <a:solidFill>
                <a:schemeClr val="accent3"/>
              </a:solidFill>
            </a:rPr>
            <a:t>Étudiants en formation</a:t>
          </a:r>
          <a:endParaRPr lang="fr-FR" sz="1400" b="1" kern="1200" dirty="0">
            <a:solidFill>
              <a:schemeClr val="accent3"/>
            </a:solidFill>
          </a:endParaRPr>
        </a:p>
      </dsp:txBody>
      <dsp:txXfrm>
        <a:off x="1568335" y="308794"/>
        <a:ext cx="1543972" cy="636888"/>
      </dsp:txXfrm>
    </dsp:sp>
    <dsp:sp modelId="{A6EED748-955C-442B-A25F-33B2E790542A}">
      <dsp:nvSpPr>
        <dsp:cNvPr id="0" name=""/>
        <dsp:cNvSpPr/>
      </dsp:nvSpPr>
      <dsp:spPr>
        <a:xfrm>
          <a:off x="2224524" y="926383"/>
          <a:ext cx="2007164" cy="2007164"/>
        </a:xfrm>
        <a:prstGeom prst="ellipse">
          <a:avLst/>
        </a:prstGeom>
        <a:solidFill>
          <a:srgbClr val="00206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fr-FR" sz="1400" b="1" kern="1200" dirty="0" err="1" smtClean="0">
              <a:solidFill>
                <a:schemeClr val="accent3"/>
              </a:solidFill>
            </a:rPr>
            <a:t>Ensei-gnants</a:t>
          </a:r>
          <a:r>
            <a:rPr lang="fr-FR" sz="1400" b="1" kern="1200" dirty="0" smtClean="0">
              <a:solidFill>
                <a:schemeClr val="accent3"/>
              </a:solidFill>
            </a:rPr>
            <a:t> EG</a:t>
          </a:r>
          <a:endParaRPr lang="fr-FR" sz="1400" b="1" kern="1200" dirty="0">
            <a:solidFill>
              <a:schemeClr val="accent3"/>
            </a:solidFill>
          </a:endParaRPr>
        </a:p>
      </dsp:txBody>
      <dsp:txXfrm>
        <a:off x="3305304" y="1157979"/>
        <a:ext cx="771986" cy="1543972"/>
      </dsp:txXfrm>
    </dsp:sp>
    <dsp:sp modelId="{87049FC7-4130-467D-8378-345BA7D1519C}">
      <dsp:nvSpPr>
        <dsp:cNvPr id="0" name=""/>
        <dsp:cNvSpPr/>
      </dsp:nvSpPr>
      <dsp:spPr>
        <a:xfrm>
          <a:off x="1336739" y="1814168"/>
          <a:ext cx="2007164" cy="2007164"/>
        </a:xfrm>
        <a:prstGeom prst="ellipse">
          <a:avLst/>
        </a:prstGeom>
        <a:solidFill>
          <a:srgbClr val="7030A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fr-FR" sz="1400" b="1" kern="1200" dirty="0" smtClean="0">
              <a:solidFill>
                <a:schemeClr val="accent3"/>
              </a:solidFill>
            </a:rPr>
            <a:t>Enseignants STI</a:t>
          </a:r>
          <a:endParaRPr lang="fr-FR" sz="1400" b="1" kern="1200" dirty="0">
            <a:solidFill>
              <a:schemeClr val="accent3"/>
            </a:solidFill>
          </a:endParaRPr>
        </a:p>
      </dsp:txBody>
      <dsp:txXfrm>
        <a:off x="1568335" y="2914248"/>
        <a:ext cx="1543972" cy="636888"/>
      </dsp:txXfrm>
    </dsp:sp>
    <dsp:sp modelId="{9FAA92C8-C5EC-471B-91F3-8DBF997E6846}">
      <dsp:nvSpPr>
        <dsp:cNvPr id="0" name=""/>
        <dsp:cNvSpPr/>
      </dsp:nvSpPr>
      <dsp:spPr>
        <a:xfrm>
          <a:off x="448955" y="926383"/>
          <a:ext cx="2007164" cy="2007164"/>
        </a:xfrm>
        <a:prstGeom prst="ellipse">
          <a:avLst/>
        </a:prstGeom>
        <a:solidFill>
          <a:srgbClr val="FF000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fr-FR" sz="1400" b="1" kern="1200" dirty="0" err="1" smtClean="0">
              <a:solidFill>
                <a:schemeClr val="accent3"/>
              </a:solidFill>
            </a:rPr>
            <a:t>Entre-prises</a:t>
          </a:r>
          <a:r>
            <a:rPr lang="fr-FR" sz="1400" b="1" kern="1200" dirty="0" smtClean="0">
              <a:solidFill>
                <a:schemeClr val="accent3"/>
              </a:solidFill>
            </a:rPr>
            <a:t> </a:t>
          </a:r>
          <a:r>
            <a:rPr lang="fr-FR" sz="1400" b="1" kern="1200" dirty="0" err="1" smtClean="0">
              <a:solidFill>
                <a:schemeClr val="accent3"/>
              </a:solidFill>
            </a:rPr>
            <a:t>porteu-ses</a:t>
          </a:r>
          <a:r>
            <a:rPr lang="fr-FR" sz="1400" b="1" kern="1200" dirty="0" smtClean="0">
              <a:solidFill>
                <a:schemeClr val="accent3"/>
              </a:solidFill>
            </a:rPr>
            <a:t> de projets</a:t>
          </a:r>
          <a:endParaRPr lang="fr-FR" sz="1400" b="1" kern="1200" dirty="0">
            <a:solidFill>
              <a:schemeClr val="accent3"/>
            </a:solidFill>
          </a:endParaRPr>
        </a:p>
      </dsp:txBody>
      <dsp:txXfrm>
        <a:off x="603352" y="1157979"/>
        <a:ext cx="771986" cy="154397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E8E0692-4BA3-4FD2-ADD3-E09CC7495C47}">
      <dsp:nvSpPr>
        <dsp:cNvPr id="0" name=""/>
        <dsp:cNvSpPr/>
      </dsp:nvSpPr>
      <dsp:spPr>
        <a:xfrm rot="10800000" flipH="1" flipV="1">
          <a:off x="3179441" y="64225"/>
          <a:ext cx="2207601" cy="889757"/>
        </a:xfrm>
        <a:prstGeom prst="rightArrow">
          <a:avLst>
            <a:gd name="adj1" fmla="val 75000"/>
            <a:gd name="adj2" fmla="val 50000"/>
          </a:avLst>
        </a:prstGeom>
        <a:solidFill>
          <a:schemeClr val="accent1">
            <a:lumMod val="60000"/>
            <a:lumOff val="40000"/>
            <a:alpha val="90000"/>
          </a:schemeClr>
        </a:solidFill>
        <a:ln w="25400" cap="flat" cmpd="sng" algn="ctr">
          <a:solidFill>
            <a:schemeClr val="accent1">
              <a:lumMod val="40000"/>
              <a:lumOff val="6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b="1" kern="1200" dirty="0" smtClean="0">
              <a:solidFill>
                <a:schemeClr val="tx1"/>
              </a:solidFill>
              <a:latin typeface="Arial" charset="0"/>
            </a:rPr>
            <a:t>60 % des cas</a:t>
          </a:r>
          <a:endParaRPr lang="fr-FR" dirty="0">
            <a:solidFill>
              <a:schemeClr val="tx1"/>
            </a:solidFill>
          </a:endParaRPr>
        </a:p>
      </dsp:txBody>
      <dsp:txXfrm rot="10800000" flipH="1" flipV="1">
        <a:off x="3179441" y="64225"/>
        <a:ext cx="2207601" cy="889757"/>
      </dsp:txXfrm>
    </dsp:sp>
    <dsp:sp modelId="{40591AAD-3AB0-4564-A8DD-1BFB572F9D30}">
      <dsp:nvSpPr>
        <dsp:cNvPr id="0" name=""/>
        <dsp:cNvSpPr/>
      </dsp:nvSpPr>
      <dsp:spPr>
        <a:xfrm>
          <a:off x="77546" y="1070"/>
          <a:ext cx="2822713" cy="1125463"/>
        </a:xfrm>
        <a:prstGeom prst="round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bg1"/>
              </a:solidFill>
              <a:latin typeface="Arial" charset="0"/>
            </a:rPr>
            <a:t>Zone de proximité du lycée </a:t>
          </a:r>
          <a:endParaRPr lang="fr-FR" dirty="0">
            <a:solidFill>
              <a:schemeClr val="bg1"/>
            </a:solidFill>
          </a:endParaRPr>
        </a:p>
      </dsp:txBody>
      <dsp:txXfrm>
        <a:off x="77546" y="1070"/>
        <a:ext cx="2822713" cy="1125463"/>
      </dsp:txXfrm>
    </dsp:sp>
    <dsp:sp modelId="{D1256843-5770-4A83-9874-1DF87F6C77C6}">
      <dsp:nvSpPr>
        <dsp:cNvPr id="0" name=""/>
        <dsp:cNvSpPr/>
      </dsp:nvSpPr>
      <dsp:spPr>
        <a:xfrm>
          <a:off x="2823402" y="1239373"/>
          <a:ext cx="4229935" cy="1455112"/>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fr-FR" sz="1500" b="1" kern="1200" dirty="0" smtClean="0">
              <a:solidFill>
                <a:srgbClr val="002060"/>
              </a:solidFill>
              <a:latin typeface="Arial" charset="0"/>
            </a:rPr>
            <a:t>académie à moins forte concentration industrielle</a:t>
          </a:r>
          <a:endParaRPr lang="fr-FR" sz="1500" kern="1200" dirty="0"/>
        </a:p>
        <a:p>
          <a:pPr marL="114300" lvl="1" indent="-114300" algn="l" defTabSz="666750">
            <a:lnSpc>
              <a:spcPct val="90000"/>
            </a:lnSpc>
            <a:spcBef>
              <a:spcPct val="0"/>
            </a:spcBef>
            <a:spcAft>
              <a:spcPct val="15000"/>
            </a:spcAft>
            <a:buChar char="••"/>
          </a:pPr>
          <a:r>
            <a:rPr lang="fr-FR" sz="1500" b="1" kern="1200" dirty="0" smtClean="0">
              <a:solidFill>
                <a:srgbClr val="002060"/>
              </a:solidFill>
              <a:latin typeface="Arial" charset="0"/>
            </a:rPr>
            <a:t>valider la spécialité de la section </a:t>
          </a:r>
          <a:endParaRPr lang="fr-FR" sz="1500" kern="1200" dirty="0"/>
        </a:p>
        <a:p>
          <a:pPr marL="114300" lvl="1" indent="-114300" algn="l" defTabSz="666750">
            <a:lnSpc>
              <a:spcPct val="90000"/>
            </a:lnSpc>
            <a:spcBef>
              <a:spcPct val="0"/>
            </a:spcBef>
            <a:spcAft>
              <a:spcPct val="15000"/>
            </a:spcAft>
            <a:buChar char="••"/>
          </a:pPr>
          <a:r>
            <a:rPr lang="fr-FR" sz="1500" b="1" kern="1200" dirty="0" smtClean="0">
              <a:solidFill>
                <a:srgbClr val="002060"/>
              </a:solidFill>
              <a:latin typeface="Arial" charset="0"/>
            </a:rPr>
            <a:t>répondre aux contraintes personnelles et aux opportunités des étudiants </a:t>
          </a:r>
          <a:endParaRPr lang="fr-FR" sz="1500" kern="1200" dirty="0"/>
        </a:p>
      </dsp:txBody>
      <dsp:txXfrm>
        <a:off x="2823402" y="1239373"/>
        <a:ext cx="4229935" cy="1455112"/>
      </dsp:txXfrm>
    </dsp:sp>
    <dsp:sp modelId="{E9ACE3A7-FF26-4C63-8D96-77110937B2AB}">
      <dsp:nvSpPr>
        <dsp:cNvPr id="0" name=""/>
        <dsp:cNvSpPr/>
      </dsp:nvSpPr>
      <dsp:spPr>
        <a:xfrm>
          <a:off x="3445" y="1404197"/>
          <a:ext cx="2819957" cy="1125463"/>
        </a:xfrm>
        <a:prstGeom prst="round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bg1"/>
              </a:solidFill>
              <a:latin typeface="Arial" charset="0"/>
            </a:rPr>
            <a:t>Territoire plus  régional </a:t>
          </a:r>
          <a:endParaRPr lang="fr-FR" dirty="0">
            <a:solidFill>
              <a:schemeClr val="bg1"/>
            </a:solidFill>
          </a:endParaRPr>
        </a:p>
      </dsp:txBody>
      <dsp:txXfrm>
        <a:off x="3445" y="1404197"/>
        <a:ext cx="2819957" cy="112546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4C03E8-65BA-4438-AFCE-80EB0B92A272}">
      <dsp:nvSpPr>
        <dsp:cNvPr id="0" name=""/>
        <dsp:cNvSpPr/>
      </dsp:nvSpPr>
      <dsp:spPr>
        <a:xfrm>
          <a:off x="0" y="928436"/>
          <a:ext cx="6336703"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4602AF-0A27-4B4E-9578-79E469A3F72C}">
      <dsp:nvSpPr>
        <dsp:cNvPr id="0" name=""/>
        <dsp:cNvSpPr/>
      </dsp:nvSpPr>
      <dsp:spPr>
        <a:xfrm>
          <a:off x="316525" y="57717"/>
          <a:ext cx="4308390" cy="1018318"/>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59" tIns="0" rIns="167659" bIns="0" numCol="1" spcCol="1270" anchor="ctr" anchorCtr="0">
          <a:noAutofit/>
        </a:bodyPr>
        <a:lstStyle/>
        <a:p>
          <a:pPr lvl="0" algn="l" defTabSz="711200">
            <a:lnSpc>
              <a:spcPct val="90000"/>
            </a:lnSpc>
            <a:spcBef>
              <a:spcPct val="0"/>
            </a:spcBef>
            <a:spcAft>
              <a:spcPct val="35000"/>
            </a:spcAft>
          </a:pPr>
          <a:r>
            <a:rPr lang="fr-FR" sz="1600" b="1" kern="1200" dirty="0" smtClean="0">
              <a:solidFill>
                <a:srgbClr val="002060"/>
              </a:solidFill>
            </a:rPr>
            <a:t>Dès la signature de la convention           entreprises partenaires souvent </a:t>
          </a:r>
          <a:endParaRPr lang="fr-FR" sz="1600" kern="1200" dirty="0"/>
        </a:p>
      </dsp:txBody>
      <dsp:txXfrm>
        <a:off x="316525" y="57717"/>
        <a:ext cx="4308390" cy="1018318"/>
      </dsp:txXfrm>
    </dsp:sp>
    <dsp:sp modelId="{1F4A7509-9E5A-4188-B995-45D59AE71638}">
      <dsp:nvSpPr>
        <dsp:cNvPr id="0" name=""/>
        <dsp:cNvSpPr/>
      </dsp:nvSpPr>
      <dsp:spPr>
        <a:xfrm>
          <a:off x="0" y="1778514"/>
          <a:ext cx="6336703"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9D43B2-B2EA-4934-939F-EA0D3A958969}">
      <dsp:nvSpPr>
        <dsp:cNvPr id="0" name=""/>
        <dsp:cNvSpPr/>
      </dsp:nvSpPr>
      <dsp:spPr>
        <a:xfrm>
          <a:off x="316525" y="1234436"/>
          <a:ext cx="5339391" cy="691677"/>
        </a:xfrm>
        <a:prstGeom prst="roundRect">
          <a:avLst/>
        </a:prstGeom>
        <a:solidFill>
          <a:srgbClr val="92D05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59" tIns="0" rIns="167659" bIns="0" numCol="1" spcCol="1270" anchor="ctr" anchorCtr="0">
          <a:noAutofit/>
        </a:bodyPr>
        <a:lstStyle/>
        <a:p>
          <a:pPr lvl="0" algn="l" defTabSz="711200">
            <a:lnSpc>
              <a:spcPct val="90000"/>
            </a:lnSpc>
            <a:spcBef>
              <a:spcPct val="0"/>
            </a:spcBef>
            <a:spcAft>
              <a:spcPct val="35000"/>
            </a:spcAft>
          </a:pPr>
          <a:r>
            <a:rPr lang="fr-FR" sz="1600" b="1" kern="1200" dirty="0" smtClean="0">
              <a:solidFill>
                <a:schemeClr val="accent6"/>
              </a:solidFill>
              <a:latin typeface="Arial" charset="0"/>
            </a:rPr>
            <a:t> </a:t>
          </a:r>
          <a:r>
            <a:rPr lang="fr-FR" sz="1600" b="1" kern="1200" dirty="0" smtClean="0">
              <a:solidFill>
                <a:srgbClr val="002060"/>
              </a:solidFill>
            </a:rPr>
            <a:t>2ème période de stage  entreprise       vérifie le potentiel du jeune, circonstancie le projet au besoin du CT . </a:t>
          </a:r>
          <a:endParaRPr lang="fr-FR" sz="1600" b="1" kern="1200" dirty="0" smtClean="0">
            <a:solidFill>
              <a:schemeClr val="accent6"/>
            </a:solidFill>
            <a:latin typeface="Arial" charset="0"/>
          </a:endParaRPr>
        </a:p>
      </dsp:txBody>
      <dsp:txXfrm>
        <a:off x="316525" y="1234436"/>
        <a:ext cx="5339391" cy="69167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C5F99E-4FFE-4847-9B8B-485B2D1FD676}">
      <dsp:nvSpPr>
        <dsp:cNvPr id="0" name=""/>
        <dsp:cNvSpPr/>
      </dsp:nvSpPr>
      <dsp:spPr>
        <a:xfrm>
          <a:off x="702972" y="636505"/>
          <a:ext cx="2462943" cy="2934818"/>
        </a:xfrm>
        <a:prstGeom prst="downArrow">
          <a:avLst>
            <a:gd name="adj1" fmla="val 50000"/>
            <a:gd name="adj2" fmla="val 35000"/>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fr-FR" sz="1400" b="1" i="1" kern="1200" dirty="0" smtClean="0">
              <a:solidFill>
                <a:schemeClr val="bg1"/>
              </a:solidFill>
            </a:rPr>
            <a:t>La relation doit respecter </a:t>
          </a:r>
          <a:r>
            <a:rPr lang="fr-FR" sz="1400" b="1" i="1" u="sng" kern="1200" dirty="0" smtClean="0">
              <a:solidFill>
                <a:schemeClr val="bg1"/>
              </a:solidFill>
            </a:rPr>
            <a:t>le rythme de l’entreprise </a:t>
          </a:r>
          <a:r>
            <a:rPr lang="fr-FR" sz="1400" b="1" i="1" kern="1200" dirty="0" smtClean="0">
              <a:solidFill>
                <a:schemeClr val="bg1"/>
              </a:solidFill>
            </a:rPr>
            <a:t>et les </a:t>
          </a:r>
          <a:r>
            <a:rPr lang="fr-FR" sz="1400" b="1" i="1" u="sng" kern="1200" dirty="0" smtClean="0">
              <a:solidFill>
                <a:schemeClr val="bg1"/>
              </a:solidFill>
            </a:rPr>
            <a:t>capacités</a:t>
          </a:r>
          <a:r>
            <a:rPr lang="fr-FR" sz="1400" b="1" i="1" kern="1200" dirty="0" smtClean="0">
              <a:solidFill>
                <a:schemeClr val="bg1"/>
              </a:solidFill>
            </a:rPr>
            <a:t> du jeune</a:t>
          </a:r>
          <a:endParaRPr lang="fr-FR" sz="1400" kern="1200" dirty="0">
            <a:solidFill>
              <a:schemeClr val="bg1"/>
            </a:solidFill>
          </a:endParaRPr>
        </a:p>
      </dsp:txBody>
      <dsp:txXfrm>
        <a:off x="702972" y="636505"/>
        <a:ext cx="2462943" cy="293481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F66854-78A9-41C8-BA9F-345742C2B409}">
      <dsp:nvSpPr>
        <dsp:cNvPr id="0" name=""/>
        <dsp:cNvSpPr/>
      </dsp:nvSpPr>
      <dsp:spPr>
        <a:xfrm>
          <a:off x="496855" y="0"/>
          <a:ext cx="5631025" cy="172819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5CA71A-0F1B-46B9-B89C-BADC69322ACE}">
      <dsp:nvSpPr>
        <dsp:cNvPr id="0" name=""/>
        <dsp:cNvSpPr/>
      </dsp:nvSpPr>
      <dsp:spPr>
        <a:xfrm>
          <a:off x="569" y="0"/>
          <a:ext cx="1716426" cy="1728192"/>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rgbClr val="002060"/>
              </a:solidFill>
            </a:rPr>
            <a:t>Problématique Loi </a:t>
          </a:r>
          <a:r>
            <a:rPr lang="fr-FR" sz="1600" b="1" kern="1200" dirty="0" err="1" smtClean="0">
              <a:solidFill>
                <a:srgbClr val="002060"/>
              </a:solidFill>
            </a:rPr>
            <a:t>Cherpion</a:t>
          </a:r>
          <a:r>
            <a:rPr lang="fr-FR" sz="1600" b="1" kern="1200" dirty="0" smtClean="0">
              <a:solidFill>
                <a:srgbClr val="002060"/>
              </a:solidFill>
            </a:rPr>
            <a:t> </a:t>
          </a:r>
        </a:p>
      </dsp:txBody>
      <dsp:txXfrm>
        <a:off x="569" y="0"/>
        <a:ext cx="1716426" cy="1728192"/>
      </dsp:txXfrm>
    </dsp:sp>
    <dsp:sp modelId="{1600E924-26C7-40C6-954D-F46031FA9C07}">
      <dsp:nvSpPr>
        <dsp:cNvPr id="0" name=""/>
        <dsp:cNvSpPr/>
      </dsp:nvSpPr>
      <dsp:spPr>
        <a:xfrm>
          <a:off x="1859323" y="72006"/>
          <a:ext cx="2047829" cy="1584178"/>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rgbClr val="002060"/>
              </a:solidFill>
            </a:rPr>
            <a:t>rémunération des stages/répartition des semaines </a:t>
          </a:r>
          <a:endParaRPr lang="fr-FR" sz="1600" kern="1200" dirty="0"/>
        </a:p>
      </dsp:txBody>
      <dsp:txXfrm>
        <a:off x="1859323" y="72006"/>
        <a:ext cx="2047829" cy="1584178"/>
      </dsp:txXfrm>
    </dsp:sp>
    <dsp:sp modelId="{974CA975-9812-45ED-9753-0359149F2F33}">
      <dsp:nvSpPr>
        <dsp:cNvPr id="0" name=""/>
        <dsp:cNvSpPr/>
      </dsp:nvSpPr>
      <dsp:spPr>
        <a:xfrm>
          <a:off x="4020381" y="72006"/>
          <a:ext cx="2574685" cy="1584178"/>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rgbClr val="002060"/>
              </a:solidFill>
            </a:rPr>
            <a:t>pas de difficultés  spécifiques </a:t>
          </a:r>
          <a:endParaRPr lang="fr-FR" sz="1600" kern="1200" dirty="0"/>
        </a:p>
      </dsp:txBody>
      <dsp:txXfrm>
        <a:off x="4020381" y="72006"/>
        <a:ext cx="2574685" cy="1584178"/>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EC65E6-BA91-4FF4-AB7A-9D1DEE1BDBF8}">
      <dsp:nvSpPr>
        <dsp:cNvPr id="0" name=""/>
        <dsp:cNvSpPr/>
      </dsp:nvSpPr>
      <dsp:spPr>
        <a:xfrm>
          <a:off x="744" y="145603"/>
          <a:ext cx="2902148" cy="1741289"/>
        </a:xfrm>
        <a:prstGeom prst="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smtClean="0">
              <a:solidFill>
                <a:schemeClr val="bg1"/>
              </a:solidFill>
              <a:latin typeface="Arial" charset="0"/>
            </a:rPr>
            <a:t>Démarches initialisées des  étudiants dès Septembre </a:t>
          </a:r>
          <a:endParaRPr lang="fr-FR" sz="2000" dirty="0">
            <a:solidFill>
              <a:schemeClr val="bg1"/>
            </a:solidFill>
          </a:endParaRPr>
        </a:p>
      </dsp:txBody>
      <dsp:txXfrm>
        <a:off x="744" y="145603"/>
        <a:ext cx="2902148" cy="1741289"/>
      </dsp:txXfrm>
    </dsp:sp>
    <dsp:sp modelId="{B91231B3-99C4-44DC-8DE9-ACDBE673B8E4}">
      <dsp:nvSpPr>
        <dsp:cNvPr id="0" name=""/>
        <dsp:cNvSpPr/>
      </dsp:nvSpPr>
      <dsp:spPr>
        <a:xfrm>
          <a:off x="3193107" y="145603"/>
          <a:ext cx="2902148" cy="1741289"/>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smtClean="0">
              <a:solidFill>
                <a:schemeClr val="bg1"/>
              </a:solidFill>
              <a:latin typeface="Arial" charset="0"/>
            </a:rPr>
            <a:t>Réseau de l’équipe pédagogique</a:t>
          </a:r>
        </a:p>
      </dsp:txBody>
      <dsp:txXfrm>
        <a:off x="3193107" y="145603"/>
        <a:ext cx="2902148" cy="1741289"/>
      </dsp:txXfrm>
    </dsp:sp>
    <dsp:sp modelId="{625C59D2-0EBA-4D2E-85F6-64BC21B664D5}">
      <dsp:nvSpPr>
        <dsp:cNvPr id="0" name=""/>
        <dsp:cNvSpPr/>
      </dsp:nvSpPr>
      <dsp:spPr>
        <a:xfrm>
          <a:off x="0" y="2160234"/>
          <a:ext cx="2902148" cy="1741289"/>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smtClean="0">
              <a:solidFill>
                <a:schemeClr val="bg1"/>
              </a:solidFill>
              <a:latin typeface="Arial" charset="0"/>
            </a:rPr>
            <a:t>Demandes des professionnels directes et partenariats des sections </a:t>
          </a:r>
        </a:p>
      </dsp:txBody>
      <dsp:txXfrm>
        <a:off x="0" y="2160234"/>
        <a:ext cx="2902148" cy="1741289"/>
      </dsp:txXfrm>
    </dsp:sp>
    <dsp:sp modelId="{995CF801-4C20-4080-895C-F99373E7F0B8}">
      <dsp:nvSpPr>
        <dsp:cNvPr id="0" name=""/>
        <dsp:cNvSpPr/>
      </dsp:nvSpPr>
      <dsp:spPr>
        <a:xfrm>
          <a:off x="3193851" y="2160234"/>
          <a:ext cx="2902148" cy="1741289"/>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smtClean="0">
              <a:solidFill>
                <a:schemeClr val="bg1"/>
              </a:solidFill>
              <a:latin typeface="Arial" charset="0"/>
            </a:rPr>
            <a:t>Interventions des professeurs </a:t>
          </a:r>
        </a:p>
      </dsp:txBody>
      <dsp:txXfrm>
        <a:off x="3193851" y="2160234"/>
        <a:ext cx="2902148" cy="1741289"/>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A0A3E3-6DEC-4C1E-943D-DD6D2FFC1D2E}">
      <dsp:nvSpPr>
        <dsp:cNvPr id="0" name=""/>
        <dsp:cNvSpPr/>
      </dsp:nvSpPr>
      <dsp:spPr>
        <a:xfrm>
          <a:off x="1021168" y="388857"/>
          <a:ext cx="4185929" cy="3902804"/>
        </a:xfrm>
        <a:prstGeom prst="triangle">
          <a:avLst/>
        </a:prstGeom>
        <a:solidFill>
          <a:srgbClr val="BDDE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25FFF8-316D-4A45-A776-82FC5E47B6F2}">
      <dsp:nvSpPr>
        <dsp:cNvPr id="0" name=""/>
        <dsp:cNvSpPr/>
      </dsp:nvSpPr>
      <dsp:spPr>
        <a:xfrm>
          <a:off x="3095088" y="416270"/>
          <a:ext cx="3233396" cy="633843"/>
        </a:xfrm>
        <a:prstGeom prst="roundRect">
          <a:avLst/>
        </a:prstGeom>
        <a:solidFill>
          <a:schemeClr val="accent5">
            <a:lumMod val="75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bg1"/>
              </a:solidFill>
            </a:rPr>
            <a:t>Prospection téléphonique et terrain </a:t>
          </a:r>
        </a:p>
      </dsp:txBody>
      <dsp:txXfrm>
        <a:off x="3095088" y="416270"/>
        <a:ext cx="3233396" cy="633843"/>
      </dsp:txXfrm>
    </dsp:sp>
    <dsp:sp modelId="{2380CA32-E20F-447D-BB1D-0F2F29EB16F8}">
      <dsp:nvSpPr>
        <dsp:cNvPr id="0" name=""/>
        <dsp:cNvSpPr/>
      </dsp:nvSpPr>
      <dsp:spPr>
        <a:xfrm>
          <a:off x="3095088" y="1131236"/>
          <a:ext cx="3328926" cy="642127"/>
        </a:xfrm>
        <a:prstGeom prst="roundRect">
          <a:avLst/>
        </a:prstGeom>
        <a:solidFill>
          <a:schemeClr val="bg1">
            <a:lumMod val="75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bg1"/>
              </a:solidFill>
            </a:rPr>
            <a:t>Étude de marché </a:t>
          </a:r>
        </a:p>
      </dsp:txBody>
      <dsp:txXfrm>
        <a:off x="3095088" y="1131236"/>
        <a:ext cx="3328926" cy="642127"/>
      </dsp:txXfrm>
    </dsp:sp>
    <dsp:sp modelId="{A4A1AB3A-C15A-4EB7-8F0A-ED084C4EDFD8}">
      <dsp:nvSpPr>
        <dsp:cNvPr id="0" name=""/>
        <dsp:cNvSpPr/>
      </dsp:nvSpPr>
      <dsp:spPr>
        <a:xfrm>
          <a:off x="3095088" y="1846202"/>
          <a:ext cx="3376690" cy="714358"/>
        </a:xfrm>
        <a:prstGeom prst="roundRect">
          <a:avLst/>
        </a:prstGeom>
        <a:solidFill>
          <a:srgbClr val="FB57E7">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bg1"/>
              </a:solidFill>
            </a:rPr>
            <a:t>Fidélisation de clientèle </a:t>
          </a:r>
        </a:p>
      </dsp:txBody>
      <dsp:txXfrm>
        <a:off x="3095088" y="1846202"/>
        <a:ext cx="3376690" cy="714358"/>
      </dsp:txXfrm>
    </dsp:sp>
    <dsp:sp modelId="{8593669D-130E-45EB-9539-50579173CA6F}">
      <dsp:nvSpPr>
        <dsp:cNvPr id="0" name=""/>
        <dsp:cNvSpPr/>
      </dsp:nvSpPr>
      <dsp:spPr>
        <a:xfrm>
          <a:off x="3159889" y="2612237"/>
          <a:ext cx="3266923" cy="741093"/>
        </a:xfrm>
        <a:prstGeom prst="roundRect">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bg1"/>
              </a:solidFill>
              <a:hlinkClick xmlns:r="http://schemas.openxmlformats.org/officeDocument/2006/relationships" r:id="" action="ppaction://hlinksldjump"/>
            </a:rPr>
            <a:t>Campagne de communication/ évènementiel </a:t>
          </a:r>
          <a:endParaRPr lang="fr-FR" sz="1600" b="1" kern="1200" dirty="0" smtClean="0">
            <a:solidFill>
              <a:schemeClr val="bg1"/>
            </a:solidFill>
          </a:endParaRPr>
        </a:p>
      </dsp:txBody>
      <dsp:txXfrm>
        <a:off x="3159889" y="2612237"/>
        <a:ext cx="3266923" cy="741093"/>
      </dsp:txXfrm>
    </dsp:sp>
    <dsp:sp modelId="{EB2C31A4-0795-47CE-A12A-A5CDF528E80E}">
      <dsp:nvSpPr>
        <dsp:cNvPr id="0" name=""/>
        <dsp:cNvSpPr/>
      </dsp:nvSpPr>
      <dsp:spPr>
        <a:xfrm>
          <a:off x="3159889" y="3407266"/>
          <a:ext cx="3266923" cy="741093"/>
        </a:xfrm>
        <a:prstGeom prst="roundRect">
          <a:avLst/>
        </a:prstGeom>
        <a:solidFill>
          <a:schemeClr val="accent2">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accent6"/>
              </a:solidFill>
              <a:hlinkClick xmlns:r="http://schemas.openxmlformats.org/officeDocument/2006/relationships" r:id="" action="ppaction://hlinksldjump"/>
            </a:rPr>
            <a:t>Développement des ventes, gestion du portefeuille client </a:t>
          </a:r>
          <a:endParaRPr lang="fr-FR" sz="1600" b="1" kern="1200" dirty="0" smtClean="0">
            <a:solidFill>
              <a:schemeClr val="accent6"/>
            </a:solidFill>
          </a:endParaRPr>
        </a:p>
      </dsp:txBody>
      <dsp:txXfrm>
        <a:off x="3159889" y="3407266"/>
        <a:ext cx="3266923" cy="741093"/>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0.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8">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7.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6.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3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default#7">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2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2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2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2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2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2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2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cs typeface="+mn-cs"/>
              </a:defRPr>
            </a:lvl1pPr>
          </a:lstStyle>
          <a:p>
            <a:pPr>
              <a:defRPr/>
            </a:pPr>
            <a:fld id="{284F086C-B60C-42B5-B3DC-C7D406C1F662}" type="datetimeFigureOut">
              <a:rPr lang="fr-FR"/>
              <a:pPr>
                <a:defRPr/>
              </a:pPr>
              <a:t>15/03/2012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mn-cs"/>
              </a:defRPr>
            </a:lvl1pPr>
          </a:lstStyle>
          <a:p>
            <a:pPr>
              <a:defRPr/>
            </a:pPr>
            <a:fld id="{814754FA-47C0-4BBA-9722-54F7F556136F}" type="slidenum">
              <a:rPr lang="fr-FR"/>
              <a:pPr>
                <a:defRPr/>
              </a:pPr>
              <a:t>‹N°›</a:t>
            </a:fld>
            <a:endParaRPr lang="fr-FR"/>
          </a:p>
        </p:txBody>
      </p:sp>
    </p:spTree>
    <p:extLst>
      <p:ext uri="{BB962C8B-B14F-4D97-AF65-F5344CB8AC3E}">
        <p14:creationId xmlns:p14="http://schemas.microsoft.com/office/powerpoint/2010/main" xmlns="" val="40065570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mn-cs"/>
              </a:defRPr>
            </a:lvl1pPr>
          </a:lstStyle>
          <a:p>
            <a:pPr>
              <a:defRPr/>
            </a:pPr>
            <a:fld id="{85C3E288-EA92-4292-A2DE-C6223C5460E5}" type="datetimeFigureOut">
              <a:rPr lang="fr-FR"/>
              <a:pPr>
                <a:defRPr/>
              </a:pPr>
              <a:t>15/03/2012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mn-cs"/>
              </a:defRPr>
            </a:lvl1pPr>
          </a:lstStyle>
          <a:p>
            <a:pPr>
              <a:defRPr/>
            </a:pPr>
            <a:fld id="{0CAB6156-1207-4D14-953A-B542F25710C6}" type="slidenum">
              <a:rPr lang="fr-FR"/>
              <a:pPr>
                <a:defRPr/>
              </a:pPr>
              <a:t>‹N°›</a:t>
            </a:fld>
            <a:endParaRPr lang="fr-FR"/>
          </a:p>
        </p:txBody>
      </p:sp>
    </p:spTree>
    <p:extLst>
      <p:ext uri="{BB962C8B-B14F-4D97-AF65-F5344CB8AC3E}">
        <p14:creationId xmlns:p14="http://schemas.microsoft.com/office/powerpoint/2010/main" xmlns="" val="14806645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741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994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9CD276B4-A57D-4ABD-AE21-B66571F5083E}" type="slidenum">
              <a:rPr lang="fr-FR" smtClean="0"/>
              <a:pPr eaLnBrk="1" hangingPunct="1">
                <a:defRPr/>
              </a:pPr>
              <a:t>1</a:t>
            </a:fld>
            <a:endParaRPr 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584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C4822A35-CA22-44BE-B816-2B346FF99470}" type="slidenum">
              <a:rPr lang="fr-FR" smtClean="0"/>
              <a:pPr eaLnBrk="1" hangingPunct="1">
                <a:defRPr/>
              </a:pPr>
              <a:t>10</a:t>
            </a:fld>
            <a:endParaRPr 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789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897944D1-E287-4D8B-9DB0-1B10AC5873D9}" type="slidenum">
              <a:rPr lang="fr-FR" smtClean="0"/>
              <a:pPr eaLnBrk="1" hangingPunct="1">
                <a:defRPr/>
              </a:pPr>
              <a:t>11</a:t>
            </a:fld>
            <a:endParaRPr 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993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408ED9A1-2C77-4924-B410-E9BB857E1423}" type="slidenum">
              <a:rPr lang="fr-FR" smtClean="0"/>
              <a:pPr eaLnBrk="1" hangingPunct="1">
                <a:defRPr/>
              </a:pPr>
              <a:t>12</a:t>
            </a:fld>
            <a:endParaRPr lang="fr-F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198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402E1452-53F8-445D-A7A2-101D763E5A76}" type="slidenum">
              <a:rPr lang="fr-FR" smtClean="0"/>
              <a:pPr eaLnBrk="1" hangingPunct="1">
                <a:defRPr/>
              </a:pPr>
              <a:t>13</a:t>
            </a:fld>
            <a:endParaRPr lang="fr-F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403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98D9D769-2C6B-487B-B731-BCB44782ABAA}" type="slidenum">
              <a:rPr lang="fr-FR" smtClean="0"/>
              <a:pPr eaLnBrk="1" hangingPunct="1">
                <a:defRPr/>
              </a:pPr>
              <a:t>14</a:t>
            </a:fld>
            <a:endParaRPr 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60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912C30AA-8293-4179-96DB-F59D2AA27A67}" type="slidenum">
              <a:rPr lang="fr-FR" smtClean="0"/>
              <a:pPr eaLnBrk="1" hangingPunct="1">
                <a:defRPr/>
              </a:pPr>
              <a:t>15</a:t>
            </a:fld>
            <a:endParaRPr 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813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F63B37EB-1DA4-48F2-9E21-78CA2C3D0618}" type="slidenum">
              <a:rPr lang="fr-FR" smtClean="0"/>
              <a:pPr eaLnBrk="1" hangingPunct="1">
                <a:defRPr/>
              </a:pPr>
              <a:t>16</a:t>
            </a:fld>
            <a:endParaRPr 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017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3378AB93-317B-4EF7-B4DE-0E07E8308A3D}" type="slidenum">
              <a:rPr lang="fr-FR" smtClean="0"/>
              <a:pPr eaLnBrk="1" hangingPunct="1">
                <a:defRPr/>
              </a:pPr>
              <a:t>17</a:t>
            </a:fld>
            <a:endParaRPr lang="fr-F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222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FE70D733-2F04-4636-844E-AF1FA70F0C80}" type="slidenum">
              <a:rPr lang="fr-FR" smtClean="0"/>
              <a:pPr eaLnBrk="1" hangingPunct="1">
                <a:defRPr/>
              </a:pPr>
              <a:t>18</a:t>
            </a:fld>
            <a:endParaRPr lang="fr-F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427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A15486C0-175E-4CDF-BA9C-6DC414E3FEC4}" type="slidenum">
              <a:rPr lang="fr-FR" smtClean="0"/>
              <a:pPr eaLnBrk="1" hangingPunct="1">
                <a:defRPr/>
              </a:pPr>
              <a:t>19</a:t>
            </a:fld>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945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096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68638EC2-C757-4EDD-AA5B-9CE9DA1042E6}" type="slidenum">
              <a:rPr lang="fr-FR" smtClean="0"/>
              <a:pPr eaLnBrk="1" hangingPunct="1">
                <a:defRPr/>
              </a:pPr>
              <a:t>2</a:t>
            </a:fld>
            <a:endParaRPr 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632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6D38309C-CF7A-4F49-91DC-AA42B4FAB188}" type="slidenum">
              <a:rPr lang="fr-FR" smtClean="0"/>
              <a:pPr eaLnBrk="1" hangingPunct="1">
                <a:defRPr/>
              </a:pPr>
              <a:t>20</a:t>
            </a:fld>
            <a:endParaRPr lang="fr-F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837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AF58DF42-72C1-45CD-8786-30F4F733BA91}" type="slidenum">
              <a:rPr lang="fr-FR" smtClean="0"/>
              <a:pPr eaLnBrk="1" hangingPunct="1">
                <a:defRPr/>
              </a:pPr>
              <a:t>21</a:t>
            </a:fld>
            <a:endParaRPr lang="fr-F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041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803D6DB3-E0A2-43FE-9994-AB1E9BF2C3AB}" type="slidenum">
              <a:rPr lang="fr-FR" smtClean="0"/>
              <a:pPr eaLnBrk="1" hangingPunct="1">
                <a:defRPr/>
              </a:pPr>
              <a:t>22</a:t>
            </a:fld>
            <a:endParaRPr lang="fr-F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246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B28A7F75-2E90-40E8-B5A0-C7A2B53637DD}" type="slidenum">
              <a:rPr lang="fr-FR" smtClean="0"/>
              <a:pPr eaLnBrk="1" hangingPunct="1">
                <a:defRPr/>
              </a:pPr>
              <a:t>23</a:t>
            </a:fld>
            <a:endParaRPr lang="fr-F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451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2468"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46CDF453-0C48-4D7A-A591-1FC6C006DD37}" type="slidenum">
              <a:rPr lang="fr-FR" smtClean="0"/>
              <a:pPr eaLnBrk="1" hangingPunct="1">
                <a:defRPr/>
              </a:pPr>
              <a:t>24</a:t>
            </a:fld>
            <a:endParaRPr lang="fr-F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656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3492"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2D66F910-BC6F-4630-99BD-70547F77906B}" type="slidenum">
              <a:rPr lang="fr-FR" smtClean="0"/>
              <a:pPr eaLnBrk="1" hangingPunct="1">
                <a:defRPr/>
              </a:pPr>
              <a:t>25</a:t>
            </a:fld>
            <a:endParaRPr lang="fr-F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861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4516"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973A85CA-369B-4089-A228-2D0C8C744F72}" type="slidenum">
              <a:rPr lang="fr-FR" smtClean="0"/>
              <a:pPr eaLnBrk="1" hangingPunct="1">
                <a:defRPr/>
              </a:pPr>
              <a:t>26</a:t>
            </a:fld>
            <a:endParaRPr lang="fr-F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7065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554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1C2DC06A-AC67-4F02-8431-E26DC9A957BE}" type="slidenum">
              <a:rPr lang="fr-FR" smtClean="0"/>
              <a:pPr eaLnBrk="1" hangingPunct="1">
                <a:defRPr/>
              </a:pPr>
              <a:t>27</a:t>
            </a:fld>
            <a:endParaRPr lang="fr-FR"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7270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554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5F5C4AE6-06FB-458B-8D58-09A154D8A4ED}" type="slidenum">
              <a:rPr lang="fr-FR" smtClean="0"/>
              <a:pPr eaLnBrk="1" hangingPunct="1">
                <a:defRPr/>
              </a:pPr>
              <a:t>28</a:t>
            </a:fld>
            <a:endParaRPr lang="fr-FR"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7475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smtClean="0"/>
          </a:p>
        </p:txBody>
      </p:sp>
      <p:sp>
        <p:nvSpPr>
          <p:cNvPr id="6656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87FA3278-74B4-4D00-924E-2CC88836567D}" type="slidenum">
              <a:rPr lang="fr-FR" smtClean="0"/>
              <a:pPr eaLnBrk="1" hangingPunct="1">
                <a:defRPr/>
              </a:pPr>
              <a:t>29</a:t>
            </a:fld>
            <a:endParaRPr 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150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1988"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777B7A75-9ECD-4B9F-A709-B2B8182F5C45}" type="slidenum">
              <a:rPr lang="fr-FR" smtClean="0"/>
              <a:pPr eaLnBrk="1" hangingPunct="1">
                <a:defRPr/>
              </a:pPr>
              <a:t>3</a:t>
            </a:fld>
            <a:endParaRPr lang="fr-FR"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7680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656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FCCD5C22-CC5A-4EB9-9EEB-DAEE641506C1}" type="slidenum">
              <a:rPr lang="fr-FR" smtClean="0"/>
              <a:pPr eaLnBrk="1" hangingPunct="1">
                <a:defRPr/>
              </a:pPr>
              <a:t>30</a:t>
            </a:fld>
            <a:endParaRPr lang="fr-FR"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7885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656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13907BE5-4327-4556-994A-5AF38F4764F1}" type="slidenum">
              <a:rPr lang="fr-FR" smtClean="0"/>
              <a:pPr eaLnBrk="1" hangingPunct="1">
                <a:defRPr/>
              </a:pPr>
              <a:t>31</a:t>
            </a:fld>
            <a:endParaRPr lang="fr-FR"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8089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7588"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23257A39-4683-4374-907E-E1A9AA503702}" type="slidenum">
              <a:rPr lang="fr-FR" smtClean="0"/>
              <a:pPr eaLnBrk="1" hangingPunct="1">
                <a:defRPr/>
              </a:pPr>
              <a:t>32</a:t>
            </a:fld>
            <a:endParaRPr lang="fr-FR"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8294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8612"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4B6E0546-5E35-4A81-928D-A8A3B47067CE}" type="slidenum">
              <a:rPr lang="fr-FR" smtClean="0"/>
              <a:pPr eaLnBrk="1" hangingPunct="1">
                <a:defRPr/>
              </a:pPr>
              <a:t>33</a:t>
            </a:fld>
            <a:endParaRPr lang="fr-FR"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8499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8612"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1076DF95-0501-4063-BE20-96588997E93F}" type="slidenum">
              <a:rPr lang="fr-FR" smtClean="0"/>
              <a:pPr eaLnBrk="1" hangingPunct="1">
                <a:defRPr/>
              </a:pPr>
              <a:t>34</a:t>
            </a:fld>
            <a:endParaRPr lang="fr-FR"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8704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9636"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FDC2581B-6247-4A67-AD8D-4098321B577B}" type="slidenum">
              <a:rPr lang="fr-FR" smtClean="0"/>
              <a:pPr eaLnBrk="1" hangingPunct="1">
                <a:defRPr/>
              </a:pPr>
              <a:t>35</a:t>
            </a:fld>
            <a:endParaRPr lang="fr-FR"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8909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69636"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C79D9B1B-877C-400B-8FB6-B7D9B9410AF2}" type="slidenum">
              <a:rPr lang="fr-FR" smtClean="0"/>
              <a:pPr eaLnBrk="1" hangingPunct="1">
                <a:defRPr/>
              </a:pPr>
              <a:t>36</a:t>
            </a:fld>
            <a:endParaRPr lang="fr-FR"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9113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06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C31F5F40-BCD7-44BC-A4DF-633446429FBE}" type="slidenum">
              <a:rPr lang="fr-FR" smtClean="0"/>
              <a:pPr eaLnBrk="1" hangingPunct="1">
                <a:defRPr/>
              </a:pPr>
              <a:t>37</a:t>
            </a:fld>
            <a:endParaRPr lang="fr-FR"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9318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28A6B8C3-1F97-469A-A6A8-E53D88D50683}" type="slidenum">
              <a:rPr lang="fr-FR" smtClean="0"/>
              <a:pPr eaLnBrk="1" hangingPunct="1">
                <a:defRPr/>
              </a:pPr>
              <a:t>38</a:t>
            </a:fld>
            <a:endParaRPr lang="fr-FR"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9523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C9E17061-7424-42A3-923C-3AFF1D990190}" type="slidenum">
              <a:rPr lang="fr-FR" smtClean="0"/>
              <a:pPr eaLnBrk="1" hangingPunct="1">
                <a:defRPr/>
              </a:pPr>
              <a:t>39</a:t>
            </a:fld>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355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3012"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70D856E3-280D-4E0F-98A7-6A69B4E39AB5}" type="slidenum">
              <a:rPr lang="fr-FR" smtClean="0"/>
              <a:pPr eaLnBrk="1" hangingPunct="1">
                <a:defRPr/>
              </a:pPr>
              <a:t>4</a:t>
            </a:fld>
            <a:endParaRPr lang="fr-FR"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972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6FD7D6B9-3CDE-4246-8833-CDCD9778887F}" type="slidenum">
              <a:rPr lang="fr-FR" smtClean="0"/>
              <a:pPr eaLnBrk="1" hangingPunct="1">
                <a:defRPr/>
              </a:pPr>
              <a:t>40</a:t>
            </a:fld>
            <a:endParaRPr lang="fr-FR"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9933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AF1F1F4A-07A8-4D29-B8F1-8697EAFFC0FD}" type="slidenum">
              <a:rPr lang="fr-FR" smtClean="0"/>
              <a:pPr eaLnBrk="1" hangingPunct="1">
                <a:defRPr/>
              </a:pPr>
              <a:t>41</a:t>
            </a:fld>
            <a:endParaRPr lang="fr-FR"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137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EF9915A2-9A7F-4A08-8B95-9C5A48586C8F}" type="slidenum">
              <a:rPr lang="fr-FR" smtClean="0"/>
              <a:pPr eaLnBrk="1" hangingPunct="1">
                <a:defRPr/>
              </a:pPr>
              <a:t>42</a:t>
            </a:fld>
            <a:endParaRPr lang="fr-FR"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342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74BC1A57-C620-44B5-9BB6-AF0146DB17B3}" type="slidenum">
              <a:rPr lang="fr-FR" smtClean="0"/>
              <a:pPr eaLnBrk="1" hangingPunct="1">
                <a:defRPr/>
              </a:pPr>
              <a:t>43</a:t>
            </a:fld>
            <a:endParaRPr lang="fr-FR"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547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20A54D0D-21A4-4F99-9442-0585B028D7C5}" type="slidenum">
              <a:rPr lang="fr-FR" smtClean="0"/>
              <a:pPr eaLnBrk="1" hangingPunct="1">
                <a:defRPr/>
              </a:pPr>
              <a:t>44</a:t>
            </a:fld>
            <a:endParaRPr lang="fr-FR"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752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DC242959-A732-41E3-982B-703FB0D341EC}" type="slidenum">
              <a:rPr lang="fr-FR" smtClean="0"/>
              <a:pPr eaLnBrk="1" hangingPunct="1">
                <a:defRPr/>
              </a:pPr>
              <a:t>45</a:t>
            </a:fld>
            <a:endParaRPr lang="fr-FR"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957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FA6A9ADC-F526-4608-998E-B8845B9B0391}" type="slidenum">
              <a:rPr lang="fr-FR" smtClean="0"/>
              <a:pPr eaLnBrk="1" hangingPunct="1">
                <a:defRPr/>
              </a:pPr>
              <a:t>46</a:t>
            </a:fld>
            <a:endParaRPr lang="fr-FR"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161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922F96E6-16CE-41A3-9944-93560F817CBF}" type="slidenum">
              <a:rPr lang="fr-FR" smtClean="0"/>
              <a:pPr eaLnBrk="1" hangingPunct="1">
                <a:defRPr/>
              </a:pPr>
              <a:t>47</a:t>
            </a:fld>
            <a:endParaRPr lang="fr-FR"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366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B2815922-CFB2-480F-A8E8-C00E274B52BF}" type="slidenum">
              <a:rPr lang="fr-FR" smtClean="0"/>
              <a:pPr eaLnBrk="1" hangingPunct="1">
                <a:defRPr/>
              </a:pPr>
              <a:t>48</a:t>
            </a:fld>
            <a:endParaRPr lang="fr-FR"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571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F2451513-749E-442A-ADBC-D6DEBBBD91F6}" type="slidenum">
              <a:rPr lang="fr-FR" smtClean="0"/>
              <a:pPr eaLnBrk="1" hangingPunct="1">
                <a:defRPr/>
              </a:pPr>
              <a:t>49</a:t>
            </a:fld>
            <a:endParaRPr 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560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3012"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6B33FBFE-F749-4A7D-B2C9-573B4FA05E77}" type="slidenum">
              <a:rPr lang="fr-FR" smtClean="0"/>
              <a:pPr eaLnBrk="1" hangingPunct="1">
                <a:defRPr/>
              </a:pPr>
              <a:t>5</a:t>
            </a:fld>
            <a:endParaRPr lang="fr-FR"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776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68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B9A5D857-EDE6-400F-A407-7FECBD682D8F}" type="slidenum">
              <a:rPr lang="fr-FR" smtClean="0"/>
              <a:pPr eaLnBrk="1" hangingPunct="1">
                <a:defRPr/>
              </a:pPr>
              <a:t>50</a:t>
            </a:fld>
            <a:endParaRPr lang="fr-FR"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981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0964"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F4597352-2FC3-4CD8-B708-BD4D7BB98B7D}" type="slidenum">
              <a:rPr lang="fr-FR" smtClean="0"/>
              <a:pPr eaLnBrk="1" hangingPunct="1">
                <a:defRPr/>
              </a:pPr>
              <a:t>51</a:t>
            </a:fld>
            <a:endParaRPr lang="fr-FR"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185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3732"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E37BF5BE-5C4B-4191-BF25-2B3981FF3B7D}" type="slidenum">
              <a:rPr lang="fr-FR" smtClean="0"/>
              <a:pPr eaLnBrk="1" hangingPunct="1">
                <a:defRPr/>
              </a:pPr>
              <a:t>52</a:t>
            </a:fld>
            <a:endParaRPr lang="fr-FR"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390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3732"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FAA6B229-B184-4E1B-AC8B-5EB66173347B}" type="slidenum">
              <a:rPr lang="fr-FR" smtClean="0"/>
              <a:pPr eaLnBrk="1" hangingPunct="1">
                <a:defRPr/>
              </a:pPr>
              <a:t>53</a:t>
            </a:fld>
            <a:endParaRPr lang="fr-FR"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595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3732"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4695729E-72A6-406D-992E-2BEB65367E39}" type="slidenum">
              <a:rPr lang="fr-FR" smtClean="0"/>
              <a:pPr eaLnBrk="1" hangingPunct="1">
                <a:defRPr/>
              </a:pPr>
              <a:t>54</a:t>
            </a:fld>
            <a:endParaRPr lang="fr-FR"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800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3732"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F7386730-7E9C-4BC8-925B-ACB519CDE4E4}" type="slidenum">
              <a:rPr lang="fr-FR" smtClean="0"/>
              <a:pPr eaLnBrk="1" hangingPunct="1">
                <a:defRPr/>
              </a:pPr>
              <a:t>55</a:t>
            </a:fld>
            <a:endParaRPr lang="fr-FR"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005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578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1BD8476B-2B98-4925-AB2E-39E702A595E0}" type="slidenum">
              <a:rPr lang="fr-FR" smtClean="0"/>
              <a:pPr eaLnBrk="1" hangingPunct="1">
                <a:defRPr/>
              </a:pPr>
              <a:t>56</a:t>
            </a:fld>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765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4036"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B8E5B506-5708-4DAD-A340-4DFC8F388FC2}" type="slidenum">
              <a:rPr lang="fr-FR" smtClean="0"/>
              <a:pPr eaLnBrk="1" hangingPunct="1">
                <a:defRPr/>
              </a:pPr>
              <a:t>6</a:t>
            </a:fld>
            <a:endParaRPr 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969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813E910B-7BF4-409A-A42F-28BBF68E9D4B}" type="slidenum">
              <a:rPr lang="fr-FR" smtClean="0"/>
              <a:pPr eaLnBrk="1" hangingPunct="1">
                <a:defRPr/>
              </a:pPr>
              <a:t>7</a:t>
            </a:fld>
            <a:endParaRPr 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174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8294CABE-A3EC-49A3-80AF-8A2FD9FF5FD3}" type="slidenum">
              <a:rPr lang="fr-FR" smtClean="0"/>
              <a:pPr eaLnBrk="1" hangingPunct="1">
                <a:defRPr/>
              </a:pPr>
              <a:t>8</a:t>
            </a:fld>
            <a:endParaRPr 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379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5060" name="Espace réservé du numéro de diapositive 3"/>
          <p:cNvSpPr>
            <a:spLocks noGrp="1"/>
          </p:cNvSpPr>
          <p:nvPr>
            <p:ph type="sldNum" sz="quarter" idx="5"/>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89E3FD18-67EE-425C-A149-6FF2363DB2B7}" type="slidenum">
              <a:rPr lang="fr-FR" smtClean="0"/>
              <a:pPr eaLnBrk="1" hangingPunct="1">
                <a:defRPr/>
              </a:pPr>
              <a:t>9</a:t>
            </a:fld>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Freeform 31"/>
          <p:cNvSpPr>
            <a:spLocks/>
          </p:cNvSpPr>
          <p:nvPr/>
        </p:nvSpPr>
        <p:spPr bwMode="gray">
          <a:xfrm>
            <a:off x="0" y="3481388"/>
            <a:ext cx="9155113" cy="3376612"/>
          </a:xfrm>
          <a:custGeom>
            <a:avLst/>
            <a:gdLst>
              <a:gd name="T0" fmla="*/ 0 w 5767"/>
              <a:gd name="T1" fmla="*/ 2147483647 h 2127"/>
              <a:gd name="T2" fmla="*/ 2147483647 w 5767"/>
              <a:gd name="T3" fmla="*/ 0 h 2127"/>
              <a:gd name="T4" fmla="*/ 2147483647 w 5767"/>
              <a:gd name="T5" fmla="*/ 2147483647 h 2127"/>
              <a:gd name="T6" fmla="*/ 0 w 5767"/>
              <a:gd name="T7" fmla="*/ 2147483647 h 2127"/>
              <a:gd name="T8" fmla="*/ 0 w 5767"/>
              <a:gd name="T9" fmla="*/ 2147483647 h 2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7" h="2127">
                <a:moveTo>
                  <a:pt x="0" y="1760"/>
                </a:moveTo>
                <a:lnTo>
                  <a:pt x="5767" y="0"/>
                </a:lnTo>
                <a:lnTo>
                  <a:pt x="5760" y="2127"/>
                </a:lnTo>
                <a:lnTo>
                  <a:pt x="0" y="2127"/>
                </a:lnTo>
                <a:lnTo>
                  <a:pt x="0" y="1760"/>
                </a:lnTo>
                <a:close/>
              </a:path>
            </a:pathLst>
          </a:custGeom>
          <a:solidFill>
            <a:schemeClr val="accent1"/>
          </a:solidFill>
          <a:ln>
            <a:noFill/>
          </a:ln>
          <a:extLst/>
        </p:spPr>
        <p:txBody>
          <a:bodyPr/>
          <a:lstStyle/>
          <a:p>
            <a:pPr>
              <a:defRPr/>
            </a:pPr>
            <a:endParaRPr lang="fr-FR"/>
          </a:p>
        </p:txBody>
      </p:sp>
      <p:sp>
        <p:nvSpPr>
          <p:cNvPr id="5" name="AutoShape 32" descr="06"/>
          <p:cNvSpPr>
            <a:spLocks noChangeArrowheads="1"/>
          </p:cNvSpPr>
          <p:nvPr/>
        </p:nvSpPr>
        <p:spPr bwMode="gray">
          <a:xfrm rot="20584390">
            <a:off x="-141288" y="5310188"/>
            <a:ext cx="2541588" cy="573087"/>
          </a:xfrm>
          <a:prstGeom prst="parallelogram">
            <a:avLst>
              <a:gd name="adj" fmla="val 30059"/>
            </a:avLst>
          </a:prstGeom>
          <a:blipFill dpi="0" rotWithShape="1">
            <a:blip r:embed="rId2" cstate="print"/>
            <a:srcRect/>
            <a:stretch>
              <a:fillRect/>
            </a:stretch>
          </a:blipFill>
          <a:ln>
            <a:noFill/>
          </a:ln>
          <a:extLst/>
        </p:spPr>
        <p:txBody>
          <a:bodyPr wrap="none" anchor="ctr"/>
          <a:lstStyle/>
          <a:p>
            <a:pPr>
              <a:defRPr/>
            </a:pPr>
            <a:endParaRPr lang="fr-FR"/>
          </a:p>
        </p:txBody>
      </p:sp>
      <p:sp>
        <p:nvSpPr>
          <p:cNvPr id="6" name="AutoShape 33" descr="05"/>
          <p:cNvSpPr>
            <a:spLocks noChangeArrowheads="1"/>
          </p:cNvSpPr>
          <p:nvPr/>
        </p:nvSpPr>
        <p:spPr bwMode="gray">
          <a:xfrm rot="20584390">
            <a:off x="2154238" y="4610100"/>
            <a:ext cx="2546350" cy="573088"/>
          </a:xfrm>
          <a:prstGeom prst="parallelogram">
            <a:avLst>
              <a:gd name="adj" fmla="val 30115"/>
            </a:avLst>
          </a:prstGeom>
          <a:blipFill dpi="0" rotWithShape="1">
            <a:blip r:embed="rId3" cstate="print"/>
            <a:srcRect/>
            <a:stretch>
              <a:fillRect/>
            </a:stretch>
          </a:blipFill>
          <a:ln>
            <a:noFill/>
          </a:ln>
          <a:extLst/>
        </p:spPr>
        <p:txBody>
          <a:bodyPr wrap="none" anchor="ctr"/>
          <a:lstStyle/>
          <a:p>
            <a:pPr>
              <a:defRPr/>
            </a:pPr>
            <a:endParaRPr lang="fr-FR"/>
          </a:p>
        </p:txBody>
      </p:sp>
      <p:sp>
        <p:nvSpPr>
          <p:cNvPr id="7" name="AutoShape 34" descr="03"/>
          <p:cNvSpPr>
            <a:spLocks noChangeArrowheads="1"/>
          </p:cNvSpPr>
          <p:nvPr/>
        </p:nvSpPr>
        <p:spPr bwMode="gray">
          <a:xfrm rot="20584390">
            <a:off x="4448175" y="3908425"/>
            <a:ext cx="2552700" cy="573088"/>
          </a:xfrm>
          <a:prstGeom prst="parallelogram">
            <a:avLst>
              <a:gd name="adj" fmla="val 30190"/>
            </a:avLst>
          </a:prstGeom>
          <a:blipFill dpi="0" rotWithShape="1">
            <a:blip r:embed="rId4" cstate="print"/>
            <a:srcRect/>
            <a:stretch>
              <a:fillRect/>
            </a:stretch>
          </a:blipFill>
          <a:ln>
            <a:noFill/>
          </a:ln>
          <a:extLst/>
        </p:spPr>
        <p:txBody>
          <a:bodyPr wrap="none" anchor="ctr"/>
          <a:lstStyle/>
          <a:p>
            <a:pPr>
              <a:defRPr/>
            </a:pPr>
            <a:endParaRPr lang="fr-FR"/>
          </a:p>
        </p:txBody>
      </p:sp>
      <p:sp>
        <p:nvSpPr>
          <p:cNvPr id="8" name="AutoShape 35" descr="02"/>
          <p:cNvSpPr>
            <a:spLocks noChangeArrowheads="1"/>
          </p:cNvSpPr>
          <p:nvPr/>
        </p:nvSpPr>
        <p:spPr bwMode="gray">
          <a:xfrm rot="20584390">
            <a:off x="6751638" y="3206750"/>
            <a:ext cx="2533650" cy="573088"/>
          </a:xfrm>
          <a:prstGeom prst="parallelogram">
            <a:avLst>
              <a:gd name="adj" fmla="val 29965"/>
            </a:avLst>
          </a:prstGeom>
          <a:blipFill dpi="0" rotWithShape="1">
            <a:blip r:embed="rId5" cstate="print"/>
            <a:srcRect/>
            <a:stretch>
              <a:fillRect/>
            </a:stretch>
          </a:blipFill>
          <a:ln>
            <a:noFill/>
          </a:ln>
          <a:extLst/>
        </p:spPr>
        <p:txBody>
          <a:bodyPr wrap="none" anchor="ctr"/>
          <a:lstStyle/>
          <a:p>
            <a:pPr>
              <a:defRPr/>
            </a:pPr>
            <a:endParaRPr lang="fr-FR"/>
          </a:p>
        </p:txBody>
      </p:sp>
      <p:grpSp>
        <p:nvGrpSpPr>
          <p:cNvPr id="9" name="Groupe 4"/>
          <p:cNvGrpSpPr>
            <a:grpSpLocks/>
          </p:cNvGrpSpPr>
          <p:nvPr userDrawn="1"/>
        </p:nvGrpSpPr>
        <p:grpSpPr bwMode="auto">
          <a:xfrm>
            <a:off x="7556500" y="5483225"/>
            <a:ext cx="1106488" cy="1085850"/>
            <a:chOff x="6300192" y="4460659"/>
            <a:chExt cx="1529358" cy="1577799"/>
          </a:xfrm>
        </p:grpSpPr>
        <p:pic>
          <p:nvPicPr>
            <p:cNvPr id="10" name="Image 20"/>
            <p:cNvPicPr>
              <a:picLocks noChangeAspect="1"/>
            </p:cNvPicPr>
            <p:nvPr userDrawn="1"/>
          </p:nvPicPr>
          <p:blipFill>
            <a:blip r:embed="rId6" cstate="print"/>
            <a:srcRect/>
            <a:stretch>
              <a:fillRect/>
            </a:stretch>
          </p:blipFill>
          <p:spPr bwMode="auto">
            <a:xfrm>
              <a:off x="6300192" y="4460659"/>
              <a:ext cx="1529358" cy="1577799"/>
            </a:xfrm>
            <a:prstGeom prst="rect">
              <a:avLst/>
            </a:prstGeom>
            <a:noFill/>
            <a:ln w="9525">
              <a:noFill/>
              <a:miter lim="800000"/>
              <a:headEnd/>
              <a:tailEnd/>
            </a:ln>
          </p:spPr>
        </p:pic>
        <p:sp>
          <p:nvSpPr>
            <p:cNvPr id="11" name="Rectangle 10"/>
            <p:cNvSpPr/>
            <p:nvPr userDrawn="1"/>
          </p:nvSpPr>
          <p:spPr>
            <a:xfrm>
              <a:off x="7452148" y="5733970"/>
              <a:ext cx="359849" cy="288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3075" name="Rectangle 3"/>
          <p:cNvSpPr>
            <a:spLocks noGrp="1" noChangeArrowheads="1"/>
          </p:cNvSpPr>
          <p:nvPr>
            <p:ph type="subTitle" idx="1"/>
          </p:nvPr>
        </p:nvSpPr>
        <p:spPr bwMode="gray">
          <a:xfrm>
            <a:off x="457200" y="2133600"/>
            <a:ext cx="5475288" cy="381000"/>
          </a:xfrm>
        </p:spPr>
        <p:txBody>
          <a:bodyPr/>
          <a:lstStyle>
            <a:lvl1pPr marL="0" indent="0">
              <a:buFont typeface="Wingdings" pitchFamily="2" charset="2"/>
              <a:buNone/>
              <a:defRPr sz="2400"/>
            </a:lvl1pPr>
          </a:lstStyle>
          <a:p>
            <a:pPr lvl="0"/>
            <a:r>
              <a:rPr lang="fr-FR" noProof="0" smtClean="0"/>
              <a:t>Modifiez le style des sous-titres du masque</a:t>
            </a:r>
            <a:endParaRPr lang="en-US" noProof="0" smtClean="0"/>
          </a:p>
        </p:txBody>
      </p:sp>
      <p:sp>
        <p:nvSpPr>
          <p:cNvPr id="3074" name="Rectangle 2"/>
          <p:cNvSpPr>
            <a:spLocks noGrp="1" noChangeArrowheads="1"/>
          </p:cNvSpPr>
          <p:nvPr>
            <p:ph type="ctrTitle"/>
          </p:nvPr>
        </p:nvSpPr>
        <p:spPr>
          <a:xfrm>
            <a:off x="457200" y="1371600"/>
            <a:ext cx="8077200" cy="682625"/>
          </a:xfrm>
          <a:prstGeom prst="rect">
            <a:avLst/>
          </a:prstGeom>
          <a:extLst/>
        </p:spPr>
        <p:txBody>
          <a:bodyPr/>
          <a:lstStyle>
            <a:lvl1pPr algn="l">
              <a:defRPr sz="4400">
                <a:solidFill>
                  <a:schemeClr val="accent1"/>
                </a:solidFill>
              </a:defRPr>
            </a:lvl1pPr>
          </a:lstStyle>
          <a:p>
            <a:pPr lvl="0"/>
            <a:r>
              <a:rPr lang="fr-FR" noProof="0" smtClean="0"/>
              <a:t>Modifiez le style du titre</a:t>
            </a:r>
            <a:endParaRPr lang="en-US" noProof="0" smtClean="0"/>
          </a:p>
        </p:txBody>
      </p:sp>
      <p:sp>
        <p:nvSpPr>
          <p:cNvPr id="12" name="Rectangle 4"/>
          <p:cNvSpPr>
            <a:spLocks noGrp="1" noChangeArrowheads="1"/>
          </p:cNvSpPr>
          <p:nvPr>
            <p:ph type="dt" sz="half" idx="10"/>
          </p:nvPr>
        </p:nvSpPr>
        <p:spPr bwMode="white">
          <a:xfrm>
            <a:off x="457200" y="6477000"/>
            <a:ext cx="2133600" cy="244475"/>
          </a:xfrm>
        </p:spPr>
        <p:txBody>
          <a:bodyPr/>
          <a:lstStyle>
            <a:lvl1pPr>
              <a:defRPr sz="1200"/>
            </a:lvl1pPr>
          </a:lstStyle>
          <a:p>
            <a:pPr>
              <a:defRPr/>
            </a:pPr>
            <a:endParaRPr lang="en-US"/>
          </a:p>
        </p:txBody>
      </p:sp>
      <p:sp>
        <p:nvSpPr>
          <p:cNvPr id="13" name="Rectangle 5"/>
          <p:cNvSpPr>
            <a:spLocks noGrp="1" noChangeArrowheads="1"/>
          </p:cNvSpPr>
          <p:nvPr>
            <p:ph type="ftr" sz="quarter" idx="11"/>
          </p:nvPr>
        </p:nvSpPr>
        <p:spPr bwMode="white">
          <a:xfrm>
            <a:off x="3124200" y="6477000"/>
            <a:ext cx="2895600" cy="244475"/>
          </a:xfrm>
        </p:spPr>
        <p:txBody>
          <a:bodyPr/>
          <a:lstStyle>
            <a:lvl1pPr>
              <a:defRPr sz="1200"/>
            </a:lvl1pPr>
          </a:lstStyle>
          <a:p>
            <a:pPr>
              <a:defRPr/>
            </a:pPr>
            <a:endParaRPr lang="en-US"/>
          </a:p>
        </p:txBody>
      </p:sp>
      <p:sp>
        <p:nvSpPr>
          <p:cNvPr id="14" name="Rectangle 6"/>
          <p:cNvSpPr>
            <a:spLocks noGrp="1" noChangeArrowheads="1"/>
          </p:cNvSpPr>
          <p:nvPr>
            <p:ph type="sldNum" sz="quarter" idx="12"/>
          </p:nvPr>
        </p:nvSpPr>
        <p:spPr bwMode="white">
          <a:xfrm>
            <a:off x="6951663" y="6511735"/>
            <a:ext cx="2133600" cy="244475"/>
          </a:xfrm>
        </p:spPr>
        <p:txBody>
          <a:bodyPr/>
          <a:lstStyle>
            <a:lvl1pPr>
              <a:defRPr sz="1200"/>
            </a:lvl1pPr>
          </a:lstStyle>
          <a:p>
            <a:pPr>
              <a:defRPr/>
            </a:pPr>
            <a:fld id="{F72122AF-B74F-47F2-87D7-564B3277F9DD}"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8229600" cy="563563"/>
          </a:xfrm>
          <a:prstGeom prst="rect">
            <a:avLst/>
          </a:prstGeom>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FC5821-E0CC-4494-BABA-159854298BF0}"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0350" y="228600"/>
            <a:ext cx="2076450" cy="6019800"/>
          </a:xfrm>
          <a:prstGeom prst="rect">
            <a:avLst/>
          </a:prstGeo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0" y="228600"/>
            <a:ext cx="6076950" cy="60198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467B93-1055-43CF-9647-2A252B92829C}" type="slidenum">
              <a:rPr lang="en-US"/>
              <a:pPr>
                <a:defRPr/>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8229600" cy="563563"/>
          </a:xfrm>
          <a:prstGeom prst="rect">
            <a:avLst/>
          </a:prstGeom>
        </p:spPr>
        <p:txBody>
          <a:bodyPr/>
          <a:lstStyle/>
          <a:p>
            <a:r>
              <a:rPr lang="fr-FR" smtClean="0"/>
              <a:t>Modifiez le style du titre</a:t>
            </a:r>
            <a:endParaRPr lang="fr-FR"/>
          </a:p>
        </p:txBody>
      </p:sp>
      <p:sp>
        <p:nvSpPr>
          <p:cNvPr id="3" name="Espace réservé du tableau 2"/>
          <p:cNvSpPr>
            <a:spLocks noGrp="1"/>
          </p:cNvSpPr>
          <p:nvPr>
            <p:ph type="tbl" idx="1"/>
          </p:nvPr>
        </p:nvSpPr>
        <p:spPr>
          <a:xfrm>
            <a:off x="381000" y="1295400"/>
            <a:ext cx="8305800" cy="4953000"/>
          </a:xfrm>
        </p:spPr>
        <p:txBody>
          <a:bodyPr/>
          <a:lstStyle/>
          <a:p>
            <a:pPr lvl="0"/>
            <a:r>
              <a:rPr lang="fr-FR" noProof="0" smtClean="0"/>
              <a:t>Cliquez sur l'icône pour ajouter un tableau</a:t>
            </a:r>
            <a:endParaRPr lang="fr-FR"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28387F-5CD5-4348-BBFF-79E0E0B1ED5D}"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A0E23D-11B1-4788-A86D-A86B0A0A730C}"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862121" y="6355807"/>
            <a:ext cx="2133600" cy="320675"/>
          </a:xfrm>
          <a:ln/>
        </p:spPr>
        <p:txBody>
          <a:bodyPr/>
          <a:lstStyle>
            <a:lvl1pPr>
              <a:defRPr/>
            </a:lvl1pPr>
          </a:lstStyle>
          <a:p>
            <a:pPr>
              <a:defRPr/>
            </a:pPr>
            <a:fld id="{72294DCD-A339-4083-9F60-A328FCC13280}" type="slidenum">
              <a:rPr lang="en-US" smtClean="0"/>
              <a:pPr>
                <a:defRPr/>
              </a:pPr>
              <a:t>‹N°›</a:t>
            </a:fld>
            <a:r>
              <a:rPr lang="en-US" dirty="0" smtClean="0"/>
              <a:t>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8229600" cy="563563"/>
          </a:xfrm>
          <a:prstGeom prst="rect">
            <a:avLst/>
          </a:prstGeom>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00" y="12954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10100" y="12954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AAE8D3A-7ABD-45B5-9E26-64756B9D0DC9}"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B98FD93-B646-4EFD-842C-079570CBE692}"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8229600" cy="563563"/>
          </a:xfrm>
          <a:prstGeom prst="rect">
            <a:avLst/>
          </a:prstGeom>
        </p:spPr>
        <p:txBody>
          <a:bodyPr/>
          <a:lstStyle/>
          <a:p>
            <a:r>
              <a:rPr lang="fr-FR" smtClean="0"/>
              <a:t>Modifiez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72F6F9E-F276-4F00-A0CF-BB6DE2F0C712}"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2B56C84-EEC2-43FF-8A97-ACD158C77D67}"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518D7A8-14D6-4E2C-A46D-4D42FB127238}"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18E5BB-3A32-4DB2-97D0-F109BFAEA923}"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4.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image" Target="../media/image5.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39" name="Object 15"/>
          <p:cNvGraphicFramePr>
            <a:graphicFrameLocks noChangeAspect="1"/>
          </p:cNvGraphicFramePr>
          <p:nvPr/>
        </p:nvGraphicFramePr>
        <p:xfrm>
          <a:off x="0" y="0"/>
          <a:ext cx="9144000" cy="1066800"/>
        </p:xfrm>
        <a:graphic>
          <a:graphicData uri="http://schemas.openxmlformats.org/presentationml/2006/ole">
            <p:oleObj spid="_x0000_s1053" name="Image" r:id="rId15" imgW="13003175" imgH="1612698" progId="">
              <p:embed/>
            </p:oleObj>
          </a:graphicData>
        </a:graphic>
      </p:graphicFrame>
      <p:sp>
        <p:nvSpPr>
          <p:cNvPr id="1060" name="Freeform 36"/>
          <p:cNvSpPr>
            <a:spLocks/>
          </p:cNvSpPr>
          <p:nvPr/>
        </p:nvSpPr>
        <p:spPr bwMode="ltGray">
          <a:xfrm>
            <a:off x="0" y="0"/>
            <a:ext cx="9144000" cy="6858000"/>
          </a:xfrm>
          <a:custGeom>
            <a:avLst/>
            <a:gdLst>
              <a:gd name="T0" fmla="*/ 1488 w 5760"/>
              <a:gd name="T1" fmla="*/ 0 h 4320"/>
              <a:gd name="T2" fmla="*/ 564 w 5760"/>
              <a:gd name="T3" fmla="*/ 617 h 4320"/>
              <a:gd name="T4" fmla="*/ 0 w 5760"/>
              <a:gd name="T5" fmla="*/ 1734 h 4320"/>
              <a:gd name="T6" fmla="*/ 0 w 5760"/>
              <a:gd name="T7" fmla="*/ 4320 h 4320"/>
              <a:gd name="T8" fmla="*/ 5760 w 5760"/>
              <a:gd name="T9" fmla="*/ 4320 h 4320"/>
              <a:gd name="T10" fmla="*/ 5760 w 5760"/>
              <a:gd name="T11" fmla="*/ 0 h 4320"/>
              <a:gd name="T12" fmla="*/ 1488 w 5760"/>
              <a:gd name="T13" fmla="*/ 0 h 4320"/>
            </a:gdLst>
            <a:ahLst/>
            <a:cxnLst>
              <a:cxn ang="0">
                <a:pos x="T0" y="T1"/>
              </a:cxn>
              <a:cxn ang="0">
                <a:pos x="T2" y="T3"/>
              </a:cxn>
              <a:cxn ang="0">
                <a:pos x="T4" y="T5"/>
              </a:cxn>
              <a:cxn ang="0">
                <a:pos x="T6" y="T7"/>
              </a:cxn>
              <a:cxn ang="0">
                <a:pos x="T8" y="T9"/>
              </a:cxn>
              <a:cxn ang="0">
                <a:pos x="T10" y="T11"/>
              </a:cxn>
              <a:cxn ang="0">
                <a:pos x="T12" y="T13"/>
              </a:cxn>
            </a:cxnLst>
            <a:rect l="0" t="0" r="r" b="b"/>
            <a:pathLst>
              <a:path w="5760" h="4320">
                <a:moveTo>
                  <a:pt x="1488" y="0"/>
                </a:moveTo>
                <a:cubicBezTo>
                  <a:pt x="1093" y="94"/>
                  <a:pt x="670" y="476"/>
                  <a:pt x="564" y="617"/>
                </a:cubicBezTo>
                <a:cubicBezTo>
                  <a:pt x="458" y="758"/>
                  <a:pt x="94" y="1117"/>
                  <a:pt x="0" y="1734"/>
                </a:cubicBezTo>
                <a:lnTo>
                  <a:pt x="0" y="4320"/>
                </a:lnTo>
                <a:lnTo>
                  <a:pt x="5760" y="4320"/>
                </a:lnTo>
                <a:lnTo>
                  <a:pt x="5760" y="0"/>
                </a:lnTo>
                <a:lnTo>
                  <a:pt x="1488" y="0"/>
                </a:lnTo>
                <a:close/>
              </a:path>
            </a:pathLst>
          </a:custGeom>
          <a:gradFill rotWithShape="1">
            <a:gsLst>
              <a:gs pos="0">
                <a:schemeClr val="accent1">
                  <a:alpha val="39000"/>
                </a:schemeClr>
              </a:gs>
              <a:gs pos="100000">
                <a:schemeClr val="accent1">
                  <a:gamma/>
                  <a:tint val="0"/>
                  <a:invGamma/>
                </a:schemeClr>
              </a:gs>
            </a:gsLst>
            <a:lin ang="2700000" scaled="1"/>
          </a:gradFill>
          <a:ln>
            <a:noFill/>
          </a:ln>
          <a:effectLst/>
          <a:extLst/>
        </p:spPr>
        <p:txBody>
          <a:bodyPr/>
          <a:lstStyle/>
          <a:p>
            <a:pPr>
              <a:defRPr/>
            </a:pPr>
            <a:r>
              <a:rPr lang="fr-FR" dirty="0" smtClean="0">
                <a:cs typeface="+mn-cs"/>
              </a:rPr>
              <a:t>  </a:t>
            </a:r>
            <a:endParaRPr lang="fr-FR" dirty="0">
              <a:cs typeface="+mn-cs"/>
            </a:endParaRPr>
          </a:p>
        </p:txBody>
      </p:sp>
      <p:grpSp>
        <p:nvGrpSpPr>
          <p:cNvPr id="1042" name="Group 37"/>
          <p:cNvGrpSpPr>
            <a:grpSpLocks/>
          </p:cNvGrpSpPr>
          <p:nvPr/>
        </p:nvGrpSpPr>
        <p:grpSpPr bwMode="auto">
          <a:xfrm>
            <a:off x="0" y="914400"/>
            <a:ext cx="9144000" cy="350838"/>
            <a:chOff x="0" y="672"/>
            <a:chExt cx="5760" cy="221"/>
          </a:xfrm>
        </p:grpSpPr>
        <p:sp>
          <p:nvSpPr>
            <p:cNvPr id="1034" name="AutoShape 38" descr="06"/>
            <p:cNvSpPr>
              <a:spLocks noChangeArrowheads="1"/>
            </p:cNvSpPr>
            <p:nvPr userDrawn="1"/>
          </p:nvSpPr>
          <p:spPr bwMode="gray">
            <a:xfrm>
              <a:off x="0" y="674"/>
              <a:ext cx="1443" cy="219"/>
            </a:xfrm>
            <a:prstGeom prst="parallelogram">
              <a:avLst>
                <a:gd name="adj" fmla="val 0"/>
              </a:avLst>
            </a:prstGeom>
            <a:blipFill dpi="0" rotWithShape="1">
              <a:blip r:embed="rId16" cstate="print"/>
              <a:srcRect/>
              <a:stretch>
                <a:fillRect/>
              </a:stretch>
            </a:blipFill>
            <a:ln>
              <a:noFill/>
            </a:ln>
            <a:extLst/>
          </p:spPr>
          <p:txBody>
            <a:bodyPr wrap="none" anchor="ctr"/>
            <a:lstStyle/>
            <a:p>
              <a:pPr>
                <a:defRPr/>
              </a:pPr>
              <a:endParaRPr lang="fr-FR"/>
            </a:p>
          </p:txBody>
        </p:sp>
        <p:sp>
          <p:nvSpPr>
            <p:cNvPr id="1035" name="AutoShape 39" descr="05"/>
            <p:cNvSpPr>
              <a:spLocks noChangeArrowheads="1"/>
            </p:cNvSpPr>
            <p:nvPr userDrawn="1"/>
          </p:nvSpPr>
          <p:spPr bwMode="gray">
            <a:xfrm>
              <a:off x="1434" y="674"/>
              <a:ext cx="1446" cy="219"/>
            </a:xfrm>
            <a:prstGeom prst="parallelogram">
              <a:avLst>
                <a:gd name="adj" fmla="val 0"/>
              </a:avLst>
            </a:prstGeom>
            <a:blipFill dpi="0" rotWithShape="1">
              <a:blip r:embed="rId17" cstate="print"/>
              <a:srcRect/>
              <a:stretch>
                <a:fillRect/>
              </a:stretch>
            </a:blipFill>
            <a:ln>
              <a:noFill/>
            </a:ln>
            <a:extLst/>
          </p:spPr>
          <p:txBody>
            <a:bodyPr wrap="none" anchor="ctr"/>
            <a:lstStyle/>
            <a:p>
              <a:pPr>
                <a:defRPr/>
              </a:pPr>
              <a:endParaRPr lang="fr-FR"/>
            </a:p>
          </p:txBody>
        </p:sp>
        <p:sp>
          <p:nvSpPr>
            <p:cNvPr id="1036" name="AutoShape 40" descr="03"/>
            <p:cNvSpPr>
              <a:spLocks noChangeArrowheads="1"/>
            </p:cNvSpPr>
            <p:nvPr userDrawn="1"/>
          </p:nvSpPr>
          <p:spPr bwMode="gray">
            <a:xfrm>
              <a:off x="2876" y="674"/>
              <a:ext cx="1449" cy="219"/>
            </a:xfrm>
            <a:prstGeom prst="parallelogram">
              <a:avLst>
                <a:gd name="adj" fmla="val 0"/>
              </a:avLst>
            </a:prstGeom>
            <a:blipFill dpi="0" rotWithShape="1">
              <a:blip r:embed="rId18" cstate="print"/>
              <a:srcRect/>
              <a:stretch>
                <a:fillRect/>
              </a:stretch>
            </a:blipFill>
            <a:ln>
              <a:noFill/>
            </a:ln>
            <a:extLst/>
          </p:spPr>
          <p:txBody>
            <a:bodyPr wrap="none" anchor="ctr"/>
            <a:lstStyle/>
            <a:p>
              <a:pPr>
                <a:defRPr/>
              </a:pPr>
              <a:endParaRPr lang="fr-FR"/>
            </a:p>
          </p:txBody>
        </p:sp>
        <p:sp>
          <p:nvSpPr>
            <p:cNvPr id="1037" name="AutoShape 41" descr="02"/>
            <p:cNvSpPr>
              <a:spLocks noChangeArrowheads="1"/>
            </p:cNvSpPr>
            <p:nvPr userDrawn="1"/>
          </p:nvSpPr>
          <p:spPr bwMode="gray">
            <a:xfrm>
              <a:off x="4322" y="672"/>
              <a:ext cx="1438" cy="219"/>
            </a:xfrm>
            <a:prstGeom prst="parallelogram">
              <a:avLst>
                <a:gd name="adj" fmla="val 0"/>
              </a:avLst>
            </a:prstGeom>
            <a:blipFill dpi="0" rotWithShape="1">
              <a:blip r:embed="rId19" cstate="print"/>
              <a:srcRect/>
              <a:stretch>
                <a:fillRect/>
              </a:stretch>
            </a:blipFill>
            <a:ln>
              <a:noFill/>
            </a:ln>
            <a:extLst/>
          </p:spPr>
          <p:txBody>
            <a:bodyPr wrap="none" anchor="ctr"/>
            <a:lstStyle/>
            <a:p>
              <a:pPr>
                <a:defRPr/>
              </a:pPr>
              <a:endParaRPr lang="fr-FR"/>
            </a:p>
          </p:txBody>
        </p:sp>
      </p:grpSp>
      <p:sp>
        <p:nvSpPr>
          <p:cNvPr id="1043" name="Rectangle 3"/>
          <p:cNvSpPr>
            <a:spLocks noGrp="1" noChangeArrowheads="1"/>
          </p:cNvSpPr>
          <p:nvPr>
            <p:ph type="body" idx="1"/>
          </p:nvPr>
        </p:nvSpPr>
        <p:spPr bwMode="auto">
          <a:xfrm>
            <a:off x="381000" y="1295400"/>
            <a:ext cx="8305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4" name="Rectangle 4"/>
          <p:cNvSpPr>
            <a:spLocks noGrp="1" noChangeArrowheads="1"/>
          </p:cNvSpPr>
          <p:nvPr>
            <p:ph type="dt" sz="half" idx="2"/>
          </p:nvPr>
        </p:nvSpPr>
        <p:spPr bwMode="auto">
          <a:xfrm>
            <a:off x="381000" y="6400800"/>
            <a:ext cx="2133600" cy="32067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Arial" charset="0"/>
                <a:cs typeface="+mn-cs"/>
              </a:defRPr>
            </a:lvl1pPr>
          </a:lstStyle>
          <a:p>
            <a:pPr>
              <a:defRPr/>
            </a:pPr>
            <a:endParaRPr lang="en-US"/>
          </a:p>
        </p:txBody>
      </p:sp>
      <p:sp>
        <p:nvSpPr>
          <p:cNvPr id="2" name="Rectangle 5"/>
          <p:cNvSpPr>
            <a:spLocks noGrp="1" noChangeArrowheads="1"/>
          </p:cNvSpPr>
          <p:nvPr>
            <p:ph type="ftr" sz="quarter" idx="3"/>
          </p:nvPr>
        </p:nvSpPr>
        <p:spPr bwMode="auto">
          <a:xfrm>
            <a:off x="3124200" y="6400800"/>
            <a:ext cx="2895600" cy="32067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Arial" charset="0"/>
                <a:cs typeface="+mn-cs"/>
              </a:defRPr>
            </a:lvl1pPr>
          </a:lstStyle>
          <a:p>
            <a:pPr>
              <a:defRPr/>
            </a:pPr>
            <a:endParaRPr lang="en-US"/>
          </a:p>
        </p:txBody>
      </p:sp>
      <p:sp>
        <p:nvSpPr>
          <p:cNvPr id="3" name="Rectangle 6"/>
          <p:cNvSpPr>
            <a:spLocks noGrp="1" noChangeArrowheads="1"/>
          </p:cNvSpPr>
          <p:nvPr>
            <p:ph type="sldNum" sz="quarter" idx="4"/>
          </p:nvPr>
        </p:nvSpPr>
        <p:spPr bwMode="auto">
          <a:xfrm>
            <a:off x="6935165" y="6400800"/>
            <a:ext cx="2133600" cy="32067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Arial" charset="0"/>
                <a:cs typeface="+mn-cs"/>
              </a:defRPr>
            </a:lvl1pPr>
          </a:lstStyle>
          <a:p>
            <a:pPr>
              <a:defRPr/>
            </a:pPr>
            <a:fld id="{B4A1706A-6812-4641-BA75-8D9520FE0AFF}" type="slidenum">
              <a:rPr lang="en-US" smtClean="0"/>
              <a:pPr>
                <a:defRPr/>
              </a:pPr>
              <a:t>‹N°›</a:t>
            </a:fld>
            <a:endParaRPr lang="en-US" dirty="0"/>
          </a:p>
        </p:txBody>
      </p:sp>
      <p:sp>
        <p:nvSpPr>
          <p:cNvPr id="15" name="Titre 1"/>
          <p:cNvSpPr txBox="1">
            <a:spLocks/>
          </p:cNvSpPr>
          <p:nvPr userDrawn="1"/>
        </p:nvSpPr>
        <p:spPr bwMode="gray">
          <a:xfrm>
            <a:off x="280988" y="188913"/>
            <a:ext cx="8569325" cy="563562"/>
          </a:xfrm>
          <a:prstGeom prst="rect">
            <a:avLst/>
          </a:prstGeom>
          <a:noFill/>
          <a:ln>
            <a:noFill/>
          </a:ln>
          <a:effectLst/>
          <a:extLst/>
        </p:spPr>
        <p:txBody>
          <a:bodyPr anchor="ctr"/>
          <a:lst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Arial" charset="0"/>
              </a:defRPr>
            </a:lvl2pPr>
            <a:lvl3pPr algn="ctr" rtl="0" eaLnBrk="1" fontAlgn="base" hangingPunct="1">
              <a:spcBef>
                <a:spcPct val="0"/>
              </a:spcBef>
              <a:spcAft>
                <a:spcPct val="0"/>
              </a:spcAft>
              <a:defRPr sz="3200" b="1">
                <a:solidFill>
                  <a:schemeClr val="tx2"/>
                </a:solidFill>
                <a:latin typeface="Arial" charset="0"/>
              </a:defRPr>
            </a:lvl3pPr>
            <a:lvl4pPr algn="ctr" rtl="0" eaLnBrk="1" fontAlgn="base" hangingPunct="1">
              <a:spcBef>
                <a:spcPct val="0"/>
              </a:spcBef>
              <a:spcAft>
                <a:spcPct val="0"/>
              </a:spcAft>
              <a:defRPr sz="3200" b="1">
                <a:solidFill>
                  <a:schemeClr val="tx2"/>
                </a:solidFill>
                <a:latin typeface="Arial" charset="0"/>
              </a:defRPr>
            </a:lvl4pPr>
            <a:lvl5pPr algn="ctr" rtl="0" eaLnBrk="1" fontAlgn="base" hangingPunct="1">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a:lstStyle>
          <a:p>
            <a:pPr>
              <a:defRPr/>
            </a:pPr>
            <a:r>
              <a:rPr lang="fr-FR" sz="2800" dirty="0" smtClean="0"/>
              <a:t>État des lieux sur le projet dans le cadre du CCF</a:t>
            </a: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8.png"/><Relationship Id="rId7" Type="http://schemas.openxmlformats.org/officeDocument/2006/relationships/diagramColors" Target="../diagrams/colors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1.xml.rels><?xml version="1.0" encoding="UTF-8" standalone="yes"?>
<Relationships xmlns="http://schemas.openxmlformats.org/package/2006/relationships"><Relationship Id="rId8" Type="http://schemas.microsoft.com/office/2007/relationships/diagramDrawing" Target="../diagrams/drawing5.xml"/><Relationship Id="rId13" Type="http://schemas.microsoft.com/office/2007/relationships/diagramDrawing" Target="../diagrams/drawing6.xml"/><Relationship Id="rId18" Type="http://schemas.microsoft.com/office/2007/relationships/diagramDrawing" Target="../diagrams/drawing7.xml"/><Relationship Id="rId3" Type="http://schemas.openxmlformats.org/officeDocument/2006/relationships/image" Target="../media/image8.png"/><Relationship Id="rId7" Type="http://schemas.openxmlformats.org/officeDocument/2006/relationships/diagramColors" Target="../diagrams/colors5.xml"/><Relationship Id="rId12" Type="http://schemas.openxmlformats.org/officeDocument/2006/relationships/diagramColors" Target="../diagrams/colors6.xml"/><Relationship Id="rId17" Type="http://schemas.openxmlformats.org/officeDocument/2006/relationships/diagramColors" Target="../diagrams/colors7.xml"/><Relationship Id="rId2" Type="http://schemas.openxmlformats.org/officeDocument/2006/relationships/notesSlide" Target="../notesSlides/notesSlide11.xml"/><Relationship Id="rId16" Type="http://schemas.openxmlformats.org/officeDocument/2006/relationships/diagramQuickStyle" Target="../diagrams/quickStyle7.xml"/><Relationship Id="rId1" Type="http://schemas.openxmlformats.org/officeDocument/2006/relationships/slideLayout" Target="../slideLayouts/slideLayout2.xml"/><Relationship Id="rId6" Type="http://schemas.openxmlformats.org/officeDocument/2006/relationships/diagramQuickStyle" Target="../diagrams/quickStyle5.xml"/><Relationship Id="rId11" Type="http://schemas.openxmlformats.org/officeDocument/2006/relationships/diagramQuickStyle" Target="../diagrams/quickStyle6.xml"/><Relationship Id="rId5" Type="http://schemas.openxmlformats.org/officeDocument/2006/relationships/diagramLayout" Target="../diagrams/layout5.xml"/><Relationship Id="rId15" Type="http://schemas.openxmlformats.org/officeDocument/2006/relationships/diagramLayout" Target="../diagrams/layout7.xml"/><Relationship Id="rId10" Type="http://schemas.openxmlformats.org/officeDocument/2006/relationships/diagramLayout" Target="../diagrams/layout6.xml"/><Relationship Id="rId4" Type="http://schemas.openxmlformats.org/officeDocument/2006/relationships/diagramData" Target="../diagrams/data5.xml"/><Relationship Id="rId9" Type="http://schemas.openxmlformats.org/officeDocument/2006/relationships/diagramData" Target="../diagrams/data6.xml"/><Relationship Id="rId14" Type="http://schemas.openxmlformats.org/officeDocument/2006/relationships/diagramData" Target="../diagrams/data7.xml"/></Relationships>
</file>

<file path=ppt/slides/_rels/slide12.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8.png"/><Relationship Id="rId7" Type="http://schemas.openxmlformats.org/officeDocument/2006/relationships/diagramColors" Target="../diagrams/colors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3.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8.png"/><Relationship Id="rId7" Type="http://schemas.openxmlformats.org/officeDocument/2006/relationships/diagramColors" Target="../diagrams/colors9.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8.png"/><Relationship Id="rId7" Type="http://schemas.openxmlformats.org/officeDocument/2006/relationships/diagramQuickStyle" Target="../diagrams/quickStyle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slide" Target="slide13.xml"/><Relationship Id="rId9" Type="http://schemas.microsoft.com/office/2007/relationships/diagramDrawing" Target="../diagrams/drawing10.xml"/></Relationships>
</file>

<file path=ppt/slides/_rels/slide15.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8.png"/><Relationship Id="rId7" Type="http://schemas.openxmlformats.org/officeDocument/2006/relationships/diagramColors" Target="../diagrams/colors1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16.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8.png"/><Relationship Id="rId7" Type="http://schemas.openxmlformats.org/officeDocument/2006/relationships/diagramColors" Target="../diagrams/colors1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8.png"/><Relationship Id="rId7" Type="http://schemas.openxmlformats.org/officeDocument/2006/relationships/diagramColors" Target="../diagrams/colors1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diagramDrawing" Target="../diagrams/drawing14.xml"/><Relationship Id="rId13" Type="http://schemas.microsoft.com/office/2007/relationships/diagramDrawing" Target="../diagrams/drawing15.xml"/><Relationship Id="rId3" Type="http://schemas.openxmlformats.org/officeDocument/2006/relationships/image" Target="../media/image8.png"/><Relationship Id="rId7" Type="http://schemas.openxmlformats.org/officeDocument/2006/relationships/diagramColors" Target="../diagrams/colors14.xml"/><Relationship Id="rId12" Type="http://schemas.openxmlformats.org/officeDocument/2006/relationships/diagramColors" Target="../diagrams/colors1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QuickStyle" Target="../diagrams/quickStyle14.xml"/><Relationship Id="rId11" Type="http://schemas.openxmlformats.org/officeDocument/2006/relationships/diagramQuickStyle" Target="../diagrams/quickStyle15.xml"/><Relationship Id="rId5" Type="http://schemas.openxmlformats.org/officeDocument/2006/relationships/diagramLayout" Target="../diagrams/layout14.xml"/><Relationship Id="rId10" Type="http://schemas.openxmlformats.org/officeDocument/2006/relationships/diagramLayout" Target="../diagrams/layout15.xml"/><Relationship Id="rId4" Type="http://schemas.openxmlformats.org/officeDocument/2006/relationships/diagramData" Target="../diagrams/data14.xml"/><Relationship Id="rId9" Type="http://schemas.openxmlformats.org/officeDocument/2006/relationships/diagramData" Target="../diagrams/data15.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hyperlink" Target="http://www.afij.or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25.png"/><Relationship Id="rId7" Type="http://schemas.openxmlformats.org/officeDocument/2006/relationships/diagramColors" Target="../diagrams/colors17.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33.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30.png"/><Relationship Id="rId7" Type="http://schemas.openxmlformats.org/officeDocument/2006/relationships/diagramColors" Target="../diagrams/colors18.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 Id="rId9" Type="http://schemas.openxmlformats.org/officeDocument/2006/relationships/image" Target="../media/image36.jpeg"/></Relationships>
</file>

<file path=ppt/slides/_rels/slide41.xml.rels><?xml version="1.0" encoding="UTF-8" standalone="yes"?>
<Relationships xmlns="http://schemas.openxmlformats.org/package/2006/relationships"><Relationship Id="rId8" Type="http://schemas.microsoft.com/office/2007/relationships/diagramDrawing" Target="../diagrams/drawing23.xml"/><Relationship Id="rId3" Type="http://schemas.openxmlformats.org/officeDocument/2006/relationships/image" Target="../media/image37.png"/><Relationship Id="rId7" Type="http://schemas.openxmlformats.org/officeDocument/2006/relationships/diagramColors" Target="../diagrams/colors23.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QuickStyle" Target="../diagrams/quickStyle23.xml"/><Relationship Id="rId5" Type="http://schemas.openxmlformats.org/officeDocument/2006/relationships/diagramLayout" Target="../diagrams/layout23.xml"/><Relationship Id="rId4" Type="http://schemas.openxmlformats.org/officeDocument/2006/relationships/diagramData" Target="../diagrams/data23.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44.xml.rels><?xml version="1.0" encoding="UTF-8" standalone="yes"?>
<Relationships xmlns="http://schemas.openxmlformats.org/package/2006/relationships"><Relationship Id="rId8" Type="http://schemas.microsoft.com/office/2007/relationships/diagramDrawing" Target="../diagrams/drawing26.xml"/><Relationship Id="rId3" Type="http://schemas.openxmlformats.org/officeDocument/2006/relationships/image" Target="../media/image38.png"/><Relationship Id="rId7" Type="http://schemas.openxmlformats.org/officeDocument/2006/relationships/diagramColors" Target="../diagrams/colors26.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QuickStyle" Target="../diagrams/quickStyle26.xml"/><Relationship Id="rId5" Type="http://schemas.openxmlformats.org/officeDocument/2006/relationships/diagramLayout" Target="../diagrams/layout26.xml"/><Relationship Id="rId4" Type="http://schemas.openxmlformats.org/officeDocument/2006/relationships/diagramData" Target="../diagrams/data26.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49.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53.xml.rels><?xml version="1.0" encoding="UTF-8" standalone="yes"?>
<Relationships xmlns="http://schemas.openxmlformats.org/package/2006/relationships"><Relationship Id="rId8" Type="http://schemas.microsoft.com/office/2007/relationships/diagramDrawing" Target="../diagrams/drawing31.xml"/><Relationship Id="rId3" Type="http://schemas.openxmlformats.org/officeDocument/2006/relationships/image" Target="../media/image43.png"/><Relationship Id="rId7" Type="http://schemas.openxmlformats.org/officeDocument/2006/relationships/diagramColors" Target="../diagrams/colors31.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QuickStyle" Target="../diagrams/quickStyle31.xml"/><Relationship Id="rId5" Type="http://schemas.openxmlformats.org/officeDocument/2006/relationships/diagramLayout" Target="../diagrams/layout31.xml"/><Relationship Id="rId4" Type="http://schemas.openxmlformats.org/officeDocument/2006/relationships/diagramData" Target="../diagrams/data31.xml"/></Relationships>
</file>

<file path=ppt/slides/_rels/slide5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5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8.png"/><Relationship Id="rId7" Type="http://schemas.openxmlformats.org/officeDocument/2006/relationships/diagramColors" Target="../diagrams/colors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bwMode="auto">
          <a:xfrm>
            <a:off x="539552" y="692696"/>
            <a:ext cx="8077200" cy="15049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fr-FR" sz="4000" dirty="0" smtClean="0"/>
              <a:t>Séminaire </a:t>
            </a:r>
            <a:br>
              <a:rPr lang="fr-FR" sz="4000" dirty="0" smtClean="0"/>
            </a:br>
            <a:r>
              <a:rPr lang="fr-FR" sz="4000" dirty="0" smtClean="0"/>
              <a:t>BTS </a:t>
            </a:r>
            <a:r>
              <a:rPr lang="fr-FR" sz="4000" dirty="0" err="1" smtClean="0"/>
              <a:t>Technico-Commercial</a:t>
            </a:r>
            <a:r>
              <a:rPr lang="fr-FR" dirty="0" smtClean="0"/>
              <a:t/>
            </a:r>
            <a:br>
              <a:rPr lang="fr-FR" dirty="0" smtClean="0"/>
            </a:br>
            <a:r>
              <a:rPr lang="fr-FR" sz="2000" dirty="0" smtClean="0">
                <a:solidFill>
                  <a:schemeClr val="bg1"/>
                </a:solidFill>
              </a:rPr>
              <a:t>.</a:t>
            </a:r>
            <a:r>
              <a:rPr lang="fr-FR" dirty="0" smtClean="0"/>
              <a:t/>
            </a:r>
            <a:br>
              <a:rPr lang="fr-FR" dirty="0" smtClean="0"/>
            </a:br>
            <a:r>
              <a:rPr lang="fr-FR" sz="2800" dirty="0" smtClean="0">
                <a:solidFill>
                  <a:srgbClr val="FAA906"/>
                </a:solidFill>
              </a:rPr>
              <a:t>ENC Bessières </a:t>
            </a:r>
            <a:br>
              <a:rPr lang="fr-FR" sz="2800" dirty="0" smtClean="0">
                <a:solidFill>
                  <a:srgbClr val="FAA906"/>
                </a:solidFill>
              </a:rPr>
            </a:br>
            <a:r>
              <a:rPr lang="fr-FR" sz="2800" dirty="0" smtClean="0">
                <a:solidFill>
                  <a:srgbClr val="FAA906"/>
                </a:solidFill>
              </a:rPr>
              <a:t>Mercredi 14 mars </a:t>
            </a:r>
            <a:r>
              <a:rPr lang="fr-FR" sz="2800" dirty="0" smtClean="0">
                <a:solidFill>
                  <a:srgbClr val="FAA906"/>
                </a:solidFill>
              </a:rPr>
              <a:t>2012</a:t>
            </a:r>
            <a:br>
              <a:rPr lang="fr-FR" sz="2800" dirty="0" smtClean="0">
                <a:solidFill>
                  <a:srgbClr val="FAA906"/>
                </a:solidFill>
              </a:rPr>
            </a:br>
            <a:r>
              <a:rPr lang="fr-FR" sz="2800" dirty="0" smtClean="0">
                <a:solidFill>
                  <a:srgbClr val="FAA906"/>
                </a:solidFill>
              </a:rPr>
              <a:t/>
            </a:r>
            <a:br>
              <a:rPr lang="fr-FR" sz="2800" dirty="0" smtClean="0">
                <a:solidFill>
                  <a:srgbClr val="FAA906"/>
                </a:solidFill>
              </a:rPr>
            </a:br>
            <a:r>
              <a:rPr lang="fr-FR" sz="2800" dirty="0" smtClean="0"/>
              <a:t>Pascal Berne</a:t>
            </a:r>
            <a:br>
              <a:rPr lang="fr-FR" sz="2800" dirty="0" smtClean="0"/>
            </a:br>
            <a:r>
              <a:rPr lang="fr-FR" sz="2800" dirty="0" smtClean="0"/>
              <a:t>Sandrine Taglioni</a:t>
            </a:r>
            <a:endParaRPr lang="fr-FR" sz="4000" dirty="0" smtClean="0"/>
          </a:p>
        </p:txBody>
      </p:sp>
      <p:sp>
        <p:nvSpPr>
          <p:cNvPr id="3" name="Espace réservé du numéro de diapositive 2"/>
          <p:cNvSpPr>
            <a:spLocks noGrp="1"/>
          </p:cNvSpPr>
          <p:nvPr>
            <p:ph type="sldNum" sz="quarter" idx="12"/>
          </p:nvPr>
        </p:nvSpPr>
        <p:spPr/>
        <p:txBody>
          <a:bodyPr/>
          <a:lstStyle/>
          <a:p>
            <a:pPr>
              <a:defRPr/>
            </a:pPr>
            <a:fld id="{F72122AF-B74F-47F2-87D7-564B3277F9DD}"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34818" name="Groupe 20"/>
          <p:cNvGrpSpPr>
            <a:grpSpLocks/>
          </p:cNvGrpSpPr>
          <p:nvPr/>
        </p:nvGrpSpPr>
        <p:grpSpPr bwMode="auto">
          <a:xfrm>
            <a:off x="720725" y="6308725"/>
            <a:ext cx="8169275" cy="504825"/>
            <a:chOff x="721292" y="6309319"/>
            <a:chExt cx="8168111" cy="504057"/>
          </a:xfrm>
        </p:grpSpPr>
        <p:sp>
          <p:nvSpPr>
            <p:cNvPr id="34823"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34824"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4836"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34825"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4834"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34826"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4832"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34827"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4830"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34828"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34819"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34820"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0" name="Espace réservé du contenu 1"/>
          <p:cNvSpPr>
            <a:spLocks noGrp="1"/>
          </p:cNvSpPr>
          <p:nvPr>
            <p:ph idx="1"/>
          </p:nvPr>
        </p:nvSpPr>
        <p:spPr/>
        <p:txBody>
          <a:bodyPr/>
          <a:lstStyle/>
          <a:p>
            <a:pPr algn="ctr" eaLnBrk="1" hangingPunct="1">
              <a:buFont typeface="Wingdings" pitchFamily="2" charset="2"/>
              <a:buNone/>
              <a:defRPr/>
            </a:pPr>
            <a:r>
              <a:rPr lang="fr-FR" b="1" dirty="0" smtClean="0">
                <a:solidFill>
                  <a:srgbClr val="FAA906"/>
                </a:solidFill>
              </a:rPr>
              <a:t>Attentes des entreprises partenaires </a:t>
            </a:r>
          </a:p>
          <a:p>
            <a:pPr eaLnBrk="1" hangingPunct="1">
              <a:buFont typeface="Wingdings" pitchFamily="2" charset="2"/>
              <a:buChar char="v"/>
              <a:defRPr/>
            </a:pPr>
            <a:r>
              <a:rPr lang="fr-FR" sz="1800" b="1" kern="1200" dirty="0" smtClean="0">
                <a:solidFill>
                  <a:srgbClr val="002060"/>
                </a:solidFill>
              </a:rPr>
              <a:t>Savoir être des étudiants : rigueur, ponctualité, comportement professionnel …</a:t>
            </a:r>
          </a:p>
          <a:p>
            <a:pPr eaLnBrk="1" hangingPunct="1">
              <a:buFont typeface="Wingdings" pitchFamily="2" charset="2"/>
              <a:buChar char="v"/>
              <a:defRPr/>
            </a:pPr>
            <a:r>
              <a:rPr lang="fr-FR" sz="1800" b="1" kern="1200" dirty="0" smtClean="0">
                <a:solidFill>
                  <a:srgbClr val="002060"/>
                </a:solidFill>
              </a:rPr>
              <a:t>Autonomie et implication des étudiants.</a:t>
            </a:r>
          </a:p>
          <a:p>
            <a:pPr eaLnBrk="1" hangingPunct="1">
              <a:buFont typeface="Wingdings" pitchFamily="2" charset="2"/>
              <a:buChar char="v"/>
              <a:defRPr/>
            </a:pPr>
            <a:r>
              <a:rPr lang="fr-FR" sz="1800" b="1" kern="1200" dirty="0" smtClean="0">
                <a:solidFill>
                  <a:srgbClr val="002060"/>
                </a:solidFill>
              </a:rPr>
              <a:t>Aptitude à appréhender et gérer des missions de niveau bac + 2.</a:t>
            </a:r>
          </a:p>
          <a:p>
            <a:pPr eaLnBrk="1" hangingPunct="1">
              <a:buFont typeface="Wingdings" pitchFamily="2" charset="2"/>
              <a:buChar char="v"/>
              <a:defRPr/>
            </a:pPr>
            <a:r>
              <a:rPr lang="fr-FR" sz="1800" b="1" kern="1200" dirty="0" smtClean="0">
                <a:solidFill>
                  <a:srgbClr val="002060"/>
                </a:solidFill>
              </a:rPr>
              <a:t>Un suivi régulier de l’équipe enseignante.</a:t>
            </a:r>
          </a:p>
          <a:p>
            <a:pPr eaLnBrk="1" hangingPunct="1">
              <a:buFont typeface="Wingdings" pitchFamily="2" charset="2"/>
              <a:buNone/>
              <a:defRPr/>
            </a:pPr>
            <a:r>
              <a:rPr lang="fr-FR" dirty="0" smtClean="0"/>
              <a:t> </a:t>
            </a:r>
            <a:r>
              <a:rPr lang="fr-FR" sz="2800" b="1" dirty="0" smtClean="0">
                <a:solidFill>
                  <a:srgbClr val="FAA906"/>
                </a:solidFill>
              </a:rPr>
              <a:t>Où ?</a:t>
            </a:r>
            <a:r>
              <a:rPr lang="fr-FR" sz="2800" b="1" dirty="0" smtClean="0">
                <a:solidFill>
                  <a:schemeClr val="accent6"/>
                </a:solidFill>
              </a:rPr>
              <a:t> </a:t>
            </a:r>
          </a:p>
          <a:p>
            <a:pPr eaLnBrk="1" hangingPunct="1">
              <a:buFont typeface="Wingdings" pitchFamily="2" charset="2"/>
              <a:buNone/>
              <a:defRPr/>
            </a:pPr>
            <a:r>
              <a:rPr lang="fr-FR" sz="1800" b="1" kern="1200" dirty="0" smtClean="0">
                <a:solidFill>
                  <a:srgbClr val="002060"/>
                </a:solidFill>
              </a:rPr>
              <a:t> </a:t>
            </a:r>
          </a:p>
          <a:p>
            <a:pPr eaLnBrk="1" hangingPunct="1">
              <a:buFont typeface="Wingdings" pitchFamily="2" charset="2"/>
              <a:buNone/>
              <a:defRPr/>
            </a:pPr>
            <a:endParaRPr lang="fr-FR" dirty="0"/>
          </a:p>
        </p:txBody>
      </p:sp>
      <p:graphicFrame>
        <p:nvGraphicFramePr>
          <p:cNvPr id="22" name="Diagramme 21"/>
          <p:cNvGraphicFramePr/>
          <p:nvPr/>
        </p:nvGraphicFramePr>
        <p:xfrm>
          <a:off x="1475656" y="3573016"/>
          <a:ext cx="7056784" cy="26958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36866" name="Groupe 20"/>
          <p:cNvGrpSpPr>
            <a:grpSpLocks/>
          </p:cNvGrpSpPr>
          <p:nvPr/>
        </p:nvGrpSpPr>
        <p:grpSpPr bwMode="auto">
          <a:xfrm>
            <a:off x="720725" y="6308725"/>
            <a:ext cx="8169275" cy="504825"/>
            <a:chOff x="721292" y="6309319"/>
            <a:chExt cx="8168111" cy="504057"/>
          </a:xfrm>
        </p:grpSpPr>
        <p:sp>
          <p:nvSpPr>
            <p:cNvPr id="36874"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36875"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6887"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36876"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6885"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36877"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6883"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36878"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6881"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36879"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36867"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36868"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0" name="Espace réservé du contenu 1"/>
          <p:cNvSpPr>
            <a:spLocks noGrp="1"/>
          </p:cNvSpPr>
          <p:nvPr>
            <p:ph idx="1"/>
          </p:nvPr>
        </p:nvSpPr>
        <p:spPr>
          <a:xfrm>
            <a:off x="395288" y="1268413"/>
            <a:ext cx="8305800" cy="4953000"/>
          </a:xfrm>
        </p:spPr>
        <p:txBody>
          <a:bodyPr/>
          <a:lstStyle/>
          <a:p>
            <a:pPr eaLnBrk="1" hangingPunct="1">
              <a:buFont typeface="Wingdings" pitchFamily="2" charset="2"/>
              <a:buNone/>
              <a:defRPr/>
            </a:pPr>
            <a:r>
              <a:rPr lang="fr-FR" b="1" dirty="0" smtClean="0">
                <a:solidFill>
                  <a:srgbClr val="FFC000"/>
                </a:solidFill>
              </a:rPr>
              <a:t>Quand ? </a:t>
            </a:r>
            <a:r>
              <a:rPr lang="fr-FR" sz="2400" b="1" dirty="0" smtClean="0">
                <a:solidFill>
                  <a:srgbClr val="FFC000"/>
                </a:solidFill>
              </a:rPr>
              <a:t>(période de stage) </a:t>
            </a:r>
            <a:endParaRPr lang="fr-FR" b="1" dirty="0" smtClean="0">
              <a:solidFill>
                <a:srgbClr val="FFC000"/>
              </a:solidFill>
            </a:endParaRPr>
          </a:p>
          <a:p>
            <a:pPr eaLnBrk="1" hangingPunct="1">
              <a:buFont typeface="Wingdings" pitchFamily="2" charset="2"/>
              <a:buNone/>
              <a:defRPr/>
            </a:pPr>
            <a:endParaRPr lang="fr-FR" b="1" dirty="0" smtClean="0">
              <a:solidFill>
                <a:srgbClr val="FFC000"/>
              </a:solidFill>
            </a:endParaRPr>
          </a:p>
          <a:p>
            <a:pPr eaLnBrk="1" hangingPunct="1">
              <a:buFont typeface="Wingdings" pitchFamily="2" charset="2"/>
              <a:buNone/>
              <a:defRPr/>
            </a:pPr>
            <a:endParaRPr lang="fr-FR" b="1" dirty="0" smtClean="0">
              <a:solidFill>
                <a:schemeClr val="accent6"/>
              </a:solidFill>
            </a:endParaRPr>
          </a:p>
          <a:p>
            <a:pPr eaLnBrk="1" hangingPunct="1">
              <a:buFont typeface="Wingdings" pitchFamily="2" charset="2"/>
              <a:buNone/>
              <a:defRPr/>
            </a:pPr>
            <a:endParaRPr lang="fr-FR" b="1" dirty="0" smtClean="0">
              <a:solidFill>
                <a:schemeClr val="accent6"/>
              </a:solidFill>
            </a:endParaRPr>
          </a:p>
          <a:p>
            <a:pPr eaLnBrk="1" hangingPunct="1">
              <a:buFont typeface="Wingdings" pitchFamily="2" charset="2"/>
              <a:buNone/>
              <a:defRPr/>
            </a:pPr>
            <a:r>
              <a:rPr lang="fr-FR" b="1" dirty="0" smtClean="0">
                <a:solidFill>
                  <a:srgbClr val="FFC000"/>
                </a:solidFill>
              </a:rPr>
              <a:t>Quand ? </a:t>
            </a:r>
            <a:r>
              <a:rPr lang="fr-FR" sz="2400" b="1" dirty="0" smtClean="0">
                <a:solidFill>
                  <a:srgbClr val="FFC000"/>
                </a:solidFill>
              </a:rPr>
              <a:t>(définition du projet )</a:t>
            </a:r>
          </a:p>
          <a:p>
            <a:pPr eaLnBrk="1" hangingPunct="1">
              <a:buFont typeface="Wingdings" pitchFamily="2" charset="2"/>
              <a:buNone/>
              <a:defRPr/>
            </a:pPr>
            <a:r>
              <a:rPr lang="fr-FR" sz="2000" dirty="0" smtClean="0"/>
              <a:t> </a:t>
            </a:r>
            <a:endParaRPr lang="fr-FR" sz="2000" b="1" kern="1200" dirty="0" smtClean="0">
              <a:solidFill>
                <a:srgbClr val="002060"/>
              </a:solidFill>
            </a:endParaRPr>
          </a:p>
          <a:p>
            <a:pPr eaLnBrk="1" hangingPunct="1">
              <a:buFont typeface="Wingdings" pitchFamily="2" charset="2"/>
              <a:buNone/>
              <a:defRPr/>
            </a:pPr>
            <a:r>
              <a:rPr lang="fr-FR" sz="2000" b="1" kern="1200" dirty="0" smtClean="0">
                <a:solidFill>
                  <a:srgbClr val="002060"/>
                </a:solidFill>
              </a:rPr>
              <a:t> </a:t>
            </a:r>
            <a:endParaRPr lang="fr-FR" sz="2000" b="1" i="1" kern="1200" dirty="0" smtClean="0">
              <a:solidFill>
                <a:schemeClr val="accent1">
                  <a:lumMod val="75000"/>
                </a:schemeClr>
              </a:solidFill>
            </a:endParaRPr>
          </a:p>
        </p:txBody>
      </p:sp>
      <p:graphicFrame>
        <p:nvGraphicFramePr>
          <p:cNvPr id="23" name="Diagramme 22"/>
          <p:cNvGraphicFramePr/>
          <p:nvPr>
            <p:extLst>
              <p:ext uri="{D42A27DB-BD31-4B8C-83A1-F6EECF244321}">
                <p14:modId xmlns:p14="http://schemas.microsoft.com/office/powerpoint/2010/main" xmlns="" val="890232197"/>
              </p:ext>
            </p:extLst>
          </p:nvPr>
        </p:nvGraphicFramePr>
        <p:xfrm>
          <a:off x="435710" y="4077072"/>
          <a:ext cx="6336704" cy="20882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33" name="Connecteur droit avec flèche 32"/>
          <p:cNvCxnSpPr/>
          <p:nvPr/>
        </p:nvCxnSpPr>
        <p:spPr>
          <a:xfrm>
            <a:off x="4401676" y="5454238"/>
            <a:ext cx="215900" cy="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5" name="Diagramme 34"/>
          <p:cNvGraphicFramePr/>
          <p:nvPr/>
        </p:nvGraphicFramePr>
        <p:xfrm>
          <a:off x="5724128" y="2636912"/>
          <a:ext cx="4104456" cy="363195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36" name="Diagramme 35"/>
          <p:cNvGraphicFramePr/>
          <p:nvPr/>
        </p:nvGraphicFramePr>
        <p:xfrm>
          <a:off x="395536" y="1916832"/>
          <a:ext cx="6624736" cy="1728192"/>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38914" name="Groupe 20"/>
          <p:cNvGrpSpPr>
            <a:grpSpLocks/>
          </p:cNvGrpSpPr>
          <p:nvPr/>
        </p:nvGrpSpPr>
        <p:grpSpPr bwMode="auto">
          <a:xfrm>
            <a:off x="720725" y="6308725"/>
            <a:ext cx="8169275" cy="504825"/>
            <a:chOff x="721292" y="6309319"/>
            <a:chExt cx="8168111" cy="504057"/>
          </a:xfrm>
        </p:grpSpPr>
        <p:sp>
          <p:nvSpPr>
            <p:cNvPr id="38919"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38920"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8932"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38921"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8930"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38922"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8928"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38923"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8926"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38924"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38915"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38916"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38917" name="Espace réservé du contenu 1"/>
          <p:cNvSpPr>
            <a:spLocks noGrp="1"/>
          </p:cNvSpPr>
          <p:nvPr>
            <p:ph idx="1"/>
          </p:nvPr>
        </p:nvSpPr>
        <p:spPr/>
        <p:txBody>
          <a:bodyPr/>
          <a:lstStyle/>
          <a:p>
            <a:pPr eaLnBrk="1" hangingPunct="1">
              <a:buFont typeface="Wingdings" pitchFamily="2" charset="2"/>
              <a:buNone/>
            </a:pPr>
            <a:r>
              <a:rPr lang="fr-FR" b="1" smtClean="0">
                <a:solidFill>
                  <a:srgbClr val="FAA906"/>
                </a:solidFill>
              </a:rPr>
              <a:t>Avec quels outils ?</a:t>
            </a:r>
          </a:p>
          <a:p>
            <a:pPr eaLnBrk="1" hangingPunct="1"/>
            <a:endParaRPr lang="fr-FR" smtClean="0"/>
          </a:p>
        </p:txBody>
      </p:sp>
      <p:graphicFrame>
        <p:nvGraphicFramePr>
          <p:cNvPr id="21" name="Diagramme 20"/>
          <p:cNvGraphicFramePr/>
          <p:nvPr/>
        </p:nvGraphicFramePr>
        <p:xfrm>
          <a:off x="1331640" y="2060848"/>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40962" name="Groupe 20"/>
          <p:cNvGrpSpPr>
            <a:grpSpLocks/>
          </p:cNvGrpSpPr>
          <p:nvPr/>
        </p:nvGrpSpPr>
        <p:grpSpPr bwMode="auto">
          <a:xfrm>
            <a:off x="720725" y="6308725"/>
            <a:ext cx="8169275" cy="504825"/>
            <a:chOff x="721292" y="6309319"/>
            <a:chExt cx="8168111" cy="504057"/>
          </a:xfrm>
        </p:grpSpPr>
        <p:sp>
          <p:nvSpPr>
            <p:cNvPr id="40968"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40969"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0981"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40970"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0979"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40971"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0977"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40972"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0975"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40973"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40963"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40964"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0" name="Espace réservé du contenu 1"/>
          <p:cNvSpPr>
            <a:spLocks noGrp="1"/>
          </p:cNvSpPr>
          <p:nvPr>
            <p:ph idx="1"/>
          </p:nvPr>
        </p:nvSpPr>
        <p:spPr/>
        <p:txBody>
          <a:bodyPr/>
          <a:lstStyle/>
          <a:p>
            <a:pPr eaLnBrk="1" hangingPunct="1">
              <a:buFont typeface="Wingdings" pitchFamily="2" charset="2"/>
              <a:buNone/>
              <a:defRPr/>
            </a:pPr>
            <a:r>
              <a:rPr lang="fr-FR" b="1" kern="1200" dirty="0" smtClean="0">
                <a:solidFill>
                  <a:srgbClr val="FAA906"/>
                </a:solidFill>
              </a:rPr>
              <a:t>2. </a:t>
            </a:r>
            <a:r>
              <a:rPr lang="fr-FR" sz="2400" b="1" kern="1200" dirty="0" smtClean="0">
                <a:solidFill>
                  <a:srgbClr val="FAA906"/>
                </a:solidFill>
              </a:rPr>
              <a:t>La nature des projets confiés et difficultés ressenties</a:t>
            </a:r>
          </a:p>
          <a:p>
            <a:pPr eaLnBrk="1" hangingPunct="1">
              <a:buFont typeface="Wingdings" pitchFamily="2" charset="2"/>
              <a:buNone/>
              <a:defRPr/>
            </a:pPr>
            <a:endParaRPr lang="fr-FR" sz="2000" b="1" kern="1200" dirty="0" smtClean="0">
              <a:solidFill>
                <a:srgbClr val="002060"/>
              </a:solidFill>
            </a:endParaRPr>
          </a:p>
        </p:txBody>
      </p:sp>
      <p:graphicFrame>
        <p:nvGraphicFramePr>
          <p:cNvPr id="21" name="Diagramme 20"/>
          <p:cNvGraphicFramePr/>
          <p:nvPr/>
        </p:nvGraphicFramePr>
        <p:xfrm>
          <a:off x="1187624" y="1916832"/>
          <a:ext cx="7344816" cy="46805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0967" name="ZoneTexte 21"/>
          <p:cNvSpPr txBox="1">
            <a:spLocks noChangeArrowheads="1"/>
          </p:cNvSpPr>
          <p:nvPr/>
        </p:nvSpPr>
        <p:spPr bwMode="auto">
          <a:xfrm>
            <a:off x="685800" y="3141663"/>
            <a:ext cx="1657350" cy="1384300"/>
          </a:xfrm>
          <a:prstGeom prst="rect">
            <a:avLst/>
          </a:prstGeom>
          <a:noFill/>
          <a:ln w="9525">
            <a:noFill/>
            <a:miter lim="800000"/>
            <a:headEnd/>
            <a:tailEnd/>
          </a:ln>
        </p:spPr>
        <p:txBody>
          <a:bodyPr>
            <a:spAutoFit/>
          </a:bodyPr>
          <a:lstStyle/>
          <a:p>
            <a:r>
              <a:rPr lang="fr-FR" sz="2800" b="1">
                <a:solidFill>
                  <a:srgbClr val="FAA906"/>
                </a:solidFill>
              </a:rPr>
              <a:t>Nature des projets </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43010" name="Groupe 20"/>
          <p:cNvGrpSpPr>
            <a:grpSpLocks/>
          </p:cNvGrpSpPr>
          <p:nvPr/>
        </p:nvGrpSpPr>
        <p:grpSpPr bwMode="auto">
          <a:xfrm>
            <a:off x="720725" y="6308725"/>
            <a:ext cx="8169275" cy="504825"/>
            <a:chOff x="721292" y="6309319"/>
            <a:chExt cx="8168111" cy="504057"/>
          </a:xfrm>
        </p:grpSpPr>
        <p:sp>
          <p:nvSpPr>
            <p:cNvPr id="43017"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43018"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3030"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43019"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3028"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43020"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3026"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43021"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3024"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43022"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43011"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43012"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0" name="Espace réservé du contenu 1"/>
          <p:cNvSpPr>
            <a:spLocks noGrp="1"/>
          </p:cNvSpPr>
          <p:nvPr>
            <p:ph idx="1"/>
          </p:nvPr>
        </p:nvSpPr>
        <p:spPr>
          <a:xfrm>
            <a:off x="584200" y="1354138"/>
            <a:ext cx="8305800" cy="4953000"/>
          </a:xfrm>
        </p:spPr>
        <p:txBody>
          <a:bodyPr/>
          <a:lstStyle/>
          <a:p>
            <a:pPr eaLnBrk="1" hangingPunct="1">
              <a:buFont typeface="Wingdings" pitchFamily="2" charset="2"/>
              <a:buNone/>
            </a:pPr>
            <a:r>
              <a:rPr lang="fr-FR" sz="2400" b="1" smtClean="0">
                <a:solidFill>
                  <a:srgbClr val="FAA906"/>
                </a:solidFill>
              </a:rPr>
              <a:t>Détails des campagnes de communication/évènements</a:t>
            </a:r>
            <a:endParaRPr lang="fr-FR" smtClean="0">
              <a:solidFill>
                <a:srgbClr val="FAA906"/>
              </a:solidFill>
            </a:endParaRPr>
          </a:p>
          <a:p>
            <a:pPr eaLnBrk="1" hangingPunct="1">
              <a:buFont typeface="Wingdings" pitchFamily="2" charset="2"/>
              <a:buNone/>
            </a:pPr>
            <a:endParaRPr lang="fr-FR" sz="2000" b="1" smtClean="0"/>
          </a:p>
          <a:p>
            <a:pPr eaLnBrk="1" hangingPunct="1">
              <a:buFont typeface="Wingdings" pitchFamily="2" charset="2"/>
              <a:buNone/>
            </a:pPr>
            <a:endParaRPr lang="fr-FR" sz="2000" b="1" smtClean="0">
              <a:solidFill>
                <a:srgbClr val="002060"/>
              </a:solidFill>
            </a:endParaRPr>
          </a:p>
          <a:p>
            <a:pPr eaLnBrk="1" hangingPunct="1">
              <a:buFont typeface="Wingdings" pitchFamily="2" charset="2"/>
              <a:buNone/>
            </a:pPr>
            <a:endParaRPr lang="fr-FR" sz="2000" b="1" smtClean="0">
              <a:solidFill>
                <a:srgbClr val="002060"/>
              </a:solidFill>
            </a:endParaRPr>
          </a:p>
          <a:p>
            <a:pPr eaLnBrk="1" hangingPunct="1">
              <a:buFont typeface="Wingdings" pitchFamily="2" charset="2"/>
              <a:buNone/>
            </a:pPr>
            <a:endParaRPr lang="fr-FR" sz="2000" b="1" smtClean="0">
              <a:solidFill>
                <a:srgbClr val="002060"/>
              </a:solidFill>
            </a:endParaRPr>
          </a:p>
        </p:txBody>
      </p:sp>
      <p:sp>
        <p:nvSpPr>
          <p:cNvPr id="21" name="Organigramme : Alternative 20">
            <a:hlinkClick r:id="" action="ppaction://hlinkshowjump?jump=previousslide"/>
          </p:cNvPr>
          <p:cNvSpPr/>
          <p:nvPr/>
        </p:nvSpPr>
        <p:spPr>
          <a:xfrm>
            <a:off x="8215313" y="5716588"/>
            <a:ext cx="792162" cy="504825"/>
          </a:xfrm>
          <a:prstGeom prst="flowChartAlternateProcess">
            <a:avLst/>
          </a:prstGeom>
          <a:solidFill>
            <a:srgbClr val="BDDE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2" name="ZoneTexte 21"/>
          <p:cNvSpPr txBox="1"/>
          <p:nvPr/>
        </p:nvSpPr>
        <p:spPr>
          <a:xfrm>
            <a:off x="8210550" y="5781675"/>
            <a:ext cx="842963" cy="307975"/>
          </a:xfrm>
          <a:prstGeom prst="rect">
            <a:avLst/>
          </a:prstGeom>
          <a:noFill/>
        </p:spPr>
        <p:txBody>
          <a:bodyPr wrap="none">
            <a:spAutoFit/>
          </a:bodyPr>
          <a:lstStyle/>
          <a:p>
            <a:pPr>
              <a:defRPr/>
            </a:pPr>
            <a:r>
              <a:rPr lang="fr-FR" sz="1400" b="1" dirty="0">
                <a:solidFill>
                  <a:schemeClr val="accent6"/>
                </a:solidFill>
                <a:cs typeface="+mn-cs"/>
              </a:rPr>
              <a:t>Projets</a:t>
            </a:r>
            <a:r>
              <a:rPr lang="fr-FR" sz="1400" dirty="0">
                <a:cs typeface="+mn-cs"/>
                <a:hlinkClick r:id="rId4" action="ppaction://hlinksldjump"/>
              </a:rPr>
              <a:t> </a:t>
            </a:r>
            <a:endParaRPr lang="fr-FR" sz="1400" dirty="0">
              <a:cs typeface="+mn-cs"/>
            </a:endParaRPr>
          </a:p>
        </p:txBody>
      </p:sp>
      <p:graphicFrame>
        <p:nvGraphicFramePr>
          <p:cNvPr id="23" name="Diagramme 22"/>
          <p:cNvGraphicFramePr/>
          <p:nvPr/>
        </p:nvGraphicFramePr>
        <p:xfrm>
          <a:off x="556946" y="1926547"/>
          <a:ext cx="7632848" cy="43821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45058" name="Groupe 20"/>
          <p:cNvGrpSpPr>
            <a:grpSpLocks/>
          </p:cNvGrpSpPr>
          <p:nvPr/>
        </p:nvGrpSpPr>
        <p:grpSpPr bwMode="auto">
          <a:xfrm>
            <a:off x="720725" y="6308725"/>
            <a:ext cx="8169275" cy="504825"/>
            <a:chOff x="721292" y="6309319"/>
            <a:chExt cx="8168111" cy="504057"/>
          </a:xfrm>
        </p:grpSpPr>
        <p:sp>
          <p:nvSpPr>
            <p:cNvPr id="45063"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45064"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5076"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45065"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5074"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45066"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5072"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45067"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5070"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45068"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45059"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45060"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0" name="Espace réservé du contenu 1"/>
          <p:cNvSpPr>
            <a:spLocks noGrp="1"/>
          </p:cNvSpPr>
          <p:nvPr>
            <p:ph idx="1"/>
          </p:nvPr>
        </p:nvSpPr>
        <p:spPr/>
        <p:txBody>
          <a:bodyPr/>
          <a:lstStyle/>
          <a:p>
            <a:pPr algn="ctr" eaLnBrk="1" hangingPunct="1">
              <a:buFont typeface="Wingdings" pitchFamily="2" charset="2"/>
              <a:buNone/>
              <a:defRPr/>
            </a:pPr>
            <a:r>
              <a:rPr lang="fr-FR" sz="2400" b="1" dirty="0" smtClean="0">
                <a:solidFill>
                  <a:srgbClr val="FAA906"/>
                </a:solidFill>
              </a:rPr>
              <a:t>Développement des ventes, gestion du portefeuille client, quelques exemples… </a:t>
            </a:r>
          </a:p>
          <a:p>
            <a:pPr eaLnBrk="1" hangingPunct="1">
              <a:buFont typeface="Wingdings" pitchFamily="2" charset="2"/>
              <a:buNone/>
              <a:defRPr/>
            </a:pPr>
            <a:endParaRPr lang="fr-FR" sz="2000" b="1" dirty="0" smtClean="0">
              <a:solidFill>
                <a:schemeClr val="accent6"/>
              </a:solidFill>
            </a:endParaRPr>
          </a:p>
          <a:p>
            <a:pPr eaLnBrk="1" hangingPunct="1">
              <a:buFont typeface="Wingdings" pitchFamily="2" charset="2"/>
              <a:buNone/>
              <a:defRPr/>
            </a:pPr>
            <a:endParaRPr lang="fr-FR" dirty="0"/>
          </a:p>
        </p:txBody>
      </p:sp>
      <p:graphicFrame>
        <p:nvGraphicFramePr>
          <p:cNvPr id="2" name="Diagramme 1"/>
          <p:cNvGraphicFramePr/>
          <p:nvPr/>
        </p:nvGraphicFramePr>
        <p:xfrm>
          <a:off x="1209675" y="2214952"/>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47106" name="Groupe 20"/>
          <p:cNvGrpSpPr>
            <a:grpSpLocks/>
          </p:cNvGrpSpPr>
          <p:nvPr/>
        </p:nvGrpSpPr>
        <p:grpSpPr bwMode="auto">
          <a:xfrm>
            <a:off x="720725" y="6308725"/>
            <a:ext cx="8169275" cy="504825"/>
            <a:chOff x="721292" y="6309319"/>
            <a:chExt cx="8168111" cy="504057"/>
          </a:xfrm>
        </p:grpSpPr>
        <p:sp>
          <p:nvSpPr>
            <p:cNvPr id="47111"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47112"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7124"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47113"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7122"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47114"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7120"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47115"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7118"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47116"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47107"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47108"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47109" name="Espace réservé du contenu 1"/>
          <p:cNvSpPr>
            <a:spLocks noGrp="1"/>
          </p:cNvSpPr>
          <p:nvPr>
            <p:ph idx="1"/>
          </p:nvPr>
        </p:nvSpPr>
        <p:spPr/>
        <p:txBody>
          <a:bodyPr/>
          <a:lstStyle/>
          <a:p>
            <a:pPr algn="ctr" eaLnBrk="1" hangingPunct="1">
              <a:buFont typeface="Wingdings" pitchFamily="2" charset="2"/>
              <a:buNone/>
            </a:pPr>
            <a:r>
              <a:rPr lang="fr-FR" b="1" smtClean="0">
                <a:solidFill>
                  <a:srgbClr val="FAA906"/>
                </a:solidFill>
              </a:rPr>
              <a:t>Les difficultés formulées </a:t>
            </a:r>
          </a:p>
          <a:p>
            <a:pPr eaLnBrk="1" hangingPunct="1">
              <a:buFont typeface="Wingdings" pitchFamily="2" charset="2"/>
              <a:buNone/>
            </a:pPr>
            <a:r>
              <a:rPr lang="fr-FR" sz="2400" b="1" smtClean="0"/>
              <a:t>Lieux de stage et définition/mise en place  projet :</a:t>
            </a:r>
            <a:endParaRPr lang="fr-FR" sz="2400" smtClean="0"/>
          </a:p>
          <a:p>
            <a:pPr eaLnBrk="1" hangingPunct="1">
              <a:buFont typeface="Wingdings" pitchFamily="2" charset="2"/>
              <a:buNone/>
            </a:pPr>
            <a:endParaRPr lang="fr-FR" b="1" smtClean="0">
              <a:solidFill>
                <a:schemeClr val="accent2"/>
              </a:solidFill>
            </a:endParaRPr>
          </a:p>
        </p:txBody>
      </p:sp>
      <p:graphicFrame>
        <p:nvGraphicFramePr>
          <p:cNvPr id="21" name="Diagramme 20"/>
          <p:cNvGraphicFramePr/>
          <p:nvPr/>
        </p:nvGraphicFramePr>
        <p:xfrm>
          <a:off x="467544" y="2287182"/>
          <a:ext cx="7632848" cy="39501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49154" name="Groupe 20"/>
          <p:cNvGrpSpPr>
            <a:grpSpLocks/>
          </p:cNvGrpSpPr>
          <p:nvPr/>
        </p:nvGrpSpPr>
        <p:grpSpPr bwMode="auto">
          <a:xfrm>
            <a:off x="720725" y="6308725"/>
            <a:ext cx="8169275" cy="504825"/>
            <a:chOff x="721292" y="6309319"/>
            <a:chExt cx="8168111" cy="504057"/>
          </a:xfrm>
        </p:grpSpPr>
        <p:sp>
          <p:nvSpPr>
            <p:cNvPr id="49160"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49161"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9173"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49162"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9171"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49163"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9169"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49164"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49167"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49165"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49155"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sp>
        <p:nvSpPr>
          <p:cNvPr id="20" name="Espace réservé du contenu 1"/>
          <p:cNvSpPr>
            <a:spLocks noGrp="1"/>
          </p:cNvSpPr>
          <p:nvPr>
            <p:ph idx="1"/>
          </p:nvPr>
        </p:nvSpPr>
        <p:spPr>
          <a:xfrm>
            <a:off x="442913" y="1398588"/>
            <a:ext cx="8305800" cy="4953000"/>
          </a:xfrm>
        </p:spPr>
        <p:txBody>
          <a:bodyPr/>
          <a:lstStyle/>
          <a:p>
            <a:pPr algn="ctr" eaLnBrk="1" hangingPunct="1">
              <a:buFont typeface="Wingdings" pitchFamily="2" charset="2"/>
              <a:buNone/>
            </a:pPr>
            <a:r>
              <a:rPr lang="fr-FR" b="1" dirty="0" smtClean="0">
                <a:solidFill>
                  <a:srgbClr val="FAA906"/>
                </a:solidFill>
              </a:rPr>
              <a:t>Le profil de </a:t>
            </a:r>
            <a:r>
              <a:rPr lang="fr-FR" b="1" u="sng" dirty="0" smtClean="0">
                <a:solidFill>
                  <a:srgbClr val="FAA906"/>
                </a:solidFill>
              </a:rPr>
              <a:t>certains</a:t>
            </a:r>
            <a:r>
              <a:rPr lang="fr-FR" b="1" dirty="0" smtClean="0">
                <a:solidFill>
                  <a:srgbClr val="FAA906"/>
                </a:solidFill>
              </a:rPr>
              <a:t> étudiants </a:t>
            </a:r>
          </a:p>
          <a:p>
            <a:pPr algn="ctr" eaLnBrk="1" hangingPunct="1">
              <a:buFont typeface="Wingdings" pitchFamily="2" charset="2"/>
              <a:buNone/>
            </a:pPr>
            <a:endParaRPr lang="fr-FR" sz="2400" b="1" dirty="0" smtClean="0">
              <a:solidFill>
                <a:srgbClr val="FAA906"/>
              </a:solidFill>
            </a:endParaRPr>
          </a:p>
          <a:p>
            <a:pPr marL="1076325" indent="-1076325" eaLnBrk="1" hangingPunct="1">
              <a:buFont typeface="Wingdings" pitchFamily="2" charset="2"/>
              <a:buNone/>
            </a:pPr>
            <a:r>
              <a:rPr lang="fr-FR" sz="2000" b="1" dirty="0" smtClean="0">
                <a:solidFill>
                  <a:srgbClr val="002060"/>
                </a:solidFill>
              </a:rPr>
              <a:t>               Autonomie très relative, manque de rigueur, maturité et  laxisme dans  la recherche de stage et de projet de la part de certains étudiants. </a:t>
            </a:r>
          </a:p>
          <a:p>
            <a:pPr eaLnBrk="1" hangingPunct="1">
              <a:buFont typeface="Wingdings" pitchFamily="2" charset="2"/>
              <a:buNone/>
            </a:pPr>
            <a:endParaRPr lang="fr-FR" sz="2000" b="1" dirty="0" smtClean="0">
              <a:solidFill>
                <a:srgbClr val="002060"/>
              </a:solidFill>
            </a:endParaRPr>
          </a:p>
          <a:p>
            <a:pPr eaLnBrk="1" hangingPunct="1">
              <a:buFont typeface="Wingdings" pitchFamily="2" charset="2"/>
              <a:buNone/>
            </a:pPr>
            <a:endParaRPr lang="fr-FR" sz="2000" b="1" dirty="0" smtClean="0">
              <a:solidFill>
                <a:srgbClr val="002060"/>
              </a:solidFill>
            </a:endParaRPr>
          </a:p>
          <a:p>
            <a:pPr marL="1076325" indent="-1076325" eaLnBrk="1" hangingPunct="1">
              <a:buFont typeface="Wingdings" pitchFamily="2" charset="2"/>
              <a:buNone/>
            </a:pPr>
            <a:r>
              <a:rPr lang="fr-FR" sz="2000" b="1" dirty="0" smtClean="0">
                <a:solidFill>
                  <a:srgbClr val="002060"/>
                </a:solidFill>
              </a:rPr>
              <a:t>               Insuffisance au niveau de compétences acquises</a:t>
            </a:r>
          </a:p>
          <a:p>
            <a:pPr marL="1076325" indent="-1076325" eaLnBrk="1" hangingPunct="1">
              <a:buFont typeface="Wingdings" pitchFamily="2" charset="2"/>
              <a:buNone/>
            </a:pPr>
            <a:r>
              <a:rPr lang="fr-FR" sz="2000" b="1" dirty="0" smtClean="0">
                <a:solidFill>
                  <a:srgbClr val="002060"/>
                </a:solidFill>
              </a:rPr>
              <a:t>               Problème de savoir-être de certains dont l’image paraît difficile à « revaloriser » auprès de   partenaires.  </a:t>
            </a:r>
          </a:p>
          <a:p>
            <a:pPr eaLnBrk="1" hangingPunct="1">
              <a:buFont typeface="Wingdings" pitchFamily="2" charset="2"/>
              <a:buNone/>
            </a:pPr>
            <a:endParaRPr lang="fr-FR" sz="2000" b="1" dirty="0" smtClean="0">
              <a:solidFill>
                <a:srgbClr val="002060"/>
              </a:solidFill>
            </a:endParaRPr>
          </a:p>
        </p:txBody>
      </p:sp>
      <p:pic>
        <p:nvPicPr>
          <p:cNvPr id="49157" name="Picture 21" descr="C:\Users\David\Pictures\smileys tristes.jpg"/>
          <p:cNvPicPr>
            <a:picLocks noChangeAspect="1" noChangeArrowheads="1"/>
          </p:cNvPicPr>
          <p:nvPr/>
        </p:nvPicPr>
        <p:blipFill>
          <a:blip r:embed="rId3" cstate="print"/>
          <a:srcRect/>
          <a:stretch>
            <a:fillRect/>
          </a:stretch>
        </p:blipFill>
        <p:spPr bwMode="auto">
          <a:xfrm>
            <a:off x="684213" y="2060575"/>
            <a:ext cx="792162" cy="593725"/>
          </a:xfrm>
          <a:prstGeom prst="rect">
            <a:avLst/>
          </a:prstGeom>
          <a:noFill/>
          <a:ln w="9525">
            <a:noFill/>
            <a:miter lim="800000"/>
            <a:headEnd/>
            <a:tailEnd/>
          </a:ln>
        </p:spPr>
      </p:pic>
      <p:pic>
        <p:nvPicPr>
          <p:cNvPr id="49158" name="Picture 23" descr="C:\Users\David\Pictures\smileys tristes.jpg"/>
          <p:cNvPicPr>
            <a:picLocks noChangeAspect="1" noChangeArrowheads="1"/>
          </p:cNvPicPr>
          <p:nvPr/>
        </p:nvPicPr>
        <p:blipFill>
          <a:blip r:embed="rId4" cstate="print"/>
          <a:srcRect/>
          <a:stretch>
            <a:fillRect/>
          </a:stretch>
        </p:blipFill>
        <p:spPr bwMode="auto">
          <a:xfrm>
            <a:off x="611188" y="3860800"/>
            <a:ext cx="833437" cy="623888"/>
          </a:xfrm>
          <a:prstGeom prst="rect">
            <a:avLst/>
          </a:prstGeom>
          <a:noFill/>
          <a:ln w="9525">
            <a:noFill/>
            <a:miter lim="800000"/>
            <a:headEnd/>
            <a:tailEnd/>
          </a:ln>
        </p:spPr>
      </p:pic>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51202" name="Groupe 20"/>
          <p:cNvGrpSpPr>
            <a:grpSpLocks/>
          </p:cNvGrpSpPr>
          <p:nvPr/>
        </p:nvGrpSpPr>
        <p:grpSpPr bwMode="auto">
          <a:xfrm>
            <a:off x="720725" y="6308725"/>
            <a:ext cx="8169275" cy="504825"/>
            <a:chOff x="721292" y="6309319"/>
            <a:chExt cx="8168111" cy="504057"/>
          </a:xfrm>
        </p:grpSpPr>
        <p:sp>
          <p:nvSpPr>
            <p:cNvPr id="51209"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51210"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1222"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51211"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1220"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51212"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1218"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51213"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1216"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51214"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51203"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sp>
        <p:nvSpPr>
          <p:cNvPr id="20" name="Espace réservé du contenu 1"/>
          <p:cNvSpPr>
            <a:spLocks noGrp="1"/>
          </p:cNvSpPr>
          <p:nvPr>
            <p:ph idx="1"/>
          </p:nvPr>
        </p:nvSpPr>
        <p:spPr>
          <a:xfrm>
            <a:off x="320836" y="1332576"/>
            <a:ext cx="8305800" cy="4953000"/>
          </a:xfrm>
        </p:spPr>
        <p:txBody>
          <a:bodyPr/>
          <a:lstStyle/>
          <a:p>
            <a:pPr algn="ctr" eaLnBrk="1" hangingPunct="1">
              <a:buFont typeface="Wingdings" pitchFamily="2" charset="2"/>
              <a:buNone/>
            </a:pPr>
            <a:r>
              <a:rPr lang="fr-FR" b="1" dirty="0" smtClean="0">
                <a:solidFill>
                  <a:srgbClr val="FAA906"/>
                </a:solidFill>
              </a:rPr>
              <a:t>Difficultés liées à la nature même des projets</a:t>
            </a:r>
          </a:p>
          <a:p>
            <a:pPr algn="ctr" eaLnBrk="1" hangingPunct="1">
              <a:buFont typeface="Wingdings" pitchFamily="2" charset="2"/>
              <a:buNone/>
            </a:pPr>
            <a:r>
              <a:rPr lang="fr-FR" b="1" dirty="0" smtClean="0">
                <a:solidFill>
                  <a:schemeClr val="accent2"/>
                </a:solidFill>
              </a:rPr>
              <a:t> </a:t>
            </a:r>
            <a:r>
              <a:rPr lang="fr-FR" sz="2800" b="1" dirty="0" smtClean="0">
                <a:solidFill>
                  <a:srgbClr val="FF0000"/>
                </a:solidFill>
              </a:rPr>
              <a:t>Une spécialité souvent respectée  mais pas dans tous les cas </a:t>
            </a:r>
          </a:p>
          <a:p>
            <a:pPr algn="ctr" eaLnBrk="1" hangingPunct="1">
              <a:buFont typeface="Wingdings" pitchFamily="2" charset="2"/>
              <a:buNone/>
            </a:pPr>
            <a:endParaRPr lang="fr-FR" sz="2000" b="1" dirty="0" smtClean="0">
              <a:solidFill>
                <a:schemeClr val="accent2"/>
              </a:solidFill>
            </a:endParaRPr>
          </a:p>
          <a:p>
            <a:pPr eaLnBrk="1" hangingPunct="1">
              <a:buFont typeface="Wingdings" pitchFamily="2" charset="2"/>
              <a:buNone/>
            </a:pPr>
            <a:r>
              <a:rPr lang="fr-FR" sz="2000" b="1" dirty="0" smtClean="0">
                <a:solidFill>
                  <a:srgbClr val="002060"/>
                </a:solidFill>
              </a:rPr>
              <a:t>           Difficultés à toujours proposer des  stages dans la spécialité de la section               Faire valider </a:t>
            </a:r>
            <a:r>
              <a:rPr lang="fr-FR" sz="2000" b="1" u="sng" dirty="0" smtClean="0">
                <a:solidFill>
                  <a:srgbClr val="002060"/>
                </a:solidFill>
              </a:rPr>
              <a:t>une évolution de la spécialité </a:t>
            </a:r>
            <a:r>
              <a:rPr lang="fr-FR" sz="2000" b="1" dirty="0" smtClean="0">
                <a:solidFill>
                  <a:srgbClr val="002060"/>
                </a:solidFill>
              </a:rPr>
              <a:t>et référentiel lié.</a:t>
            </a:r>
          </a:p>
          <a:p>
            <a:pPr eaLnBrk="1" hangingPunct="1">
              <a:buFont typeface="Wingdings" pitchFamily="2" charset="2"/>
              <a:buNone/>
            </a:pPr>
            <a:endParaRPr lang="fr-FR" sz="2000" b="1" dirty="0" smtClean="0">
              <a:solidFill>
                <a:srgbClr val="002060"/>
              </a:solidFill>
            </a:endParaRPr>
          </a:p>
          <a:p>
            <a:pPr eaLnBrk="1" hangingPunct="1">
              <a:buFont typeface="Wingdings" pitchFamily="2" charset="2"/>
              <a:buNone/>
            </a:pPr>
            <a:r>
              <a:rPr lang="fr-FR" sz="1600" b="1" i="1" dirty="0" smtClean="0">
                <a:solidFill>
                  <a:srgbClr val="00B0F0"/>
                </a:solidFill>
              </a:rPr>
              <a:t>Ex Landerneau : Bois et dérivés           vers les sols techniques (carrelages, …) pour répondre à la demande des entreprises et du marché</a:t>
            </a:r>
            <a:r>
              <a:rPr lang="fr-FR" sz="1600" b="1" i="1" dirty="0" smtClean="0"/>
              <a:t>.</a:t>
            </a:r>
            <a:endParaRPr lang="fr-FR" sz="1600" dirty="0" smtClean="0"/>
          </a:p>
          <a:p>
            <a:pPr eaLnBrk="1" hangingPunct="1">
              <a:buFont typeface="Wingdings" pitchFamily="2" charset="2"/>
              <a:buNone/>
            </a:pPr>
            <a:r>
              <a:rPr lang="fr-FR" sz="2800" b="1" dirty="0" smtClean="0">
                <a:solidFill>
                  <a:srgbClr val="FF0000"/>
                </a:solidFill>
              </a:rPr>
              <a:t>Des actions successives et non un projet !</a:t>
            </a:r>
          </a:p>
        </p:txBody>
      </p:sp>
      <p:cxnSp>
        <p:nvCxnSpPr>
          <p:cNvPr id="21" name="Connecteur droit avec flèche 20"/>
          <p:cNvCxnSpPr>
            <a:cxnSpLocks noChangeShapeType="1"/>
          </p:cNvCxnSpPr>
          <p:nvPr/>
        </p:nvCxnSpPr>
        <p:spPr bwMode="auto">
          <a:xfrm>
            <a:off x="2411760" y="4267462"/>
            <a:ext cx="697228" cy="0"/>
          </a:xfrm>
          <a:prstGeom prst="straightConnector1">
            <a:avLst/>
          </a:prstGeom>
          <a:noFill/>
          <a:ln w="50800" algn="ctr">
            <a:solidFill>
              <a:srgbClr val="002060"/>
            </a:solidFill>
            <a:round/>
            <a:headEnd/>
            <a:tailEnd type="arrow" w="med" len="med"/>
          </a:ln>
        </p:spPr>
      </p:cxnSp>
      <p:cxnSp>
        <p:nvCxnSpPr>
          <p:cNvPr id="23" name="Connecteur droit avec flèche 22"/>
          <p:cNvCxnSpPr>
            <a:cxnSpLocks noChangeShapeType="1"/>
          </p:cNvCxnSpPr>
          <p:nvPr/>
        </p:nvCxnSpPr>
        <p:spPr bwMode="auto">
          <a:xfrm>
            <a:off x="3565927" y="5263949"/>
            <a:ext cx="431800" cy="0"/>
          </a:xfrm>
          <a:prstGeom prst="straightConnector1">
            <a:avLst/>
          </a:prstGeom>
          <a:noFill/>
          <a:ln w="50800" algn="ctr">
            <a:solidFill>
              <a:srgbClr val="00B0F0"/>
            </a:solidFill>
            <a:round/>
            <a:headEnd/>
            <a:tailEnd type="arrow" w="med" len="med"/>
          </a:ln>
        </p:spPr>
      </p:cxnSp>
      <p:pic>
        <p:nvPicPr>
          <p:cNvPr id="51208" name="Picture 22" descr="C:\Users\David\Pictures\smil4.png"/>
          <p:cNvPicPr>
            <a:picLocks noChangeAspect="1" noChangeArrowheads="1"/>
          </p:cNvPicPr>
          <p:nvPr/>
        </p:nvPicPr>
        <p:blipFill>
          <a:blip r:embed="rId3" cstate="print"/>
          <a:srcRect/>
          <a:stretch>
            <a:fillRect/>
          </a:stretch>
        </p:blipFill>
        <p:spPr bwMode="auto">
          <a:xfrm>
            <a:off x="395288" y="3068638"/>
            <a:ext cx="714375" cy="800100"/>
          </a:xfrm>
          <a:prstGeom prst="rect">
            <a:avLst/>
          </a:prstGeom>
          <a:noFill/>
          <a:ln w="9525">
            <a:noFill/>
            <a:miter lim="800000"/>
            <a:headEnd/>
            <a:tailEnd/>
          </a:ln>
        </p:spPr>
      </p:pic>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53250" name="Groupe 20"/>
          <p:cNvGrpSpPr>
            <a:grpSpLocks/>
          </p:cNvGrpSpPr>
          <p:nvPr/>
        </p:nvGrpSpPr>
        <p:grpSpPr bwMode="auto">
          <a:xfrm>
            <a:off x="720725" y="6308725"/>
            <a:ext cx="8169275" cy="504825"/>
            <a:chOff x="721292" y="6309319"/>
            <a:chExt cx="8168111" cy="504057"/>
          </a:xfrm>
        </p:grpSpPr>
        <p:sp>
          <p:nvSpPr>
            <p:cNvPr id="53256"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53257"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3269"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53258"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3267"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53259"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3265"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53260"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3263"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53261"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53251"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53252"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0" name="Espace réservé du contenu 1"/>
          <p:cNvSpPr>
            <a:spLocks noGrp="1"/>
          </p:cNvSpPr>
          <p:nvPr>
            <p:ph idx="1"/>
          </p:nvPr>
        </p:nvSpPr>
        <p:spPr/>
        <p:txBody>
          <a:bodyPr/>
          <a:lstStyle/>
          <a:p>
            <a:pPr eaLnBrk="1" hangingPunct="1">
              <a:buFont typeface="Wingdings" pitchFamily="2" charset="2"/>
              <a:buNone/>
            </a:pPr>
            <a:r>
              <a:rPr lang="fr-FR" sz="2800" b="1" smtClean="0">
                <a:solidFill>
                  <a:srgbClr val="FAA906"/>
                </a:solidFill>
              </a:rPr>
              <a:t>3.Les relations avec les professionnels</a:t>
            </a:r>
          </a:p>
          <a:p>
            <a:pPr eaLnBrk="1" hangingPunct="1">
              <a:buFont typeface="Wingdings" pitchFamily="2" charset="2"/>
              <a:buNone/>
            </a:pPr>
            <a:endParaRPr lang="fr-FR" sz="2000" b="1" smtClean="0">
              <a:solidFill>
                <a:srgbClr val="FFC000"/>
              </a:solidFill>
            </a:endParaRPr>
          </a:p>
          <a:p>
            <a:pPr eaLnBrk="1" hangingPunct="1">
              <a:buFont typeface="Wingdings" pitchFamily="2" charset="2"/>
              <a:buNone/>
            </a:pPr>
            <a:r>
              <a:rPr lang="fr-FR" sz="2000" b="1" smtClean="0">
                <a:solidFill>
                  <a:srgbClr val="002060"/>
                </a:solidFill>
              </a:rPr>
              <a:t>Un réel </a:t>
            </a:r>
          </a:p>
          <a:p>
            <a:pPr eaLnBrk="1" hangingPunct="1">
              <a:buFont typeface="Wingdings" pitchFamily="2" charset="2"/>
              <a:buNone/>
            </a:pPr>
            <a:r>
              <a:rPr lang="fr-FR" sz="2000" b="1" smtClean="0">
                <a:solidFill>
                  <a:srgbClr val="002060"/>
                </a:solidFill>
              </a:rPr>
              <a:t>Partenariat </a:t>
            </a:r>
          </a:p>
          <a:p>
            <a:pPr eaLnBrk="1" hangingPunct="1">
              <a:buFont typeface="Wingdings" pitchFamily="2" charset="2"/>
              <a:buNone/>
            </a:pPr>
            <a:endParaRPr lang="fr-FR" sz="2000" b="1" smtClean="0">
              <a:solidFill>
                <a:srgbClr val="002060"/>
              </a:solidFill>
            </a:endParaRPr>
          </a:p>
          <a:p>
            <a:pPr eaLnBrk="1" hangingPunct="1">
              <a:buFont typeface="Wingdings" pitchFamily="2" charset="2"/>
              <a:buNone/>
            </a:pPr>
            <a:endParaRPr lang="fr-FR" sz="2000" b="1" smtClean="0">
              <a:solidFill>
                <a:srgbClr val="002060"/>
              </a:solidFill>
            </a:endParaRPr>
          </a:p>
          <a:p>
            <a:pPr eaLnBrk="1" hangingPunct="1">
              <a:buFont typeface="Wingdings" pitchFamily="2" charset="2"/>
              <a:buNone/>
            </a:pPr>
            <a:endParaRPr lang="fr-FR" sz="2000" b="1" smtClean="0">
              <a:solidFill>
                <a:srgbClr val="002060"/>
              </a:solidFill>
            </a:endParaRPr>
          </a:p>
          <a:p>
            <a:pPr eaLnBrk="1" hangingPunct="1">
              <a:buFont typeface="Wingdings" pitchFamily="2" charset="2"/>
              <a:buNone/>
            </a:pPr>
            <a:endParaRPr lang="fr-FR" sz="2000" b="1" smtClean="0">
              <a:solidFill>
                <a:srgbClr val="002060"/>
              </a:solidFill>
            </a:endParaRPr>
          </a:p>
          <a:p>
            <a:pPr eaLnBrk="1" hangingPunct="1">
              <a:buFont typeface="Wingdings" pitchFamily="2" charset="2"/>
              <a:buNone/>
            </a:pPr>
            <a:r>
              <a:rPr lang="fr-FR" sz="2000" b="1" smtClean="0">
                <a:solidFill>
                  <a:srgbClr val="002060"/>
                </a:solidFill>
              </a:rPr>
              <a:t>Avec des formes </a:t>
            </a:r>
          </a:p>
          <a:p>
            <a:pPr eaLnBrk="1" hangingPunct="1">
              <a:buFont typeface="Wingdings" pitchFamily="2" charset="2"/>
              <a:buNone/>
            </a:pPr>
            <a:r>
              <a:rPr lang="fr-FR" sz="2000" b="1" smtClean="0">
                <a:solidFill>
                  <a:srgbClr val="002060"/>
                </a:solidFill>
              </a:rPr>
              <a:t>diverses …</a:t>
            </a:r>
          </a:p>
          <a:p>
            <a:pPr eaLnBrk="1" hangingPunct="1">
              <a:buFont typeface="Wingdings" pitchFamily="2" charset="2"/>
              <a:buNone/>
            </a:pPr>
            <a:endParaRPr lang="fr-FR" b="1" smtClean="0">
              <a:solidFill>
                <a:srgbClr val="002060"/>
              </a:solidFill>
            </a:endParaRPr>
          </a:p>
          <a:p>
            <a:pPr eaLnBrk="1" hangingPunct="1"/>
            <a:endParaRPr lang="fr-FR" smtClean="0"/>
          </a:p>
        </p:txBody>
      </p:sp>
      <p:graphicFrame>
        <p:nvGraphicFramePr>
          <p:cNvPr id="21" name="Diagramme 20"/>
          <p:cNvGraphicFramePr/>
          <p:nvPr/>
        </p:nvGraphicFramePr>
        <p:xfrm>
          <a:off x="2481288" y="1783125"/>
          <a:ext cx="6408712" cy="45680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23" name="Connecteur droit avec flèche 22"/>
          <p:cNvCxnSpPr/>
          <p:nvPr/>
        </p:nvCxnSpPr>
        <p:spPr>
          <a:xfrm>
            <a:off x="5508625" y="4292600"/>
            <a:ext cx="358775"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3"/>
          <p:cNvGrpSpPr>
            <a:grpSpLocks/>
          </p:cNvGrpSpPr>
          <p:nvPr/>
        </p:nvGrpSpPr>
        <p:grpSpPr bwMode="auto">
          <a:xfrm>
            <a:off x="962025" y="1989138"/>
            <a:ext cx="762000" cy="665162"/>
            <a:chOff x="1110" y="2656"/>
            <a:chExt cx="1549" cy="1351"/>
          </a:xfrm>
        </p:grpSpPr>
        <p:sp>
          <p:nvSpPr>
            <p:cNvPr id="18465"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8466"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8" name="AutoShape 6"/>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18434" name="Group 7"/>
          <p:cNvGrpSpPr>
            <a:grpSpLocks/>
          </p:cNvGrpSpPr>
          <p:nvPr/>
        </p:nvGrpSpPr>
        <p:grpSpPr bwMode="auto">
          <a:xfrm>
            <a:off x="962025" y="2903538"/>
            <a:ext cx="762000" cy="665162"/>
            <a:chOff x="3174" y="2656"/>
            <a:chExt cx="1549" cy="1351"/>
          </a:xfrm>
        </p:grpSpPr>
        <p:sp>
          <p:nvSpPr>
            <p:cNvPr id="18462"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8463"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12"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18435" name="Line 11"/>
          <p:cNvSpPr>
            <a:spLocks noChangeShapeType="1"/>
          </p:cNvSpPr>
          <p:nvPr/>
        </p:nvSpPr>
        <p:spPr bwMode="auto">
          <a:xfrm>
            <a:off x="1571625" y="25987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8436" name="Text Box 12"/>
          <p:cNvSpPr txBox="1">
            <a:spLocks noChangeArrowheads="1"/>
          </p:cNvSpPr>
          <p:nvPr/>
        </p:nvSpPr>
        <p:spPr bwMode="auto">
          <a:xfrm>
            <a:off x="2043113" y="2065338"/>
            <a:ext cx="1793875" cy="461962"/>
          </a:xfrm>
          <a:prstGeom prst="rect">
            <a:avLst/>
          </a:prstGeom>
          <a:noFill/>
          <a:ln w="9525">
            <a:noFill/>
            <a:miter lim="800000"/>
            <a:headEnd/>
            <a:tailEnd/>
          </a:ln>
        </p:spPr>
        <p:txBody>
          <a:bodyPr wrap="none">
            <a:spAutoFit/>
          </a:bodyPr>
          <a:lstStyle/>
          <a:p>
            <a:pPr eaLnBrk="0" hangingPunct="0"/>
            <a:r>
              <a:rPr lang="en-US" sz="2400"/>
              <a:t>Introduction</a:t>
            </a:r>
          </a:p>
        </p:txBody>
      </p:sp>
      <p:sp>
        <p:nvSpPr>
          <p:cNvPr id="18437" name="Text Box 13"/>
          <p:cNvSpPr txBox="1">
            <a:spLocks noChangeArrowheads="1"/>
          </p:cNvSpPr>
          <p:nvPr/>
        </p:nvSpPr>
        <p:spPr bwMode="gray">
          <a:xfrm>
            <a:off x="1158875" y="20875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1</a:t>
            </a:r>
          </a:p>
        </p:txBody>
      </p:sp>
      <p:sp>
        <p:nvSpPr>
          <p:cNvPr id="18438" name="Line 14"/>
          <p:cNvSpPr>
            <a:spLocks noChangeShapeType="1"/>
          </p:cNvSpPr>
          <p:nvPr/>
        </p:nvSpPr>
        <p:spPr bwMode="auto">
          <a:xfrm>
            <a:off x="1571625" y="35131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8439" name="Text Box 15"/>
          <p:cNvSpPr txBox="1">
            <a:spLocks noChangeArrowheads="1"/>
          </p:cNvSpPr>
          <p:nvPr/>
        </p:nvSpPr>
        <p:spPr bwMode="auto">
          <a:xfrm>
            <a:off x="2043113" y="2979738"/>
            <a:ext cx="6084887" cy="461962"/>
          </a:xfrm>
          <a:prstGeom prst="rect">
            <a:avLst/>
          </a:prstGeom>
          <a:noFill/>
          <a:ln w="9525">
            <a:noFill/>
            <a:miter lim="800000"/>
            <a:headEnd/>
            <a:tailEnd/>
          </a:ln>
        </p:spPr>
        <p:txBody>
          <a:bodyPr wrap="none">
            <a:spAutoFit/>
          </a:bodyPr>
          <a:lstStyle/>
          <a:p>
            <a:pPr eaLnBrk="0" hangingPunct="0"/>
            <a:r>
              <a:rPr lang="fr-FR" sz="2400"/>
              <a:t>Le projet TC au quotidien dans les sections</a:t>
            </a:r>
          </a:p>
        </p:txBody>
      </p:sp>
      <p:sp>
        <p:nvSpPr>
          <p:cNvPr id="18440" name="Text Box 16"/>
          <p:cNvSpPr txBox="1">
            <a:spLocks noChangeArrowheads="1"/>
          </p:cNvSpPr>
          <p:nvPr/>
        </p:nvSpPr>
        <p:spPr bwMode="gray">
          <a:xfrm>
            <a:off x="1158875" y="30019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2</a:t>
            </a:r>
          </a:p>
        </p:txBody>
      </p:sp>
      <p:grpSp>
        <p:nvGrpSpPr>
          <p:cNvPr id="18441" name="Group 17"/>
          <p:cNvGrpSpPr>
            <a:grpSpLocks/>
          </p:cNvGrpSpPr>
          <p:nvPr/>
        </p:nvGrpSpPr>
        <p:grpSpPr bwMode="auto">
          <a:xfrm>
            <a:off x="962025" y="3795713"/>
            <a:ext cx="762000" cy="665162"/>
            <a:chOff x="1110" y="2656"/>
            <a:chExt cx="1549" cy="1351"/>
          </a:xfrm>
        </p:grpSpPr>
        <p:sp>
          <p:nvSpPr>
            <p:cNvPr id="18459"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8460"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2"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18442" name="Group 21"/>
          <p:cNvGrpSpPr>
            <a:grpSpLocks/>
          </p:cNvGrpSpPr>
          <p:nvPr/>
        </p:nvGrpSpPr>
        <p:grpSpPr bwMode="auto">
          <a:xfrm>
            <a:off x="962025" y="4710113"/>
            <a:ext cx="762000" cy="665162"/>
            <a:chOff x="3174" y="2656"/>
            <a:chExt cx="1549" cy="1351"/>
          </a:xfrm>
        </p:grpSpPr>
        <p:sp>
          <p:nvSpPr>
            <p:cNvPr id="18456"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8457"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6" name="AutoShape 24"/>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18443" name="Line 25"/>
          <p:cNvSpPr>
            <a:spLocks noChangeShapeType="1"/>
          </p:cNvSpPr>
          <p:nvPr/>
        </p:nvSpPr>
        <p:spPr bwMode="auto">
          <a:xfrm>
            <a:off x="1571625" y="4405313"/>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8444" name="Text Box 26"/>
          <p:cNvSpPr txBox="1">
            <a:spLocks noChangeArrowheads="1"/>
          </p:cNvSpPr>
          <p:nvPr/>
        </p:nvSpPr>
        <p:spPr bwMode="auto">
          <a:xfrm>
            <a:off x="2043113" y="3871913"/>
            <a:ext cx="4686300" cy="461962"/>
          </a:xfrm>
          <a:prstGeom prst="rect">
            <a:avLst/>
          </a:prstGeom>
          <a:noFill/>
          <a:ln w="9525">
            <a:noFill/>
            <a:miter lim="800000"/>
            <a:headEnd/>
            <a:tailEnd/>
          </a:ln>
        </p:spPr>
        <p:txBody>
          <a:bodyPr wrap="none">
            <a:spAutoFit/>
          </a:bodyPr>
          <a:lstStyle/>
          <a:p>
            <a:pPr eaLnBrk="0" hangingPunct="0"/>
            <a:r>
              <a:rPr lang="fr-FR" sz="2400"/>
              <a:t>Rappel sur la dimension projet    </a:t>
            </a:r>
          </a:p>
        </p:txBody>
      </p:sp>
      <p:sp>
        <p:nvSpPr>
          <p:cNvPr id="18445" name="Text Box 27"/>
          <p:cNvSpPr txBox="1">
            <a:spLocks noChangeArrowheads="1"/>
          </p:cNvSpPr>
          <p:nvPr/>
        </p:nvSpPr>
        <p:spPr bwMode="gray">
          <a:xfrm>
            <a:off x="1158875" y="38941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3</a:t>
            </a:r>
          </a:p>
        </p:txBody>
      </p:sp>
      <p:sp>
        <p:nvSpPr>
          <p:cNvPr id="18446" name="Line 28"/>
          <p:cNvSpPr>
            <a:spLocks noChangeShapeType="1"/>
          </p:cNvSpPr>
          <p:nvPr/>
        </p:nvSpPr>
        <p:spPr bwMode="auto">
          <a:xfrm>
            <a:off x="1571625" y="5319713"/>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8447" name="Text Box 29"/>
          <p:cNvSpPr txBox="1">
            <a:spLocks noChangeArrowheads="1"/>
          </p:cNvSpPr>
          <p:nvPr/>
        </p:nvSpPr>
        <p:spPr bwMode="auto">
          <a:xfrm>
            <a:off x="2043113" y="4786313"/>
            <a:ext cx="5354637" cy="461962"/>
          </a:xfrm>
          <a:prstGeom prst="rect">
            <a:avLst/>
          </a:prstGeom>
          <a:noFill/>
          <a:ln w="9525">
            <a:noFill/>
            <a:miter lim="800000"/>
            <a:headEnd/>
            <a:tailEnd/>
          </a:ln>
        </p:spPr>
        <p:txBody>
          <a:bodyPr wrap="none">
            <a:spAutoFit/>
          </a:bodyPr>
          <a:lstStyle/>
          <a:p>
            <a:pPr eaLnBrk="0" hangingPunct="0"/>
            <a:r>
              <a:rPr lang="fr-FR" sz="2400"/>
              <a:t>Les apports d’une évaluation en CCF </a:t>
            </a:r>
          </a:p>
        </p:txBody>
      </p:sp>
      <p:sp>
        <p:nvSpPr>
          <p:cNvPr id="18448" name="Text Box 30"/>
          <p:cNvSpPr txBox="1">
            <a:spLocks noChangeArrowheads="1"/>
          </p:cNvSpPr>
          <p:nvPr/>
        </p:nvSpPr>
        <p:spPr bwMode="gray">
          <a:xfrm>
            <a:off x="1158875" y="48085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4</a:t>
            </a:r>
          </a:p>
        </p:txBody>
      </p:sp>
      <p:grpSp>
        <p:nvGrpSpPr>
          <p:cNvPr id="18449" name="Group 17"/>
          <p:cNvGrpSpPr>
            <a:grpSpLocks/>
          </p:cNvGrpSpPr>
          <p:nvPr/>
        </p:nvGrpSpPr>
        <p:grpSpPr bwMode="auto">
          <a:xfrm>
            <a:off x="962025" y="5589588"/>
            <a:ext cx="762000" cy="665162"/>
            <a:chOff x="1110" y="2656"/>
            <a:chExt cx="1549" cy="1351"/>
          </a:xfrm>
        </p:grpSpPr>
        <p:sp>
          <p:nvSpPr>
            <p:cNvPr id="18453"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8454"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40"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18450" name="Line 25"/>
          <p:cNvSpPr>
            <a:spLocks noChangeShapeType="1"/>
          </p:cNvSpPr>
          <p:nvPr/>
        </p:nvSpPr>
        <p:spPr bwMode="auto">
          <a:xfrm>
            <a:off x="1571625" y="6199188"/>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8451" name="Text Box 26"/>
          <p:cNvSpPr txBox="1">
            <a:spLocks noChangeArrowheads="1"/>
          </p:cNvSpPr>
          <p:nvPr/>
        </p:nvSpPr>
        <p:spPr bwMode="auto">
          <a:xfrm>
            <a:off x="2043113" y="5665788"/>
            <a:ext cx="1709737" cy="461962"/>
          </a:xfrm>
          <a:prstGeom prst="rect">
            <a:avLst/>
          </a:prstGeom>
          <a:noFill/>
          <a:ln w="9525">
            <a:noFill/>
            <a:miter lim="800000"/>
            <a:headEnd/>
            <a:tailEnd/>
          </a:ln>
        </p:spPr>
        <p:txBody>
          <a:bodyPr wrap="none">
            <a:spAutoFit/>
          </a:bodyPr>
          <a:lstStyle/>
          <a:p>
            <a:pPr eaLnBrk="0" hangingPunct="0"/>
            <a:r>
              <a:rPr lang="en-US" sz="2400"/>
              <a:t>Conclusion</a:t>
            </a:r>
          </a:p>
        </p:txBody>
      </p:sp>
      <p:sp>
        <p:nvSpPr>
          <p:cNvPr id="18452" name="Text Box 27"/>
          <p:cNvSpPr txBox="1">
            <a:spLocks noChangeArrowheads="1"/>
          </p:cNvSpPr>
          <p:nvPr/>
        </p:nvSpPr>
        <p:spPr bwMode="gray">
          <a:xfrm>
            <a:off x="1158875" y="5688013"/>
            <a:ext cx="355600" cy="461962"/>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5</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55298" name="Groupe 20"/>
          <p:cNvGrpSpPr>
            <a:grpSpLocks/>
          </p:cNvGrpSpPr>
          <p:nvPr/>
        </p:nvGrpSpPr>
        <p:grpSpPr bwMode="auto">
          <a:xfrm>
            <a:off x="720725" y="6308725"/>
            <a:ext cx="8169275" cy="504825"/>
            <a:chOff x="721292" y="6309319"/>
            <a:chExt cx="8168111" cy="504057"/>
          </a:xfrm>
        </p:grpSpPr>
        <p:sp>
          <p:nvSpPr>
            <p:cNvPr id="55303"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55304"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5316"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55305"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5314"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55306"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5312"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55307"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5310"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55308"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55299"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55300"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0" name="Espace réservé du contenu 1"/>
          <p:cNvSpPr>
            <a:spLocks noGrp="1"/>
          </p:cNvSpPr>
          <p:nvPr>
            <p:ph idx="1"/>
          </p:nvPr>
        </p:nvSpPr>
        <p:spPr/>
        <p:txBody>
          <a:bodyPr/>
          <a:lstStyle/>
          <a:p>
            <a:pPr eaLnBrk="1" hangingPunct="1">
              <a:buFont typeface="Wingdings" pitchFamily="2" charset="2"/>
              <a:buNone/>
              <a:defRPr/>
            </a:pPr>
            <a:r>
              <a:rPr lang="fr-FR" b="1" kern="1200" dirty="0" smtClean="0">
                <a:solidFill>
                  <a:srgbClr val="FAA906"/>
                </a:solidFill>
              </a:rPr>
              <a:t>4.L’acquisition des compétences à travers le projet</a:t>
            </a:r>
          </a:p>
          <a:p>
            <a:pPr eaLnBrk="1" hangingPunct="1">
              <a:buFont typeface="Wingdings" pitchFamily="2" charset="2"/>
              <a:buNone/>
              <a:defRPr/>
            </a:pPr>
            <a:endParaRPr lang="fr-FR" dirty="0">
              <a:solidFill>
                <a:schemeClr val="accent2"/>
              </a:solidFill>
            </a:endParaRPr>
          </a:p>
        </p:txBody>
      </p:sp>
      <p:graphicFrame>
        <p:nvGraphicFramePr>
          <p:cNvPr id="21" name="Diagramme 20"/>
          <p:cNvGraphicFramePr/>
          <p:nvPr>
            <p:extLst>
              <p:ext uri="{D42A27DB-BD31-4B8C-83A1-F6EECF244321}">
                <p14:modId xmlns:p14="http://schemas.microsoft.com/office/powerpoint/2010/main" xmlns="" val="1005347745"/>
              </p:ext>
            </p:extLst>
          </p:nvPr>
        </p:nvGraphicFramePr>
        <p:xfrm>
          <a:off x="395536" y="2348880"/>
          <a:ext cx="8640960" cy="37444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20</a:t>
            </a:fld>
            <a:endParaRPr lang="en-US"/>
          </a:p>
        </p:txBody>
      </p:sp>
      <p:graphicFrame>
        <p:nvGraphicFramePr>
          <p:cNvPr id="24" name="Diagramme 23"/>
          <p:cNvGraphicFramePr/>
          <p:nvPr>
            <p:extLst>
              <p:ext uri="{D42A27DB-BD31-4B8C-83A1-F6EECF244321}">
                <p14:modId xmlns:p14="http://schemas.microsoft.com/office/powerpoint/2010/main" xmlns="" val="2763731291"/>
              </p:ext>
            </p:extLst>
          </p:nvPr>
        </p:nvGraphicFramePr>
        <p:xfrm>
          <a:off x="221916" y="2325731"/>
          <a:ext cx="8814580" cy="374441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57346" name="Groupe 20"/>
          <p:cNvGrpSpPr>
            <a:grpSpLocks/>
          </p:cNvGrpSpPr>
          <p:nvPr/>
        </p:nvGrpSpPr>
        <p:grpSpPr bwMode="auto">
          <a:xfrm>
            <a:off x="720725" y="6308725"/>
            <a:ext cx="8169275" cy="504825"/>
            <a:chOff x="721292" y="6309319"/>
            <a:chExt cx="8168111" cy="504057"/>
          </a:xfrm>
        </p:grpSpPr>
        <p:sp>
          <p:nvSpPr>
            <p:cNvPr id="57352"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57353"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7365"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57354"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7363"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57355"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7361"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57356"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7359"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57357"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57347"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57348"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0" name="Espace réservé du contenu 1"/>
          <p:cNvSpPr>
            <a:spLocks noGrp="1"/>
          </p:cNvSpPr>
          <p:nvPr>
            <p:ph idx="1"/>
          </p:nvPr>
        </p:nvSpPr>
        <p:spPr/>
        <p:txBody>
          <a:bodyPr/>
          <a:lstStyle/>
          <a:p>
            <a:pPr algn="ctr" eaLnBrk="1" hangingPunct="1">
              <a:buFont typeface="Wingdings" pitchFamily="2" charset="2"/>
              <a:buNone/>
              <a:defRPr/>
            </a:pPr>
            <a:r>
              <a:rPr lang="fr-FR" b="1" dirty="0" smtClean="0">
                <a:solidFill>
                  <a:srgbClr val="FAA906"/>
                </a:solidFill>
              </a:rPr>
              <a:t>Les idées intéressantes à retenir !</a:t>
            </a:r>
          </a:p>
          <a:p>
            <a:pPr eaLnBrk="1" hangingPunct="1">
              <a:buFont typeface="Wingdings" pitchFamily="2" charset="2"/>
              <a:buChar char="v"/>
              <a:defRPr/>
            </a:pPr>
            <a:r>
              <a:rPr lang="fr-FR" sz="2400" b="1" u="sng" dirty="0" smtClean="0"/>
              <a:t>En amont du projet</a:t>
            </a:r>
            <a:r>
              <a:rPr lang="fr-FR" sz="2400" dirty="0" smtClean="0"/>
              <a:t> : </a:t>
            </a:r>
          </a:p>
          <a:p>
            <a:pPr eaLnBrk="1" hangingPunct="1">
              <a:buFont typeface="Wingdings" pitchFamily="2" charset="2"/>
              <a:buNone/>
              <a:defRPr/>
            </a:pPr>
            <a:endParaRPr lang="fr-FR" sz="2400" dirty="0" smtClean="0"/>
          </a:p>
          <a:p>
            <a:pPr eaLnBrk="1" hangingPunct="1">
              <a:buFont typeface="Wingdings" pitchFamily="2" charset="2"/>
              <a:buNone/>
              <a:defRPr/>
            </a:pPr>
            <a:r>
              <a:rPr lang="fr-FR" sz="2400" dirty="0" smtClean="0"/>
              <a:t>+                          </a:t>
            </a:r>
            <a:r>
              <a:rPr lang="fr-FR" sz="2000" b="1" u="sng" kern="1200" dirty="0" smtClean="0">
                <a:solidFill>
                  <a:srgbClr val="002060"/>
                </a:solidFill>
              </a:rPr>
              <a:t>Intervention de l’AFIJ</a:t>
            </a:r>
            <a:r>
              <a:rPr lang="fr-FR" sz="2000" b="1" kern="1200" dirty="0" smtClean="0">
                <a:solidFill>
                  <a:srgbClr val="002060"/>
                </a:solidFill>
              </a:rPr>
              <a:t> : conseil et mise en place de l’entretien de recrutement en début d’année   </a:t>
            </a:r>
            <a:r>
              <a:rPr lang="fr-FR" sz="2000" b="1" kern="1200" dirty="0" smtClean="0">
                <a:solidFill>
                  <a:srgbClr val="002060"/>
                </a:solidFill>
                <a:hlinkClick r:id="rId4"/>
              </a:rPr>
              <a:t>www.afij.org</a:t>
            </a:r>
            <a:endParaRPr lang="fr-FR" sz="2000" b="1" kern="1200" dirty="0" smtClean="0">
              <a:solidFill>
                <a:srgbClr val="002060"/>
              </a:solidFill>
            </a:endParaRPr>
          </a:p>
          <a:p>
            <a:pPr eaLnBrk="1" hangingPunct="1">
              <a:buFont typeface="Wingdings" pitchFamily="2" charset="2"/>
              <a:buNone/>
              <a:defRPr/>
            </a:pPr>
            <a:endParaRPr lang="fr-FR" sz="2000" b="1" kern="1200" dirty="0" smtClean="0">
              <a:solidFill>
                <a:srgbClr val="002060"/>
              </a:solidFill>
            </a:endParaRPr>
          </a:p>
          <a:p>
            <a:pPr eaLnBrk="1" hangingPunct="1">
              <a:buFont typeface="Wingdings" pitchFamily="2" charset="2"/>
              <a:buNone/>
              <a:defRPr/>
            </a:pPr>
            <a:r>
              <a:rPr lang="fr-FR" sz="2000" b="1" kern="1200" dirty="0" smtClean="0">
                <a:solidFill>
                  <a:srgbClr val="002060"/>
                </a:solidFill>
              </a:rPr>
              <a:t>+ </a:t>
            </a:r>
            <a:r>
              <a:rPr lang="fr-FR" sz="2000" b="1" u="sng" kern="1200" dirty="0" smtClean="0">
                <a:solidFill>
                  <a:srgbClr val="002060"/>
                </a:solidFill>
              </a:rPr>
              <a:t>Matinée d’entraînement aux entretiens</a:t>
            </a:r>
            <a:r>
              <a:rPr lang="fr-FR" sz="2000" b="1" kern="1200" dirty="0" smtClean="0">
                <a:solidFill>
                  <a:srgbClr val="002060"/>
                </a:solidFill>
              </a:rPr>
              <a:t> : avec des chefs d’entreprises locales, amis professionnels       chaque année                    sélectionner et recruter  un stagiaire</a:t>
            </a:r>
          </a:p>
          <a:p>
            <a:pPr eaLnBrk="1" hangingPunct="1">
              <a:buFont typeface="Wingdings" pitchFamily="2" charset="2"/>
              <a:buNone/>
              <a:defRPr/>
            </a:pPr>
            <a:endParaRPr lang="fr-FR" sz="2000" b="1" kern="1200" dirty="0" smtClean="0">
              <a:solidFill>
                <a:srgbClr val="002060"/>
              </a:solidFill>
            </a:endParaRPr>
          </a:p>
          <a:p>
            <a:pPr eaLnBrk="1" hangingPunct="1">
              <a:buFont typeface="Wingdings" pitchFamily="2" charset="2"/>
              <a:buNone/>
              <a:defRPr/>
            </a:pPr>
            <a:r>
              <a:rPr lang="fr-FR" sz="2000" b="1" kern="1200" dirty="0" smtClean="0">
                <a:solidFill>
                  <a:srgbClr val="002060"/>
                </a:solidFill>
              </a:rPr>
              <a:t>+ Lieux de stage à l’étranger </a:t>
            </a:r>
          </a:p>
          <a:p>
            <a:pPr eaLnBrk="1" hangingPunct="1">
              <a:buFont typeface="Wingdings" pitchFamily="2" charset="2"/>
              <a:buNone/>
              <a:defRPr/>
            </a:pPr>
            <a:r>
              <a:rPr lang="fr-FR" sz="1800" b="1" i="1" kern="1200" dirty="0" smtClean="0">
                <a:solidFill>
                  <a:srgbClr val="00B0F0"/>
                </a:solidFill>
              </a:rPr>
              <a:t>Ex : en Irlande avec ERASMUS</a:t>
            </a:r>
          </a:p>
          <a:p>
            <a:pPr eaLnBrk="1" hangingPunct="1">
              <a:buFont typeface="Wingdings" pitchFamily="2" charset="2"/>
              <a:buNone/>
              <a:defRPr/>
            </a:pPr>
            <a:endParaRPr lang="fr-FR" dirty="0">
              <a:solidFill>
                <a:schemeClr val="accent2"/>
              </a:solidFill>
            </a:endParaRPr>
          </a:p>
        </p:txBody>
      </p:sp>
      <p:pic>
        <p:nvPicPr>
          <p:cNvPr id="57350" name="Picture 21" descr="C:\Users\David\Pictures\logo_site_afij.png"/>
          <p:cNvPicPr>
            <a:picLocks noChangeAspect="1" noChangeArrowheads="1"/>
          </p:cNvPicPr>
          <p:nvPr/>
        </p:nvPicPr>
        <p:blipFill>
          <a:blip r:embed="rId5" cstate="print"/>
          <a:srcRect/>
          <a:stretch>
            <a:fillRect/>
          </a:stretch>
        </p:blipFill>
        <p:spPr bwMode="auto">
          <a:xfrm>
            <a:off x="900113" y="2349500"/>
            <a:ext cx="1454150" cy="796925"/>
          </a:xfrm>
          <a:prstGeom prst="rect">
            <a:avLst/>
          </a:prstGeom>
          <a:noFill/>
          <a:ln w="9525">
            <a:noFill/>
            <a:miter lim="800000"/>
            <a:headEnd/>
            <a:tailEnd/>
          </a:ln>
        </p:spPr>
      </p:pic>
      <p:cxnSp>
        <p:nvCxnSpPr>
          <p:cNvPr id="24" name="Connecteur droit avec flèche 23"/>
          <p:cNvCxnSpPr/>
          <p:nvPr/>
        </p:nvCxnSpPr>
        <p:spPr>
          <a:xfrm>
            <a:off x="5954287" y="4388253"/>
            <a:ext cx="452113" cy="0"/>
          </a:xfrm>
          <a:prstGeom prst="straightConnector1">
            <a:avLst/>
          </a:prstGeom>
          <a:ln w="508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59394" name="Groupe 20"/>
          <p:cNvGrpSpPr>
            <a:grpSpLocks/>
          </p:cNvGrpSpPr>
          <p:nvPr/>
        </p:nvGrpSpPr>
        <p:grpSpPr bwMode="auto">
          <a:xfrm>
            <a:off x="720725" y="6308725"/>
            <a:ext cx="8169275" cy="504825"/>
            <a:chOff x="721292" y="6309319"/>
            <a:chExt cx="8168111" cy="504057"/>
          </a:xfrm>
        </p:grpSpPr>
        <p:sp>
          <p:nvSpPr>
            <p:cNvPr id="59397"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59398"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9410"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59399"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9408"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59400"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9406"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59401"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59404"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59402"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59395"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sp>
        <p:nvSpPr>
          <p:cNvPr id="20" name="Espace réservé du contenu 1"/>
          <p:cNvSpPr>
            <a:spLocks noGrp="1"/>
          </p:cNvSpPr>
          <p:nvPr>
            <p:ph idx="1"/>
          </p:nvPr>
        </p:nvSpPr>
        <p:spPr>
          <a:xfrm>
            <a:off x="419100" y="1268413"/>
            <a:ext cx="8305800" cy="4953000"/>
          </a:xfrm>
        </p:spPr>
        <p:txBody>
          <a:bodyPr/>
          <a:lstStyle/>
          <a:p>
            <a:pPr eaLnBrk="1" hangingPunct="1">
              <a:defRPr/>
            </a:pPr>
            <a:r>
              <a:rPr lang="fr-FR" sz="2400" b="1" u="sng" dirty="0" smtClean="0"/>
              <a:t>Sur le suivi des étudiants  en stage</a:t>
            </a:r>
            <a:r>
              <a:rPr lang="fr-FR" sz="2400" b="1" dirty="0" smtClean="0"/>
              <a:t> :</a:t>
            </a:r>
            <a:r>
              <a:rPr lang="fr-FR" sz="2400" b="1" u="sng" dirty="0" smtClean="0"/>
              <a:t> </a:t>
            </a:r>
          </a:p>
          <a:p>
            <a:pPr eaLnBrk="1" hangingPunct="1">
              <a:buFont typeface="Wingdings" pitchFamily="2" charset="2"/>
              <a:buNone/>
              <a:defRPr/>
            </a:pPr>
            <a:endParaRPr lang="fr-FR" sz="2400" dirty="0" smtClean="0"/>
          </a:p>
          <a:p>
            <a:pPr marL="266700" indent="-266700" eaLnBrk="1" hangingPunct="1">
              <a:buFont typeface="Wingdings" pitchFamily="2" charset="2"/>
              <a:buNone/>
              <a:defRPr/>
            </a:pPr>
            <a:r>
              <a:rPr lang="fr-FR" sz="2400" dirty="0" smtClean="0"/>
              <a:t>+ </a:t>
            </a:r>
            <a:r>
              <a:rPr lang="fr-FR" sz="2000" b="1" u="sng" kern="1200" dirty="0" smtClean="0">
                <a:solidFill>
                  <a:srgbClr val="002060"/>
                </a:solidFill>
              </a:rPr>
              <a:t>Visite dès la première période de stage</a:t>
            </a:r>
            <a:r>
              <a:rPr lang="fr-FR" sz="2000" b="1" kern="1200" dirty="0" smtClean="0">
                <a:solidFill>
                  <a:srgbClr val="002060"/>
                </a:solidFill>
              </a:rPr>
              <a:t> : plus d’emprise, clarification de la démarche et de la nature du projet, mise en place de la relation et du moyen de suivi </a:t>
            </a:r>
          </a:p>
          <a:p>
            <a:pPr eaLnBrk="1" hangingPunct="1">
              <a:buFont typeface="Wingdings" pitchFamily="2" charset="2"/>
              <a:buNone/>
              <a:defRPr/>
            </a:pPr>
            <a:endParaRPr lang="fr-FR" sz="2000" b="1" kern="1200" dirty="0" smtClean="0">
              <a:solidFill>
                <a:srgbClr val="002060"/>
              </a:solidFill>
            </a:endParaRPr>
          </a:p>
          <a:p>
            <a:pPr marL="266700" indent="-266700" eaLnBrk="1" hangingPunct="1">
              <a:buFont typeface="Wingdings" pitchFamily="2" charset="2"/>
              <a:buNone/>
              <a:defRPr/>
            </a:pPr>
            <a:r>
              <a:rPr lang="fr-FR" sz="2000" b="1" kern="1200" dirty="0" smtClean="0">
                <a:solidFill>
                  <a:srgbClr val="002060"/>
                </a:solidFill>
              </a:rPr>
              <a:t>+ Les tuteurs ont tous les  mails et portables du professeur qu’ils utilisent régulièrement </a:t>
            </a:r>
          </a:p>
          <a:p>
            <a:pPr eaLnBrk="1" hangingPunct="1">
              <a:buFont typeface="Wingdings" pitchFamily="2" charset="2"/>
              <a:buNone/>
              <a:defRPr/>
            </a:pPr>
            <a:endParaRPr lang="fr-FR" sz="2000" b="1" kern="1200" dirty="0" smtClean="0">
              <a:solidFill>
                <a:srgbClr val="002060"/>
              </a:solidFill>
            </a:endParaRPr>
          </a:p>
          <a:p>
            <a:pPr eaLnBrk="1" hangingPunct="1">
              <a:buFont typeface="Wingdings" pitchFamily="2" charset="2"/>
              <a:buNone/>
              <a:defRPr/>
            </a:pPr>
            <a:r>
              <a:rPr lang="fr-FR" sz="2000" b="1" kern="1200" dirty="0" smtClean="0">
                <a:solidFill>
                  <a:srgbClr val="002060"/>
                </a:solidFill>
              </a:rPr>
              <a:t>+ Une visite à chaque période de stage</a:t>
            </a:r>
          </a:p>
          <a:p>
            <a:pPr eaLnBrk="1" hangingPunct="1">
              <a:buFont typeface="Wingdings" pitchFamily="2" charset="2"/>
              <a:buNone/>
              <a:defRPr/>
            </a:pPr>
            <a:endParaRPr lang="fr-FR" sz="2000" b="1" kern="1200" dirty="0" smtClean="0">
              <a:solidFill>
                <a:srgbClr val="002060"/>
              </a:solidFill>
            </a:endParaRPr>
          </a:p>
          <a:p>
            <a:pPr marL="266700" indent="-266700" eaLnBrk="1" hangingPunct="1">
              <a:buFont typeface="Wingdings" pitchFamily="2" charset="2"/>
              <a:buNone/>
              <a:defRPr/>
            </a:pPr>
            <a:r>
              <a:rPr lang="fr-FR" sz="2000" b="1" kern="1200" dirty="0" smtClean="0">
                <a:solidFill>
                  <a:srgbClr val="002060"/>
                </a:solidFill>
              </a:rPr>
              <a:t>+ Suivi des étudiants pendant les 2 ans </a:t>
            </a:r>
            <a:r>
              <a:rPr lang="fr-FR" sz="2000" b="1" u="sng" kern="1200" dirty="0" smtClean="0">
                <a:solidFill>
                  <a:srgbClr val="002060"/>
                </a:solidFill>
              </a:rPr>
              <a:t>par le même professeur</a:t>
            </a:r>
            <a:r>
              <a:rPr lang="fr-FR" sz="2000" b="1" kern="1200" dirty="0" smtClean="0">
                <a:solidFill>
                  <a:srgbClr val="002060"/>
                </a:solidFill>
              </a:rPr>
              <a:t> : le maître de stage sait parfaitement qui est le référent</a:t>
            </a:r>
          </a:p>
          <a:p>
            <a:pPr eaLnBrk="1" hangingPunct="1">
              <a:buFont typeface="Wingdings" pitchFamily="2" charset="2"/>
              <a:buNone/>
              <a:defRPr/>
            </a:pPr>
            <a:endParaRPr lang="fr-FR" dirty="0"/>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61442" name="Groupe 20"/>
          <p:cNvGrpSpPr>
            <a:grpSpLocks/>
          </p:cNvGrpSpPr>
          <p:nvPr/>
        </p:nvGrpSpPr>
        <p:grpSpPr bwMode="auto">
          <a:xfrm>
            <a:off x="720725" y="6308725"/>
            <a:ext cx="8169275" cy="504825"/>
            <a:chOff x="721292" y="6309319"/>
            <a:chExt cx="8168111" cy="504057"/>
          </a:xfrm>
        </p:grpSpPr>
        <p:sp>
          <p:nvSpPr>
            <p:cNvPr id="61448"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61449"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1461"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61450"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1459"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61451"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1457"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61452"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1455"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61453"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61443"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61444"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0" name="Espace réservé du contenu 1"/>
          <p:cNvSpPr>
            <a:spLocks noGrp="1"/>
          </p:cNvSpPr>
          <p:nvPr>
            <p:ph idx="1"/>
          </p:nvPr>
        </p:nvSpPr>
        <p:spPr>
          <a:xfrm>
            <a:off x="395288" y="1196975"/>
            <a:ext cx="8305800" cy="4953000"/>
          </a:xfrm>
        </p:spPr>
        <p:txBody>
          <a:bodyPr/>
          <a:lstStyle/>
          <a:p>
            <a:pPr eaLnBrk="1" hangingPunct="1">
              <a:buFont typeface="Wingdings" pitchFamily="2" charset="2"/>
              <a:buNone/>
              <a:defRPr/>
            </a:pPr>
            <a:r>
              <a:rPr lang="fr-FR" sz="2400" b="1" u="sng" dirty="0" smtClean="0"/>
              <a:t>Sur le type de relation avec les maîtres de stage tuteurs</a:t>
            </a:r>
          </a:p>
          <a:p>
            <a:pPr eaLnBrk="1" hangingPunct="1">
              <a:buFont typeface="Wingdings" pitchFamily="2" charset="2"/>
              <a:buNone/>
              <a:defRPr/>
            </a:pPr>
            <a:r>
              <a:rPr lang="fr-FR" sz="2400" b="1" u="sng" dirty="0" smtClean="0"/>
              <a:t> </a:t>
            </a:r>
          </a:p>
          <a:p>
            <a:pPr marL="266700" indent="-266700" eaLnBrk="1" hangingPunct="1">
              <a:buFont typeface="Wingdings" pitchFamily="2" charset="2"/>
              <a:buNone/>
              <a:defRPr/>
            </a:pPr>
            <a:r>
              <a:rPr lang="fr-FR" sz="2400" dirty="0" smtClean="0"/>
              <a:t>+ </a:t>
            </a:r>
            <a:r>
              <a:rPr lang="fr-FR" sz="2400" b="1" kern="1200" dirty="0" smtClean="0">
                <a:solidFill>
                  <a:srgbClr val="002060"/>
                </a:solidFill>
              </a:rPr>
              <a:t>Invitation aux portes ouvertes du lycée :  stand (entreprises-étudiants) sur des thèmes précis lors de ces mêmes portes ouvertes</a:t>
            </a:r>
          </a:p>
          <a:p>
            <a:pPr eaLnBrk="1" hangingPunct="1">
              <a:buFont typeface="Wingdings" pitchFamily="2" charset="2"/>
              <a:buNone/>
              <a:defRPr/>
            </a:pPr>
            <a:endParaRPr lang="fr-FR" sz="2000" b="1" kern="1200" dirty="0" smtClean="0">
              <a:solidFill>
                <a:srgbClr val="002060"/>
              </a:solidFill>
            </a:endParaRPr>
          </a:p>
          <a:p>
            <a:pPr eaLnBrk="1" hangingPunct="1">
              <a:buFont typeface="Wingdings" pitchFamily="2" charset="2"/>
              <a:buNone/>
              <a:defRPr/>
            </a:pPr>
            <a:endParaRPr lang="fr-FR" sz="2000" b="1" kern="1200" dirty="0" smtClean="0">
              <a:solidFill>
                <a:srgbClr val="002060"/>
              </a:solidFill>
            </a:endParaRPr>
          </a:p>
          <a:p>
            <a:pPr marL="266700" indent="-266700" eaLnBrk="1" hangingPunct="1">
              <a:buFont typeface="Wingdings" pitchFamily="2" charset="2"/>
              <a:buNone/>
              <a:defRPr/>
            </a:pPr>
            <a:r>
              <a:rPr lang="fr-FR" sz="2000" b="1" kern="1200" dirty="0" smtClean="0">
                <a:solidFill>
                  <a:srgbClr val="002060"/>
                </a:solidFill>
              </a:rPr>
              <a:t>+ </a:t>
            </a:r>
            <a:r>
              <a:rPr lang="fr-FR" sz="2400" b="1" kern="1200" dirty="0" smtClean="0">
                <a:solidFill>
                  <a:srgbClr val="002060"/>
                </a:solidFill>
              </a:rPr>
              <a:t>Mise en place d’une </a:t>
            </a:r>
            <a:r>
              <a:rPr lang="fr-FR" sz="2400" b="1" u="sng" kern="1200" dirty="0" smtClean="0">
                <a:solidFill>
                  <a:srgbClr val="002060"/>
                </a:solidFill>
              </a:rPr>
              <a:t>newsletter</a:t>
            </a:r>
            <a:r>
              <a:rPr lang="fr-FR" sz="2400" b="1" kern="1200" dirty="0" smtClean="0">
                <a:solidFill>
                  <a:srgbClr val="002060"/>
                </a:solidFill>
              </a:rPr>
              <a:t> bimensuelle auprès des partenaires professionnels </a:t>
            </a:r>
          </a:p>
          <a:p>
            <a:pPr eaLnBrk="1" hangingPunct="1">
              <a:buFont typeface="Wingdings" pitchFamily="2" charset="2"/>
              <a:buNone/>
              <a:defRPr/>
            </a:pPr>
            <a:endParaRPr lang="fr-FR" dirty="0"/>
          </a:p>
        </p:txBody>
      </p:sp>
      <p:pic>
        <p:nvPicPr>
          <p:cNvPr id="61446" name="Picture 21" descr="C:\Users\David\Pictures\images.jpg"/>
          <p:cNvPicPr>
            <a:picLocks noChangeAspect="1" noChangeArrowheads="1"/>
          </p:cNvPicPr>
          <p:nvPr/>
        </p:nvPicPr>
        <p:blipFill>
          <a:blip r:embed="rId4" cstate="print"/>
          <a:srcRect/>
          <a:stretch>
            <a:fillRect/>
          </a:stretch>
        </p:blipFill>
        <p:spPr bwMode="auto">
          <a:xfrm>
            <a:off x="5076825" y="2852738"/>
            <a:ext cx="2082800" cy="735012"/>
          </a:xfrm>
          <a:prstGeom prst="rect">
            <a:avLst/>
          </a:prstGeom>
          <a:noFill/>
          <a:ln w="9525">
            <a:noFill/>
            <a:miter lim="800000"/>
            <a:headEnd/>
            <a:tailEnd/>
          </a:ln>
        </p:spPr>
      </p:pic>
      <p:pic>
        <p:nvPicPr>
          <p:cNvPr id="61447" name="Picture 22" descr="C:\Users\David\Pictures\untitled.bmp"/>
          <p:cNvPicPr>
            <a:picLocks noChangeAspect="1" noChangeArrowheads="1"/>
          </p:cNvPicPr>
          <p:nvPr/>
        </p:nvPicPr>
        <p:blipFill>
          <a:blip r:embed="rId5" cstate="print"/>
          <a:srcRect/>
          <a:stretch>
            <a:fillRect/>
          </a:stretch>
        </p:blipFill>
        <p:spPr bwMode="auto">
          <a:xfrm>
            <a:off x="6011863" y="4581525"/>
            <a:ext cx="1533525" cy="1533525"/>
          </a:xfrm>
          <a:prstGeom prst="rect">
            <a:avLst/>
          </a:prstGeom>
          <a:noFill/>
          <a:ln w="9525">
            <a:noFill/>
            <a:miter lim="800000"/>
            <a:headEnd/>
            <a:tailEnd/>
          </a:ln>
        </p:spPr>
      </p:pic>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489" name="Group 3"/>
          <p:cNvGrpSpPr>
            <a:grpSpLocks/>
          </p:cNvGrpSpPr>
          <p:nvPr/>
        </p:nvGrpSpPr>
        <p:grpSpPr bwMode="auto">
          <a:xfrm>
            <a:off x="962025" y="1989138"/>
            <a:ext cx="762000" cy="665162"/>
            <a:chOff x="1110" y="2656"/>
            <a:chExt cx="1549" cy="1351"/>
          </a:xfrm>
        </p:grpSpPr>
        <p:sp>
          <p:nvSpPr>
            <p:cNvPr id="63523"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63524"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8" name="AutoShape 6"/>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63490" name="Group 7"/>
          <p:cNvGrpSpPr>
            <a:grpSpLocks/>
          </p:cNvGrpSpPr>
          <p:nvPr/>
        </p:nvGrpSpPr>
        <p:grpSpPr bwMode="auto">
          <a:xfrm>
            <a:off x="962025" y="2903538"/>
            <a:ext cx="762000" cy="665162"/>
            <a:chOff x="3174" y="2656"/>
            <a:chExt cx="1549" cy="1351"/>
          </a:xfrm>
        </p:grpSpPr>
        <p:sp>
          <p:nvSpPr>
            <p:cNvPr id="63520"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63521"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12"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63491" name="Line 11"/>
          <p:cNvSpPr>
            <a:spLocks noChangeShapeType="1"/>
          </p:cNvSpPr>
          <p:nvPr/>
        </p:nvSpPr>
        <p:spPr bwMode="auto">
          <a:xfrm>
            <a:off x="1571625" y="25987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63492" name="Text Box 12"/>
          <p:cNvSpPr txBox="1">
            <a:spLocks noChangeArrowheads="1"/>
          </p:cNvSpPr>
          <p:nvPr/>
        </p:nvSpPr>
        <p:spPr bwMode="auto">
          <a:xfrm>
            <a:off x="2043113" y="2065338"/>
            <a:ext cx="1793875" cy="461962"/>
          </a:xfrm>
          <a:prstGeom prst="rect">
            <a:avLst/>
          </a:prstGeom>
          <a:noFill/>
          <a:ln w="9525">
            <a:noFill/>
            <a:miter lim="800000"/>
            <a:headEnd/>
            <a:tailEnd/>
          </a:ln>
        </p:spPr>
        <p:txBody>
          <a:bodyPr wrap="none">
            <a:spAutoFit/>
          </a:bodyPr>
          <a:lstStyle/>
          <a:p>
            <a:pPr eaLnBrk="0" hangingPunct="0"/>
            <a:r>
              <a:rPr lang="en-US" sz="2400"/>
              <a:t>Introduction</a:t>
            </a:r>
          </a:p>
        </p:txBody>
      </p:sp>
      <p:sp>
        <p:nvSpPr>
          <p:cNvPr id="63493" name="Text Box 13"/>
          <p:cNvSpPr txBox="1">
            <a:spLocks noChangeArrowheads="1"/>
          </p:cNvSpPr>
          <p:nvPr/>
        </p:nvSpPr>
        <p:spPr bwMode="gray">
          <a:xfrm>
            <a:off x="1158875" y="20875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1</a:t>
            </a:r>
          </a:p>
        </p:txBody>
      </p:sp>
      <p:sp>
        <p:nvSpPr>
          <p:cNvPr id="63494" name="Line 14"/>
          <p:cNvSpPr>
            <a:spLocks noChangeShapeType="1"/>
          </p:cNvSpPr>
          <p:nvPr/>
        </p:nvSpPr>
        <p:spPr bwMode="auto">
          <a:xfrm>
            <a:off x="1571625" y="35131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63495" name="Text Box 15"/>
          <p:cNvSpPr txBox="1">
            <a:spLocks noChangeArrowheads="1"/>
          </p:cNvSpPr>
          <p:nvPr/>
        </p:nvSpPr>
        <p:spPr bwMode="auto">
          <a:xfrm>
            <a:off x="2043113" y="2979738"/>
            <a:ext cx="6084887" cy="461962"/>
          </a:xfrm>
          <a:prstGeom prst="rect">
            <a:avLst/>
          </a:prstGeom>
          <a:noFill/>
          <a:ln w="9525">
            <a:noFill/>
            <a:miter lim="800000"/>
            <a:headEnd/>
            <a:tailEnd/>
          </a:ln>
        </p:spPr>
        <p:txBody>
          <a:bodyPr wrap="none">
            <a:spAutoFit/>
          </a:bodyPr>
          <a:lstStyle/>
          <a:p>
            <a:pPr eaLnBrk="0" hangingPunct="0"/>
            <a:r>
              <a:rPr lang="fr-FR" sz="2400"/>
              <a:t>Le projet TC au quotidien dans les sections</a:t>
            </a:r>
          </a:p>
        </p:txBody>
      </p:sp>
      <p:sp>
        <p:nvSpPr>
          <p:cNvPr id="63496" name="Text Box 16"/>
          <p:cNvSpPr txBox="1">
            <a:spLocks noChangeArrowheads="1"/>
          </p:cNvSpPr>
          <p:nvPr/>
        </p:nvSpPr>
        <p:spPr bwMode="gray">
          <a:xfrm>
            <a:off x="1158875" y="30019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2</a:t>
            </a:r>
          </a:p>
        </p:txBody>
      </p:sp>
      <p:grpSp>
        <p:nvGrpSpPr>
          <p:cNvPr id="63497" name="Group 17"/>
          <p:cNvGrpSpPr>
            <a:grpSpLocks/>
          </p:cNvGrpSpPr>
          <p:nvPr/>
        </p:nvGrpSpPr>
        <p:grpSpPr bwMode="auto">
          <a:xfrm>
            <a:off x="962025" y="3795713"/>
            <a:ext cx="762000" cy="665162"/>
            <a:chOff x="1110" y="2656"/>
            <a:chExt cx="1549" cy="1351"/>
          </a:xfrm>
        </p:grpSpPr>
        <p:sp>
          <p:nvSpPr>
            <p:cNvPr id="63517"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63518"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2"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63498" name="Group 21"/>
          <p:cNvGrpSpPr>
            <a:grpSpLocks/>
          </p:cNvGrpSpPr>
          <p:nvPr/>
        </p:nvGrpSpPr>
        <p:grpSpPr bwMode="auto">
          <a:xfrm>
            <a:off x="962025" y="4710113"/>
            <a:ext cx="762000" cy="665162"/>
            <a:chOff x="3174" y="2656"/>
            <a:chExt cx="1549" cy="1351"/>
          </a:xfrm>
        </p:grpSpPr>
        <p:sp>
          <p:nvSpPr>
            <p:cNvPr id="63514"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63515"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6" name="AutoShape 24"/>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63499" name="Line 25"/>
          <p:cNvSpPr>
            <a:spLocks noChangeShapeType="1"/>
          </p:cNvSpPr>
          <p:nvPr/>
        </p:nvSpPr>
        <p:spPr bwMode="auto">
          <a:xfrm>
            <a:off x="1571625" y="4405313"/>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63500" name="Text Box 26"/>
          <p:cNvSpPr txBox="1">
            <a:spLocks noChangeArrowheads="1"/>
          </p:cNvSpPr>
          <p:nvPr/>
        </p:nvSpPr>
        <p:spPr bwMode="auto">
          <a:xfrm>
            <a:off x="2043113" y="3871913"/>
            <a:ext cx="4686300" cy="461962"/>
          </a:xfrm>
          <a:prstGeom prst="rect">
            <a:avLst/>
          </a:prstGeom>
          <a:noFill/>
          <a:ln w="9525">
            <a:noFill/>
            <a:miter lim="800000"/>
            <a:headEnd/>
            <a:tailEnd/>
          </a:ln>
        </p:spPr>
        <p:txBody>
          <a:bodyPr wrap="none">
            <a:spAutoFit/>
          </a:bodyPr>
          <a:lstStyle/>
          <a:p>
            <a:pPr eaLnBrk="0" hangingPunct="0"/>
            <a:r>
              <a:rPr lang="fr-FR" sz="2400"/>
              <a:t>Rappel sur la dimension projet    </a:t>
            </a:r>
          </a:p>
        </p:txBody>
      </p:sp>
      <p:sp>
        <p:nvSpPr>
          <p:cNvPr id="63501" name="Text Box 27"/>
          <p:cNvSpPr txBox="1">
            <a:spLocks noChangeArrowheads="1"/>
          </p:cNvSpPr>
          <p:nvPr/>
        </p:nvSpPr>
        <p:spPr bwMode="gray">
          <a:xfrm>
            <a:off x="1158875" y="38941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3</a:t>
            </a:r>
          </a:p>
        </p:txBody>
      </p:sp>
      <p:sp>
        <p:nvSpPr>
          <p:cNvPr id="63502" name="Line 28"/>
          <p:cNvSpPr>
            <a:spLocks noChangeShapeType="1"/>
          </p:cNvSpPr>
          <p:nvPr/>
        </p:nvSpPr>
        <p:spPr bwMode="auto">
          <a:xfrm>
            <a:off x="1571625" y="5319713"/>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63503" name="Text Box 29"/>
          <p:cNvSpPr txBox="1">
            <a:spLocks noChangeArrowheads="1"/>
          </p:cNvSpPr>
          <p:nvPr/>
        </p:nvSpPr>
        <p:spPr bwMode="auto">
          <a:xfrm>
            <a:off x="2043113" y="4786313"/>
            <a:ext cx="5354637" cy="461962"/>
          </a:xfrm>
          <a:prstGeom prst="rect">
            <a:avLst/>
          </a:prstGeom>
          <a:noFill/>
          <a:ln w="9525">
            <a:noFill/>
            <a:miter lim="800000"/>
            <a:headEnd/>
            <a:tailEnd/>
          </a:ln>
        </p:spPr>
        <p:txBody>
          <a:bodyPr wrap="none">
            <a:spAutoFit/>
          </a:bodyPr>
          <a:lstStyle/>
          <a:p>
            <a:pPr eaLnBrk="0" hangingPunct="0"/>
            <a:r>
              <a:rPr lang="fr-FR" sz="2400"/>
              <a:t>Les apports d’une évaluation en CCF </a:t>
            </a:r>
          </a:p>
        </p:txBody>
      </p:sp>
      <p:sp>
        <p:nvSpPr>
          <p:cNvPr id="63504" name="Text Box 30"/>
          <p:cNvSpPr txBox="1">
            <a:spLocks noChangeArrowheads="1"/>
          </p:cNvSpPr>
          <p:nvPr/>
        </p:nvSpPr>
        <p:spPr bwMode="gray">
          <a:xfrm>
            <a:off x="1158875" y="48085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4</a:t>
            </a:r>
          </a:p>
        </p:txBody>
      </p:sp>
      <p:grpSp>
        <p:nvGrpSpPr>
          <p:cNvPr id="63505" name="Group 17"/>
          <p:cNvGrpSpPr>
            <a:grpSpLocks/>
          </p:cNvGrpSpPr>
          <p:nvPr/>
        </p:nvGrpSpPr>
        <p:grpSpPr bwMode="auto">
          <a:xfrm>
            <a:off x="962025" y="5589588"/>
            <a:ext cx="762000" cy="665162"/>
            <a:chOff x="1110" y="2656"/>
            <a:chExt cx="1549" cy="1351"/>
          </a:xfrm>
        </p:grpSpPr>
        <p:sp>
          <p:nvSpPr>
            <p:cNvPr id="63511"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63512"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40"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63506" name="Line 25"/>
          <p:cNvSpPr>
            <a:spLocks noChangeShapeType="1"/>
          </p:cNvSpPr>
          <p:nvPr/>
        </p:nvSpPr>
        <p:spPr bwMode="auto">
          <a:xfrm>
            <a:off x="1571625" y="6199188"/>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63507" name="Text Box 26"/>
          <p:cNvSpPr txBox="1">
            <a:spLocks noChangeArrowheads="1"/>
          </p:cNvSpPr>
          <p:nvPr/>
        </p:nvSpPr>
        <p:spPr bwMode="auto">
          <a:xfrm>
            <a:off x="2043113" y="5665788"/>
            <a:ext cx="1709737" cy="461962"/>
          </a:xfrm>
          <a:prstGeom prst="rect">
            <a:avLst/>
          </a:prstGeom>
          <a:noFill/>
          <a:ln w="9525">
            <a:noFill/>
            <a:miter lim="800000"/>
            <a:headEnd/>
            <a:tailEnd/>
          </a:ln>
        </p:spPr>
        <p:txBody>
          <a:bodyPr wrap="none">
            <a:spAutoFit/>
          </a:bodyPr>
          <a:lstStyle/>
          <a:p>
            <a:pPr eaLnBrk="0" hangingPunct="0"/>
            <a:r>
              <a:rPr lang="en-US" sz="2400"/>
              <a:t>Conclusion</a:t>
            </a:r>
          </a:p>
        </p:txBody>
      </p:sp>
      <p:sp>
        <p:nvSpPr>
          <p:cNvPr id="63508" name="Text Box 27"/>
          <p:cNvSpPr txBox="1">
            <a:spLocks noChangeArrowheads="1"/>
          </p:cNvSpPr>
          <p:nvPr/>
        </p:nvSpPr>
        <p:spPr bwMode="gray">
          <a:xfrm>
            <a:off x="1158875" y="5688013"/>
            <a:ext cx="355600" cy="461962"/>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5</a:t>
            </a:r>
          </a:p>
        </p:txBody>
      </p:sp>
      <p:sp>
        <p:nvSpPr>
          <p:cNvPr id="44" name="Rectangle 43"/>
          <p:cNvSpPr/>
          <p:nvPr/>
        </p:nvSpPr>
        <p:spPr>
          <a:xfrm>
            <a:off x="0" y="1871663"/>
            <a:ext cx="9144000" cy="1811337"/>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5" name="Rectangle 44"/>
          <p:cNvSpPr/>
          <p:nvPr/>
        </p:nvSpPr>
        <p:spPr>
          <a:xfrm>
            <a:off x="0" y="4581525"/>
            <a:ext cx="9144000" cy="2276475"/>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5538"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65539"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5556"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65540"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5554"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65541"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5552"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65542"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5550"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65543"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65544" name="Titre 1"/>
          <p:cNvSpPr txBox="1">
            <a:spLocks/>
          </p:cNvSpPr>
          <p:nvPr/>
        </p:nvSpPr>
        <p:spPr bwMode="gray">
          <a:xfrm>
            <a:off x="1187450" y="1268413"/>
            <a:ext cx="7034213" cy="563562"/>
          </a:xfrm>
          <a:prstGeom prst="rect">
            <a:avLst/>
          </a:prstGeom>
          <a:noFill/>
          <a:ln w="9525">
            <a:noFill/>
            <a:miter lim="800000"/>
            <a:headEnd/>
            <a:tailEnd/>
          </a:ln>
        </p:spPr>
        <p:txBody>
          <a:bodyPr anchor="ctr"/>
          <a:lstStyle/>
          <a:p>
            <a:pPr algn="ctr"/>
            <a:r>
              <a:rPr lang="fr-FR" sz="2400" b="1">
                <a:solidFill>
                  <a:srgbClr val="FAA906"/>
                </a:solidFill>
              </a:rPr>
              <a:t>D’une définition aux dimensions du projet   </a:t>
            </a:r>
          </a:p>
        </p:txBody>
      </p:sp>
      <p:sp>
        <p:nvSpPr>
          <p:cNvPr id="65545"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sp>
        <p:nvSpPr>
          <p:cNvPr id="65546" name="Rectangle 1"/>
          <p:cNvSpPr>
            <a:spLocks noChangeArrowheads="1"/>
          </p:cNvSpPr>
          <p:nvPr/>
        </p:nvSpPr>
        <p:spPr bwMode="auto">
          <a:xfrm>
            <a:off x="252413" y="2349500"/>
            <a:ext cx="4225925" cy="3170238"/>
          </a:xfrm>
          <a:prstGeom prst="rect">
            <a:avLst/>
          </a:prstGeom>
          <a:noFill/>
          <a:ln w="9525">
            <a:noFill/>
            <a:miter lim="800000"/>
            <a:headEnd/>
            <a:tailEnd/>
          </a:ln>
        </p:spPr>
        <p:txBody>
          <a:bodyPr>
            <a:spAutoFit/>
          </a:bodyPr>
          <a:lstStyle/>
          <a:p>
            <a:r>
              <a:rPr lang="fr-FR" sz="2000" b="1">
                <a:solidFill>
                  <a:srgbClr val="002060"/>
                </a:solidFill>
              </a:rPr>
              <a:t>«Un projet est un effort complexe pour atteindre un objectif spécifique, devant respecter un échéancier et un budget, et qui, typiquement, franchit des frontières organisationnelles. Il est unique et en général non répétitif dans l'organisation.»</a:t>
            </a:r>
          </a:p>
          <a:p>
            <a:endParaRPr lang="fr-FR" sz="2000" b="1">
              <a:solidFill>
                <a:srgbClr val="002060"/>
              </a:solidFill>
            </a:endParaRPr>
          </a:p>
          <a:p>
            <a:pPr algn="ctr"/>
            <a:r>
              <a:rPr lang="fr-FR" sz="2000" b="1">
                <a:solidFill>
                  <a:srgbClr val="002060"/>
                </a:solidFill>
              </a:rPr>
              <a:t>Cleland et King (1983</a:t>
            </a:r>
            <a:r>
              <a:rPr lang="fr-FR" sz="2000"/>
              <a:t>)</a:t>
            </a:r>
            <a:endParaRPr lang="fr-FR" sz="2000" b="1">
              <a:solidFill>
                <a:srgbClr val="002060"/>
              </a:solidFill>
            </a:endParaRPr>
          </a:p>
        </p:txBody>
      </p:sp>
      <p:pic>
        <p:nvPicPr>
          <p:cNvPr id="65547" name="Image 2"/>
          <p:cNvPicPr>
            <a:picLocks noChangeAspect="1"/>
          </p:cNvPicPr>
          <p:nvPr/>
        </p:nvPicPr>
        <p:blipFill>
          <a:blip r:embed="rId3" cstate="print"/>
          <a:srcRect/>
          <a:stretch>
            <a:fillRect/>
          </a:stretch>
        </p:blipFill>
        <p:spPr bwMode="auto">
          <a:xfrm>
            <a:off x="4932363" y="1989138"/>
            <a:ext cx="3421062" cy="3421062"/>
          </a:xfrm>
          <a:prstGeom prst="rect">
            <a:avLst/>
          </a:prstGeom>
          <a:noFill/>
          <a:ln w="9525">
            <a:noFill/>
            <a:miter lim="800000"/>
            <a:headEnd/>
            <a:tailEnd/>
          </a:ln>
        </p:spPr>
      </p:pic>
      <p:sp>
        <p:nvSpPr>
          <p:cNvPr id="65548" name="Rectangle 3"/>
          <p:cNvSpPr>
            <a:spLocks noChangeArrowheads="1"/>
          </p:cNvSpPr>
          <p:nvPr/>
        </p:nvSpPr>
        <p:spPr bwMode="auto">
          <a:xfrm>
            <a:off x="4806950" y="5519738"/>
            <a:ext cx="3916363" cy="368300"/>
          </a:xfrm>
          <a:prstGeom prst="rect">
            <a:avLst/>
          </a:prstGeom>
          <a:noFill/>
          <a:ln w="9525">
            <a:noFill/>
            <a:miter lim="800000"/>
            <a:headEnd/>
            <a:tailEnd/>
          </a:ln>
        </p:spPr>
        <p:txBody>
          <a:bodyPr wrap="none">
            <a:spAutoFit/>
          </a:bodyPr>
          <a:lstStyle/>
          <a:p>
            <a:r>
              <a:rPr lang="fr-FR"/>
              <a:t>Adapté de Meredith et Mantel (1989)</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7586"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67587"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7604"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67588"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7602"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67589"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7600"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67590"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7598"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67591"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67592" name="Titre 1"/>
          <p:cNvSpPr txBox="1">
            <a:spLocks/>
          </p:cNvSpPr>
          <p:nvPr/>
        </p:nvSpPr>
        <p:spPr bwMode="gray">
          <a:xfrm>
            <a:off x="1187450" y="1268413"/>
            <a:ext cx="7034213" cy="563562"/>
          </a:xfrm>
          <a:prstGeom prst="rect">
            <a:avLst/>
          </a:prstGeom>
          <a:noFill/>
          <a:ln w="9525">
            <a:noFill/>
            <a:miter lim="800000"/>
            <a:headEnd/>
            <a:tailEnd/>
          </a:ln>
        </p:spPr>
        <p:txBody>
          <a:bodyPr anchor="ctr"/>
          <a:lstStyle/>
          <a:p>
            <a:pPr algn="ctr"/>
            <a:r>
              <a:rPr lang="fr-FR" sz="2400" b="1">
                <a:solidFill>
                  <a:srgbClr val="FAA906"/>
                </a:solidFill>
              </a:rPr>
              <a:t>Le projet dans son contexte environnemental   </a:t>
            </a:r>
          </a:p>
        </p:txBody>
      </p:sp>
      <p:sp>
        <p:nvSpPr>
          <p:cNvPr id="67593"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sp>
        <p:nvSpPr>
          <p:cNvPr id="67594" name="Rectangle 21"/>
          <p:cNvSpPr>
            <a:spLocks noChangeArrowheads="1"/>
          </p:cNvSpPr>
          <p:nvPr/>
        </p:nvSpPr>
        <p:spPr bwMode="auto">
          <a:xfrm>
            <a:off x="295275" y="5703888"/>
            <a:ext cx="3749675" cy="368300"/>
          </a:xfrm>
          <a:prstGeom prst="rect">
            <a:avLst/>
          </a:prstGeom>
          <a:noFill/>
          <a:ln w="9525">
            <a:noFill/>
            <a:miter lim="800000"/>
            <a:headEnd/>
            <a:tailEnd/>
          </a:ln>
        </p:spPr>
        <p:txBody>
          <a:bodyPr wrap="none">
            <a:spAutoFit/>
          </a:bodyPr>
          <a:lstStyle/>
          <a:p>
            <a:r>
              <a:rPr lang="fr-FR"/>
              <a:t>Adapté de Briner et Geddes (1993)</a:t>
            </a:r>
          </a:p>
        </p:txBody>
      </p:sp>
      <p:pic>
        <p:nvPicPr>
          <p:cNvPr id="67595" name="Image 22"/>
          <p:cNvPicPr>
            <a:picLocks noChangeAspect="1"/>
          </p:cNvPicPr>
          <p:nvPr/>
        </p:nvPicPr>
        <p:blipFill>
          <a:blip r:embed="rId3" cstate="print"/>
          <a:srcRect/>
          <a:stretch>
            <a:fillRect/>
          </a:stretch>
        </p:blipFill>
        <p:spPr bwMode="auto">
          <a:xfrm>
            <a:off x="311150" y="2060575"/>
            <a:ext cx="3267075" cy="3313113"/>
          </a:xfrm>
          <a:prstGeom prst="rect">
            <a:avLst/>
          </a:prstGeom>
          <a:noFill/>
          <a:ln w="9525">
            <a:noFill/>
            <a:miter lim="800000"/>
            <a:headEnd/>
            <a:tailEnd/>
          </a:ln>
        </p:spPr>
      </p:pic>
      <p:sp>
        <p:nvSpPr>
          <p:cNvPr id="67596" name="ZoneTexte 4"/>
          <p:cNvSpPr txBox="1">
            <a:spLocks noChangeArrowheads="1"/>
          </p:cNvSpPr>
          <p:nvPr/>
        </p:nvSpPr>
        <p:spPr bwMode="auto">
          <a:xfrm>
            <a:off x="4367213" y="2081213"/>
            <a:ext cx="4165600" cy="3170237"/>
          </a:xfrm>
          <a:prstGeom prst="rect">
            <a:avLst/>
          </a:prstGeom>
          <a:noFill/>
          <a:ln w="9525">
            <a:noFill/>
            <a:miter lim="800000"/>
            <a:headEnd/>
            <a:tailEnd/>
          </a:ln>
        </p:spPr>
        <p:txBody>
          <a:bodyPr>
            <a:spAutoFit/>
          </a:bodyPr>
          <a:lstStyle/>
          <a:p>
            <a:r>
              <a:rPr lang="fr-FR" sz="2000" b="1" dirty="0">
                <a:solidFill>
                  <a:srgbClr val="0070C0"/>
                </a:solidFill>
              </a:rPr>
              <a:t>La problématique du projet repose sur le contexte support.</a:t>
            </a:r>
          </a:p>
          <a:p>
            <a:endParaRPr lang="fr-FR" sz="2000" b="1" dirty="0">
              <a:solidFill>
                <a:srgbClr val="0070C0"/>
              </a:solidFill>
            </a:endParaRPr>
          </a:p>
          <a:p>
            <a:r>
              <a:rPr lang="fr-FR" sz="2000" b="1" dirty="0">
                <a:solidFill>
                  <a:srgbClr val="0070C0"/>
                </a:solidFill>
              </a:rPr>
              <a:t>L’objectif poursuivi tient compte du besoin identifié et des contraintes.</a:t>
            </a:r>
          </a:p>
          <a:p>
            <a:endParaRPr lang="fr-FR" sz="2000" b="1" dirty="0">
              <a:solidFill>
                <a:srgbClr val="0070C0"/>
              </a:solidFill>
            </a:endParaRPr>
          </a:p>
          <a:p>
            <a:r>
              <a:rPr lang="fr-FR" sz="2000" b="1" dirty="0">
                <a:solidFill>
                  <a:srgbClr val="0070C0"/>
                </a:solidFill>
              </a:rPr>
              <a:t>La mise en œuvre du projet sera influencée par ces composantes environnementales.</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9634"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69635"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9652"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69636"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9650"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69637"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9648"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69638"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69646"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69639"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69640" name="Titre 1"/>
          <p:cNvSpPr txBox="1">
            <a:spLocks/>
          </p:cNvSpPr>
          <p:nvPr/>
        </p:nvSpPr>
        <p:spPr bwMode="gray">
          <a:xfrm>
            <a:off x="1187450" y="1268413"/>
            <a:ext cx="7034213" cy="563562"/>
          </a:xfrm>
          <a:prstGeom prst="rect">
            <a:avLst/>
          </a:prstGeom>
          <a:noFill/>
          <a:ln w="9525">
            <a:noFill/>
            <a:miter lim="800000"/>
            <a:headEnd/>
            <a:tailEnd/>
          </a:ln>
        </p:spPr>
        <p:txBody>
          <a:bodyPr anchor="ctr"/>
          <a:lstStyle/>
          <a:p>
            <a:pPr algn="ctr"/>
            <a:r>
              <a:rPr lang="fr-FR" sz="2400" b="1">
                <a:solidFill>
                  <a:srgbClr val="FAA906"/>
                </a:solidFill>
              </a:rPr>
              <a:t>Le projet dans son contexte environnemental   </a:t>
            </a:r>
          </a:p>
        </p:txBody>
      </p:sp>
      <p:sp>
        <p:nvSpPr>
          <p:cNvPr id="69641"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sp>
        <p:nvSpPr>
          <p:cNvPr id="69642" name="Rectangle 20"/>
          <p:cNvSpPr>
            <a:spLocks noChangeArrowheads="1"/>
          </p:cNvSpPr>
          <p:nvPr/>
        </p:nvSpPr>
        <p:spPr bwMode="auto">
          <a:xfrm>
            <a:off x="5143500" y="5511800"/>
            <a:ext cx="3889375" cy="368300"/>
          </a:xfrm>
          <a:prstGeom prst="rect">
            <a:avLst/>
          </a:prstGeom>
          <a:noFill/>
          <a:ln w="9525">
            <a:noFill/>
            <a:miter lim="800000"/>
            <a:headEnd/>
            <a:tailEnd/>
          </a:ln>
        </p:spPr>
        <p:txBody>
          <a:bodyPr wrap="none">
            <a:spAutoFit/>
          </a:bodyPr>
          <a:lstStyle/>
          <a:p>
            <a:r>
              <a:rPr lang="fr-FR"/>
              <a:t>Grandmont et O’Shaugnessy (1990)</a:t>
            </a:r>
          </a:p>
        </p:txBody>
      </p:sp>
      <p:pic>
        <p:nvPicPr>
          <p:cNvPr id="69643" name="Image 23"/>
          <p:cNvPicPr>
            <a:picLocks noChangeAspect="1"/>
          </p:cNvPicPr>
          <p:nvPr/>
        </p:nvPicPr>
        <p:blipFill>
          <a:blip r:embed="rId3" cstate="print"/>
          <a:srcRect/>
          <a:stretch>
            <a:fillRect/>
          </a:stretch>
        </p:blipFill>
        <p:spPr bwMode="auto">
          <a:xfrm>
            <a:off x="107950" y="1757363"/>
            <a:ext cx="4905375" cy="4403725"/>
          </a:xfrm>
          <a:prstGeom prst="rect">
            <a:avLst/>
          </a:prstGeom>
          <a:noFill/>
          <a:ln w="9525">
            <a:noFill/>
            <a:miter lim="800000"/>
            <a:headEnd/>
            <a:tailEnd/>
          </a:ln>
        </p:spPr>
      </p:pic>
      <p:sp>
        <p:nvSpPr>
          <p:cNvPr id="69644" name="ZoneTexte 24"/>
          <p:cNvSpPr txBox="1">
            <a:spLocks noChangeArrowheads="1"/>
          </p:cNvSpPr>
          <p:nvPr/>
        </p:nvSpPr>
        <p:spPr bwMode="auto">
          <a:xfrm>
            <a:off x="5435600" y="2735263"/>
            <a:ext cx="3132138" cy="1323975"/>
          </a:xfrm>
          <a:prstGeom prst="rect">
            <a:avLst/>
          </a:prstGeom>
          <a:noFill/>
          <a:ln w="9525">
            <a:noFill/>
            <a:miter lim="800000"/>
            <a:headEnd/>
            <a:tailEnd/>
          </a:ln>
        </p:spPr>
        <p:txBody>
          <a:bodyPr>
            <a:spAutoFit/>
          </a:bodyPr>
          <a:lstStyle/>
          <a:p>
            <a:pPr algn="just"/>
            <a:r>
              <a:rPr lang="fr-FR" sz="2000" b="1">
                <a:solidFill>
                  <a:srgbClr val="0070C0"/>
                </a:solidFill>
              </a:rPr>
              <a:t>La phase de diagnostic de l’environnement du projet est un temps fort de sa compréhension</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1682"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71683"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1706"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71684"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1704"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71685"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1702"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71686"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1700"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71687"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71688" name="Titre 1"/>
          <p:cNvSpPr txBox="1">
            <a:spLocks/>
          </p:cNvSpPr>
          <p:nvPr/>
        </p:nvSpPr>
        <p:spPr bwMode="gray">
          <a:xfrm>
            <a:off x="1187450" y="1268413"/>
            <a:ext cx="7034213" cy="563562"/>
          </a:xfrm>
          <a:prstGeom prst="rect">
            <a:avLst/>
          </a:prstGeom>
          <a:noFill/>
          <a:ln w="9525">
            <a:noFill/>
            <a:miter lim="800000"/>
            <a:headEnd/>
            <a:tailEnd/>
          </a:ln>
        </p:spPr>
        <p:txBody>
          <a:bodyPr anchor="ctr"/>
          <a:lstStyle/>
          <a:p>
            <a:pPr algn="ctr"/>
            <a:r>
              <a:rPr lang="fr-FR" sz="2400" b="1">
                <a:solidFill>
                  <a:srgbClr val="FAA906"/>
                </a:solidFill>
              </a:rPr>
              <a:t>Le projet dans ses composantes  </a:t>
            </a:r>
          </a:p>
        </p:txBody>
      </p:sp>
      <p:sp>
        <p:nvSpPr>
          <p:cNvPr id="71689"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sp>
        <p:nvSpPr>
          <p:cNvPr id="40" name="AutoShape 9">
            <a:hlinkClick r:id="" action="ppaction://noaction" highlightClick="1"/>
          </p:cNvPr>
          <p:cNvSpPr>
            <a:spLocks noChangeArrowheads="1"/>
          </p:cNvSpPr>
          <p:nvPr/>
        </p:nvSpPr>
        <p:spPr bwMode="auto">
          <a:xfrm>
            <a:off x="1943100" y="1916113"/>
            <a:ext cx="2447925" cy="1368425"/>
          </a:xfrm>
          <a:prstGeom prst="actionButtonBlank">
            <a:avLst/>
          </a:prstGeom>
          <a:solidFill>
            <a:srgbClr val="CCFF66"/>
          </a:solidFill>
          <a:ln>
            <a:noFill/>
          </a:ln>
          <a:effectLst/>
          <a:extLst/>
        </p:spPr>
        <p:txBody>
          <a:bodyPr wrap="none" anchor="ctr"/>
          <a:lstStyle/>
          <a:p>
            <a:pPr fontAlgn="auto">
              <a:spcBef>
                <a:spcPts val="0"/>
              </a:spcBef>
              <a:spcAft>
                <a:spcPts val="0"/>
              </a:spcAft>
              <a:defRPr/>
            </a:pPr>
            <a:endParaRPr lang="fr-FR" kern="0">
              <a:solidFill>
                <a:sysClr val="windowText" lastClr="000000"/>
              </a:solidFill>
            </a:endParaRPr>
          </a:p>
        </p:txBody>
      </p:sp>
      <p:sp>
        <p:nvSpPr>
          <p:cNvPr id="41" name="Rectangle 10"/>
          <p:cNvSpPr txBox="1">
            <a:spLocks noChangeArrowheads="1"/>
          </p:cNvSpPr>
          <p:nvPr/>
        </p:nvSpPr>
        <p:spPr bwMode="auto">
          <a:xfrm>
            <a:off x="1806575" y="1989138"/>
            <a:ext cx="2584450" cy="863600"/>
          </a:xfrm>
          <a:prstGeom prst="rect">
            <a:avLst/>
          </a:prstGeom>
          <a:noFill/>
          <a:ln>
            <a:noFill/>
          </a:ln>
          <a:effectLst/>
          <a:extLst/>
        </p:spPr>
        <p:txBody>
          <a:bodyPr lIns="92075" tIns="46038" rIns="92075" bIns="46038"/>
          <a:lstStyle>
            <a:lvl1pPr marL="342900" indent="-342900" algn="l" rtl="0" eaLnBrk="0" fontAlgn="base" hangingPunct="0">
              <a:spcBef>
                <a:spcPct val="20000"/>
              </a:spcBef>
              <a:spcAft>
                <a:spcPct val="0"/>
              </a:spcAft>
              <a:buClr>
                <a:schemeClr val="hlink"/>
              </a:buClr>
              <a:buSzPct val="50000"/>
              <a:buFont typeface="Monotype Sorts" pitchFamily="2" charset="2"/>
              <a:buChar char="n"/>
              <a:defRPr kumimoji="1" sz="3200" b="1">
                <a:solidFill>
                  <a:srgbClr val="F1CA69"/>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Monotype Sorts" pitchFamily="2" charset="2"/>
              <a:buChar char="u"/>
              <a:defRPr kumimoji="1" sz="2600">
                <a:solidFill>
                  <a:schemeClr val="tx1"/>
                </a:solidFill>
                <a:latin typeface="Arial" charset="0"/>
              </a:defRPr>
            </a:lvl2pPr>
            <a:lvl3pPr marL="1143000" indent="-228600" algn="l" rtl="0" eaLnBrk="0" fontAlgn="base" hangingPunct="0">
              <a:spcBef>
                <a:spcPct val="20000"/>
              </a:spcBef>
              <a:spcAft>
                <a:spcPct val="0"/>
              </a:spcAft>
              <a:buClr>
                <a:schemeClr val="hlink"/>
              </a:buClr>
              <a:buSzPct val="65000"/>
              <a:buFont typeface="Monotype Sorts" pitchFamily="2" charset="2"/>
              <a:buChar char="F"/>
              <a:defRPr kumimoji="1" sz="2400" b="1">
                <a:solidFill>
                  <a:srgbClr val="000099"/>
                </a:solidFill>
                <a:latin typeface="+mn-lt"/>
              </a:defRPr>
            </a:lvl3pPr>
            <a:lvl4pPr marL="1600200" indent="-228600" algn="l" rtl="0" eaLnBrk="0" fontAlgn="base" hangingPunct="0">
              <a:spcBef>
                <a:spcPct val="20000"/>
              </a:spcBef>
              <a:spcAft>
                <a:spcPct val="0"/>
              </a:spcAft>
              <a:buClr>
                <a:schemeClr val="tx2"/>
              </a:buClr>
              <a:buSzPct val="100000"/>
              <a:buChar char="•"/>
              <a:defRPr kumimoji="1" sz="2000">
                <a:solidFill>
                  <a:schemeClr val="tx1"/>
                </a:solidFill>
                <a:latin typeface="Arial" charset="0"/>
              </a:defRPr>
            </a:lvl4pPr>
            <a:lvl5pPr marL="2057400" indent="-228600" algn="l" rtl="0" eaLnBrk="0" fontAlgn="base" hangingPunct="0">
              <a:spcBef>
                <a:spcPct val="20000"/>
              </a:spcBef>
              <a:spcAft>
                <a:spcPct val="0"/>
              </a:spcAft>
              <a:buClr>
                <a:schemeClr val="hlink"/>
              </a:buClr>
              <a:buSzPct val="100000"/>
              <a:buChar char="–"/>
              <a:defRPr kumimoji="1" sz="2000">
                <a:solidFill>
                  <a:schemeClr val="tx1"/>
                </a:solidFill>
                <a:latin typeface="Arial" charset="0"/>
              </a:defRPr>
            </a:lvl5pPr>
            <a:lvl6pPr marL="2514600" indent="-228600" algn="l" rtl="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algn="l" rtl="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algn="l" rtl="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algn="l" rtl="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lgn="ctr">
              <a:buClr>
                <a:srgbClr val="FF9966"/>
              </a:buClr>
              <a:buFont typeface="Monotype Sorts" pitchFamily="2" charset="2"/>
              <a:buNone/>
              <a:defRPr/>
            </a:pPr>
            <a:r>
              <a:rPr lang="fr-FR" altLang="fr-FR" sz="2800" kern="0" dirty="0" smtClean="0">
                <a:solidFill>
                  <a:srgbClr val="000099"/>
                </a:solidFill>
                <a:latin typeface="Arial Narrow"/>
              </a:rPr>
              <a:t>Missions</a:t>
            </a:r>
          </a:p>
          <a:p>
            <a:pPr algn="ctr">
              <a:buClr>
                <a:srgbClr val="FF9966"/>
              </a:buClr>
              <a:buFont typeface="Monotype Sorts" pitchFamily="2" charset="2"/>
              <a:buNone/>
              <a:defRPr/>
            </a:pPr>
            <a:r>
              <a:rPr lang="fr-FR" altLang="fr-FR" sz="2800" kern="0" dirty="0" smtClean="0">
                <a:solidFill>
                  <a:srgbClr val="000099"/>
                </a:solidFill>
                <a:latin typeface="+mj-lt"/>
              </a:rPr>
              <a:t>préparatoires</a:t>
            </a:r>
          </a:p>
        </p:txBody>
      </p:sp>
      <p:sp>
        <p:nvSpPr>
          <p:cNvPr id="42" name="AutoShape 11">
            <a:hlinkClick r:id="rId3" action="ppaction://hlinksldjump" highlightClick="1"/>
          </p:cNvPr>
          <p:cNvSpPr>
            <a:spLocks noChangeArrowheads="1"/>
          </p:cNvSpPr>
          <p:nvPr/>
        </p:nvSpPr>
        <p:spPr bwMode="auto">
          <a:xfrm>
            <a:off x="1943100" y="3254375"/>
            <a:ext cx="2447925" cy="2924175"/>
          </a:xfrm>
          <a:prstGeom prst="actionButtonBlank">
            <a:avLst/>
          </a:prstGeom>
          <a:solidFill>
            <a:srgbClr val="CCECFF"/>
          </a:solidFill>
          <a:ln>
            <a:noFill/>
          </a:ln>
          <a:effectLst/>
          <a:extLst/>
        </p:spPr>
        <p:txBody>
          <a:bodyPr wrap="none" anchor="ctr"/>
          <a:lstStyle/>
          <a:p>
            <a:pPr fontAlgn="auto">
              <a:spcBef>
                <a:spcPts val="0"/>
              </a:spcBef>
              <a:spcAft>
                <a:spcPts val="0"/>
              </a:spcAft>
              <a:defRPr/>
            </a:pPr>
            <a:endParaRPr lang="fr-FR" kern="0">
              <a:solidFill>
                <a:sysClr val="windowText" lastClr="000000"/>
              </a:solidFill>
            </a:endParaRPr>
          </a:p>
        </p:txBody>
      </p:sp>
      <p:sp>
        <p:nvSpPr>
          <p:cNvPr id="43" name="AutoShape 12">
            <a:hlinkClick r:id="" action="ppaction://noaction" highlightClick="1"/>
          </p:cNvPr>
          <p:cNvSpPr>
            <a:spLocks noChangeArrowheads="1"/>
          </p:cNvSpPr>
          <p:nvPr/>
        </p:nvSpPr>
        <p:spPr bwMode="auto">
          <a:xfrm>
            <a:off x="4464050" y="1916113"/>
            <a:ext cx="4572000" cy="1368425"/>
          </a:xfrm>
          <a:prstGeom prst="actionButtonBlank">
            <a:avLst/>
          </a:prstGeom>
          <a:solidFill>
            <a:srgbClr val="CCFF66"/>
          </a:solidFill>
          <a:ln w="9525">
            <a:noFill/>
            <a:miter lim="800000"/>
            <a:headEnd/>
            <a:tailEnd/>
          </a:ln>
        </p:spPr>
        <p:txBody>
          <a:bodyPr wrap="none" anchor="ctr"/>
          <a:lstStyle/>
          <a:p>
            <a:pPr eaLnBrk="0" hangingPunct="0"/>
            <a:r>
              <a:rPr lang="fr-FR" altLang="fr-FR" sz="2400" b="1">
                <a:solidFill>
                  <a:srgbClr val="FF0000"/>
                </a:solidFill>
              </a:rPr>
              <a:t>Acquérir les compétences</a:t>
            </a:r>
          </a:p>
          <a:p>
            <a:pPr eaLnBrk="0" hangingPunct="0"/>
            <a:r>
              <a:rPr lang="fr-FR" altLang="fr-FR" sz="2400" b="1">
                <a:solidFill>
                  <a:srgbClr val="FF0000"/>
                </a:solidFill>
              </a:rPr>
              <a:t>et les informations nécessaires</a:t>
            </a:r>
          </a:p>
          <a:p>
            <a:pPr eaLnBrk="0" hangingPunct="0"/>
            <a:r>
              <a:rPr lang="fr-FR" altLang="fr-FR" sz="2400" b="1">
                <a:solidFill>
                  <a:srgbClr val="FF0000"/>
                </a:solidFill>
              </a:rPr>
              <a:t>à la réalisation du projet</a:t>
            </a:r>
          </a:p>
        </p:txBody>
      </p:sp>
      <p:sp>
        <p:nvSpPr>
          <p:cNvPr id="45" name="Rectangle 13"/>
          <p:cNvSpPr>
            <a:spLocks noChangeArrowheads="1"/>
          </p:cNvSpPr>
          <p:nvPr/>
        </p:nvSpPr>
        <p:spPr bwMode="auto">
          <a:xfrm>
            <a:off x="1806575" y="3671888"/>
            <a:ext cx="2584450" cy="2089150"/>
          </a:xfrm>
          <a:prstGeom prst="rect">
            <a:avLst/>
          </a:prstGeom>
          <a:noFill/>
          <a:ln>
            <a:noFill/>
          </a:ln>
          <a:effectLst/>
          <a:extLst/>
        </p:spPr>
        <p:txBody>
          <a:bodyPr/>
          <a:lstStyle/>
          <a:p>
            <a:pPr marL="342900" indent="-342900" algn="ctr" eaLnBrk="0" fontAlgn="auto" hangingPunct="0">
              <a:lnSpc>
                <a:spcPct val="80000"/>
              </a:lnSpc>
              <a:spcBef>
                <a:spcPts val="0"/>
              </a:spcBef>
              <a:spcAft>
                <a:spcPts val="0"/>
              </a:spcAft>
              <a:buClr>
                <a:srgbClr val="FF0000"/>
              </a:buClr>
              <a:buSzPct val="50000"/>
              <a:buFont typeface="Monotype Sorts" pitchFamily="2" charset="2"/>
              <a:buNone/>
              <a:defRPr/>
            </a:pPr>
            <a:r>
              <a:rPr lang="fr-FR" altLang="fr-FR" sz="2800" b="1" kern="0" dirty="0">
                <a:solidFill>
                  <a:srgbClr val="000099"/>
                </a:solidFill>
              </a:rPr>
              <a:t>Réalisation </a:t>
            </a:r>
          </a:p>
          <a:p>
            <a:pPr marL="342900" indent="-342900" algn="ctr" eaLnBrk="0" fontAlgn="auto" hangingPunct="0">
              <a:lnSpc>
                <a:spcPct val="80000"/>
              </a:lnSpc>
              <a:spcBef>
                <a:spcPts val="0"/>
              </a:spcBef>
              <a:spcAft>
                <a:spcPts val="0"/>
              </a:spcAft>
              <a:buClr>
                <a:srgbClr val="FF0000"/>
              </a:buClr>
              <a:buSzPct val="50000"/>
              <a:buFont typeface="Monotype Sorts" pitchFamily="2" charset="2"/>
              <a:buNone/>
              <a:defRPr/>
            </a:pPr>
            <a:r>
              <a:rPr lang="fr-FR" altLang="fr-FR" sz="2800" b="1" kern="0" dirty="0">
                <a:solidFill>
                  <a:srgbClr val="000099"/>
                </a:solidFill>
              </a:rPr>
              <a:t>des phases </a:t>
            </a:r>
          </a:p>
          <a:p>
            <a:pPr marL="342900" indent="-342900" algn="ctr" eaLnBrk="0" fontAlgn="auto" hangingPunct="0">
              <a:lnSpc>
                <a:spcPct val="80000"/>
              </a:lnSpc>
              <a:spcBef>
                <a:spcPts val="0"/>
              </a:spcBef>
              <a:spcAft>
                <a:spcPts val="0"/>
              </a:spcAft>
              <a:buClr>
                <a:srgbClr val="FF0000"/>
              </a:buClr>
              <a:buSzPct val="50000"/>
              <a:buFont typeface="Monotype Sorts" pitchFamily="2" charset="2"/>
              <a:buNone/>
              <a:defRPr/>
            </a:pPr>
            <a:r>
              <a:rPr lang="fr-FR" altLang="fr-FR" sz="2800" b="1" kern="0" dirty="0">
                <a:solidFill>
                  <a:srgbClr val="000099"/>
                </a:solidFill>
              </a:rPr>
              <a:t>du projet</a:t>
            </a:r>
          </a:p>
          <a:p>
            <a:pPr marL="342900" indent="-342900" algn="ctr" eaLnBrk="0" fontAlgn="auto" hangingPunct="0">
              <a:lnSpc>
                <a:spcPct val="80000"/>
              </a:lnSpc>
              <a:spcBef>
                <a:spcPts val="0"/>
              </a:spcBef>
              <a:spcAft>
                <a:spcPts val="0"/>
              </a:spcAft>
              <a:buClr>
                <a:srgbClr val="FF0000"/>
              </a:buClr>
              <a:buSzPct val="50000"/>
              <a:buFont typeface="Monotype Sorts" pitchFamily="2" charset="2"/>
              <a:buNone/>
              <a:defRPr/>
            </a:pPr>
            <a:r>
              <a:rPr lang="fr-FR" altLang="fr-FR" sz="2800" b="1" kern="0" dirty="0">
                <a:solidFill>
                  <a:srgbClr val="000099"/>
                </a:solidFill>
              </a:rPr>
              <a:t> technico-commercial (gestion + pilotage)</a:t>
            </a:r>
          </a:p>
        </p:txBody>
      </p:sp>
      <p:sp>
        <p:nvSpPr>
          <p:cNvPr id="46" name="Line 14"/>
          <p:cNvSpPr>
            <a:spLocks noChangeShapeType="1"/>
          </p:cNvSpPr>
          <p:nvPr/>
        </p:nvSpPr>
        <p:spPr bwMode="auto">
          <a:xfrm flipV="1">
            <a:off x="1798638" y="1916113"/>
            <a:ext cx="0" cy="4365625"/>
          </a:xfrm>
          <a:prstGeom prst="line">
            <a:avLst/>
          </a:prstGeom>
          <a:noFill/>
          <a:ln w="76200">
            <a:solidFill>
              <a:srgbClr val="FF9933"/>
            </a:solidFill>
            <a:round/>
            <a:headEnd type="triangle" w="med" len="med"/>
            <a:tailEnd type="triangle" w="med" len="med"/>
          </a:ln>
          <a:effectLst/>
          <a:extLst/>
        </p:spPr>
        <p:txBody>
          <a:bodyPr wrap="none"/>
          <a:lstStyle/>
          <a:p>
            <a:pPr fontAlgn="auto">
              <a:spcBef>
                <a:spcPts val="0"/>
              </a:spcBef>
              <a:spcAft>
                <a:spcPts val="0"/>
              </a:spcAft>
              <a:defRPr/>
            </a:pPr>
            <a:endParaRPr lang="fr-FR" kern="0">
              <a:solidFill>
                <a:sysClr val="windowText" lastClr="000000"/>
              </a:solidFill>
            </a:endParaRPr>
          </a:p>
        </p:txBody>
      </p:sp>
      <p:sp>
        <p:nvSpPr>
          <p:cNvPr id="48" name="AutoShape 15">
            <a:hlinkClick r:id="" action="ppaction://noaction" highlightClick="1"/>
          </p:cNvPr>
          <p:cNvSpPr>
            <a:spLocks noChangeArrowheads="1"/>
          </p:cNvSpPr>
          <p:nvPr/>
        </p:nvSpPr>
        <p:spPr bwMode="auto">
          <a:xfrm>
            <a:off x="4464050" y="3357563"/>
            <a:ext cx="4572000" cy="2924175"/>
          </a:xfrm>
          <a:prstGeom prst="actionButtonBlank">
            <a:avLst/>
          </a:prstGeom>
          <a:solidFill>
            <a:srgbClr val="CCECFF"/>
          </a:solidFill>
          <a:ln>
            <a:noFill/>
          </a:ln>
          <a:effectLst/>
          <a:extLst/>
        </p:spPr>
        <p:txBody>
          <a:bodyPr wrap="none" anchor="ctr"/>
          <a:lstStyle/>
          <a:p>
            <a:pPr fontAlgn="auto">
              <a:spcBef>
                <a:spcPts val="0"/>
              </a:spcBef>
              <a:spcAft>
                <a:spcPts val="0"/>
              </a:spcAft>
              <a:defRPr/>
            </a:pPr>
            <a:endParaRPr lang="fr-FR" kern="0">
              <a:solidFill>
                <a:sysClr val="windowText" lastClr="000000"/>
              </a:solidFill>
            </a:endParaRPr>
          </a:p>
        </p:txBody>
      </p:sp>
      <p:sp>
        <p:nvSpPr>
          <p:cNvPr id="49" name="Text Box 16"/>
          <p:cNvSpPr txBox="1">
            <a:spLocks noChangeArrowheads="1"/>
          </p:cNvSpPr>
          <p:nvPr/>
        </p:nvSpPr>
        <p:spPr bwMode="auto">
          <a:xfrm>
            <a:off x="4521200" y="4365625"/>
            <a:ext cx="4514850" cy="830263"/>
          </a:xfrm>
          <a:prstGeom prst="rect">
            <a:avLst/>
          </a:prstGeom>
          <a:noFill/>
          <a:ln w="9525">
            <a:noFill/>
            <a:miter lim="800000"/>
            <a:headEnd/>
            <a:tailEnd/>
          </a:ln>
        </p:spPr>
        <p:txBody>
          <a:bodyPr>
            <a:spAutoFit/>
          </a:bodyPr>
          <a:lstStyle/>
          <a:p>
            <a:pPr eaLnBrk="0" hangingPunct="0"/>
            <a:r>
              <a:rPr lang="fr-FR" altLang="fr-FR" sz="2400" b="1">
                <a:solidFill>
                  <a:srgbClr val="FF0000"/>
                </a:solidFill>
              </a:rPr>
              <a:t>Acquérir une démarche</a:t>
            </a:r>
          </a:p>
          <a:p>
            <a:pPr eaLnBrk="0" hangingPunct="0"/>
            <a:r>
              <a:rPr lang="fr-FR" altLang="fr-FR" sz="2400" b="1">
                <a:solidFill>
                  <a:srgbClr val="FF0000"/>
                </a:solidFill>
              </a:rPr>
              <a:t>professionnelle</a:t>
            </a:r>
          </a:p>
        </p:txBody>
      </p:sp>
      <p:sp>
        <p:nvSpPr>
          <p:cNvPr id="51" name="Text Box 17"/>
          <p:cNvSpPr txBox="1">
            <a:spLocks noChangeArrowheads="1"/>
          </p:cNvSpPr>
          <p:nvPr/>
        </p:nvSpPr>
        <p:spPr bwMode="auto">
          <a:xfrm rot="16200000">
            <a:off x="-1223168" y="3183731"/>
            <a:ext cx="4248150" cy="1570037"/>
          </a:xfrm>
          <a:prstGeom prst="rect">
            <a:avLst/>
          </a:prstGeom>
          <a:noFill/>
          <a:ln>
            <a:noFill/>
          </a:ln>
          <a:effectLst/>
          <a:extLst/>
        </p:spPr>
        <p:txBody>
          <a:bodyPr>
            <a:spAutoFit/>
          </a:bodyPr>
          <a:lstStyle/>
          <a:p>
            <a:pPr eaLnBrk="0" fontAlgn="auto" hangingPunct="0">
              <a:spcBef>
                <a:spcPct val="50000"/>
              </a:spcBef>
              <a:spcAft>
                <a:spcPts val="0"/>
              </a:spcAft>
              <a:defRPr/>
            </a:pPr>
            <a:r>
              <a:rPr lang="fr-FR" altLang="fr-FR" sz="3200" kern="0" dirty="0">
                <a:solidFill>
                  <a:srgbClr val="009999"/>
                </a:solidFill>
              </a:rPr>
              <a:t>Durée 14 semaines de stage au maximum + temps personnel</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8" presetClass="entr" presetSubtype="16" fill="hold" grpId="0" nodeType="withEffect">
                                  <p:stCondLst>
                                    <p:cond delay="0"/>
                                  </p:stCondLst>
                                  <p:childTnLst>
                                    <p:set>
                                      <p:cBhvr>
                                        <p:cTn id="10" dur="1" fill="hold">
                                          <p:stCondLst>
                                            <p:cond delay="0"/>
                                          </p:stCondLst>
                                        </p:cTn>
                                        <p:tgtEl>
                                          <p:spTgt spid="41">
                                            <p:txEl>
                                              <p:pRg st="0" end="0"/>
                                            </p:txEl>
                                          </p:spTgt>
                                        </p:tgtEl>
                                        <p:attrNameLst>
                                          <p:attrName>style.visibility</p:attrName>
                                        </p:attrNameLst>
                                      </p:cBhvr>
                                      <p:to>
                                        <p:strVal val="visible"/>
                                      </p:to>
                                    </p:set>
                                    <p:animEffect transition="in" filter="diamond(in)">
                                      <p:cBhvr>
                                        <p:cTn id="11" dur="1000"/>
                                        <p:tgtEl>
                                          <p:spTgt spid="41">
                                            <p:txEl>
                                              <p:pRg st="0" end="0"/>
                                            </p:txEl>
                                          </p:spTgt>
                                        </p:tgtEl>
                                      </p:cBhvr>
                                    </p:animEffect>
                                  </p:childTnLst>
                                </p:cTn>
                              </p:par>
                              <p:par>
                                <p:cTn id="12" presetID="8" presetClass="entr" presetSubtype="16" fill="hold" grpId="0" nodeType="withEffect">
                                  <p:stCondLst>
                                    <p:cond delay="0"/>
                                  </p:stCondLst>
                                  <p:childTnLst>
                                    <p:set>
                                      <p:cBhvr>
                                        <p:cTn id="13" dur="1" fill="hold">
                                          <p:stCondLst>
                                            <p:cond delay="0"/>
                                          </p:stCondLst>
                                        </p:cTn>
                                        <p:tgtEl>
                                          <p:spTgt spid="41">
                                            <p:txEl>
                                              <p:pRg st="1" end="1"/>
                                            </p:txEl>
                                          </p:spTgt>
                                        </p:tgtEl>
                                        <p:attrNameLst>
                                          <p:attrName>style.visibility</p:attrName>
                                        </p:attrNameLst>
                                      </p:cBhvr>
                                      <p:to>
                                        <p:strVal val="visible"/>
                                      </p:to>
                                    </p:set>
                                    <p:animEffect transition="in" filter="diamond(in)">
                                      <p:cBhvr>
                                        <p:cTn id="14" dur="1000"/>
                                        <p:tgtEl>
                                          <p:spTgt spid="41">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500" fill="hold"/>
                                        <p:tgtEl>
                                          <p:spTgt spid="42"/>
                                        </p:tgtEl>
                                        <p:attrNameLst>
                                          <p:attrName>ppt_x</p:attrName>
                                        </p:attrNameLst>
                                      </p:cBhvr>
                                      <p:tavLst>
                                        <p:tav tm="0">
                                          <p:val>
                                            <p:strVal val="#ppt_x"/>
                                          </p:val>
                                        </p:tav>
                                        <p:tav tm="100000">
                                          <p:val>
                                            <p:strVal val="#ppt_x"/>
                                          </p:val>
                                        </p:tav>
                                      </p:tavLst>
                                    </p:anim>
                                    <p:anim calcmode="lin" valueType="num">
                                      <p:cBhvr additive="base">
                                        <p:cTn id="26" dur="500" fill="hold"/>
                                        <p:tgtEl>
                                          <p:spTgt spid="42"/>
                                        </p:tgtEl>
                                        <p:attrNameLst>
                                          <p:attrName>ppt_y</p:attrName>
                                        </p:attrNameLst>
                                      </p:cBhvr>
                                      <p:tavLst>
                                        <p:tav tm="0">
                                          <p:val>
                                            <p:strVal val="1+#ppt_h/2"/>
                                          </p:val>
                                        </p:tav>
                                        <p:tav tm="100000">
                                          <p:val>
                                            <p:strVal val="#ppt_y"/>
                                          </p:val>
                                        </p:tav>
                                      </p:tavLst>
                                    </p:anim>
                                  </p:childTnLst>
                                </p:cTn>
                              </p:par>
                              <p:par>
                                <p:cTn id="27" presetID="8" presetClass="entr" presetSubtype="16"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diamond(in)">
                                      <p:cBhvr>
                                        <p:cTn id="29" dur="2000"/>
                                        <p:tgtEl>
                                          <p:spTgt spid="4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additive="base">
                                        <p:cTn id="34" dur="500" fill="hold"/>
                                        <p:tgtEl>
                                          <p:spTgt spid="48"/>
                                        </p:tgtEl>
                                        <p:attrNameLst>
                                          <p:attrName>ppt_x</p:attrName>
                                        </p:attrNameLst>
                                      </p:cBhvr>
                                      <p:tavLst>
                                        <p:tav tm="0">
                                          <p:val>
                                            <p:strVal val="#ppt_x"/>
                                          </p:val>
                                        </p:tav>
                                        <p:tav tm="100000">
                                          <p:val>
                                            <p:strVal val="#ppt_x"/>
                                          </p:val>
                                        </p:tav>
                                      </p:tavLst>
                                    </p:anim>
                                    <p:anim calcmode="lin" valueType="num">
                                      <p:cBhvr additive="base">
                                        <p:cTn id="35" dur="500" fill="hold"/>
                                        <p:tgtEl>
                                          <p:spTgt spid="4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additive="base">
                                        <p:cTn id="38" dur="500" fill="hold"/>
                                        <p:tgtEl>
                                          <p:spTgt spid="49"/>
                                        </p:tgtEl>
                                        <p:attrNameLst>
                                          <p:attrName>ppt_x</p:attrName>
                                        </p:attrNameLst>
                                      </p:cBhvr>
                                      <p:tavLst>
                                        <p:tav tm="0">
                                          <p:val>
                                            <p:strVal val="#ppt_x"/>
                                          </p:val>
                                        </p:tav>
                                        <p:tav tm="100000">
                                          <p:val>
                                            <p:strVal val="#ppt_x"/>
                                          </p:val>
                                        </p:tav>
                                      </p:tavLst>
                                    </p:anim>
                                    <p:anim calcmode="lin" valueType="num">
                                      <p:cBhvr additive="base">
                                        <p:cTn id="39"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8" presetClass="entr" presetSubtype="16" fill="hold" nodeType="click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diamond(in)">
                                      <p:cBhvr>
                                        <p:cTn id="44" dur="1000"/>
                                        <p:tgtEl>
                                          <p:spTgt spid="46"/>
                                        </p:tgtEl>
                                      </p:cBhvr>
                                    </p:animEffect>
                                  </p:childTnLst>
                                </p:cTn>
                              </p:par>
                              <p:par>
                                <p:cTn id="45" presetID="8" presetClass="entr" presetSubtype="16"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diamond(in)">
                                      <p:cBhvr>
                                        <p:cTn id="47"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build="p"/>
      <p:bldP spid="42" grpId="0" animBg="1"/>
      <p:bldP spid="43" grpId="0" animBg="1"/>
      <p:bldP spid="45" grpId="0"/>
      <p:bldP spid="48" grpId="0" animBg="1"/>
      <p:bldP spid="49" grpId="0"/>
      <p:bldP spid="5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3730"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73731"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3748"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73732"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3746"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73733"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3744"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73734"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3742"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73735"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73736" name="Titre 1"/>
          <p:cNvSpPr txBox="1">
            <a:spLocks/>
          </p:cNvSpPr>
          <p:nvPr/>
        </p:nvSpPr>
        <p:spPr bwMode="gray">
          <a:xfrm>
            <a:off x="1187450" y="1268413"/>
            <a:ext cx="7034213" cy="563562"/>
          </a:xfrm>
          <a:prstGeom prst="rect">
            <a:avLst/>
          </a:prstGeom>
          <a:noFill/>
          <a:ln w="9525">
            <a:noFill/>
            <a:miter lim="800000"/>
            <a:headEnd/>
            <a:tailEnd/>
          </a:ln>
        </p:spPr>
        <p:txBody>
          <a:bodyPr anchor="ctr"/>
          <a:lstStyle/>
          <a:p>
            <a:pPr algn="ctr"/>
            <a:r>
              <a:rPr lang="fr-FR" sz="2400" b="1">
                <a:solidFill>
                  <a:srgbClr val="FAA906"/>
                </a:solidFill>
              </a:rPr>
              <a:t>Du projet à la gestion de projet</a:t>
            </a:r>
          </a:p>
        </p:txBody>
      </p:sp>
      <p:sp>
        <p:nvSpPr>
          <p:cNvPr id="73737"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sp>
        <p:nvSpPr>
          <p:cNvPr id="73738" name="Rectangle 21"/>
          <p:cNvSpPr>
            <a:spLocks noChangeArrowheads="1"/>
          </p:cNvSpPr>
          <p:nvPr/>
        </p:nvSpPr>
        <p:spPr bwMode="auto">
          <a:xfrm>
            <a:off x="198438" y="2133600"/>
            <a:ext cx="4506912" cy="3754438"/>
          </a:xfrm>
          <a:prstGeom prst="rect">
            <a:avLst/>
          </a:prstGeom>
          <a:noFill/>
          <a:ln w="9525">
            <a:noFill/>
            <a:miter lim="800000"/>
            <a:headEnd/>
            <a:tailEnd/>
          </a:ln>
        </p:spPr>
        <p:txBody>
          <a:bodyPr>
            <a:spAutoFit/>
          </a:bodyPr>
          <a:lstStyle/>
          <a:p>
            <a:r>
              <a:rPr lang="fr-FR" sz="2000" b="1">
                <a:solidFill>
                  <a:srgbClr val="002060"/>
                </a:solidFill>
              </a:rPr>
              <a:t>«La gestion de projets est l'art de diriger et de coordonner des ressources humaines et matérielles tout au long de la vie d'un projet en utilisant des techniques de gestion modernes pour atteindre des objectifs prédéfinis d'envergure, de coût, de temps, de qualité et de satisfaction des participants.»</a:t>
            </a:r>
          </a:p>
          <a:p>
            <a:endParaRPr lang="fr-FR" sz="2000" b="1">
              <a:solidFill>
                <a:srgbClr val="002060"/>
              </a:solidFill>
            </a:endParaRPr>
          </a:p>
          <a:p>
            <a:pPr algn="ctr"/>
            <a:r>
              <a:rPr lang="fr-FR" sz="2000" b="1">
                <a:solidFill>
                  <a:srgbClr val="002060"/>
                </a:solidFill>
              </a:rPr>
              <a:t>Project Management Institute (Cleland, 1990</a:t>
            </a:r>
            <a:r>
              <a:rPr lang="fr-FR" sz="2000" b="1"/>
              <a:t>)</a:t>
            </a:r>
            <a:endParaRPr lang="fr-FR" sz="2000" b="1">
              <a:solidFill>
                <a:srgbClr val="002060"/>
              </a:solidFill>
            </a:endParaRPr>
          </a:p>
        </p:txBody>
      </p:sp>
      <p:pic>
        <p:nvPicPr>
          <p:cNvPr id="73739" name="Image 22"/>
          <p:cNvPicPr>
            <a:picLocks noChangeAspect="1"/>
          </p:cNvPicPr>
          <p:nvPr/>
        </p:nvPicPr>
        <p:blipFill>
          <a:blip r:embed="rId3" cstate="print"/>
          <a:srcRect/>
          <a:stretch>
            <a:fillRect/>
          </a:stretch>
        </p:blipFill>
        <p:spPr bwMode="auto">
          <a:xfrm>
            <a:off x="5173663" y="1987550"/>
            <a:ext cx="3627437" cy="3630613"/>
          </a:xfrm>
          <a:prstGeom prst="rect">
            <a:avLst/>
          </a:prstGeom>
          <a:noFill/>
          <a:ln w="9525">
            <a:noFill/>
            <a:miter lim="800000"/>
            <a:headEnd/>
            <a:tailEnd/>
          </a:ln>
        </p:spPr>
      </p:pic>
      <p:sp>
        <p:nvSpPr>
          <p:cNvPr id="73740" name="Rectangle 1"/>
          <p:cNvSpPr>
            <a:spLocks noChangeArrowheads="1"/>
          </p:cNvSpPr>
          <p:nvPr/>
        </p:nvSpPr>
        <p:spPr bwMode="auto">
          <a:xfrm>
            <a:off x="5978525" y="5589588"/>
            <a:ext cx="2508250" cy="400050"/>
          </a:xfrm>
          <a:prstGeom prst="rect">
            <a:avLst/>
          </a:prstGeom>
          <a:noFill/>
          <a:ln w="9525">
            <a:noFill/>
            <a:miter lim="800000"/>
            <a:headEnd/>
            <a:tailEnd/>
          </a:ln>
        </p:spPr>
        <p:txBody>
          <a:bodyPr wrap="none">
            <a:spAutoFit/>
          </a:bodyPr>
          <a:lstStyle/>
          <a:p>
            <a:r>
              <a:rPr lang="fr-FR" sz="2000" b="1"/>
              <a:t>http://www.enap.ca</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1" name="Group 3"/>
          <p:cNvGrpSpPr>
            <a:grpSpLocks/>
          </p:cNvGrpSpPr>
          <p:nvPr/>
        </p:nvGrpSpPr>
        <p:grpSpPr bwMode="auto">
          <a:xfrm>
            <a:off x="962025" y="1989138"/>
            <a:ext cx="762000" cy="665162"/>
            <a:chOff x="1110" y="2656"/>
            <a:chExt cx="1549" cy="1351"/>
          </a:xfrm>
        </p:grpSpPr>
        <p:sp>
          <p:nvSpPr>
            <p:cNvPr id="2051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051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8" name="AutoShape 6"/>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20482" name="Group 7"/>
          <p:cNvGrpSpPr>
            <a:grpSpLocks/>
          </p:cNvGrpSpPr>
          <p:nvPr/>
        </p:nvGrpSpPr>
        <p:grpSpPr bwMode="auto">
          <a:xfrm>
            <a:off x="962025" y="2903538"/>
            <a:ext cx="762000" cy="665162"/>
            <a:chOff x="3174" y="2656"/>
            <a:chExt cx="1549" cy="1351"/>
          </a:xfrm>
        </p:grpSpPr>
        <p:sp>
          <p:nvSpPr>
            <p:cNvPr id="20511"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0512"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12"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20483" name="Line 11"/>
          <p:cNvSpPr>
            <a:spLocks noChangeShapeType="1"/>
          </p:cNvSpPr>
          <p:nvPr/>
        </p:nvSpPr>
        <p:spPr bwMode="auto">
          <a:xfrm>
            <a:off x="1571625" y="25987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0484" name="Text Box 12"/>
          <p:cNvSpPr txBox="1">
            <a:spLocks noChangeArrowheads="1"/>
          </p:cNvSpPr>
          <p:nvPr/>
        </p:nvSpPr>
        <p:spPr bwMode="auto">
          <a:xfrm>
            <a:off x="2043113" y="2065338"/>
            <a:ext cx="1793875" cy="461962"/>
          </a:xfrm>
          <a:prstGeom prst="rect">
            <a:avLst/>
          </a:prstGeom>
          <a:noFill/>
          <a:ln w="9525">
            <a:noFill/>
            <a:miter lim="800000"/>
            <a:headEnd/>
            <a:tailEnd/>
          </a:ln>
        </p:spPr>
        <p:txBody>
          <a:bodyPr wrap="none">
            <a:spAutoFit/>
          </a:bodyPr>
          <a:lstStyle/>
          <a:p>
            <a:pPr eaLnBrk="0" hangingPunct="0"/>
            <a:r>
              <a:rPr lang="en-US" sz="2400"/>
              <a:t>Introduction</a:t>
            </a:r>
          </a:p>
        </p:txBody>
      </p:sp>
      <p:sp>
        <p:nvSpPr>
          <p:cNvPr id="20485" name="Text Box 13"/>
          <p:cNvSpPr txBox="1">
            <a:spLocks noChangeArrowheads="1"/>
          </p:cNvSpPr>
          <p:nvPr/>
        </p:nvSpPr>
        <p:spPr bwMode="gray">
          <a:xfrm>
            <a:off x="1158875" y="20875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1</a:t>
            </a:r>
          </a:p>
        </p:txBody>
      </p:sp>
      <p:sp>
        <p:nvSpPr>
          <p:cNvPr id="20486" name="Line 14"/>
          <p:cNvSpPr>
            <a:spLocks noChangeShapeType="1"/>
          </p:cNvSpPr>
          <p:nvPr/>
        </p:nvSpPr>
        <p:spPr bwMode="auto">
          <a:xfrm>
            <a:off x="1571625" y="35131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0487" name="Text Box 15"/>
          <p:cNvSpPr txBox="1">
            <a:spLocks noChangeArrowheads="1"/>
          </p:cNvSpPr>
          <p:nvPr/>
        </p:nvSpPr>
        <p:spPr bwMode="auto">
          <a:xfrm>
            <a:off x="2043113" y="2979738"/>
            <a:ext cx="6084887" cy="461962"/>
          </a:xfrm>
          <a:prstGeom prst="rect">
            <a:avLst/>
          </a:prstGeom>
          <a:noFill/>
          <a:ln w="9525">
            <a:noFill/>
            <a:miter lim="800000"/>
            <a:headEnd/>
            <a:tailEnd/>
          </a:ln>
        </p:spPr>
        <p:txBody>
          <a:bodyPr wrap="none">
            <a:spAutoFit/>
          </a:bodyPr>
          <a:lstStyle/>
          <a:p>
            <a:pPr eaLnBrk="0" hangingPunct="0"/>
            <a:r>
              <a:rPr lang="fr-FR" sz="2400"/>
              <a:t>Le projet TC au quotidien dans les sections</a:t>
            </a:r>
          </a:p>
        </p:txBody>
      </p:sp>
      <p:sp>
        <p:nvSpPr>
          <p:cNvPr id="20488" name="Text Box 16"/>
          <p:cNvSpPr txBox="1">
            <a:spLocks noChangeArrowheads="1"/>
          </p:cNvSpPr>
          <p:nvPr/>
        </p:nvSpPr>
        <p:spPr bwMode="gray">
          <a:xfrm>
            <a:off x="1158875" y="30019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2</a:t>
            </a:r>
          </a:p>
        </p:txBody>
      </p:sp>
      <p:grpSp>
        <p:nvGrpSpPr>
          <p:cNvPr id="20489" name="Group 17"/>
          <p:cNvGrpSpPr>
            <a:grpSpLocks/>
          </p:cNvGrpSpPr>
          <p:nvPr/>
        </p:nvGrpSpPr>
        <p:grpSpPr bwMode="auto">
          <a:xfrm>
            <a:off x="962025" y="3795713"/>
            <a:ext cx="762000" cy="665162"/>
            <a:chOff x="1110" y="2656"/>
            <a:chExt cx="1549" cy="1351"/>
          </a:xfrm>
        </p:grpSpPr>
        <p:sp>
          <p:nvSpPr>
            <p:cNvPr id="20508"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0509"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2"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20490" name="Group 21"/>
          <p:cNvGrpSpPr>
            <a:grpSpLocks/>
          </p:cNvGrpSpPr>
          <p:nvPr/>
        </p:nvGrpSpPr>
        <p:grpSpPr bwMode="auto">
          <a:xfrm>
            <a:off x="962025" y="4710113"/>
            <a:ext cx="762000" cy="665162"/>
            <a:chOff x="3174" y="2656"/>
            <a:chExt cx="1549" cy="1351"/>
          </a:xfrm>
        </p:grpSpPr>
        <p:sp>
          <p:nvSpPr>
            <p:cNvPr id="20505"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0506"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6" name="AutoShape 24"/>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20491" name="Line 25"/>
          <p:cNvSpPr>
            <a:spLocks noChangeShapeType="1"/>
          </p:cNvSpPr>
          <p:nvPr/>
        </p:nvSpPr>
        <p:spPr bwMode="auto">
          <a:xfrm>
            <a:off x="1571625" y="4405313"/>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0492" name="Text Box 26"/>
          <p:cNvSpPr txBox="1">
            <a:spLocks noChangeArrowheads="1"/>
          </p:cNvSpPr>
          <p:nvPr/>
        </p:nvSpPr>
        <p:spPr bwMode="auto">
          <a:xfrm>
            <a:off x="2043113" y="3871913"/>
            <a:ext cx="4686300" cy="461962"/>
          </a:xfrm>
          <a:prstGeom prst="rect">
            <a:avLst/>
          </a:prstGeom>
          <a:noFill/>
          <a:ln w="9525">
            <a:noFill/>
            <a:miter lim="800000"/>
            <a:headEnd/>
            <a:tailEnd/>
          </a:ln>
        </p:spPr>
        <p:txBody>
          <a:bodyPr wrap="none">
            <a:spAutoFit/>
          </a:bodyPr>
          <a:lstStyle/>
          <a:p>
            <a:pPr eaLnBrk="0" hangingPunct="0"/>
            <a:r>
              <a:rPr lang="fr-FR" sz="2400"/>
              <a:t>Rappel sur la dimension projet    </a:t>
            </a:r>
          </a:p>
        </p:txBody>
      </p:sp>
      <p:sp>
        <p:nvSpPr>
          <p:cNvPr id="20493" name="Text Box 27"/>
          <p:cNvSpPr txBox="1">
            <a:spLocks noChangeArrowheads="1"/>
          </p:cNvSpPr>
          <p:nvPr/>
        </p:nvSpPr>
        <p:spPr bwMode="gray">
          <a:xfrm>
            <a:off x="1158875" y="38941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3</a:t>
            </a:r>
          </a:p>
        </p:txBody>
      </p:sp>
      <p:sp>
        <p:nvSpPr>
          <p:cNvPr id="20494" name="Line 28"/>
          <p:cNvSpPr>
            <a:spLocks noChangeShapeType="1"/>
          </p:cNvSpPr>
          <p:nvPr/>
        </p:nvSpPr>
        <p:spPr bwMode="auto">
          <a:xfrm>
            <a:off x="1571625" y="5319713"/>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0495" name="Text Box 29"/>
          <p:cNvSpPr txBox="1">
            <a:spLocks noChangeArrowheads="1"/>
          </p:cNvSpPr>
          <p:nvPr/>
        </p:nvSpPr>
        <p:spPr bwMode="auto">
          <a:xfrm>
            <a:off x="2043113" y="4786313"/>
            <a:ext cx="5354637" cy="461962"/>
          </a:xfrm>
          <a:prstGeom prst="rect">
            <a:avLst/>
          </a:prstGeom>
          <a:noFill/>
          <a:ln w="9525">
            <a:noFill/>
            <a:miter lim="800000"/>
            <a:headEnd/>
            <a:tailEnd/>
          </a:ln>
        </p:spPr>
        <p:txBody>
          <a:bodyPr wrap="none">
            <a:spAutoFit/>
          </a:bodyPr>
          <a:lstStyle/>
          <a:p>
            <a:pPr eaLnBrk="0" hangingPunct="0"/>
            <a:r>
              <a:rPr lang="fr-FR" sz="2400"/>
              <a:t>Les apports d’une évaluation en CCF </a:t>
            </a:r>
          </a:p>
        </p:txBody>
      </p:sp>
      <p:sp>
        <p:nvSpPr>
          <p:cNvPr id="20496" name="Text Box 30"/>
          <p:cNvSpPr txBox="1">
            <a:spLocks noChangeArrowheads="1"/>
          </p:cNvSpPr>
          <p:nvPr/>
        </p:nvSpPr>
        <p:spPr bwMode="gray">
          <a:xfrm>
            <a:off x="1158875" y="48085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4</a:t>
            </a:r>
          </a:p>
        </p:txBody>
      </p:sp>
      <p:grpSp>
        <p:nvGrpSpPr>
          <p:cNvPr id="20497" name="Group 17"/>
          <p:cNvGrpSpPr>
            <a:grpSpLocks/>
          </p:cNvGrpSpPr>
          <p:nvPr/>
        </p:nvGrpSpPr>
        <p:grpSpPr bwMode="auto">
          <a:xfrm>
            <a:off x="962025" y="5589588"/>
            <a:ext cx="762000" cy="665162"/>
            <a:chOff x="1110" y="2656"/>
            <a:chExt cx="1549" cy="1351"/>
          </a:xfrm>
        </p:grpSpPr>
        <p:sp>
          <p:nvSpPr>
            <p:cNvPr id="20502"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0503"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40"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20498" name="Line 25"/>
          <p:cNvSpPr>
            <a:spLocks noChangeShapeType="1"/>
          </p:cNvSpPr>
          <p:nvPr/>
        </p:nvSpPr>
        <p:spPr bwMode="auto">
          <a:xfrm>
            <a:off x="1571625" y="6199188"/>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0499" name="Text Box 26"/>
          <p:cNvSpPr txBox="1">
            <a:spLocks noChangeArrowheads="1"/>
          </p:cNvSpPr>
          <p:nvPr/>
        </p:nvSpPr>
        <p:spPr bwMode="auto">
          <a:xfrm>
            <a:off x="2043113" y="5665788"/>
            <a:ext cx="1709737" cy="461962"/>
          </a:xfrm>
          <a:prstGeom prst="rect">
            <a:avLst/>
          </a:prstGeom>
          <a:noFill/>
          <a:ln w="9525">
            <a:noFill/>
            <a:miter lim="800000"/>
            <a:headEnd/>
            <a:tailEnd/>
          </a:ln>
        </p:spPr>
        <p:txBody>
          <a:bodyPr wrap="none">
            <a:spAutoFit/>
          </a:bodyPr>
          <a:lstStyle/>
          <a:p>
            <a:pPr eaLnBrk="0" hangingPunct="0"/>
            <a:r>
              <a:rPr lang="en-US" sz="2400"/>
              <a:t>Conclusion</a:t>
            </a:r>
          </a:p>
        </p:txBody>
      </p:sp>
      <p:sp>
        <p:nvSpPr>
          <p:cNvPr id="20500" name="Text Box 27"/>
          <p:cNvSpPr txBox="1">
            <a:spLocks noChangeArrowheads="1"/>
          </p:cNvSpPr>
          <p:nvPr/>
        </p:nvSpPr>
        <p:spPr bwMode="gray">
          <a:xfrm>
            <a:off x="1158875" y="5688013"/>
            <a:ext cx="355600" cy="461962"/>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5</a:t>
            </a:r>
          </a:p>
        </p:txBody>
      </p:sp>
      <p:sp>
        <p:nvSpPr>
          <p:cNvPr id="44" name="Rectangle 43"/>
          <p:cNvSpPr/>
          <p:nvPr/>
        </p:nvSpPr>
        <p:spPr>
          <a:xfrm>
            <a:off x="0" y="2781300"/>
            <a:ext cx="9144000" cy="4076700"/>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5778"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75779"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5795"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75780"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5793"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75781"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5791"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75782"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5789"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75783"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75784" name="Titre 1"/>
          <p:cNvSpPr txBox="1">
            <a:spLocks/>
          </p:cNvSpPr>
          <p:nvPr/>
        </p:nvSpPr>
        <p:spPr bwMode="gray">
          <a:xfrm>
            <a:off x="1187450" y="1268413"/>
            <a:ext cx="7034213" cy="563562"/>
          </a:xfrm>
          <a:prstGeom prst="rect">
            <a:avLst/>
          </a:prstGeom>
          <a:noFill/>
          <a:ln w="9525">
            <a:noFill/>
            <a:miter lim="800000"/>
            <a:headEnd/>
            <a:tailEnd/>
          </a:ln>
        </p:spPr>
        <p:txBody>
          <a:bodyPr anchor="ctr"/>
          <a:lstStyle/>
          <a:p>
            <a:pPr algn="ctr"/>
            <a:r>
              <a:rPr lang="fr-FR" sz="2400" b="1">
                <a:solidFill>
                  <a:srgbClr val="FAA906"/>
                </a:solidFill>
              </a:rPr>
              <a:t>Du projet à la gestion de projet</a:t>
            </a:r>
          </a:p>
        </p:txBody>
      </p:sp>
      <p:sp>
        <p:nvSpPr>
          <p:cNvPr id="75785"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sp>
        <p:nvSpPr>
          <p:cNvPr id="75787" name="ZoneTexte 2"/>
          <p:cNvSpPr txBox="1">
            <a:spLocks noChangeArrowheads="1"/>
          </p:cNvSpPr>
          <p:nvPr/>
        </p:nvSpPr>
        <p:spPr bwMode="auto">
          <a:xfrm>
            <a:off x="6613525" y="2492375"/>
            <a:ext cx="2271713" cy="1754188"/>
          </a:xfrm>
          <a:prstGeom prst="rect">
            <a:avLst/>
          </a:prstGeom>
          <a:noFill/>
          <a:ln w="9525">
            <a:noFill/>
            <a:miter lim="800000"/>
            <a:headEnd/>
            <a:tailEnd/>
          </a:ln>
        </p:spPr>
        <p:txBody>
          <a:bodyPr>
            <a:spAutoFit/>
          </a:bodyPr>
          <a:lstStyle/>
          <a:p>
            <a:pPr algn="ctr"/>
            <a:r>
              <a:rPr lang="fr-FR" b="1" dirty="0">
                <a:solidFill>
                  <a:srgbClr val="002060"/>
                </a:solidFill>
              </a:rPr>
              <a:t>AIDER L’ÉTUDIANT À FAIRE LES LIENS </a:t>
            </a:r>
            <a:r>
              <a:rPr lang="fr-FR" b="1" dirty="0" smtClean="0">
                <a:solidFill>
                  <a:srgbClr val="002060"/>
                </a:solidFill>
              </a:rPr>
              <a:t>ENTRE PROJET </a:t>
            </a:r>
            <a:r>
              <a:rPr lang="fr-FR" b="1" dirty="0">
                <a:solidFill>
                  <a:srgbClr val="002060"/>
                </a:solidFill>
              </a:rPr>
              <a:t>ET GESTION DE PROJET</a:t>
            </a:r>
          </a:p>
        </p:txBody>
      </p:sp>
      <p:graphicFrame>
        <p:nvGraphicFramePr>
          <p:cNvPr id="2" name="Diagramme 1"/>
          <p:cNvGraphicFramePr/>
          <p:nvPr/>
        </p:nvGraphicFramePr>
        <p:xfrm>
          <a:off x="107504" y="1846725"/>
          <a:ext cx="652437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7826"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77827"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7844"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77828"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7842"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77829"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7840"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77830"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7838"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77831"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77832" name="Titre 1"/>
          <p:cNvSpPr txBox="1">
            <a:spLocks/>
          </p:cNvSpPr>
          <p:nvPr/>
        </p:nvSpPr>
        <p:spPr bwMode="gray">
          <a:xfrm>
            <a:off x="1187450" y="1268413"/>
            <a:ext cx="7034213" cy="563562"/>
          </a:xfrm>
          <a:prstGeom prst="rect">
            <a:avLst/>
          </a:prstGeom>
          <a:noFill/>
          <a:ln w="9525">
            <a:noFill/>
            <a:miter lim="800000"/>
            <a:headEnd/>
            <a:tailEnd/>
          </a:ln>
        </p:spPr>
        <p:txBody>
          <a:bodyPr anchor="ctr"/>
          <a:lstStyle/>
          <a:p>
            <a:pPr algn="ctr"/>
            <a:r>
              <a:rPr lang="fr-FR" sz="2400" b="1">
                <a:solidFill>
                  <a:srgbClr val="FAA906"/>
                </a:solidFill>
              </a:rPr>
              <a:t>Du projet à la gestion de projet</a:t>
            </a:r>
          </a:p>
        </p:txBody>
      </p:sp>
      <p:sp>
        <p:nvSpPr>
          <p:cNvPr id="77833"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sp>
        <p:nvSpPr>
          <p:cNvPr id="77834" name="ZoneTexte 2"/>
          <p:cNvSpPr txBox="1">
            <a:spLocks noChangeArrowheads="1"/>
          </p:cNvSpPr>
          <p:nvPr/>
        </p:nvSpPr>
        <p:spPr bwMode="auto">
          <a:xfrm>
            <a:off x="6416675" y="3021013"/>
            <a:ext cx="2271713" cy="1200150"/>
          </a:xfrm>
          <a:prstGeom prst="rect">
            <a:avLst/>
          </a:prstGeom>
          <a:noFill/>
          <a:ln w="9525">
            <a:noFill/>
            <a:miter lim="800000"/>
            <a:headEnd/>
            <a:tailEnd/>
          </a:ln>
        </p:spPr>
        <p:txBody>
          <a:bodyPr>
            <a:spAutoFit/>
          </a:bodyPr>
          <a:lstStyle/>
          <a:p>
            <a:pPr algn="ctr"/>
            <a:r>
              <a:rPr lang="fr-FR" b="1">
                <a:solidFill>
                  <a:srgbClr val="002060"/>
                </a:solidFill>
              </a:rPr>
              <a:t>AIDER L’ÉTUDIANT À FAIRE VIVRE SON PROJET</a:t>
            </a:r>
          </a:p>
        </p:txBody>
      </p:sp>
      <p:pic>
        <p:nvPicPr>
          <p:cNvPr id="77835" name="Image 1"/>
          <p:cNvPicPr>
            <a:picLocks noChangeAspect="1"/>
          </p:cNvPicPr>
          <p:nvPr/>
        </p:nvPicPr>
        <p:blipFill>
          <a:blip r:embed="rId3" cstate="print"/>
          <a:srcRect/>
          <a:stretch>
            <a:fillRect/>
          </a:stretch>
        </p:blipFill>
        <p:spPr bwMode="auto">
          <a:xfrm>
            <a:off x="295275" y="1831975"/>
            <a:ext cx="5329238" cy="2165350"/>
          </a:xfrm>
          <a:prstGeom prst="rect">
            <a:avLst/>
          </a:prstGeom>
          <a:noFill/>
          <a:ln w="9525">
            <a:noFill/>
            <a:miter lim="800000"/>
            <a:headEnd/>
            <a:tailEnd/>
          </a:ln>
        </p:spPr>
      </p:pic>
      <p:pic>
        <p:nvPicPr>
          <p:cNvPr id="77836" name="Image 2"/>
          <p:cNvPicPr>
            <a:picLocks noChangeAspect="1"/>
          </p:cNvPicPr>
          <p:nvPr/>
        </p:nvPicPr>
        <p:blipFill>
          <a:blip r:embed="rId4" cstate="print"/>
          <a:srcRect/>
          <a:stretch>
            <a:fillRect/>
          </a:stretch>
        </p:blipFill>
        <p:spPr bwMode="auto">
          <a:xfrm>
            <a:off x="1263650" y="4221163"/>
            <a:ext cx="2884488" cy="1757362"/>
          </a:xfrm>
          <a:prstGeom prst="rect">
            <a:avLst/>
          </a:prstGeom>
          <a:noFill/>
          <a:ln w="9525">
            <a:noFill/>
            <a:miter lim="800000"/>
            <a:headEnd/>
            <a:tailEnd/>
          </a:ln>
        </p:spPr>
      </p:pic>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Image 4"/>
          <p:cNvPicPr>
            <a:picLocks noChangeAspect="1"/>
          </p:cNvPicPr>
          <p:nvPr/>
        </p:nvPicPr>
        <p:blipFill>
          <a:blip r:embed="rId3" cstate="print"/>
          <a:srcRect/>
          <a:stretch>
            <a:fillRect/>
          </a:stretch>
        </p:blipFill>
        <p:spPr bwMode="auto">
          <a:xfrm>
            <a:off x="4092575" y="1989138"/>
            <a:ext cx="1254125" cy="1223962"/>
          </a:xfrm>
          <a:prstGeom prst="rect">
            <a:avLst/>
          </a:prstGeom>
          <a:noFill/>
          <a:ln w="9525">
            <a:noFill/>
            <a:miter lim="800000"/>
            <a:headEnd/>
            <a:tailEnd/>
          </a:ln>
        </p:spPr>
      </p:pic>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9875"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79876"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9891"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79877"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9889"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79878"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9887"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79879"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79885"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79880"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79881" name="Titre 1"/>
          <p:cNvSpPr txBox="1">
            <a:spLocks/>
          </p:cNvSpPr>
          <p:nvPr/>
        </p:nvSpPr>
        <p:spPr bwMode="gray">
          <a:xfrm>
            <a:off x="1187450" y="1268413"/>
            <a:ext cx="7034213" cy="563562"/>
          </a:xfrm>
          <a:prstGeom prst="rect">
            <a:avLst/>
          </a:prstGeom>
          <a:noFill/>
          <a:ln w="9525">
            <a:noFill/>
            <a:miter lim="800000"/>
            <a:headEnd/>
            <a:tailEnd/>
          </a:ln>
        </p:spPr>
        <p:txBody>
          <a:bodyPr anchor="ctr"/>
          <a:lstStyle/>
          <a:p>
            <a:pPr algn="ctr"/>
            <a:r>
              <a:rPr lang="fr-FR" sz="2400" b="1">
                <a:solidFill>
                  <a:srgbClr val="FAA906"/>
                </a:solidFill>
              </a:rPr>
              <a:t>Objectifs pédagogiques du projet</a:t>
            </a:r>
          </a:p>
        </p:txBody>
      </p:sp>
      <p:sp>
        <p:nvSpPr>
          <p:cNvPr id="79882"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graphicFrame>
        <p:nvGraphicFramePr>
          <p:cNvPr id="2" name="Diagramme 1"/>
          <p:cNvGraphicFramePr/>
          <p:nvPr>
            <p:extLst>
              <p:ext uri="{D42A27DB-BD31-4B8C-83A1-F6EECF244321}">
                <p14:modId xmlns:p14="http://schemas.microsoft.com/office/powerpoint/2010/main" xmlns="" val="536537577"/>
              </p:ext>
            </p:extLst>
          </p:nvPr>
        </p:nvGraphicFramePr>
        <p:xfrm>
          <a:off x="496239" y="1769299"/>
          <a:ext cx="8468249" cy="44082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1922"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81923"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1939"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81924"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1937"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81925"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1935"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81926"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1933"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81927"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81928" name="Titre 1"/>
          <p:cNvSpPr txBox="1">
            <a:spLocks/>
          </p:cNvSpPr>
          <p:nvPr/>
        </p:nvSpPr>
        <p:spPr bwMode="gray">
          <a:xfrm>
            <a:off x="0" y="1349375"/>
            <a:ext cx="9144000" cy="563563"/>
          </a:xfrm>
          <a:prstGeom prst="rect">
            <a:avLst/>
          </a:prstGeom>
          <a:noFill/>
          <a:ln w="9525">
            <a:noFill/>
            <a:miter lim="800000"/>
            <a:headEnd/>
            <a:tailEnd/>
          </a:ln>
        </p:spPr>
        <p:txBody>
          <a:bodyPr anchor="ctr"/>
          <a:lstStyle/>
          <a:p>
            <a:pPr algn="ctr"/>
            <a:r>
              <a:rPr lang="fr-FR" sz="2400" b="1">
                <a:solidFill>
                  <a:srgbClr val="FAA906"/>
                </a:solidFill>
              </a:rPr>
              <a:t>Mise en place organisationnelle pour conduire des projets TC</a:t>
            </a:r>
          </a:p>
        </p:txBody>
      </p:sp>
      <p:sp>
        <p:nvSpPr>
          <p:cNvPr id="81929"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pic>
        <p:nvPicPr>
          <p:cNvPr id="81930" name="Image 1"/>
          <p:cNvPicPr>
            <a:picLocks noChangeAspect="1"/>
          </p:cNvPicPr>
          <p:nvPr/>
        </p:nvPicPr>
        <p:blipFill>
          <a:blip r:embed="rId3" cstate="print"/>
          <a:srcRect/>
          <a:stretch>
            <a:fillRect/>
          </a:stretch>
        </p:blipFill>
        <p:spPr bwMode="auto">
          <a:xfrm>
            <a:off x="6545263" y="2852738"/>
            <a:ext cx="2374900" cy="1776412"/>
          </a:xfrm>
          <a:prstGeom prst="rect">
            <a:avLst/>
          </a:prstGeom>
          <a:noFill/>
          <a:ln w="9525">
            <a:noFill/>
            <a:miter lim="800000"/>
            <a:headEnd/>
            <a:tailEnd/>
          </a:ln>
        </p:spPr>
      </p:pic>
      <p:graphicFrame>
        <p:nvGraphicFramePr>
          <p:cNvPr id="3" name="Diagramme 2"/>
          <p:cNvGraphicFramePr/>
          <p:nvPr/>
        </p:nvGraphicFramePr>
        <p:xfrm>
          <a:off x="295275" y="2060848"/>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3970"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83971"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3988"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83972"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3986"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83973"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3984"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83974"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3982"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83975"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83976" name="Titre 1"/>
          <p:cNvSpPr txBox="1">
            <a:spLocks/>
          </p:cNvSpPr>
          <p:nvPr/>
        </p:nvSpPr>
        <p:spPr bwMode="gray">
          <a:xfrm>
            <a:off x="17463" y="1325563"/>
            <a:ext cx="9126537" cy="374650"/>
          </a:xfrm>
          <a:prstGeom prst="rect">
            <a:avLst/>
          </a:prstGeom>
          <a:noFill/>
          <a:ln w="9525">
            <a:noFill/>
            <a:miter lim="800000"/>
            <a:headEnd/>
            <a:tailEnd/>
          </a:ln>
        </p:spPr>
        <p:txBody>
          <a:bodyPr anchor="ctr"/>
          <a:lstStyle/>
          <a:p>
            <a:pPr algn="ctr"/>
            <a:r>
              <a:rPr lang="fr-FR" sz="2400" b="1">
                <a:solidFill>
                  <a:srgbClr val="FAA906"/>
                </a:solidFill>
              </a:rPr>
              <a:t>Mise en place organisationnelle pour conduire des projets TC</a:t>
            </a:r>
          </a:p>
        </p:txBody>
      </p:sp>
      <p:sp>
        <p:nvSpPr>
          <p:cNvPr id="83977"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pic>
        <p:nvPicPr>
          <p:cNvPr id="83978" name="Image 1"/>
          <p:cNvPicPr>
            <a:picLocks noChangeAspect="1"/>
          </p:cNvPicPr>
          <p:nvPr/>
        </p:nvPicPr>
        <p:blipFill>
          <a:blip r:embed="rId3" cstate="print"/>
          <a:srcRect/>
          <a:stretch>
            <a:fillRect/>
          </a:stretch>
        </p:blipFill>
        <p:spPr bwMode="auto">
          <a:xfrm>
            <a:off x="295275" y="1762125"/>
            <a:ext cx="2570163" cy="4586288"/>
          </a:xfrm>
          <a:prstGeom prst="rect">
            <a:avLst/>
          </a:prstGeom>
          <a:noFill/>
          <a:ln w="9525">
            <a:noFill/>
            <a:miter lim="800000"/>
            <a:headEnd/>
            <a:tailEnd/>
          </a:ln>
        </p:spPr>
      </p:pic>
      <p:pic>
        <p:nvPicPr>
          <p:cNvPr id="83979" name="Image 3"/>
          <p:cNvPicPr>
            <a:picLocks noChangeAspect="1"/>
          </p:cNvPicPr>
          <p:nvPr/>
        </p:nvPicPr>
        <p:blipFill>
          <a:blip r:embed="rId4" cstate="print"/>
          <a:srcRect/>
          <a:stretch>
            <a:fillRect/>
          </a:stretch>
        </p:blipFill>
        <p:spPr bwMode="auto">
          <a:xfrm>
            <a:off x="3216275" y="2565400"/>
            <a:ext cx="5703888" cy="3644900"/>
          </a:xfrm>
          <a:prstGeom prst="rect">
            <a:avLst/>
          </a:prstGeom>
          <a:noFill/>
          <a:ln w="9525">
            <a:noFill/>
            <a:miter lim="800000"/>
            <a:headEnd/>
            <a:tailEnd/>
          </a:ln>
        </p:spPr>
      </p:pic>
      <p:sp>
        <p:nvSpPr>
          <p:cNvPr id="83980" name="ZoneTexte 4"/>
          <p:cNvSpPr txBox="1">
            <a:spLocks noChangeArrowheads="1"/>
          </p:cNvSpPr>
          <p:nvPr/>
        </p:nvSpPr>
        <p:spPr bwMode="auto">
          <a:xfrm>
            <a:off x="3606800" y="1916113"/>
            <a:ext cx="4421188" cy="369887"/>
          </a:xfrm>
          <a:prstGeom prst="rect">
            <a:avLst/>
          </a:prstGeom>
          <a:noFill/>
          <a:ln w="9525">
            <a:noFill/>
            <a:miter lim="800000"/>
            <a:headEnd/>
            <a:tailEnd/>
          </a:ln>
        </p:spPr>
        <p:txBody>
          <a:bodyPr>
            <a:spAutoFit/>
          </a:bodyPr>
          <a:lstStyle/>
          <a:p>
            <a:pPr algn="ctr"/>
            <a:r>
              <a:rPr lang="fr-FR" b="1">
                <a:solidFill>
                  <a:srgbClr val="002060"/>
                </a:solidFill>
              </a:rPr>
              <a:t>CHOISIR UN MODÈLE DE GESTION</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6018"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86019"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6035"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86020"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6033"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86021"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6031"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86022"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6029"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86023"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86024" name="Titre 1"/>
          <p:cNvSpPr txBox="1">
            <a:spLocks/>
          </p:cNvSpPr>
          <p:nvPr/>
        </p:nvSpPr>
        <p:spPr bwMode="gray">
          <a:xfrm>
            <a:off x="1547813" y="1349375"/>
            <a:ext cx="6480175" cy="784225"/>
          </a:xfrm>
          <a:prstGeom prst="rect">
            <a:avLst/>
          </a:prstGeom>
          <a:noFill/>
          <a:ln w="9525">
            <a:noFill/>
            <a:miter lim="800000"/>
            <a:headEnd/>
            <a:tailEnd/>
          </a:ln>
        </p:spPr>
        <p:txBody>
          <a:bodyPr anchor="ctr"/>
          <a:lstStyle/>
          <a:p>
            <a:pPr algn="ctr"/>
            <a:r>
              <a:rPr lang="fr-FR" sz="2400" b="1">
                <a:solidFill>
                  <a:srgbClr val="FAA906"/>
                </a:solidFill>
              </a:rPr>
              <a:t>La co-animation pour construire une équipe TC orientée projet</a:t>
            </a:r>
          </a:p>
        </p:txBody>
      </p:sp>
      <p:sp>
        <p:nvSpPr>
          <p:cNvPr id="86025"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graphicFrame>
        <p:nvGraphicFramePr>
          <p:cNvPr id="2" name="Diagramme 1"/>
          <p:cNvGraphicFramePr/>
          <p:nvPr/>
        </p:nvGraphicFramePr>
        <p:xfrm>
          <a:off x="188039" y="2133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6027" name="ZoneTexte 2"/>
          <p:cNvSpPr txBox="1">
            <a:spLocks noChangeArrowheads="1"/>
          </p:cNvSpPr>
          <p:nvPr/>
        </p:nvSpPr>
        <p:spPr bwMode="auto">
          <a:xfrm>
            <a:off x="6283325" y="2997200"/>
            <a:ext cx="2576513" cy="2246313"/>
          </a:xfrm>
          <a:prstGeom prst="rect">
            <a:avLst/>
          </a:prstGeom>
          <a:noFill/>
          <a:ln w="9525">
            <a:noFill/>
            <a:miter lim="800000"/>
            <a:headEnd/>
            <a:tailEnd/>
          </a:ln>
        </p:spPr>
        <p:txBody>
          <a:bodyPr>
            <a:spAutoFit/>
          </a:bodyPr>
          <a:lstStyle/>
          <a:p>
            <a:pPr algn="ctr"/>
            <a:r>
              <a:rPr lang="fr-FR" sz="2000" b="1">
                <a:solidFill>
                  <a:srgbClr val="002060"/>
                </a:solidFill>
              </a:rPr>
              <a:t>PRENDRE L’HABITUDE DE CONSTRUIRE DES SÉANCES EN COMMUN POUR DONNER DU SENS À LA FORMATION</a:t>
            </a:r>
          </a:p>
        </p:txBody>
      </p:sp>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8066" name="Text Box 13"/>
          <p:cNvSpPr txBox="1">
            <a:spLocks noChangeArrowheads="1"/>
          </p:cNvSpPr>
          <p:nvPr/>
        </p:nvSpPr>
        <p:spPr bwMode="gray">
          <a:xfrm>
            <a:off x="720725" y="6443663"/>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88067"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8083" name="Text Box 16"/>
            <p:cNvSpPr txBox="1">
              <a:spLocks noChangeArrowheads="1"/>
            </p:cNvSpPr>
            <p:nvPr/>
          </p:nvSpPr>
          <p:spPr bwMode="gray">
            <a:xfrm>
              <a:off x="1987613" y="5559623"/>
              <a:ext cx="1273204"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 sections</a:t>
              </a:r>
            </a:p>
          </p:txBody>
        </p:sp>
      </p:grpSp>
      <p:grpSp>
        <p:nvGrpSpPr>
          <p:cNvPr id="88068" name="Groupe 42"/>
          <p:cNvGrpSpPr>
            <a:grpSpLocks/>
          </p:cNvGrpSpPr>
          <p:nvPr/>
        </p:nvGrpSpPr>
        <p:grpSpPr bwMode="auto">
          <a:xfrm>
            <a:off x="3606800" y="6308725"/>
            <a:ext cx="1828800" cy="688975"/>
            <a:chOff x="317813" y="5517232"/>
            <a:chExt cx="1683657" cy="688722"/>
          </a:xfrm>
        </p:grpSpPr>
        <p:sp>
          <p:nvSpPr>
            <p:cNvPr id="44" name="Chevron 43"/>
            <p:cNvSpPr/>
            <p:nvPr/>
          </p:nvSpPr>
          <p:spPr>
            <a:xfrm>
              <a:off x="317813" y="5517232"/>
              <a:ext cx="1683657" cy="504640"/>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8081" name="Text Box 13"/>
            <p:cNvSpPr txBox="1">
              <a:spLocks noChangeArrowheads="1"/>
            </p:cNvSpPr>
            <p:nvPr/>
          </p:nvSpPr>
          <p:spPr bwMode="gray">
            <a:xfrm>
              <a:off x="629980" y="5559623"/>
              <a:ext cx="1152880" cy="646331"/>
            </a:xfrm>
            <a:prstGeom prst="rect">
              <a:avLst/>
            </a:prstGeom>
            <a:noFill/>
            <a:ln w="9525">
              <a:noFill/>
              <a:miter lim="800000"/>
              <a:headEnd/>
              <a:tailEnd/>
            </a:ln>
          </p:spPr>
          <p:txBody>
            <a:bodyPr wrap="none">
              <a:spAutoFit/>
            </a:bodyPr>
            <a:lstStyle/>
            <a:p>
              <a:pPr algn="ctr" eaLnBrk="0" hangingPunct="0"/>
              <a:r>
                <a:rPr lang="fr-FR" sz="1200" b="1">
                  <a:solidFill>
                    <a:schemeClr val="bg1"/>
                  </a:solidFill>
                </a:rPr>
                <a:t>Le projet dans</a:t>
              </a:r>
            </a:p>
            <a:p>
              <a:pPr algn="ctr" eaLnBrk="0" hangingPunct="0"/>
              <a:r>
                <a:rPr lang="fr-FR" sz="1200" b="1">
                  <a:solidFill>
                    <a:schemeClr val="bg1"/>
                  </a:solidFill>
                </a:rPr>
                <a:t>la vision TC</a:t>
              </a:r>
            </a:p>
            <a:p>
              <a:pPr algn="ctr" eaLnBrk="0" hangingPunct="0"/>
              <a:r>
                <a:rPr lang="fr-FR" sz="1200" b="1">
                  <a:solidFill>
                    <a:schemeClr val="bg1"/>
                  </a:solidFill>
                </a:rPr>
                <a:t>  </a:t>
              </a:r>
            </a:p>
          </p:txBody>
        </p:sp>
      </p:grpSp>
      <p:grpSp>
        <p:nvGrpSpPr>
          <p:cNvPr id="88069"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8079"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88070"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88077" name="Text Box 13"/>
            <p:cNvSpPr txBox="1">
              <a:spLocks noChangeArrowheads="1"/>
            </p:cNvSpPr>
            <p:nvPr/>
          </p:nvSpPr>
          <p:spPr bwMode="gray">
            <a:xfrm>
              <a:off x="659662" y="5630759"/>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88071" name="Chevron 32"/>
          <p:cNvSpPr>
            <a:spLocks noChangeArrowheads="1"/>
          </p:cNvSpPr>
          <p:nvPr/>
        </p:nvSpPr>
        <p:spPr bwMode="auto">
          <a:xfrm>
            <a:off x="5232400" y="6308725"/>
            <a:ext cx="3627438" cy="504825"/>
          </a:xfrm>
          <a:prstGeom prst="chevron">
            <a:avLst>
              <a:gd name="adj" fmla="val 49933"/>
            </a:avLst>
          </a:prstGeom>
          <a:solidFill>
            <a:schemeClr val="bg1">
              <a:alpha val="79999"/>
            </a:schemeClr>
          </a:solidFill>
          <a:ln w="9525">
            <a:noFill/>
            <a:miter lim="800000"/>
            <a:headEnd/>
            <a:tailEnd/>
          </a:ln>
        </p:spPr>
        <p:txBody>
          <a:bodyPr/>
          <a:lstStyle/>
          <a:p>
            <a:endParaRPr lang="fr-FR"/>
          </a:p>
        </p:txBody>
      </p:sp>
      <p:sp>
        <p:nvSpPr>
          <p:cNvPr id="88072" name="Titre 1"/>
          <p:cNvSpPr txBox="1">
            <a:spLocks/>
          </p:cNvSpPr>
          <p:nvPr/>
        </p:nvSpPr>
        <p:spPr bwMode="gray">
          <a:xfrm>
            <a:off x="706438" y="1333500"/>
            <a:ext cx="6480175" cy="784225"/>
          </a:xfrm>
          <a:prstGeom prst="rect">
            <a:avLst/>
          </a:prstGeom>
          <a:noFill/>
          <a:ln w="9525">
            <a:noFill/>
            <a:miter lim="800000"/>
            <a:headEnd/>
            <a:tailEnd/>
          </a:ln>
        </p:spPr>
        <p:txBody>
          <a:bodyPr anchor="ctr"/>
          <a:lstStyle/>
          <a:p>
            <a:pPr algn="ctr"/>
            <a:r>
              <a:rPr lang="fr-FR" sz="2400" b="1">
                <a:solidFill>
                  <a:srgbClr val="FAA906"/>
                </a:solidFill>
              </a:rPr>
              <a:t>La co-animation pour construire une équipe TC orientée projet</a:t>
            </a:r>
          </a:p>
        </p:txBody>
      </p:sp>
      <p:sp>
        <p:nvSpPr>
          <p:cNvPr id="88073" name="Chevron 18"/>
          <p:cNvSpPr>
            <a:spLocks noChangeArrowheads="1"/>
          </p:cNvSpPr>
          <p:nvPr/>
        </p:nvSpPr>
        <p:spPr bwMode="auto">
          <a:xfrm>
            <a:off x="295275" y="6308725"/>
            <a:ext cx="3484563" cy="504825"/>
          </a:xfrm>
          <a:prstGeom prst="chevron">
            <a:avLst>
              <a:gd name="adj" fmla="val 49947"/>
            </a:avLst>
          </a:prstGeom>
          <a:solidFill>
            <a:schemeClr val="bg1">
              <a:alpha val="79999"/>
            </a:schemeClr>
          </a:solidFill>
          <a:ln w="9525">
            <a:noFill/>
            <a:miter lim="800000"/>
            <a:headEnd/>
            <a:tailEnd/>
          </a:ln>
        </p:spPr>
        <p:txBody>
          <a:bodyPr/>
          <a:lstStyle/>
          <a:p>
            <a:endParaRPr lang="fr-FR"/>
          </a:p>
        </p:txBody>
      </p:sp>
      <p:graphicFrame>
        <p:nvGraphicFramePr>
          <p:cNvPr id="2" name="Diagramme 1"/>
          <p:cNvGraphicFramePr/>
          <p:nvPr/>
        </p:nvGraphicFramePr>
        <p:xfrm>
          <a:off x="188039" y="2133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8075" name="Image 2"/>
          <p:cNvPicPr>
            <a:picLocks noChangeAspect="1"/>
          </p:cNvPicPr>
          <p:nvPr/>
        </p:nvPicPr>
        <p:blipFill>
          <a:blip r:embed="rId8" cstate="print"/>
          <a:srcRect/>
          <a:stretch>
            <a:fillRect/>
          </a:stretch>
        </p:blipFill>
        <p:spPr bwMode="auto">
          <a:xfrm>
            <a:off x="6178550" y="1725613"/>
            <a:ext cx="2857500" cy="4440237"/>
          </a:xfrm>
          <a:prstGeom prst="rect">
            <a:avLst/>
          </a:prstGeom>
          <a:noFill/>
          <a:ln w="9525">
            <a:noFill/>
            <a:miter lim="800000"/>
            <a:headEnd/>
            <a:tailEnd/>
          </a:ln>
        </p:spPr>
      </p:pic>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Group 3"/>
          <p:cNvGrpSpPr>
            <a:grpSpLocks/>
          </p:cNvGrpSpPr>
          <p:nvPr/>
        </p:nvGrpSpPr>
        <p:grpSpPr bwMode="auto">
          <a:xfrm>
            <a:off x="962025" y="1989138"/>
            <a:ext cx="762000" cy="665162"/>
            <a:chOff x="1110" y="2656"/>
            <a:chExt cx="1549" cy="1351"/>
          </a:xfrm>
        </p:grpSpPr>
        <p:sp>
          <p:nvSpPr>
            <p:cNvPr id="90147"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90148"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8" name="AutoShape 6"/>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90114" name="Group 7"/>
          <p:cNvGrpSpPr>
            <a:grpSpLocks/>
          </p:cNvGrpSpPr>
          <p:nvPr/>
        </p:nvGrpSpPr>
        <p:grpSpPr bwMode="auto">
          <a:xfrm>
            <a:off x="962025" y="2903538"/>
            <a:ext cx="762000" cy="665162"/>
            <a:chOff x="3174" y="2656"/>
            <a:chExt cx="1549" cy="1351"/>
          </a:xfrm>
        </p:grpSpPr>
        <p:sp>
          <p:nvSpPr>
            <p:cNvPr id="90144"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90145"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12"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90115" name="Line 11"/>
          <p:cNvSpPr>
            <a:spLocks noChangeShapeType="1"/>
          </p:cNvSpPr>
          <p:nvPr/>
        </p:nvSpPr>
        <p:spPr bwMode="auto">
          <a:xfrm>
            <a:off x="1571625" y="25987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90116" name="Text Box 12"/>
          <p:cNvSpPr txBox="1">
            <a:spLocks noChangeArrowheads="1"/>
          </p:cNvSpPr>
          <p:nvPr/>
        </p:nvSpPr>
        <p:spPr bwMode="auto">
          <a:xfrm>
            <a:off x="2043113" y="2065338"/>
            <a:ext cx="1793875" cy="461962"/>
          </a:xfrm>
          <a:prstGeom prst="rect">
            <a:avLst/>
          </a:prstGeom>
          <a:noFill/>
          <a:ln w="9525">
            <a:noFill/>
            <a:miter lim="800000"/>
            <a:headEnd/>
            <a:tailEnd/>
          </a:ln>
        </p:spPr>
        <p:txBody>
          <a:bodyPr wrap="none">
            <a:spAutoFit/>
          </a:bodyPr>
          <a:lstStyle/>
          <a:p>
            <a:pPr eaLnBrk="0" hangingPunct="0"/>
            <a:r>
              <a:rPr lang="en-US" sz="2400"/>
              <a:t>Introduction</a:t>
            </a:r>
          </a:p>
        </p:txBody>
      </p:sp>
      <p:sp>
        <p:nvSpPr>
          <p:cNvPr id="90117" name="Text Box 13"/>
          <p:cNvSpPr txBox="1">
            <a:spLocks noChangeArrowheads="1"/>
          </p:cNvSpPr>
          <p:nvPr/>
        </p:nvSpPr>
        <p:spPr bwMode="gray">
          <a:xfrm>
            <a:off x="1158875" y="20875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1</a:t>
            </a:r>
          </a:p>
        </p:txBody>
      </p:sp>
      <p:sp>
        <p:nvSpPr>
          <p:cNvPr id="90118" name="Line 14"/>
          <p:cNvSpPr>
            <a:spLocks noChangeShapeType="1"/>
          </p:cNvSpPr>
          <p:nvPr/>
        </p:nvSpPr>
        <p:spPr bwMode="auto">
          <a:xfrm>
            <a:off x="1571625" y="35131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90119" name="Text Box 15"/>
          <p:cNvSpPr txBox="1">
            <a:spLocks noChangeArrowheads="1"/>
          </p:cNvSpPr>
          <p:nvPr/>
        </p:nvSpPr>
        <p:spPr bwMode="auto">
          <a:xfrm>
            <a:off x="2043113" y="2979738"/>
            <a:ext cx="6084887" cy="461962"/>
          </a:xfrm>
          <a:prstGeom prst="rect">
            <a:avLst/>
          </a:prstGeom>
          <a:noFill/>
          <a:ln w="9525">
            <a:noFill/>
            <a:miter lim="800000"/>
            <a:headEnd/>
            <a:tailEnd/>
          </a:ln>
        </p:spPr>
        <p:txBody>
          <a:bodyPr wrap="none">
            <a:spAutoFit/>
          </a:bodyPr>
          <a:lstStyle/>
          <a:p>
            <a:pPr eaLnBrk="0" hangingPunct="0"/>
            <a:r>
              <a:rPr lang="fr-FR" sz="2400"/>
              <a:t>Le projet TC au quotidien dans les sections</a:t>
            </a:r>
          </a:p>
        </p:txBody>
      </p:sp>
      <p:sp>
        <p:nvSpPr>
          <p:cNvPr id="90120" name="Text Box 16"/>
          <p:cNvSpPr txBox="1">
            <a:spLocks noChangeArrowheads="1"/>
          </p:cNvSpPr>
          <p:nvPr/>
        </p:nvSpPr>
        <p:spPr bwMode="gray">
          <a:xfrm>
            <a:off x="1158875" y="30019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2</a:t>
            </a:r>
          </a:p>
        </p:txBody>
      </p:sp>
      <p:grpSp>
        <p:nvGrpSpPr>
          <p:cNvPr id="90121" name="Group 17"/>
          <p:cNvGrpSpPr>
            <a:grpSpLocks/>
          </p:cNvGrpSpPr>
          <p:nvPr/>
        </p:nvGrpSpPr>
        <p:grpSpPr bwMode="auto">
          <a:xfrm>
            <a:off x="962025" y="3795713"/>
            <a:ext cx="762000" cy="665162"/>
            <a:chOff x="1110" y="2656"/>
            <a:chExt cx="1549" cy="1351"/>
          </a:xfrm>
        </p:grpSpPr>
        <p:sp>
          <p:nvSpPr>
            <p:cNvPr id="90141"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90142"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2"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90122" name="Group 21"/>
          <p:cNvGrpSpPr>
            <a:grpSpLocks/>
          </p:cNvGrpSpPr>
          <p:nvPr/>
        </p:nvGrpSpPr>
        <p:grpSpPr bwMode="auto">
          <a:xfrm>
            <a:off x="962025" y="4710113"/>
            <a:ext cx="762000" cy="665162"/>
            <a:chOff x="3174" y="2656"/>
            <a:chExt cx="1549" cy="1351"/>
          </a:xfrm>
        </p:grpSpPr>
        <p:sp>
          <p:nvSpPr>
            <p:cNvPr id="90138"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90139"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6" name="AutoShape 24"/>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90123" name="Line 25"/>
          <p:cNvSpPr>
            <a:spLocks noChangeShapeType="1"/>
          </p:cNvSpPr>
          <p:nvPr/>
        </p:nvSpPr>
        <p:spPr bwMode="auto">
          <a:xfrm>
            <a:off x="1571625" y="4405313"/>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90124" name="Text Box 26"/>
          <p:cNvSpPr txBox="1">
            <a:spLocks noChangeArrowheads="1"/>
          </p:cNvSpPr>
          <p:nvPr/>
        </p:nvSpPr>
        <p:spPr bwMode="auto">
          <a:xfrm>
            <a:off x="2043113" y="3871913"/>
            <a:ext cx="4686300" cy="461962"/>
          </a:xfrm>
          <a:prstGeom prst="rect">
            <a:avLst/>
          </a:prstGeom>
          <a:noFill/>
          <a:ln w="9525">
            <a:noFill/>
            <a:miter lim="800000"/>
            <a:headEnd/>
            <a:tailEnd/>
          </a:ln>
        </p:spPr>
        <p:txBody>
          <a:bodyPr wrap="none">
            <a:spAutoFit/>
          </a:bodyPr>
          <a:lstStyle/>
          <a:p>
            <a:pPr eaLnBrk="0" hangingPunct="0"/>
            <a:r>
              <a:rPr lang="fr-FR" sz="2400"/>
              <a:t>Rappel sur la dimension projet    </a:t>
            </a:r>
          </a:p>
        </p:txBody>
      </p:sp>
      <p:sp>
        <p:nvSpPr>
          <p:cNvPr id="90125" name="Text Box 27"/>
          <p:cNvSpPr txBox="1">
            <a:spLocks noChangeArrowheads="1"/>
          </p:cNvSpPr>
          <p:nvPr/>
        </p:nvSpPr>
        <p:spPr bwMode="gray">
          <a:xfrm>
            <a:off x="1158875" y="38941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3</a:t>
            </a:r>
          </a:p>
        </p:txBody>
      </p:sp>
      <p:sp>
        <p:nvSpPr>
          <p:cNvPr id="90126" name="Line 28"/>
          <p:cNvSpPr>
            <a:spLocks noChangeShapeType="1"/>
          </p:cNvSpPr>
          <p:nvPr/>
        </p:nvSpPr>
        <p:spPr bwMode="auto">
          <a:xfrm>
            <a:off x="1571625" y="5319713"/>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90127" name="Text Box 29"/>
          <p:cNvSpPr txBox="1">
            <a:spLocks noChangeArrowheads="1"/>
          </p:cNvSpPr>
          <p:nvPr/>
        </p:nvSpPr>
        <p:spPr bwMode="auto">
          <a:xfrm>
            <a:off x="2043113" y="4786313"/>
            <a:ext cx="5354637" cy="461962"/>
          </a:xfrm>
          <a:prstGeom prst="rect">
            <a:avLst/>
          </a:prstGeom>
          <a:noFill/>
          <a:ln w="9525">
            <a:noFill/>
            <a:miter lim="800000"/>
            <a:headEnd/>
            <a:tailEnd/>
          </a:ln>
        </p:spPr>
        <p:txBody>
          <a:bodyPr wrap="none">
            <a:spAutoFit/>
          </a:bodyPr>
          <a:lstStyle/>
          <a:p>
            <a:pPr eaLnBrk="0" hangingPunct="0"/>
            <a:r>
              <a:rPr lang="fr-FR" sz="2400"/>
              <a:t>Les apports d’une évaluation en CCF </a:t>
            </a:r>
          </a:p>
        </p:txBody>
      </p:sp>
      <p:sp>
        <p:nvSpPr>
          <p:cNvPr id="90128" name="Text Box 30"/>
          <p:cNvSpPr txBox="1">
            <a:spLocks noChangeArrowheads="1"/>
          </p:cNvSpPr>
          <p:nvPr/>
        </p:nvSpPr>
        <p:spPr bwMode="gray">
          <a:xfrm>
            <a:off x="1158875" y="48085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4</a:t>
            </a:r>
          </a:p>
        </p:txBody>
      </p:sp>
      <p:grpSp>
        <p:nvGrpSpPr>
          <p:cNvPr id="90129" name="Group 17"/>
          <p:cNvGrpSpPr>
            <a:grpSpLocks/>
          </p:cNvGrpSpPr>
          <p:nvPr/>
        </p:nvGrpSpPr>
        <p:grpSpPr bwMode="auto">
          <a:xfrm>
            <a:off x="962025" y="5589588"/>
            <a:ext cx="762000" cy="665162"/>
            <a:chOff x="1110" y="2656"/>
            <a:chExt cx="1549" cy="1351"/>
          </a:xfrm>
        </p:grpSpPr>
        <p:sp>
          <p:nvSpPr>
            <p:cNvPr id="90135"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90136"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40"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90130" name="Line 25"/>
          <p:cNvSpPr>
            <a:spLocks noChangeShapeType="1"/>
          </p:cNvSpPr>
          <p:nvPr/>
        </p:nvSpPr>
        <p:spPr bwMode="auto">
          <a:xfrm>
            <a:off x="1571625" y="6199188"/>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90131" name="Text Box 26"/>
          <p:cNvSpPr txBox="1">
            <a:spLocks noChangeArrowheads="1"/>
          </p:cNvSpPr>
          <p:nvPr/>
        </p:nvSpPr>
        <p:spPr bwMode="auto">
          <a:xfrm>
            <a:off x="2043113" y="5665788"/>
            <a:ext cx="1709737" cy="461962"/>
          </a:xfrm>
          <a:prstGeom prst="rect">
            <a:avLst/>
          </a:prstGeom>
          <a:noFill/>
          <a:ln w="9525">
            <a:noFill/>
            <a:miter lim="800000"/>
            <a:headEnd/>
            <a:tailEnd/>
          </a:ln>
        </p:spPr>
        <p:txBody>
          <a:bodyPr wrap="none">
            <a:spAutoFit/>
          </a:bodyPr>
          <a:lstStyle/>
          <a:p>
            <a:pPr eaLnBrk="0" hangingPunct="0"/>
            <a:r>
              <a:rPr lang="en-US" sz="2400"/>
              <a:t>Conclusion</a:t>
            </a:r>
          </a:p>
        </p:txBody>
      </p:sp>
      <p:sp>
        <p:nvSpPr>
          <p:cNvPr id="90132" name="Text Box 27"/>
          <p:cNvSpPr txBox="1">
            <a:spLocks noChangeArrowheads="1"/>
          </p:cNvSpPr>
          <p:nvPr/>
        </p:nvSpPr>
        <p:spPr bwMode="gray">
          <a:xfrm>
            <a:off x="1158875" y="5688013"/>
            <a:ext cx="355600" cy="461962"/>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5</a:t>
            </a:r>
          </a:p>
        </p:txBody>
      </p:sp>
      <p:sp>
        <p:nvSpPr>
          <p:cNvPr id="44" name="Rectangle 43"/>
          <p:cNvSpPr/>
          <p:nvPr/>
        </p:nvSpPr>
        <p:spPr>
          <a:xfrm>
            <a:off x="0" y="1871663"/>
            <a:ext cx="9144000" cy="2709862"/>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5" name="Rectangle 44"/>
          <p:cNvSpPr/>
          <p:nvPr/>
        </p:nvSpPr>
        <p:spPr>
          <a:xfrm>
            <a:off x="0" y="5516563"/>
            <a:ext cx="9144000" cy="1341437"/>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2162"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92163"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2179"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92164"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2177"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92165"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2175"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92166"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2173"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92167"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92168"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92169" name="Titre 1"/>
          <p:cNvSpPr txBox="1">
            <a:spLocks/>
          </p:cNvSpPr>
          <p:nvPr/>
        </p:nvSpPr>
        <p:spPr bwMode="gray">
          <a:xfrm>
            <a:off x="971550" y="1557338"/>
            <a:ext cx="7561263" cy="431800"/>
          </a:xfrm>
          <a:prstGeom prst="rect">
            <a:avLst/>
          </a:prstGeom>
          <a:noFill/>
          <a:ln w="9525">
            <a:noFill/>
            <a:miter lim="800000"/>
            <a:headEnd/>
            <a:tailEnd/>
          </a:ln>
        </p:spPr>
        <p:txBody>
          <a:bodyPr anchor="ctr"/>
          <a:lstStyle/>
          <a:p>
            <a:pPr algn="ctr"/>
            <a:r>
              <a:rPr lang="fr-FR" sz="2400" b="1">
                <a:solidFill>
                  <a:srgbClr val="FFC000"/>
                </a:solidFill>
              </a:rPr>
              <a:t>Intégrer les spécificités des centres de formation </a:t>
            </a:r>
          </a:p>
        </p:txBody>
      </p:sp>
      <p:pic>
        <p:nvPicPr>
          <p:cNvPr id="92170" name="Image 2"/>
          <p:cNvPicPr>
            <a:picLocks noChangeAspect="1"/>
          </p:cNvPicPr>
          <p:nvPr/>
        </p:nvPicPr>
        <p:blipFill>
          <a:blip r:embed="rId3" cstate="print"/>
          <a:srcRect/>
          <a:stretch>
            <a:fillRect/>
          </a:stretch>
        </p:blipFill>
        <p:spPr bwMode="auto">
          <a:xfrm>
            <a:off x="295275" y="2359025"/>
            <a:ext cx="5740400" cy="3592513"/>
          </a:xfrm>
          <a:prstGeom prst="rect">
            <a:avLst/>
          </a:prstGeom>
          <a:noFill/>
          <a:ln w="9525">
            <a:noFill/>
            <a:miter lim="800000"/>
            <a:headEnd/>
            <a:tailEnd/>
          </a:ln>
        </p:spPr>
      </p:pic>
      <p:sp>
        <p:nvSpPr>
          <p:cNvPr id="92171" name="ZoneTexte 3"/>
          <p:cNvSpPr txBox="1">
            <a:spLocks noChangeArrowheads="1"/>
          </p:cNvSpPr>
          <p:nvPr/>
        </p:nvSpPr>
        <p:spPr bwMode="auto">
          <a:xfrm>
            <a:off x="6397625" y="2724150"/>
            <a:ext cx="2400300" cy="2862263"/>
          </a:xfrm>
          <a:prstGeom prst="rect">
            <a:avLst/>
          </a:prstGeom>
          <a:noFill/>
          <a:ln w="9525">
            <a:noFill/>
            <a:miter lim="800000"/>
            <a:headEnd/>
            <a:tailEnd/>
          </a:ln>
        </p:spPr>
        <p:txBody>
          <a:bodyPr>
            <a:spAutoFit/>
          </a:bodyPr>
          <a:lstStyle/>
          <a:p>
            <a:pPr algn="ctr"/>
            <a:r>
              <a:rPr lang="fr-FR" sz="2000" b="1">
                <a:solidFill>
                  <a:srgbClr val="002060"/>
                </a:solidFill>
              </a:rPr>
              <a:t>Beaucoup de spécialités avec des référentiels de spécialité qui ne peuvent être maîtrisés que par les enseignants impliqués dans la formation</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4210"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94211"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4226"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94212"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4224"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94213"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4222"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94214"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4220"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94215"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94216"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94217" name="Titre 1"/>
          <p:cNvSpPr txBox="1">
            <a:spLocks/>
          </p:cNvSpPr>
          <p:nvPr/>
        </p:nvSpPr>
        <p:spPr bwMode="gray">
          <a:xfrm>
            <a:off x="971550" y="1341438"/>
            <a:ext cx="7561263" cy="431800"/>
          </a:xfrm>
          <a:prstGeom prst="rect">
            <a:avLst/>
          </a:prstGeom>
          <a:noFill/>
          <a:ln w="9525">
            <a:noFill/>
            <a:miter lim="800000"/>
            <a:headEnd/>
            <a:tailEnd/>
          </a:ln>
        </p:spPr>
        <p:txBody>
          <a:bodyPr anchor="ctr"/>
          <a:lstStyle/>
          <a:p>
            <a:pPr algn="ctr"/>
            <a:r>
              <a:rPr lang="fr-FR" sz="2400" b="1">
                <a:solidFill>
                  <a:srgbClr val="FFC000"/>
                </a:solidFill>
              </a:rPr>
              <a:t>Intégrer les spécificités des centres de formation </a:t>
            </a:r>
          </a:p>
        </p:txBody>
      </p:sp>
      <p:graphicFrame>
        <p:nvGraphicFramePr>
          <p:cNvPr id="2" name="Diagramme 1"/>
          <p:cNvGraphicFramePr/>
          <p:nvPr/>
        </p:nvGraphicFramePr>
        <p:xfrm>
          <a:off x="467544" y="1773089"/>
          <a:ext cx="8330381" cy="44784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2530" name="Text Box 13"/>
          <p:cNvSpPr txBox="1">
            <a:spLocks noChangeArrowheads="1"/>
          </p:cNvSpPr>
          <p:nvPr/>
        </p:nvSpPr>
        <p:spPr bwMode="gray">
          <a:xfrm>
            <a:off x="720725" y="6423025"/>
            <a:ext cx="1085850" cy="27622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22531"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2546"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22532"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2544"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22533"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2542" name="Text Box 16"/>
            <p:cNvSpPr txBox="1">
              <a:spLocks noChangeArrowheads="1"/>
            </p:cNvSpPr>
            <p:nvPr/>
          </p:nvSpPr>
          <p:spPr bwMode="gray">
            <a:xfrm>
              <a:off x="1974080" y="554527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22534"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2540" name="Text Box 13"/>
            <p:cNvSpPr txBox="1">
              <a:spLocks noChangeArrowheads="1"/>
            </p:cNvSpPr>
            <p:nvPr/>
          </p:nvSpPr>
          <p:spPr bwMode="gray">
            <a:xfrm>
              <a:off x="675539" y="5627970"/>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22535" name="Chevron 32"/>
          <p:cNvSpPr>
            <a:spLocks noChangeArrowheads="1"/>
          </p:cNvSpPr>
          <p:nvPr/>
        </p:nvSpPr>
        <p:spPr bwMode="auto">
          <a:xfrm>
            <a:off x="1952625" y="6307138"/>
            <a:ext cx="6985000" cy="503237"/>
          </a:xfrm>
          <a:prstGeom prst="chevron">
            <a:avLst>
              <a:gd name="adj" fmla="val 50058"/>
            </a:avLst>
          </a:prstGeom>
          <a:solidFill>
            <a:schemeClr val="bg1">
              <a:alpha val="79999"/>
            </a:schemeClr>
          </a:solidFill>
          <a:ln w="9525">
            <a:noFill/>
            <a:miter lim="800000"/>
            <a:headEnd/>
            <a:tailEnd/>
          </a:ln>
        </p:spPr>
        <p:txBody>
          <a:bodyPr/>
          <a:lstStyle/>
          <a:p>
            <a:endParaRPr lang="fr-FR"/>
          </a:p>
        </p:txBody>
      </p:sp>
      <p:sp>
        <p:nvSpPr>
          <p:cNvPr id="22536" name="Titre 1"/>
          <p:cNvSpPr txBox="1">
            <a:spLocks/>
          </p:cNvSpPr>
          <p:nvPr/>
        </p:nvSpPr>
        <p:spPr bwMode="gray">
          <a:xfrm>
            <a:off x="514350" y="1341438"/>
            <a:ext cx="8229600" cy="563562"/>
          </a:xfrm>
          <a:prstGeom prst="rect">
            <a:avLst/>
          </a:prstGeom>
          <a:noFill/>
          <a:ln w="9525">
            <a:noFill/>
            <a:miter lim="800000"/>
            <a:headEnd/>
            <a:tailEnd/>
          </a:ln>
        </p:spPr>
        <p:txBody>
          <a:bodyPr anchor="ctr"/>
          <a:lstStyle/>
          <a:p>
            <a:pPr algn="ctr"/>
            <a:r>
              <a:rPr lang="fr-FR" sz="2400" b="1">
                <a:solidFill>
                  <a:srgbClr val="FAA906"/>
                </a:solidFill>
              </a:rPr>
              <a:t>La problématique récurrente</a:t>
            </a:r>
          </a:p>
        </p:txBody>
      </p:sp>
      <p:graphicFrame>
        <p:nvGraphicFramePr>
          <p:cNvPr id="4" name="Diagramme 3"/>
          <p:cNvGraphicFramePr/>
          <p:nvPr/>
        </p:nvGraphicFramePr>
        <p:xfrm>
          <a:off x="541269" y="1876285"/>
          <a:ext cx="4534787"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2538" name="Image 4"/>
          <p:cNvPicPr>
            <a:picLocks noChangeAspect="1"/>
          </p:cNvPicPr>
          <p:nvPr/>
        </p:nvPicPr>
        <p:blipFill>
          <a:blip r:embed="rId8" cstate="print"/>
          <a:srcRect/>
          <a:stretch>
            <a:fillRect/>
          </a:stretch>
        </p:blipFill>
        <p:spPr bwMode="auto">
          <a:xfrm>
            <a:off x="4776788" y="2349500"/>
            <a:ext cx="3687762" cy="3024188"/>
          </a:xfrm>
          <a:prstGeom prst="rect">
            <a:avLst/>
          </a:prstGeom>
          <a:noFill/>
          <a:ln w="9525">
            <a:noFill/>
            <a:miter lim="800000"/>
            <a:headEnd/>
            <a:tailEnd/>
          </a:ln>
        </p:spPr>
      </p:pic>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6258"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96259"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6276"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96260"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6274"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96261"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6272"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96262"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6270"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96263"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96264"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96265" name="Titre 1"/>
          <p:cNvSpPr txBox="1">
            <a:spLocks/>
          </p:cNvSpPr>
          <p:nvPr/>
        </p:nvSpPr>
        <p:spPr bwMode="gray">
          <a:xfrm>
            <a:off x="971550" y="1341438"/>
            <a:ext cx="7561263" cy="431800"/>
          </a:xfrm>
          <a:prstGeom prst="rect">
            <a:avLst/>
          </a:prstGeom>
          <a:noFill/>
          <a:ln w="9525">
            <a:noFill/>
            <a:miter lim="800000"/>
            <a:headEnd/>
            <a:tailEnd/>
          </a:ln>
        </p:spPr>
        <p:txBody>
          <a:bodyPr anchor="ctr"/>
          <a:lstStyle/>
          <a:p>
            <a:pPr algn="ctr"/>
            <a:r>
              <a:rPr lang="fr-FR" sz="2400" b="1">
                <a:solidFill>
                  <a:srgbClr val="FFC000"/>
                </a:solidFill>
              </a:rPr>
              <a:t>Intégrer les spécificités des centres de formation </a:t>
            </a:r>
          </a:p>
        </p:txBody>
      </p:sp>
      <p:graphicFrame>
        <p:nvGraphicFramePr>
          <p:cNvPr id="3" name="Diagramme 2"/>
          <p:cNvGraphicFramePr/>
          <p:nvPr/>
        </p:nvGraphicFramePr>
        <p:xfrm>
          <a:off x="260350" y="1916832"/>
          <a:ext cx="5003800" cy="43347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6267" name="Image 3"/>
          <p:cNvPicPr>
            <a:picLocks noChangeAspect="1"/>
          </p:cNvPicPr>
          <p:nvPr/>
        </p:nvPicPr>
        <p:blipFill>
          <a:blip r:embed="rId8" cstate="print"/>
          <a:srcRect/>
          <a:stretch>
            <a:fillRect/>
          </a:stretch>
        </p:blipFill>
        <p:spPr bwMode="auto">
          <a:xfrm>
            <a:off x="5729288" y="4005263"/>
            <a:ext cx="2803525" cy="2111375"/>
          </a:xfrm>
          <a:prstGeom prst="rect">
            <a:avLst/>
          </a:prstGeom>
          <a:noFill/>
          <a:ln w="9525">
            <a:noFill/>
            <a:miter lim="800000"/>
            <a:headEnd/>
            <a:tailEnd/>
          </a:ln>
        </p:spPr>
      </p:pic>
      <p:pic>
        <p:nvPicPr>
          <p:cNvPr id="96268" name="Image 4"/>
          <p:cNvPicPr>
            <a:picLocks noChangeAspect="1"/>
          </p:cNvPicPr>
          <p:nvPr/>
        </p:nvPicPr>
        <p:blipFill>
          <a:blip r:embed="rId9" cstate="print"/>
          <a:srcRect/>
          <a:stretch>
            <a:fillRect/>
          </a:stretch>
        </p:blipFill>
        <p:spPr bwMode="auto">
          <a:xfrm>
            <a:off x="5740400" y="1797050"/>
            <a:ext cx="2792413" cy="2093913"/>
          </a:xfrm>
          <a:prstGeom prst="rect">
            <a:avLst/>
          </a:prstGeom>
          <a:noFill/>
          <a:ln w="9525">
            <a:noFill/>
            <a:miter lim="800000"/>
            <a:headEnd/>
            <a:tailEnd/>
          </a:ln>
        </p:spPr>
      </p:pic>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8306"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98307"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8323"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98308"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8321"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98309"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8319"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98310"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98317"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98311"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98312"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98313" name="Titre 1"/>
          <p:cNvSpPr txBox="1">
            <a:spLocks/>
          </p:cNvSpPr>
          <p:nvPr/>
        </p:nvSpPr>
        <p:spPr bwMode="gray">
          <a:xfrm>
            <a:off x="498475" y="1339850"/>
            <a:ext cx="8237538" cy="431800"/>
          </a:xfrm>
          <a:prstGeom prst="rect">
            <a:avLst/>
          </a:prstGeom>
          <a:noFill/>
          <a:ln w="9525">
            <a:noFill/>
            <a:miter lim="800000"/>
            <a:headEnd/>
            <a:tailEnd/>
          </a:ln>
        </p:spPr>
        <p:txBody>
          <a:bodyPr anchor="ctr"/>
          <a:lstStyle/>
          <a:p>
            <a:pPr algn="ctr"/>
            <a:r>
              <a:rPr lang="fr-FR" sz="2400" b="1">
                <a:solidFill>
                  <a:srgbClr val="FFC000"/>
                </a:solidFill>
              </a:rPr>
              <a:t>Rythmer l’acquisition des compétences des étudiants</a:t>
            </a:r>
          </a:p>
        </p:txBody>
      </p:sp>
      <p:pic>
        <p:nvPicPr>
          <p:cNvPr id="98314" name="Image 1"/>
          <p:cNvPicPr>
            <a:picLocks noChangeAspect="1"/>
          </p:cNvPicPr>
          <p:nvPr/>
        </p:nvPicPr>
        <p:blipFill>
          <a:blip r:embed="rId3" cstate="print"/>
          <a:srcRect/>
          <a:stretch>
            <a:fillRect/>
          </a:stretch>
        </p:blipFill>
        <p:spPr bwMode="auto">
          <a:xfrm>
            <a:off x="6450013" y="2349500"/>
            <a:ext cx="2347912" cy="2943225"/>
          </a:xfrm>
          <a:prstGeom prst="rect">
            <a:avLst/>
          </a:prstGeom>
          <a:noFill/>
          <a:ln w="9525">
            <a:noFill/>
            <a:miter lim="800000"/>
            <a:headEnd/>
            <a:tailEnd/>
          </a:ln>
        </p:spPr>
      </p:pic>
      <p:graphicFrame>
        <p:nvGraphicFramePr>
          <p:cNvPr id="3" name="Diagramme 2"/>
          <p:cNvGraphicFramePr/>
          <p:nvPr/>
        </p:nvGraphicFramePr>
        <p:xfrm>
          <a:off x="114090" y="1844824"/>
          <a:ext cx="6096000" cy="42800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0354"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00355"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0371"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00356"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0369"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00357"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0367"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00358"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0365"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00359"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100360"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100361" name="Titre 1"/>
          <p:cNvSpPr txBox="1">
            <a:spLocks/>
          </p:cNvSpPr>
          <p:nvPr/>
        </p:nvSpPr>
        <p:spPr bwMode="gray">
          <a:xfrm>
            <a:off x="498475" y="1339850"/>
            <a:ext cx="8237538" cy="431800"/>
          </a:xfrm>
          <a:prstGeom prst="rect">
            <a:avLst/>
          </a:prstGeom>
          <a:noFill/>
          <a:ln w="9525">
            <a:noFill/>
            <a:miter lim="800000"/>
            <a:headEnd/>
            <a:tailEnd/>
          </a:ln>
        </p:spPr>
        <p:txBody>
          <a:bodyPr anchor="ctr"/>
          <a:lstStyle/>
          <a:p>
            <a:pPr algn="ctr"/>
            <a:r>
              <a:rPr lang="fr-FR" sz="2400" b="1">
                <a:solidFill>
                  <a:srgbClr val="FFC000"/>
                </a:solidFill>
              </a:rPr>
              <a:t>Rythmer l’acquisition des compétences des étudiants</a:t>
            </a:r>
          </a:p>
        </p:txBody>
      </p:sp>
      <p:graphicFrame>
        <p:nvGraphicFramePr>
          <p:cNvPr id="2" name="Diagramme 1"/>
          <p:cNvGraphicFramePr/>
          <p:nvPr/>
        </p:nvGraphicFramePr>
        <p:xfrm>
          <a:off x="371797" y="1844825"/>
          <a:ext cx="4892353"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0363" name="ZoneTexte 2"/>
          <p:cNvSpPr txBox="1">
            <a:spLocks noChangeArrowheads="1"/>
          </p:cNvSpPr>
          <p:nvPr/>
        </p:nvSpPr>
        <p:spPr bwMode="auto">
          <a:xfrm>
            <a:off x="5608638" y="2852738"/>
            <a:ext cx="2968625" cy="1323975"/>
          </a:xfrm>
          <a:prstGeom prst="rect">
            <a:avLst/>
          </a:prstGeom>
          <a:noFill/>
          <a:ln w="9525">
            <a:noFill/>
            <a:miter lim="800000"/>
            <a:headEnd/>
            <a:tailEnd/>
          </a:ln>
        </p:spPr>
        <p:txBody>
          <a:bodyPr>
            <a:spAutoFit/>
          </a:bodyPr>
          <a:lstStyle/>
          <a:p>
            <a:pPr algn="ctr"/>
            <a:r>
              <a:rPr lang="fr-FR" sz="2000" b="1">
                <a:solidFill>
                  <a:srgbClr val="002060"/>
                </a:solidFill>
              </a:rPr>
              <a:t>CONSTRUIRE UN PLAN DE FORMATION INDIVIDUALISÉ POUR CHAQUE ÉTUDIANT</a:t>
            </a:r>
          </a:p>
        </p:txBody>
      </p:sp>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2402"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02403"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2418"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02404"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2416"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02405"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2414"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02406"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2412"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02407"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102408"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102409" name="Titre 1"/>
          <p:cNvSpPr txBox="1">
            <a:spLocks/>
          </p:cNvSpPr>
          <p:nvPr/>
        </p:nvSpPr>
        <p:spPr bwMode="gray">
          <a:xfrm>
            <a:off x="498475" y="1339850"/>
            <a:ext cx="8237538" cy="431800"/>
          </a:xfrm>
          <a:prstGeom prst="rect">
            <a:avLst/>
          </a:prstGeom>
          <a:noFill/>
          <a:ln w="9525">
            <a:noFill/>
            <a:miter lim="800000"/>
            <a:headEnd/>
            <a:tailEnd/>
          </a:ln>
        </p:spPr>
        <p:txBody>
          <a:bodyPr anchor="ctr"/>
          <a:lstStyle/>
          <a:p>
            <a:pPr algn="ctr"/>
            <a:r>
              <a:rPr lang="fr-FR" sz="2400" b="1">
                <a:solidFill>
                  <a:srgbClr val="FFC000"/>
                </a:solidFill>
              </a:rPr>
              <a:t>Rythmer l’acquisition des compétences des étudiants</a:t>
            </a:r>
          </a:p>
        </p:txBody>
      </p:sp>
      <p:graphicFrame>
        <p:nvGraphicFramePr>
          <p:cNvPr id="2" name="Diagramme 1"/>
          <p:cNvGraphicFramePr/>
          <p:nvPr/>
        </p:nvGraphicFramePr>
        <p:xfrm>
          <a:off x="558800" y="1916832"/>
          <a:ext cx="7973640" cy="4208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4450"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04451"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4467"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04452"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4465"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04453"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4463"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04454"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4461"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04455"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104456"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104457" name="Titre 1"/>
          <p:cNvSpPr txBox="1">
            <a:spLocks/>
          </p:cNvSpPr>
          <p:nvPr/>
        </p:nvSpPr>
        <p:spPr bwMode="gray">
          <a:xfrm>
            <a:off x="498475" y="1339850"/>
            <a:ext cx="8237538" cy="431800"/>
          </a:xfrm>
          <a:prstGeom prst="rect">
            <a:avLst/>
          </a:prstGeom>
          <a:noFill/>
          <a:ln w="9525">
            <a:noFill/>
            <a:miter lim="800000"/>
            <a:headEnd/>
            <a:tailEnd/>
          </a:ln>
        </p:spPr>
        <p:txBody>
          <a:bodyPr anchor="ctr"/>
          <a:lstStyle/>
          <a:p>
            <a:pPr algn="ctr"/>
            <a:r>
              <a:rPr lang="fr-FR" sz="2400" b="1">
                <a:solidFill>
                  <a:srgbClr val="FFC000"/>
                </a:solidFill>
              </a:rPr>
              <a:t>Rythmer l’acquisition des compétences des étudiants</a:t>
            </a:r>
          </a:p>
        </p:txBody>
      </p:sp>
      <p:pic>
        <p:nvPicPr>
          <p:cNvPr id="104458" name="Image 2"/>
          <p:cNvPicPr>
            <a:picLocks noChangeAspect="1"/>
          </p:cNvPicPr>
          <p:nvPr/>
        </p:nvPicPr>
        <p:blipFill>
          <a:blip r:embed="rId3" cstate="print"/>
          <a:srcRect/>
          <a:stretch>
            <a:fillRect/>
          </a:stretch>
        </p:blipFill>
        <p:spPr bwMode="auto">
          <a:xfrm>
            <a:off x="320675" y="1854200"/>
            <a:ext cx="3171825" cy="4397375"/>
          </a:xfrm>
          <a:prstGeom prst="rect">
            <a:avLst/>
          </a:prstGeom>
          <a:noFill/>
          <a:ln w="9525">
            <a:noFill/>
            <a:miter lim="800000"/>
            <a:headEnd/>
            <a:tailEnd/>
          </a:ln>
        </p:spPr>
      </p:pic>
      <p:graphicFrame>
        <p:nvGraphicFramePr>
          <p:cNvPr id="4" name="Diagramme 3"/>
          <p:cNvGraphicFramePr/>
          <p:nvPr>
            <p:extLst>
              <p:ext uri="{D42A27DB-BD31-4B8C-83A1-F6EECF244321}">
                <p14:modId xmlns:p14="http://schemas.microsoft.com/office/powerpoint/2010/main" xmlns="" val="34748568"/>
              </p:ext>
            </p:extLst>
          </p:nvPr>
        </p:nvGraphicFramePr>
        <p:xfrm>
          <a:off x="3606799" y="1853680"/>
          <a:ext cx="5129213" cy="407904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6498"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06499"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6515"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06500"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6513"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06501"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6511"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06502"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6509"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06503"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106504"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106505" name="Titre 1"/>
          <p:cNvSpPr txBox="1">
            <a:spLocks/>
          </p:cNvSpPr>
          <p:nvPr/>
        </p:nvSpPr>
        <p:spPr bwMode="gray">
          <a:xfrm>
            <a:off x="295275" y="1339850"/>
            <a:ext cx="8597900" cy="431800"/>
          </a:xfrm>
          <a:prstGeom prst="rect">
            <a:avLst/>
          </a:prstGeom>
          <a:noFill/>
          <a:ln w="9525">
            <a:noFill/>
            <a:miter lim="800000"/>
            <a:headEnd/>
            <a:tailEnd/>
          </a:ln>
        </p:spPr>
        <p:txBody>
          <a:bodyPr anchor="ctr"/>
          <a:lstStyle/>
          <a:p>
            <a:pPr algn="ctr"/>
            <a:r>
              <a:rPr lang="fr-FR" sz="2400" b="1">
                <a:solidFill>
                  <a:srgbClr val="FFC000"/>
                </a:solidFill>
              </a:rPr>
              <a:t>Développer le relationnel avec les partenaires industriels</a:t>
            </a:r>
          </a:p>
        </p:txBody>
      </p:sp>
      <p:pic>
        <p:nvPicPr>
          <p:cNvPr id="106506" name="Image 1"/>
          <p:cNvPicPr>
            <a:picLocks noChangeAspect="1"/>
          </p:cNvPicPr>
          <p:nvPr/>
        </p:nvPicPr>
        <p:blipFill>
          <a:blip r:embed="rId3" cstate="print"/>
          <a:srcRect/>
          <a:stretch>
            <a:fillRect/>
          </a:stretch>
        </p:blipFill>
        <p:spPr bwMode="auto">
          <a:xfrm>
            <a:off x="549275" y="2420938"/>
            <a:ext cx="4886325" cy="3095625"/>
          </a:xfrm>
          <a:prstGeom prst="rect">
            <a:avLst/>
          </a:prstGeom>
          <a:noFill/>
          <a:ln w="9525">
            <a:noFill/>
            <a:miter lim="800000"/>
            <a:headEnd/>
            <a:tailEnd/>
          </a:ln>
        </p:spPr>
      </p:pic>
      <p:sp>
        <p:nvSpPr>
          <p:cNvPr id="106507" name="ZoneTexte 2"/>
          <p:cNvSpPr txBox="1">
            <a:spLocks noChangeArrowheads="1"/>
          </p:cNvSpPr>
          <p:nvPr/>
        </p:nvSpPr>
        <p:spPr bwMode="auto">
          <a:xfrm>
            <a:off x="5864225" y="2781300"/>
            <a:ext cx="2879725" cy="1938338"/>
          </a:xfrm>
          <a:prstGeom prst="rect">
            <a:avLst/>
          </a:prstGeom>
          <a:noFill/>
          <a:ln w="9525">
            <a:noFill/>
            <a:miter lim="800000"/>
            <a:headEnd/>
            <a:tailEnd/>
          </a:ln>
        </p:spPr>
        <p:txBody>
          <a:bodyPr>
            <a:spAutoFit/>
          </a:bodyPr>
          <a:lstStyle/>
          <a:p>
            <a:pPr algn="ctr"/>
            <a:r>
              <a:rPr lang="fr-FR" sz="2000" b="1">
                <a:solidFill>
                  <a:srgbClr val="002060"/>
                </a:solidFill>
              </a:rPr>
              <a:t>Affirmer le rôle de formateur du tuteur industriel et des tuteurs enseignants dans le cadre du projet</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8546"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08547"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8562"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08548"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8560"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08549"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8558"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08550"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08556"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08551"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108552"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108553" name="Titre 1"/>
          <p:cNvSpPr txBox="1">
            <a:spLocks/>
          </p:cNvSpPr>
          <p:nvPr/>
        </p:nvSpPr>
        <p:spPr bwMode="gray">
          <a:xfrm>
            <a:off x="295275" y="1339850"/>
            <a:ext cx="8597900" cy="431800"/>
          </a:xfrm>
          <a:prstGeom prst="rect">
            <a:avLst/>
          </a:prstGeom>
          <a:noFill/>
          <a:ln w="9525">
            <a:noFill/>
            <a:miter lim="800000"/>
            <a:headEnd/>
            <a:tailEnd/>
          </a:ln>
        </p:spPr>
        <p:txBody>
          <a:bodyPr anchor="ctr"/>
          <a:lstStyle/>
          <a:p>
            <a:pPr algn="ctr"/>
            <a:r>
              <a:rPr lang="fr-FR" sz="2400" b="1">
                <a:solidFill>
                  <a:srgbClr val="FFC000"/>
                </a:solidFill>
              </a:rPr>
              <a:t>Développer le relationnel avec les partenaires industriels</a:t>
            </a:r>
          </a:p>
        </p:txBody>
      </p:sp>
      <p:graphicFrame>
        <p:nvGraphicFramePr>
          <p:cNvPr id="2" name="Diagramme 1"/>
          <p:cNvGraphicFramePr/>
          <p:nvPr/>
        </p:nvGraphicFramePr>
        <p:xfrm>
          <a:off x="411644" y="1916832"/>
          <a:ext cx="8120795" cy="43147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0594"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10595"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0611"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10596"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0609"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10597"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0607"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10598"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0605"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10599"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110600"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110601" name="Titre 1"/>
          <p:cNvSpPr txBox="1">
            <a:spLocks/>
          </p:cNvSpPr>
          <p:nvPr/>
        </p:nvSpPr>
        <p:spPr bwMode="gray">
          <a:xfrm>
            <a:off x="295275" y="1339850"/>
            <a:ext cx="8597900" cy="431800"/>
          </a:xfrm>
          <a:prstGeom prst="rect">
            <a:avLst/>
          </a:prstGeom>
          <a:noFill/>
          <a:ln w="9525">
            <a:noFill/>
            <a:miter lim="800000"/>
            <a:headEnd/>
            <a:tailEnd/>
          </a:ln>
        </p:spPr>
        <p:txBody>
          <a:bodyPr anchor="ctr"/>
          <a:lstStyle/>
          <a:p>
            <a:pPr algn="ctr"/>
            <a:r>
              <a:rPr lang="fr-FR" sz="2400" b="1">
                <a:solidFill>
                  <a:srgbClr val="FFC000"/>
                </a:solidFill>
              </a:rPr>
              <a:t>Développer le relationnel avec les partenaires industriels</a:t>
            </a:r>
          </a:p>
        </p:txBody>
      </p:sp>
      <p:pic>
        <p:nvPicPr>
          <p:cNvPr id="110602" name="Image 2"/>
          <p:cNvPicPr>
            <a:picLocks noChangeAspect="1"/>
          </p:cNvPicPr>
          <p:nvPr/>
        </p:nvPicPr>
        <p:blipFill>
          <a:blip r:embed="rId3" cstate="print"/>
          <a:srcRect/>
          <a:stretch>
            <a:fillRect/>
          </a:stretch>
        </p:blipFill>
        <p:spPr bwMode="auto">
          <a:xfrm>
            <a:off x="311150" y="2133600"/>
            <a:ext cx="6035675" cy="3633788"/>
          </a:xfrm>
          <a:prstGeom prst="rect">
            <a:avLst/>
          </a:prstGeom>
          <a:noFill/>
          <a:ln w="9525">
            <a:noFill/>
            <a:miter lim="800000"/>
            <a:headEnd/>
            <a:tailEnd/>
          </a:ln>
        </p:spPr>
      </p:pic>
      <p:sp>
        <p:nvSpPr>
          <p:cNvPr id="110603" name="ZoneTexte 3"/>
          <p:cNvSpPr txBox="1">
            <a:spLocks noChangeArrowheads="1"/>
          </p:cNvSpPr>
          <p:nvPr/>
        </p:nvSpPr>
        <p:spPr bwMode="auto">
          <a:xfrm>
            <a:off x="6443663" y="2997200"/>
            <a:ext cx="2449512" cy="1630363"/>
          </a:xfrm>
          <a:prstGeom prst="rect">
            <a:avLst/>
          </a:prstGeom>
          <a:noFill/>
          <a:ln w="9525">
            <a:noFill/>
            <a:miter lim="800000"/>
            <a:headEnd/>
            <a:tailEnd/>
          </a:ln>
        </p:spPr>
        <p:txBody>
          <a:bodyPr>
            <a:spAutoFit/>
          </a:bodyPr>
          <a:lstStyle/>
          <a:p>
            <a:pPr algn="ctr"/>
            <a:r>
              <a:rPr lang="fr-FR" sz="2000" b="1">
                <a:solidFill>
                  <a:srgbClr val="002060"/>
                </a:solidFill>
              </a:rPr>
              <a:t>LE CCF COMME UN ABOUTISSEMENT DE LA CO-FORMATION</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2642"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12643"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2659"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12644"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2657"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12645"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2655"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12646"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2653"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12647"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112648"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112649" name="Titre 1"/>
          <p:cNvSpPr txBox="1">
            <a:spLocks/>
          </p:cNvSpPr>
          <p:nvPr/>
        </p:nvSpPr>
        <p:spPr bwMode="gray">
          <a:xfrm>
            <a:off x="498475" y="1339850"/>
            <a:ext cx="8394700" cy="431800"/>
          </a:xfrm>
          <a:prstGeom prst="rect">
            <a:avLst/>
          </a:prstGeom>
          <a:noFill/>
          <a:ln w="9525">
            <a:noFill/>
            <a:miter lim="800000"/>
            <a:headEnd/>
            <a:tailEnd/>
          </a:ln>
        </p:spPr>
        <p:txBody>
          <a:bodyPr anchor="ctr"/>
          <a:lstStyle/>
          <a:p>
            <a:pPr algn="ctr"/>
            <a:r>
              <a:rPr lang="fr-FR" sz="2400" b="1">
                <a:solidFill>
                  <a:srgbClr val="FFC000"/>
                </a:solidFill>
              </a:rPr>
              <a:t>Analyser ses difficultés de positionnement</a:t>
            </a:r>
          </a:p>
        </p:txBody>
      </p:sp>
      <p:graphicFrame>
        <p:nvGraphicFramePr>
          <p:cNvPr id="2" name="Diagramme 1"/>
          <p:cNvGraphicFramePr/>
          <p:nvPr/>
        </p:nvGraphicFramePr>
        <p:xfrm>
          <a:off x="0" y="1916832"/>
          <a:ext cx="5264150"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651" name="ZoneTexte 2"/>
          <p:cNvSpPr txBox="1">
            <a:spLocks noChangeArrowheads="1"/>
          </p:cNvSpPr>
          <p:nvPr/>
        </p:nvSpPr>
        <p:spPr bwMode="auto">
          <a:xfrm>
            <a:off x="5299075" y="3105150"/>
            <a:ext cx="3457575" cy="923925"/>
          </a:xfrm>
          <a:prstGeom prst="rect">
            <a:avLst/>
          </a:prstGeom>
          <a:noFill/>
          <a:ln w="9525">
            <a:noFill/>
            <a:miter lim="800000"/>
            <a:headEnd/>
            <a:tailEnd/>
          </a:ln>
        </p:spPr>
        <p:txBody>
          <a:bodyPr>
            <a:spAutoFit/>
          </a:bodyPr>
          <a:lstStyle/>
          <a:p>
            <a:pPr algn="ctr"/>
            <a:r>
              <a:rPr lang="fr-FR" b="1">
                <a:solidFill>
                  <a:srgbClr val="002060"/>
                </a:solidFill>
              </a:rPr>
              <a:t>Les interrogations par rapport à une évaluation des projets en CCF</a:t>
            </a:r>
          </a:p>
        </p:txBody>
      </p:sp>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4690"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14691"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4707"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14692"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4705"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14693"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4703"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14694"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4701"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14695"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114696"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114697" name="Titre 1"/>
          <p:cNvSpPr txBox="1">
            <a:spLocks/>
          </p:cNvSpPr>
          <p:nvPr/>
        </p:nvSpPr>
        <p:spPr bwMode="gray">
          <a:xfrm>
            <a:off x="498475" y="1339850"/>
            <a:ext cx="8394700" cy="431800"/>
          </a:xfrm>
          <a:prstGeom prst="rect">
            <a:avLst/>
          </a:prstGeom>
          <a:noFill/>
          <a:ln w="9525">
            <a:noFill/>
            <a:miter lim="800000"/>
            <a:headEnd/>
            <a:tailEnd/>
          </a:ln>
        </p:spPr>
        <p:txBody>
          <a:bodyPr anchor="ctr"/>
          <a:lstStyle/>
          <a:p>
            <a:pPr algn="ctr"/>
            <a:r>
              <a:rPr lang="fr-FR" sz="2400" b="1">
                <a:solidFill>
                  <a:srgbClr val="FFC000"/>
                </a:solidFill>
              </a:rPr>
              <a:t>Analyser ses difficultés de positionnement</a:t>
            </a:r>
          </a:p>
        </p:txBody>
      </p:sp>
      <p:graphicFrame>
        <p:nvGraphicFramePr>
          <p:cNvPr id="2" name="Diagramme 1"/>
          <p:cNvGraphicFramePr/>
          <p:nvPr/>
        </p:nvGraphicFramePr>
        <p:xfrm>
          <a:off x="177689" y="191683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4699" name="Image 2"/>
          <p:cNvPicPr>
            <a:picLocks noChangeAspect="1"/>
          </p:cNvPicPr>
          <p:nvPr/>
        </p:nvPicPr>
        <p:blipFill>
          <a:blip r:embed="rId8" cstate="print"/>
          <a:srcRect/>
          <a:stretch>
            <a:fillRect/>
          </a:stretch>
        </p:blipFill>
        <p:spPr bwMode="auto">
          <a:xfrm>
            <a:off x="6175375" y="2133600"/>
            <a:ext cx="2717800" cy="2066925"/>
          </a:xfrm>
          <a:prstGeom prst="rect">
            <a:avLst/>
          </a:prstGeom>
          <a:noFill/>
          <a:ln w="9525">
            <a:noFill/>
            <a:miter lim="800000"/>
            <a:headEnd/>
            <a:tailEnd/>
          </a:ln>
        </p:spPr>
      </p:pic>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4578" name="Text Box 13"/>
          <p:cNvSpPr txBox="1">
            <a:spLocks noChangeArrowheads="1"/>
          </p:cNvSpPr>
          <p:nvPr/>
        </p:nvSpPr>
        <p:spPr bwMode="gray">
          <a:xfrm>
            <a:off x="720725" y="6423025"/>
            <a:ext cx="1085850" cy="27622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24579"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4593"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24580"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4591"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24581"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4589" name="Text Box 16"/>
            <p:cNvSpPr txBox="1">
              <a:spLocks noChangeArrowheads="1"/>
            </p:cNvSpPr>
            <p:nvPr/>
          </p:nvSpPr>
          <p:spPr bwMode="gray">
            <a:xfrm>
              <a:off x="1974080" y="554527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24582"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4587" name="Text Box 13"/>
            <p:cNvSpPr txBox="1">
              <a:spLocks noChangeArrowheads="1"/>
            </p:cNvSpPr>
            <p:nvPr/>
          </p:nvSpPr>
          <p:spPr bwMode="gray">
            <a:xfrm>
              <a:off x="675539" y="5627970"/>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24583" name="Chevron 32"/>
          <p:cNvSpPr>
            <a:spLocks noChangeArrowheads="1"/>
          </p:cNvSpPr>
          <p:nvPr/>
        </p:nvSpPr>
        <p:spPr bwMode="auto">
          <a:xfrm>
            <a:off x="1952625" y="6307138"/>
            <a:ext cx="6985000" cy="503237"/>
          </a:xfrm>
          <a:prstGeom prst="chevron">
            <a:avLst>
              <a:gd name="adj" fmla="val 50058"/>
            </a:avLst>
          </a:prstGeom>
          <a:solidFill>
            <a:schemeClr val="bg1">
              <a:alpha val="79999"/>
            </a:schemeClr>
          </a:solidFill>
          <a:ln w="9525">
            <a:noFill/>
            <a:miter lim="800000"/>
            <a:headEnd/>
            <a:tailEnd/>
          </a:ln>
        </p:spPr>
        <p:txBody>
          <a:bodyPr/>
          <a:lstStyle/>
          <a:p>
            <a:endParaRPr lang="fr-FR"/>
          </a:p>
        </p:txBody>
      </p:sp>
      <p:sp>
        <p:nvSpPr>
          <p:cNvPr id="24584" name="Titre 1"/>
          <p:cNvSpPr txBox="1">
            <a:spLocks/>
          </p:cNvSpPr>
          <p:nvPr/>
        </p:nvSpPr>
        <p:spPr bwMode="gray">
          <a:xfrm>
            <a:off x="514350" y="1341438"/>
            <a:ext cx="8229600" cy="563562"/>
          </a:xfrm>
          <a:prstGeom prst="rect">
            <a:avLst/>
          </a:prstGeom>
          <a:noFill/>
          <a:ln w="9525">
            <a:noFill/>
            <a:miter lim="800000"/>
            <a:headEnd/>
            <a:tailEnd/>
          </a:ln>
        </p:spPr>
        <p:txBody>
          <a:bodyPr anchor="ctr"/>
          <a:lstStyle/>
          <a:p>
            <a:pPr algn="ctr"/>
            <a:r>
              <a:rPr lang="fr-FR" sz="2400" b="1">
                <a:solidFill>
                  <a:srgbClr val="FAA906"/>
                </a:solidFill>
              </a:rPr>
              <a:t>Notre proposition d’intervention</a:t>
            </a:r>
          </a:p>
        </p:txBody>
      </p:sp>
      <p:graphicFrame>
        <p:nvGraphicFramePr>
          <p:cNvPr id="3" name="Diagramme 2"/>
          <p:cNvGraphicFramePr/>
          <p:nvPr/>
        </p:nvGraphicFramePr>
        <p:xfrm>
          <a:off x="1974363" y="2060848"/>
          <a:ext cx="5432827"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6738" name="Text Box 13"/>
          <p:cNvSpPr txBox="1">
            <a:spLocks noChangeArrowheads="1"/>
          </p:cNvSpPr>
          <p:nvPr/>
        </p:nvSpPr>
        <p:spPr bwMode="gray">
          <a:xfrm>
            <a:off x="720725" y="6440488"/>
            <a:ext cx="1085850" cy="277812"/>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16739"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6757"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16740"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6755"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16741"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6753"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16742"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16751"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16743" name="Chevron 32"/>
          <p:cNvSpPr>
            <a:spLocks noChangeArrowheads="1"/>
          </p:cNvSpPr>
          <p:nvPr/>
        </p:nvSpPr>
        <p:spPr bwMode="auto">
          <a:xfrm>
            <a:off x="6824663" y="6251575"/>
            <a:ext cx="1973262" cy="606425"/>
          </a:xfrm>
          <a:prstGeom prst="chevron">
            <a:avLst>
              <a:gd name="adj" fmla="val 50014"/>
            </a:avLst>
          </a:prstGeom>
          <a:solidFill>
            <a:schemeClr val="bg1">
              <a:alpha val="79999"/>
            </a:schemeClr>
          </a:solidFill>
          <a:ln w="9525">
            <a:noFill/>
            <a:miter lim="800000"/>
            <a:headEnd/>
            <a:tailEnd/>
          </a:ln>
        </p:spPr>
        <p:txBody>
          <a:bodyPr/>
          <a:lstStyle/>
          <a:p>
            <a:endParaRPr lang="fr-FR"/>
          </a:p>
        </p:txBody>
      </p:sp>
      <p:sp>
        <p:nvSpPr>
          <p:cNvPr id="116744" name="Chevron 18"/>
          <p:cNvSpPr>
            <a:spLocks noChangeArrowheads="1"/>
          </p:cNvSpPr>
          <p:nvPr/>
        </p:nvSpPr>
        <p:spPr bwMode="auto">
          <a:xfrm>
            <a:off x="260350" y="6273800"/>
            <a:ext cx="5175250" cy="574675"/>
          </a:xfrm>
          <a:prstGeom prst="chevron">
            <a:avLst>
              <a:gd name="adj" fmla="val 50031"/>
            </a:avLst>
          </a:prstGeom>
          <a:solidFill>
            <a:schemeClr val="bg1">
              <a:alpha val="79999"/>
            </a:schemeClr>
          </a:solidFill>
          <a:ln w="9525">
            <a:noFill/>
            <a:miter lim="800000"/>
            <a:headEnd/>
            <a:tailEnd/>
          </a:ln>
        </p:spPr>
        <p:txBody>
          <a:bodyPr/>
          <a:lstStyle/>
          <a:p>
            <a:endParaRPr lang="fr-FR"/>
          </a:p>
        </p:txBody>
      </p:sp>
      <p:sp>
        <p:nvSpPr>
          <p:cNvPr id="116745" name="Titre 1"/>
          <p:cNvSpPr txBox="1">
            <a:spLocks/>
          </p:cNvSpPr>
          <p:nvPr/>
        </p:nvSpPr>
        <p:spPr bwMode="gray">
          <a:xfrm>
            <a:off x="498475" y="1339850"/>
            <a:ext cx="8394700" cy="431800"/>
          </a:xfrm>
          <a:prstGeom prst="rect">
            <a:avLst/>
          </a:prstGeom>
          <a:noFill/>
          <a:ln w="9525">
            <a:noFill/>
            <a:miter lim="800000"/>
            <a:headEnd/>
            <a:tailEnd/>
          </a:ln>
        </p:spPr>
        <p:txBody>
          <a:bodyPr anchor="ctr"/>
          <a:lstStyle/>
          <a:p>
            <a:pPr algn="ctr"/>
            <a:r>
              <a:rPr lang="fr-FR" sz="2400" b="1">
                <a:solidFill>
                  <a:srgbClr val="FFC000"/>
                </a:solidFill>
              </a:rPr>
              <a:t>Analyser ses difficultés de positionnement</a:t>
            </a:r>
          </a:p>
        </p:txBody>
      </p:sp>
      <p:sp>
        <p:nvSpPr>
          <p:cNvPr id="116746" name="ZoneTexte 1"/>
          <p:cNvSpPr txBox="1">
            <a:spLocks noChangeArrowheads="1"/>
          </p:cNvSpPr>
          <p:nvPr/>
        </p:nvSpPr>
        <p:spPr bwMode="auto">
          <a:xfrm>
            <a:off x="484188" y="2781300"/>
            <a:ext cx="2159000" cy="2308225"/>
          </a:xfrm>
          <a:prstGeom prst="rect">
            <a:avLst/>
          </a:prstGeom>
          <a:noFill/>
          <a:ln w="9525">
            <a:noFill/>
            <a:miter lim="800000"/>
            <a:headEnd/>
            <a:tailEnd/>
          </a:ln>
        </p:spPr>
        <p:txBody>
          <a:bodyPr>
            <a:spAutoFit/>
          </a:bodyPr>
          <a:lstStyle/>
          <a:p>
            <a:pPr algn="ctr"/>
            <a:r>
              <a:rPr lang="fr-FR" b="1">
                <a:solidFill>
                  <a:srgbClr val="002060"/>
                </a:solidFill>
              </a:rPr>
              <a:t>LE CCF COMME UN OUTIL  D’ANALYSE ET DE RÉFLEXION SUR LA JUSTESSE DE LA SPÉCIALITÉ DE LA SECTION</a:t>
            </a:r>
          </a:p>
        </p:txBody>
      </p:sp>
      <p:sp>
        <p:nvSpPr>
          <p:cNvPr id="116747" name="ZoneTexte 2"/>
          <p:cNvSpPr txBox="1">
            <a:spLocks noChangeArrowheads="1"/>
          </p:cNvSpPr>
          <p:nvPr/>
        </p:nvSpPr>
        <p:spPr bwMode="auto">
          <a:xfrm>
            <a:off x="4140200" y="4797425"/>
            <a:ext cx="4265613" cy="1016000"/>
          </a:xfrm>
          <a:prstGeom prst="rect">
            <a:avLst/>
          </a:prstGeom>
          <a:noFill/>
          <a:ln w="9525">
            <a:noFill/>
            <a:miter lim="800000"/>
            <a:headEnd/>
            <a:tailEnd/>
          </a:ln>
        </p:spPr>
        <p:txBody>
          <a:bodyPr>
            <a:spAutoFit/>
          </a:bodyPr>
          <a:lstStyle/>
          <a:p>
            <a:pPr algn="ctr"/>
            <a:r>
              <a:rPr lang="fr-FR" sz="2000" b="1">
                <a:solidFill>
                  <a:srgbClr val="FF0000"/>
                </a:solidFill>
              </a:rPr>
              <a:t>Voir intervention de cet après-midi sur les spécialités et leurs évolutions</a:t>
            </a:r>
          </a:p>
        </p:txBody>
      </p:sp>
      <p:pic>
        <p:nvPicPr>
          <p:cNvPr id="116748" name="Image 3"/>
          <p:cNvPicPr>
            <a:picLocks noChangeAspect="1"/>
          </p:cNvPicPr>
          <p:nvPr/>
        </p:nvPicPr>
        <p:blipFill>
          <a:blip r:embed="rId3" cstate="print"/>
          <a:srcRect/>
          <a:stretch>
            <a:fillRect/>
          </a:stretch>
        </p:blipFill>
        <p:spPr bwMode="auto">
          <a:xfrm>
            <a:off x="4592638" y="2133600"/>
            <a:ext cx="3171825" cy="2266950"/>
          </a:xfrm>
          <a:prstGeom prst="rect">
            <a:avLst/>
          </a:prstGeom>
          <a:noFill/>
          <a:ln w="9525">
            <a:noFill/>
            <a:miter lim="800000"/>
            <a:headEnd/>
            <a:tailEnd/>
          </a:ln>
        </p:spPr>
      </p:pic>
      <p:sp>
        <p:nvSpPr>
          <p:cNvPr id="116749" name="ZoneTexte 5"/>
          <p:cNvSpPr txBox="1">
            <a:spLocks noChangeArrowheads="1"/>
          </p:cNvSpPr>
          <p:nvPr/>
        </p:nvSpPr>
        <p:spPr bwMode="auto">
          <a:xfrm>
            <a:off x="4632325" y="2290763"/>
            <a:ext cx="423863" cy="2400300"/>
          </a:xfrm>
          <a:prstGeom prst="rect">
            <a:avLst/>
          </a:prstGeom>
          <a:noFill/>
          <a:ln w="9525">
            <a:noFill/>
            <a:miter lim="800000"/>
            <a:headEnd/>
            <a:tailEnd/>
          </a:ln>
        </p:spPr>
        <p:txBody>
          <a:bodyPr>
            <a:spAutoFit/>
          </a:bodyPr>
          <a:lstStyle/>
          <a:p>
            <a:r>
              <a:rPr lang="fr-FR" sz="15000" b="1">
                <a:solidFill>
                  <a:srgbClr val="FF0000"/>
                </a:solidFill>
              </a:rPr>
              <a:t>?</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785" name="Group 3"/>
          <p:cNvGrpSpPr>
            <a:grpSpLocks/>
          </p:cNvGrpSpPr>
          <p:nvPr/>
        </p:nvGrpSpPr>
        <p:grpSpPr bwMode="auto">
          <a:xfrm>
            <a:off x="962025" y="1989138"/>
            <a:ext cx="762000" cy="665162"/>
            <a:chOff x="1110" y="2656"/>
            <a:chExt cx="1549" cy="1351"/>
          </a:xfrm>
        </p:grpSpPr>
        <p:sp>
          <p:nvSpPr>
            <p:cNvPr id="1188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188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8" name="AutoShape 6"/>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118786" name="Group 7"/>
          <p:cNvGrpSpPr>
            <a:grpSpLocks/>
          </p:cNvGrpSpPr>
          <p:nvPr/>
        </p:nvGrpSpPr>
        <p:grpSpPr bwMode="auto">
          <a:xfrm>
            <a:off x="962025" y="2903538"/>
            <a:ext cx="762000" cy="665162"/>
            <a:chOff x="3174" y="2656"/>
            <a:chExt cx="1549" cy="1351"/>
          </a:xfrm>
        </p:grpSpPr>
        <p:sp>
          <p:nvSpPr>
            <p:cNvPr id="118815"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18816"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12"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118787" name="Line 11"/>
          <p:cNvSpPr>
            <a:spLocks noChangeShapeType="1"/>
          </p:cNvSpPr>
          <p:nvPr/>
        </p:nvSpPr>
        <p:spPr bwMode="auto">
          <a:xfrm>
            <a:off x="1571625" y="25987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18788" name="Text Box 12"/>
          <p:cNvSpPr txBox="1">
            <a:spLocks noChangeArrowheads="1"/>
          </p:cNvSpPr>
          <p:nvPr/>
        </p:nvSpPr>
        <p:spPr bwMode="auto">
          <a:xfrm>
            <a:off x="2043113" y="2065338"/>
            <a:ext cx="1793875" cy="461962"/>
          </a:xfrm>
          <a:prstGeom prst="rect">
            <a:avLst/>
          </a:prstGeom>
          <a:noFill/>
          <a:ln w="9525">
            <a:noFill/>
            <a:miter lim="800000"/>
            <a:headEnd/>
            <a:tailEnd/>
          </a:ln>
        </p:spPr>
        <p:txBody>
          <a:bodyPr wrap="none">
            <a:spAutoFit/>
          </a:bodyPr>
          <a:lstStyle/>
          <a:p>
            <a:pPr eaLnBrk="0" hangingPunct="0"/>
            <a:r>
              <a:rPr lang="en-US" sz="2400"/>
              <a:t>Introduction</a:t>
            </a:r>
          </a:p>
        </p:txBody>
      </p:sp>
      <p:sp>
        <p:nvSpPr>
          <p:cNvPr id="118789" name="Text Box 13"/>
          <p:cNvSpPr txBox="1">
            <a:spLocks noChangeArrowheads="1"/>
          </p:cNvSpPr>
          <p:nvPr/>
        </p:nvSpPr>
        <p:spPr bwMode="gray">
          <a:xfrm>
            <a:off x="1158875" y="20875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1</a:t>
            </a:r>
          </a:p>
        </p:txBody>
      </p:sp>
      <p:sp>
        <p:nvSpPr>
          <p:cNvPr id="118790" name="Line 14"/>
          <p:cNvSpPr>
            <a:spLocks noChangeShapeType="1"/>
          </p:cNvSpPr>
          <p:nvPr/>
        </p:nvSpPr>
        <p:spPr bwMode="auto">
          <a:xfrm>
            <a:off x="1571625" y="35131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18791" name="Text Box 15"/>
          <p:cNvSpPr txBox="1">
            <a:spLocks noChangeArrowheads="1"/>
          </p:cNvSpPr>
          <p:nvPr/>
        </p:nvSpPr>
        <p:spPr bwMode="auto">
          <a:xfrm>
            <a:off x="2043113" y="2979738"/>
            <a:ext cx="6084887" cy="461962"/>
          </a:xfrm>
          <a:prstGeom prst="rect">
            <a:avLst/>
          </a:prstGeom>
          <a:noFill/>
          <a:ln w="9525">
            <a:noFill/>
            <a:miter lim="800000"/>
            <a:headEnd/>
            <a:tailEnd/>
          </a:ln>
        </p:spPr>
        <p:txBody>
          <a:bodyPr wrap="none">
            <a:spAutoFit/>
          </a:bodyPr>
          <a:lstStyle/>
          <a:p>
            <a:pPr eaLnBrk="0" hangingPunct="0"/>
            <a:r>
              <a:rPr lang="fr-FR" sz="2400"/>
              <a:t>Le projet TC au quotidien dans les sections</a:t>
            </a:r>
          </a:p>
        </p:txBody>
      </p:sp>
      <p:sp>
        <p:nvSpPr>
          <p:cNvPr id="118792" name="Text Box 16"/>
          <p:cNvSpPr txBox="1">
            <a:spLocks noChangeArrowheads="1"/>
          </p:cNvSpPr>
          <p:nvPr/>
        </p:nvSpPr>
        <p:spPr bwMode="gray">
          <a:xfrm>
            <a:off x="1158875" y="30019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2</a:t>
            </a:r>
          </a:p>
        </p:txBody>
      </p:sp>
      <p:grpSp>
        <p:nvGrpSpPr>
          <p:cNvPr id="118793" name="Group 17"/>
          <p:cNvGrpSpPr>
            <a:grpSpLocks/>
          </p:cNvGrpSpPr>
          <p:nvPr/>
        </p:nvGrpSpPr>
        <p:grpSpPr bwMode="auto">
          <a:xfrm>
            <a:off x="962025" y="3795713"/>
            <a:ext cx="762000" cy="665162"/>
            <a:chOff x="1110" y="2656"/>
            <a:chExt cx="1549" cy="1351"/>
          </a:xfrm>
        </p:grpSpPr>
        <p:sp>
          <p:nvSpPr>
            <p:cNvPr id="118812"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18813"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2"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118794" name="Group 21"/>
          <p:cNvGrpSpPr>
            <a:grpSpLocks/>
          </p:cNvGrpSpPr>
          <p:nvPr/>
        </p:nvGrpSpPr>
        <p:grpSpPr bwMode="auto">
          <a:xfrm>
            <a:off x="962025" y="4710113"/>
            <a:ext cx="762000" cy="665162"/>
            <a:chOff x="3174" y="2656"/>
            <a:chExt cx="1549" cy="1351"/>
          </a:xfrm>
        </p:grpSpPr>
        <p:sp>
          <p:nvSpPr>
            <p:cNvPr id="118809"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18810"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6" name="AutoShape 24"/>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118795" name="Line 25"/>
          <p:cNvSpPr>
            <a:spLocks noChangeShapeType="1"/>
          </p:cNvSpPr>
          <p:nvPr/>
        </p:nvSpPr>
        <p:spPr bwMode="auto">
          <a:xfrm>
            <a:off x="1571625" y="4405313"/>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18796" name="Text Box 26"/>
          <p:cNvSpPr txBox="1">
            <a:spLocks noChangeArrowheads="1"/>
          </p:cNvSpPr>
          <p:nvPr/>
        </p:nvSpPr>
        <p:spPr bwMode="auto">
          <a:xfrm>
            <a:off x="2043113" y="3871913"/>
            <a:ext cx="4686300" cy="461962"/>
          </a:xfrm>
          <a:prstGeom prst="rect">
            <a:avLst/>
          </a:prstGeom>
          <a:noFill/>
          <a:ln w="9525">
            <a:noFill/>
            <a:miter lim="800000"/>
            <a:headEnd/>
            <a:tailEnd/>
          </a:ln>
        </p:spPr>
        <p:txBody>
          <a:bodyPr wrap="none">
            <a:spAutoFit/>
          </a:bodyPr>
          <a:lstStyle/>
          <a:p>
            <a:pPr eaLnBrk="0" hangingPunct="0"/>
            <a:r>
              <a:rPr lang="fr-FR" sz="2400"/>
              <a:t>Rappel sur la dimension projet    </a:t>
            </a:r>
          </a:p>
        </p:txBody>
      </p:sp>
      <p:sp>
        <p:nvSpPr>
          <p:cNvPr id="118797" name="Text Box 27"/>
          <p:cNvSpPr txBox="1">
            <a:spLocks noChangeArrowheads="1"/>
          </p:cNvSpPr>
          <p:nvPr/>
        </p:nvSpPr>
        <p:spPr bwMode="gray">
          <a:xfrm>
            <a:off x="1158875" y="38941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3</a:t>
            </a:r>
          </a:p>
        </p:txBody>
      </p:sp>
      <p:sp>
        <p:nvSpPr>
          <p:cNvPr id="118798" name="Line 28"/>
          <p:cNvSpPr>
            <a:spLocks noChangeShapeType="1"/>
          </p:cNvSpPr>
          <p:nvPr/>
        </p:nvSpPr>
        <p:spPr bwMode="auto">
          <a:xfrm>
            <a:off x="1571625" y="5319713"/>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18799" name="Text Box 29"/>
          <p:cNvSpPr txBox="1">
            <a:spLocks noChangeArrowheads="1"/>
          </p:cNvSpPr>
          <p:nvPr/>
        </p:nvSpPr>
        <p:spPr bwMode="auto">
          <a:xfrm>
            <a:off x="2043113" y="4786313"/>
            <a:ext cx="5354637" cy="461962"/>
          </a:xfrm>
          <a:prstGeom prst="rect">
            <a:avLst/>
          </a:prstGeom>
          <a:noFill/>
          <a:ln w="9525">
            <a:noFill/>
            <a:miter lim="800000"/>
            <a:headEnd/>
            <a:tailEnd/>
          </a:ln>
        </p:spPr>
        <p:txBody>
          <a:bodyPr wrap="none">
            <a:spAutoFit/>
          </a:bodyPr>
          <a:lstStyle/>
          <a:p>
            <a:pPr eaLnBrk="0" hangingPunct="0"/>
            <a:r>
              <a:rPr lang="fr-FR" sz="2400"/>
              <a:t>Les apports d’une évaluation en CCF </a:t>
            </a:r>
          </a:p>
        </p:txBody>
      </p:sp>
      <p:sp>
        <p:nvSpPr>
          <p:cNvPr id="118800" name="Text Box 30"/>
          <p:cNvSpPr txBox="1">
            <a:spLocks noChangeArrowheads="1"/>
          </p:cNvSpPr>
          <p:nvPr/>
        </p:nvSpPr>
        <p:spPr bwMode="gray">
          <a:xfrm>
            <a:off x="1158875" y="48085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4</a:t>
            </a:r>
          </a:p>
        </p:txBody>
      </p:sp>
      <p:grpSp>
        <p:nvGrpSpPr>
          <p:cNvPr id="118801" name="Group 17"/>
          <p:cNvGrpSpPr>
            <a:grpSpLocks/>
          </p:cNvGrpSpPr>
          <p:nvPr/>
        </p:nvGrpSpPr>
        <p:grpSpPr bwMode="auto">
          <a:xfrm>
            <a:off x="962025" y="5589588"/>
            <a:ext cx="762000" cy="665162"/>
            <a:chOff x="1110" y="2656"/>
            <a:chExt cx="1549" cy="1351"/>
          </a:xfrm>
        </p:grpSpPr>
        <p:sp>
          <p:nvSpPr>
            <p:cNvPr id="118806"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118807"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40"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118802" name="Line 25"/>
          <p:cNvSpPr>
            <a:spLocks noChangeShapeType="1"/>
          </p:cNvSpPr>
          <p:nvPr/>
        </p:nvSpPr>
        <p:spPr bwMode="auto">
          <a:xfrm>
            <a:off x="1571625" y="6199188"/>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118803" name="Text Box 26"/>
          <p:cNvSpPr txBox="1">
            <a:spLocks noChangeArrowheads="1"/>
          </p:cNvSpPr>
          <p:nvPr/>
        </p:nvSpPr>
        <p:spPr bwMode="auto">
          <a:xfrm>
            <a:off x="2043113" y="5665788"/>
            <a:ext cx="1709737" cy="461962"/>
          </a:xfrm>
          <a:prstGeom prst="rect">
            <a:avLst/>
          </a:prstGeom>
          <a:noFill/>
          <a:ln w="9525">
            <a:noFill/>
            <a:miter lim="800000"/>
            <a:headEnd/>
            <a:tailEnd/>
          </a:ln>
        </p:spPr>
        <p:txBody>
          <a:bodyPr wrap="none">
            <a:spAutoFit/>
          </a:bodyPr>
          <a:lstStyle/>
          <a:p>
            <a:pPr eaLnBrk="0" hangingPunct="0"/>
            <a:r>
              <a:rPr lang="en-US" sz="2400"/>
              <a:t>Conclusion</a:t>
            </a:r>
          </a:p>
        </p:txBody>
      </p:sp>
      <p:sp>
        <p:nvSpPr>
          <p:cNvPr id="118804" name="Text Box 27"/>
          <p:cNvSpPr txBox="1">
            <a:spLocks noChangeArrowheads="1"/>
          </p:cNvSpPr>
          <p:nvPr/>
        </p:nvSpPr>
        <p:spPr bwMode="gray">
          <a:xfrm>
            <a:off x="1158875" y="5688013"/>
            <a:ext cx="355600" cy="461962"/>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5</a:t>
            </a:r>
          </a:p>
        </p:txBody>
      </p:sp>
      <p:sp>
        <p:nvSpPr>
          <p:cNvPr id="37" name="Rectangle 36"/>
          <p:cNvSpPr/>
          <p:nvPr/>
        </p:nvSpPr>
        <p:spPr>
          <a:xfrm>
            <a:off x="0" y="1871663"/>
            <a:ext cx="9144000" cy="3644900"/>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0834" name="Text Box 13"/>
          <p:cNvSpPr txBox="1">
            <a:spLocks noChangeArrowheads="1"/>
          </p:cNvSpPr>
          <p:nvPr/>
        </p:nvSpPr>
        <p:spPr bwMode="gray">
          <a:xfrm>
            <a:off x="720725" y="6423025"/>
            <a:ext cx="1085850" cy="27622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20835"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0849"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20836"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0847"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20837"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0845"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20838"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0843"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20839" name="Chevron 18"/>
          <p:cNvSpPr>
            <a:spLocks noChangeArrowheads="1"/>
          </p:cNvSpPr>
          <p:nvPr/>
        </p:nvSpPr>
        <p:spPr bwMode="auto">
          <a:xfrm>
            <a:off x="179388" y="6303963"/>
            <a:ext cx="6929437" cy="554037"/>
          </a:xfrm>
          <a:prstGeom prst="chevron">
            <a:avLst>
              <a:gd name="adj" fmla="val 49971"/>
            </a:avLst>
          </a:prstGeom>
          <a:solidFill>
            <a:schemeClr val="bg1">
              <a:alpha val="79999"/>
            </a:schemeClr>
          </a:solidFill>
          <a:ln w="9525">
            <a:noFill/>
            <a:miter lim="800000"/>
            <a:headEnd/>
            <a:tailEnd/>
          </a:ln>
        </p:spPr>
        <p:txBody>
          <a:bodyPr/>
          <a:lstStyle/>
          <a:p>
            <a:endParaRPr lang="fr-FR"/>
          </a:p>
        </p:txBody>
      </p:sp>
      <p:sp>
        <p:nvSpPr>
          <p:cNvPr id="120840" name="Titre 1"/>
          <p:cNvSpPr txBox="1">
            <a:spLocks/>
          </p:cNvSpPr>
          <p:nvPr/>
        </p:nvSpPr>
        <p:spPr bwMode="gray">
          <a:xfrm>
            <a:off x="971550" y="1557338"/>
            <a:ext cx="7561263" cy="563562"/>
          </a:xfrm>
          <a:prstGeom prst="rect">
            <a:avLst/>
          </a:prstGeom>
          <a:noFill/>
          <a:ln w="9525">
            <a:noFill/>
            <a:miter lim="800000"/>
            <a:headEnd/>
            <a:tailEnd/>
          </a:ln>
        </p:spPr>
        <p:txBody>
          <a:bodyPr anchor="ctr"/>
          <a:lstStyle/>
          <a:p>
            <a:pPr algn="ctr"/>
            <a:r>
              <a:rPr lang="fr-FR" sz="2400" b="1">
                <a:solidFill>
                  <a:srgbClr val="FFC000"/>
                </a:solidFill>
              </a:rPr>
              <a:t>Adoptons l’évaluation en CCF</a:t>
            </a:r>
          </a:p>
        </p:txBody>
      </p:sp>
      <p:graphicFrame>
        <p:nvGraphicFramePr>
          <p:cNvPr id="2" name="Diagramme 1"/>
          <p:cNvGraphicFramePr/>
          <p:nvPr/>
        </p:nvGraphicFramePr>
        <p:xfrm>
          <a:off x="324768" y="2420888"/>
          <a:ext cx="8080357" cy="3324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2882" name="Text Box 13"/>
          <p:cNvSpPr txBox="1">
            <a:spLocks noChangeArrowheads="1"/>
          </p:cNvSpPr>
          <p:nvPr/>
        </p:nvSpPr>
        <p:spPr bwMode="gray">
          <a:xfrm>
            <a:off x="720725" y="6423025"/>
            <a:ext cx="1085850" cy="27622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22883"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2898"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22884"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2896"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22885"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2894"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22886"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2892"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22887" name="Chevron 18"/>
          <p:cNvSpPr>
            <a:spLocks noChangeArrowheads="1"/>
          </p:cNvSpPr>
          <p:nvPr/>
        </p:nvSpPr>
        <p:spPr bwMode="auto">
          <a:xfrm>
            <a:off x="179388" y="6303963"/>
            <a:ext cx="6929437" cy="554037"/>
          </a:xfrm>
          <a:prstGeom prst="chevron">
            <a:avLst>
              <a:gd name="adj" fmla="val 49971"/>
            </a:avLst>
          </a:prstGeom>
          <a:solidFill>
            <a:schemeClr val="bg1">
              <a:alpha val="79999"/>
            </a:schemeClr>
          </a:solidFill>
          <a:ln w="9525">
            <a:noFill/>
            <a:miter lim="800000"/>
            <a:headEnd/>
            <a:tailEnd/>
          </a:ln>
        </p:spPr>
        <p:txBody>
          <a:bodyPr/>
          <a:lstStyle/>
          <a:p>
            <a:endParaRPr lang="fr-FR"/>
          </a:p>
        </p:txBody>
      </p:sp>
      <p:sp>
        <p:nvSpPr>
          <p:cNvPr id="122888" name="Titre 1"/>
          <p:cNvSpPr txBox="1">
            <a:spLocks/>
          </p:cNvSpPr>
          <p:nvPr/>
        </p:nvSpPr>
        <p:spPr bwMode="gray">
          <a:xfrm>
            <a:off x="971550" y="1557338"/>
            <a:ext cx="7561263" cy="563562"/>
          </a:xfrm>
          <a:prstGeom prst="rect">
            <a:avLst/>
          </a:prstGeom>
          <a:noFill/>
          <a:ln w="9525">
            <a:noFill/>
            <a:miter lim="800000"/>
            <a:headEnd/>
            <a:tailEnd/>
          </a:ln>
        </p:spPr>
        <p:txBody>
          <a:bodyPr anchor="ctr"/>
          <a:lstStyle/>
          <a:p>
            <a:pPr algn="ctr"/>
            <a:r>
              <a:rPr lang="fr-FR" sz="2400" b="1">
                <a:solidFill>
                  <a:srgbClr val="FFC000"/>
                </a:solidFill>
              </a:rPr>
              <a:t>Développons les partenariats avec les entreprises locales</a:t>
            </a:r>
          </a:p>
        </p:txBody>
      </p:sp>
      <p:pic>
        <p:nvPicPr>
          <p:cNvPr id="122889" name="Image 2"/>
          <p:cNvPicPr>
            <a:picLocks noChangeAspect="1"/>
          </p:cNvPicPr>
          <p:nvPr/>
        </p:nvPicPr>
        <p:blipFill>
          <a:blip r:embed="rId3" cstate="print"/>
          <a:srcRect/>
          <a:stretch>
            <a:fillRect/>
          </a:stretch>
        </p:blipFill>
        <p:spPr bwMode="auto">
          <a:xfrm>
            <a:off x="4872038" y="2565400"/>
            <a:ext cx="4095750" cy="2533650"/>
          </a:xfrm>
          <a:prstGeom prst="rect">
            <a:avLst/>
          </a:prstGeom>
          <a:noFill/>
          <a:ln w="9525">
            <a:noFill/>
            <a:miter lim="800000"/>
            <a:headEnd/>
            <a:tailEnd/>
          </a:ln>
        </p:spPr>
      </p:pic>
      <p:graphicFrame>
        <p:nvGraphicFramePr>
          <p:cNvPr id="4" name="Diagramme 3"/>
          <p:cNvGraphicFramePr/>
          <p:nvPr/>
        </p:nvGraphicFramePr>
        <p:xfrm>
          <a:off x="179388" y="2060848"/>
          <a:ext cx="4432601"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4930" name="Text Box 13"/>
          <p:cNvSpPr txBox="1">
            <a:spLocks noChangeArrowheads="1"/>
          </p:cNvSpPr>
          <p:nvPr/>
        </p:nvSpPr>
        <p:spPr bwMode="gray">
          <a:xfrm>
            <a:off x="720725" y="6423025"/>
            <a:ext cx="1085850" cy="27622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24931"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4946"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24932"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4944"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24933"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4942"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24934"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4940"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24935" name="Chevron 18"/>
          <p:cNvSpPr>
            <a:spLocks noChangeArrowheads="1"/>
          </p:cNvSpPr>
          <p:nvPr/>
        </p:nvSpPr>
        <p:spPr bwMode="auto">
          <a:xfrm>
            <a:off x="179388" y="6303963"/>
            <a:ext cx="6929437" cy="554037"/>
          </a:xfrm>
          <a:prstGeom prst="chevron">
            <a:avLst>
              <a:gd name="adj" fmla="val 49971"/>
            </a:avLst>
          </a:prstGeom>
          <a:solidFill>
            <a:schemeClr val="bg1">
              <a:alpha val="79999"/>
            </a:schemeClr>
          </a:solidFill>
          <a:ln w="9525">
            <a:noFill/>
            <a:miter lim="800000"/>
            <a:headEnd/>
            <a:tailEnd/>
          </a:ln>
        </p:spPr>
        <p:txBody>
          <a:bodyPr/>
          <a:lstStyle/>
          <a:p>
            <a:endParaRPr lang="fr-FR"/>
          </a:p>
        </p:txBody>
      </p:sp>
      <p:sp>
        <p:nvSpPr>
          <p:cNvPr id="124936" name="Titre 1"/>
          <p:cNvSpPr txBox="1">
            <a:spLocks/>
          </p:cNvSpPr>
          <p:nvPr/>
        </p:nvSpPr>
        <p:spPr bwMode="gray">
          <a:xfrm>
            <a:off x="971550" y="1557338"/>
            <a:ext cx="7561263" cy="563562"/>
          </a:xfrm>
          <a:prstGeom prst="rect">
            <a:avLst/>
          </a:prstGeom>
          <a:noFill/>
          <a:ln w="9525">
            <a:noFill/>
            <a:miter lim="800000"/>
            <a:headEnd/>
            <a:tailEnd/>
          </a:ln>
        </p:spPr>
        <p:txBody>
          <a:bodyPr anchor="ctr"/>
          <a:lstStyle/>
          <a:p>
            <a:pPr algn="ctr"/>
            <a:r>
              <a:rPr lang="fr-FR" sz="2400" b="1">
                <a:solidFill>
                  <a:srgbClr val="FFC000"/>
                </a:solidFill>
              </a:rPr>
              <a:t>Utilisons le projet TC pour renforcer le projet de l’équipe pédagogique</a:t>
            </a:r>
          </a:p>
        </p:txBody>
      </p:sp>
      <p:graphicFrame>
        <p:nvGraphicFramePr>
          <p:cNvPr id="2" name="Diagramme 1"/>
          <p:cNvGraphicFramePr/>
          <p:nvPr/>
        </p:nvGraphicFramePr>
        <p:xfrm>
          <a:off x="179389" y="2348880"/>
          <a:ext cx="4680644" cy="38599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4938" name="Image 4"/>
          <p:cNvPicPr>
            <a:picLocks noChangeAspect="1"/>
          </p:cNvPicPr>
          <p:nvPr/>
        </p:nvPicPr>
        <p:blipFill>
          <a:blip r:embed="rId8" cstate="print"/>
          <a:srcRect/>
          <a:stretch>
            <a:fillRect/>
          </a:stretch>
        </p:blipFill>
        <p:spPr bwMode="auto">
          <a:xfrm>
            <a:off x="4848225" y="2573338"/>
            <a:ext cx="4111625" cy="3087687"/>
          </a:xfrm>
          <a:prstGeom prst="rect">
            <a:avLst/>
          </a:prstGeom>
          <a:noFill/>
          <a:ln w="9525">
            <a:noFill/>
            <a:miter lim="800000"/>
            <a:headEnd/>
            <a:tailEnd/>
          </a:ln>
        </p:spPr>
      </p:pic>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6978" name="Text Box 13"/>
          <p:cNvSpPr txBox="1">
            <a:spLocks noChangeArrowheads="1"/>
          </p:cNvSpPr>
          <p:nvPr/>
        </p:nvSpPr>
        <p:spPr bwMode="gray">
          <a:xfrm>
            <a:off x="720725" y="6423025"/>
            <a:ext cx="1085850" cy="27622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126979" name="Groupe 35"/>
          <p:cNvGrpSpPr>
            <a:grpSpLocks/>
          </p:cNvGrpSpPr>
          <p:nvPr/>
        </p:nvGrpSpPr>
        <p:grpSpPr bwMode="auto">
          <a:xfrm>
            <a:off x="1952625" y="6308725"/>
            <a:ext cx="1827213" cy="504825"/>
            <a:chOff x="1778135" y="5517232"/>
            <a:chExt cx="1683657" cy="504056"/>
          </a:xfrm>
        </p:grpSpPr>
        <p:sp>
          <p:nvSpPr>
            <p:cNvPr id="34" name="Chevron 33"/>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6993" name="Text Box 16"/>
            <p:cNvSpPr txBox="1">
              <a:spLocks noChangeArrowheads="1"/>
            </p:cNvSpPr>
            <p:nvPr/>
          </p:nvSpPr>
          <p:spPr bwMode="gray">
            <a:xfrm>
              <a:off x="1948480"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126980" name="Groupe 42"/>
          <p:cNvGrpSpPr>
            <a:grpSpLocks/>
          </p:cNvGrpSpPr>
          <p:nvPr/>
        </p:nvGrpSpPr>
        <p:grpSpPr bwMode="auto">
          <a:xfrm>
            <a:off x="3606800" y="6308725"/>
            <a:ext cx="1828800" cy="504825"/>
            <a:chOff x="317813" y="5517232"/>
            <a:chExt cx="1683657" cy="504056"/>
          </a:xfrm>
        </p:grpSpPr>
        <p:sp>
          <p:nvSpPr>
            <p:cNvPr id="44" name="Chevron 43"/>
            <p:cNvSpPr/>
            <p:nvPr/>
          </p:nvSpPr>
          <p:spPr>
            <a:xfrm>
              <a:off x="317813"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6991" name="Text Box 13"/>
            <p:cNvSpPr txBox="1">
              <a:spLocks noChangeArrowheads="1"/>
            </p:cNvSpPr>
            <p:nvPr/>
          </p:nvSpPr>
          <p:spPr bwMode="gray">
            <a:xfrm>
              <a:off x="636621" y="5559623"/>
              <a:ext cx="1139597"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a:t>
              </a:r>
            </a:p>
          </p:txBody>
        </p:sp>
      </p:grpSp>
      <p:grpSp>
        <p:nvGrpSpPr>
          <p:cNvPr id="126981" name="Groupe 45"/>
          <p:cNvGrpSpPr>
            <a:grpSpLocks/>
          </p:cNvGrpSpPr>
          <p:nvPr/>
        </p:nvGrpSpPr>
        <p:grpSpPr bwMode="auto">
          <a:xfrm>
            <a:off x="5264150" y="6308725"/>
            <a:ext cx="1828800" cy="504825"/>
            <a:chOff x="1778135" y="5517232"/>
            <a:chExt cx="1683657" cy="504056"/>
          </a:xfrm>
        </p:grpSpPr>
        <p:sp>
          <p:nvSpPr>
            <p:cNvPr id="47" name="Chevron 46"/>
            <p:cNvSpPr/>
            <p:nvPr/>
          </p:nvSpPr>
          <p:spPr>
            <a:xfrm>
              <a:off x="1778135" y="5517232"/>
              <a:ext cx="1683657" cy="504056"/>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6989"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126982" name="Groupe 48"/>
          <p:cNvGrpSpPr>
            <a:grpSpLocks/>
          </p:cNvGrpSpPr>
          <p:nvPr/>
        </p:nvGrpSpPr>
        <p:grpSpPr bwMode="auto">
          <a:xfrm>
            <a:off x="6919913" y="6308725"/>
            <a:ext cx="1828800" cy="504825"/>
            <a:chOff x="251520" y="5517232"/>
            <a:chExt cx="1683657" cy="504056"/>
          </a:xfrm>
        </p:grpSpPr>
        <p:sp>
          <p:nvSpPr>
            <p:cNvPr id="50" name="Chevron 49"/>
            <p:cNvSpPr/>
            <p:nvPr/>
          </p:nvSpPr>
          <p:spPr>
            <a:xfrm>
              <a:off x="251520" y="5517232"/>
              <a:ext cx="1683657" cy="504056"/>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126987" name="Text Box 13"/>
            <p:cNvSpPr txBox="1">
              <a:spLocks noChangeArrowheads="1"/>
            </p:cNvSpPr>
            <p:nvPr/>
          </p:nvSpPr>
          <p:spPr bwMode="gray">
            <a:xfrm>
              <a:off x="675539" y="5651955"/>
              <a:ext cx="943319"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a:t>
              </a:r>
            </a:p>
          </p:txBody>
        </p:sp>
      </p:grpSp>
      <p:sp>
        <p:nvSpPr>
          <p:cNvPr id="126983" name="Chevron 18"/>
          <p:cNvSpPr>
            <a:spLocks noChangeArrowheads="1"/>
          </p:cNvSpPr>
          <p:nvPr/>
        </p:nvSpPr>
        <p:spPr bwMode="auto">
          <a:xfrm>
            <a:off x="179388" y="6303963"/>
            <a:ext cx="6929437" cy="554037"/>
          </a:xfrm>
          <a:prstGeom prst="chevron">
            <a:avLst>
              <a:gd name="adj" fmla="val 49971"/>
            </a:avLst>
          </a:prstGeom>
          <a:solidFill>
            <a:schemeClr val="bg1">
              <a:alpha val="79999"/>
            </a:schemeClr>
          </a:solidFill>
          <a:ln w="9525">
            <a:noFill/>
            <a:miter lim="800000"/>
            <a:headEnd/>
            <a:tailEnd/>
          </a:ln>
        </p:spPr>
        <p:txBody>
          <a:bodyPr/>
          <a:lstStyle/>
          <a:p>
            <a:endParaRPr lang="fr-FR"/>
          </a:p>
        </p:txBody>
      </p:sp>
      <p:sp>
        <p:nvSpPr>
          <p:cNvPr id="126984" name="Titre 1"/>
          <p:cNvSpPr txBox="1">
            <a:spLocks/>
          </p:cNvSpPr>
          <p:nvPr/>
        </p:nvSpPr>
        <p:spPr bwMode="gray">
          <a:xfrm>
            <a:off x="325438" y="1268413"/>
            <a:ext cx="8524875" cy="563562"/>
          </a:xfrm>
          <a:prstGeom prst="rect">
            <a:avLst/>
          </a:prstGeom>
          <a:noFill/>
          <a:ln w="9525">
            <a:noFill/>
            <a:miter lim="800000"/>
            <a:headEnd/>
            <a:tailEnd/>
          </a:ln>
        </p:spPr>
        <p:txBody>
          <a:bodyPr anchor="ctr"/>
          <a:lstStyle/>
          <a:p>
            <a:pPr algn="ctr"/>
            <a:r>
              <a:rPr lang="fr-FR" sz="2400" b="1">
                <a:solidFill>
                  <a:srgbClr val="FFC000"/>
                </a:solidFill>
              </a:rPr>
              <a:t>N’oublions pas d’aider nos étudiants dans leur projet …</a:t>
            </a:r>
          </a:p>
        </p:txBody>
      </p:sp>
      <p:pic>
        <p:nvPicPr>
          <p:cNvPr id="126985" name="Image 2"/>
          <p:cNvPicPr>
            <a:picLocks noChangeAspect="1"/>
          </p:cNvPicPr>
          <p:nvPr/>
        </p:nvPicPr>
        <p:blipFill>
          <a:blip r:embed="rId3" cstate="print"/>
          <a:srcRect/>
          <a:stretch>
            <a:fillRect/>
          </a:stretch>
        </p:blipFill>
        <p:spPr bwMode="auto">
          <a:xfrm>
            <a:off x="933450" y="1857375"/>
            <a:ext cx="7307263" cy="4321175"/>
          </a:xfrm>
          <a:prstGeom prst="rect">
            <a:avLst/>
          </a:prstGeom>
          <a:noFill/>
          <a:ln w="9525">
            <a:noFill/>
            <a:miter lim="800000"/>
            <a:headEnd/>
            <a:tailEnd/>
          </a:ln>
        </p:spPr>
      </p:pic>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WordArt 3"/>
          <p:cNvSpPr>
            <a:spLocks noChangeArrowheads="1" noChangeShapeType="1" noTextEdit="1"/>
          </p:cNvSpPr>
          <p:nvPr/>
        </p:nvSpPr>
        <p:spPr bwMode="gray">
          <a:xfrm>
            <a:off x="762000" y="1371600"/>
            <a:ext cx="5105400" cy="762000"/>
          </a:xfrm>
          <a:prstGeom prst="rect">
            <a:avLst/>
          </a:prstGeom>
        </p:spPr>
        <p:txBody>
          <a:bodyPr wrap="none" fromWordArt="1">
            <a:prstTxWarp prst="textDeflate">
              <a:avLst>
                <a:gd name="adj" fmla="val 0"/>
              </a:avLst>
            </a:prstTxWarp>
          </a:bodyPr>
          <a:lstStyle/>
          <a:p>
            <a:pPr algn="ctr"/>
            <a:r>
              <a:rPr lang="fr-FR" sz="5400" b="1" kern="10" dirty="0">
                <a:ln w="19050">
                  <a:solidFill>
                    <a:schemeClr val="bg1"/>
                  </a:solidFill>
                  <a:round/>
                  <a:headEnd/>
                  <a:tailEnd/>
                </a:ln>
                <a:gradFill rotWithShape="1">
                  <a:gsLst>
                    <a:gs pos="0">
                      <a:schemeClr val="tx2"/>
                    </a:gs>
                    <a:gs pos="100000">
                      <a:schemeClr val="accent1"/>
                    </a:gs>
                  </a:gsLst>
                  <a:lin ang="5400000" scaled="1"/>
                </a:gradFill>
                <a:effectLst>
                  <a:outerShdw dist="71842" dir="2700000" algn="ctr" rotWithShape="0">
                    <a:schemeClr val="bg2">
                      <a:alpha val="50000"/>
                    </a:schemeClr>
                  </a:outerShdw>
                </a:effectLst>
                <a:latin typeface="Verdana"/>
              </a:rPr>
              <a:t>Merci pour votre écoute</a:t>
            </a:r>
          </a:p>
        </p:txBody>
      </p:sp>
      <p:sp>
        <p:nvSpPr>
          <p:cNvPr id="3" name="Espace réservé du numéro de diapositive 2"/>
          <p:cNvSpPr>
            <a:spLocks noGrp="1"/>
          </p:cNvSpPr>
          <p:nvPr>
            <p:ph type="sldNum" sz="quarter" idx="12"/>
          </p:nvPr>
        </p:nvSpPr>
        <p:spPr/>
        <p:txBody>
          <a:bodyPr/>
          <a:lstStyle/>
          <a:p>
            <a:pPr>
              <a:defRPr/>
            </a:pPr>
            <a:fld id="{F72122AF-B74F-47F2-87D7-564B3277F9DD}" type="slidenum">
              <a:rPr lang="en-US" smtClean="0"/>
              <a:pPr>
                <a:defRPr/>
              </a:pPr>
              <a:t>56</a:t>
            </a:fld>
            <a:endParaRPr lang="en-US"/>
          </a:p>
        </p:txBody>
      </p:sp>
      <p:sp>
        <p:nvSpPr>
          <p:cNvPr id="4" name="ZoneTexte 3"/>
          <p:cNvSpPr txBox="1"/>
          <p:nvPr/>
        </p:nvSpPr>
        <p:spPr>
          <a:xfrm>
            <a:off x="1619672" y="3212976"/>
            <a:ext cx="2736304" cy="830997"/>
          </a:xfrm>
          <a:prstGeom prst="rect">
            <a:avLst/>
          </a:prstGeom>
          <a:noFill/>
        </p:spPr>
        <p:txBody>
          <a:bodyPr wrap="square" rtlCol="0">
            <a:spAutoFit/>
          </a:bodyPr>
          <a:lstStyle/>
          <a:p>
            <a:r>
              <a:rPr lang="fr-FR" sz="2400" b="1" dirty="0" smtClean="0">
                <a:solidFill>
                  <a:srgbClr val="0070C0"/>
                </a:solidFill>
              </a:rPr>
              <a:t>Pascal Berne</a:t>
            </a:r>
            <a:br>
              <a:rPr lang="fr-FR" sz="2400" b="1" dirty="0" smtClean="0">
                <a:solidFill>
                  <a:srgbClr val="0070C0"/>
                </a:solidFill>
              </a:rPr>
            </a:br>
            <a:r>
              <a:rPr lang="fr-FR" sz="2400" b="1" dirty="0" smtClean="0">
                <a:solidFill>
                  <a:srgbClr val="0070C0"/>
                </a:solidFill>
              </a:rPr>
              <a:t>Sandrine Taglioni</a:t>
            </a:r>
            <a:endParaRPr lang="fr-FR" sz="2400" b="1" dirty="0">
              <a:solidFill>
                <a:srgbClr val="0070C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5" name="Group 3"/>
          <p:cNvGrpSpPr>
            <a:grpSpLocks/>
          </p:cNvGrpSpPr>
          <p:nvPr/>
        </p:nvGrpSpPr>
        <p:grpSpPr bwMode="auto">
          <a:xfrm>
            <a:off x="962025" y="1989138"/>
            <a:ext cx="762000" cy="665162"/>
            <a:chOff x="1110" y="2656"/>
            <a:chExt cx="1549" cy="1351"/>
          </a:xfrm>
        </p:grpSpPr>
        <p:sp>
          <p:nvSpPr>
            <p:cNvPr id="26659"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6660"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8" name="AutoShape 6"/>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26626" name="Group 7"/>
          <p:cNvGrpSpPr>
            <a:grpSpLocks/>
          </p:cNvGrpSpPr>
          <p:nvPr/>
        </p:nvGrpSpPr>
        <p:grpSpPr bwMode="auto">
          <a:xfrm>
            <a:off x="962025" y="2903538"/>
            <a:ext cx="762000" cy="665162"/>
            <a:chOff x="3174" y="2656"/>
            <a:chExt cx="1549" cy="1351"/>
          </a:xfrm>
        </p:grpSpPr>
        <p:sp>
          <p:nvSpPr>
            <p:cNvPr id="26656"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6657"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12"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26627" name="Line 11"/>
          <p:cNvSpPr>
            <a:spLocks noChangeShapeType="1"/>
          </p:cNvSpPr>
          <p:nvPr/>
        </p:nvSpPr>
        <p:spPr bwMode="auto">
          <a:xfrm>
            <a:off x="1571625" y="25987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6628" name="Text Box 12"/>
          <p:cNvSpPr txBox="1">
            <a:spLocks noChangeArrowheads="1"/>
          </p:cNvSpPr>
          <p:nvPr/>
        </p:nvSpPr>
        <p:spPr bwMode="auto">
          <a:xfrm>
            <a:off x="2043113" y="2065338"/>
            <a:ext cx="1793875" cy="461962"/>
          </a:xfrm>
          <a:prstGeom prst="rect">
            <a:avLst/>
          </a:prstGeom>
          <a:noFill/>
          <a:ln w="9525">
            <a:noFill/>
            <a:miter lim="800000"/>
            <a:headEnd/>
            <a:tailEnd/>
          </a:ln>
        </p:spPr>
        <p:txBody>
          <a:bodyPr wrap="none">
            <a:spAutoFit/>
          </a:bodyPr>
          <a:lstStyle/>
          <a:p>
            <a:pPr eaLnBrk="0" hangingPunct="0"/>
            <a:r>
              <a:rPr lang="en-US" sz="2400"/>
              <a:t>Introduction</a:t>
            </a:r>
          </a:p>
        </p:txBody>
      </p:sp>
      <p:sp>
        <p:nvSpPr>
          <p:cNvPr id="26629" name="Text Box 13"/>
          <p:cNvSpPr txBox="1">
            <a:spLocks noChangeArrowheads="1"/>
          </p:cNvSpPr>
          <p:nvPr/>
        </p:nvSpPr>
        <p:spPr bwMode="gray">
          <a:xfrm>
            <a:off x="1158875" y="20875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1</a:t>
            </a:r>
          </a:p>
        </p:txBody>
      </p:sp>
      <p:sp>
        <p:nvSpPr>
          <p:cNvPr id="26630" name="Line 14"/>
          <p:cNvSpPr>
            <a:spLocks noChangeShapeType="1"/>
          </p:cNvSpPr>
          <p:nvPr/>
        </p:nvSpPr>
        <p:spPr bwMode="auto">
          <a:xfrm>
            <a:off x="1571625" y="3513138"/>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6631" name="Text Box 15"/>
          <p:cNvSpPr txBox="1">
            <a:spLocks noChangeArrowheads="1"/>
          </p:cNvSpPr>
          <p:nvPr/>
        </p:nvSpPr>
        <p:spPr bwMode="auto">
          <a:xfrm>
            <a:off x="2043113" y="2979738"/>
            <a:ext cx="6084887" cy="461962"/>
          </a:xfrm>
          <a:prstGeom prst="rect">
            <a:avLst/>
          </a:prstGeom>
          <a:noFill/>
          <a:ln w="9525">
            <a:noFill/>
            <a:miter lim="800000"/>
            <a:headEnd/>
            <a:tailEnd/>
          </a:ln>
        </p:spPr>
        <p:txBody>
          <a:bodyPr wrap="none">
            <a:spAutoFit/>
          </a:bodyPr>
          <a:lstStyle/>
          <a:p>
            <a:pPr eaLnBrk="0" hangingPunct="0"/>
            <a:r>
              <a:rPr lang="fr-FR" sz="2400"/>
              <a:t>Le projet TC au quotidien dans les sections</a:t>
            </a:r>
          </a:p>
        </p:txBody>
      </p:sp>
      <p:sp>
        <p:nvSpPr>
          <p:cNvPr id="26632" name="Text Box 16"/>
          <p:cNvSpPr txBox="1">
            <a:spLocks noChangeArrowheads="1"/>
          </p:cNvSpPr>
          <p:nvPr/>
        </p:nvSpPr>
        <p:spPr bwMode="gray">
          <a:xfrm>
            <a:off x="1158875" y="3001963"/>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2</a:t>
            </a:r>
          </a:p>
        </p:txBody>
      </p:sp>
      <p:grpSp>
        <p:nvGrpSpPr>
          <p:cNvPr id="26633" name="Group 17"/>
          <p:cNvGrpSpPr>
            <a:grpSpLocks/>
          </p:cNvGrpSpPr>
          <p:nvPr/>
        </p:nvGrpSpPr>
        <p:grpSpPr bwMode="auto">
          <a:xfrm>
            <a:off x="962025" y="3795713"/>
            <a:ext cx="762000" cy="665162"/>
            <a:chOff x="1110" y="2656"/>
            <a:chExt cx="1549" cy="1351"/>
          </a:xfrm>
        </p:grpSpPr>
        <p:sp>
          <p:nvSpPr>
            <p:cNvPr id="26653"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6654"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2"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grpSp>
        <p:nvGrpSpPr>
          <p:cNvPr id="26634" name="Group 21"/>
          <p:cNvGrpSpPr>
            <a:grpSpLocks/>
          </p:cNvGrpSpPr>
          <p:nvPr/>
        </p:nvGrpSpPr>
        <p:grpSpPr bwMode="auto">
          <a:xfrm>
            <a:off x="962025" y="4710113"/>
            <a:ext cx="762000" cy="665162"/>
            <a:chOff x="3174" y="2656"/>
            <a:chExt cx="1549" cy="1351"/>
          </a:xfrm>
        </p:grpSpPr>
        <p:sp>
          <p:nvSpPr>
            <p:cNvPr id="26650"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6651"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26" name="AutoShape 24"/>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26635" name="Line 25"/>
          <p:cNvSpPr>
            <a:spLocks noChangeShapeType="1"/>
          </p:cNvSpPr>
          <p:nvPr/>
        </p:nvSpPr>
        <p:spPr bwMode="auto">
          <a:xfrm>
            <a:off x="1571625" y="4405313"/>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6636" name="Text Box 26"/>
          <p:cNvSpPr txBox="1">
            <a:spLocks noChangeArrowheads="1"/>
          </p:cNvSpPr>
          <p:nvPr/>
        </p:nvSpPr>
        <p:spPr bwMode="auto">
          <a:xfrm>
            <a:off x="2043113" y="3871913"/>
            <a:ext cx="4686300" cy="461962"/>
          </a:xfrm>
          <a:prstGeom prst="rect">
            <a:avLst/>
          </a:prstGeom>
          <a:noFill/>
          <a:ln w="9525">
            <a:noFill/>
            <a:miter lim="800000"/>
            <a:headEnd/>
            <a:tailEnd/>
          </a:ln>
        </p:spPr>
        <p:txBody>
          <a:bodyPr wrap="none">
            <a:spAutoFit/>
          </a:bodyPr>
          <a:lstStyle/>
          <a:p>
            <a:pPr eaLnBrk="0" hangingPunct="0"/>
            <a:r>
              <a:rPr lang="fr-FR" sz="2400"/>
              <a:t>Rappel sur la dimension projet    </a:t>
            </a:r>
          </a:p>
        </p:txBody>
      </p:sp>
      <p:sp>
        <p:nvSpPr>
          <p:cNvPr id="26637" name="Text Box 27"/>
          <p:cNvSpPr txBox="1">
            <a:spLocks noChangeArrowheads="1"/>
          </p:cNvSpPr>
          <p:nvPr/>
        </p:nvSpPr>
        <p:spPr bwMode="gray">
          <a:xfrm>
            <a:off x="1158875" y="38941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3</a:t>
            </a:r>
          </a:p>
        </p:txBody>
      </p:sp>
      <p:sp>
        <p:nvSpPr>
          <p:cNvPr id="26638" name="Line 28"/>
          <p:cNvSpPr>
            <a:spLocks noChangeShapeType="1"/>
          </p:cNvSpPr>
          <p:nvPr/>
        </p:nvSpPr>
        <p:spPr bwMode="auto">
          <a:xfrm>
            <a:off x="1571625" y="5319713"/>
            <a:ext cx="7178675" cy="0"/>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6639" name="Text Box 29"/>
          <p:cNvSpPr txBox="1">
            <a:spLocks noChangeArrowheads="1"/>
          </p:cNvSpPr>
          <p:nvPr/>
        </p:nvSpPr>
        <p:spPr bwMode="auto">
          <a:xfrm>
            <a:off x="2043113" y="4786313"/>
            <a:ext cx="5354637" cy="461962"/>
          </a:xfrm>
          <a:prstGeom prst="rect">
            <a:avLst/>
          </a:prstGeom>
          <a:noFill/>
          <a:ln w="9525">
            <a:noFill/>
            <a:miter lim="800000"/>
            <a:headEnd/>
            <a:tailEnd/>
          </a:ln>
        </p:spPr>
        <p:txBody>
          <a:bodyPr wrap="none">
            <a:spAutoFit/>
          </a:bodyPr>
          <a:lstStyle/>
          <a:p>
            <a:pPr eaLnBrk="0" hangingPunct="0"/>
            <a:r>
              <a:rPr lang="fr-FR" sz="2400"/>
              <a:t>Les apports d’une évaluation en CCF </a:t>
            </a:r>
          </a:p>
        </p:txBody>
      </p:sp>
      <p:sp>
        <p:nvSpPr>
          <p:cNvPr id="26640" name="Text Box 30"/>
          <p:cNvSpPr txBox="1">
            <a:spLocks noChangeArrowheads="1"/>
          </p:cNvSpPr>
          <p:nvPr/>
        </p:nvSpPr>
        <p:spPr bwMode="gray">
          <a:xfrm>
            <a:off x="1158875" y="4808538"/>
            <a:ext cx="354013" cy="457200"/>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4</a:t>
            </a:r>
          </a:p>
        </p:txBody>
      </p:sp>
      <p:grpSp>
        <p:nvGrpSpPr>
          <p:cNvPr id="26641" name="Group 17"/>
          <p:cNvGrpSpPr>
            <a:grpSpLocks/>
          </p:cNvGrpSpPr>
          <p:nvPr/>
        </p:nvGrpSpPr>
        <p:grpSpPr bwMode="auto">
          <a:xfrm>
            <a:off x="962025" y="5589588"/>
            <a:ext cx="762000" cy="665162"/>
            <a:chOff x="1110" y="2656"/>
            <a:chExt cx="1549" cy="1351"/>
          </a:xfrm>
        </p:grpSpPr>
        <p:sp>
          <p:nvSpPr>
            <p:cNvPr id="26647"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fr-FR"/>
            </a:p>
          </p:txBody>
        </p:sp>
        <p:sp>
          <p:nvSpPr>
            <p:cNvPr id="26648"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fr-FR"/>
            </a:p>
          </p:txBody>
        </p:sp>
        <p:sp>
          <p:nvSpPr>
            <p:cNvPr id="40"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a:extLst/>
          </p:spPr>
          <p:txBody>
            <a:bodyPr wrap="none" anchor="ctr"/>
            <a:lstStyle/>
            <a:p>
              <a:pPr>
                <a:defRPr/>
              </a:pPr>
              <a:endParaRPr lang="fr-FR">
                <a:cs typeface="+mn-cs"/>
              </a:endParaRPr>
            </a:p>
          </p:txBody>
        </p:sp>
      </p:grpSp>
      <p:sp>
        <p:nvSpPr>
          <p:cNvPr id="26642" name="Line 25"/>
          <p:cNvSpPr>
            <a:spLocks noChangeShapeType="1"/>
          </p:cNvSpPr>
          <p:nvPr/>
        </p:nvSpPr>
        <p:spPr bwMode="auto">
          <a:xfrm>
            <a:off x="1571625" y="6199188"/>
            <a:ext cx="7178675" cy="4762"/>
          </a:xfrm>
          <a:prstGeom prst="line">
            <a:avLst/>
          </a:prstGeom>
          <a:noFill/>
          <a:ln w="25400">
            <a:solidFill>
              <a:srgbClr val="C0C0C0"/>
            </a:solidFill>
            <a:prstDash val="sysDot"/>
            <a:round/>
            <a:headEnd/>
            <a:tailEnd type="oval" w="med" len="med"/>
          </a:ln>
        </p:spPr>
        <p:txBody>
          <a:bodyPr wrap="none" anchor="ctr"/>
          <a:lstStyle/>
          <a:p>
            <a:endParaRPr lang="fr-FR"/>
          </a:p>
        </p:txBody>
      </p:sp>
      <p:sp>
        <p:nvSpPr>
          <p:cNvPr id="26643" name="Text Box 26"/>
          <p:cNvSpPr txBox="1">
            <a:spLocks noChangeArrowheads="1"/>
          </p:cNvSpPr>
          <p:nvPr/>
        </p:nvSpPr>
        <p:spPr bwMode="auto">
          <a:xfrm>
            <a:off x="2043113" y="5665788"/>
            <a:ext cx="1709737" cy="461962"/>
          </a:xfrm>
          <a:prstGeom prst="rect">
            <a:avLst/>
          </a:prstGeom>
          <a:noFill/>
          <a:ln w="9525">
            <a:noFill/>
            <a:miter lim="800000"/>
            <a:headEnd/>
            <a:tailEnd/>
          </a:ln>
        </p:spPr>
        <p:txBody>
          <a:bodyPr wrap="none">
            <a:spAutoFit/>
          </a:bodyPr>
          <a:lstStyle/>
          <a:p>
            <a:pPr eaLnBrk="0" hangingPunct="0"/>
            <a:r>
              <a:rPr lang="en-US" sz="2400"/>
              <a:t>Conclusion</a:t>
            </a:r>
          </a:p>
        </p:txBody>
      </p:sp>
      <p:sp>
        <p:nvSpPr>
          <p:cNvPr id="26644" name="Text Box 27"/>
          <p:cNvSpPr txBox="1">
            <a:spLocks noChangeArrowheads="1"/>
          </p:cNvSpPr>
          <p:nvPr/>
        </p:nvSpPr>
        <p:spPr bwMode="gray">
          <a:xfrm>
            <a:off x="1158875" y="5688013"/>
            <a:ext cx="355600" cy="461962"/>
          </a:xfrm>
          <a:prstGeom prst="rect">
            <a:avLst/>
          </a:prstGeom>
          <a:noFill/>
          <a:ln w="9525">
            <a:noFill/>
            <a:miter lim="800000"/>
            <a:headEnd/>
            <a:tailEnd/>
          </a:ln>
        </p:spPr>
        <p:txBody>
          <a:bodyPr wrap="none">
            <a:spAutoFit/>
          </a:bodyPr>
          <a:lstStyle/>
          <a:p>
            <a:pPr algn="ctr" eaLnBrk="0" hangingPunct="0"/>
            <a:r>
              <a:rPr lang="en-US" sz="2400" b="1">
                <a:solidFill>
                  <a:schemeClr val="bg1"/>
                </a:solidFill>
              </a:rPr>
              <a:t>5</a:t>
            </a:r>
          </a:p>
        </p:txBody>
      </p:sp>
      <p:sp>
        <p:nvSpPr>
          <p:cNvPr id="44" name="Rectangle 43"/>
          <p:cNvSpPr/>
          <p:nvPr/>
        </p:nvSpPr>
        <p:spPr>
          <a:xfrm>
            <a:off x="0" y="1871663"/>
            <a:ext cx="9144000" cy="909637"/>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5" name="Rectangle 44"/>
          <p:cNvSpPr/>
          <p:nvPr/>
        </p:nvSpPr>
        <p:spPr>
          <a:xfrm>
            <a:off x="0" y="3668713"/>
            <a:ext cx="9144000" cy="3189287"/>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28674" name="Groupe 20"/>
          <p:cNvGrpSpPr>
            <a:grpSpLocks/>
          </p:cNvGrpSpPr>
          <p:nvPr/>
        </p:nvGrpSpPr>
        <p:grpSpPr bwMode="auto">
          <a:xfrm>
            <a:off x="720725" y="6308725"/>
            <a:ext cx="8169275" cy="504825"/>
            <a:chOff x="721292" y="6309319"/>
            <a:chExt cx="8168111" cy="504057"/>
          </a:xfrm>
        </p:grpSpPr>
        <p:sp>
          <p:nvSpPr>
            <p:cNvPr id="28678"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28679"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8691"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28680"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8689"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28681"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8687"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28682"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28685"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28683"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64" name="Titre 1"/>
          <p:cNvSpPr txBox="1">
            <a:spLocks/>
          </p:cNvSpPr>
          <p:nvPr/>
        </p:nvSpPr>
        <p:spPr bwMode="gray">
          <a:xfrm>
            <a:off x="431800" y="2144713"/>
            <a:ext cx="8243888" cy="563562"/>
          </a:xfrm>
          <a:prstGeom prst="rect">
            <a:avLst/>
          </a:prstGeom>
          <a:noFill/>
          <a:ln>
            <a:noFill/>
          </a:ln>
          <a:effectLst/>
          <a:extLst/>
        </p:spPr>
        <p:txBody>
          <a:bodyPr anchor="ctr"/>
          <a:lstStyle/>
          <a:p>
            <a:pPr algn="ctr"/>
            <a:endParaRPr lang="fr-FR" sz="2400" b="1" dirty="0">
              <a:solidFill>
                <a:srgbClr val="FAA906"/>
              </a:solidFill>
            </a:endParaRPr>
          </a:p>
          <a:p>
            <a:pPr algn="ctr"/>
            <a:endParaRPr lang="fr-FR" sz="2400" b="1" dirty="0">
              <a:solidFill>
                <a:srgbClr val="FAA906"/>
              </a:solidFill>
            </a:endParaRPr>
          </a:p>
          <a:p>
            <a:pPr algn="ctr"/>
            <a:endParaRPr lang="fr-FR" sz="2400" b="1" dirty="0">
              <a:solidFill>
                <a:srgbClr val="FAA906"/>
              </a:solidFill>
            </a:endParaRPr>
          </a:p>
          <a:p>
            <a:pPr algn="ctr"/>
            <a:endParaRPr lang="fr-FR" sz="2400" b="1" dirty="0">
              <a:solidFill>
                <a:srgbClr val="FAA906"/>
              </a:solidFill>
            </a:endParaRPr>
          </a:p>
          <a:p>
            <a:pPr algn="ctr"/>
            <a:endParaRPr lang="fr-FR" sz="2400" b="1" dirty="0">
              <a:solidFill>
                <a:srgbClr val="FAA906"/>
              </a:solidFill>
            </a:endParaRPr>
          </a:p>
          <a:p>
            <a:pPr algn="ctr"/>
            <a:r>
              <a:rPr lang="fr-FR" sz="2400" b="1" dirty="0">
                <a:solidFill>
                  <a:srgbClr val="FAA906"/>
                </a:solidFill>
              </a:rPr>
              <a:t>Objectifs de l’enquête menée auprès de </a:t>
            </a:r>
            <a:r>
              <a:rPr lang="fr-FR" sz="2400" b="1" dirty="0" smtClean="0">
                <a:solidFill>
                  <a:srgbClr val="FAA906"/>
                </a:solidFill>
              </a:rPr>
              <a:t>30 </a:t>
            </a:r>
            <a:r>
              <a:rPr lang="fr-FR" sz="2400" b="1" dirty="0">
                <a:solidFill>
                  <a:srgbClr val="FAA906"/>
                </a:solidFill>
              </a:rPr>
              <a:t>sections TC</a:t>
            </a:r>
          </a:p>
          <a:p>
            <a:pPr algn="ctr"/>
            <a:endParaRPr lang="fr-FR" sz="2400" b="1" dirty="0">
              <a:solidFill>
                <a:srgbClr val="FAA906"/>
              </a:solidFill>
            </a:endParaRPr>
          </a:p>
          <a:p>
            <a:pPr algn="ctr"/>
            <a:r>
              <a:rPr lang="fr-FR" sz="2400" b="1" dirty="0">
                <a:solidFill>
                  <a:srgbClr val="FAA906"/>
                </a:solidFill>
              </a:rPr>
              <a:t>réparties dans toutes les académies</a:t>
            </a:r>
          </a:p>
          <a:p>
            <a:pPr algn="ctr"/>
            <a:endParaRPr lang="fr-FR" sz="2000" b="1" dirty="0">
              <a:solidFill>
                <a:srgbClr val="002060"/>
              </a:solidFill>
            </a:endParaRPr>
          </a:p>
          <a:p>
            <a:pPr algn="ctr"/>
            <a:endParaRPr lang="fr-FR" sz="2000" b="1" dirty="0">
              <a:solidFill>
                <a:srgbClr val="002060"/>
              </a:solidFill>
            </a:endParaRPr>
          </a:p>
          <a:p>
            <a:r>
              <a:rPr lang="fr-FR" sz="2000" b="1" dirty="0">
                <a:solidFill>
                  <a:srgbClr val="002060"/>
                </a:solidFill>
              </a:rPr>
              <a:t> </a:t>
            </a:r>
          </a:p>
          <a:p>
            <a:r>
              <a:rPr lang="fr-FR" sz="2000" b="1" dirty="0">
                <a:solidFill>
                  <a:srgbClr val="002060"/>
                </a:solidFill>
              </a:rPr>
              <a:t> </a:t>
            </a:r>
          </a:p>
          <a:p>
            <a:pPr marL="173038" indent="-173038">
              <a:buFont typeface="Arial" charset="0"/>
              <a:buChar char="•"/>
            </a:pPr>
            <a:r>
              <a:rPr lang="fr-FR" sz="2000" b="1" dirty="0" smtClean="0">
                <a:solidFill>
                  <a:srgbClr val="002060"/>
                </a:solidFill>
              </a:rPr>
              <a:t>Mener </a:t>
            </a:r>
            <a:r>
              <a:rPr lang="fr-FR" sz="2000" b="1" dirty="0">
                <a:solidFill>
                  <a:srgbClr val="002060"/>
                </a:solidFill>
              </a:rPr>
              <a:t>une </a:t>
            </a:r>
            <a:r>
              <a:rPr lang="fr-FR" sz="2000" b="1" u="sng" dirty="0">
                <a:solidFill>
                  <a:srgbClr val="002060"/>
                </a:solidFill>
              </a:rPr>
              <a:t>synthèse</a:t>
            </a:r>
            <a:r>
              <a:rPr lang="fr-FR" sz="2000" b="1" dirty="0">
                <a:solidFill>
                  <a:srgbClr val="002060"/>
                </a:solidFill>
              </a:rPr>
              <a:t> relative à la </a:t>
            </a:r>
            <a:r>
              <a:rPr lang="fr-FR" sz="2000" b="1" u="sng" dirty="0">
                <a:solidFill>
                  <a:srgbClr val="002060"/>
                </a:solidFill>
              </a:rPr>
              <a:t>mise en place du projet </a:t>
            </a:r>
            <a:r>
              <a:rPr lang="fr-FR" sz="2000" b="1" dirty="0">
                <a:solidFill>
                  <a:srgbClr val="002060"/>
                </a:solidFill>
              </a:rPr>
              <a:t>(échange des pratiques, constats, zones d’incertitude…)</a:t>
            </a:r>
          </a:p>
          <a:p>
            <a:endParaRPr lang="fr-FR" sz="2000" b="1" dirty="0">
              <a:solidFill>
                <a:srgbClr val="002060"/>
              </a:solidFill>
            </a:endParaRPr>
          </a:p>
          <a:p>
            <a:pPr marL="173038" indent="-173038">
              <a:buFont typeface="Arial" charset="0"/>
              <a:buChar char="•"/>
            </a:pPr>
            <a:r>
              <a:rPr lang="fr-FR" sz="2000" b="1" dirty="0" smtClean="0">
                <a:solidFill>
                  <a:srgbClr val="002060"/>
                </a:solidFill>
              </a:rPr>
              <a:t>Appréhender </a:t>
            </a:r>
            <a:r>
              <a:rPr lang="fr-FR" sz="2000" b="1" u="sng" dirty="0">
                <a:solidFill>
                  <a:srgbClr val="002060"/>
                </a:solidFill>
              </a:rPr>
              <a:t>le degré de relation avec les </a:t>
            </a:r>
            <a:r>
              <a:rPr lang="fr-FR" sz="2000" b="1" u="sng" dirty="0" smtClean="0">
                <a:solidFill>
                  <a:srgbClr val="002060"/>
                </a:solidFill>
              </a:rPr>
              <a:t>professionnels</a:t>
            </a:r>
            <a:r>
              <a:rPr lang="fr-FR" sz="2000" b="1" dirty="0">
                <a:solidFill>
                  <a:srgbClr val="002060"/>
                </a:solidFill>
              </a:rPr>
              <a:t> </a:t>
            </a:r>
            <a:r>
              <a:rPr lang="fr-FR" sz="2000" b="1" dirty="0" smtClean="0">
                <a:solidFill>
                  <a:srgbClr val="002060"/>
                </a:solidFill>
              </a:rPr>
              <a:t>de </a:t>
            </a:r>
            <a:r>
              <a:rPr lang="fr-FR" sz="2000" b="1" dirty="0">
                <a:solidFill>
                  <a:srgbClr val="002060"/>
                </a:solidFill>
              </a:rPr>
              <a:t>chaque spécialité  </a:t>
            </a:r>
          </a:p>
        </p:txBody>
      </p:sp>
      <p:sp>
        <p:nvSpPr>
          <p:cNvPr id="28676"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sp>
        <p:nvSpPr>
          <p:cNvPr id="20" name="Flèche vers le bas 19"/>
          <p:cNvSpPr/>
          <p:nvPr/>
        </p:nvSpPr>
        <p:spPr>
          <a:xfrm>
            <a:off x="4139952" y="2785390"/>
            <a:ext cx="576262" cy="787625"/>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30722" name="Groupe 20"/>
          <p:cNvGrpSpPr>
            <a:grpSpLocks/>
          </p:cNvGrpSpPr>
          <p:nvPr/>
        </p:nvGrpSpPr>
        <p:grpSpPr bwMode="auto">
          <a:xfrm>
            <a:off x="720725" y="6308725"/>
            <a:ext cx="8169275" cy="504825"/>
            <a:chOff x="721292" y="6309319"/>
            <a:chExt cx="8168111" cy="504057"/>
          </a:xfrm>
        </p:grpSpPr>
        <p:sp>
          <p:nvSpPr>
            <p:cNvPr id="30726"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30727"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0739"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30728"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0737"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30729"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0735"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30730"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0733"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30731"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30723"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30724"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4" name="Rectangle 3"/>
          <p:cNvSpPr/>
          <p:nvPr/>
        </p:nvSpPr>
        <p:spPr>
          <a:xfrm>
            <a:off x="647700" y="1557338"/>
            <a:ext cx="7848600" cy="4376737"/>
          </a:xfrm>
          <a:prstGeom prst="rect">
            <a:avLst/>
          </a:prstGeom>
        </p:spPr>
        <p:txBody>
          <a:bodyPr>
            <a:spAutoFit/>
          </a:bodyPr>
          <a:lstStyle/>
          <a:p>
            <a:pPr marL="342900" indent="-342900">
              <a:spcBef>
                <a:spcPct val="20000"/>
              </a:spcBef>
              <a:buClr>
                <a:srgbClr val="37399B"/>
              </a:buClr>
              <a:defRPr/>
            </a:pPr>
            <a:r>
              <a:rPr lang="fr-FR" sz="2400" b="1" kern="0" dirty="0">
                <a:solidFill>
                  <a:srgbClr val="D99F41"/>
                </a:solidFill>
                <a:latin typeface="Arial"/>
                <a:cs typeface="+mn-cs"/>
              </a:rPr>
              <a:t>Nature et structure des éléments abordés : </a:t>
            </a:r>
          </a:p>
          <a:p>
            <a:pPr marL="342900" indent="-342900">
              <a:spcBef>
                <a:spcPct val="20000"/>
              </a:spcBef>
              <a:buClr>
                <a:srgbClr val="37399B"/>
              </a:buClr>
              <a:defRPr/>
            </a:pPr>
            <a:endParaRPr lang="fr-FR" sz="3200" kern="0" dirty="0">
              <a:solidFill>
                <a:srgbClr val="000000"/>
              </a:solidFill>
              <a:latin typeface="Arial"/>
              <a:cs typeface="+mn-cs"/>
            </a:endParaRPr>
          </a:p>
          <a:p>
            <a:pPr marL="457200" indent="-457200">
              <a:spcBef>
                <a:spcPct val="20000"/>
              </a:spcBef>
              <a:buClr>
                <a:srgbClr val="37399B"/>
              </a:buClr>
              <a:buFont typeface="+mj-lt"/>
              <a:buAutoNum type="arabicPeriod"/>
              <a:defRPr/>
            </a:pPr>
            <a:r>
              <a:rPr lang="fr-FR" sz="2000" b="1" dirty="0">
                <a:solidFill>
                  <a:srgbClr val="002060"/>
                </a:solidFill>
                <a:latin typeface="Arial"/>
                <a:cs typeface="+mn-cs"/>
              </a:rPr>
              <a:t> Les entreprises apporteuses de projets.</a:t>
            </a:r>
          </a:p>
          <a:p>
            <a:pPr marL="457200" indent="-457200">
              <a:spcBef>
                <a:spcPct val="20000"/>
              </a:spcBef>
              <a:buClr>
                <a:srgbClr val="37399B"/>
              </a:buClr>
              <a:buFont typeface="+mj-lt"/>
              <a:buAutoNum type="arabicPeriod"/>
              <a:defRPr/>
            </a:pPr>
            <a:endParaRPr lang="fr-FR" sz="2000" b="1" dirty="0">
              <a:solidFill>
                <a:srgbClr val="002060"/>
              </a:solidFill>
              <a:latin typeface="Arial"/>
              <a:cs typeface="+mn-cs"/>
            </a:endParaRPr>
          </a:p>
          <a:p>
            <a:pPr marL="457200" indent="-457200">
              <a:spcBef>
                <a:spcPct val="20000"/>
              </a:spcBef>
              <a:buClr>
                <a:srgbClr val="37399B"/>
              </a:buClr>
              <a:buFont typeface="+mj-lt"/>
              <a:buAutoNum type="arabicPeriod"/>
              <a:defRPr/>
            </a:pPr>
            <a:r>
              <a:rPr lang="fr-FR" sz="2000" b="1" dirty="0">
                <a:solidFill>
                  <a:srgbClr val="002060"/>
                </a:solidFill>
                <a:latin typeface="Arial"/>
                <a:cs typeface="+mn-cs"/>
              </a:rPr>
              <a:t>La nature des projets confiés et difficultés ressenties.</a:t>
            </a:r>
          </a:p>
          <a:p>
            <a:pPr marL="457200" indent="-457200">
              <a:spcBef>
                <a:spcPct val="20000"/>
              </a:spcBef>
              <a:buClr>
                <a:srgbClr val="37399B"/>
              </a:buClr>
              <a:buFont typeface="+mj-lt"/>
              <a:buAutoNum type="arabicPeriod"/>
              <a:defRPr/>
            </a:pPr>
            <a:endParaRPr lang="fr-FR" sz="2000" b="1" dirty="0">
              <a:solidFill>
                <a:srgbClr val="002060"/>
              </a:solidFill>
              <a:latin typeface="Arial"/>
              <a:cs typeface="+mn-cs"/>
            </a:endParaRPr>
          </a:p>
          <a:p>
            <a:pPr marL="457200" indent="-457200">
              <a:spcBef>
                <a:spcPct val="20000"/>
              </a:spcBef>
              <a:buClr>
                <a:srgbClr val="37399B"/>
              </a:buClr>
              <a:buFont typeface="+mj-lt"/>
              <a:buAutoNum type="arabicPeriod"/>
              <a:defRPr/>
            </a:pPr>
            <a:r>
              <a:rPr lang="fr-FR" sz="2000" b="1" dirty="0">
                <a:solidFill>
                  <a:srgbClr val="002060"/>
                </a:solidFill>
                <a:latin typeface="Arial"/>
                <a:cs typeface="+mn-cs"/>
              </a:rPr>
              <a:t>Les relations avec les partenaires industriels.</a:t>
            </a:r>
          </a:p>
          <a:p>
            <a:pPr marL="457200" indent="-457200">
              <a:spcBef>
                <a:spcPct val="20000"/>
              </a:spcBef>
              <a:buClr>
                <a:srgbClr val="37399B"/>
              </a:buClr>
              <a:buFont typeface="+mj-lt"/>
              <a:buAutoNum type="arabicPeriod"/>
              <a:defRPr/>
            </a:pPr>
            <a:endParaRPr lang="fr-FR" sz="2000" b="1" dirty="0">
              <a:solidFill>
                <a:srgbClr val="002060"/>
              </a:solidFill>
              <a:latin typeface="Arial"/>
              <a:cs typeface="+mn-cs"/>
            </a:endParaRPr>
          </a:p>
          <a:p>
            <a:pPr marL="457200" indent="-457200">
              <a:spcBef>
                <a:spcPct val="20000"/>
              </a:spcBef>
              <a:buClr>
                <a:srgbClr val="37399B"/>
              </a:buClr>
              <a:buFont typeface="+mj-lt"/>
              <a:buAutoNum type="arabicPeriod"/>
              <a:defRPr/>
            </a:pPr>
            <a:r>
              <a:rPr lang="fr-FR" sz="2000" b="1" dirty="0">
                <a:solidFill>
                  <a:srgbClr val="002060"/>
                </a:solidFill>
                <a:latin typeface="Arial"/>
                <a:cs typeface="+mn-cs"/>
              </a:rPr>
              <a:t>L’acquisition des compétences à travers le projet.</a:t>
            </a:r>
          </a:p>
          <a:p>
            <a:pPr marL="457200" indent="-457200">
              <a:spcBef>
                <a:spcPct val="20000"/>
              </a:spcBef>
              <a:buClr>
                <a:srgbClr val="37399B"/>
              </a:buClr>
              <a:buFont typeface="+mj-lt"/>
              <a:buAutoNum type="arabicPeriod"/>
              <a:defRPr/>
            </a:pPr>
            <a:endParaRPr lang="fr-FR" sz="2000" b="1" dirty="0">
              <a:solidFill>
                <a:srgbClr val="002060"/>
              </a:solidFill>
              <a:latin typeface="Arial"/>
              <a:cs typeface="+mn-cs"/>
            </a:endParaRPr>
          </a:p>
          <a:p>
            <a:pPr marL="457200" indent="-457200">
              <a:spcBef>
                <a:spcPct val="20000"/>
              </a:spcBef>
              <a:buClr>
                <a:srgbClr val="37399B"/>
              </a:buClr>
              <a:buFont typeface="+mj-lt"/>
              <a:buAutoNum type="arabicPeriod"/>
              <a:defRPr/>
            </a:pPr>
            <a:r>
              <a:rPr lang="fr-FR" sz="2000" b="1" dirty="0">
                <a:solidFill>
                  <a:srgbClr val="002060"/>
                </a:solidFill>
                <a:latin typeface="Arial"/>
                <a:cs typeface="+mn-cs"/>
              </a:rPr>
              <a:t>Les idées à retenir, à valoriser .</a:t>
            </a:r>
          </a:p>
        </p:txBody>
      </p:sp>
      <p:sp>
        <p:nvSpPr>
          <p:cNvPr id="3" name="Espace réservé du numéro de diapositive 2"/>
          <p:cNvSpPr>
            <a:spLocks noGrp="1"/>
          </p:cNvSpPr>
          <p:nvPr>
            <p:ph type="sldNum" sz="quarter" idx="12"/>
          </p:nvPr>
        </p:nvSpPr>
        <p:spPr/>
        <p:txBody>
          <a:bodyPr/>
          <a:lstStyle/>
          <a:p>
            <a:pPr>
              <a:defRPr/>
            </a:pPr>
            <a:fld id="{6DA0E23D-11B1-4788-A86D-A86B0A0A730C}"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p:cNvSpPr/>
          <p:nvPr/>
        </p:nvSpPr>
        <p:spPr>
          <a:xfrm>
            <a:off x="295275" y="6308725"/>
            <a:ext cx="1828800" cy="504825"/>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grpSp>
        <p:nvGrpSpPr>
          <p:cNvPr id="32770" name="Groupe 20"/>
          <p:cNvGrpSpPr>
            <a:grpSpLocks/>
          </p:cNvGrpSpPr>
          <p:nvPr/>
        </p:nvGrpSpPr>
        <p:grpSpPr bwMode="auto">
          <a:xfrm>
            <a:off x="720725" y="6308725"/>
            <a:ext cx="8169275" cy="504825"/>
            <a:chOff x="721292" y="6309319"/>
            <a:chExt cx="8168111" cy="504057"/>
          </a:xfrm>
        </p:grpSpPr>
        <p:sp>
          <p:nvSpPr>
            <p:cNvPr id="32776" name="Text Box 13"/>
            <p:cNvSpPr txBox="1">
              <a:spLocks noChangeArrowheads="1"/>
            </p:cNvSpPr>
            <p:nvPr/>
          </p:nvSpPr>
          <p:spPr bwMode="gray">
            <a:xfrm>
              <a:off x="721292" y="6452696"/>
              <a:ext cx="1085554"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Introduction</a:t>
              </a:r>
            </a:p>
          </p:txBody>
        </p:sp>
        <p:grpSp>
          <p:nvGrpSpPr>
            <p:cNvPr id="32777" name="Groupe 35"/>
            <p:cNvGrpSpPr>
              <a:grpSpLocks/>
            </p:cNvGrpSpPr>
            <p:nvPr/>
          </p:nvGrpSpPr>
          <p:grpSpPr bwMode="auto">
            <a:xfrm>
              <a:off x="1952239" y="6309320"/>
              <a:ext cx="1827672" cy="504056"/>
              <a:chOff x="1778135" y="5517232"/>
              <a:chExt cx="1683657" cy="504056"/>
            </a:xfrm>
          </p:grpSpPr>
          <p:sp>
            <p:nvSpPr>
              <p:cNvPr id="34" name="Chevron 33"/>
              <p:cNvSpPr/>
              <p:nvPr/>
            </p:nvSpPr>
            <p:spPr>
              <a:xfrm>
                <a:off x="1778852" y="5517231"/>
                <a:ext cx="1682995"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2789" name="Text Box 16"/>
              <p:cNvSpPr txBox="1">
                <a:spLocks noChangeArrowheads="1"/>
              </p:cNvSpPr>
              <p:nvPr/>
            </p:nvSpPr>
            <p:spPr bwMode="gray">
              <a:xfrm>
                <a:off x="1948476" y="5559623"/>
                <a:ext cx="135146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État des lieux</a:t>
                </a:r>
              </a:p>
              <a:p>
                <a:pPr algn="ctr" eaLnBrk="0" hangingPunct="0"/>
                <a:r>
                  <a:rPr lang="en-US" sz="1200" b="1">
                    <a:solidFill>
                      <a:schemeClr val="bg1"/>
                    </a:solidFill>
                  </a:rPr>
                  <a:t>dans les sections</a:t>
                </a:r>
              </a:p>
            </p:txBody>
          </p:sp>
        </p:grpSp>
        <p:grpSp>
          <p:nvGrpSpPr>
            <p:cNvPr id="32778" name="Groupe 42"/>
            <p:cNvGrpSpPr>
              <a:grpSpLocks/>
            </p:cNvGrpSpPr>
            <p:nvPr/>
          </p:nvGrpSpPr>
          <p:grpSpPr bwMode="auto">
            <a:xfrm>
              <a:off x="3607296" y="6309320"/>
              <a:ext cx="1828800" cy="504056"/>
              <a:chOff x="317813" y="5517232"/>
              <a:chExt cx="1683657" cy="504056"/>
            </a:xfrm>
          </p:grpSpPr>
          <p:sp>
            <p:nvSpPr>
              <p:cNvPr id="44" name="Chevron 43"/>
              <p:cNvSpPr/>
              <p:nvPr/>
            </p:nvSpPr>
            <p:spPr>
              <a:xfrm>
                <a:off x="317500" y="5517231"/>
                <a:ext cx="1683417"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2787" name="Text Box 13"/>
              <p:cNvSpPr txBox="1">
                <a:spLocks noChangeArrowheads="1"/>
              </p:cNvSpPr>
              <p:nvPr/>
            </p:nvSpPr>
            <p:spPr bwMode="gray">
              <a:xfrm>
                <a:off x="636621" y="5559623"/>
                <a:ext cx="1139598"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Le projet dans</a:t>
                </a:r>
              </a:p>
              <a:p>
                <a:pPr algn="ctr" eaLnBrk="0" hangingPunct="0"/>
                <a:r>
                  <a:rPr lang="en-US" sz="1200" b="1">
                    <a:solidFill>
                      <a:schemeClr val="bg1"/>
                    </a:solidFill>
                  </a:rPr>
                  <a:t>la vision TC   </a:t>
                </a:r>
              </a:p>
            </p:txBody>
          </p:sp>
        </p:grpSp>
        <p:grpSp>
          <p:nvGrpSpPr>
            <p:cNvPr id="32779" name="Groupe 45"/>
            <p:cNvGrpSpPr>
              <a:grpSpLocks/>
            </p:cNvGrpSpPr>
            <p:nvPr/>
          </p:nvGrpSpPr>
          <p:grpSpPr bwMode="auto">
            <a:xfrm>
              <a:off x="5264607" y="6309320"/>
              <a:ext cx="1827673" cy="504056"/>
              <a:chOff x="1778135" y="5517232"/>
              <a:chExt cx="1683657" cy="504056"/>
            </a:xfrm>
          </p:grpSpPr>
          <p:sp>
            <p:nvSpPr>
              <p:cNvPr id="47" name="Chevron 46"/>
              <p:cNvSpPr/>
              <p:nvPr/>
            </p:nvSpPr>
            <p:spPr>
              <a:xfrm>
                <a:off x="1777640" y="5517231"/>
                <a:ext cx="1684456" cy="504057"/>
              </a:xfrm>
              <a:prstGeom prst="chevron">
                <a:avLst/>
              </a:prstGeom>
              <a:gradFill rotWithShape="1">
                <a:gsLst>
                  <a:gs pos="0">
                    <a:schemeClr val="accent1">
                      <a:gamma/>
                      <a:shade val="46275"/>
                      <a:invGamma/>
                    </a:schemeClr>
                  </a:gs>
                  <a:gs pos="100000">
                    <a:schemeClr val="accent1"/>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2785" name="Text Box 16"/>
              <p:cNvSpPr txBox="1">
                <a:spLocks noChangeArrowheads="1"/>
              </p:cNvSpPr>
              <p:nvPr/>
            </p:nvSpPr>
            <p:spPr bwMode="gray">
              <a:xfrm>
                <a:off x="1989663" y="5559622"/>
                <a:ext cx="1454835" cy="461665"/>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Apports évaluation</a:t>
                </a:r>
              </a:p>
              <a:p>
                <a:pPr algn="ctr" eaLnBrk="0" hangingPunct="0"/>
                <a:r>
                  <a:rPr lang="en-US" sz="1200" b="1">
                    <a:solidFill>
                      <a:schemeClr val="bg1"/>
                    </a:solidFill>
                  </a:rPr>
                  <a:t>en CCF</a:t>
                </a:r>
              </a:p>
            </p:txBody>
          </p:sp>
        </p:grpSp>
        <p:grpSp>
          <p:nvGrpSpPr>
            <p:cNvPr id="32780" name="Groupe 48"/>
            <p:cNvGrpSpPr>
              <a:grpSpLocks/>
            </p:cNvGrpSpPr>
            <p:nvPr/>
          </p:nvGrpSpPr>
          <p:grpSpPr bwMode="auto">
            <a:xfrm>
              <a:off x="6919664" y="6309320"/>
              <a:ext cx="1828801" cy="504056"/>
              <a:chOff x="251520" y="5517232"/>
              <a:chExt cx="1683657" cy="504056"/>
            </a:xfrm>
          </p:grpSpPr>
          <p:sp>
            <p:nvSpPr>
              <p:cNvPr id="50" name="Chevron 49"/>
              <p:cNvSpPr/>
              <p:nvPr/>
            </p:nvSpPr>
            <p:spPr>
              <a:xfrm>
                <a:off x="251458" y="5517231"/>
                <a:ext cx="1683416" cy="504057"/>
              </a:xfrm>
              <a:prstGeom prst="chevron">
                <a:avLst/>
              </a:prstGeom>
              <a:gradFill rotWithShape="1">
                <a:gsLst>
                  <a:gs pos="0">
                    <a:schemeClr val="accent2">
                      <a:gamma/>
                      <a:shade val="46275"/>
                      <a:invGamma/>
                    </a:schemeClr>
                  </a:gs>
                  <a:gs pos="100000">
                    <a:schemeClr val="accent2"/>
                  </a:gs>
                </a:gsLst>
                <a:lin ang="2700000" scaled="1"/>
              </a:gradFill>
              <a:ln w="9525">
                <a:noFill/>
                <a:miter lim="800000"/>
                <a:headEnd/>
                <a:tailEnd/>
              </a:ln>
              <a:effectLst/>
              <a:extLst/>
            </p:spPr>
            <p:txBody>
              <a:bodyPr wrap="none" anchor="ctr"/>
              <a:lstStyle/>
              <a:p>
                <a:pPr>
                  <a:defRPr/>
                </a:pPr>
                <a:endParaRPr lang="fr-FR">
                  <a:cs typeface="+mn-cs"/>
                </a:endParaRPr>
              </a:p>
            </p:txBody>
          </p:sp>
          <p:sp>
            <p:nvSpPr>
              <p:cNvPr id="32783" name="Text Box 13"/>
              <p:cNvSpPr txBox="1">
                <a:spLocks noChangeArrowheads="1"/>
              </p:cNvSpPr>
              <p:nvPr/>
            </p:nvSpPr>
            <p:spPr bwMode="gray">
              <a:xfrm>
                <a:off x="601765" y="5630760"/>
                <a:ext cx="983165" cy="276999"/>
              </a:xfrm>
              <a:prstGeom prst="rect">
                <a:avLst/>
              </a:prstGeom>
              <a:noFill/>
              <a:ln w="9525">
                <a:noFill/>
                <a:miter lim="800000"/>
                <a:headEnd/>
                <a:tailEnd/>
              </a:ln>
            </p:spPr>
            <p:txBody>
              <a:bodyPr wrap="none">
                <a:spAutoFit/>
              </a:bodyPr>
              <a:lstStyle/>
              <a:p>
                <a:pPr algn="ctr" eaLnBrk="0" hangingPunct="0"/>
                <a:r>
                  <a:rPr lang="en-US" sz="1200" b="1">
                    <a:solidFill>
                      <a:schemeClr val="bg1"/>
                    </a:solidFill>
                  </a:rPr>
                  <a:t>Conclusion </a:t>
                </a:r>
              </a:p>
            </p:txBody>
          </p:sp>
        </p:grpSp>
        <p:sp>
          <p:nvSpPr>
            <p:cNvPr id="32781" name="Chevron 32"/>
            <p:cNvSpPr>
              <a:spLocks noChangeArrowheads="1"/>
            </p:cNvSpPr>
            <p:nvPr/>
          </p:nvSpPr>
          <p:spPr bwMode="auto">
            <a:xfrm>
              <a:off x="3604219" y="6309319"/>
              <a:ext cx="5285184" cy="504056"/>
            </a:xfrm>
            <a:prstGeom prst="chevron">
              <a:avLst>
                <a:gd name="adj" fmla="val 49999"/>
              </a:avLst>
            </a:prstGeom>
            <a:solidFill>
              <a:schemeClr val="bg1">
                <a:alpha val="79999"/>
              </a:schemeClr>
            </a:solidFill>
            <a:ln w="9525">
              <a:noFill/>
              <a:miter lim="800000"/>
              <a:headEnd/>
              <a:tailEnd/>
            </a:ln>
          </p:spPr>
          <p:txBody>
            <a:bodyPr/>
            <a:lstStyle/>
            <a:p>
              <a:endParaRPr lang="fr-FR"/>
            </a:p>
          </p:txBody>
        </p:sp>
      </p:grpSp>
      <p:sp>
        <p:nvSpPr>
          <p:cNvPr id="32771" name="Chevron 18"/>
          <p:cNvSpPr>
            <a:spLocks noChangeArrowheads="1"/>
          </p:cNvSpPr>
          <p:nvPr/>
        </p:nvSpPr>
        <p:spPr bwMode="auto">
          <a:xfrm>
            <a:off x="295275" y="6308725"/>
            <a:ext cx="1828800" cy="504825"/>
          </a:xfrm>
          <a:prstGeom prst="chevron">
            <a:avLst>
              <a:gd name="adj" fmla="val 49929"/>
            </a:avLst>
          </a:prstGeom>
          <a:solidFill>
            <a:schemeClr val="bg1">
              <a:alpha val="79999"/>
            </a:schemeClr>
          </a:solidFill>
          <a:ln w="9525">
            <a:noFill/>
            <a:miter lim="800000"/>
            <a:headEnd/>
            <a:tailEnd/>
          </a:ln>
        </p:spPr>
        <p:txBody>
          <a:bodyPr/>
          <a:lstStyle/>
          <a:p>
            <a:endParaRPr lang="fr-FR"/>
          </a:p>
        </p:txBody>
      </p:sp>
      <p:pic>
        <p:nvPicPr>
          <p:cNvPr id="32772" name="Picture 2"/>
          <p:cNvPicPr>
            <a:picLocks noChangeAspect="1" noChangeArrowheads="1"/>
          </p:cNvPicPr>
          <p:nvPr/>
        </p:nvPicPr>
        <p:blipFill>
          <a:blip r:embed="rId3" cstate="print"/>
          <a:srcRect/>
          <a:stretch>
            <a:fillRect/>
          </a:stretch>
        </p:blipFill>
        <p:spPr bwMode="auto">
          <a:xfrm>
            <a:off x="4041775" y="3273425"/>
            <a:ext cx="1060450" cy="317500"/>
          </a:xfrm>
          <a:prstGeom prst="rect">
            <a:avLst/>
          </a:prstGeom>
          <a:noFill/>
          <a:ln w="9525">
            <a:noFill/>
            <a:miter lim="800000"/>
            <a:headEnd/>
            <a:tailEnd/>
          </a:ln>
        </p:spPr>
      </p:pic>
      <p:sp>
        <p:nvSpPr>
          <p:cNvPr id="21" name="Espace réservé du contenu 1"/>
          <p:cNvSpPr>
            <a:spLocks noGrp="1"/>
          </p:cNvSpPr>
          <p:nvPr>
            <p:ph idx="1"/>
          </p:nvPr>
        </p:nvSpPr>
        <p:spPr/>
        <p:txBody>
          <a:bodyPr/>
          <a:lstStyle/>
          <a:p>
            <a:pPr eaLnBrk="1" hangingPunct="1">
              <a:buFont typeface="Wingdings" pitchFamily="2" charset="2"/>
              <a:buNone/>
            </a:pPr>
            <a:r>
              <a:rPr lang="fr-FR" sz="2800" b="1" dirty="0" smtClean="0">
                <a:solidFill>
                  <a:srgbClr val="FAA906"/>
                </a:solidFill>
              </a:rPr>
              <a:t>1. Les entreprises apporteuses de projets</a:t>
            </a:r>
          </a:p>
          <a:p>
            <a:pPr eaLnBrk="1" hangingPunct="1">
              <a:buFont typeface="Wingdings" pitchFamily="2" charset="2"/>
              <a:buNone/>
            </a:pPr>
            <a:r>
              <a:rPr lang="fr-FR" sz="2800" b="1" dirty="0" smtClean="0">
                <a:solidFill>
                  <a:srgbClr val="FAA906"/>
                </a:solidFill>
              </a:rPr>
              <a:t>Quelles entreprises ? </a:t>
            </a:r>
          </a:p>
          <a:p>
            <a:pPr eaLnBrk="1" hangingPunct="1">
              <a:buFont typeface="Wingdings" pitchFamily="2" charset="2"/>
              <a:buChar char="v"/>
            </a:pPr>
            <a:r>
              <a:rPr lang="fr-FR" sz="2000" b="1" dirty="0" smtClean="0">
                <a:solidFill>
                  <a:srgbClr val="002060"/>
                </a:solidFill>
              </a:rPr>
              <a:t>Distributeurs indépendants, nationaux ou internationaux</a:t>
            </a:r>
          </a:p>
          <a:p>
            <a:pPr eaLnBrk="1" hangingPunct="1">
              <a:buFont typeface="Wingdings" pitchFamily="2" charset="2"/>
              <a:buChar char="v"/>
            </a:pPr>
            <a:r>
              <a:rPr lang="fr-FR" sz="2000" b="1" dirty="0" smtClean="0">
                <a:solidFill>
                  <a:srgbClr val="002060"/>
                </a:solidFill>
              </a:rPr>
              <a:t>Fabricants produits spécialisés</a:t>
            </a:r>
          </a:p>
          <a:p>
            <a:pPr eaLnBrk="1" hangingPunct="1">
              <a:buFont typeface="Wingdings" pitchFamily="2" charset="2"/>
              <a:buChar char="v"/>
            </a:pPr>
            <a:r>
              <a:rPr lang="fr-FR" sz="2000" b="1" dirty="0" smtClean="0">
                <a:solidFill>
                  <a:srgbClr val="002060"/>
                </a:solidFill>
              </a:rPr>
              <a:t>PME ou TPE fabricantes et/ou distributeurs de services  (structure commerciale parfois encore « légère ») </a:t>
            </a:r>
          </a:p>
          <a:p>
            <a:pPr eaLnBrk="1" hangingPunct="1">
              <a:buFont typeface="Wingdings" pitchFamily="2" charset="2"/>
              <a:buNone/>
            </a:pPr>
            <a:r>
              <a:rPr lang="fr-FR" sz="1600" b="1" i="1" dirty="0" smtClean="0">
                <a:solidFill>
                  <a:srgbClr val="206DDD"/>
                </a:solidFill>
              </a:rPr>
              <a:t>Très souvent, anciens étudiants TC comme tuteurs et initiateurs de projets au niveau de leur structure              réseau, annuaire et soirées des anciens  </a:t>
            </a:r>
          </a:p>
          <a:p>
            <a:pPr eaLnBrk="1" hangingPunct="1">
              <a:buFont typeface="Wingdings" pitchFamily="2" charset="2"/>
              <a:buNone/>
            </a:pPr>
            <a:r>
              <a:rPr lang="fr-FR" sz="2800" b="1" dirty="0" smtClean="0">
                <a:solidFill>
                  <a:srgbClr val="FAA906"/>
                </a:solidFill>
              </a:rPr>
              <a:t>Pour quelles attentes ? </a:t>
            </a:r>
          </a:p>
          <a:p>
            <a:pPr eaLnBrk="1" hangingPunct="1">
              <a:buFont typeface="Wingdings" pitchFamily="2" charset="2"/>
              <a:buNone/>
            </a:pPr>
            <a:endParaRPr lang="fr-FR" sz="2000" b="1" dirty="0" smtClean="0">
              <a:solidFill>
                <a:srgbClr val="002060"/>
              </a:solidFill>
            </a:endParaRPr>
          </a:p>
        </p:txBody>
      </p:sp>
      <p:graphicFrame>
        <p:nvGraphicFramePr>
          <p:cNvPr id="22" name="Diagramme 21"/>
          <p:cNvGraphicFramePr/>
          <p:nvPr/>
        </p:nvGraphicFramePr>
        <p:xfrm>
          <a:off x="1835696" y="4725144"/>
          <a:ext cx="6096000" cy="14717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3" name="Connecteur droit avec flèche 2"/>
          <p:cNvCxnSpPr/>
          <p:nvPr/>
        </p:nvCxnSpPr>
        <p:spPr>
          <a:xfrm>
            <a:off x="3288174" y="4134574"/>
            <a:ext cx="503238" cy="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4" name="Espace réservé du numéro de diapositive 3"/>
          <p:cNvSpPr>
            <a:spLocks noGrp="1"/>
          </p:cNvSpPr>
          <p:nvPr>
            <p:ph type="sldNum" sz="quarter" idx="12"/>
          </p:nvPr>
        </p:nvSpPr>
        <p:spPr/>
        <p:txBody>
          <a:bodyPr/>
          <a:lstStyle/>
          <a:p>
            <a:pPr>
              <a:defRPr/>
            </a:pPr>
            <a:fld id="{6DA0E23D-11B1-4788-A86D-A86B0A0A730C}"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db2004165l">
  <a:themeElements>
    <a:clrScheme name="Thème Office 3">
      <a:dk1>
        <a:srgbClr val="000000"/>
      </a:dk1>
      <a:lt1>
        <a:srgbClr val="FFFFFF"/>
      </a:lt1>
      <a:dk2>
        <a:srgbClr val="37399B"/>
      </a:dk2>
      <a:lt2>
        <a:srgbClr val="C0C0C0"/>
      </a:lt2>
      <a:accent1>
        <a:srgbClr val="699DE9"/>
      </a:accent1>
      <a:accent2>
        <a:srgbClr val="EFB049"/>
      </a:accent2>
      <a:accent3>
        <a:srgbClr val="FFFFFF"/>
      </a:accent3>
      <a:accent4>
        <a:srgbClr val="000000"/>
      </a:accent4>
      <a:accent5>
        <a:srgbClr val="B9CCF2"/>
      </a:accent5>
      <a:accent6>
        <a:srgbClr val="D99F41"/>
      </a:accent6>
      <a:hlink>
        <a:srgbClr val="7476DC"/>
      </a:hlink>
      <a:folHlink>
        <a:srgbClr val="9AC664"/>
      </a:folHlink>
    </a:clrScheme>
    <a:fontScheme name="Thème Off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hème Office 1">
        <a:dk1>
          <a:srgbClr val="000000"/>
        </a:dk1>
        <a:lt1>
          <a:srgbClr val="FFFFFF"/>
        </a:lt1>
        <a:dk2>
          <a:srgbClr val="000066"/>
        </a:dk2>
        <a:lt2>
          <a:srgbClr val="969696"/>
        </a:lt2>
        <a:accent1>
          <a:srgbClr val="6F4EE6"/>
        </a:accent1>
        <a:accent2>
          <a:srgbClr val="69BFF9"/>
        </a:accent2>
        <a:accent3>
          <a:srgbClr val="FFFFFF"/>
        </a:accent3>
        <a:accent4>
          <a:srgbClr val="000000"/>
        </a:accent4>
        <a:accent5>
          <a:srgbClr val="BBB2F0"/>
        </a:accent5>
        <a:accent6>
          <a:srgbClr val="5EADE2"/>
        </a:accent6>
        <a:hlink>
          <a:srgbClr val="D17FB6"/>
        </a:hlink>
        <a:folHlink>
          <a:srgbClr val="76B749"/>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165E86"/>
        </a:dk2>
        <a:lt2>
          <a:srgbClr val="969696"/>
        </a:lt2>
        <a:accent1>
          <a:srgbClr val="33C5A9"/>
        </a:accent1>
        <a:accent2>
          <a:srgbClr val="90DE88"/>
        </a:accent2>
        <a:accent3>
          <a:srgbClr val="FFFFFF"/>
        </a:accent3>
        <a:accent4>
          <a:srgbClr val="000000"/>
        </a:accent4>
        <a:accent5>
          <a:srgbClr val="ADDFD1"/>
        </a:accent5>
        <a:accent6>
          <a:srgbClr val="82C97B"/>
        </a:accent6>
        <a:hlink>
          <a:srgbClr val="7D96D3"/>
        </a:hlink>
        <a:folHlink>
          <a:srgbClr val="DEDB70"/>
        </a:folHlink>
      </a:clrScheme>
      <a:clrMap bg1="lt1" tx1="dk1" bg2="lt2" tx2="dk2" accent1="accent1" accent2="accent2" accent3="accent3" accent4="accent4" accent5="accent5" accent6="accent6" hlink="hlink" folHlink="folHlink"/>
    </a:extraClrScheme>
    <a:extraClrScheme>
      <a:clrScheme name="Thème Office 3">
        <a:dk1>
          <a:srgbClr val="000000"/>
        </a:dk1>
        <a:lt1>
          <a:srgbClr val="FFFFFF"/>
        </a:lt1>
        <a:dk2>
          <a:srgbClr val="37399B"/>
        </a:dk2>
        <a:lt2>
          <a:srgbClr val="C0C0C0"/>
        </a:lt2>
        <a:accent1>
          <a:srgbClr val="699DE9"/>
        </a:accent1>
        <a:accent2>
          <a:srgbClr val="EFB049"/>
        </a:accent2>
        <a:accent3>
          <a:srgbClr val="FFFFFF"/>
        </a:accent3>
        <a:accent4>
          <a:srgbClr val="000000"/>
        </a:accent4>
        <a:accent5>
          <a:srgbClr val="B9CCF2"/>
        </a:accent5>
        <a:accent6>
          <a:srgbClr val="D99F41"/>
        </a:accent6>
        <a:hlink>
          <a:srgbClr val="7476DC"/>
        </a:hlink>
        <a:folHlink>
          <a:srgbClr val="9AC66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cdb2004165l</Template>
  <TotalTime>2479</TotalTime>
  <Words>2848</Words>
  <Application>Microsoft Office PowerPoint</Application>
  <PresentationFormat>Affichage à l'écran (4:3)</PresentationFormat>
  <Paragraphs>919</Paragraphs>
  <Slides>56</Slides>
  <Notes>56</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56</vt:i4>
      </vt:variant>
    </vt:vector>
  </HeadingPairs>
  <TitlesOfParts>
    <vt:vector size="58" baseType="lpstr">
      <vt:lpstr>cdb2004165l</vt:lpstr>
      <vt:lpstr>Image</vt:lpstr>
      <vt:lpstr>Séminaire  BTS Technico-Commercial . ENC Bessières  Mercredi 14 mars 2012  Pascal Berne Sandrine Taglioni</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lpstr>Diapositive 49</vt:lpstr>
      <vt:lpstr>Diapositive 50</vt:lpstr>
      <vt:lpstr>Diapositive 51</vt:lpstr>
      <vt:lpstr>Diapositive 52</vt:lpstr>
      <vt:lpstr>Diapositive 53</vt:lpstr>
      <vt:lpstr>Diapositive 54</vt:lpstr>
      <vt:lpstr>Diapositive 55</vt:lpstr>
      <vt:lpstr>Diapositive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Séminaire BTS  Technico-Commercial . ENC Béssières  Mercredi 14 mars 2012</dc:title>
  <dc:creator>Pascal</dc:creator>
  <cp:lastModifiedBy>David</cp:lastModifiedBy>
  <cp:revision>337</cp:revision>
  <dcterms:created xsi:type="dcterms:W3CDTF">2012-02-15T15:13:59Z</dcterms:created>
  <dcterms:modified xsi:type="dcterms:W3CDTF">2012-03-15T08:05:17Z</dcterms:modified>
</cp:coreProperties>
</file>