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689" r:id="rId3"/>
    <p:sldMasterId id="2147483691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24B39F-902C-2000-BFDB-FE6771B68A98}" v="14" dt="2021-03-11T07:06:32.584"/>
    <p1510:client id="{A142B19F-703C-2000-9F6A-86A2C45ACC99}" v="4" dt="2021-03-05T10:44:59.2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2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tilisateur invité" userId="S::urn:spo:anon#ec45401813c41f8978930dad256c4dc1b9a9226d8ea3804c4b69de67c734cdee::" providerId="AD" clId="Web-{7724B39F-902C-2000-BFDB-FE6771B68A98}"/>
    <pc:docChg chg="modSld">
      <pc:chgData name="Utilisateur invité" userId="S::urn:spo:anon#ec45401813c41f8978930dad256c4dc1b9a9226d8ea3804c4b69de67c734cdee::" providerId="AD" clId="Web-{7724B39F-902C-2000-BFDB-FE6771B68A98}" dt="2021-03-11T07:06:32.584" v="9" actId="20577"/>
      <pc:docMkLst>
        <pc:docMk/>
      </pc:docMkLst>
      <pc:sldChg chg="modSp">
        <pc:chgData name="Utilisateur invité" userId="S::urn:spo:anon#ec45401813c41f8978930dad256c4dc1b9a9226d8ea3804c4b69de67c734cdee::" providerId="AD" clId="Web-{7724B39F-902C-2000-BFDB-FE6771B68A98}" dt="2021-03-11T07:06:32.584" v="9" actId="20577"/>
        <pc:sldMkLst>
          <pc:docMk/>
          <pc:sldMk cId="3449712901" sldId="256"/>
        </pc:sldMkLst>
        <pc:spChg chg="mod">
          <ac:chgData name="Utilisateur invité" userId="S::urn:spo:anon#ec45401813c41f8978930dad256c4dc1b9a9226d8ea3804c4b69de67c734cdee::" providerId="AD" clId="Web-{7724B39F-902C-2000-BFDB-FE6771B68A98}" dt="2021-03-11T07:06:22.506" v="5" actId="1076"/>
          <ac:spMkLst>
            <pc:docMk/>
            <pc:sldMk cId="3449712901" sldId="256"/>
            <ac:spMk id="4" creationId="{00000000-0000-0000-0000-000000000000}"/>
          </ac:spMkLst>
        </pc:spChg>
        <pc:spChg chg="mod">
          <ac:chgData name="Utilisateur invité" userId="S::urn:spo:anon#ec45401813c41f8978930dad256c4dc1b9a9226d8ea3804c4b69de67c734cdee::" providerId="AD" clId="Web-{7724B39F-902C-2000-BFDB-FE6771B68A98}" dt="2021-03-11T07:06:32.584" v="9" actId="20577"/>
          <ac:spMkLst>
            <pc:docMk/>
            <pc:sldMk cId="3449712901" sldId="256"/>
            <ac:spMk id="6" creationId="{00000000-0000-0000-0000-000000000000}"/>
          </ac:spMkLst>
        </pc:spChg>
      </pc:sldChg>
    </pc:docChg>
  </pc:docChgLst>
  <pc:docChgLst>
    <pc:chgData name="Dominique CATOIR" userId="S::dominique.catoir@collaboratif-dne.fr::f60189a6-72c4-4dec-830d-05ac92a74f98" providerId="AD" clId="Web-{A142B19F-703C-2000-9F6A-86A2C45ACC99}"/>
    <pc:docChg chg="modSld">
      <pc:chgData name="Dominique CATOIR" userId="S::dominique.catoir@collaboratif-dne.fr::f60189a6-72c4-4dec-830d-05ac92a74f98" providerId="AD" clId="Web-{A142B19F-703C-2000-9F6A-86A2C45ACC99}" dt="2021-03-05T10:44:59.251" v="2" actId="20577"/>
      <pc:docMkLst>
        <pc:docMk/>
      </pc:docMkLst>
      <pc:sldChg chg="modSp">
        <pc:chgData name="Dominique CATOIR" userId="S::dominique.catoir@collaboratif-dne.fr::f60189a6-72c4-4dec-830d-05ac92a74f98" providerId="AD" clId="Web-{A142B19F-703C-2000-9F6A-86A2C45ACC99}" dt="2021-03-05T10:44:59.251" v="2" actId="20577"/>
        <pc:sldMkLst>
          <pc:docMk/>
          <pc:sldMk cId="3449712901" sldId="256"/>
        </pc:sldMkLst>
        <pc:spChg chg="mod">
          <ac:chgData name="Dominique CATOIR" userId="S::dominique.catoir@collaboratif-dne.fr::f60189a6-72c4-4dec-830d-05ac92a74f98" providerId="AD" clId="Web-{A142B19F-703C-2000-9F6A-86A2C45ACC99}" dt="2021-03-05T10:44:59.251" v="2" actId="20577"/>
          <ac:spMkLst>
            <pc:docMk/>
            <pc:sldMk cId="3449712901" sldId="256"/>
            <ac:spMk id="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10/03/2021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10/03/2021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36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/>
              <a:t> 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5622245"/>
            <a:ext cx="1192088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ET MODIFIEZ 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</a:t>
            </a:r>
            <a:br>
              <a:rPr lang="fr-FR" dirty="0"/>
            </a:br>
            <a:r>
              <a:rPr lang="fr-FR" dirty="0"/>
              <a:t>les styles du texte du masque</a:t>
            </a:r>
          </a:p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educ.fr/group/2249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cm-tl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628384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000" b="1" cap="all" dirty="0"/>
            </a:br>
            <a:br>
              <a:rPr lang="fr-FR" b="1" cap="all" dirty="0"/>
            </a:br>
            <a:r>
              <a:rPr lang="fr-FR" b="1" cap="all" dirty="0"/>
              <a:t>   </a:t>
            </a:r>
            <a:br>
              <a:rPr lang="fr-FR" sz="2700" dirty="0"/>
            </a:br>
            <a:br>
              <a:rPr lang="fr-FR" sz="2700" dirty="0"/>
            </a:br>
            <a:br>
              <a:rPr lang="fr-FR" sz="2700" dirty="0"/>
            </a:br>
            <a:br>
              <a:rPr lang="fr-FR" sz="2700" b="1" cap="all" dirty="0"/>
            </a:br>
            <a:br>
              <a:rPr lang="fr-FR" sz="2700" b="1" cap="all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964855"/>
            <a:ext cx="7776864" cy="4126454"/>
          </a:xfrm>
        </p:spPr>
        <p:txBody>
          <a:bodyPr>
            <a:normAutofit/>
          </a:bodyPr>
          <a:lstStyle/>
          <a:p>
            <a:endParaRPr lang="fr-FR" sz="2400" b="1" dirty="0">
              <a:solidFill>
                <a:srgbClr val="7030A0"/>
              </a:solidFill>
            </a:endParaRP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291207" y="90509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54819" y="707437"/>
            <a:ext cx="8167170" cy="48936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0215" indent="-450215" algn="ctr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L’accompagnement de la rénovation</a:t>
            </a:r>
          </a:p>
          <a:p>
            <a:pPr marL="450215" indent="-450215" algn="ctr"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 séminaire national du 12 mars 2021</a:t>
            </a:r>
          </a:p>
          <a:p>
            <a:pPr marL="450215" indent="-450215"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autre séminaire en 2021-2022 sur la certification</a:t>
            </a:r>
          </a:p>
          <a:p>
            <a:pPr>
              <a:tabLst>
                <a:tab pos="1097280" algn="l"/>
                <a:tab pos="5212715" algn="l"/>
              </a:tabLst>
            </a:pPr>
            <a:endParaRPr lang="fr-FR" dirty="0">
              <a:latin typeface="Arial"/>
              <a:ea typeface="Times New Roman" panose="02020603050405020304" pitchFamily="18" charset="0"/>
              <a:cs typeface="Times New Roman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>
                <a:latin typeface="Arial"/>
                <a:ea typeface="Times New Roman" panose="02020603050405020304" pitchFamily="18" charset="0"/>
                <a:cs typeface="Times New Roman"/>
              </a:rPr>
              <a:t>Le réseau professionnel des IA-IPR d’économie et gestion </a:t>
            </a:r>
            <a:r>
              <a:rPr lang="fr-FR" dirty="0" err="1">
                <a:latin typeface="Arial"/>
                <a:ea typeface="Times New Roman" panose="02020603050405020304" pitchFamily="18" charset="0"/>
                <a:cs typeface="Times New Roman"/>
              </a:rPr>
              <a:t>Viaeduc</a:t>
            </a:r>
            <a:r>
              <a:rPr lang="fr-FR" dirty="0">
                <a:latin typeface="Arial"/>
                <a:ea typeface="Times New Roman" panose="02020603050405020304" pitchFamily="18" charset="0"/>
                <a:cs typeface="Times New Roman"/>
              </a:rPr>
              <a:t> </a:t>
            </a:r>
            <a:r>
              <a:rPr lang="fr-FR" sz="1400" dirty="0">
                <a:latin typeface="Arial"/>
                <a:ea typeface="Times New Roman" panose="02020603050405020304" pitchFamily="18" charset="0"/>
                <a:cs typeface="Times New Roman"/>
              </a:rPr>
              <a:t>(merci à eux de faire le lien avec leurs collègues d’anglais), dès ce jour toutes les présentations seront disponibles), un accès direct à tous les documents sur un Cloud.</a:t>
            </a:r>
            <a:endParaRPr lang="fr-FR"/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sz="1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nouveau réseau </a:t>
            </a:r>
            <a:r>
              <a:rPr lang="fr-FR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Viaeduc</a:t>
            </a: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les professeurs et inspecteurs animé par le groupe de rénovation </a:t>
            </a: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https://www.viaeduc.fr/group/22494</a:t>
            </a:r>
            <a:endParaRPr lang="fr-F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guide d’accompagnement pédagogique en ligne</a:t>
            </a: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1097280" algn="l"/>
                <a:tab pos="5212715" algn="l"/>
              </a:tabLst>
            </a:pPr>
            <a:r>
              <a:rPr lang="fr-FR" dirty="0">
                <a:latin typeface="Arial"/>
                <a:ea typeface="Times New Roman" panose="02020603050405020304" pitchFamily="18" charset="0"/>
                <a:cs typeface="Times New Roman"/>
              </a:rPr>
              <a:t>Tous les documents de formation (vidéos du PNF, GAP) seront </a:t>
            </a: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>
                <a:latin typeface="Arial"/>
                <a:ea typeface="Times New Roman" panose="02020603050405020304" pitchFamily="18" charset="0"/>
                <a:cs typeface="Times New Roman"/>
              </a:rPr>
              <a:t>ensuite </a:t>
            </a:r>
            <a:r>
              <a:rPr lang="fr-FR" dirty="0">
                <a:latin typeface="Arial"/>
                <a:ea typeface="Times New Roman" panose="02020603050405020304" pitchFamily="18" charset="0"/>
                <a:cs typeface="Times New Roman"/>
              </a:rPr>
              <a:t>disponibles sur le CRM-TL </a:t>
            </a:r>
            <a:r>
              <a:rPr lang="fr-FR" dirty="0">
                <a:latin typeface="Arial"/>
                <a:ea typeface="Times New Roman" panose="02020603050405020304" pitchFamily="18" charset="0"/>
                <a:cs typeface="Times New Roman"/>
                <a:hlinkClick r:id="rId4"/>
              </a:rPr>
              <a:t>http://crcm-tl.fr/</a:t>
            </a:r>
            <a:endParaRPr lang="fr-FR" dirty="0">
              <a:latin typeface="Arial"/>
              <a:ea typeface="Times New Roman" panose="02020603050405020304" pitchFamily="18" charset="0"/>
              <a:cs typeface="Times New Roman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712901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776</TotalTime>
  <Words>117</Words>
  <Application>Microsoft Office PowerPoint</Application>
  <PresentationFormat>On-screen Show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page de presentation et de partie</vt:lpstr>
      <vt:lpstr>Conception personnalisée</vt:lpstr>
      <vt:lpstr>page de sous-partie</vt:lpstr>
      <vt:lpstr>pages de contenus</vt:lpstr>
      <vt:lpstr>           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DOMINIQUE CATOIR</cp:lastModifiedBy>
  <cp:revision>148</cp:revision>
  <cp:lastPrinted>2020-06-23T15:29:54Z</cp:lastPrinted>
  <dcterms:created xsi:type="dcterms:W3CDTF">2016-10-26T09:10:31Z</dcterms:created>
  <dcterms:modified xsi:type="dcterms:W3CDTF">2021-03-11T07:06:36Z</dcterms:modified>
</cp:coreProperties>
</file>