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4"/>
  </p:notesMasterIdLst>
  <p:handoutMasterIdLst>
    <p:handoutMasterId r:id="rId15"/>
  </p:handoutMasterIdLst>
  <p:sldIdLst>
    <p:sldId id="334" r:id="rId5"/>
    <p:sldId id="333" r:id="rId6"/>
    <p:sldId id="335" r:id="rId7"/>
    <p:sldId id="336" r:id="rId8"/>
    <p:sldId id="340" r:id="rId9"/>
    <p:sldId id="339" r:id="rId10"/>
    <p:sldId id="342" r:id="rId11"/>
    <p:sldId id="338" r:id="rId12"/>
    <p:sldId id="337" r:id="rId13"/>
  </p:sldIdLst>
  <p:sldSz cx="9144000" cy="5143500" type="screen16x9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STÈRIEL" id="{0B896E98-F45E-4768-8620-EDDF394BE181}">
          <p14:sldIdLst>
            <p14:sldId id="334"/>
            <p14:sldId id="333"/>
            <p14:sldId id="335"/>
            <p14:sldId id="336"/>
            <p14:sldId id="340"/>
            <p14:sldId id="339"/>
            <p14:sldId id="342"/>
            <p14:sldId id="338"/>
            <p14:sldId id="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4660"/>
  </p:normalViewPr>
  <p:slideViewPr>
    <p:cSldViewPr showGuides="1">
      <p:cViewPr varScale="1">
        <p:scale>
          <a:sx n="150" d="100"/>
          <a:sy n="150" d="100"/>
        </p:scale>
        <p:origin x="474" y="126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978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1A8E5-18EF-4A62-A353-90A5AE75A2F6}" type="datetimeFigureOut">
              <a:rPr lang="fr-FR" smtClean="0"/>
              <a:pPr/>
              <a:t>29/04/2021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2279-6766-4DA9-9A7C-0839ED12F7D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3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29/04/2021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2050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8532480" cy="360000"/>
          </a:xfrm>
        </p:spPr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 – Bureau de l’innovation pédagogique (C1-1)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1709092" cy="17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– C1-2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4783500"/>
            <a:ext cx="853248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Direction générale de l’enseignement scolaire – Bureau de la formation des personnels enseignants et d’éducation (C1-2) – Bureau de l’innovation pédagogique (C1-1)</a:t>
            </a:r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jsavidan\Searches\Pictures\2020_logo_MENJS_jpg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95486"/>
            <a:ext cx="622800" cy="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60000" y="2211710"/>
            <a:ext cx="8424000" cy="136815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fr-FR" sz="32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SEQUENCE « STARTER »  INTER-BLOCS</a:t>
            </a:r>
          </a:p>
          <a:p>
            <a:pPr algn="ctr">
              <a:lnSpc>
                <a:spcPct val="150000"/>
              </a:lnSpc>
            </a:pPr>
            <a:r>
              <a:rPr lang="fr-FR" sz="32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fr-FR" sz="3200" cap="none" baseline="30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ère</a:t>
            </a:r>
            <a:r>
              <a:rPr lang="fr-FR" sz="3200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CCST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213" t="18000" r="7276" b="14801"/>
          <a:stretch>
            <a:fillRect/>
          </a:stretch>
        </p:blipFill>
        <p:spPr bwMode="auto">
          <a:xfrm>
            <a:off x="1043608" y="267494"/>
            <a:ext cx="7848872" cy="44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22E3E9-0B83-48FF-8025-D9166F3FE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51470"/>
            <a:ext cx="7984477" cy="46837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259DE54-C6A3-4930-A3B9-24EB3711C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39502"/>
            <a:ext cx="7956376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4213" t="18000" r="7670" b="12001"/>
          <a:stretch>
            <a:fillRect/>
          </a:stretch>
        </p:blipFill>
        <p:spPr bwMode="auto">
          <a:xfrm>
            <a:off x="971600" y="236693"/>
            <a:ext cx="7776864" cy="449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24212" t="17300" r="7276" b="14101"/>
          <a:stretch>
            <a:fillRect/>
          </a:stretch>
        </p:blipFill>
        <p:spPr bwMode="auto">
          <a:xfrm>
            <a:off x="971600" y="195485"/>
            <a:ext cx="7848872" cy="4493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391291B-527C-4020-A27D-BDADF37A5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67494"/>
            <a:ext cx="7560840" cy="432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23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212" t="18000" r="7276" b="12701"/>
          <a:stretch>
            <a:fillRect/>
          </a:stretch>
        </p:blipFill>
        <p:spPr bwMode="auto">
          <a:xfrm>
            <a:off x="971600" y="267494"/>
            <a:ext cx="784669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Direction générale de l’enseignement scolaire – Bureau de la formation des personnels enseignants et d’éducation (C1-2) </a:t>
            </a:r>
          </a:p>
        </p:txBody>
      </p:sp>
      <p:sp>
        <p:nvSpPr>
          <p:cNvPr id="7" name="Espace réservé du texte 3"/>
          <p:cNvSpPr txBox="1">
            <a:spLocks/>
          </p:cNvSpPr>
          <p:nvPr/>
        </p:nvSpPr>
        <p:spPr bwMode="gray">
          <a:xfrm>
            <a:off x="251520" y="771550"/>
            <a:ext cx="8352928" cy="4032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lnSpc>
                <a:spcPct val="150000"/>
              </a:lnSpc>
              <a:spcAft>
                <a:spcPts val="500"/>
              </a:spcAft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 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D23311-9BB5-49D0-9D4A-541A570367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63"/>
          <a:stretch/>
        </p:blipFill>
        <p:spPr>
          <a:xfrm>
            <a:off x="986184" y="339502"/>
            <a:ext cx="8028384" cy="43663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c7ddd52-0a06-43b1-a35c-dcb15ea2e3f4">Gabarit powerpoint MENJ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3AB55E0CC5DA459F57F5A42893F46A005A087D358B12CA4E82A8A8BA9B8A8CF200D3544DBFAD4F664AA25DF68E6D1F0A9E00689F2856DFEDCE40890FDCED81A7DFC9005D57C802836FCB44B44B7372FB2B7972" ma:contentTypeVersion="2" ma:contentTypeDescription="Crée un document." ma:contentTypeScope="" ma:versionID="5a60f89c127121cb1fddd53ae7c254b1">
  <xsd:schema xmlns:xsd="http://www.w3.org/2001/XMLSchema" xmlns:xs="http://www.w3.org/2001/XMLSchema" xmlns:p="http://schemas.microsoft.com/office/2006/metadata/properties" xmlns:ns2="2c7ddd52-0a06-43b1-a35c-dcb15ea2e3f4" targetNamespace="http://schemas.microsoft.com/office/2006/metadata/properties" ma:root="true" ma:fieldsID="d5f738a9b3eb3c0a5db9868b5f12e787" ns2:_="">
    <xsd:import namespace="2c7ddd52-0a06-43b1-a35c-dcb15ea2e3f4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d52-0a06-43b1-a35c-dcb15ea2e3f4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description="Description du document" ma:internalName="Description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2c7ddd52-0a06-43b1-a35c-dcb15ea2e3f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72BEA4-A762-4CC8-ADD6-932E44D60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d52-0a06-43b1-a35c-dcb15ea2e3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177</Words>
  <Application>Microsoft Office PowerPoint</Application>
  <PresentationFormat>Affichage à l'écran (16:9)</PresentationFormat>
  <Paragraphs>19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NATHALIE MORAND</dc:creator>
  <cp:lastModifiedBy>XAVIER KERGOAT</cp:lastModifiedBy>
  <cp:revision>69</cp:revision>
  <cp:lastPrinted>2020-07-02T13:56:43Z</cp:lastPrinted>
  <dcterms:created xsi:type="dcterms:W3CDTF">2020-03-05T15:21:24Z</dcterms:created>
  <dcterms:modified xsi:type="dcterms:W3CDTF">2021-04-29T17:00:49Z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0x010100873AB55E0CC5DA459F57F5A42893F46A005A087D358B12CA4E82A8A8BA9B8A8CF200D3544DBFAD4F664AA25DF68E6D1F0A9E00689F2856DFEDCE40890FDCED81A7DFC9005D57C802836FCB44B44B7372FB2B7972</vt:lpwstr>
  </property>
</Properties>
</file>