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3" r:id="rId5"/>
    <p:sldId id="267" r:id="rId6"/>
    <p:sldId id="260" r:id="rId7"/>
    <p:sldId id="272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84E5-B67D-47AE-BDE0-9AABEFA31CAA}" type="datetimeFigureOut">
              <a:rPr lang="fr-FR" smtClean="0"/>
              <a:pPr/>
              <a:t>03/06/2021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302A7-6EED-41DA-A6C4-9EF6F1FB201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84E5-B67D-47AE-BDE0-9AABEFA31CAA}" type="datetimeFigureOut">
              <a:rPr lang="fr-FR" smtClean="0"/>
              <a:pPr/>
              <a:t>03/06/2021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302A7-6EED-41DA-A6C4-9EF6F1FB201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84E5-B67D-47AE-BDE0-9AABEFA31CAA}" type="datetimeFigureOut">
              <a:rPr lang="fr-FR" smtClean="0"/>
              <a:pPr/>
              <a:t>03/06/2021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302A7-6EED-41DA-A6C4-9EF6F1FB201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84E5-B67D-47AE-BDE0-9AABEFA31CAA}" type="datetimeFigureOut">
              <a:rPr lang="fr-FR" smtClean="0"/>
              <a:pPr/>
              <a:t>03/06/2021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302A7-6EED-41DA-A6C4-9EF6F1FB201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84E5-B67D-47AE-BDE0-9AABEFA31CAA}" type="datetimeFigureOut">
              <a:rPr lang="fr-FR" smtClean="0"/>
              <a:pPr/>
              <a:t>03/06/2021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302A7-6EED-41DA-A6C4-9EF6F1FB201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84E5-B67D-47AE-BDE0-9AABEFA31CAA}" type="datetimeFigureOut">
              <a:rPr lang="fr-FR" smtClean="0"/>
              <a:pPr/>
              <a:t>03/06/2021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302A7-6EED-41DA-A6C4-9EF6F1FB201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84E5-B67D-47AE-BDE0-9AABEFA31CAA}" type="datetimeFigureOut">
              <a:rPr lang="fr-FR" smtClean="0"/>
              <a:pPr/>
              <a:t>03/06/2021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302A7-6EED-41DA-A6C4-9EF6F1FB201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84E5-B67D-47AE-BDE0-9AABEFA31CAA}" type="datetimeFigureOut">
              <a:rPr lang="fr-FR" smtClean="0"/>
              <a:pPr/>
              <a:t>03/06/2021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302A7-6EED-41DA-A6C4-9EF6F1FB201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84E5-B67D-47AE-BDE0-9AABEFA31CAA}" type="datetimeFigureOut">
              <a:rPr lang="fr-FR" smtClean="0"/>
              <a:pPr/>
              <a:t>03/06/2021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302A7-6EED-41DA-A6C4-9EF6F1FB201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84E5-B67D-47AE-BDE0-9AABEFA31CAA}" type="datetimeFigureOut">
              <a:rPr lang="fr-FR" smtClean="0"/>
              <a:pPr/>
              <a:t>03/06/2021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302A7-6EED-41DA-A6C4-9EF6F1FB201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84E5-B67D-47AE-BDE0-9AABEFA31CAA}" type="datetimeFigureOut">
              <a:rPr lang="fr-FR" smtClean="0"/>
              <a:pPr/>
              <a:t>03/06/2021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302A7-6EED-41DA-A6C4-9EF6F1FB201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884E5-B67D-47AE-BDE0-9AABEFA31CAA}" type="datetimeFigureOut">
              <a:rPr lang="fr-FR" smtClean="0"/>
              <a:pPr/>
              <a:t>03/06/2021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2302A7-6EED-41DA-A6C4-9EF6F1FB201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 SOVELO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546" y="428604"/>
            <a:ext cx="4673100" cy="1700213"/>
          </a:xfrm>
          <a:prstGeom prst="rect">
            <a:avLst/>
          </a:prstGeom>
          <a:ln w="57150">
            <a:solidFill>
              <a:schemeClr val="accent1"/>
            </a:solidFill>
          </a:ln>
        </p:spPr>
      </p:pic>
      <p:pic>
        <p:nvPicPr>
          <p:cNvPr id="5" name="Image 4" descr="ame Image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4546" y="2357430"/>
            <a:ext cx="4676775" cy="3810000"/>
          </a:xfrm>
          <a:prstGeom prst="rect">
            <a:avLst/>
          </a:prstGeom>
          <a:ln w="57150">
            <a:solidFill>
              <a:schemeClr val="accent1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512" y="476672"/>
            <a:ext cx="4608512" cy="3168352"/>
          </a:xfrm>
        </p:spPr>
        <p:txBody>
          <a:bodyPr>
            <a:normAutofit/>
          </a:bodyPr>
          <a:lstStyle/>
          <a:p>
            <a:r>
              <a:rPr lang="fr-FR" dirty="0"/>
              <a:t>Gamme IRC</a:t>
            </a:r>
            <a:br>
              <a:rPr lang="fr-FR" dirty="0"/>
            </a:br>
            <a:r>
              <a:rPr lang="fr-FR" dirty="0"/>
              <a:t>Suspendu à radiant infra rouge électrique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19D9527-AA7F-4C35-A2B3-0B00CAB8DF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8064" y="1196752"/>
            <a:ext cx="3385167" cy="50629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Gamme JUMBO</a:t>
            </a:r>
            <a:br>
              <a:rPr lang="fr-FR" dirty="0"/>
            </a:br>
            <a:r>
              <a:rPr lang="fr-FR" dirty="0"/>
              <a:t>(suspendus gaz)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643050"/>
            <a:ext cx="6072230" cy="5017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357298"/>
            <a:ext cx="5500726" cy="5008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itre 1"/>
          <p:cNvSpPr txBox="1">
            <a:spLocks/>
          </p:cNvSpPr>
          <p:nvPr/>
        </p:nvSpPr>
        <p:spPr>
          <a:xfrm>
            <a:off x="1571604" y="214290"/>
            <a:ext cx="5757874" cy="10112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Gamme IRC</a:t>
            </a:r>
            <a:b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Fixes gaz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28662" y="571480"/>
            <a:ext cx="5186370" cy="1143000"/>
          </a:xfrm>
        </p:spPr>
        <p:txBody>
          <a:bodyPr/>
          <a:lstStyle/>
          <a:p>
            <a:r>
              <a:rPr lang="fr-FR" dirty="0"/>
              <a:t>Gamme EC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880247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1071546"/>
            <a:ext cx="2809875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8" y="2428868"/>
            <a:ext cx="4181654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57818" y="4071942"/>
            <a:ext cx="333011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1868" y="2500306"/>
            <a:ext cx="1900222" cy="16859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sz="8800" dirty="0"/>
              <a:t>FIN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2">
            <a:extLst>
              <a:ext uri="{FF2B5EF4-FFF2-40B4-BE49-F238E27FC236}">
                <a16:creationId xmlns:a16="http://schemas.microsoft.com/office/drawing/2014/main" id="{8ABE5F95-CCC5-4F7E-A397-0C0EDC0DFA87}"/>
              </a:ext>
            </a:extLst>
          </p:cNvPr>
          <p:cNvSpPr txBox="1">
            <a:spLocks/>
          </p:cNvSpPr>
          <p:nvPr/>
        </p:nvSpPr>
        <p:spPr>
          <a:xfrm>
            <a:off x="271462" y="271839"/>
            <a:ext cx="1751410" cy="469106"/>
          </a:xfrm>
          <a:prstGeom prst="rect">
            <a:avLst/>
          </a:prstGeom>
          <a:effectLst/>
        </p:spPr>
        <p:txBody>
          <a:bodyPr anchor="b">
            <a:normAutofit fontScale="82500" lnSpcReduction="20000"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defRPr/>
            </a:pPr>
            <a:r>
              <a:rPr lang="fr-FR" sz="3600" b="1" dirty="0"/>
              <a:t>1 CCST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1530EF99-7134-4CE6-AEBE-38ADF0C63494}"/>
              </a:ext>
            </a:extLst>
          </p:cNvPr>
          <p:cNvSpPr txBox="1"/>
          <p:nvPr/>
        </p:nvSpPr>
        <p:spPr>
          <a:xfrm>
            <a:off x="271462" y="2052638"/>
            <a:ext cx="4920854" cy="230832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fr-FR" b="1" u="sng" dirty="0">
                <a:solidFill>
                  <a:srgbClr val="FF0000"/>
                </a:solidFill>
              </a:rPr>
              <a:t>Note aux enseignants :</a:t>
            </a:r>
          </a:p>
          <a:p>
            <a:pPr algn="ctr">
              <a:defRPr/>
            </a:pPr>
            <a:endParaRPr lang="fr-FR" b="1" u="sng" dirty="0">
              <a:solidFill>
                <a:srgbClr val="FF0000"/>
              </a:solidFill>
            </a:endParaRPr>
          </a:p>
          <a:p>
            <a:pPr algn="ctr">
              <a:defRPr/>
            </a:pPr>
            <a:r>
              <a:rPr lang="fr-FR" dirty="0">
                <a:solidFill>
                  <a:srgbClr val="212121"/>
                </a:solidFill>
                <a:latin typeface="Georgia" panose="02040502050405020303" pitchFamily="18" charset="0"/>
              </a:rPr>
              <a:t>A partir de l'hiver 2021, les systèmes de braseros et autres radiateurs propulsant de la chaleur sur des terrasses ouvertes seront interdits en France.</a:t>
            </a:r>
          </a:p>
          <a:p>
            <a:pPr algn="ctr">
              <a:defRPr/>
            </a:pPr>
            <a:endParaRPr lang="fr-FR" dirty="0">
              <a:solidFill>
                <a:srgbClr val="212121"/>
              </a:solidFill>
              <a:latin typeface="Georgia" panose="02040502050405020303" pitchFamily="18" charset="0"/>
            </a:endParaRPr>
          </a:p>
          <a:p>
            <a:pPr algn="ctr">
              <a:defRPr/>
            </a:pPr>
            <a:r>
              <a:rPr lang="fr-FR" dirty="0">
                <a:solidFill>
                  <a:srgbClr val="212121"/>
                </a:solidFill>
                <a:latin typeface="Georgia" panose="02040502050405020303" pitchFamily="18" charset="0"/>
              </a:rPr>
              <a:t>A Rennes depuis 1ère janvier 2020</a:t>
            </a:r>
            <a:endParaRPr lang="fr-FR" dirty="0">
              <a:solidFill>
                <a:srgbClr val="FFFF00"/>
              </a:solidFill>
            </a:endParaRPr>
          </a:p>
        </p:txBody>
      </p:sp>
      <p:pic>
        <p:nvPicPr>
          <p:cNvPr id="18436" name="Image 14">
            <a:extLst>
              <a:ext uri="{FF2B5EF4-FFF2-40B4-BE49-F238E27FC236}">
                <a16:creationId xmlns:a16="http://schemas.microsoft.com/office/drawing/2014/main" id="{10F8A5D0-E8AA-4603-B1EA-EB51145F70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0947" y="1014413"/>
            <a:ext cx="1743075" cy="1565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2">
            <a:extLst>
              <a:ext uri="{FF2B5EF4-FFF2-40B4-BE49-F238E27FC236}">
                <a16:creationId xmlns:a16="http://schemas.microsoft.com/office/drawing/2014/main" id="{1D4E077B-32E6-4E03-B77B-8BC8E123E1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6869" y="3127773"/>
            <a:ext cx="3298031" cy="2539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Bulle narrative : ronde 5">
            <a:extLst>
              <a:ext uri="{FF2B5EF4-FFF2-40B4-BE49-F238E27FC236}">
                <a16:creationId xmlns:a16="http://schemas.microsoft.com/office/drawing/2014/main" id="{17158E4E-54EB-4595-A528-B39C563D21B8}"/>
              </a:ext>
            </a:extLst>
          </p:cNvPr>
          <p:cNvSpPr/>
          <p:nvPr/>
        </p:nvSpPr>
        <p:spPr>
          <a:xfrm>
            <a:off x="5803107" y="271839"/>
            <a:ext cx="3069431" cy="1497806"/>
          </a:xfrm>
          <a:prstGeom prst="wedgeEllipseCallout">
            <a:avLst>
              <a:gd name="adj1" fmla="val -132853"/>
              <a:gd name="adj2" fmla="val 480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>
                <a:solidFill>
                  <a:srgbClr val="002060"/>
                </a:solidFill>
              </a:rPr>
              <a:t>Donc la plaquette gamme IRC va poser problème !!</a:t>
            </a:r>
          </a:p>
        </p:txBody>
      </p:sp>
      <p:sp>
        <p:nvSpPr>
          <p:cNvPr id="2" name="Forme libre : forme 1">
            <a:extLst>
              <a:ext uri="{FF2B5EF4-FFF2-40B4-BE49-F238E27FC236}">
                <a16:creationId xmlns:a16="http://schemas.microsoft.com/office/drawing/2014/main" id="{144AF9CB-3BEE-4DA0-82E0-E107BF3EA7C0}"/>
              </a:ext>
            </a:extLst>
          </p:cNvPr>
          <p:cNvSpPr/>
          <p:nvPr/>
        </p:nvSpPr>
        <p:spPr>
          <a:xfrm>
            <a:off x="8089280" y="1401143"/>
            <a:ext cx="634646" cy="1667817"/>
          </a:xfrm>
          <a:custGeom>
            <a:avLst/>
            <a:gdLst>
              <a:gd name="connsiteX0" fmla="*/ 0 w 634646"/>
              <a:gd name="connsiteY0" fmla="*/ 0 h 1047565"/>
              <a:gd name="connsiteX1" fmla="*/ 621437 w 634646"/>
              <a:gd name="connsiteY1" fmla="*/ 319596 h 1047565"/>
              <a:gd name="connsiteX2" fmla="*/ 363984 w 634646"/>
              <a:gd name="connsiteY2" fmla="*/ 1047565 h 1047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4646" h="1047565">
                <a:moveTo>
                  <a:pt x="0" y="0"/>
                </a:moveTo>
                <a:cubicBezTo>
                  <a:pt x="280386" y="72501"/>
                  <a:pt x="560773" y="145002"/>
                  <a:pt x="621437" y="319596"/>
                </a:cubicBezTo>
                <a:cubicBezTo>
                  <a:pt x="682101" y="494190"/>
                  <a:pt x="523042" y="770877"/>
                  <a:pt x="363984" y="1047565"/>
                </a:cubicBezTo>
              </a:path>
            </a:pathLst>
          </a:custGeom>
          <a:noFill/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71</Words>
  <Application>Microsoft Office PowerPoint</Application>
  <PresentationFormat>Affichage à l'écran (4:3)</PresentationFormat>
  <Paragraphs>12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Georgia</vt:lpstr>
      <vt:lpstr>Thème Office</vt:lpstr>
      <vt:lpstr>Présentation PowerPoint</vt:lpstr>
      <vt:lpstr>Gamme IRC Suspendu à radiant infra rouge électrique</vt:lpstr>
      <vt:lpstr>Gamme JUMBO (suspendus gaz)</vt:lpstr>
      <vt:lpstr>Présentation PowerPoint</vt:lpstr>
      <vt:lpstr>Gamme EC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Xavier KERGOAT</dc:creator>
  <cp:lastModifiedBy>XAVIER KERGOAT</cp:lastModifiedBy>
  <cp:revision>52</cp:revision>
  <dcterms:created xsi:type="dcterms:W3CDTF">2011-01-30T13:07:02Z</dcterms:created>
  <dcterms:modified xsi:type="dcterms:W3CDTF">2021-06-03T16:35:48Z</dcterms:modified>
</cp:coreProperties>
</file>