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196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28"/>
  </p:normalViewPr>
  <p:slideViewPr>
    <p:cSldViewPr snapToGrid="0">
      <p:cViewPr varScale="1">
        <p:scale>
          <a:sx n="114" d="100"/>
          <a:sy n="114" d="100"/>
        </p:scale>
        <p:origin x="4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F4B881-2558-0F8D-0D5E-D307FEC63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534A822-97D0-582D-A44D-A0720E561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C67BA8-0AD7-4554-F6BC-EA9E5F598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B1B904-D48C-7F62-AE79-2F8B86516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A1C702-83C3-1A7F-3676-644D052E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24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132EBD-FE05-A1E0-58DB-33B4E6B03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187BC9A-E976-8540-D5A8-8C680D53C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B35D6D-E04C-89E6-4890-D7B38F2A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1CC1AD-3099-EEEE-231A-D82BE310C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2919A0-DCA1-C6AC-0C96-05602AD1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60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0858242-80E7-B19C-29E2-6152D76864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B69F24-6C83-03AF-4C4D-06BD78E04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81AFB8-80A8-0795-1448-23F0E9A9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685B6F-B13F-5F5B-7888-4B6A1A740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C72667-498A-30EC-F155-F365B246B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82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47F81A-1796-4CE1-A34E-7613344AC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AA60C64-E36A-4994-BFC9-AEFA67AD5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/>
              <a:t>Lorem ipsum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17EFC00-5875-4A5D-A672-56638732A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3CC6-7A60-4A21-B442-9146BF1113C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0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696998-EE1C-848B-8CE1-407E632CA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AEEF73-3F4F-8F5F-C3AB-C072C3E10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67B095-ABF3-C3C0-4862-1479E39F4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6E21A9-6EC8-198E-FF64-ED146EEE8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B68253-60DD-0ECB-9602-84C63768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57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07AE82-5395-D25A-E23B-0181BDEB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4D6AF2-0562-E83E-38FE-9249B0F62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8BD7EF-B97B-8DFF-9FA4-0C296C01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91B1B6-B497-7F7C-A752-2C30BAF8A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03BFCA-5636-06BE-8D08-2A0F20190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600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3E192-3653-2E4A-83B0-6A478654F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50D666-877F-D4DA-3B68-1193D6A40B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4FD362-7058-D0A0-E155-95C2B15987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210F0D-659C-9986-59E3-4CB8ABC36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D92E51F-AC19-D909-0C00-68146CE10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CF7809-9615-D2DF-80A4-ABCA52067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53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CEC70F-E3EB-2820-CBC0-FB11D7C2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0CDCBD-F6DA-F689-E440-8EA95606A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CF02B2-8ACA-48CA-AFA7-E56CF368E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8AF35E-185C-4075-41AF-0CFCEFB05F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6E9F022-69C1-B7AA-ADA8-D9425D797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BC86A1-ADBF-915E-D5A3-9BF2C7ECA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4C2E336-7142-739A-94CD-E3FFA9332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B8B4A51-6BF2-1125-DDD6-637719A6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98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3AFA4E-782B-479E-AC98-BF2B5AB51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628F70-9C7C-658F-08B0-2A1D72734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33BE86-F575-1D9F-A155-8C6913CF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13FCF9-8B49-B48A-6FCA-1B3BE61F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02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2F9262-8C45-AF8C-A691-67DF5F50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DDF8AD-20A8-8AD8-306F-971DC665E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F19E7D-F988-B1BA-894B-1316827A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11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9300CE-0B99-5A4E-CD58-E706CDCD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785111-096A-2978-4791-13B015C70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BD3CAB-962E-17ED-7D1E-8BD94106F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2DC174-E071-8174-E038-646DC331B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DEAE4D-1D21-DFD7-3253-F05FC389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79656B-D84B-0EC5-25A2-41866978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127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9D3A3D-6B6F-BA05-923E-47625F56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ED423D5-CE3C-35AC-ECC4-3E744340F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E9CE64-BB57-DD31-17CD-118C0D62A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0AB324-FDDE-7AD7-1A5C-3B54B567A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DF1F1E-4A69-B6B0-5102-B3E7E18D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FF7934-D81F-CE77-EC57-475F6C532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60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E581CA8-7A11-1420-38EC-FCA1EDDCE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1A83B0-AA59-DFA0-6CB5-2BD4A7D4E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A2344E-AA70-F9AB-DC5F-108E820BDA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4EF3A-7DDA-A545-82B0-FC0D02E91C5C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830280-999C-EC50-06CE-A93D3E83DB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EF39DC-E094-7AAB-61BD-DBFA23AF24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D791B-3AEC-D84A-918E-E89A8604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9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55DBC4-DCC0-4338-8AF2-87EA7C0A2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4D3CC6-7A60-4A21-B442-9146BF1113C0}" type="slidenum">
              <a:rPr kumimoji="0" lang="fr-FR" sz="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3" name="Eco-socio-produced Case SNCF - Hexagonal">
            <a:hlinkClick r:id="" action="ppaction://media"/>
            <a:extLst>
              <a:ext uri="{FF2B5EF4-FFF2-40B4-BE49-F238E27FC236}">
                <a16:creationId xmlns:a16="http://schemas.microsoft.com/office/drawing/2014/main" id="{EA7A0804-2C57-4DB5-BB6E-0219CEFEE7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3754" y="48602"/>
            <a:ext cx="11160369" cy="6277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176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Grand écran</PresentationFormat>
  <Paragraphs>1</Paragraphs>
  <Slides>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Poppins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 </dc:creator>
  <cp:lastModifiedBy>Nicolas Vogtenberger</cp:lastModifiedBy>
  <cp:revision>2</cp:revision>
  <dcterms:created xsi:type="dcterms:W3CDTF">2023-03-30T07:18:52Z</dcterms:created>
  <dcterms:modified xsi:type="dcterms:W3CDTF">2023-03-30T07:27:06Z</dcterms:modified>
</cp:coreProperties>
</file>