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notesSlides/notesSlide1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  <p:sldMasterId id="2147483699" r:id="rId2"/>
  </p:sldMasterIdLst>
  <p:notesMasterIdLst>
    <p:notesMasterId r:id="rId14"/>
  </p:notesMasterIdLst>
  <p:sldIdLst>
    <p:sldId id="271" r:id="rId3"/>
    <p:sldId id="256" r:id="rId4"/>
    <p:sldId id="258" r:id="rId5"/>
    <p:sldId id="269" r:id="rId6"/>
    <p:sldId id="260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66"/>
    <a:srgbClr val="DF9207"/>
    <a:srgbClr val="FABD8A"/>
    <a:srgbClr val="CB2105"/>
    <a:srgbClr val="E779DF"/>
    <a:srgbClr val="D60000"/>
    <a:srgbClr val="800000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74" autoAdjust="0"/>
    <p:restoredTop sz="86410" autoAdjust="0"/>
  </p:normalViewPr>
  <p:slideViewPr>
    <p:cSldViewPr>
      <p:cViewPr>
        <p:scale>
          <a:sx n="70" d="100"/>
          <a:sy n="70" d="100"/>
        </p:scale>
        <p:origin x="-1374" y="-4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221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E92199-0C6A-46E8-9BC3-B747E1D88737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66A88A8-AA19-43A0-B2C0-7BCB54A982D4}">
      <dgm:prSet phldrT="[Texte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missions et l’organisation de la Douane</a:t>
          </a:r>
          <a:endParaRPr lang="fr-FR" dirty="0">
            <a:solidFill>
              <a:schemeClr val="tx1"/>
            </a:solidFill>
          </a:endParaRPr>
        </a:p>
      </dgm:t>
    </dgm:pt>
    <dgm:pt modelId="{52FB25F1-B28E-423B-BB15-A553CD48103C}" type="parTrans" cxnId="{08F2C21A-5AC6-41BE-97CE-A081ED72D45B}">
      <dgm:prSet/>
      <dgm:spPr/>
      <dgm:t>
        <a:bodyPr/>
        <a:lstStyle/>
        <a:p>
          <a:endParaRPr lang="fr-FR"/>
        </a:p>
      </dgm:t>
    </dgm:pt>
    <dgm:pt modelId="{854A76A5-B43C-4CC5-929B-E375991CF2D7}" type="sibTrans" cxnId="{08F2C21A-5AC6-41BE-97CE-A081ED72D45B}">
      <dgm:prSet/>
      <dgm:spPr/>
      <dgm:t>
        <a:bodyPr/>
        <a:lstStyle/>
        <a:p>
          <a:endParaRPr lang="fr-FR"/>
        </a:p>
      </dgm:t>
    </dgm:pt>
    <dgm:pt modelId="{6D01D8A5-0A03-4F0E-A487-7650ABBA14D8}">
      <dgm:prSet phldrT="[Texte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 statut du déclarant </a:t>
          </a:r>
          <a:endParaRPr lang="fr-FR" dirty="0">
            <a:solidFill>
              <a:schemeClr val="tx1"/>
            </a:solidFill>
          </a:endParaRPr>
        </a:p>
      </dgm:t>
    </dgm:pt>
    <dgm:pt modelId="{DAE26F1D-BF4D-4F07-AB66-BC3771595F5D}" type="parTrans" cxnId="{2C62E13B-9ACB-46EC-A1F5-99BEAF23A7C3}">
      <dgm:prSet/>
      <dgm:spPr/>
      <dgm:t>
        <a:bodyPr/>
        <a:lstStyle/>
        <a:p>
          <a:endParaRPr lang="fr-FR"/>
        </a:p>
      </dgm:t>
    </dgm:pt>
    <dgm:pt modelId="{10445AA1-E153-4774-A752-04952FC3C787}" type="sibTrans" cxnId="{2C62E13B-9ACB-46EC-A1F5-99BEAF23A7C3}">
      <dgm:prSet/>
      <dgm:spPr/>
      <dgm:t>
        <a:bodyPr/>
        <a:lstStyle/>
        <a:p>
          <a:endParaRPr lang="fr-FR"/>
        </a:p>
      </dgm:t>
    </dgm:pt>
    <dgm:pt modelId="{B13CBAE7-C7C9-4D65-9BFC-5D1FF1CF324D}">
      <dgm:prSet phldrT="[Texte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éléments déclaratifs</a:t>
          </a:r>
          <a:endParaRPr lang="fr-FR" dirty="0">
            <a:solidFill>
              <a:schemeClr val="tx1"/>
            </a:solidFill>
          </a:endParaRPr>
        </a:p>
      </dgm:t>
    </dgm:pt>
    <dgm:pt modelId="{26B03FD5-F2A1-42FE-90B0-255E98A9DE0C}" type="parTrans" cxnId="{FFD8D8AA-940F-4FC1-9CAD-4B494D5D33CD}">
      <dgm:prSet/>
      <dgm:spPr/>
      <dgm:t>
        <a:bodyPr/>
        <a:lstStyle/>
        <a:p>
          <a:endParaRPr lang="fr-FR"/>
        </a:p>
      </dgm:t>
    </dgm:pt>
    <dgm:pt modelId="{BC509605-6A4D-4A73-99ED-CFFB7AC4B442}" type="sibTrans" cxnId="{FFD8D8AA-940F-4FC1-9CAD-4B494D5D33CD}">
      <dgm:prSet/>
      <dgm:spPr/>
      <dgm:t>
        <a:bodyPr/>
        <a:lstStyle/>
        <a:p>
          <a:endParaRPr lang="fr-FR"/>
        </a:p>
      </dgm:t>
    </dgm:pt>
    <dgm:pt modelId="{5C5DDF6F-F16C-4493-866C-EBA0A5A89C77}">
      <dgm:prSet phldrT="[Texte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régimes de transit</a:t>
          </a:r>
          <a:endParaRPr lang="fr-FR" dirty="0">
            <a:solidFill>
              <a:schemeClr val="tx1"/>
            </a:solidFill>
          </a:endParaRPr>
        </a:p>
      </dgm:t>
    </dgm:pt>
    <dgm:pt modelId="{71A91BA4-DBEC-4942-BE37-A0CC3CBD3B86}" type="parTrans" cxnId="{25D27D89-953B-404C-BDD3-451A5DCD5F10}">
      <dgm:prSet/>
      <dgm:spPr/>
      <dgm:t>
        <a:bodyPr/>
        <a:lstStyle/>
        <a:p>
          <a:endParaRPr lang="fr-FR"/>
        </a:p>
      </dgm:t>
    </dgm:pt>
    <dgm:pt modelId="{DA0083B4-A863-44C6-AA49-B9FCB52336A5}" type="sibTrans" cxnId="{25D27D89-953B-404C-BDD3-451A5DCD5F10}">
      <dgm:prSet/>
      <dgm:spPr/>
      <dgm:t>
        <a:bodyPr/>
        <a:lstStyle/>
        <a:p>
          <a:endParaRPr lang="fr-FR"/>
        </a:p>
      </dgm:t>
    </dgm:pt>
    <dgm:pt modelId="{557FA307-B2D5-4F47-84A4-E1541101B995}">
      <dgm:prSet phldrT="[Texte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procédures de dédouanement</a:t>
          </a:r>
          <a:endParaRPr lang="fr-FR" dirty="0">
            <a:solidFill>
              <a:schemeClr val="tx1"/>
            </a:solidFill>
          </a:endParaRPr>
        </a:p>
      </dgm:t>
    </dgm:pt>
    <dgm:pt modelId="{1BF71FA3-FBB9-488F-9A94-AAEEEEDD1DAF}" type="parTrans" cxnId="{83AF7FE2-4733-4A04-BBB7-A1B4812BD6A7}">
      <dgm:prSet/>
      <dgm:spPr/>
      <dgm:t>
        <a:bodyPr/>
        <a:lstStyle/>
        <a:p>
          <a:endParaRPr lang="fr-FR"/>
        </a:p>
      </dgm:t>
    </dgm:pt>
    <dgm:pt modelId="{E404E326-4DFC-4B5A-856B-E403CBA50EB2}" type="sibTrans" cxnId="{83AF7FE2-4733-4A04-BBB7-A1B4812BD6A7}">
      <dgm:prSet/>
      <dgm:spPr/>
      <dgm:t>
        <a:bodyPr/>
        <a:lstStyle/>
        <a:p>
          <a:endParaRPr lang="fr-FR"/>
        </a:p>
      </dgm:t>
    </dgm:pt>
    <dgm:pt modelId="{435EAB74-79DD-4D2B-A026-16E12C398E4F}">
      <dgm:prSet phldrT="[Texte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documents nécessaires</a:t>
          </a:r>
          <a:endParaRPr lang="fr-FR" dirty="0">
            <a:solidFill>
              <a:schemeClr val="tx1"/>
            </a:solidFill>
          </a:endParaRPr>
        </a:p>
      </dgm:t>
    </dgm:pt>
    <dgm:pt modelId="{34C07552-4EBD-4FD6-AB92-05A3D201F65F}" type="parTrans" cxnId="{7BE55163-5E1E-4B92-AE7F-3F553EC4ED1B}">
      <dgm:prSet/>
      <dgm:spPr/>
      <dgm:t>
        <a:bodyPr/>
        <a:lstStyle/>
        <a:p>
          <a:endParaRPr lang="fr-FR"/>
        </a:p>
      </dgm:t>
    </dgm:pt>
    <dgm:pt modelId="{534949E7-BAA9-4734-8D57-324C1274F650}" type="sibTrans" cxnId="{7BE55163-5E1E-4B92-AE7F-3F553EC4ED1B}">
      <dgm:prSet/>
      <dgm:spPr/>
      <dgm:t>
        <a:bodyPr/>
        <a:lstStyle/>
        <a:p>
          <a:endParaRPr lang="fr-FR"/>
        </a:p>
      </dgm:t>
    </dgm:pt>
    <dgm:pt modelId="{69B6A4E8-B2DE-480E-A8A0-2224FD8914C2}">
      <dgm:prSet phldrT="[Texte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régimes douaniers</a:t>
          </a:r>
          <a:endParaRPr lang="fr-FR" dirty="0">
            <a:solidFill>
              <a:schemeClr val="tx1"/>
            </a:solidFill>
          </a:endParaRPr>
        </a:p>
      </dgm:t>
    </dgm:pt>
    <dgm:pt modelId="{B72A7C88-8ABB-4B38-B8AA-AC32E4A2C620}" type="parTrans" cxnId="{9DC4EAEB-4B66-48BA-83D3-C884E380A8BD}">
      <dgm:prSet/>
      <dgm:spPr/>
      <dgm:t>
        <a:bodyPr/>
        <a:lstStyle/>
        <a:p>
          <a:endParaRPr lang="fr-FR"/>
        </a:p>
      </dgm:t>
    </dgm:pt>
    <dgm:pt modelId="{0CCA36C7-89A9-43BE-A4D2-88BBA9FD20D2}" type="sibTrans" cxnId="{9DC4EAEB-4B66-48BA-83D3-C884E380A8BD}">
      <dgm:prSet/>
      <dgm:spPr/>
      <dgm:t>
        <a:bodyPr/>
        <a:lstStyle/>
        <a:p>
          <a:endParaRPr lang="fr-FR"/>
        </a:p>
      </dgm:t>
    </dgm:pt>
    <dgm:pt modelId="{408FE595-99AD-4C21-9D30-AAC76BDAD3E5}">
      <dgm:prSet phldrT="[Texte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La transmission d’une déclaration</a:t>
          </a:r>
          <a:endParaRPr lang="fr-FR" dirty="0">
            <a:solidFill>
              <a:schemeClr val="tx1"/>
            </a:solidFill>
          </a:endParaRPr>
        </a:p>
      </dgm:t>
    </dgm:pt>
    <dgm:pt modelId="{C5F4BD8A-3639-4E35-91F4-B78E6A951AA0}" type="parTrans" cxnId="{F9459B02-BCE3-451E-A478-B7C7669D7F2A}">
      <dgm:prSet/>
      <dgm:spPr/>
      <dgm:t>
        <a:bodyPr/>
        <a:lstStyle/>
        <a:p>
          <a:endParaRPr lang="fr-FR"/>
        </a:p>
      </dgm:t>
    </dgm:pt>
    <dgm:pt modelId="{D829501C-94C1-4F07-821F-4FA5B26B7B65}" type="sibTrans" cxnId="{F9459B02-BCE3-451E-A478-B7C7669D7F2A}">
      <dgm:prSet/>
      <dgm:spPr/>
      <dgm:t>
        <a:bodyPr/>
        <a:lstStyle/>
        <a:p>
          <a:endParaRPr lang="fr-FR"/>
        </a:p>
      </dgm:t>
    </dgm:pt>
    <dgm:pt modelId="{D9C196AF-8C67-4645-975B-5C2415E1B670}">
      <dgm:prSet phldrT="[Texte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La liquidation douanière</a:t>
          </a:r>
          <a:endParaRPr lang="fr-FR" dirty="0">
            <a:solidFill>
              <a:schemeClr val="tx1"/>
            </a:solidFill>
          </a:endParaRPr>
        </a:p>
      </dgm:t>
    </dgm:pt>
    <dgm:pt modelId="{E41A7998-3710-4FEC-9B29-DCCC52A03075}" type="parTrans" cxnId="{2255629E-7131-4B9B-ADD1-7A3ABAC7F31D}">
      <dgm:prSet/>
      <dgm:spPr/>
      <dgm:t>
        <a:bodyPr/>
        <a:lstStyle/>
        <a:p>
          <a:endParaRPr lang="fr-FR"/>
        </a:p>
      </dgm:t>
    </dgm:pt>
    <dgm:pt modelId="{346AF1CA-1CAA-42BB-9A40-2342D7B13819}" type="sibTrans" cxnId="{2255629E-7131-4B9B-ADD1-7A3ABAC7F31D}">
      <dgm:prSet/>
      <dgm:spPr/>
      <dgm:t>
        <a:bodyPr/>
        <a:lstStyle/>
        <a:p>
          <a:endParaRPr lang="fr-FR"/>
        </a:p>
      </dgm:t>
    </dgm:pt>
    <dgm:pt modelId="{3CCA3896-7877-4F8E-B57B-9FB6E80E82FC}" type="pres">
      <dgm:prSet presAssocID="{37E92199-0C6A-46E8-9BC3-B747E1D88737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fr-FR"/>
        </a:p>
      </dgm:t>
    </dgm:pt>
    <dgm:pt modelId="{D74A667B-6F13-4898-B0B2-9E722FF9BEF4}" type="pres">
      <dgm:prSet presAssocID="{F66A88A8-AA19-43A0-B2C0-7BCB54A982D4}" presName="compNode" presStyleCnt="0"/>
      <dgm:spPr/>
    </dgm:pt>
    <dgm:pt modelId="{3ADC9CD3-A342-43F6-B552-432FE5E11329}" type="pres">
      <dgm:prSet presAssocID="{F66A88A8-AA19-43A0-B2C0-7BCB54A982D4}" presName="dummyConnPt" presStyleCnt="0"/>
      <dgm:spPr/>
    </dgm:pt>
    <dgm:pt modelId="{6A4F9415-43EB-465E-A9FB-9DCD1FF4574A}" type="pres">
      <dgm:prSet presAssocID="{F66A88A8-AA19-43A0-B2C0-7BCB54A982D4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7319DBE-72E3-4D10-B315-F139CDC41364}" type="pres">
      <dgm:prSet presAssocID="{854A76A5-B43C-4CC5-929B-E375991CF2D7}" presName="sibTrans" presStyleLbl="bgSibTrans2D1" presStyleIdx="0" presStyleCnt="8"/>
      <dgm:spPr/>
      <dgm:t>
        <a:bodyPr/>
        <a:lstStyle/>
        <a:p>
          <a:endParaRPr lang="fr-FR"/>
        </a:p>
      </dgm:t>
    </dgm:pt>
    <dgm:pt modelId="{AE4C08C8-49DA-4BDE-97AA-2473A6EFDF3F}" type="pres">
      <dgm:prSet presAssocID="{6D01D8A5-0A03-4F0E-A487-7650ABBA14D8}" presName="compNode" presStyleCnt="0"/>
      <dgm:spPr/>
    </dgm:pt>
    <dgm:pt modelId="{451CB32D-9165-4BE9-B1A6-DA8AF7DC95E8}" type="pres">
      <dgm:prSet presAssocID="{6D01D8A5-0A03-4F0E-A487-7650ABBA14D8}" presName="dummyConnPt" presStyleCnt="0"/>
      <dgm:spPr/>
    </dgm:pt>
    <dgm:pt modelId="{CAAF28EF-FE41-42DF-B806-F951B61B099C}" type="pres">
      <dgm:prSet presAssocID="{6D01D8A5-0A03-4F0E-A487-7650ABBA14D8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0AE81D9-EF31-4A3F-836E-BFADC56C83F3}" type="pres">
      <dgm:prSet presAssocID="{10445AA1-E153-4774-A752-04952FC3C787}" presName="sibTrans" presStyleLbl="bgSibTrans2D1" presStyleIdx="1" presStyleCnt="8"/>
      <dgm:spPr/>
      <dgm:t>
        <a:bodyPr/>
        <a:lstStyle/>
        <a:p>
          <a:endParaRPr lang="fr-FR"/>
        </a:p>
      </dgm:t>
    </dgm:pt>
    <dgm:pt modelId="{EE3E060B-4673-4398-AD92-E52AE8EE4987}" type="pres">
      <dgm:prSet presAssocID="{B13CBAE7-C7C9-4D65-9BFC-5D1FF1CF324D}" presName="compNode" presStyleCnt="0"/>
      <dgm:spPr/>
    </dgm:pt>
    <dgm:pt modelId="{5DB0EB38-73FA-4036-BC43-62A624A60264}" type="pres">
      <dgm:prSet presAssocID="{B13CBAE7-C7C9-4D65-9BFC-5D1FF1CF324D}" presName="dummyConnPt" presStyleCnt="0"/>
      <dgm:spPr/>
    </dgm:pt>
    <dgm:pt modelId="{DF11C1A7-02B6-456F-85B0-22C677BBA7A8}" type="pres">
      <dgm:prSet presAssocID="{B13CBAE7-C7C9-4D65-9BFC-5D1FF1CF324D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6346A6B-9949-49CC-BFA5-E010A6D0CD8C}" type="pres">
      <dgm:prSet presAssocID="{BC509605-6A4D-4A73-99ED-CFFB7AC4B442}" presName="sibTrans" presStyleLbl="bgSibTrans2D1" presStyleIdx="2" presStyleCnt="8"/>
      <dgm:spPr/>
      <dgm:t>
        <a:bodyPr/>
        <a:lstStyle/>
        <a:p>
          <a:endParaRPr lang="fr-FR"/>
        </a:p>
      </dgm:t>
    </dgm:pt>
    <dgm:pt modelId="{1788FBFA-511E-4D69-AF04-948B98C603D4}" type="pres">
      <dgm:prSet presAssocID="{5C5DDF6F-F16C-4493-866C-EBA0A5A89C77}" presName="compNode" presStyleCnt="0"/>
      <dgm:spPr/>
    </dgm:pt>
    <dgm:pt modelId="{9408AB82-78F1-4D62-BFD7-23DDBEDB9F56}" type="pres">
      <dgm:prSet presAssocID="{5C5DDF6F-F16C-4493-866C-EBA0A5A89C77}" presName="dummyConnPt" presStyleCnt="0"/>
      <dgm:spPr/>
    </dgm:pt>
    <dgm:pt modelId="{45486C5F-31E0-471B-9D7D-D118B0C157AC}" type="pres">
      <dgm:prSet presAssocID="{5C5DDF6F-F16C-4493-866C-EBA0A5A89C77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2862C10-9174-4BCE-9F39-A6139F0C865E}" type="pres">
      <dgm:prSet presAssocID="{DA0083B4-A863-44C6-AA49-B9FCB52336A5}" presName="sibTrans" presStyleLbl="bgSibTrans2D1" presStyleIdx="3" presStyleCnt="8"/>
      <dgm:spPr/>
      <dgm:t>
        <a:bodyPr/>
        <a:lstStyle/>
        <a:p>
          <a:endParaRPr lang="fr-FR"/>
        </a:p>
      </dgm:t>
    </dgm:pt>
    <dgm:pt modelId="{588797F1-B124-41E7-B39A-C1FD9FBF2CBA}" type="pres">
      <dgm:prSet presAssocID="{557FA307-B2D5-4F47-84A4-E1541101B995}" presName="compNode" presStyleCnt="0"/>
      <dgm:spPr/>
    </dgm:pt>
    <dgm:pt modelId="{BBD4A958-B534-4E8B-A98C-214E2D6B75AD}" type="pres">
      <dgm:prSet presAssocID="{557FA307-B2D5-4F47-84A4-E1541101B995}" presName="dummyConnPt" presStyleCnt="0"/>
      <dgm:spPr/>
    </dgm:pt>
    <dgm:pt modelId="{72C0895C-5BC0-40CF-B508-50AED222CA91}" type="pres">
      <dgm:prSet presAssocID="{557FA307-B2D5-4F47-84A4-E1541101B995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BC392F-57FA-4C42-91C2-80A713441B97}" type="pres">
      <dgm:prSet presAssocID="{E404E326-4DFC-4B5A-856B-E403CBA50EB2}" presName="sibTrans" presStyleLbl="bgSibTrans2D1" presStyleIdx="4" presStyleCnt="8"/>
      <dgm:spPr/>
      <dgm:t>
        <a:bodyPr/>
        <a:lstStyle/>
        <a:p>
          <a:endParaRPr lang="fr-FR"/>
        </a:p>
      </dgm:t>
    </dgm:pt>
    <dgm:pt modelId="{FC900CC3-8F2E-4BA8-BF49-1367AC81F679}" type="pres">
      <dgm:prSet presAssocID="{435EAB74-79DD-4D2B-A026-16E12C398E4F}" presName="compNode" presStyleCnt="0"/>
      <dgm:spPr/>
    </dgm:pt>
    <dgm:pt modelId="{17B97611-7B40-4045-BDF5-E047A9002985}" type="pres">
      <dgm:prSet presAssocID="{435EAB74-79DD-4D2B-A026-16E12C398E4F}" presName="dummyConnPt" presStyleCnt="0"/>
      <dgm:spPr/>
    </dgm:pt>
    <dgm:pt modelId="{57C7B0A5-F7AE-4667-B3E1-741F748333EC}" type="pres">
      <dgm:prSet presAssocID="{435EAB74-79DD-4D2B-A026-16E12C398E4F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B9A7846-10DA-435E-9E38-2FC3588021FF}" type="pres">
      <dgm:prSet presAssocID="{534949E7-BAA9-4734-8D57-324C1274F650}" presName="sibTrans" presStyleLbl="bgSibTrans2D1" presStyleIdx="5" presStyleCnt="8"/>
      <dgm:spPr/>
      <dgm:t>
        <a:bodyPr/>
        <a:lstStyle/>
        <a:p>
          <a:endParaRPr lang="fr-FR"/>
        </a:p>
      </dgm:t>
    </dgm:pt>
    <dgm:pt modelId="{5C1093C5-777A-42E1-9E44-F9B59DB0159E}" type="pres">
      <dgm:prSet presAssocID="{69B6A4E8-B2DE-480E-A8A0-2224FD8914C2}" presName="compNode" presStyleCnt="0"/>
      <dgm:spPr/>
    </dgm:pt>
    <dgm:pt modelId="{50B6746D-274F-4925-9026-9626B7738C58}" type="pres">
      <dgm:prSet presAssocID="{69B6A4E8-B2DE-480E-A8A0-2224FD8914C2}" presName="dummyConnPt" presStyleCnt="0"/>
      <dgm:spPr/>
    </dgm:pt>
    <dgm:pt modelId="{44368FBE-547C-4BD5-935D-EFAF13DD1633}" type="pres">
      <dgm:prSet presAssocID="{69B6A4E8-B2DE-480E-A8A0-2224FD8914C2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5703570-9697-4DB0-8E60-19D3B466B3F4}" type="pres">
      <dgm:prSet presAssocID="{0CCA36C7-89A9-43BE-A4D2-88BBA9FD20D2}" presName="sibTrans" presStyleLbl="bgSibTrans2D1" presStyleIdx="6" presStyleCnt="8"/>
      <dgm:spPr/>
      <dgm:t>
        <a:bodyPr/>
        <a:lstStyle/>
        <a:p>
          <a:endParaRPr lang="fr-FR"/>
        </a:p>
      </dgm:t>
    </dgm:pt>
    <dgm:pt modelId="{B87F49B0-A8BC-4AF6-B7A9-FD1319D403FC}" type="pres">
      <dgm:prSet presAssocID="{408FE595-99AD-4C21-9D30-AAC76BDAD3E5}" presName="compNode" presStyleCnt="0"/>
      <dgm:spPr/>
    </dgm:pt>
    <dgm:pt modelId="{5C3B5F76-86E4-4647-8E05-C4EF92A00653}" type="pres">
      <dgm:prSet presAssocID="{408FE595-99AD-4C21-9D30-AAC76BDAD3E5}" presName="dummyConnPt" presStyleCnt="0"/>
      <dgm:spPr/>
    </dgm:pt>
    <dgm:pt modelId="{28B2002E-1E89-47A6-826E-CBC565BD5E70}" type="pres">
      <dgm:prSet presAssocID="{408FE595-99AD-4C21-9D30-AAC76BDAD3E5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CF7ED3F-B7A5-4C6D-B93C-28B8B51A8EAF}" type="pres">
      <dgm:prSet presAssocID="{D829501C-94C1-4F07-821F-4FA5B26B7B65}" presName="sibTrans" presStyleLbl="bgSibTrans2D1" presStyleIdx="7" presStyleCnt="8"/>
      <dgm:spPr/>
      <dgm:t>
        <a:bodyPr/>
        <a:lstStyle/>
        <a:p>
          <a:endParaRPr lang="fr-FR"/>
        </a:p>
      </dgm:t>
    </dgm:pt>
    <dgm:pt modelId="{1FE62CA6-1FF4-4B65-838D-55897A3DADAD}" type="pres">
      <dgm:prSet presAssocID="{D9C196AF-8C67-4645-975B-5C2415E1B670}" presName="compNode" presStyleCnt="0"/>
      <dgm:spPr/>
    </dgm:pt>
    <dgm:pt modelId="{13894704-8F93-48E9-BFAD-0E30A9860836}" type="pres">
      <dgm:prSet presAssocID="{D9C196AF-8C67-4645-975B-5C2415E1B670}" presName="dummyConnPt" presStyleCnt="0"/>
      <dgm:spPr/>
    </dgm:pt>
    <dgm:pt modelId="{85472748-7F39-4CB5-9041-077DB9E255CD}" type="pres">
      <dgm:prSet presAssocID="{D9C196AF-8C67-4645-975B-5C2415E1B670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367E79E-9A6D-4FA9-BCB8-A285393A4135}" type="presOf" srcId="{F66A88A8-AA19-43A0-B2C0-7BCB54A982D4}" destId="{6A4F9415-43EB-465E-A9FB-9DCD1FF4574A}" srcOrd="0" destOrd="0" presId="urn:microsoft.com/office/officeart/2005/8/layout/bProcess4"/>
    <dgm:cxn modelId="{828C5DE9-2ED7-4CAA-A058-B0C7E528CC2F}" type="presOf" srcId="{5C5DDF6F-F16C-4493-866C-EBA0A5A89C77}" destId="{45486C5F-31E0-471B-9D7D-D118B0C157AC}" srcOrd="0" destOrd="0" presId="urn:microsoft.com/office/officeart/2005/8/layout/bProcess4"/>
    <dgm:cxn modelId="{1A99AED0-1841-440B-AEBC-234679AABF23}" type="presOf" srcId="{BC509605-6A4D-4A73-99ED-CFFB7AC4B442}" destId="{D6346A6B-9949-49CC-BFA5-E010A6D0CD8C}" srcOrd="0" destOrd="0" presId="urn:microsoft.com/office/officeart/2005/8/layout/bProcess4"/>
    <dgm:cxn modelId="{5FB5A558-5469-46C0-8226-9F649ACFC84C}" type="presOf" srcId="{69B6A4E8-B2DE-480E-A8A0-2224FD8914C2}" destId="{44368FBE-547C-4BD5-935D-EFAF13DD1633}" srcOrd="0" destOrd="0" presId="urn:microsoft.com/office/officeart/2005/8/layout/bProcess4"/>
    <dgm:cxn modelId="{9DC4EAEB-4B66-48BA-83D3-C884E380A8BD}" srcId="{37E92199-0C6A-46E8-9BC3-B747E1D88737}" destId="{69B6A4E8-B2DE-480E-A8A0-2224FD8914C2}" srcOrd="6" destOrd="0" parTransId="{B72A7C88-8ABB-4B38-B8AA-AC32E4A2C620}" sibTransId="{0CCA36C7-89A9-43BE-A4D2-88BBA9FD20D2}"/>
    <dgm:cxn modelId="{8A4D971F-E7DF-4D07-B758-9A8A9DAFD957}" type="presOf" srcId="{B13CBAE7-C7C9-4D65-9BFC-5D1FF1CF324D}" destId="{DF11C1A7-02B6-456F-85B0-22C677BBA7A8}" srcOrd="0" destOrd="0" presId="urn:microsoft.com/office/officeart/2005/8/layout/bProcess4"/>
    <dgm:cxn modelId="{4AD1EA49-B0F9-402F-8C38-ACCA0A0B94BA}" type="presOf" srcId="{6D01D8A5-0A03-4F0E-A487-7650ABBA14D8}" destId="{CAAF28EF-FE41-42DF-B806-F951B61B099C}" srcOrd="0" destOrd="0" presId="urn:microsoft.com/office/officeart/2005/8/layout/bProcess4"/>
    <dgm:cxn modelId="{54C5F80D-9A44-435D-936D-FA3AB080D771}" type="presOf" srcId="{408FE595-99AD-4C21-9D30-AAC76BDAD3E5}" destId="{28B2002E-1E89-47A6-826E-CBC565BD5E70}" srcOrd="0" destOrd="0" presId="urn:microsoft.com/office/officeart/2005/8/layout/bProcess4"/>
    <dgm:cxn modelId="{9F1186BF-4BFE-43B0-A46E-27C508AD4476}" type="presOf" srcId="{0CCA36C7-89A9-43BE-A4D2-88BBA9FD20D2}" destId="{B5703570-9697-4DB0-8E60-19D3B466B3F4}" srcOrd="0" destOrd="0" presId="urn:microsoft.com/office/officeart/2005/8/layout/bProcess4"/>
    <dgm:cxn modelId="{ED4E8D90-6CB7-4C36-B7B7-65E179DF045A}" type="presOf" srcId="{534949E7-BAA9-4734-8D57-324C1274F650}" destId="{4B9A7846-10DA-435E-9E38-2FC3588021FF}" srcOrd="0" destOrd="0" presId="urn:microsoft.com/office/officeart/2005/8/layout/bProcess4"/>
    <dgm:cxn modelId="{26818974-78EE-4E2E-9F24-C2DBB6FECDD6}" type="presOf" srcId="{D829501C-94C1-4F07-821F-4FA5B26B7B65}" destId="{6CF7ED3F-B7A5-4C6D-B93C-28B8B51A8EAF}" srcOrd="0" destOrd="0" presId="urn:microsoft.com/office/officeart/2005/8/layout/bProcess4"/>
    <dgm:cxn modelId="{66EDB000-5225-4685-B261-50D086CDC516}" type="presOf" srcId="{10445AA1-E153-4774-A752-04952FC3C787}" destId="{E0AE81D9-EF31-4A3F-836E-BFADC56C83F3}" srcOrd="0" destOrd="0" presId="urn:microsoft.com/office/officeart/2005/8/layout/bProcess4"/>
    <dgm:cxn modelId="{7BE55163-5E1E-4B92-AE7F-3F553EC4ED1B}" srcId="{37E92199-0C6A-46E8-9BC3-B747E1D88737}" destId="{435EAB74-79DD-4D2B-A026-16E12C398E4F}" srcOrd="5" destOrd="0" parTransId="{34C07552-4EBD-4FD6-AB92-05A3D201F65F}" sibTransId="{534949E7-BAA9-4734-8D57-324C1274F650}"/>
    <dgm:cxn modelId="{9193C4FF-15AE-4A65-9335-2CF0FAE39A8D}" type="presOf" srcId="{37E92199-0C6A-46E8-9BC3-B747E1D88737}" destId="{3CCA3896-7877-4F8E-B57B-9FB6E80E82FC}" srcOrd="0" destOrd="0" presId="urn:microsoft.com/office/officeart/2005/8/layout/bProcess4"/>
    <dgm:cxn modelId="{08F2C21A-5AC6-41BE-97CE-A081ED72D45B}" srcId="{37E92199-0C6A-46E8-9BC3-B747E1D88737}" destId="{F66A88A8-AA19-43A0-B2C0-7BCB54A982D4}" srcOrd="0" destOrd="0" parTransId="{52FB25F1-B28E-423B-BB15-A553CD48103C}" sibTransId="{854A76A5-B43C-4CC5-929B-E375991CF2D7}"/>
    <dgm:cxn modelId="{F9459B02-BCE3-451E-A478-B7C7669D7F2A}" srcId="{37E92199-0C6A-46E8-9BC3-B747E1D88737}" destId="{408FE595-99AD-4C21-9D30-AAC76BDAD3E5}" srcOrd="7" destOrd="0" parTransId="{C5F4BD8A-3639-4E35-91F4-B78E6A951AA0}" sibTransId="{D829501C-94C1-4F07-821F-4FA5B26B7B65}"/>
    <dgm:cxn modelId="{95EDCBA4-1E11-4056-A99B-6F099F577693}" type="presOf" srcId="{854A76A5-B43C-4CC5-929B-E375991CF2D7}" destId="{B7319DBE-72E3-4D10-B315-F139CDC41364}" srcOrd="0" destOrd="0" presId="urn:microsoft.com/office/officeart/2005/8/layout/bProcess4"/>
    <dgm:cxn modelId="{4C877C17-9F6A-4752-B148-3B173659BE89}" type="presOf" srcId="{D9C196AF-8C67-4645-975B-5C2415E1B670}" destId="{85472748-7F39-4CB5-9041-077DB9E255CD}" srcOrd="0" destOrd="0" presId="urn:microsoft.com/office/officeart/2005/8/layout/bProcess4"/>
    <dgm:cxn modelId="{EB623A75-A8D9-4066-813D-560E6C47FD5D}" type="presOf" srcId="{DA0083B4-A863-44C6-AA49-B9FCB52336A5}" destId="{52862C10-9174-4BCE-9F39-A6139F0C865E}" srcOrd="0" destOrd="0" presId="urn:microsoft.com/office/officeart/2005/8/layout/bProcess4"/>
    <dgm:cxn modelId="{DE7E11AC-E074-40A0-808C-27A09A6CC9B3}" type="presOf" srcId="{E404E326-4DFC-4B5A-856B-E403CBA50EB2}" destId="{57BC392F-57FA-4C42-91C2-80A713441B97}" srcOrd="0" destOrd="0" presId="urn:microsoft.com/office/officeart/2005/8/layout/bProcess4"/>
    <dgm:cxn modelId="{68CA2F40-0CB0-4786-BBEF-35C104DE3CCF}" type="presOf" srcId="{435EAB74-79DD-4D2B-A026-16E12C398E4F}" destId="{57C7B0A5-F7AE-4667-B3E1-741F748333EC}" srcOrd="0" destOrd="0" presId="urn:microsoft.com/office/officeart/2005/8/layout/bProcess4"/>
    <dgm:cxn modelId="{25D27D89-953B-404C-BDD3-451A5DCD5F10}" srcId="{37E92199-0C6A-46E8-9BC3-B747E1D88737}" destId="{5C5DDF6F-F16C-4493-866C-EBA0A5A89C77}" srcOrd="3" destOrd="0" parTransId="{71A91BA4-DBEC-4942-BE37-A0CC3CBD3B86}" sibTransId="{DA0083B4-A863-44C6-AA49-B9FCB52336A5}"/>
    <dgm:cxn modelId="{83AF7FE2-4733-4A04-BBB7-A1B4812BD6A7}" srcId="{37E92199-0C6A-46E8-9BC3-B747E1D88737}" destId="{557FA307-B2D5-4F47-84A4-E1541101B995}" srcOrd="4" destOrd="0" parTransId="{1BF71FA3-FBB9-488F-9A94-AAEEEEDD1DAF}" sibTransId="{E404E326-4DFC-4B5A-856B-E403CBA50EB2}"/>
    <dgm:cxn modelId="{2C62E13B-9ACB-46EC-A1F5-99BEAF23A7C3}" srcId="{37E92199-0C6A-46E8-9BC3-B747E1D88737}" destId="{6D01D8A5-0A03-4F0E-A487-7650ABBA14D8}" srcOrd="1" destOrd="0" parTransId="{DAE26F1D-BF4D-4F07-AB66-BC3771595F5D}" sibTransId="{10445AA1-E153-4774-A752-04952FC3C787}"/>
    <dgm:cxn modelId="{1C91F794-DDF3-49E7-9FCD-264C2A4E35AE}" type="presOf" srcId="{557FA307-B2D5-4F47-84A4-E1541101B995}" destId="{72C0895C-5BC0-40CF-B508-50AED222CA91}" srcOrd="0" destOrd="0" presId="urn:microsoft.com/office/officeart/2005/8/layout/bProcess4"/>
    <dgm:cxn modelId="{FFD8D8AA-940F-4FC1-9CAD-4B494D5D33CD}" srcId="{37E92199-0C6A-46E8-9BC3-B747E1D88737}" destId="{B13CBAE7-C7C9-4D65-9BFC-5D1FF1CF324D}" srcOrd="2" destOrd="0" parTransId="{26B03FD5-F2A1-42FE-90B0-255E98A9DE0C}" sibTransId="{BC509605-6A4D-4A73-99ED-CFFB7AC4B442}"/>
    <dgm:cxn modelId="{2255629E-7131-4B9B-ADD1-7A3ABAC7F31D}" srcId="{37E92199-0C6A-46E8-9BC3-B747E1D88737}" destId="{D9C196AF-8C67-4645-975B-5C2415E1B670}" srcOrd="8" destOrd="0" parTransId="{E41A7998-3710-4FEC-9B29-DCCC52A03075}" sibTransId="{346AF1CA-1CAA-42BB-9A40-2342D7B13819}"/>
    <dgm:cxn modelId="{E11F0FDB-0EE5-427B-9D5F-64C9410A32C2}" type="presParOf" srcId="{3CCA3896-7877-4F8E-B57B-9FB6E80E82FC}" destId="{D74A667B-6F13-4898-B0B2-9E722FF9BEF4}" srcOrd="0" destOrd="0" presId="urn:microsoft.com/office/officeart/2005/8/layout/bProcess4"/>
    <dgm:cxn modelId="{737D424C-D07C-4192-AF9E-F7DE6D174FE5}" type="presParOf" srcId="{D74A667B-6F13-4898-B0B2-9E722FF9BEF4}" destId="{3ADC9CD3-A342-43F6-B552-432FE5E11329}" srcOrd="0" destOrd="0" presId="urn:microsoft.com/office/officeart/2005/8/layout/bProcess4"/>
    <dgm:cxn modelId="{209AD524-1329-44CE-8F41-8288E0E30683}" type="presParOf" srcId="{D74A667B-6F13-4898-B0B2-9E722FF9BEF4}" destId="{6A4F9415-43EB-465E-A9FB-9DCD1FF4574A}" srcOrd="1" destOrd="0" presId="urn:microsoft.com/office/officeart/2005/8/layout/bProcess4"/>
    <dgm:cxn modelId="{4B2C134A-A36E-499F-A6F2-C0088DCCB6D8}" type="presParOf" srcId="{3CCA3896-7877-4F8E-B57B-9FB6E80E82FC}" destId="{B7319DBE-72E3-4D10-B315-F139CDC41364}" srcOrd="1" destOrd="0" presId="urn:microsoft.com/office/officeart/2005/8/layout/bProcess4"/>
    <dgm:cxn modelId="{3A1B6688-C323-449C-998C-DBDC456088DE}" type="presParOf" srcId="{3CCA3896-7877-4F8E-B57B-9FB6E80E82FC}" destId="{AE4C08C8-49DA-4BDE-97AA-2473A6EFDF3F}" srcOrd="2" destOrd="0" presId="urn:microsoft.com/office/officeart/2005/8/layout/bProcess4"/>
    <dgm:cxn modelId="{72CD601E-AED2-4EF6-83B9-CB6FCE334604}" type="presParOf" srcId="{AE4C08C8-49DA-4BDE-97AA-2473A6EFDF3F}" destId="{451CB32D-9165-4BE9-B1A6-DA8AF7DC95E8}" srcOrd="0" destOrd="0" presId="urn:microsoft.com/office/officeart/2005/8/layout/bProcess4"/>
    <dgm:cxn modelId="{8D0DCD6B-6DDC-4E6A-960D-EE389341EB4D}" type="presParOf" srcId="{AE4C08C8-49DA-4BDE-97AA-2473A6EFDF3F}" destId="{CAAF28EF-FE41-42DF-B806-F951B61B099C}" srcOrd="1" destOrd="0" presId="urn:microsoft.com/office/officeart/2005/8/layout/bProcess4"/>
    <dgm:cxn modelId="{4D349B96-1DD1-4770-83ED-0BD14168F64C}" type="presParOf" srcId="{3CCA3896-7877-4F8E-B57B-9FB6E80E82FC}" destId="{E0AE81D9-EF31-4A3F-836E-BFADC56C83F3}" srcOrd="3" destOrd="0" presId="urn:microsoft.com/office/officeart/2005/8/layout/bProcess4"/>
    <dgm:cxn modelId="{B887F0CB-FC41-4243-9457-B3498511DA9F}" type="presParOf" srcId="{3CCA3896-7877-4F8E-B57B-9FB6E80E82FC}" destId="{EE3E060B-4673-4398-AD92-E52AE8EE4987}" srcOrd="4" destOrd="0" presId="urn:microsoft.com/office/officeart/2005/8/layout/bProcess4"/>
    <dgm:cxn modelId="{C43007CC-0189-4490-9E17-6F632408B1B2}" type="presParOf" srcId="{EE3E060B-4673-4398-AD92-E52AE8EE4987}" destId="{5DB0EB38-73FA-4036-BC43-62A624A60264}" srcOrd="0" destOrd="0" presId="urn:microsoft.com/office/officeart/2005/8/layout/bProcess4"/>
    <dgm:cxn modelId="{A485D6CB-7420-4FFE-807B-09D37A29FDD0}" type="presParOf" srcId="{EE3E060B-4673-4398-AD92-E52AE8EE4987}" destId="{DF11C1A7-02B6-456F-85B0-22C677BBA7A8}" srcOrd="1" destOrd="0" presId="urn:microsoft.com/office/officeart/2005/8/layout/bProcess4"/>
    <dgm:cxn modelId="{4A1AFEB3-44DC-4CEB-A718-59E17F673E9D}" type="presParOf" srcId="{3CCA3896-7877-4F8E-B57B-9FB6E80E82FC}" destId="{D6346A6B-9949-49CC-BFA5-E010A6D0CD8C}" srcOrd="5" destOrd="0" presId="urn:microsoft.com/office/officeart/2005/8/layout/bProcess4"/>
    <dgm:cxn modelId="{99625A49-2BDC-42A4-B31F-D41610746DD0}" type="presParOf" srcId="{3CCA3896-7877-4F8E-B57B-9FB6E80E82FC}" destId="{1788FBFA-511E-4D69-AF04-948B98C603D4}" srcOrd="6" destOrd="0" presId="urn:microsoft.com/office/officeart/2005/8/layout/bProcess4"/>
    <dgm:cxn modelId="{EC24B080-4BA7-48B8-9780-94E668C416FC}" type="presParOf" srcId="{1788FBFA-511E-4D69-AF04-948B98C603D4}" destId="{9408AB82-78F1-4D62-BFD7-23DDBEDB9F56}" srcOrd="0" destOrd="0" presId="urn:microsoft.com/office/officeart/2005/8/layout/bProcess4"/>
    <dgm:cxn modelId="{6DD8962A-D5B8-4DB0-8E34-0FBE385A4A26}" type="presParOf" srcId="{1788FBFA-511E-4D69-AF04-948B98C603D4}" destId="{45486C5F-31E0-471B-9D7D-D118B0C157AC}" srcOrd="1" destOrd="0" presId="urn:microsoft.com/office/officeart/2005/8/layout/bProcess4"/>
    <dgm:cxn modelId="{905F34C7-2811-46B2-80BA-387F6992D933}" type="presParOf" srcId="{3CCA3896-7877-4F8E-B57B-9FB6E80E82FC}" destId="{52862C10-9174-4BCE-9F39-A6139F0C865E}" srcOrd="7" destOrd="0" presId="urn:microsoft.com/office/officeart/2005/8/layout/bProcess4"/>
    <dgm:cxn modelId="{867F3DDC-DF3C-4369-A2B3-0DAB46BB6E02}" type="presParOf" srcId="{3CCA3896-7877-4F8E-B57B-9FB6E80E82FC}" destId="{588797F1-B124-41E7-B39A-C1FD9FBF2CBA}" srcOrd="8" destOrd="0" presId="urn:microsoft.com/office/officeart/2005/8/layout/bProcess4"/>
    <dgm:cxn modelId="{89ECBDD0-7FEA-4B6B-845D-D2C5F813E92D}" type="presParOf" srcId="{588797F1-B124-41E7-B39A-C1FD9FBF2CBA}" destId="{BBD4A958-B534-4E8B-A98C-214E2D6B75AD}" srcOrd="0" destOrd="0" presId="urn:microsoft.com/office/officeart/2005/8/layout/bProcess4"/>
    <dgm:cxn modelId="{6955797C-C019-41D8-A3C0-316F3D5E05C6}" type="presParOf" srcId="{588797F1-B124-41E7-B39A-C1FD9FBF2CBA}" destId="{72C0895C-5BC0-40CF-B508-50AED222CA91}" srcOrd="1" destOrd="0" presId="urn:microsoft.com/office/officeart/2005/8/layout/bProcess4"/>
    <dgm:cxn modelId="{3FAF1830-84F6-4218-B54A-C69EDC26D2D0}" type="presParOf" srcId="{3CCA3896-7877-4F8E-B57B-9FB6E80E82FC}" destId="{57BC392F-57FA-4C42-91C2-80A713441B97}" srcOrd="9" destOrd="0" presId="urn:microsoft.com/office/officeart/2005/8/layout/bProcess4"/>
    <dgm:cxn modelId="{0505D1C7-83B3-4E5D-AD52-C0AEB10A5D99}" type="presParOf" srcId="{3CCA3896-7877-4F8E-B57B-9FB6E80E82FC}" destId="{FC900CC3-8F2E-4BA8-BF49-1367AC81F679}" srcOrd="10" destOrd="0" presId="urn:microsoft.com/office/officeart/2005/8/layout/bProcess4"/>
    <dgm:cxn modelId="{9CF592FB-3676-4A98-9C58-2D95C2F86D57}" type="presParOf" srcId="{FC900CC3-8F2E-4BA8-BF49-1367AC81F679}" destId="{17B97611-7B40-4045-BDF5-E047A9002985}" srcOrd="0" destOrd="0" presId="urn:microsoft.com/office/officeart/2005/8/layout/bProcess4"/>
    <dgm:cxn modelId="{F289ABFD-8479-4F3E-B836-4CE4218F3A27}" type="presParOf" srcId="{FC900CC3-8F2E-4BA8-BF49-1367AC81F679}" destId="{57C7B0A5-F7AE-4667-B3E1-741F748333EC}" srcOrd="1" destOrd="0" presId="urn:microsoft.com/office/officeart/2005/8/layout/bProcess4"/>
    <dgm:cxn modelId="{783BB59E-4C8A-48FD-9685-F511A787716F}" type="presParOf" srcId="{3CCA3896-7877-4F8E-B57B-9FB6E80E82FC}" destId="{4B9A7846-10DA-435E-9E38-2FC3588021FF}" srcOrd="11" destOrd="0" presId="urn:microsoft.com/office/officeart/2005/8/layout/bProcess4"/>
    <dgm:cxn modelId="{52D0784D-CD7A-4D7D-A120-E330DBBA3E34}" type="presParOf" srcId="{3CCA3896-7877-4F8E-B57B-9FB6E80E82FC}" destId="{5C1093C5-777A-42E1-9E44-F9B59DB0159E}" srcOrd="12" destOrd="0" presId="urn:microsoft.com/office/officeart/2005/8/layout/bProcess4"/>
    <dgm:cxn modelId="{2EEF962F-EF63-438C-A4B2-3B2159E090BC}" type="presParOf" srcId="{5C1093C5-777A-42E1-9E44-F9B59DB0159E}" destId="{50B6746D-274F-4925-9026-9626B7738C58}" srcOrd="0" destOrd="0" presId="urn:microsoft.com/office/officeart/2005/8/layout/bProcess4"/>
    <dgm:cxn modelId="{8090CA84-E0DF-4322-8A36-4F7D6091903E}" type="presParOf" srcId="{5C1093C5-777A-42E1-9E44-F9B59DB0159E}" destId="{44368FBE-547C-4BD5-935D-EFAF13DD1633}" srcOrd="1" destOrd="0" presId="urn:microsoft.com/office/officeart/2005/8/layout/bProcess4"/>
    <dgm:cxn modelId="{9B63ECF6-0E6A-4A17-93B2-9B382718F24F}" type="presParOf" srcId="{3CCA3896-7877-4F8E-B57B-9FB6E80E82FC}" destId="{B5703570-9697-4DB0-8E60-19D3B466B3F4}" srcOrd="13" destOrd="0" presId="urn:microsoft.com/office/officeart/2005/8/layout/bProcess4"/>
    <dgm:cxn modelId="{C4DF105F-AEBD-4239-89DF-3F8A40BEFC41}" type="presParOf" srcId="{3CCA3896-7877-4F8E-B57B-9FB6E80E82FC}" destId="{B87F49B0-A8BC-4AF6-B7A9-FD1319D403FC}" srcOrd="14" destOrd="0" presId="urn:microsoft.com/office/officeart/2005/8/layout/bProcess4"/>
    <dgm:cxn modelId="{204C3DC5-7EDA-42C3-B41E-BF3F4A4225DF}" type="presParOf" srcId="{B87F49B0-A8BC-4AF6-B7A9-FD1319D403FC}" destId="{5C3B5F76-86E4-4647-8E05-C4EF92A00653}" srcOrd="0" destOrd="0" presId="urn:microsoft.com/office/officeart/2005/8/layout/bProcess4"/>
    <dgm:cxn modelId="{E0AE3889-B212-4D09-9CEB-C2CB7C91BD09}" type="presParOf" srcId="{B87F49B0-A8BC-4AF6-B7A9-FD1319D403FC}" destId="{28B2002E-1E89-47A6-826E-CBC565BD5E70}" srcOrd="1" destOrd="0" presId="urn:microsoft.com/office/officeart/2005/8/layout/bProcess4"/>
    <dgm:cxn modelId="{1D67FD05-46D9-472F-835F-6CC90AC518AB}" type="presParOf" srcId="{3CCA3896-7877-4F8E-B57B-9FB6E80E82FC}" destId="{6CF7ED3F-B7A5-4C6D-B93C-28B8B51A8EAF}" srcOrd="15" destOrd="0" presId="urn:microsoft.com/office/officeart/2005/8/layout/bProcess4"/>
    <dgm:cxn modelId="{C6F1789E-840D-4133-96FE-E782218AFEA6}" type="presParOf" srcId="{3CCA3896-7877-4F8E-B57B-9FB6E80E82FC}" destId="{1FE62CA6-1FF4-4B65-838D-55897A3DADAD}" srcOrd="16" destOrd="0" presId="urn:microsoft.com/office/officeart/2005/8/layout/bProcess4"/>
    <dgm:cxn modelId="{93DE3EBE-66A1-48B9-9518-D184E84183C6}" type="presParOf" srcId="{1FE62CA6-1FF4-4B65-838D-55897A3DADAD}" destId="{13894704-8F93-48E9-BFAD-0E30A9860836}" srcOrd="0" destOrd="0" presId="urn:microsoft.com/office/officeart/2005/8/layout/bProcess4"/>
    <dgm:cxn modelId="{4DBF3BEF-7119-469C-9834-F7D4B3B0E9B9}" type="presParOf" srcId="{1FE62CA6-1FF4-4B65-838D-55897A3DADAD}" destId="{85472748-7F39-4CB5-9041-077DB9E255C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E92199-0C6A-46E8-9BC3-B747E1D88737}" type="doc">
      <dgm:prSet loTypeId="urn:microsoft.com/office/officeart/2005/8/layout/bProcess4" loCatId="process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fr-FR"/>
        </a:p>
      </dgm:t>
    </dgm:pt>
    <dgm:pt modelId="{F66A88A8-AA19-43A0-B2C0-7BCB54A982D4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missions et l’organisation de la Douane</a:t>
          </a:r>
          <a:endParaRPr lang="fr-FR" dirty="0">
            <a:solidFill>
              <a:schemeClr val="tx1"/>
            </a:solidFill>
          </a:endParaRPr>
        </a:p>
      </dgm:t>
    </dgm:pt>
    <dgm:pt modelId="{52FB25F1-B28E-423B-BB15-A553CD48103C}" type="parTrans" cxnId="{08F2C21A-5AC6-41BE-97CE-A081ED72D45B}">
      <dgm:prSet/>
      <dgm:spPr/>
      <dgm:t>
        <a:bodyPr/>
        <a:lstStyle/>
        <a:p>
          <a:endParaRPr lang="fr-FR"/>
        </a:p>
      </dgm:t>
    </dgm:pt>
    <dgm:pt modelId="{854A76A5-B43C-4CC5-929B-E375991CF2D7}" type="sibTrans" cxnId="{08F2C21A-5AC6-41BE-97CE-A081ED72D45B}">
      <dgm:prSet/>
      <dgm:spPr/>
      <dgm:t>
        <a:bodyPr/>
        <a:lstStyle/>
        <a:p>
          <a:endParaRPr lang="fr-FR"/>
        </a:p>
      </dgm:t>
    </dgm:pt>
    <dgm:pt modelId="{6D01D8A5-0A03-4F0E-A487-7650ABBA14D8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 statut du déclarant </a:t>
          </a:r>
          <a:endParaRPr lang="fr-FR" dirty="0">
            <a:solidFill>
              <a:schemeClr val="tx1"/>
            </a:solidFill>
          </a:endParaRPr>
        </a:p>
      </dgm:t>
    </dgm:pt>
    <dgm:pt modelId="{DAE26F1D-BF4D-4F07-AB66-BC3771595F5D}" type="parTrans" cxnId="{2C62E13B-9ACB-46EC-A1F5-99BEAF23A7C3}">
      <dgm:prSet/>
      <dgm:spPr/>
      <dgm:t>
        <a:bodyPr/>
        <a:lstStyle/>
        <a:p>
          <a:endParaRPr lang="fr-FR"/>
        </a:p>
      </dgm:t>
    </dgm:pt>
    <dgm:pt modelId="{10445AA1-E153-4774-A752-04952FC3C787}" type="sibTrans" cxnId="{2C62E13B-9ACB-46EC-A1F5-99BEAF23A7C3}">
      <dgm:prSet/>
      <dgm:spPr/>
      <dgm:t>
        <a:bodyPr/>
        <a:lstStyle/>
        <a:p>
          <a:endParaRPr lang="fr-FR"/>
        </a:p>
      </dgm:t>
    </dgm:pt>
    <dgm:pt modelId="{B13CBAE7-C7C9-4D65-9BFC-5D1FF1CF324D}">
      <dgm:prSet phldrT="[Texte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éléments déclaratifs</a:t>
          </a:r>
          <a:endParaRPr lang="fr-FR" dirty="0">
            <a:solidFill>
              <a:schemeClr val="tx1"/>
            </a:solidFill>
          </a:endParaRPr>
        </a:p>
      </dgm:t>
    </dgm:pt>
    <dgm:pt modelId="{26B03FD5-F2A1-42FE-90B0-255E98A9DE0C}" type="parTrans" cxnId="{FFD8D8AA-940F-4FC1-9CAD-4B494D5D33CD}">
      <dgm:prSet/>
      <dgm:spPr/>
      <dgm:t>
        <a:bodyPr/>
        <a:lstStyle/>
        <a:p>
          <a:endParaRPr lang="fr-FR"/>
        </a:p>
      </dgm:t>
    </dgm:pt>
    <dgm:pt modelId="{BC509605-6A4D-4A73-99ED-CFFB7AC4B442}" type="sibTrans" cxnId="{FFD8D8AA-940F-4FC1-9CAD-4B494D5D33CD}">
      <dgm:prSet/>
      <dgm:spPr/>
      <dgm:t>
        <a:bodyPr/>
        <a:lstStyle/>
        <a:p>
          <a:endParaRPr lang="fr-FR"/>
        </a:p>
      </dgm:t>
    </dgm:pt>
    <dgm:pt modelId="{5C5DDF6F-F16C-4493-866C-EBA0A5A89C77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régimes de transit</a:t>
          </a:r>
          <a:endParaRPr lang="fr-FR" dirty="0">
            <a:solidFill>
              <a:schemeClr val="tx1"/>
            </a:solidFill>
          </a:endParaRPr>
        </a:p>
      </dgm:t>
    </dgm:pt>
    <dgm:pt modelId="{71A91BA4-DBEC-4942-BE37-A0CC3CBD3B86}" type="parTrans" cxnId="{25D27D89-953B-404C-BDD3-451A5DCD5F10}">
      <dgm:prSet/>
      <dgm:spPr/>
      <dgm:t>
        <a:bodyPr/>
        <a:lstStyle/>
        <a:p>
          <a:endParaRPr lang="fr-FR"/>
        </a:p>
      </dgm:t>
    </dgm:pt>
    <dgm:pt modelId="{DA0083B4-A863-44C6-AA49-B9FCB52336A5}" type="sibTrans" cxnId="{25D27D89-953B-404C-BDD3-451A5DCD5F10}">
      <dgm:prSet/>
      <dgm:spPr/>
      <dgm:t>
        <a:bodyPr/>
        <a:lstStyle/>
        <a:p>
          <a:endParaRPr lang="fr-FR"/>
        </a:p>
      </dgm:t>
    </dgm:pt>
    <dgm:pt modelId="{557FA307-B2D5-4F47-84A4-E1541101B995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procédures de dédouanement</a:t>
          </a:r>
          <a:endParaRPr lang="fr-FR" dirty="0">
            <a:solidFill>
              <a:schemeClr val="tx1"/>
            </a:solidFill>
          </a:endParaRPr>
        </a:p>
      </dgm:t>
    </dgm:pt>
    <dgm:pt modelId="{1BF71FA3-FBB9-488F-9A94-AAEEEEDD1DAF}" type="parTrans" cxnId="{83AF7FE2-4733-4A04-BBB7-A1B4812BD6A7}">
      <dgm:prSet/>
      <dgm:spPr/>
      <dgm:t>
        <a:bodyPr/>
        <a:lstStyle/>
        <a:p>
          <a:endParaRPr lang="fr-FR"/>
        </a:p>
      </dgm:t>
    </dgm:pt>
    <dgm:pt modelId="{E404E326-4DFC-4B5A-856B-E403CBA50EB2}" type="sibTrans" cxnId="{83AF7FE2-4733-4A04-BBB7-A1B4812BD6A7}">
      <dgm:prSet/>
      <dgm:spPr/>
      <dgm:t>
        <a:bodyPr/>
        <a:lstStyle/>
        <a:p>
          <a:endParaRPr lang="fr-FR"/>
        </a:p>
      </dgm:t>
    </dgm:pt>
    <dgm:pt modelId="{435EAB74-79DD-4D2B-A026-16E12C398E4F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documents nécessaires</a:t>
          </a:r>
          <a:endParaRPr lang="fr-FR" dirty="0">
            <a:solidFill>
              <a:schemeClr val="tx1"/>
            </a:solidFill>
          </a:endParaRPr>
        </a:p>
      </dgm:t>
    </dgm:pt>
    <dgm:pt modelId="{34C07552-4EBD-4FD6-AB92-05A3D201F65F}" type="parTrans" cxnId="{7BE55163-5E1E-4B92-AE7F-3F553EC4ED1B}">
      <dgm:prSet/>
      <dgm:spPr/>
      <dgm:t>
        <a:bodyPr/>
        <a:lstStyle/>
        <a:p>
          <a:endParaRPr lang="fr-FR"/>
        </a:p>
      </dgm:t>
    </dgm:pt>
    <dgm:pt modelId="{534949E7-BAA9-4734-8D57-324C1274F650}" type="sibTrans" cxnId="{7BE55163-5E1E-4B92-AE7F-3F553EC4ED1B}">
      <dgm:prSet/>
      <dgm:spPr/>
      <dgm:t>
        <a:bodyPr/>
        <a:lstStyle/>
        <a:p>
          <a:endParaRPr lang="fr-FR"/>
        </a:p>
      </dgm:t>
    </dgm:pt>
    <dgm:pt modelId="{69B6A4E8-B2DE-480E-A8A0-2224FD8914C2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régimes douaniers</a:t>
          </a:r>
          <a:endParaRPr lang="fr-FR" dirty="0">
            <a:solidFill>
              <a:schemeClr val="tx1"/>
            </a:solidFill>
          </a:endParaRPr>
        </a:p>
      </dgm:t>
    </dgm:pt>
    <dgm:pt modelId="{B72A7C88-8ABB-4B38-B8AA-AC32E4A2C620}" type="parTrans" cxnId="{9DC4EAEB-4B66-48BA-83D3-C884E380A8BD}">
      <dgm:prSet/>
      <dgm:spPr/>
      <dgm:t>
        <a:bodyPr/>
        <a:lstStyle/>
        <a:p>
          <a:endParaRPr lang="fr-FR"/>
        </a:p>
      </dgm:t>
    </dgm:pt>
    <dgm:pt modelId="{0CCA36C7-89A9-43BE-A4D2-88BBA9FD20D2}" type="sibTrans" cxnId="{9DC4EAEB-4B66-48BA-83D3-C884E380A8BD}">
      <dgm:prSet/>
      <dgm:spPr/>
      <dgm:t>
        <a:bodyPr/>
        <a:lstStyle/>
        <a:p>
          <a:endParaRPr lang="fr-FR"/>
        </a:p>
      </dgm:t>
    </dgm:pt>
    <dgm:pt modelId="{408FE595-99AD-4C21-9D30-AAC76BDAD3E5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La transmission d’une déclaration</a:t>
          </a:r>
          <a:endParaRPr lang="fr-FR" dirty="0">
            <a:solidFill>
              <a:schemeClr val="tx1"/>
            </a:solidFill>
          </a:endParaRPr>
        </a:p>
      </dgm:t>
    </dgm:pt>
    <dgm:pt modelId="{C5F4BD8A-3639-4E35-91F4-B78E6A951AA0}" type="parTrans" cxnId="{F9459B02-BCE3-451E-A478-B7C7669D7F2A}">
      <dgm:prSet/>
      <dgm:spPr/>
      <dgm:t>
        <a:bodyPr/>
        <a:lstStyle/>
        <a:p>
          <a:endParaRPr lang="fr-FR"/>
        </a:p>
      </dgm:t>
    </dgm:pt>
    <dgm:pt modelId="{D829501C-94C1-4F07-821F-4FA5B26B7B65}" type="sibTrans" cxnId="{F9459B02-BCE3-451E-A478-B7C7669D7F2A}">
      <dgm:prSet/>
      <dgm:spPr/>
      <dgm:t>
        <a:bodyPr/>
        <a:lstStyle/>
        <a:p>
          <a:endParaRPr lang="fr-FR"/>
        </a:p>
      </dgm:t>
    </dgm:pt>
    <dgm:pt modelId="{D9C196AF-8C67-4645-975B-5C2415E1B670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La liquidation douanière</a:t>
          </a:r>
          <a:endParaRPr lang="fr-FR" dirty="0">
            <a:solidFill>
              <a:schemeClr val="tx1"/>
            </a:solidFill>
          </a:endParaRPr>
        </a:p>
      </dgm:t>
    </dgm:pt>
    <dgm:pt modelId="{E41A7998-3710-4FEC-9B29-DCCC52A03075}" type="parTrans" cxnId="{2255629E-7131-4B9B-ADD1-7A3ABAC7F31D}">
      <dgm:prSet/>
      <dgm:spPr/>
      <dgm:t>
        <a:bodyPr/>
        <a:lstStyle/>
        <a:p>
          <a:endParaRPr lang="fr-FR"/>
        </a:p>
      </dgm:t>
    </dgm:pt>
    <dgm:pt modelId="{346AF1CA-1CAA-42BB-9A40-2342D7B13819}" type="sibTrans" cxnId="{2255629E-7131-4B9B-ADD1-7A3ABAC7F31D}">
      <dgm:prSet/>
      <dgm:spPr/>
      <dgm:t>
        <a:bodyPr/>
        <a:lstStyle/>
        <a:p>
          <a:endParaRPr lang="fr-FR"/>
        </a:p>
      </dgm:t>
    </dgm:pt>
    <dgm:pt modelId="{3CCA3896-7877-4F8E-B57B-9FB6E80E82FC}" type="pres">
      <dgm:prSet presAssocID="{37E92199-0C6A-46E8-9BC3-B747E1D88737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fr-FR"/>
        </a:p>
      </dgm:t>
    </dgm:pt>
    <dgm:pt modelId="{D74A667B-6F13-4898-B0B2-9E722FF9BEF4}" type="pres">
      <dgm:prSet presAssocID="{F66A88A8-AA19-43A0-B2C0-7BCB54A982D4}" presName="compNode" presStyleCnt="0"/>
      <dgm:spPr/>
    </dgm:pt>
    <dgm:pt modelId="{3ADC9CD3-A342-43F6-B552-432FE5E11329}" type="pres">
      <dgm:prSet presAssocID="{F66A88A8-AA19-43A0-B2C0-7BCB54A982D4}" presName="dummyConnPt" presStyleCnt="0"/>
      <dgm:spPr/>
    </dgm:pt>
    <dgm:pt modelId="{6A4F9415-43EB-465E-A9FB-9DCD1FF4574A}" type="pres">
      <dgm:prSet presAssocID="{F66A88A8-AA19-43A0-B2C0-7BCB54A982D4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7319DBE-72E3-4D10-B315-F139CDC41364}" type="pres">
      <dgm:prSet presAssocID="{854A76A5-B43C-4CC5-929B-E375991CF2D7}" presName="sibTrans" presStyleLbl="bgSibTrans2D1" presStyleIdx="0" presStyleCnt="8"/>
      <dgm:spPr/>
      <dgm:t>
        <a:bodyPr/>
        <a:lstStyle/>
        <a:p>
          <a:endParaRPr lang="fr-FR"/>
        </a:p>
      </dgm:t>
    </dgm:pt>
    <dgm:pt modelId="{AE4C08C8-49DA-4BDE-97AA-2473A6EFDF3F}" type="pres">
      <dgm:prSet presAssocID="{6D01D8A5-0A03-4F0E-A487-7650ABBA14D8}" presName="compNode" presStyleCnt="0"/>
      <dgm:spPr/>
    </dgm:pt>
    <dgm:pt modelId="{451CB32D-9165-4BE9-B1A6-DA8AF7DC95E8}" type="pres">
      <dgm:prSet presAssocID="{6D01D8A5-0A03-4F0E-A487-7650ABBA14D8}" presName="dummyConnPt" presStyleCnt="0"/>
      <dgm:spPr/>
    </dgm:pt>
    <dgm:pt modelId="{CAAF28EF-FE41-42DF-B806-F951B61B099C}" type="pres">
      <dgm:prSet presAssocID="{6D01D8A5-0A03-4F0E-A487-7650ABBA14D8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0AE81D9-EF31-4A3F-836E-BFADC56C83F3}" type="pres">
      <dgm:prSet presAssocID="{10445AA1-E153-4774-A752-04952FC3C787}" presName="sibTrans" presStyleLbl="bgSibTrans2D1" presStyleIdx="1" presStyleCnt="8"/>
      <dgm:spPr/>
      <dgm:t>
        <a:bodyPr/>
        <a:lstStyle/>
        <a:p>
          <a:endParaRPr lang="fr-FR"/>
        </a:p>
      </dgm:t>
    </dgm:pt>
    <dgm:pt modelId="{EE3E060B-4673-4398-AD92-E52AE8EE4987}" type="pres">
      <dgm:prSet presAssocID="{B13CBAE7-C7C9-4D65-9BFC-5D1FF1CF324D}" presName="compNode" presStyleCnt="0"/>
      <dgm:spPr/>
    </dgm:pt>
    <dgm:pt modelId="{5DB0EB38-73FA-4036-BC43-62A624A60264}" type="pres">
      <dgm:prSet presAssocID="{B13CBAE7-C7C9-4D65-9BFC-5D1FF1CF324D}" presName="dummyConnPt" presStyleCnt="0"/>
      <dgm:spPr/>
    </dgm:pt>
    <dgm:pt modelId="{DF11C1A7-02B6-456F-85B0-22C677BBA7A8}" type="pres">
      <dgm:prSet presAssocID="{B13CBAE7-C7C9-4D65-9BFC-5D1FF1CF324D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6346A6B-9949-49CC-BFA5-E010A6D0CD8C}" type="pres">
      <dgm:prSet presAssocID="{BC509605-6A4D-4A73-99ED-CFFB7AC4B442}" presName="sibTrans" presStyleLbl="bgSibTrans2D1" presStyleIdx="2" presStyleCnt="8"/>
      <dgm:spPr/>
      <dgm:t>
        <a:bodyPr/>
        <a:lstStyle/>
        <a:p>
          <a:endParaRPr lang="fr-FR"/>
        </a:p>
      </dgm:t>
    </dgm:pt>
    <dgm:pt modelId="{1788FBFA-511E-4D69-AF04-948B98C603D4}" type="pres">
      <dgm:prSet presAssocID="{5C5DDF6F-F16C-4493-866C-EBA0A5A89C77}" presName="compNode" presStyleCnt="0"/>
      <dgm:spPr/>
    </dgm:pt>
    <dgm:pt modelId="{9408AB82-78F1-4D62-BFD7-23DDBEDB9F56}" type="pres">
      <dgm:prSet presAssocID="{5C5DDF6F-F16C-4493-866C-EBA0A5A89C77}" presName="dummyConnPt" presStyleCnt="0"/>
      <dgm:spPr/>
    </dgm:pt>
    <dgm:pt modelId="{45486C5F-31E0-471B-9D7D-D118B0C157AC}" type="pres">
      <dgm:prSet presAssocID="{5C5DDF6F-F16C-4493-866C-EBA0A5A89C77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2862C10-9174-4BCE-9F39-A6139F0C865E}" type="pres">
      <dgm:prSet presAssocID="{DA0083B4-A863-44C6-AA49-B9FCB52336A5}" presName="sibTrans" presStyleLbl="bgSibTrans2D1" presStyleIdx="3" presStyleCnt="8"/>
      <dgm:spPr/>
      <dgm:t>
        <a:bodyPr/>
        <a:lstStyle/>
        <a:p>
          <a:endParaRPr lang="fr-FR"/>
        </a:p>
      </dgm:t>
    </dgm:pt>
    <dgm:pt modelId="{588797F1-B124-41E7-B39A-C1FD9FBF2CBA}" type="pres">
      <dgm:prSet presAssocID="{557FA307-B2D5-4F47-84A4-E1541101B995}" presName="compNode" presStyleCnt="0"/>
      <dgm:spPr/>
    </dgm:pt>
    <dgm:pt modelId="{BBD4A958-B534-4E8B-A98C-214E2D6B75AD}" type="pres">
      <dgm:prSet presAssocID="{557FA307-B2D5-4F47-84A4-E1541101B995}" presName="dummyConnPt" presStyleCnt="0"/>
      <dgm:spPr/>
    </dgm:pt>
    <dgm:pt modelId="{72C0895C-5BC0-40CF-B508-50AED222CA91}" type="pres">
      <dgm:prSet presAssocID="{557FA307-B2D5-4F47-84A4-E1541101B995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BC392F-57FA-4C42-91C2-80A713441B97}" type="pres">
      <dgm:prSet presAssocID="{E404E326-4DFC-4B5A-856B-E403CBA50EB2}" presName="sibTrans" presStyleLbl="bgSibTrans2D1" presStyleIdx="4" presStyleCnt="8"/>
      <dgm:spPr/>
      <dgm:t>
        <a:bodyPr/>
        <a:lstStyle/>
        <a:p>
          <a:endParaRPr lang="fr-FR"/>
        </a:p>
      </dgm:t>
    </dgm:pt>
    <dgm:pt modelId="{FC900CC3-8F2E-4BA8-BF49-1367AC81F679}" type="pres">
      <dgm:prSet presAssocID="{435EAB74-79DD-4D2B-A026-16E12C398E4F}" presName="compNode" presStyleCnt="0"/>
      <dgm:spPr/>
    </dgm:pt>
    <dgm:pt modelId="{17B97611-7B40-4045-BDF5-E047A9002985}" type="pres">
      <dgm:prSet presAssocID="{435EAB74-79DD-4D2B-A026-16E12C398E4F}" presName="dummyConnPt" presStyleCnt="0"/>
      <dgm:spPr/>
    </dgm:pt>
    <dgm:pt modelId="{57C7B0A5-F7AE-4667-B3E1-741F748333EC}" type="pres">
      <dgm:prSet presAssocID="{435EAB74-79DD-4D2B-A026-16E12C398E4F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B9A7846-10DA-435E-9E38-2FC3588021FF}" type="pres">
      <dgm:prSet presAssocID="{534949E7-BAA9-4734-8D57-324C1274F650}" presName="sibTrans" presStyleLbl="bgSibTrans2D1" presStyleIdx="5" presStyleCnt="8"/>
      <dgm:spPr/>
      <dgm:t>
        <a:bodyPr/>
        <a:lstStyle/>
        <a:p>
          <a:endParaRPr lang="fr-FR"/>
        </a:p>
      </dgm:t>
    </dgm:pt>
    <dgm:pt modelId="{5C1093C5-777A-42E1-9E44-F9B59DB0159E}" type="pres">
      <dgm:prSet presAssocID="{69B6A4E8-B2DE-480E-A8A0-2224FD8914C2}" presName="compNode" presStyleCnt="0"/>
      <dgm:spPr/>
    </dgm:pt>
    <dgm:pt modelId="{50B6746D-274F-4925-9026-9626B7738C58}" type="pres">
      <dgm:prSet presAssocID="{69B6A4E8-B2DE-480E-A8A0-2224FD8914C2}" presName="dummyConnPt" presStyleCnt="0"/>
      <dgm:spPr/>
    </dgm:pt>
    <dgm:pt modelId="{44368FBE-547C-4BD5-935D-EFAF13DD1633}" type="pres">
      <dgm:prSet presAssocID="{69B6A4E8-B2DE-480E-A8A0-2224FD8914C2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5703570-9697-4DB0-8E60-19D3B466B3F4}" type="pres">
      <dgm:prSet presAssocID="{0CCA36C7-89A9-43BE-A4D2-88BBA9FD20D2}" presName="sibTrans" presStyleLbl="bgSibTrans2D1" presStyleIdx="6" presStyleCnt="8"/>
      <dgm:spPr/>
      <dgm:t>
        <a:bodyPr/>
        <a:lstStyle/>
        <a:p>
          <a:endParaRPr lang="fr-FR"/>
        </a:p>
      </dgm:t>
    </dgm:pt>
    <dgm:pt modelId="{B87F49B0-A8BC-4AF6-B7A9-FD1319D403FC}" type="pres">
      <dgm:prSet presAssocID="{408FE595-99AD-4C21-9D30-AAC76BDAD3E5}" presName="compNode" presStyleCnt="0"/>
      <dgm:spPr/>
    </dgm:pt>
    <dgm:pt modelId="{5C3B5F76-86E4-4647-8E05-C4EF92A00653}" type="pres">
      <dgm:prSet presAssocID="{408FE595-99AD-4C21-9D30-AAC76BDAD3E5}" presName="dummyConnPt" presStyleCnt="0"/>
      <dgm:spPr/>
    </dgm:pt>
    <dgm:pt modelId="{28B2002E-1E89-47A6-826E-CBC565BD5E70}" type="pres">
      <dgm:prSet presAssocID="{408FE595-99AD-4C21-9D30-AAC76BDAD3E5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CF7ED3F-B7A5-4C6D-B93C-28B8B51A8EAF}" type="pres">
      <dgm:prSet presAssocID="{D829501C-94C1-4F07-821F-4FA5B26B7B65}" presName="sibTrans" presStyleLbl="bgSibTrans2D1" presStyleIdx="7" presStyleCnt="8"/>
      <dgm:spPr/>
      <dgm:t>
        <a:bodyPr/>
        <a:lstStyle/>
        <a:p>
          <a:endParaRPr lang="fr-FR"/>
        </a:p>
      </dgm:t>
    </dgm:pt>
    <dgm:pt modelId="{1FE62CA6-1FF4-4B65-838D-55897A3DADAD}" type="pres">
      <dgm:prSet presAssocID="{D9C196AF-8C67-4645-975B-5C2415E1B670}" presName="compNode" presStyleCnt="0"/>
      <dgm:spPr/>
    </dgm:pt>
    <dgm:pt modelId="{13894704-8F93-48E9-BFAD-0E30A9860836}" type="pres">
      <dgm:prSet presAssocID="{D9C196AF-8C67-4645-975B-5C2415E1B670}" presName="dummyConnPt" presStyleCnt="0"/>
      <dgm:spPr/>
    </dgm:pt>
    <dgm:pt modelId="{85472748-7F39-4CB5-9041-077DB9E255CD}" type="pres">
      <dgm:prSet presAssocID="{D9C196AF-8C67-4645-975B-5C2415E1B670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9C4ED96-1F8F-42DE-9472-5CBCCD251884}" type="presOf" srcId="{408FE595-99AD-4C21-9D30-AAC76BDAD3E5}" destId="{28B2002E-1E89-47A6-826E-CBC565BD5E70}" srcOrd="0" destOrd="0" presId="urn:microsoft.com/office/officeart/2005/8/layout/bProcess4"/>
    <dgm:cxn modelId="{C7DF3E7B-16C8-4936-89F2-04D5843EF55E}" type="presOf" srcId="{F66A88A8-AA19-43A0-B2C0-7BCB54A982D4}" destId="{6A4F9415-43EB-465E-A9FB-9DCD1FF4574A}" srcOrd="0" destOrd="0" presId="urn:microsoft.com/office/officeart/2005/8/layout/bProcess4"/>
    <dgm:cxn modelId="{83AF7FE2-4733-4A04-BBB7-A1B4812BD6A7}" srcId="{37E92199-0C6A-46E8-9BC3-B747E1D88737}" destId="{557FA307-B2D5-4F47-84A4-E1541101B995}" srcOrd="4" destOrd="0" parTransId="{1BF71FA3-FBB9-488F-9A94-AAEEEEDD1DAF}" sibTransId="{E404E326-4DFC-4B5A-856B-E403CBA50EB2}"/>
    <dgm:cxn modelId="{34420367-6C23-4FA1-BBB8-494CF390542E}" type="presOf" srcId="{854A76A5-B43C-4CC5-929B-E375991CF2D7}" destId="{B7319DBE-72E3-4D10-B315-F139CDC41364}" srcOrd="0" destOrd="0" presId="urn:microsoft.com/office/officeart/2005/8/layout/bProcess4"/>
    <dgm:cxn modelId="{F9459B02-BCE3-451E-A478-B7C7669D7F2A}" srcId="{37E92199-0C6A-46E8-9BC3-B747E1D88737}" destId="{408FE595-99AD-4C21-9D30-AAC76BDAD3E5}" srcOrd="7" destOrd="0" parTransId="{C5F4BD8A-3639-4E35-91F4-B78E6A951AA0}" sibTransId="{D829501C-94C1-4F07-821F-4FA5B26B7B65}"/>
    <dgm:cxn modelId="{B05AA050-9649-4A5A-91F2-E7A53534C060}" type="presOf" srcId="{DA0083B4-A863-44C6-AA49-B9FCB52336A5}" destId="{52862C10-9174-4BCE-9F39-A6139F0C865E}" srcOrd="0" destOrd="0" presId="urn:microsoft.com/office/officeart/2005/8/layout/bProcess4"/>
    <dgm:cxn modelId="{74E09F6D-D835-435C-A77D-442560F0C5E7}" type="presOf" srcId="{557FA307-B2D5-4F47-84A4-E1541101B995}" destId="{72C0895C-5BC0-40CF-B508-50AED222CA91}" srcOrd="0" destOrd="0" presId="urn:microsoft.com/office/officeart/2005/8/layout/bProcess4"/>
    <dgm:cxn modelId="{9DC4EAEB-4B66-48BA-83D3-C884E380A8BD}" srcId="{37E92199-0C6A-46E8-9BC3-B747E1D88737}" destId="{69B6A4E8-B2DE-480E-A8A0-2224FD8914C2}" srcOrd="6" destOrd="0" parTransId="{B72A7C88-8ABB-4B38-B8AA-AC32E4A2C620}" sibTransId="{0CCA36C7-89A9-43BE-A4D2-88BBA9FD20D2}"/>
    <dgm:cxn modelId="{54312A02-9E56-485C-8B74-6E3A735F43F2}" type="presOf" srcId="{D9C196AF-8C67-4645-975B-5C2415E1B670}" destId="{85472748-7F39-4CB5-9041-077DB9E255CD}" srcOrd="0" destOrd="0" presId="urn:microsoft.com/office/officeart/2005/8/layout/bProcess4"/>
    <dgm:cxn modelId="{2255629E-7131-4B9B-ADD1-7A3ABAC7F31D}" srcId="{37E92199-0C6A-46E8-9BC3-B747E1D88737}" destId="{D9C196AF-8C67-4645-975B-5C2415E1B670}" srcOrd="8" destOrd="0" parTransId="{E41A7998-3710-4FEC-9B29-DCCC52A03075}" sibTransId="{346AF1CA-1CAA-42BB-9A40-2342D7B13819}"/>
    <dgm:cxn modelId="{286DD767-1FB5-4261-98AB-461AB3D7282A}" type="presOf" srcId="{D829501C-94C1-4F07-821F-4FA5B26B7B65}" destId="{6CF7ED3F-B7A5-4C6D-B93C-28B8B51A8EAF}" srcOrd="0" destOrd="0" presId="urn:microsoft.com/office/officeart/2005/8/layout/bProcess4"/>
    <dgm:cxn modelId="{CBB60514-9688-4081-B6BF-C70ECE2E395C}" type="presOf" srcId="{37E92199-0C6A-46E8-9BC3-B747E1D88737}" destId="{3CCA3896-7877-4F8E-B57B-9FB6E80E82FC}" srcOrd="0" destOrd="0" presId="urn:microsoft.com/office/officeart/2005/8/layout/bProcess4"/>
    <dgm:cxn modelId="{BC4677AC-9B82-4D69-96AF-0BD98FDB8CD0}" type="presOf" srcId="{5C5DDF6F-F16C-4493-866C-EBA0A5A89C77}" destId="{45486C5F-31E0-471B-9D7D-D118B0C157AC}" srcOrd="0" destOrd="0" presId="urn:microsoft.com/office/officeart/2005/8/layout/bProcess4"/>
    <dgm:cxn modelId="{25D27D89-953B-404C-BDD3-451A5DCD5F10}" srcId="{37E92199-0C6A-46E8-9BC3-B747E1D88737}" destId="{5C5DDF6F-F16C-4493-866C-EBA0A5A89C77}" srcOrd="3" destOrd="0" parTransId="{71A91BA4-DBEC-4942-BE37-A0CC3CBD3B86}" sibTransId="{DA0083B4-A863-44C6-AA49-B9FCB52336A5}"/>
    <dgm:cxn modelId="{AE53EF54-8F97-4DCF-AA94-9A9AD816EFCC}" type="presOf" srcId="{B13CBAE7-C7C9-4D65-9BFC-5D1FF1CF324D}" destId="{DF11C1A7-02B6-456F-85B0-22C677BBA7A8}" srcOrd="0" destOrd="0" presId="urn:microsoft.com/office/officeart/2005/8/layout/bProcess4"/>
    <dgm:cxn modelId="{E70DCB8E-1E02-41ED-B164-0B4154DFD15B}" type="presOf" srcId="{E404E326-4DFC-4B5A-856B-E403CBA50EB2}" destId="{57BC392F-57FA-4C42-91C2-80A713441B97}" srcOrd="0" destOrd="0" presId="urn:microsoft.com/office/officeart/2005/8/layout/bProcess4"/>
    <dgm:cxn modelId="{406FF576-FBDB-4ACA-904A-68076F0ED1C6}" type="presOf" srcId="{BC509605-6A4D-4A73-99ED-CFFB7AC4B442}" destId="{D6346A6B-9949-49CC-BFA5-E010A6D0CD8C}" srcOrd="0" destOrd="0" presId="urn:microsoft.com/office/officeart/2005/8/layout/bProcess4"/>
    <dgm:cxn modelId="{08F2C21A-5AC6-41BE-97CE-A081ED72D45B}" srcId="{37E92199-0C6A-46E8-9BC3-B747E1D88737}" destId="{F66A88A8-AA19-43A0-B2C0-7BCB54A982D4}" srcOrd="0" destOrd="0" parTransId="{52FB25F1-B28E-423B-BB15-A553CD48103C}" sibTransId="{854A76A5-B43C-4CC5-929B-E375991CF2D7}"/>
    <dgm:cxn modelId="{7BE55163-5E1E-4B92-AE7F-3F553EC4ED1B}" srcId="{37E92199-0C6A-46E8-9BC3-B747E1D88737}" destId="{435EAB74-79DD-4D2B-A026-16E12C398E4F}" srcOrd="5" destOrd="0" parTransId="{34C07552-4EBD-4FD6-AB92-05A3D201F65F}" sibTransId="{534949E7-BAA9-4734-8D57-324C1274F650}"/>
    <dgm:cxn modelId="{FBD6ADC2-C955-4873-A478-FF55E06FAC82}" type="presOf" srcId="{6D01D8A5-0A03-4F0E-A487-7650ABBA14D8}" destId="{CAAF28EF-FE41-42DF-B806-F951B61B099C}" srcOrd="0" destOrd="0" presId="urn:microsoft.com/office/officeart/2005/8/layout/bProcess4"/>
    <dgm:cxn modelId="{32D73294-3996-4C04-8ED7-7B3A3CAA652E}" type="presOf" srcId="{0CCA36C7-89A9-43BE-A4D2-88BBA9FD20D2}" destId="{B5703570-9697-4DB0-8E60-19D3B466B3F4}" srcOrd="0" destOrd="0" presId="urn:microsoft.com/office/officeart/2005/8/layout/bProcess4"/>
    <dgm:cxn modelId="{FFD8D8AA-940F-4FC1-9CAD-4B494D5D33CD}" srcId="{37E92199-0C6A-46E8-9BC3-B747E1D88737}" destId="{B13CBAE7-C7C9-4D65-9BFC-5D1FF1CF324D}" srcOrd="2" destOrd="0" parTransId="{26B03FD5-F2A1-42FE-90B0-255E98A9DE0C}" sibTransId="{BC509605-6A4D-4A73-99ED-CFFB7AC4B442}"/>
    <dgm:cxn modelId="{2C62E13B-9ACB-46EC-A1F5-99BEAF23A7C3}" srcId="{37E92199-0C6A-46E8-9BC3-B747E1D88737}" destId="{6D01D8A5-0A03-4F0E-A487-7650ABBA14D8}" srcOrd="1" destOrd="0" parTransId="{DAE26F1D-BF4D-4F07-AB66-BC3771595F5D}" sibTransId="{10445AA1-E153-4774-A752-04952FC3C787}"/>
    <dgm:cxn modelId="{BF719274-6C84-4E35-9660-D680FFA625AD}" type="presOf" srcId="{10445AA1-E153-4774-A752-04952FC3C787}" destId="{E0AE81D9-EF31-4A3F-836E-BFADC56C83F3}" srcOrd="0" destOrd="0" presId="urn:microsoft.com/office/officeart/2005/8/layout/bProcess4"/>
    <dgm:cxn modelId="{EA9D271A-FBAC-4F36-BB1F-5CAC225BF851}" type="presOf" srcId="{534949E7-BAA9-4734-8D57-324C1274F650}" destId="{4B9A7846-10DA-435E-9E38-2FC3588021FF}" srcOrd="0" destOrd="0" presId="urn:microsoft.com/office/officeart/2005/8/layout/bProcess4"/>
    <dgm:cxn modelId="{3A074FFC-58F7-43F4-8ADB-0C9D22DE993C}" type="presOf" srcId="{69B6A4E8-B2DE-480E-A8A0-2224FD8914C2}" destId="{44368FBE-547C-4BD5-935D-EFAF13DD1633}" srcOrd="0" destOrd="0" presId="urn:microsoft.com/office/officeart/2005/8/layout/bProcess4"/>
    <dgm:cxn modelId="{9037C26D-40E8-44F8-A590-5195C7E825C5}" type="presOf" srcId="{435EAB74-79DD-4D2B-A026-16E12C398E4F}" destId="{57C7B0A5-F7AE-4667-B3E1-741F748333EC}" srcOrd="0" destOrd="0" presId="urn:microsoft.com/office/officeart/2005/8/layout/bProcess4"/>
    <dgm:cxn modelId="{8E3B8D33-BBD7-42E0-9099-3E275E8F8EAC}" type="presParOf" srcId="{3CCA3896-7877-4F8E-B57B-9FB6E80E82FC}" destId="{D74A667B-6F13-4898-B0B2-9E722FF9BEF4}" srcOrd="0" destOrd="0" presId="urn:microsoft.com/office/officeart/2005/8/layout/bProcess4"/>
    <dgm:cxn modelId="{E2744EE1-2A99-432F-9BB1-A0411AE61C71}" type="presParOf" srcId="{D74A667B-6F13-4898-B0B2-9E722FF9BEF4}" destId="{3ADC9CD3-A342-43F6-B552-432FE5E11329}" srcOrd="0" destOrd="0" presId="urn:microsoft.com/office/officeart/2005/8/layout/bProcess4"/>
    <dgm:cxn modelId="{7FC266F9-B9E4-4C0C-A478-66C5E5669C35}" type="presParOf" srcId="{D74A667B-6F13-4898-B0B2-9E722FF9BEF4}" destId="{6A4F9415-43EB-465E-A9FB-9DCD1FF4574A}" srcOrd="1" destOrd="0" presId="urn:microsoft.com/office/officeart/2005/8/layout/bProcess4"/>
    <dgm:cxn modelId="{50A06E73-5753-4593-8E3A-ECFCA4146EFA}" type="presParOf" srcId="{3CCA3896-7877-4F8E-B57B-9FB6E80E82FC}" destId="{B7319DBE-72E3-4D10-B315-F139CDC41364}" srcOrd="1" destOrd="0" presId="urn:microsoft.com/office/officeart/2005/8/layout/bProcess4"/>
    <dgm:cxn modelId="{0795C4A5-5976-4089-AAC8-B134FBC0F3F7}" type="presParOf" srcId="{3CCA3896-7877-4F8E-B57B-9FB6E80E82FC}" destId="{AE4C08C8-49DA-4BDE-97AA-2473A6EFDF3F}" srcOrd="2" destOrd="0" presId="urn:microsoft.com/office/officeart/2005/8/layout/bProcess4"/>
    <dgm:cxn modelId="{788543AE-9917-4321-8E68-C1766A90EE9C}" type="presParOf" srcId="{AE4C08C8-49DA-4BDE-97AA-2473A6EFDF3F}" destId="{451CB32D-9165-4BE9-B1A6-DA8AF7DC95E8}" srcOrd="0" destOrd="0" presId="urn:microsoft.com/office/officeart/2005/8/layout/bProcess4"/>
    <dgm:cxn modelId="{94FF55D7-B675-4D2C-9F27-72F6C479B7BD}" type="presParOf" srcId="{AE4C08C8-49DA-4BDE-97AA-2473A6EFDF3F}" destId="{CAAF28EF-FE41-42DF-B806-F951B61B099C}" srcOrd="1" destOrd="0" presId="urn:microsoft.com/office/officeart/2005/8/layout/bProcess4"/>
    <dgm:cxn modelId="{923B1867-8D71-4001-A5C2-881B39EA233D}" type="presParOf" srcId="{3CCA3896-7877-4F8E-B57B-9FB6E80E82FC}" destId="{E0AE81D9-EF31-4A3F-836E-BFADC56C83F3}" srcOrd="3" destOrd="0" presId="urn:microsoft.com/office/officeart/2005/8/layout/bProcess4"/>
    <dgm:cxn modelId="{486D8E95-411E-4C30-B9DC-2385E2692AF0}" type="presParOf" srcId="{3CCA3896-7877-4F8E-B57B-9FB6E80E82FC}" destId="{EE3E060B-4673-4398-AD92-E52AE8EE4987}" srcOrd="4" destOrd="0" presId="urn:microsoft.com/office/officeart/2005/8/layout/bProcess4"/>
    <dgm:cxn modelId="{105E7F09-BD4C-4971-9CF8-87690BCF6016}" type="presParOf" srcId="{EE3E060B-4673-4398-AD92-E52AE8EE4987}" destId="{5DB0EB38-73FA-4036-BC43-62A624A60264}" srcOrd="0" destOrd="0" presId="urn:microsoft.com/office/officeart/2005/8/layout/bProcess4"/>
    <dgm:cxn modelId="{E435C941-7B9D-4227-A936-7B5B23C24EE0}" type="presParOf" srcId="{EE3E060B-4673-4398-AD92-E52AE8EE4987}" destId="{DF11C1A7-02B6-456F-85B0-22C677BBA7A8}" srcOrd="1" destOrd="0" presId="urn:microsoft.com/office/officeart/2005/8/layout/bProcess4"/>
    <dgm:cxn modelId="{44A0D0DF-D3F7-4750-AD8B-4940300FC20C}" type="presParOf" srcId="{3CCA3896-7877-4F8E-B57B-9FB6E80E82FC}" destId="{D6346A6B-9949-49CC-BFA5-E010A6D0CD8C}" srcOrd="5" destOrd="0" presId="urn:microsoft.com/office/officeart/2005/8/layout/bProcess4"/>
    <dgm:cxn modelId="{6FB15730-6D57-40FC-A7E3-BFDE51569926}" type="presParOf" srcId="{3CCA3896-7877-4F8E-B57B-9FB6E80E82FC}" destId="{1788FBFA-511E-4D69-AF04-948B98C603D4}" srcOrd="6" destOrd="0" presId="urn:microsoft.com/office/officeart/2005/8/layout/bProcess4"/>
    <dgm:cxn modelId="{2643A261-36DF-40D8-9F59-8D65B7CA75DB}" type="presParOf" srcId="{1788FBFA-511E-4D69-AF04-948B98C603D4}" destId="{9408AB82-78F1-4D62-BFD7-23DDBEDB9F56}" srcOrd="0" destOrd="0" presId="urn:microsoft.com/office/officeart/2005/8/layout/bProcess4"/>
    <dgm:cxn modelId="{140EC09A-EBE0-4E0F-AAF6-EE4844D8E34A}" type="presParOf" srcId="{1788FBFA-511E-4D69-AF04-948B98C603D4}" destId="{45486C5F-31E0-471B-9D7D-D118B0C157AC}" srcOrd="1" destOrd="0" presId="urn:microsoft.com/office/officeart/2005/8/layout/bProcess4"/>
    <dgm:cxn modelId="{68230676-C317-4325-A2E0-972D879D993D}" type="presParOf" srcId="{3CCA3896-7877-4F8E-B57B-9FB6E80E82FC}" destId="{52862C10-9174-4BCE-9F39-A6139F0C865E}" srcOrd="7" destOrd="0" presId="urn:microsoft.com/office/officeart/2005/8/layout/bProcess4"/>
    <dgm:cxn modelId="{6539F874-7975-4132-AC37-86249B3A0DB9}" type="presParOf" srcId="{3CCA3896-7877-4F8E-B57B-9FB6E80E82FC}" destId="{588797F1-B124-41E7-B39A-C1FD9FBF2CBA}" srcOrd="8" destOrd="0" presId="urn:microsoft.com/office/officeart/2005/8/layout/bProcess4"/>
    <dgm:cxn modelId="{C458A921-EC37-4C70-8676-4082E7DA2D22}" type="presParOf" srcId="{588797F1-B124-41E7-B39A-C1FD9FBF2CBA}" destId="{BBD4A958-B534-4E8B-A98C-214E2D6B75AD}" srcOrd="0" destOrd="0" presId="urn:microsoft.com/office/officeart/2005/8/layout/bProcess4"/>
    <dgm:cxn modelId="{FA3A98DA-833F-44FB-BF2B-4331020A5AA8}" type="presParOf" srcId="{588797F1-B124-41E7-B39A-C1FD9FBF2CBA}" destId="{72C0895C-5BC0-40CF-B508-50AED222CA91}" srcOrd="1" destOrd="0" presId="urn:microsoft.com/office/officeart/2005/8/layout/bProcess4"/>
    <dgm:cxn modelId="{EF1E9486-1F01-4C35-8CA9-A1FE92841FD7}" type="presParOf" srcId="{3CCA3896-7877-4F8E-B57B-9FB6E80E82FC}" destId="{57BC392F-57FA-4C42-91C2-80A713441B97}" srcOrd="9" destOrd="0" presId="urn:microsoft.com/office/officeart/2005/8/layout/bProcess4"/>
    <dgm:cxn modelId="{1FDF8277-9D3C-490D-BE73-CAF2CE8476E9}" type="presParOf" srcId="{3CCA3896-7877-4F8E-B57B-9FB6E80E82FC}" destId="{FC900CC3-8F2E-4BA8-BF49-1367AC81F679}" srcOrd="10" destOrd="0" presId="urn:microsoft.com/office/officeart/2005/8/layout/bProcess4"/>
    <dgm:cxn modelId="{B573F596-230D-4ED8-8600-863981C99184}" type="presParOf" srcId="{FC900CC3-8F2E-4BA8-BF49-1367AC81F679}" destId="{17B97611-7B40-4045-BDF5-E047A9002985}" srcOrd="0" destOrd="0" presId="urn:microsoft.com/office/officeart/2005/8/layout/bProcess4"/>
    <dgm:cxn modelId="{A6C45B06-2FF6-4D0C-B883-1F9C0AAEDBE4}" type="presParOf" srcId="{FC900CC3-8F2E-4BA8-BF49-1367AC81F679}" destId="{57C7B0A5-F7AE-4667-B3E1-741F748333EC}" srcOrd="1" destOrd="0" presId="urn:microsoft.com/office/officeart/2005/8/layout/bProcess4"/>
    <dgm:cxn modelId="{F7CFCF8C-261B-4B2B-AFC6-D002F5B836AE}" type="presParOf" srcId="{3CCA3896-7877-4F8E-B57B-9FB6E80E82FC}" destId="{4B9A7846-10DA-435E-9E38-2FC3588021FF}" srcOrd="11" destOrd="0" presId="urn:microsoft.com/office/officeart/2005/8/layout/bProcess4"/>
    <dgm:cxn modelId="{213249DE-8919-4A98-A9DB-16481263A526}" type="presParOf" srcId="{3CCA3896-7877-4F8E-B57B-9FB6E80E82FC}" destId="{5C1093C5-777A-42E1-9E44-F9B59DB0159E}" srcOrd="12" destOrd="0" presId="urn:microsoft.com/office/officeart/2005/8/layout/bProcess4"/>
    <dgm:cxn modelId="{C7443A69-0D9B-49F3-84EC-CE8C03B3FE44}" type="presParOf" srcId="{5C1093C5-777A-42E1-9E44-F9B59DB0159E}" destId="{50B6746D-274F-4925-9026-9626B7738C58}" srcOrd="0" destOrd="0" presId="urn:microsoft.com/office/officeart/2005/8/layout/bProcess4"/>
    <dgm:cxn modelId="{308A66E0-42A1-4D1A-8EE3-AAF2A40745B5}" type="presParOf" srcId="{5C1093C5-777A-42E1-9E44-F9B59DB0159E}" destId="{44368FBE-547C-4BD5-935D-EFAF13DD1633}" srcOrd="1" destOrd="0" presId="urn:microsoft.com/office/officeart/2005/8/layout/bProcess4"/>
    <dgm:cxn modelId="{9F33CD06-8E76-4004-8481-83E213926E75}" type="presParOf" srcId="{3CCA3896-7877-4F8E-B57B-9FB6E80E82FC}" destId="{B5703570-9697-4DB0-8E60-19D3B466B3F4}" srcOrd="13" destOrd="0" presId="urn:microsoft.com/office/officeart/2005/8/layout/bProcess4"/>
    <dgm:cxn modelId="{000B72C6-93DB-4D43-99E4-51D520AE8B57}" type="presParOf" srcId="{3CCA3896-7877-4F8E-B57B-9FB6E80E82FC}" destId="{B87F49B0-A8BC-4AF6-B7A9-FD1319D403FC}" srcOrd="14" destOrd="0" presId="urn:microsoft.com/office/officeart/2005/8/layout/bProcess4"/>
    <dgm:cxn modelId="{49B91A28-4E4F-4874-B4F0-00A113202FC4}" type="presParOf" srcId="{B87F49B0-A8BC-4AF6-B7A9-FD1319D403FC}" destId="{5C3B5F76-86E4-4647-8E05-C4EF92A00653}" srcOrd="0" destOrd="0" presId="urn:microsoft.com/office/officeart/2005/8/layout/bProcess4"/>
    <dgm:cxn modelId="{CE693AB2-15C2-410A-AEF4-1851F2BC3028}" type="presParOf" srcId="{B87F49B0-A8BC-4AF6-B7A9-FD1319D403FC}" destId="{28B2002E-1E89-47A6-826E-CBC565BD5E70}" srcOrd="1" destOrd="0" presId="urn:microsoft.com/office/officeart/2005/8/layout/bProcess4"/>
    <dgm:cxn modelId="{947EBAEE-B72F-4057-AB6F-5244B01570B7}" type="presParOf" srcId="{3CCA3896-7877-4F8E-B57B-9FB6E80E82FC}" destId="{6CF7ED3F-B7A5-4C6D-B93C-28B8B51A8EAF}" srcOrd="15" destOrd="0" presId="urn:microsoft.com/office/officeart/2005/8/layout/bProcess4"/>
    <dgm:cxn modelId="{EA5877E7-3F37-477A-B3E4-3B3771E6ED99}" type="presParOf" srcId="{3CCA3896-7877-4F8E-B57B-9FB6E80E82FC}" destId="{1FE62CA6-1FF4-4B65-838D-55897A3DADAD}" srcOrd="16" destOrd="0" presId="urn:microsoft.com/office/officeart/2005/8/layout/bProcess4"/>
    <dgm:cxn modelId="{2E765D3D-126D-4248-A0B2-095B8A385961}" type="presParOf" srcId="{1FE62CA6-1FF4-4B65-838D-55897A3DADAD}" destId="{13894704-8F93-48E9-BFAD-0E30A9860836}" srcOrd="0" destOrd="0" presId="urn:microsoft.com/office/officeart/2005/8/layout/bProcess4"/>
    <dgm:cxn modelId="{3F149809-C1CD-488E-BDD4-66DCD3181C93}" type="presParOf" srcId="{1FE62CA6-1FF4-4B65-838D-55897A3DADAD}" destId="{85472748-7F39-4CB5-9041-077DB9E255C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E92199-0C6A-46E8-9BC3-B747E1D88737}" type="doc">
      <dgm:prSet loTypeId="urn:microsoft.com/office/officeart/2005/8/layout/bProcess4" loCatId="process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fr-FR"/>
        </a:p>
      </dgm:t>
    </dgm:pt>
    <dgm:pt modelId="{F66A88A8-AA19-43A0-B2C0-7BCB54A982D4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missions et l’organisation de la Douane</a:t>
          </a:r>
          <a:endParaRPr lang="fr-FR" dirty="0">
            <a:solidFill>
              <a:schemeClr val="tx1"/>
            </a:solidFill>
          </a:endParaRPr>
        </a:p>
      </dgm:t>
    </dgm:pt>
    <dgm:pt modelId="{52FB25F1-B28E-423B-BB15-A553CD48103C}" type="parTrans" cxnId="{08F2C21A-5AC6-41BE-97CE-A081ED72D45B}">
      <dgm:prSet/>
      <dgm:spPr/>
      <dgm:t>
        <a:bodyPr/>
        <a:lstStyle/>
        <a:p>
          <a:endParaRPr lang="fr-FR"/>
        </a:p>
      </dgm:t>
    </dgm:pt>
    <dgm:pt modelId="{854A76A5-B43C-4CC5-929B-E375991CF2D7}" type="sibTrans" cxnId="{08F2C21A-5AC6-41BE-97CE-A081ED72D45B}">
      <dgm:prSet/>
      <dgm:spPr/>
      <dgm:t>
        <a:bodyPr/>
        <a:lstStyle/>
        <a:p>
          <a:endParaRPr lang="fr-FR"/>
        </a:p>
      </dgm:t>
    </dgm:pt>
    <dgm:pt modelId="{6D01D8A5-0A03-4F0E-A487-7650ABBA14D8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 statut du déclarant </a:t>
          </a:r>
          <a:endParaRPr lang="fr-FR" dirty="0">
            <a:solidFill>
              <a:schemeClr val="tx1"/>
            </a:solidFill>
          </a:endParaRPr>
        </a:p>
      </dgm:t>
    </dgm:pt>
    <dgm:pt modelId="{DAE26F1D-BF4D-4F07-AB66-BC3771595F5D}" type="parTrans" cxnId="{2C62E13B-9ACB-46EC-A1F5-99BEAF23A7C3}">
      <dgm:prSet/>
      <dgm:spPr/>
      <dgm:t>
        <a:bodyPr/>
        <a:lstStyle/>
        <a:p>
          <a:endParaRPr lang="fr-FR"/>
        </a:p>
      </dgm:t>
    </dgm:pt>
    <dgm:pt modelId="{10445AA1-E153-4774-A752-04952FC3C787}" type="sibTrans" cxnId="{2C62E13B-9ACB-46EC-A1F5-99BEAF23A7C3}">
      <dgm:prSet/>
      <dgm:spPr/>
      <dgm:t>
        <a:bodyPr/>
        <a:lstStyle/>
        <a:p>
          <a:endParaRPr lang="fr-FR"/>
        </a:p>
      </dgm:t>
    </dgm:pt>
    <dgm:pt modelId="{B13CBAE7-C7C9-4D65-9BFC-5D1FF1CF324D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éléments déclaratifs</a:t>
          </a:r>
          <a:endParaRPr lang="fr-FR" dirty="0">
            <a:solidFill>
              <a:schemeClr val="tx1"/>
            </a:solidFill>
          </a:endParaRPr>
        </a:p>
      </dgm:t>
    </dgm:pt>
    <dgm:pt modelId="{26B03FD5-F2A1-42FE-90B0-255E98A9DE0C}" type="parTrans" cxnId="{FFD8D8AA-940F-4FC1-9CAD-4B494D5D33CD}">
      <dgm:prSet/>
      <dgm:spPr/>
      <dgm:t>
        <a:bodyPr/>
        <a:lstStyle/>
        <a:p>
          <a:endParaRPr lang="fr-FR"/>
        </a:p>
      </dgm:t>
    </dgm:pt>
    <dgm:pt modelId="{BC509605-6A4D-4A73-99ED-CFFB7AC4B442}" type="sibTrans" cxnId="{FFD8D8AA-940F-4FC1-9CAD-4B494D5D33CD}">
      <dgm:prSet/>
      <dgm:spPr/>
      <dgm:t>
        <a:bodyPr/>
        <a:lstStyle/>
        <a:p>
          <a:endParaRPr lang="fr-FR"/>
        </a:p>
      </dgm:t>
    </dgm:pt>
    <dgm:pt modelId="{5C5DDF6F-F16C-4493-866C-EBA0A5A89C77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régimes de transit</a:t>
          </a:r>
          <a:endParaRPr lang="fr-FR" dirty="0">
            <a:solidFill>
              <a:schemeClr val="tx1"/>
            </a:solidFill>
          </a:endParaRPr>
        </a:p>
      </dgm:t>
    </dgm:pt>
    <dgm:pt modelId="{71A91BA4-DBEC-4942-BE37-A0CC3CBD3B86}" type="parTrans" cxnId="{25D27D89-953B-404C-BDD3-451A5DCD5F10}">
      <dgm:prSet/>
      <dgm:spPr/>
      <dgm:t>
        <a:bodyPr/>
        <a:lstStyle/>
        <a:p>
          <a:endParaRPr lang="fr-FR"/>
        </a:p>
      </dgm:t>
    </dgm:pt>
    <dgm:pt modelId="{DA0083B4-A863-44C6-AA49-B9FCB52336A5}" type="sibTrans" cxnId="{25D27D89-953B-404C-BDD3-451A5DCD5F10}">
      <dgm:prSet/>
      <dgm:spPr/>
      <dgm:t>
        <a:bodyPr/>
        <a:lstStyle/>
        <a:p>
          <a:endParaRPr lang="fr-FR"/>
        </a:p>
      </dgm:t>
    </dgm:pt>
    <dgm:pt modelId="{557FA307-B2D5-4F47-84A4-E1541101B995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procédures de dédouanement</a:t>
          </a:r>
          <a:endParaRPr lang="fr-FR" dirty="0">
            <a:solidFill>
              <a:schemeClr val="tx1"/>
            </a:solidFill>
          </a:endParaRPr>
        </a:p>
      </dgm:t>
    </dgm:pt>
    <dgm:pt modelId="{1BF71FA3-FBB9-488F-9A94-AAEEEEDD1DAF}" type="parTrans" cxnId="{83AF7FE2-4733-4A04-BBB7-A1B4812BD6A7}">
      <dgm:prSet/>
      <dgm:spPr/>
      <dgm:t>
        <a:bodyPr/>
        <a:lstStyle/>
        <a:p>
          <a:endParaRPr lang="fr-FR"/>
        </a:p>
      </dgm:t>
    </dgm:pt>
    <dgm:pt modelId="{E404E326-4DFC-4B5A-856B-E403CBA50EB2}" type="sibTrans" cxnId="{83AF7FE2-4733-4A04-BBB7-A1B4812BD6A7}">
      <dgm:prSet/>
      <dgm:spPr/>
      <dgm:t>
        <a:bodyPr/>
        <a:lstStyle/>
        <a:p>
          <a:endParaRPr lang="fr-FR"/>
        </a:p>
      </dgm:t>
    </dgm:pt>
    <dgm:pt modelId="{435EAB74-79DD-4D2B-A026-16E12C398E4F}">
      <dgm:prSet phldrT="[Texte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documents nécessaires</a:t>
          </a:r>
          <a:endParaRPr lang="fr-FR" dirty="0">
            <a:solidFill>
              <a:schemeClr val="tx1"/>
            </a:solidFill>
          </a:endParaRPr>
        </a:p>
      </dgm:t>
    </dgm:pt>
    <dgm:pt modelId="{34C07552-4EBD-4FD6-AB92-05A3D201F65F}" type="parTrans" cxnId="{7BE55163-5E1E-4B92-AE7F-3F553EC4ED1B}">
      <dgm:prSet/>
      <dgm:spPr/>
      <dgm:t>
        <a:bodyPr/>
        <a:lstStyle/>
        <a:p>
          <a:endParaRPr lang="fr-FR"/>
        </a:p>
      </dgm:t>
    </dgm:pt>
    <dgm:pt modelId="{534949E7-BAA9-4734-8D57-324C1274F650}" type="sibTrans" cxnId="{7BE55163-5E1E-4B92-AE7F-3F553EC4ED1B}">
      <dgm:prSet/>
      <dgm:spPr/>
      <dgm:t>
        <a:bodyPr/>
        <a:lstStyle/>
        <a:p>
          <a:endParaRPr lang="fr-FR"/>
        </a:p>
      </dgm:t>
    </dgm:pt>
    <dgm:pt modelId="{69B6A4E8-B2DE-480E-A8A0-2224FD8914C2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régimes douaniers</a:t>
          </a:r>
          <a:endParaRPr lang="fr-FR" dirty="0">
            <a:solidFill>
              <a:schemeClr val="tx1"/>
            </a:solidFill>
          </a:endParaRPr>
        </a:p>
      </dgm:t>
    </dgm:pt>
    <dgm:pt modelId="{B72A7C88-8ABB-4B38-B8AA-AC32E4A2C620}" type="parTrans" cxnId="{9DC4EAEB-4B66-48BA-83D3-C884E380A8BD}">
      <dgm:prSet/>
      <dgm:spPr/>
      <dgm:t>
        <a:bodyPr/>
        <a:lstStyle/>
        <a:p>
          <a:endParaRPr lang="fr-FR"/>
        </a:p>
      </dgm:t>
    </dgm:pt>
    <dgm:pt modelId="{0CCA36C7-89A9-43BE-A4D2-88BBA9FD20D2}" type="sibTrans" cxnId="{9DC4EAEB-4B66-48BA-83D3-C884E380A8BD}">
      <dgm:prSet/>
      <dgm:spPr/>
      <dgm:t>
        <a:bodyPr/>
        <a:lstStyle/>
        <a:p>
          <a:endParaRPr lang="fr-FR"/>
        </a:p>
      </dgm:t>
    </dgm:pt>
    <dgm:pt modelId="{408FE595-99AD-4C21-9D30-AAC76BDAD3E5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La transmission d’une déclaration</a:t>
          </a:r>
          <a:endParaRPr lang="fr-FR" dirty="0">
            <a:solidFill>
              <a:schemeClr val="tx1"/>
            </a:solidFill>
          </a:endParaRPr>
        </a:p>
      </dgm:t>
    </dgm:pt>
    <dgm:pt modelId="{C5F4BD8A-3639-4E35-91F4-B78E6A951AA0}" type="parTrans" cxnId="{F9459B02-BCE3-451E-A478-B7C7669D7F2A}">
      <dgm:prSet/>
      <dgm:spPr/>
      <dgm:t>
        <a:bodyPr/>
        <a:lstStyle/>
        <a:p>
          <a:endParaRPr lang="fr-FR"/>
        </a:p>
      </dgm:t>
    </dgm:pt>
    <dgm:pt modelId="{D829501C-94C1-4F07-821F-4FA5B26B7B65}" type="sibTrans" cxnId="{F9459B02-BCE3-451E-A478-B7C7669D7F2A}">
      <dgm:prSet/>
      <dgm:spPr/>
      <dgm:t>
        <a:bodyPr/>
        <a:lstStyle/>
        <a:p>
          <a:endParaRPr lang="fr-FR"/>
        </a:p>
      </dgm:t>
    </dgm:pt>
    <dgm:pt modelId="{D9C196AF-8C67-4645-975B-5C2415E1B670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La liquidation douanière</a:t>
          </a:r>
          <a:endParaRPr lang="fr-FR" dirty="0">
            <a:solidFill>
              <a:schemeClr val="tx1"/>
            </a:solidFill>
          </a:endParaRPr>
        </a:p>
      </dgm:t>
    </dgm:pt>
    <dgm:pt modelId="{E41A7998-3710-4FEC-9B29-DCCC52A03075}" type="parTrans" cxnId="{2255629E-7131-4B9B-ADD1-7A3ABAC7F31D}">
      <dgm:prSet/>
      <dgm:spPr/>
      <dgm:t>
        <a:bodyPr/>
        <a:lstStyle/>
        <a:p>
          <a:endParaRPr lang="fr-FR"/>
        </a:p>
      </dgm:t>
    </dgm:pt>
    <dgm:pt modelId="{346AF1CA-1CAA-42BB-9A40-2342D7B13819}" type="sibTrans" cxnId="{2255629E-7131-4B9B-ADD1-7A3ABAC7F31D}">
      <dgm:prSet/>
      <dgm:spPr/>
      <dgm:t>
        <a:bodyPr/>
        <a:lstStyle/>
        <a:p>
          <a:endParaRPr lang="fr-FR"/>
        </a:p>
      </dgm:t>
    </dgm:pt>
    <dgm:pt modelId="{3CCA3896-7877-4F8E-B57B-9FB6E80E82FC}" type="pres">
      <dgm:prSet presAssocID="{37E92199-0C6A-46E8-9BC3-B747E1D88737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fr-FR"/>
        </a:p>
      </dgm:t>
    </dgm:pt>
    <dgm:pt modelId="{D74A667B-6F13-4898-B0B2-9E722FF9BEF4}" type="pres">
      <dgm:prSet presAssocID="{F66A88A8-AA19-43A0-B2C0-7BCB54A982D4}" presName="compNode" presStyleCnt="0"/>
      <dgm:spPr/>
    </dgm:pt>
    <dgm:pt modelId="{3ADC9CD3-A342-43F6-B552-432FE5E11329}" type="pres">
      <dgm:prSet presAssocID="{F66A88A8-AA19-43A0-B2C0-7BCB54A982D4}" presName="dummyConnPt" presStyleCnt="0"/>
      <dgm:spPr/>
    </dgm:pt>
    <dgm:pt modelId="{6A4F9415-43EB-465E-A9FB-9DCD1FF4574A}" type="pres">
      <dgm:prSet presAssocID="{F66A88A8-AA19-43A0-B2C0-7BCB54A982D4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7319DBE-72E3-4D10-B315-F139CDC41364}" type="pres">
      <dgm:prSet presAssocID="{854A76A5-B43C-4CC5-929B-E375991CF2D7}" presName="sibTrans" presStyleLbl="bgSibTrans2D1" presStyleIdx="0" presStyleCnt="8"/>
      <dgm:spPr/>
      <dgm:t>
        <a:bodyPr/>
        <a:lstStyle/>
        <a:p>
          <a:endParaRPr lang="fr-FR"/>
        </a:p>
      </dgm:t>
    </dgm:pt>
    <dgm:pt modelId="{AE4C08C8-49DA-4BDE-97AA-2473A6EFDF3F}" type="pres">
      <dgm:prSet presAssocID="{6D01D8A5-0A03-4F0E-A487-7650ABBA14D8}" presName="compNode" presStyleCnt="0"/>
      <dgm:spPr/>
    </dgm:pt>
    <dgm:pt modelId="{451CB32D-9165-4BE9-B1A6-DA8AF7DC95E8}" type="pres">
      <dgm:prSet presAssocID="{6D01D8A5-0A03-4F0E-A487-7650ABBA14D8}" presName="dummyConnPt" presStyleCnt="0"/>
      <dgm:spPr/>
    </dgm:pt>
    <dgm:pt modelId="{CAAF28EF-FE41-42DF-B806-F951B61B099C}" type="pres">
      <dgm:prSet presAssocID="{6D01D8A5-0A03-4F0E-A487-7650ABBA14D8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0AE81D9-EF31-4A3F-836E-BFADC56C83F3}" type="pres">
      <dgm:prSet presAssocID="{10445AA1-E153-4774-A752-04952FC3C787}" presName="sibTrans" presStyleLbl="bgSibTrans2D1" presStyleIdx="1" presStyleCnt="8"/>
      <dgm:spPr/>
      <dgm:t>
        <a:bodyPr/>
        <a:lstStyle/>
        <a:p>
          <a:endParaRPr lang="fr-FR"/>
        </a:p>
      </dgm:t>
    </dgm:pt>
    <dgm:pt modelId="{EE3E060B-4673-4398-AD92-E52AE8EE4987}" type="pres">
      <dgm:prSet presAssocID="{B13CBAE7-C7C9-4D65-9BFC-5D1FF1CF324D}" presName="compNode" presStyleCnt="0"/>
      <dgm:spPr/>
    </dgm:pt>
    <dgm:pt modelId="{5DB0EB38-73FA-4036-BC43-62A624A60264}" type="pres">
      <dgm:prSet presAssocID="{B13CBAE7-C7C9-4D65-9BFC-5D1FF1CF324D}" presName="dummyConnPt" presStyleCnt="0"/>
      <dgm:spPr/>
    </dgm:pt>
    <dgm:pt modelId="{DF11C1A7-02B6-456F-85B0-22C677BBA7A8}" type="pres">
      <dgm:prSet presAssocID="{B13CBAE7-C7C9-4D65-9BFC-5D1FF1CF324D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6346A6B-9949-49CC-BFA5-E010A6D0CD8C}" type="pres">
      <dgm:prSet presAssocID="{BC509605-6A4D-4A73-99ED-CFFB7AC4B442}" presName="sibTrans" presStyleLbl="bgSibTrans2D1" presStyleIdx="2" presStyleCnt="8"/>
      <dgm:spPr/>
      <dgm:t>
        <a:bodyPr/>
        <a:lstStyle/>
        <a:p>
          <a:endParaRPr lang="fr-FR"/>
        </a:p>
      </dgm:t>
    </dgm:pt>
    <dgm:pt modelId="{1788FBFA-511E-4D69-AF04-948B98C603D4}" type="pres">
      <dgm:prSet presAssocID="{5C5DDF6F-F16C-4493-866C-EBA0A5A89C77}" presName="compNode" presStyleCnt="0"/>
      <dgm:spPr/>
    </dgm:pt>
    <dgm:pt modelId="{9408AB82-78F1-4D62-BFD7-23DDBEDB9F56}" type="pres">
      <dgm:prSet presAssocID="{5C5DDF6F-F16C-4493-866C-EBA0A5A89C77}" presName="dummyConnPt" presStyleCnt="0"/>
      <dgm:spPr/>
    </dgm:pt>
    <dgm:pt modelId="{45486C5F-31E0-471B-9D7D-D118B0C157AC}" type="pres">
      <dgm:prSet presAssocID="{5C5DDF6F-F16C-4493-866C-EBA0A5A89C77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2862C10-9174-4BCE-9F39-A6139F0C865E}" type="pres">
      <dgm:prSet presAssocID="{DA0083B4-A863-44C6-AA49-B9FCB52336A5}" presName="sibTrans" presStyleLbl="bgSibTrans2D1" presStyleIdx="3" presStyleCnt="8"/>
      <dgm:spPr/>
      <dgm:t>
        <a:bodyPr/>
        <a:lstStyle/>
        <a:p>
          <a:endParaRPr lang="fr-FR"/>
        </a:p>
      </dgm:t>
    </dgm:pt>
    <dgm:pt modelId="{588797F1-B124-41E7-B39A-C1FD9FBF2CBA}" type="pres">
      <dgm:prSet presAssocID="{557FA307-B2D5-4F47-84A4-E1541101B995}" presName="compNode" presStyleCnt="0"/>
      <dgm:spPr/>
    </dgm:pt>
    <dgm:pt modelId="{BBD4A958-B534-4E8B-A98C-214E2D6B75AD}" type="pres">
      <dgm:prSet presAssocID="{557FA307-B2D5-4F47-84A4-E1541101B995}" presName="dummyConnPt" presStyleCnt="0"/>
      <dgm:spPr/>
    </dgm:pt>
    <dgm:pt modelId="{72C0895C-5BC0-40CF-B508-50AED222CA91}" type="pres">
      <dgm:prSet presAssocID="{557FA307-B2D5-4F47-84A4-E1541101B995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BC392F-57FA-4C42-91C2-80A713441B97}" type="pres">
      <dgm:prSet presAssocID="{E404E326-4DFC-4B5A-856B-E403CBA50EB2}" presName="sibTrans" presStyleLbl="bgSibTrans2D1" presStyleIdx="4" presStyleCnt="8"/>
      <dgm:spPr/>
      <dgm:t>
        <a:bodyPr/>
        <a:lstStyle/>
        <a:p>
          <a:endParaRPr lang="fr-FR"/>
        </a:p>
      </dgm:t>
    </dgm:pt>
    <dgm:pt modelId="{FC900CC3-8F2E-4BA8-BF49-1367AC81F679}" type="pres">
      <dgm:prSet presAssocID="{435EAB74-79DD-4D2B-A026-16E12C398E4F}" presName="compNode" presStyleCnt="0"/>
      <dgm:spPr/>
    </dgm:pt>
    <dgm:pt modelId="{17B97611-7B40-4045-BDF5-E047A9002985}" type="pres">
      <dgm:prSet presAssocID="{435EAB74-79DD-4D2B-A026-16E12C398E4F}" presName="dummyConnPt" presStyleCnt="0"/>
      <dgm:spPr/>
    </dgm:pt>
    <dgm:pt modelId="{57C7B0A5-F7AE-4667-B3E1-741F748333EC}" type="pres">
      <dgm:prSet presAssocID="{435EAB74-79DD-4D2B-A026-16E12C398E4F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B9A7846-10DA-435E-9E38-2FC3588021FF}" type="pres">
      <dgm:prSet presAssocID="{534949E7-BAA9-4734-8D57-324C1274F650}" presName="sibTrans" presStyleLbl="bgSibTrans2D1" presStyleIdx="5" presStyleCnt="8"/>
      <dgm:spPr/>
      <dgm:t>
        <a:bodyPr/>
        <a:lstStyle/>
        <a:p>
          <a:endParaRPr lang="fr-FR"/>
        </a:p>
      </dgm:t>
    </dgm:pt>
    <dgm:pt modelId="{5C1093C5-777A-42E1-9E44-F9B59DB0159E}" type="pres">
      <dgm:prSet presAssocID="{69B6A4E8-B2DE-480E-A8A0-2224FD8914C2}" presName="compNode" presStyleCnt="0"/>
      <dgm:spPr/>
    </dgm:pt>
    <dgm:pt modelId="{50B6746D-274F-4925-9026-9626B7738C58}" type="pres">
      <dgm:prSet presAssocID="{69B6A4E8-B2DE-480E-A8A0-2224FD8914C2}" presName="dummyConnPt" presStyleCnt="0"/>
      <dgm:spPr/>
    </dgm:pt>
    <dgm:pt modelId="{44368FBE-547C-4BD5-935D-EFAF13DD1633}" type="pres">
      <dgm:prSet presAssocID="{69B6A4E8-B2DE-480E-A8A0-2224FD8914C2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5703570-9697-4DB0-8E60-19D3B466B3F4}" type="pres">
      <dgm:prSet presAssocID="{0CCA36C7-89A9-43BE-A4D2-88BBA9FD20D2}" presName="sibTrans" presStyleLbl="bgSibTrans2D1" presStyleIdx="6" presStyleCnt="8"/>
      <dgm:spPr/>
      <dgm:t>
        <a:bodyPr/>
        <a:lstStyle/>
        <a:p>
          <a:endParaRPr lang="fr-FR"/>
        </a:p>
      </dgm:t>
    </dgm:pt>
    <dgm:pt modelId="{B87F49B0-A8BC-4AF6-B7A9-FD1319D403FC}" type="pres">
      <dgm:prSet presAssocID="{408FE595-99AD-4C21-9D30-AAC76BDAD3E5}" presName="compNode" presStyleCnt="0"/>
      <dgm:spPr/>
    </dgm:pt>
    <dgm:pt modelId="{5C3B5F76-86E4-4647-8E05-C4EF92A00653}" type="pres">
      <dgm:prSet presAssocID="{408FE595-99AD-4C21-9D30-AAC76BDAD3E5}" presName="dummyConnPt" presStyleCnt="0"/>
      <dgm:spPr/>
    </dgm:pt>
    <dgm:pt modelId="{28B2002E-1E89-47A6-826E-CBC565BD5E70}" type="pres">
      <dgm:prSet presAssocID="{408FE595-99AD-4C21-9D30-AAC76BDAD3E5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CF7ED3F-B7A5-4C6D-B93C-28B8B51A8EAF}" type="pres">
      <dgm:prSet presAssocID="{D829501C-94C1-4F07-821F-4FA5B26B7B65}" presName="sibTrans" presStyleLbl="bgSibTrans2D1" presStyleIdx="7" presStyleCnt="8"/>
      <dgm:spPr/>
      <dgm:t>
        <a:bodyPr/>
        <a:lstStyle/>
        <a:p>
          <a:endParaRPr lang="fr-FR"/>
        </a:p>
      </dgm:t>
    </dgm:pt>
    <dgm:pt modelId="{1FE62CA6-1FF4-4B65-838D-55897A3DADAD}" type="pres">
      <dgm:prSet presAssocID="{D9C196AF-8C67-4645-975B-5C2415E1B670}" presName="compNode" presStyleCnt="0"/>
      <dgm:spPr/>
    </dgm:pt>
    <dgm:pt modelId="{13894704-8F93-48E9-BFAD-0E30A9860836}" type="pres">
      <dgm:prSet presAssocID="{D9C196AF-8C67-4645-975B-5C2415E1B670}" presName="dummyConnPt" presStyleCnt="0"/>
      <dgm:spPr/>
    </dgm:pt>
    <dgm:pt modelId="{85472748-7F39-4CB5-9041-077DB9E255CD}" type="pres">
      <dgm:prSet presAssocID="{D9C196AF-8C67-4645-975B-5C2415E1B670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7A7D347-15DC-408A-8814-374E4F9D757C}" type="presOf" srcId="{408FE595-99AD-4C21-9D30-AAC76BDAD3E5}" destId="{28B2002E-1E89-47A6-826E-CBC565BD5E70}" srcOrd="0" destOrd="0" presId="urn:microsoft.com/office/officeart/2005/8/layout/bProcess4"/>
    <dgm:cxn modelId="{209BD911-5156-450A-BBA1-9C47553C694E}" type="presOf" srcId="{DA0083B4-A863-44C6-AA49-B9FCB52336A5}" destId="{52862C10-9174-4BCE-9F39-A6139F0C865E}" srcOrd="0" destOrd="0" presId="urn:microsoft.com/office/officeart/2005/8/layout/bProcess4"/>
    <dgm:cxn modelId="{9DC4EAEB-4B66-48BA-83D3-C884E380A8BD}" srcId="{37E92199-0C6A-46E8-9BC3-B747E1D88737}" destId="{69B6A4E8-B2DE-480E-A8A0-2224FD8914C2}" srcOrd="6" destOrd="0" parTransId="{B72A7C88-8ABB-4B38-B8AA-AC32E4A2C620}" sibTransId="{0CCA36C7-89A9-43BE-A4D2-88BBA9FD20D2}"/>
    <dgm:cxn modelId="{7C93B806-B0BD-4A4B-A8C5-4B4AF344C60D}" type="presOf" srcId="{854A76A5-B43C-4CC5-929B-E375991CF2D7}" destId="{B7319DBE-72E3-4D10-B315-F139CDC41364}" srcOrd="0" destOrd="0" presId="urn:microsoft.com/office/officeart/2005/8/layout/bProcess4"/>
    <dgm:cxn modelId="{78ACE11B-D61D-4BDB-9795-B150AA2B29CD}" type="presOf" srcId="{6D01D8A5-0A03-4F0E-A487-7650ABBA14D8}" destId="{CAAF28EF-FE41-42DF-B806-F951B61B099C}" srcOrd="0" destOrd="0" presId="urn:microsoft.com/office/officeart/2005/8/layout/bProcess4"/>
    <dgm:cxn modelId="{7F3A3999-0B54-4E8E-A9D0-E66C26860E47}" type="presOf" srcId="{D9C196AF-8C67-4645-975B-5C2415E1B670}" destId="{85472748-7F39-4CB5-9041-077DB9E255CD}" srcOrd="0" destOrd="0" presId="urn:microsoft.com/office/officeart/2005/8/layout/bProcess4"/>
    <dgm:cxn modelId="{353E4A75-5B67-465C-94FE-3E53EECBADEB}" type="presOf" srcId="{B13CBAE7-C7C9-4D65-9BFC-5D1FF1CF324D}" destId="{DF11C1A7-02B6-456F-85B0-22C677BBA7A8}" srcOrd="0" destOrd="0" presId="urn:microsoft.com/office/officeart/2005/8/layout/bProcess4"/>
    <dgm:cxn modelId="{F50B778B-2A80-4A84-B522-F1B79CF0DA8D}" type="presOf" srcId="{534949E7-BAA9-4734-8D57-324C1274F650}" destId="{4B9A7846-10DA-435E-9E38-2FC3588021FF}" srcOrd="0" destOrd="0" presId="urn:microsoft.com/office/officeart/2005/8/layout/bProcess4"/>
    <dgm:cxn modelId="{7BE55163-5E1E-4B92-AE7F-3F553EC4ED1B}" srcId="{37E92199-0C6A-46E8-9BC3-B747E1D88737}" destId="{435EAB74-79DD-4D2B-A026-16E12C398E4F}" srcOrd="5" destOrd="0" parTransId="{34C07552-4EBD-4FD6-AB92-05A3D201F65F}" sibTransId="{534949E7-BAA9-4734-8D57-324C1274F650}"/>
    <dgm:cxn modelId="{08F2C21A-5AC6-41BE-97CE-A081ED72D45B}" srcId="{37E92199-0C6A-46E8-9BC3-B747E1D88737}" destId="{F66A88A8-AA19-43A0-B2C0-7BCB54A982D4}" srcOrd="0" destOrd="0" parTransId="{52FB25F1-B28E-423B-BB15-A553CD48103C}" sibTransId="{854A76A5-B43C-4CC5-929B-E375991CF2D7}"/>
    <dgm:cxn modelId="{F9459B02-BCE3-451E-A478-B7C7669D7F2A}" srcId="{37E92199-0C6A-46E8-9BC3-B747E1D88737}" destId="{408FE595-99AD-4C21-9D30-AAC76BDAD3E5}" srcOrd="7" destOrd="0" parTransId="{C5F4BD8A-3639-4E35-91F4-B78E6A951AA0}" sibTransId="{D829501C-94C1-4F07-821F-4FA5B26B7B65}"/>
    <dgm:cxn modelId="{2CA5A8E4-F1A8-4424-A6A0-31BA00466B7C}" type="presOf" srcId="{10445AA1-E153-4774-A752-04952FC3C787}" destId="{E0AE81D9-EF31-4A3F-836E-BFADC56C83F3}" srcOrd="0" destOrd="0" presId="urn:microsoft.com/office/officeart/2005/8/layout/bProcess4"/>
    <dgm:cxn modelId="{839F68A9-85DF-4373-AEEA-C85E621EAAFB}" type="presOf" srcId="{BC509605-6A4D-4A73-99ED-CFFB7AC4B442}" destId="{D6346A6B-9949-49CC-BFA5-E010A6D0CD8C}" srcOrd="0" destOrd="0" presId="urn:microsoft.com/office/officeart/2005/8/layout/bProcess4"/>
    <dgm:cxn modelId="{13D998D7-86A3-457D-AA22-D6C2D5DC26F5}" type="presOf" srcId="{F66A88A8-AA19-43A0-B2C0-7BCB54A982D4}" destId="{6A4F9415-43EB-465E-A9FB-9DCD1FF4574A}" srcOrd="0" destOrd="0" presId="urn:microsoft.com/office/officeart/2005/8/layout/bProcess4"/>
    <dgm:cxn modelId="{65468129-A2DD-472C-90B5-6C8226062D8F}" type="presOf" srcId="{E404E326-4DFC-4B5A-856B-E403CBA50EB2}" destId="{57BC392F-57FA-4C42-91C2-80A713441B97}" srcOrd="0" destOrd="0" presId="urn:microsoft.com/office/officeart/2005/8/layout/bProcess4"/>
    <dgm:cxn modelId="{EB764F5A-CB65-4EE1-9368-E76EE35823F8}" type="presOf" srcId="{5C5DDF6F-F16C-4493-866C-EBA0A5A89C77}" destId="{45486C5F-31E0-471B-9D7D-D118B0C157AC}" srcOrd="0" destOrd="0" presId="urn:microsoft.com/office/officeart/2005/8/layout/bProcess4"/>
    <dgm:cxn modelId="{58D6D335-CE64-4C65-8A71-BAD61CED7522}" type="presOf" srcId="{0CCA36C7-89A9-43BE-A4D2-88BBA9FD20D2}" destId="{B5703570-9697-4DB0-8E60-19D3B466B3F4}" srcOrd="0" destOrd="0" presId="urn:microsoft.com/office/officeart/2005/8/layout/bProcess4"/>
    <dgm:cxn modelId="{93A3B5BF-DF86-44A7-B1FA-B329CE453674}" type="presOf" srcId="{37E92199-0C6A-46E8-9BC3-B747E1D88737}" destId="{3CCA3896-7877-4F8E-B57B-9FB6E80E82FC}" srcOrd="0" destOrd="0" presId="urn:microsoft.com/office/officeart/2005/8/layout/bProcess4"/>
    <dgm:cxn modelId="{6E1E5CEF-7A1A-46C1-B578-00E721A627A3}" type="presOf" srcId="{D829501C-94C1-4F07-821F-4FA5B26B7B65}" destId="{6CF7ED3F-B7A5-4C6D-B93C-28B8B51A8EAF}" srcOrd="0" destOrd="0" presId="urn:microsoft.com/office/officeart/2005/8/layout/bProcess4"/>
    <dgm:cxn modelId="{F24C6B31-8DC4-4604-AF62-A8E2B0827464}" type="presOf" srcId="{435EAB74-79DD-4D2B-A026-16E12C398E4F}" destId="{57C7B0A5-F7AE-4667-B3E1-741F748333EC}" srcOrd="0" destOrd="0" presId="urn:microsoft.com/office/officeart/2005/8/layout/bProcess4"/>
    <dgm:cxn modelId="{B8DBB3CD-0CDC-4FA4-9DD9-7E67EF8EA744}" type="presOf" srcId="{69B6A4E8-B2DE-480E-A8A0-2224FD8914C2}" destId="{44368FBE-547C-4BD5-935D-EFAF13DD1633}" srcOrd="0" destOrd="0" presId="urn:microsoft.com/office/officeart/2005/8/layout/bProcess4"/>
    <dgm:cxn modelId="{25D27D89-953B-404C-BDD3-451A5DCD5F10}" srcId="{37E92199-0C6A-46E8-9BC3-B747E1D88737}" destId="{5C5DDF6F-F16C-4493-866C-EBA0A5A89C77}" srcOrd="3" destOrd="0" parTransId="{71A91BA4-DBEC-4942-BE37-A0CC3CBD3B86}" sibTransId="{DA0083B4-A863-44C6-AA49-B9FCB52336A5}"/>
    <dgm:cxn modelId="{83AF7FE2-4733-4A04-BBB7-A1B4812BD6A7}" srcId="{37E92199-0C6A-46E8-9BC3-B747E1D88737}" destId="{557FA307-B2D5-4F47-84A4-E1541101B995}" srcOrd="4" destOrd="0" parTransId="{1BF71FA3-FBB9-488F-9A94-AAEEEEDD1DAF}" sibTransId="{E404E326-4DFC-4B5A-856B-E403CBA50EB2}"/>
    <dgm:cxn modelId="{2C62E13B-9ACB-46EC-A1F5-99BEAF23A7C3}" srcId="{37E92199-0C6A-46E8-9BC3-B747E1D88737}" destId="{6D01D8A5-0A03-4F0E-A487-7650ABBA14D8}" srcOrd="1" destOrd="0" parTransId="{DAE26F1D-BF4D-4F07-AB66-BC3771595F5D}" sibTransId="{10445AA1-E153-4774-A752-04952FC3C787}"/>
    <dgm:cxn modelId="{C1F26372-72B6-4ADF-A579-C486B9EB5C67}" type="presOf" srcId="{557FA307-B2D5-4F47-84A4-E1541101B995}" destId="{72C0895C-5BC0-40CF-B508-50AED222CA91}" srcOrd="0" destOrd="0" presId="urn:microsoft.com/office/officeart/2005/8/layout/bProcess4"/>
    <dgm:cxn modelId="{FFD8D8AA-940F-4FC1-9CAD-4B494D5D33CD}" srcId="{37E92199-0C6A-46E8-9BC3-B747E1D88737}" destId="{B13CBAE7-C7C9-4D65-9BFC-5D1FF1CF324D}" srcOrd="2" destOrd="0" parTransId="{26B03FD5-F2A1-42FE-90B0-255E98A9DE0C}" sibTransId="{BC509605-6A4D-4A73-99ED-CFFB7AC4B442}"/>
    <dgm:cxn modelId="{2255629E-7131-4B9B-ADD1-7A3ABAC7F31D}" srcId="{37E92199-0C6A-46E8-9BC3-B747E1D88737}" destId="{D9C196AF-8C67-4645-975B-5C2415E1B670}" srcOrd="8" destOrd="0" parTransId="{E41A7998-3710-4FEC-9B29-DCCC52A03075}" sibTransId="{346AF1CA-1CAA-42BB-9A40-2342D7B13819}"/>
    <dgm:cxn modelId="{DBA8633E-D1A1-4C1A-8147-2DD5FDDDCAF1}" type="presParOf" srcId="{3CCA3896-7877-4F8E-B57B-9FB6E80E82FC}" destId="{D74A667B-6F13-4898-B0B2-9E722FF9BEF4}" srcOrd="0" destOrd="0" presId="urn:microsoft.com/office/officeart/2005/8/layout/bProcess4"/>
    <dgm:cxn modelId="{068B6FE1-E35C-4832-A302-BF2F1EEC25B6}" type="presParOf" srcId="{D74A667B-6F13-4898-B0B2-9E722FF9BEF4}" destId="{3ADC9CD3-A342-43F6-B552-432FE5E11329}" srcOrd="0" destOrd="0" presId="urn:microsoft.com/office/officeart/2005/8/layout/bProcess4"/>
    <dgm:cxn modelId="{66CCFEF7-2ED0-4F83-9F79-B8C5476B5228}" type="presParOf" srcId="{D74A667B-6F13-4898-B0B2-9E722FF9BEF4}" destId="{6A4F9415-43EB-465E-A9FB-9DCD1FF4574A}" srcOrd="1" destOrd="0" presId="urn:microsoft.com/office/officeart/2005/8/layout/bProcess4"/>
    <dgm:cxn modelId="{C31DA857-947F-4570-838F-D861E03E47C4}" type="presParOf" srcId="{3CCA3896-7877-4F8E-B57B-9FB6E80E82FC}" destId="{B7319DBE-72E3-4D10-B315-F139CDC41364}" srcOrd="1" destOrd="0" presId="urn:microsoft.com/office/officeart/2005/8/layout/bProcess4"/>
    <dgm:cxn modelId="{772859C7-FEF7-4711-86F1-D40464C2724C}" type="presParOf" srcId="{3CCA3896-7877-4F8E-B57B-9FB6E80E82FC}" destId="{AE4C08C8-49DA-4BDE-97AA-2473A6EFDF3F}" srcOrd="2" destOrd="0" presId="urn:microsoft.com/office/officeart/2005/8/layout/bProcess4"/>
    <dgm:cxn modelId="{C9FFC980-42F2-4D76-9EA3-55ADE44A7CAF}" type="presParOf" srcId="{AE4C08C8-49DA-4BDE-97AA-2473A6EFDF3F}" destId="{451CB32D-9165-4BE9-B1A6-DA8AF7DC95E8}" srcOrd="0" destOrd="0" presId="urn:microsoft.com/office/officeart/2005/8/layout/bProcess4"/>
    <dgm:cxn modelId="{1A65ED79-BCD2-462D-A539-C0808C400A92}" type="presParOf" srcId="{AE4C08C8-49DA-4BDE-97AA-2473A6EFDF3F}" destId="{CAAF28EF-FE41-42DF-B806-F951B61B099C}" srcOrd="1" destOrd="0" presId="urn:microsoft.com/office/officeart/2005/8/layout/bProcess4"/>
    <dgm:cxn modelId="{594793F3-2501-4E50-84A1-2AA054201A94}" type="presParOf" srcId="{3CCA3896-7877-4F8E-B57B-9FB6E80E82FC}" destId="{E0AE81D9-EF31-4A3F-836E-BFADC56C83F3}" srcOrd="3" destOrd="0" presId="urn:microsoft.com/office/officeart/2005/8/layout/bProcess4"/>
    <dgm:cxn modelId="{B9217C7C-EC04-427D-BD32-B37FAB2E8787}" type="presParOf" srcId="{3CCA3896-7877-4F8E-B57B-9FB6E80E82FC}" destId="{EE3E060B-4673-4398-AD92-E52AE8EE4987}" srcOrd="4" destOrd="0" presId="urn:microsoft.com/office/officeart/2005/8/layout/bProcess4"/>
    <dgm:cxn modelId="{17E0825A-7736-46D5-85AD-5D423D3D94DA}" type="presParOf" srcId="{EE3E060B-4673-4398-AD92-E52AE8EE4987}" destId="{5DB0EB38-73FA-4036-BC43-62A624A60264}" srcOrd="0" destOrd="0" presId="urn:microsoft.com/office/officeart/2005/8/layout/bProcess4"/>
    <dgm:cxn modelId="{D3A93320-8B5E-4964-9A63-1F6CBA294631}" type="presParOf" srcId="{EE3E060B-4673-4398-AD92-E52AE8EE4987}" destId="{DF11C1A7-02B6-456F-85B0-22C677BBA7A8}" srcOrd="1" destOrd="0" presId="urn:microsoft.com/office/officeart/2005/8/layout/bProcess4"/>
    <dgm:cxn modelId="{4075BFE8-D203-4005-BA75-D01FB79E18D8}" type="presParOf" srcId="{3CCA3896-7877-4F8E-B57B-9FB6E80E82FC}" destId="{D6346A6B-9949-49CC-BFA5-E010A6D0CD8C}" srcOrd="5" destOrd="0" presId="urn:microsoft.com/office/officeart/2005/8/layout/bProcess4"/>
    <dgm:cxn modelId="{8212490F-5909-48AB-BB1F-BD3424BD9206}" type="presParOf" srcId="{3CCA3896-7877-4F8E-B57B-9FB6E80E82FC}" destId="{1788FBFA-511E-4D69-AF04-948B98C603D4}" srcOrd="6" destOrd="0" presId="urn:microsoft.com/office/officeart/2005/8/layout/bProcess4"/>
    <dgm:cxn modelId="{35A8A2B3-94BF-4A3C-8F78-85CEE3D4E8B4}" type="presParOf" srcId="{1788FBFA-511E-4D69-AF04-948B98C603D4}" destId="{9408AB82-78F1-4D62-BFD7-23DDBEDB9F56}" srcOrd="0" destOrd="0" presId="urn:microsoft.com/office/officeart/2005/8/layout/bProcess4"/>
    <dgm:cxn modelId="{7C2B42E5-DFD0-4343-9B45-C208E945D8C3}" type="presParOf" srcId="{1788FBFA-511E-4D69-AF04-948B98C603D4}" destId="{45486C5F-31E0-471B-9D7D-D118B0C157AC}" srcOrd="1" destOrd="0" presId="urn:microsoft.com/office/officeart/2005/8/layout/bProcess4"/>
    <dgm:cxn modelId="{55181B87-F321-4045-B8A5-28D4DCB0F294}" type="presParOf" srcId="{3CCA3896-7877-4F8E-B57B-9FB6E80E82FC}" destId="{52862C10-9174-4BCE-9F39-A6139F0C865E}" srcOrd="7" destOrd="0" presId="urn:microsoft.com/office/officeart/2005/8/layout/bProcess4"/>
    <dgm:cxn modelId="{555BF7C0-6BF4-4506-A579-C23A8E8CB4FE}" type="presParOf" srcId="{3CCA3896-7877-4F8E-B57B-9FB6E80E82FC}" destId="{588797F1-B124-41E7-B39A-C1FD9FBF2CBA}" srcOrd="8" destOrd="0" presId="urn:microsoft.com/office/officeart/2005/8/layout/bProcess4"/>
    <dgm:cxn modelId="{D2D8233B-9AF1-447E-9493-870604353253}" type="presParOf" srcId="{588797F1-B124-41E7-B39A-C1FD9FBF2CBA}" destId="{BBD4A958-B534-4E8B-A98C-214E2D6B75AD}" srcOrd="0" destOrd="0" presId="urn:microsoft.com/office/officeart/2005/8/layout/bProcess4"/>
    <dgm:cxn modelId="{BFEC489D-6BD3-4AC6-8AC2-DB4B25BAC067}" type="presParOf" srcId="{588797F1-B124-41E7-B39A-C1FD9FBF2CBA}" destId="{72C0895C-5BC0-40CF-B508-50AED222CA91}" srcOrd="1" destOrd="0" presId="urn:microsoft.com/office/officeart/2005/8/layout/bProcess4"/>
    <dgm:cxn modelId="{469706BD-8215-42FA-B298-FFBE355A213F}" type="presParOf" srcId="{3CCA3896-7877-4F8E-B57B-9FB6E80E82FC}" destId="{57BC392F-57FA-4C42-91C2-80A713441B97}" srcOrd="9" destOrd="0" presId="urn:microsoft.com/office/officeart/2005/8/layout/bProcess4"/>
    <dgm:cxn modelId="{BB6A1ECE-4785-409D-9946-90471F0A3704}" type="presParOf" srcId="{3CCA3896-7877-4F8E-B57B-9FB6E80E82FC}" destId="{FC900CC3-8F2E-4BA8-BF49-1367AC81F679}" srcOrd="10" destOrd="0" presId="urn:microsoft.com/office/officeart/2005/8/layout/bProcess4"/>
    <dgm:cxn modelId="{A400DD33-A508-4178-98F1-49CF596E1331}" type="presParOf" srcId="{FC900CC3-8F2E-4BA8-BF49-1367AC81F679}" destId="{17B97611-7B40-4045-BDF5-E047A9002985}" srcOrd="0" destOrd="0" presId="urn:microsoft.com/office/officeart/2005/8/layout/bProcess4"/>
    <dgm:cxn modelId="{4EC338D9-B0D0-4ABE-A37E-B907761047EE}" type="presParOf" srcId="{FC900CC3-8F2E-4BA8-BF49-1367AC81F679}" destId="{57C7B0A5-F7AE-4667-B3E1-741F748333EC}" srcOrd="1" destOrd="0" presId="urn:microsoft.com/office/officeart/2005/8/layout/bProcess4"/>
    <dgm:cxn modelId="{C9F48DB7-BDDB-4A8B-8B55-0FA346337BAB}" type="presParOf" srcId="{3CCA3896-7877-4F8E-B57B-9FB6E80E82FC}" destId="{4B9A7846-10DA-435E-9E38-2FC3588021FF}" srcOrd="11" destOrd="0" presId="urn:microsoft.com/office/officeart/2005/8/layout/bProcess4"/>
    <dgm:cxn modelId="{32494FE9-EA6C-4270-9320-41240AE88A78}" type="presParOf" srcId="{3CCA3896-7877-4F8E-B57B-9FB6E80E82FC}" destId="{5C1093C5-777A-42E1-9E44-F9B59DB0159E}" srcOrd="12" destOrd="0" presId="urn:microsoft.com/office/officeart/2005/8/layout/bProcess4"/>
    <dgm:cxn modelId="{505AB656-261F-4705-ADFB-BB8359AC4053}" type="presParOf" srcId="{5C1093C5-777A-42E1-9E44-F9B59DB0159E}" destId="{50B6746D-274F-4925-9026-9626B7738C58}" srcOrd="0" destOrd="0" presId="urn:microsoft.com/office/officeart/2005/8/layout/bProcess4"/>
    <dgm:cxn modelId="{CA4D3660-31D7-4456-B423-DB24788F5BAF}" type="presParOf" srcId="{5C1093C5-777A-42E1-9E44-F9B59DB0159E}" destId="{44368FBE-547C-4BD5-935D-EFAF13DD1633}" srcOrd="1" destOrd="0" presId="urn:microsoft.com/office/officeart/2005/8/layout/bProcess4"/>
    <dgm:cxn modelId="{55DBA083-DF2C-406C-8BC3-C1D98C990F0C}" type="presParOf" srcId="{3CCA3896-7877-4F8E-B57B-9FB6E80E82FC}" destId="{B5703570-9697-4DB0-8E60-19D3B466B3F4}" srcOrd="13" destOrd="0" presId="urn:microsoft.com/office/officeart/2005/8/layout/bProcess4"/>
    <dgm:cxn modelId="{9D8865D2-8798-41BF-B59A-DD69639DBF6E}" type="presParOf" srcId="{3CCA3896-7877-4F8E-B57B-9FB6E80E82FC}" destId="{B87F49B0-A8BC-4AF6-B7A9-FD1319D403FC}" srcOrd="14" destOrd="0" presId="urn:microsoft.com/office/officeart/2005/8/layout/bProcess4"/>
    <dgm:cxn modelId="{D1617547-A824-4064-AA06-AC3E7746076A}" type="presParOf" srcId="{B87F49B0-A8BC-4AF6-B7A9-FD1319D403FC}" destId="{5C3B5F76-86E4-4647-8E05-C4EF92A00653}" srcOrd="0" destOrd="0" presId="urn:microsoft.com/office/officeart/2005/8/layout/bProcess4"/>
    <dgm:cxn modelId="{D24811A9-D957-474F-9017-1A93C9E48C76}" type="presParOf" srcId="{B87F49B0-A8BC-4AF6-B7A9-FD1319D403FC}" destId="{28B2002E-1E89-47A6-826E-CBC565BD5E70}" srcOrd="1" destOrd="0" presId="urn:microsoft.com/office/officeart/2005/8/layout/bProcess4"/>
    <dgm:cxn modelId="{93764E71-7769-44CB-BD92-D6EB506C49F6}" type="presParOf" srcId="{3CCA3896-7877-4F8E-B57B-9FB6E80E82FC}" destId="{6CF7ED3F-B7A5-4C6D-B93C-28B8B51A8EAF}" srcOrd="15" destOrd="0" presId="urn:microsoft.com/office/officeart/2005/8/layout/bProcess4"/>
    <dgm:cxn modelId="{4D942292-F46D-4EF1-9D61-9D90DA5D27BA}" type="presParOf" srcId="{3CCA3896-7877-4F8E-B57B-9FB6E80E82FC}" destId="{1FE62CA6-1FF4-4B65-838D-55897A3DADAD}" srcOrd="16" destOrd="0" presId="urn:microsoft.com/office/officeart/2005/8/layout/bProcess4"/>
    <dgm:cxn modelId="{557CE760-690C-44D5-929A-CFA172D49CFF}" type="presParOf" srcId="{1FE62CA6-1FF4-4B65-838D-55897A3DADAD}" destId="{13894704-8F93-48E9-BFAD-0E30A9860836}" srcOrd="0" destOrd="0" presId="urn:microsoft.com/office/officeart/2005/8/layout/bProcess4"/>
    <dgm:cxn modelId="{FFE7B291-85E9-44E3-9C38-BC8E032491CF}" type="presParOf" srcId="{1FE62CA6-1FF4-4B65-838D-55897A3DADAD}" destId="{85472748-7F39-4CB5-9041-077DB9E255C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7E92199-0C6A-46E8-9BC3-B747E1D88737}" type="doc">
      <dgm:prSet loTypeId="urn:microsoft.com/office/officeart/2005/8/layout/bProcess4" loCatId="process" qsTypeId="urn:microsoft.com/office/officeart/2005/8/quickstyle/simple1#4" qsCatId="simple" csTypeId="urn:microsoft.com/office/officeart/2005/8/colors/accent1_2#4" csCatId="accent1" phldr="1"/>
      <dgm:spPr/>
      <dgm:t>
        <a:bodyPr/>
        <a:lstStyle/>
        <a:p>
          <a:endParaRPr lang="fr-FR"/>
        </a:p>
      </dgm:t>
    </dgm:pt>
    <dgm:pt modelId="{F66A88A8-AA19-43A0-B2C0-7BCB54A982D4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missions et l’organisation de la Douane</a:t>
          </a:r>
          <a:endParaRPr lang="fr-FR" dirty="0">
            <a:solidFill>
              <a:schemeClr val="tx1"/>
            </a:solidFill>
          </a:endParaRPr>
        </a:p>
      </dgm:t>
    </dgm:pt>
    <dgm:pt modelId="{52FB25F1-B28E-423B-BB15-A553CD48103C}" type="parTrans" cxnId="{08F2C21A-5AC6-41BE-97CE-A081ED72D45B}">
      <dgm:prSet/>
      <dgm:spPr/>
      <dgm:t>
        <a:bodyPr/>
        <a:lstStyle/>
        <a:p>
          <a:endParaRPr lang="fr-FR"/>
        </a:p>
      </dgm:t>
    </dgm:pt>
    <dgm:pt modelId="{854A76A5-B43C-4CC5-929B-E375991CF2D7}" type="sibTrans" cxnId="{08F2C21A-5AC6-41BE-97CE-A081ED72D45B}">
      <dgm:prSet/>
      <dgm:spPr/>
      <dgm:t>
        <a:bodyPr/>
        <a:lstStyle/>
        <a:p>
          <a:endParaRPr lang="fr-FR"/>
        </a:p>
      </dgm:t>
    </dgm:pt>
    <dgm:pt modelId="{6D01D8A5-0A03-4F0E-A487-7650ABBA14D8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 statut du déclarant </a:t>
          </a:r>
          <a:endParaRPr lang="fr-FR" dirty="0">
            <a:solidFill>
              <a:schemeClr val="tx1"/>
            </a:solidFill>
          </a:endParaRPr>
        </a:p>
      </dgm:t>
    </dgm:pt>
    <dgm:pt modelId="{DAE26F1D-BF4D-4F07-AB66-BC3771595F5D}" type="parTrans" cxnId="{2C62E13B-9ACB-46EC-A1F5-99BEAF23A7C3}">
      <dgm:prSet/>
      <dgm:spPr/>
      <dgm:t>
        <a:bodyPr/>
        <a:lstStyle/>
        <a:p>
          <a:endParaRPr lang="fr-FR"/>
        </a:p>
      </dgm:t>
    </dgm:pt>
    <dgm:pt modelId="{10445AA1-E153-4774-A752-04952FC3C787}" type="sibTrans" cxnId="{2C62E13B-9ACB-46EC-A1F5-99BEAF23A7C3}">
      <dgm:prSet/>
      <dgm:spPr/>
      <dgm:t>
        <a:bodyPr/>
        <a:lstStyle/>
        <a:p>
          <a:endParaRPr lang="fr-FR"/>
        </a:p>
      </dgm:t>
    </dgm:pt>
    <dgm:pt modelId="{B13CBAE7-C7C9-4D65-9BFC-5D1FF1CF324D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éléments déclaratifs</a:t>
          </a:r>
          <a:endParaRPr lang="fr-FR" dirty="0">
            <a:solidFill>
              <a:schemeClr val="tx1"/>
            </a:solidFill>
          </a:endParaRPr>
        </a:p>
      </dgm:t>
    </dgm:pt>
    <dgm:pt modelId="{26B03FD5-F2A1-42FE-90B0-255E98A9DE0C}" type="parTrans" cxnId="{FFD8D8AA-940F-4FC1-9CAD-4B494D5D33CD}">
      <dgm:prSet/>
      <dgm:spPr/>
      <dgm:t>
        <a:bodyPr/>
        <a:lstStyle/>
        <a:p>
          <a:endParaRPr lang="fr-FR"/>
        </a:p>
      </dgm:t>
    </dgm:pt>
    <dgm:pt modelId="{BC509605-6A4D-4A73-99ED-CFFB7AC4B442}" type="sibTrans" cxnId="{FFD8D8AA-940F-4FC1-9CAD-4B494D5D33CD}">
      <dgm:prSet/>
      <dgm:spPr/>
      <dgm:t>
        <a:bodyPr/>
        <a:lstStyle/>
        <a:p>
          <a:endParaRPr lang="fr-FR"/>
        </a:p>
      </dgm:t>
    </dgm:pt>
    <dgm:pt modelId="{5C5DDF6F-F16C-4493-866C-EBA0A5A89C77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régimes de transit</a:t>
          </a:r>
          <a:endParaRPr lang="fr-FR" dirty="0">
            <a:solidFill>
              <a:schemeClr val="tx1"/>
            </a:solidFill>
          </a:endParaRPr>
        </a:p>
      </dgm:t>
    </dgm:pt>
    <dgm:pt modelId="{71A91BA4-DBEC-4942-BE37-A0CC3CBD3B86}" type="parTrans" cxnId="{25D27D89-953B-404C-BDD3-451A5DCD5F10}">
      <dgm:prSet/>
      <dgm:spPr/>
      <dgm:t>
        <a:bodyPr/>
        <a:lstStyle/>
        <a:p>
          <a:endParaRPr lang="fr-FR"/>
        </a:p>
      </dgm:t>
    </dgm:pt>
    <dgm:pt modelId="{DA0083B4-A863-44C6-AA49-B9FCB52336A5}" type="sibTrans" cxnId="{25D27D89-953B-404C-BDD3-451A5DCD5F10}">
      <dgm:prSet/>
      <dgm:spPr/>
      <dgm:t>
        <a:bodyPr/>
        <a:lstStyle/>
        <a:p>
          <a:endParaRPr lang="fr-FR"/>
        </a:p>
      </dgm:t>
    </dgm:pt>
    <dgm:pt modelId="{557FA307-B2D5-4F47-84A4-E1541101B995}">
      <dgm:prSet phldrT="[Texte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procédures de dédouanement</a:t>
          </a:r>
          <a:endParaRPr lang="fr-FR" dirty="0">
            <a:solidFill>
              <a:schemeClr val="tx1"/>
            </a:solidFill>
          </a:endParaRPr>
        </a:p>
      </dgm:t>
    </dgm:pt>
    <dgm:pt modelId="{1BF71FA3-FBB9-488F-9A94-AAEEEEDD1DAF}" type="parTrans" cxnId="{83AF7FE2-4733-4A04-BBB7-A1B4812BD6A7}">
      <dgm:prSet/>
      <dgm:spPr/>
      <dgm:t>
        <a:bodyPr/>
        <a:lstStyle/>
        <a:p>
          <a:endParaRPr lang="fr-FR"/>
        </a:p>
      </dgm:t>
    </dgm:pt>
    <dgm:pt modelId="{E404E326-4DFC-4B5A-856B-E403CBA50EB2}" type="sibTrans" cxnId="{83AF7FE2-4733-4A04-BBB7-A1B4812BD6A7}">
      <dgm:prSet/>
      <dgm:spPr/>
      <dgm:t>
        <a:bodyPr/>
        <a:lstStyle/>
        <a:p>
          <a:endParaRPr lang="fr-FR"/>
        </a:p>
      </dgm:t>
    </dgm:pt>
    <dgm:pt modelId="{435EAB74-79DD-4D2B-A026-16E12C398E4F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documents nécessaires</a:t>
          </a:r>
          <a:endParaRPr lang="fr-FR" dirty="0">
            <a:solidFill>
              <a:schemeClr val="tx1"/>
            </a:solidFill>
          </a:endParaRPr>
        </a:p>
      </dgm:t>
    </dgm:pt>
    <dgm:pt modelId="{34C07552-4EBD-4FD6-AB92-05A3D201F65F}" type="parTrans" cxnId="{7BE55163-5E1E-4B92-AE7F-3F553EC4ED1B}">
      <dgm:prSet/>
      <dgm:spPr/>
      <dgm:t>
        <a:bodyPr/>
        <a:lstStyle/>
        <a:p>
          <a:endParaRPr lang="fr-FR"/>
        </a:p>
      </dgm:t>
    </dgm:pt>
    <dgm:pt modelId="{534949E7-BAA9-4734-8D57-324C1274F650}" type="sibTrans" cxnId="{7BE55163-5E1E-4B92-AE7F-3F553EC4ED1B}">
      <dgm:prSet/>
      <dgm:spPr/>
      <dgm:t>
        <a:bodyPr/>
        <a:lstStyle/>
        <a:p>
          <a:endParaRPr lang="fr-FR"/>
        </a:p>
      </dgm:t>
    </dgm:pt>
    <dgm:pt modelId="{69B6A4E8-B2DE-480E-A8A0-2224FD8914C2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Les régimes douaniers</a:t>
          </a:r>
          <a:endParaRPr lang="fr-FR" dirty="0">
            <a:solidFill>
              <a:schemeClr val="tx1"/>
            </a:solidFill>
          </a:endParaRPr>
        </a:p>
      </dgm:t>
    </dgm:pt>
    <dgm:pt modelId="{B72A7C88-8ABB-4B38-B8AA-AC32E4A2C620}" type="parTrans" cxnId="{9DC4EAEB-4B66-48BA-83D3-C884E380A8BD}">
      <dgm:prSet/>
      <dgm:spPr/>
      <dgm:t>
        <a:bodyPr/>
        <a:lstStyle/>
        <a:p>
          <a:endParaRPr lang="fr-FR"/>
        </a:p>
      </dgm:t>
    </dgm:pt>
    <dgm:pt modelId="{0CCA36C7-89A9-43BE-A4D2-88BBA9FD20D2}" type="sibTrans" cxnId="{9DC4EAEB-4B66-48BA-83D3-C884E380A8BD}">
      <dgm:prSet/>
      <dgm:spPr/>
      <dgm:t>
        <a:bodyPr/>
        <a:lstStyle/>
        <a:p>
          <a:endParaRPr lang="fr-FR"/>
        </a:p>
      </dgm:t>
    </dgm:pt>
    <dgm:pt modelId="{408FE595-99AD-4C21-9D30-AAC76BDAD3E5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La transmission d’une déclaration</a:t>
          </a:r>
          <a:endParaRPr lang="fr-FR" dirty="0">
            <a:solidFill>
              <a:schemeClr val="tx1"/>
            </a:solidFill>
          </a:endParaRPr>
        </a:p>
      </dgm:t>
    </dgm:pt>
    <dgm:pt modelId="{C5F4BD8A-3639-4E35-91F4-B78E6A951AA0}" type="parTrans" cxnId="{F9459B02-BCE3-451E-A478-B7C7669D7F2A}">
      <dgm:prSet/>
      <dgm:spPr/>
      <dgm:t>
        <a:bodyPr/>
        <a:lstStyle/>
        <a:p>
          <a:endParaRPr lang="fr-FR"/>
        </a:p>
      </dgm:t>
    </dgm:pt>
    <dgm:pt modelId="{D829501C-94C1-4F07-821F-4FA5B26B7B65}" type="sibTrans" cxnId="{F9459B02-BCE3-451E-A478-B7C7669D7F2A}">
      <dgm:prSet/>
      <dgm:spPr/>
      <dgm:t>
        <a:bodyPr/>
        <a:lstStyle/>
        <a:p>
          <a:endParaRPr lang="fr-FR"/>
        </a:p>
      </dgm:t>
    </dgm:pt>
    <dgm:pt modelId="{D9C196AF-8C67-4645-975B-5C2415E1B670}">
      <dgm:prSet phldrT="[Texte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La liquidation douanière</a:t>
          </a:r>
          <a:endParaRPr lang="fr-FR" dirty="0">
            <a:solidFill>
              <a:schemeClr val="tx1"/>
            </a:solidFill>
          </a:endParaRPr>
        </a:p>
      </dgm:t>
    </dgm:pt>
    <dgm:pt modelId="{E41A7998-3710-4FEC-9B29-DCCC52A03075}" type="parTrans" cxnId="{2255629E-7131-4B9B-ADD1-7A3ABAC7F31D}">
      <dgm:prSet/>
      <dgm:spPr/>
      <dgm:t>
        <a:bodyPr/>
        <a:lstStyle/>
        <a:p>
          <a:endParaRPr lang="fr-FR"/>
        </a:p>
      </dgm:t>
    </dgm:pt>
    <dgm:pt modelId="{346AF1CA-1CAA-42BB-9A40-2342D7B13819}" type="sibTrans" cxnId="{2255629E-7131-4B9B-ADD1-7A3ABAC7F31D}">
      <dgm:prSet/>
      <dgm:spPr/>
      <dgm:t>
        <a:bodyPr/>
        <a:lstStyle/>
        <a:p>
          <a:endParaRPr lang="fr-FR"/>
        </a:p>
      </dgm:t>
    </dgm:pt>
    <dgm:pt modelId="{3CCA3896-7877-4F8E-B57B-9FB6E80E82FC}" type="pres">
      <dgm:prSet presAssocID="{37E92199-0C6A-46E8-9BC3-B747E1D88737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fr-FR"/>
        </a:p>
      </dgm:t>
    </dgm:pt>
    <dgm:pt modelId="{D74A667B-6F13-4898-B0B2-9E722FF9BEF4}" type="pres">
      <dgm:prSet presAssocID="{F66A88A8-AA19-43A0-B2C0-7BCB54A982D4}" presName="compNode" presStyleCnt="0"/>
      <dgm:spPr/>
    </dgm:pt>
    <dgm:pt modelId="{3ADC9CD3-A342-43F6-B552-432FE5E11329}" type="pres">
      <dgm:prSet presAssocID="{F66A88A8-AA19-43A0-B2C0-7BCB54A982D4}" presName="dummyConnPt" presStyleCnt="0"/>
      <dgm:spPr/>
    </dgm:pt>
    <dgm:pt modelId="{6A4F9415-43EB-465E-A9FB-9DCD1FF4574A}" type="pres">
      <dgm:prSet presAssocID="{F66A88A8-AA19-43A0-B2C0-7BCB54A982D4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7319DBE-72E3-4D10-B315-F139CDC41364}" type="pres">
      <dgm:prSet presAssocID="{854A76A5-B43C-4CC5-929B-E375991CF2D7}" presName="sibTrans" presStyleLbl="bgSibTrans2D1" presStyleIdx="0" presStyleCnt="8"/>
      <dgm:spPr/>
      <dgm:t>
        <a:bodyPr/>
        <a:lstStyle/>
        <a:p>
          <a:endParaRPr lang="fr-FR"/>
        </a:p>
      </dgm:t>
    </dgm:pt>
    <dgm:pt modelId="{AE4C08C8-49DA-4BDE-97AA-2473A6EFDF3F}" type="pres">
      <dgm:prSet presAssocID="{6D01D8A5-0A03-4F0E-A487-7650ABBA14D8}" presName="compNode" presStyleCnt="0"/>
      <dgm:spPr/>
    </dgm:pt>
    <dgm:pt modelId="{451CB32D-9165-4BE9-B1A6-DA8AF7DC95E8}" type="pres">
      <dgm:prSet presAssocID="{6D01D8A5-0A03-4F0E-A487-7650ABBA14D8}" presName="dummyConnPt" presStyleCnt="0"/>
      <dgm:spPr/>
    </dgm:pt>
    <dgm:pt modelId="{CAAF28EF-FE41-42DF-B806-F951B61B099C}" type="pres">
      <dgm:prSet presAssocID="{6D01D8A5-0A03-4F0E-A487-7650ABBA14D8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0AE81D9-EF31-4A3F-836E-BFADC56C83F3}" type="pres">
      <dgm:prSet presAssocID="{10445AA1-E153-4774-A752-04952FC3C787}" presName="sibTrans" presStyleLbl="bgSibTrans2D1" presStyleIdx="1" presStyleCnt="8"/>
      <dgm:spPr/>
      <dgm:t>
        <a:bodyPr/>
        <a:lstStyle/>
        <a:p>
          <a:endParaRPr lang="fr-FR"/>
        </a:p>
      </dgm:t>
    </dgm:pt>
    <dgm:pt modelId="{EE3E060B-4673-4398-AD92-E52AE8EE4987}" type="pres">
      <dgm:prSet presAssocID="{B13CBAE7-C7C9-4D65-9BFC-5D1FF1CF324D}" presName="compNode" presStyleCnt="0"/>
      <dgm:spPr/>
    </dgm:pt>
    <dgm:pt modelId="{5DB0EB38-73FA-4036-BC43-62A624A60264}" type="pres">
      <dgm:prSet presAssocID="{B13CBAE7-C7C9-4D65-9BFC-5D1FF1CF324D}" presName="dummyConnPt" presStyleCnt="0"/>
      <dgm:spPr/>
    </dgm:pt>
    <dgm:pt modelId="{DF11C1A7-02B6-456F-85B0-22C677BBA7A8}" type="pres">
      <dgm:prSet presAssocID="{B13CBAE7-C7C9-4D65-9BFC-5D1FF1CF324D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6346A6B-9949-49CC-BFA5-E010A6D0CD8C}" type="pres">
      <dgm:prSet presAssocID="{BC509605-6A4D-4A73-99ED-CFFB7AC4B442}" presName="sibTrans" presStyleLbl="bgSibTrans2D1" presStyleIdx="2" presStyleCnt="8"/>
      <dgm:spPr/>
      <dgm:t>
        <a:bodyPr/>
        <a:lstStyle/>
        <a:p>
          <a:endParaRPr lang="fr-FR"/>
        </a:p>
      </dgm:t>
    </dgm:pt>
    <dgm:pt modelId="{1788FBFA-511E-4D69-AF04-948B98C603D4}" type="pres">
      <dgm:prSet presAssocID="{5C5DDF6F-F16C-4493-866C-EBA0A5A89C77}" presName="compNode" presStyleCnt="0"/>
      <dgm:spPr/>
    </dgm:pt>
    <dgm:pt modelId="{9408AB82-78F1-4D62-BFD7-23DDBEDB9F56}" type="pres">
      <dgm:prSet presAssocID="{5C5DDF6F-F16C-4493-866C-EBA0A5A89C77}" presName="dummyConnPt" presStyleCnt="0"/>
      <dgm:spPr/>
    </dgm:pt>
    <dgm:pt modelId="{45486C5F-31E0-471B-9D7D-D118B0C157AC}" type="pres">
      <dgm:prSet presAssocID="{5C5DDF6F-F16C-4493-866C-EBA0A5A89C77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2862C10-9174-4BCE-9F39-A6139F0C865E}" type="pres">
      <dgm:prSet presAssocID="{DA0083B4-A863-44C6-AA49-B9FCB52336A5}" presName="sibTrans" presStyleLbl="bgSibTrans2D1" presStyleIdx="3" presStyleCnt="8"/>
      <dgm:spPr/>
      <dgm:t>
        <a:bodyPr/>
        <a:lstStyle/>
        <a:p>
          <a:endParaRPr lang="fr-FR"/>
        </a:p>
      </dgm:t>
    </dgm:pt>
    <dgm:pt modelId="{588797F1-B124-41E7-B39A-C1FD9FBF2CBA}" type="pres">
      <dgm:prSet presAssocID="{557FA307-B2D5-4F47-84A4-E1541101B995}" presName="compNode" presStyleCnt="0"/>
      <dgm:spPr/>
    </dgm:pt>
    <dgm:pt modelId="{BBD4A958-B534-4E8B-A98C-214E2D6B75AD}" type="pres">
      <dgm:prSet presAssocID="{557FA307-B2D5-4F47-84A4-E1541101B995}" presName="dummyConnPt" presStyleCnt="0"/>
      <dgm:spPr/>
    </dgm:pt>
    <dgm:pt modelId="{72C0895C-5BC0-40CF-B508-50AED222CA91}" type="pres">
      <dgm:prSet presAssocID="{557FA307-B2D5-4F47-84A4-E1541101B995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BC392F-57FA-4C42-91C2-80A713441B97}" type="pres">
      <dgm:prSet presAssocID="{E404E326-4DFC-4B5A-856B-E403CBA50EB2}" presName="sibTrans" presStyleLbl="bgSibTrans2D1" presStyleIdx="4" presStyleCnt="8"/>
      <dgm:spPr/>
      <dgm:t>
        <a:bodyPr/>
        <a:lstStyle/>
        <a:p>
          <a:endParaRPr lang="fr-FR"/>
        </a:p>
      </dgm:t>
    </dgm:pt>
    <dgm:pt modelId="{FC900CC3-8F2E-4BA8-BF49-1367AC81F679}" type="pres">
      <dgm:prSet presAssocID="{435EAB74-79DD-4D2B-A026-16E12C398E4F}" presName="compNode" presStyleCnt="0"/>
      <dgm:spPr/>
    </dgm:pt>
    <dgm:pt modelId="{17B97611-7B40-4045-BDF5-E047A9002985}" type="pres">
      <dgm:prSet presAssocID="{435EAB74-79DD-4D2B-A026-16E12C398E4F}" presName="dummyConnPt" presStyleCnt="0"/>
      <dgm:spPr/>
    </dgm:pt>
    <dgm:pt modelId="{57C7B0A5-F7AE-4667-B3E1-741F748333EC}" type="pres">
      <dgm:prSet presAssocID="{435EAB74-79DD-4D2B-A026-16E12C398E4F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B9A7846-10DA-435E-9E38-2FC3588021FF}" type="pres">
      <dgm:prSet presAssocID="{534949E7-BAA9-4734-8D57-324C1274F650}" presName="sibTrans" presStyleLbl="bgSibTrans2D1" presStyleIdx="5" presStyleCnt="8"/>
      <dgm:spPr/>
      <dgm:t>
        <a:bodyPr/>
        <a:lstStyle/>
        <a:p>
          <a:endParaRPr lang="fr-FR"/>
        </a:p>
      </dgm:t>
    </dgm:pt>
    <dgm:pt modelId="{5C1093C5-777A-42E1-9E44-F9B59DB0159E}" type="pres">
      <dgm:prSet presAssocID="{69B6A4E8-B2DE-480E-A8A0-2224FD8914C2}" presName="compNode" presStyleCnt="0"/>
      <dgm:spPr/>
    </dgm:pt>
    <dgm:pt modelId="{50B6746D-274F-4925-9026-9626B7738C58}" type="pres">
      <dgm:prSet presAssocID="{69B6A4E8-B2DE-480E-A8A0-2224FD8914C2}" presName="dummyConnPt" presStyleCnt="0"/>
      <dgm:spPr/>
    </dgm:pt>
    <dgm:pt modelId="{44368FBE-547C-4BD5-935D-EFAF13DD1633}" type="pres">
      <dgm:prSet presAssocID="{69B6A4E8-B2DE-480E-A8A0-2224FD8914C2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5703570-9697-4DB0-8E60-19D3B466B3F4}" type="pres">
      <dgm:prSet presAssocID="{0CCA36C7-89A9-43BE-A4D2-88BBA9FD20D2}" presName="sibTrans" presStyleLbl="bgSibTrans2D1" presStyleIdx="6" presStyleCnt="8"/>
      <dgm:spPr/>
      <dgm:t>
        <a:bodyPr/>
        <a:lstStyle/>
        <a:p>
          <a:endParaRPr lang="fr-FR"/>
        </a:p>
      </dgm:t>
    </dgm:pt>
    <dgm:pt modelId="{B87F49B0-A8BC-4AF6-B7A9-FD1319D403FC}" type="pres">
      <dgm:prSet presAssocID="{408FE595-99AD-4C21-9D30-AAC76BDAD3E5}" presName="compNode" presStyleCnt="0"/>
      <dgm:spPr/>
    </dgm:pt>
    <dgm:pt modelId="{5C3B5F76-86E4-4647-8E05-C4EF92A00653}" type="pres">
      <dgm:prSet presAssocID="{408FE595-99AD-4C21-9D30-AAC76BDAD3E5}" presName="dummyConnPt" presStyleCnt="0"/>
      <dgm:spPr/>
    </dgm:pt>
    <dgm:pt modelId="{28B2002E-1E89-47A6-826E-CBC565BD5E70}" type="pres">
      <dgm:prSet presAssocID="{408FE595-99AD-4C21-9D30-AAC76BDAD3E5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CF7ED3F-B7A5-4C6D-B93C-28B8B51A8EAF}" type="pres">
      <dgm:prSet presAssocID="{D829501C-94C1-4F07-821F-4FA5B26B7B65}" presName="sibTrans" presStyleLbl="bgSibTrans2D1" presStyleIdx="7" presStyleCnt="8"/>
      <dgm:spPr/>
      <dgm:t>
        <a:bodyPr/>
        <a:lstStyle/>
        <a:p>
          <a:endParaRPr lang="fr-FR"/>
        </a:p>
      </dgm:t>
    </dgm:pt>
    <dgm:pt modelId="{1FE62CA6-1FF4-4B65-838D-55897A3DADAD}" type="pres">
      <dgm:prSet presAssocID="{D9C196AF-8C67-4645-975B-5C2415E1B670}" presName="compNode" presStyleCnt="0"/>
      <dgm:spPr/>
    </dgm:pt>
    <dgm:pt modelId="{13894704-8F93-48E9-BFAD-0E30A9860836}" type="pres">
      <dgm:prSet presAssocID="{D9C196AF-8C67-4645-975B-5C2415E1B670}" presName="dummyConnPt" presStyleCnt="0"/>
      <dgm:spPr/>
    </dgm:pt>
    <dgm:pt modelId="{85472748-7F39-4CB5-9041-077DB9E255CD}" type="pres">
      <dgm:prSet presAssocID="{D9C196AF-8C67-4645-975B-5C2415E1B670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107DE8A-9B56-4417-9A50-9DCFD4A8ADE0}" type="presOf" srcId="{D829501C-94C1-4F07-821F-4FA5B26B7B65}" destId="{6CF7ED3F-B7A5-4C6D-B93C-28B8B51A8EAF}" srcOrd="0" destOrd="0" presId="urn:microsoft.com/office/officeart/2005/8/layout/bProcess4"/>
    <dgm:cxn modelId="{83AF7FE2-4733-4A04-BBB7-A1B4812BD6A7}" srcId="{37E92199-0C6A-46E8-9BC3-B747E1D88737}" destId="{557FA307-B2D5-4F47-84A4-E1541101B995}" srcOrd="4" destOrd="0" parTransId="{1BF71FA3-FBB9-488F-9A94-AAEEEEDD1DAF}" sibTransId="{E404E326-4DFC-4B5A-856B-E403CBA50EB2}"/>
    <dgm:cxn modelId="{616DB06E-9A78-412E-98C7-9B11962CF823}" type="presOf" srcId="{534949E7-BAA9-4734-8D57-324C1274F650}" destId="{4B9A7846-10DA-435E-9E38-2FC3588021FF}" srcOrd="0" destOrd="0" presId="urn:microsoft.com/office/officeart/2005/8/layout/bProcess4"/>
    <dgm:cxn modelId="{F9459B02-BCE3-451E-A478-B7C7669D7F2A}" srcId="{37E92199-0C6A-46E8-9BC3-B747E1D88737}" destId="{408FE595-99AD-4C21-9D30-AAC76BDAD3E5}" srcOrd="7" destOrd="0" parTransId="{C5F4BD8A-3639-4E35-91F4-B78E6A951AA0}" sibTransId="{D829501C-94C1-4F07-821F-4FA5B26B7B65}"/>
    <dgm:cxn modelId="{9DC4EAEB-4B66-48BA-83D3-C884E380A8BD}" srcId="{37E92199-0C6A-46E8-9BC3-B747E1D88737}" destId="{69B6A4E8-B2DE-480E-A8A0-2224FD8914C2}" srcOrd="6" destOrd="0" parTransId="{B72A7C88-8ABB-4B38-B8AA-AC32E4A2C620}" sibTransId="{0CCA36C7-89A9-43BE-A4D2-88BBA9FD20D2}"/>
    <dgm:cxn modelId="{3AAA8F34-04E8-43D5-A7BB-027C87A0EE32}" type="presOf" srcId="{BC509605-6A4D-4A73-99ED-CFFB7AC4B442}" destId="{D6346A6B-9949-49CC-BFA5-E010A6D0CD8C}" srcOrd="0" destOrd="0" presId="urn:microsoft.com/office/officeart/2005/8/layout/bProcess4"/>
    <dgm:cxn modelId="{2255629E-7131-4B9B-ADD1-7A3ABAC7F31D}" srcId="{37E92199-0C6A-46E8-9BC3-B747E1D88737}" destId="{D9C196AF-8C67-4645-975B-5C2415E1B670}" srcOrd="8" destOrd="0" parTransId="{E41A7998-3710-4FEC-9B29-DCCC52A03075}" sibTransId="{346AF1CA-1CAA-42BB-9A40-2342D7B13819}"/>
    <dgm:cxn modelId="{25D27D89-953B-404C-BDD3-451A5DCD5F10}" srcId="{37E92199-0C6A-46E8-9BC3-B747E1D88737}" destId="{5C5DDF6F-F16C-4493-866C-EBA0A5A89C77}" srcOrd="3" destOrd="0" parTransId="{71A91BA4-DBEC-4942-BE37-A0CC3CBD3B86}" sibTransId="{DA0083B4-A863-44C6-AA49-B9FCB52336A5}"/>
    <dgm:cxn modelId="{AF8107D5-0059-4B3D-BEF6-2EC33B56950A}" type="presOf" srcId="{F66A88A8-AA19-43A0-B2C0-7BCB54A982D4}" destId="{6A4F9415-43EB-465E-A9FB-9DCD1FF4574A}" srcOrd="0" destOrd="0" presId="urn:microsoft.com/office/officeart/2005/8/layout/bProcess4"/>
    <dgm:cxn modelId="{0148359F-A379-4049-A5E0-B0EE377D5406}" type="presOf" srcId="{408FE595-99AD-4C21-9D30-AAC76BDAD3E5}" destId="{28B2002E-1E89-47A6-826E-CBC565BD5E70}" srcOrd="0" destOrd="0" presId="urn:microsoft.com/office/officeart/2005/8/layout/bProcess4"/>
    <dgm:cxn modelId="{D1A10883-EE50-46CE-9E83-5900FE070064}" type="presOf" srcId="{D9C196AF-8C67-4645-975B-5C2415E1B670}" destId="{85472748-7F39-4CB5-9041-077DB9E255CD}" srcOrd="0" destOrd="0" presId="urn:microsoft.com/office/officeart/2005/8/layout/bProcess4"/>
    <dgm:cxn modelId="{42889FCC-A7CA-4A88-8726-C78E9A630025}" type="presOf" srcId="{0CCA36C7-89A9-43BE-A4D2-88BBA9FD20D2}" destId="{B5703570-9697-4DB0-8E60-19D3B466B3F4}" srcOrd="0" destOrd="0" presId="urn:microsoft.com/office/officeart/2005/8/layout/bProcess4"/>
    <dgm:cxn modelId="{6C0465F5-2A9F-479B-8BF9-2632001B4ACD}" type="presOf" srcId="{435EAB74-79DD-4D2B-A026-16E12C398E4F}" destId="{57C7B0A5-F7AE-4667-B3E1-741F748333EC}" srcOrd="0" destOrd="0" presId="urn:microsoft.com/office/officeart/2005/8/layout/bProcess4"/>
    <dgm:cxn modelId="{9935F7E0-7B7A-471F-8FEF-ADA0F6F012AC}" type="presOf" srcId="{557FA307-B2D5-4F47-84A4-E1541101B995}" destId="{72C0895C-5BC0-40CF-B508-50AED222CA91}" srcOrd="0" destOrd="0" presId="urn:microsoft.com/office/officeart/2005/8/layout/bProcess4"/>
    <dgm:cxn modelId="{08F2C21A-5AC6-41BE-97CE-A081ED72D45B}" srcId="{37E92199-0C6A-46E8-9BC3-B747E1D88737}" destId="{F66A88A8-AA19-43A0-B2C0-7BCB54A982D4}" srcOrd="0" destOrd="0" parTransId="{52FB25F1-B28E-423B-BB15-A553CD48103C}" sibTransId="{854A76A5-B43C-4CC5-929B-E375991CF2D7}"/>
    <dgm:cxn modelId="{CA3533F7-FC35-4050-8EA0-1162F31F73D9}" type="presOf" srcId="{E404E326-4DFC-4B5A-856B-E403CBA50EB2}" destId="{57BC392F-57FA-4C42-91C2-80A713441B97}" srcOrd="0" destOrd="0" presId="urn:microsoft.com/office/officeart/2005/8/layout/bProcess4"/>
    <dgm:cxn modelId="{7BE55163-5E1E-4B92-AE7F-3F553EC4ED1B}" srcId="{37E92199-0C6A-46E8-9BC3-B747E1D88737}" destId="{435EAB74-79DD-4D2B-A026-16E12C398E4F}" srcOrd="5" destOrd="0" parTransId="{34C07552-4EBD-4FD6-AB92-05A3D201F65F}" sibTransId="{534949E7-BAA9-4734-8D57-324C1274F650}"/>
    <dgm:cxn modelId="{31F77217-E9A6-45DA-8C9B-8EDB091027E6}" type="presOf" srcId="{B13CBAE7-C7C9-4D65-9BFC-5D1FF1CF324D}" destId="{DF11C1A7-02B6-456F-85B0-22C677BBA7A8}" srcOrd="0" destOrd="0" presId="urn:microsoft.com/office/officeart/2005/8/layout/bProcess4"/>
    <dgm:cxn modelId="{9F8B1BE4-C535-47D8-8414-654238DEB8F9}" type="presOf" srcId="{10445AA1-E153-4774-A752-04952FC3C787}" destId="{E0AE81D9-EF31-4A3F-836E-BFADC56C83F3}" srcOrd="0" destOrd="0" presId="urn:microsoft.com/office/officeart/2005/8/layout/bProcess4"/>
    <dgm:cxn modelId="{4E2656D9-63E0-4E47-8F94-D4D41CCB97FC}" type="presOf" srcId="{37E92199-0C6A-46E8-9BC3-B747E1D88737}" destId="{3CCA3896-7877-4F8E-B57B-9FB6E80E82FC}" srcOrd="0" destOrd="0" presId="urn:microsoft.com/office/officeart/2005/8/layout/bProcess4"/>
    <dgm:cxn modelId="{FFD8D8AA-940F-4FC1-9CAD-4B494D5D33CD}" srcId="{37E92199-0C6A-46E8-9BC3-B747E1D88737}" destId="{B13CBAE7-C7C9-4D65-9BFC-5D1FF1CF324D}" srcOrd="2" destOrd="0" parTransId="{26B03FD5-F2A1-42FE-90B0-255E98A9DE0C}" sibTransId="{BC509605-6A4D-4A73-99ED-CFFB7AC4B442}"/>
    <dgm:cxn modelId="{2C62E13B-9ACB-46EC-A1F5-99BEAF23A7C3}" srcId="{37E92199-0C6A-46E8-9BC3-B747E1D88737}" destId="{6D01D8A5-0A03-4F0E-A487-7650ABBA14D8}" srcOrd="1" destOrd="0" parTransId="{DAE26F1D-BF4D-4F07-AB66-BC3771595F5D}" sibTransId="{10445AA1-E153-4774-A752-04952FC3C787}"/>
    <dgm:cxn modelId="{31FC50F4-14D8-490C-8E50-686E48EE462A}" type="presOf" srcId="{854A76A5-B43C-4CC5-929B-E375991CF2D7}" destId="{B7319DBE-72E3-4D10-B315-F139CDC41364}" srcOrd="0" destOrd="0" presId="urn:microsoft.com/office/officeart/2005/8/layout/bProcess4"/>
    <dgm:cxn modelId="{A7526E22-A936-44B9-9DD5-1384F40796FD}" type="presOf" srcId="{6D01D8A5-0A03-4F0E-A487-7650ABBA14D8}" destId="{CAAF28EF-FE41-42DF-B806-F951B61B099C}" srcOrd="0" destOrd="0" presId="urn:microsoft.com/office/officeart/2005/8/layout/bProcess4"/>
    <dgm:cxn modelId="{BABD8241-8FFF-4A43-8DF2-1BA3331CBC08}" type="presOf" srcId="{69B6A4E8-B2DE-480E-A8A0-2224FD8914C2}" destId="{44368FBE-547C-4BD5-935D-EFAF13DD1633}" srcOrd="0" destOrd="0" presId="urn:microsoft.com/office/officeart/2005/8/layout/bProcess4"/>
    <dgm:cxn modelId="{390E811B-B8A7-4939-AC0D-C71BCA1F2549}" type="presOf" srcId="{5C5DDF6F-F16C-4493-866C-EBA0A5A89C77}" destId="{45486C5F-31E0-471B-9D7D-D118B0C157AC}" srcOrd="0" destOrd="0" presId="urn:microsoft.com/office/officeart/2005/8/layout/bProcess4"/>
    <dgm:cxn modelId="{09F001BC-DCA1-4ACD-AF1F-1B41A49C4240}" type="presOf" srcId="{DA0083B4-A863-44C6-AA49-B9FCB52336A5}" destId="{52862C10-9174-4BCE-9F39-A6139F0C865E}" srcOrd="0" destOrd="0" presId="urn:microsoft.com/office/officeart/2005/8/layout/bProcess4"/>
    <dgm:cxn modelId="{4E018661-1A6D-4361-9C2F-E4C581C53CDD}" type="presParOf" srcId="{3CCA3896-7877-4F8E-B57B-9FB6E80E82FC}" destId="{D74A667B-6F13-4898-B0B2-9E722FF9BEF4}" srcOrd="0" destOrd="0" presId="urn:microsoft.com/office/officeart/2005/8/layout/bProcess4"/>
    <dgm:cxn modelId="{4ED8A9F8-2003-4677-941E-2EE17A15588A}" type="presParOf" srcId="{D74A667B-6F13-4898-B0B2-9E722FF9BEF4}" destId="{3ADC9CD3-A342-43F6-B552-432FE5E11329}" srcOrd="0" destOrd="0" presId="urn:microsoft.com/office/officeart/2005/8/layout/bProcess4"/>
    <dgm:cxn modelId="{87E6243A-EDB6-4C03-AB08-E5777C6EDF5F}" type="presParOf" srcId="{D74A667B-6F13-4898-B0B2-9E722FF9BEF4}" destId="{6A4F9415-43EB-465E-A9FB-9DCD1FF4574A}" srcOrd="1" destOrd="0" presId="urn:microsoft.com/office/officeart/2005/8/layout/bProcess4"/>
    <dgm:cxn modelId="{6F7E8EB0-E530-49AD-9B77-AD91A4C3E1AB}" type="presParOf" srcId="{3CCA3896-7877-4F8E-B57B-9FB6E80E82FC}" destId="{B7319DBE-72E3-4D10-B315-F139CDC41364}" srcOrd="1" destOrd="0" presId="urn:microsoft.com/office/officeart/2005/8/layout/bProcess4"/>
    <dgm:cxn modelId="{82236073-AB8B-457E-A82E-5F2B0D44C662}" type="presParOf" srcId="{3CCA3896-7877-4F8E-B57B-9FB6E80E82FC}" destId="{AE4C08C8-49DA-4BDE-97AA-2473A6EFDF3F}" srcOrd="2" destOrd="0" presId="urn:microsoft.com/office/officeart/2005/8/layout/bProcess4"/>
    <dgm:cxn modelId="{2366815D-8119-4E98-8702-FC7A0BD48519}" type="presParOf" srcId="{AE4C08C8-49DA-4BDE-97AA-2473A6EFDF3F}" destId="{451CB32D-9165-4BE9-B1A6-DA8AF7DC95E8}" srcOrd="0" destOrd="0" presId="urn:microsoft.com/office/officeart/2005/8/layout/bProcess4"/>
    <dgm:cxn modelId="{0D6E4DEF-6DEE-45EA-9E20-052659449EB5}" type="presParOf" srcId="{AE4C08C8-49DA-4BDE-97AA-2473A6EFDF3F}" destId="{CAAF28EF-FE41-42DF-B806-F951B61B099C}" srcOrd="1" destOrd="0" presId="urn:microsoft.com/office/officeart/2005/8/layout/bProcess4"/>
    <dgm:cxn modelId="{55CDB12C-0683-43BF-A334-338D496A0C7A}" type="presParOf" srcId="{3CCA3896-7877-4F8E-B57B-9FB6E80E82FC}" destId="{E0AE81D9-EF31-4A3F-836E-BFADC56C83F3}" srcOrd="3" destOrd="0" presId="urn:microsoft.com/office/officeart/2005/8/layout/bProcess4"/>
    <dgm:cxn modelId="{6FF31D33-9E2D-4EA6-8E07-A4B047745268}" type="presParOf" srcId="{3CCA3896-7877-4F8E-B57B-9FB6E80E82FC}" destId="{EE3E060B-4673-4398-AD92-E52AE8EE4987}" srcOrd="4" destOrd="0" presId="urn:microsoft.com/office/officeart/2005/8/layout/bProcess4"/>
    <dgm:cxn modelId="{B81837BB-F7AA-4699-AD2F-9CD61DF7F269}" type="presParOf" srcId="{EE3E060B-4673-4398-AD92-E52AE8EE4987}" destId="{5DB0EB38-73FA-4036-BC43-62A624A60264}" srcOrd="0" destOrd="0" presId="urn:microsoft.com/office/officeart/2005/8/layout/bProcess4"/>
    <dgm:cxn modelId="{451FEC07-A818-487C-84D3-D2100095072E}" type="presParOf" srcId="{EE3E060B-4673-4398-AD92-E52AE8EE4987}" destId="{DF11C1A7-02B6-456F-85B0-22C677BBA7A8}" srcOrd="1" destOrd="0" presId="urn:microsoft.com/office/officeart/2005/8/layout/bProcess4"/>
    <dgm:cxn modelId="{8B2B0FD3-C18B-44C6-8B7E-358AFCD233A8}" type="presParOf" srcId="{3CCA3896-7877-4F8E-B57B-9FB6E80E82FC}" destId="{D6346A6B-9949-49CC-BFA5-E010A6D0CD8C}" srcOrd="5" destOrd="0" presId="urn:microsoft.com/office/officeart/2005/8/layout/bProcess4"/>
    <dgm:cxn modelId="{D82AC742-6B46-47B6-A04C-E79DF2FCF188}" type="presParOf" srcId="{3CCA3896-7877-4F8E-B57B-9FB6E80E82FC}" destId="{1788FBFA-511E-4D69-AF04-948B98C603D4}" srcOrd="6" destOrd="0" presId="urn:microsoft.com/office/officeart/2005/8/layout/bProcess4"/>
    <dgm:cxn modelId="{3FF47EEE-09EE-41D2-A55A-9031E568B4A2}" type="presParOf" srcId="{1788FBFA-511E-4D69-AF04-948B98C603D4}" destId="{9408AB82-78F1-4D62-BFD7-23DDBEDB9F56}" srcOrd="0" destOrd="0" presId="urn:microsoft.com/office/officeart/2005/8/layout/bProcess4"/>
    <dgm:cxn modelId="{4FF1391E-9CE9-4689-B60D-7CE2608B29C6}" type="presParOf" srcId="{1788FBFA-511E-4D69-AF04-948B98C603D4}" destId="{45486C5F-31E0-471B-9D7D-D118B0C157AC}" srcOrd="1" destOrd="0" presId="urn:microsoft.com/office/officeart/2005/8/layout/bProcess4"/>
    <dgm:cxn modelId="{30475311-7F78-4288-B6D3-EAF22B6D524D}" type="presParOf" srcId="{3CCA3896-7877-4F8E-B57B-9FB6E80E82FC}" destId="{52862C10-9174-4BCE-9F39-A6139F0C865E}" srcOrd="7" destOrd="0" presId="urn:microsoft.com/office/officeart/2005/8/layout/bProcess4"/>
    <dgm:cxn modelId="{3B18D873-9A82-4F88-943A-185EDB86F1DA}" type="presParOf" srcId="{3CCA3896-7877-4F8E-B57B-9FB6E80E82FC}" destId="{588797F1-B124-41E7-B39A-C1FD9FBF2CBA}" srcOrd="8" destOrd="0" presId="urn:microsoft.com/office/officeart/2005/8/layout/bProcess4"/>
    <dgm:cxn modelId="{CD8AA3D8-404A-4D73-8086-FEDA73EAB17A}" type="presParOf" srcId="{588797F1-B124-41E7-B39A-C1FD9FBF2CBA}" destId="{BBD4A958-B534-4E8B-A98C-214E2D6B75AD}" srcOrd="0" destOrd="0" presId="urn:microsoft.com/office/officeart/2005/8/layout/bProcess4"/>
    <dgm:cxn modelId="{3F7A9F72-63CE-457B-B217-C09206B7FD6E}" type="presParOf" srcId="{588797F1-B124-41E7-B39A-C1FD9FBF2CBA}" destId="{72C0895C-5BC0-40CF-B508-50AED222CA91}" srcOrd="1" destOrd="0" presId="urn:microsoft.com/office/officeart/2005/8/layout/bProcess4"/>
    <dgm:cxn modelId="{E49D806A-843F-4D76-89B3-EB88E61866D4}" type="presParOf" srcId="{3CCA3896-7877-4F8E-B57B-9FB6E80E82FC}" destId="{57BC392F-57FA-4C42-91C2-80A713441B97}" srcOrd="9" destOrd="0" presId="urn:microsoft.com/office/officeart/2005/8/layout/bProcess4"/>
    <dgm:cxn modelId="{4B9E7090-6392-4177-BDB9-004AC5E3C7A2}" type="presParOf" srcId="{3CCA3896-7877-4F8E-B57B-9FB6E80E82FC}" destId="{FC900CC3-8F2E-4BA8-BF49-1367AC81F679}" srcOrd="10" destOrd="0" presId="urn:microsoft.com/office/officeart/2005/8/layout/bProcess4"/>
    <dgm:cxn modelId="{167FC924-5E76-469E-BC2D-76DB82554F6B}" type="presParOf" srcId="{FC900CC3-8F2E-4BA8-BF49-1367AC81F679}" destId="{17B97611-7B40-4045-BDF5-E047A9002985}" srcOrd="0" destOrd="0" presId="urn:microsoft.com/office/officeart/2005/8/layout/bProcess4"/>
    <dgm:cxn modelId="{FBCB8E93-FCA5-42A8-8AEB-6ED4C5C82802}" type="presParOf" srcId="{FC900CC3-8F2E-4BA8-BF49-1367AC81F679}" destId="{57C7B0A5-F7AE-4667-B3E1-741F748333EC}" srcOrd="1" destOrd="0" presId="urn:microsoft.com/office/officeart/2005/8/layout/bProcess4"/>
    <dgm:cxn modelId="{0D4931EF-81C6-43C4-B850-877A94E69A7D}" type="presParOf" srcId="{3CCA3896-7877-4F8E-B57B-9FB6E80E82FC}" destId="{4B9A7846-10DA-435E-9E38-2FC3588021FF}" srcOrd="11" destOrd="0" presId="urn:microsoft.com/office/officeart/2005/8/layout/bProcess4"/>
    <dgm:cxn modelId="{37FC88F4-E5F0-4B09-AD8F-C164D2B95A29}" type="presParOf" srcId="{3CCA3896-7877-4F8E-B57B-9FB6E80E82FC}" destId="{5C1093C5-777A-42E1-9E44-F9B59DB0159E}" srcOrd="12" destOrd="0" presId="urn:microsoft.com/office/officeart/2005/8/layout/bProcess4"/>
    <dgm:cxn modelId="{870D4B7C-C432-404D-A8C6-B8FF2EA35F96}" type="presParOf" srcId="{5C1093C5-777A-42E1-9E44-F9B59DB0159E}" destId="{50B6746D-274F-4925-9026-9626B7738C58}" srcOrd="0" destOrd="0" presId="urn:microsoft.com/office/officeart/2005/8/layout/bProcess4"/>
    <dgm:cxn modelId="{180F9DCA-93FB-4B4A-8DC7-7A6D3B919D6C}" type="presParOf" srcId="{5C1093C5-777A-42E1-9E44-F9B59DB0159E}" destId="{44368FBE-547C-4BD5-935D-EFAF13DD1633}" srcOrd="1" destOrd="0" presId="urn:microsoft.com/office/officeart/2005/8/layout/bProcess4"/>
    <dgm:cxn modelId="{00EE8C5C-DFA6-4529-8ED6-088CB144AB7B}" type="presParOf" srcId="{3CCA3896-7877-4F8E-B57B-9FB6E80E82FC}" destId="{B5703570-9697-4DB0-8E60-19D3B466B3F4}" srcOrd="13" destOrd="0" presId="urn:microsoft.com/office/officeart/2005/8/layout/bProcess4"/>
    <dgm:cxn modelId="{982AED05-E38E-490E-9CA4-930A6ECF723A}" type="presParOf" srcId="{3CCA3896-7877-4F8E-B57B-9FB6E80E82FC}" destId="{B87F49B0-A8BC-4AF6-B7A9-FD1319D403FC}" srcOrd="14" destOrd="0" presId="urn:microsoft.com/office/officeart/2005/8/layout/bProcess4"/>
    <dgm:cxn modelId="{C601DAA0-9F32-4ACF-88A6-D3EEE6F79F68}" type="presParOf" srcId="{B87F49B0-A8BC-4AF6-B7A9-FD1319D403FC}" destId="{5C3B5F76-86E4-4647-8E05-C4EF92A00653}" srcOrd="0" destOrd="0" presId="urn:microsoft.com/office/officeart/2005/8/layout/bProcess4"/>
    <dgm:cxn modelId="{0D3AB6C3-24BA-451A-A082-5496780B5CA6}" type="presParOf" srcId="{B87F49B0-A8BC-4AF6-B7A9-FD1319D403FC}" destId="{28B2002E-1E89-47A6-826E-CBC565BD5E70}" srcOrd="1" destOrd="0" presId="urn:microsoft.com/office/officeart/2005/8/layout/bProcess4"/>
    <dgm:cxn modelId="{EADD4847-12B3-42DB-A23B-8D131B27692C}" type="presParOf" srcId="{3CCA3896-7877-4F8E-B57B-9FB6E80E82FC}" destId="{6CF7ED3F-B7A5-4C6D-B93C-28B8B51A8EAF}" srcOrd="15" destOrd="0" presId="urn:microsoft.com/office/officeart/2005/8/layout/bProcess4"/>
    <dgm:cxn modelId="{EAC7E120-5F4C-4F54-9049-8E83AA9D9B1C}" type="presParOf" srcId="{3CCA3896-7877-4F8E-B57B-9FB6E80E82FC}" destId="{1FE62CA6-1FF4-4B65-838D-55897A3DADAD}" srcOrd="16" destOrd="0" presId="urn:microsoft.com/office/officeart/2005/8/layout/bProcess4"/>
    <dgm:cxn modelId="{6011EA89-B846-4355-96A9-312FF88559DD}" type="presParOf" srcId="{1FE62CA6-1FF4-4B65-838D-55897A3DADAD}" destId="{13894704-8F93-48E9-BFAD-0E30A9860836}" srcOrd="0" destOrd="0" presId="urn:microsoft.com/office/officeart/2005/8/layout/bProcess4"/>
    <dgm:cxn modelId="{21C71712-BE1C-4173-BFC7-9690DDC0F111}" type="presParOf" srcId="{1FE62CA6-1FF4-4B65-838D-55897A3DADAD}" destId="{85472748-7F39-4CB5-9041-077DB9E255C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319DBE-72E3-4D10-B315-F139CDC41364}">
      <dsp:nvSpPr>
        <dsp:cNvPr id="0" name=""/>
        <dsp:cNvSpPr/>
      </dsp:nvSpPr>
      <dsp:spPr>
        <a:xfrm rot="5400000">
          <a:off x="-278290" y="1080171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4F9415-43EB-465E-A9FB-9DCD1FF4574A}">
      <dsp:nvSpPr>
        <dsp:cNvPr id="0" name=""/>
        <dsp:cNvSpPr/>
      </dsp:nvSpPr>
      <dsp:spPr>
        <a:xfrm>
          <a:off x="3065" y="284906"/>
          <a:ext cx="1663898" cy="99833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missions et l’organisation de la Douane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3065" y="284906"/>
        <a:ext cx="1663898" cy="998339"/>
      </dsp:txXfrm>
    </dsp:sp>
    <dsp:sp modelId="{E0AE81D9-EF31-4A3F-836E-BFADC56C83F3}">
      <dsp:nvSpPr>
        <dsp:cNvPr id="0" name=""/>
        <dsp:cNvSpPr/>
      </dsp:nvSpPr>
      <dsp:spPr>
        <a:xfrm rot="5400000">
          <a:off x="-278290" y="2328095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AF28EF-FE41-42DF-B806-F951B61B099C}">
      <dsp:nvSpPr>
        <dsp:cNvPr id="0" name=""/>
        <dsp:cNvSpPr/>
      </dsp:nvSpPr>
      <dsp:spPr>
        <a:xfrm>
          <a:off x="3065" y="1532830"/>
          <a:ext cx="1663898" cy="99833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 statut du déclarant 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3065" y="1532830"/>
        <a:ext cx="1663898" cy="998339"/>
      </dsp:txXfrm>
    </dsp:sp>
    <dsp:sp modelId="{D6346A6B-9949-49CC-BFA5-E010A6D0CD8C}">
      <dsp:nvSpPr>
        <dsp:cNvPr id="0" name=""/>
        <dsp:cNvSpPr/>
      </dsp:nvSpPr>
      <dsp:spPr>
        <a:xfrm>
          <a:off x="345671" y="2952057"/>
          <a:ext cx="2203158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11C1A7-02B6-456F-85B0-22C677BBA7A8}">
      <dsp:nvSpPr>
        <dsp:cNvPr id="0" name=""/>
        <dsp:cNvSpPr/>
      </dsp:nvSpPr>
      <dsp:spPr>
        <a:xfrm>
          <a:off x="3065" y="2780754"/>
          <a:ext cx="1663898" cy="99833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éléments déclaratifs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3065" y="2780754"/>
        <a:ext cx="1663898" cy="998339"/>
      </dsp:txXfrm>
    </dsp:sp>
    <dsp:sp modelId="{52862C10-9174-4BCE-9F39-A6139F0C865E}">
      <dsp:nvSpPr>
        <dsp:cNvPr id="0" name=""/>
        <dsp:cNvSpPr/>
      </dsp:nvSpPr>
      <dsp:spPr>
        <a:xfrm rot="16200000">
          <a:off x="1934694" y="2328095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486C5F-31E0-471B-9D7D-D118B0C157AC}">
      <dsp:nvSpPr>
        <dsp:cNvPr id="0" name=""/>
        <dsp:cNvSpPr/>
      </dsp:nvSpPr>
      <dsp:spPr>
        <a:xfrm>
          <a:off x="2216050" y="2780754"/>
          <a:ext cx="1663898" cy="99833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régimes de transit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2216050" y="2780754"/>
        <a:ext cx="1663898" cy="998339"/>
      </dsp:txXfrm>
    </dsp:sp>
    <dsp:sp modelId="{57BC392F-57FA-4C42-91C2-80A713441B97}">
      <dsp:nvSpPr>
        <dsp:cNvPr id="0" name=""/>
        <dsp:cNvSpPr/>
      </dsp:nvSpPr>
      <dsp:spPr>
        <a:xfrm rot="16200000">
          <a:off x="1934694" y="1080171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C0895C-5BC0-40CF-B508-50AED222CA91}">
      <dsp:nvSpPr>
        <dsp:cNvPr id="0" name=""/>
        <dsp:cNvSpPr/>
      </dsp:nvSpPr>
      <dsp:spPr>
        <a:xfrm>
          <a:off x="2216050" y="1532830"/>
          <a:ext cx="1663898" cy="99833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procédures de dédouanement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2216050" y="1532830"/>
        <a:ext cx="1663898" cy="998339"/>
      </dsp:txXfrm>
    </dsp:sp>
    <dsp:sp modelId="{4B9A7846-10DA-435E-9E38-2FC3588021FF}">
      <dsp:nvSpPr>
        <dsp:cNvPr id="0" name=""/>
        <dsp:cNvSpPr/>
      </dsp:nvSpPr>
      <dsp:spPr>
        <a:xfrm>
          <a:off x="2558656" y="456209"/>
          <a:ext cx="2203158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C7B0A5-F7AE-4667-B3E1-741F748333EC}">
      <dsp:nvSpPr>
        <dsp:cNvPr id="0" name=""/>
        <dsp:cNvSpPr/>
      </dsp:nvSpPr>
      <dsp:spPr>
        <a:xfrm>
          <a:off x="2216050" y="284906"/>
          <a:ext cx="1663898" cy="99833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documents nécessaires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2216050" y="284906"/>
        <a:ext cx="1663898" cy="998339"/>
      </dsp:txXfrm>
    </dsp:sp>
    <dsp:sp modelId="{B5703570-9697-4DB0-8E60-19D3B466B3F4}">
      <dsp:nvSpPr>
        <dsp:cNvPr id="0" name=""/>
        <dsp:cNvSpPr/>
      </dsp:nvSpPr>
      <dsp:spPr>
        <a:xfrm rot="5400000">
          <a:off x="4147679" y="1080171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368FBE-547C-4BD5-935D-EFAF13DD1633}">
      <dsp:nvSpPr>
        <dsp:cNvPr id="0" name=""/>
        <dsp:cNvSpPr/>
      </dsp:nvSpPr>
      <dsp:spPr>
        <a:xfrm>
          <a:off x="4429035" y="284906"/>
          <a:ext cx="1663898" cy="99833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régimes douaniers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4429035" y="284906"/>
        <a:ext cx="1663898" cy="998339"/>
      </dsp:txXfrm>
    </dsp:sp>
    <dsp:sp modelId="{6CF7ED3F-B7A5-4C6D-B93C-28B8B51A8EAF}">
      <dsp:nvSpPr>
        <dsp:cNvPr id="0" name=""/>
        <dsp:cNvSpPr/>
      </dsp:nvSpPr>
      <dsp:spPr>
        <a:xfrm rot="5400000">
          <a:off x="4147679" y="2328095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B2002E-1E89-47A6-826E-CBC565BD5E70}">
      <dsp:nvSpPr>
        <dsp:cNvPr id="0" name=""/>
        <dsp:cNvSpPr/>
      </dsp:nvSpPr>
      <dsp:spPr>
        <a:xfrm>
          <a:off x="4429035" y="1532830"/>
          <a:ext cx="1663898" cy="99833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La transmission d’une déclaration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4429035" y="1532830"/>
        <a:ext cx="1663898" cy="998339"/>
      </dsp:txXfrm>
    </dsp:sp>
    <dsp:sp modelId="{85472748-7F39-4CB5-9041-077DB9E255CD}">
      <dsp:nvSpPr>
        <dsp:cNvPr id="0" name=""/>
        <dsp:cNvSpPr/>
      </dsp:nvSpPr>
      <dsp:spPr>
        <a:xfrm>
          <a:off x="4429035" y="2780754"/>
          <a:ext cx="1663898" cy="99833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La liquidation douanière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4429035" y="2780754"/>
        <a:ext cx="1663898" cy="99833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319DBE-72E3-4D10-B315-F139CDC41364}">
      <dsp:nvSpPr>
        <dsp:cNvPr id="0" name=""/>
        <dsp:cNvSpPr/>
      </dsp:nvSpPr>
      <dsp:spPr>
        <a:xfrm rot="5400000">
          <a:off x="-278290" y="1080171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4F9415-43EB-465E-A9FB-9DCD1FF4574A}">
      <dsp:nvSpPr>
        <dsp:cNvPr id="0" name=""/>
        <dsp:cNvSpPr/>
      </dsp:nvSpPr>
      <dsp:spPr>
        <a:xfrm>
          <a:off x="3065" y="284906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missions et l’organisation de la Douane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3065" y="284906"/>
        <a:ext cx="1663898" cy="998339"/>
      </dsp:txXfrm>
    </dsp:sp>
    <dsp:sp modelId="{E0AE81D9-EF31-4A3F-836E-BFADC56C83F3}">
      <dsp:nvSpPr>
        <dsp:cNvPr id="0" name=""/>
        <dsp:cNvSpPr/>
      </dsp:nvSpPr>
      <dsp:spPr>
        <a:xfrm rot="5400000">
          <a:off x="-278290" y="2328095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AF28EF-FE41-42DF-B806-F951B61B099C}">
      <dsp:nvSpPr>
        <dsp:cNvPr id="0" name=""/>
        <dsp:cNvSpPr/>
      </dsp:nvSpPr>
      <dsp:spPr>
        <a:xfrm>
          <a:off x="3065" y="1532830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 statut du déclarant 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3065" y="1532830"/>
        <a:ext cx="1663898" cy="998339"/>
      </dsp:txXfrm>
    </dsp:sp>
    <dsp:sp modelId="{D6346A6B-9949-49CC-BFA5-E010A6D0CD8C}">
      <dsp:nvSpPr>
        <dsp:cNvPr id="0" name=""/>
        <dsp:cNvSpPr/>
      </dsp:nvSpPr>
      <dsp:spPr>
        <a:xfrm>
          <a:off x="345671" y="2952057"/>
          <a:ext cx="2203158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11C1A7-02B6-456F-85B0-22C677BBA7A8}">
      <dsp:nvSpPr>
        <dsp:cNvPr id="0" name=""/>
        <dsp:cNvSpPr/>
      </dsp:nvSpPr>
      <dsp:spPr>
        <a:xfrm>
          <a:off x="3065" y="2780754"/>
          <a:ext cx="1663898" cy="99833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éléments déclaratifs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3065" y="2780754"/>
        <a:ext cx="1663898" cy="998339"/>
      </dsp:txXfrm>
    </dsp:sp>
    <dsp:sp modelId="{52862C10-9174-4BCE-9F39-A6139F0C865E}">
      <dsp:nvSpPr>
        <dsp:cNvPr id="0" name=""/>
        <dsp:cNvSpPr/>
      </dsp:nvSpPr>
      <dsp:spPr>
        <a:xfrm rot="16200000">
          <a:off x="1934694" y="2328095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486C5F-31E0-471B-9D7D-D118B0C157AC}">
      <dsp:nvSpPr>
        <dsp:cNvPr id="0" name=""/>
        <dsp:cNvSpPr/>
      </dsp:nvSpPr>
      <dsp:spPr>
        <a:xfrm>
          <a:off x="2216050" y="2780754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régimes de transit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2216050" y="2780754"/>
        <a:ext cx="1663898" cy="998339"/>
      </dsp:txXfrm>
    </dsp:sp>
    <dsp:sp modelId="{57BC392F-57FA-4C42-91C2-80A713441B97}">
      <dsp:nvSpPr>
        <dsp:cNvPr id="0" name=""/>
        <dsp:cNvSpPr/>
      </dsp:nvSpPr>
      <dsp:spPr>
        <a:xfrm rot="16200000">
          <a:off x="1934694" y="1080171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C0895C-5BC0-40CF-B508-50AED222CA91}">
      <dsp:nvSpPr>
        <dsp:cNvPr id="0" name=""/>
        <dsp:cNvSpPr/>
      </dsp:nvSpPr>
      <dsp:spPr>
        <a:xfrm>
          <a:off x="2216050" y="1532830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procédures de dédouanement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2216050" y="1532830"/>
        <a:ext cx="1663898" cy="998339"/>
      </dsp:txXfrm>
    </dsp:sp>
    <dsp:sp modelId="{4B9A7846-10DA-435E-9E38-2FC3588021FF}">
      <dsp:nvSpPr>
        <dsp:cNvPr id="0" name=""/>
        <dsp:cNvSpPr/>
      </dsp:nvSpPr>
      <dsp:spPr>
        <a:xfrm>
          <a:off x="2558656" y="456209"/>
          <a:ext cx="2203158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C7B0A5-F7AE-4667-B3E1-741F748333EC}">
      <dsp:nvSpPr>
        <dsp:cNvPr id="0" name=""/>
        <dsp:cNvSpPr/>
      </dsp:nvSpPr>
      <dsp:spPr>
        <a:xfrm>
          <a:off x="2216050" y="284906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documents nécessaires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2216050" y="284906"/>
        <a:ext cx="1663898" cy="998339"/>
      </dsp:txXfrm>
    </dsp:sp>
    <dsp:sp modelId="{B5703570-9697-4DB0-8E60-19D3B466B3F4}">
      <dsp:nvSpPr>
        <dsp:cNvPr id="0" name=""/>
        <dsp:cNvSpPr/>
      </dsp:nvSpPr>
      <dsp:spPr>
        <a:xfrm rot="5400000">
          <a:off x="4147679" y="1080171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368FBE-547C-4BD5-935D-EFAF13DD1633}">
      <dsp:nvSpPr>
        <dsp:cNvPr id="0" name=""/>
        <dsp:cNvSpPr/>
      </dsp:nvSpPr>
      <dsp:spPr>
        <a:xfrm>
          <a:off x="4429035" y="284906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régimes douaniers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4429035" y="284906"/>
        <a:ext cx="1663898" cy="998339"/>
      </dsp:txXfrm>
    </dsp:sp>
    <dsp:sp modelId="{6CF7ED3F-B7A5-4C6D-B93C-28B8B51A8EAF}">
      <dsp:nvSpPr>
        <dsp:cNvPr id="0" name=""/>
        <dsp:cNvSpPr/>
      </dsp:nvSpPr>
      <dsp:spPr>
        <a:xfrm rot="5400000">
          <a:off x="4147679" y="2328095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B2002E-1E89-47A6-826E-CBC565BD5E70}">
      <dsp:nvSpPr>
        <dsp:cNvPr id="0" name=""/>
        <dsp:cNvSpPr/>
      </dsp:nvSpPr>
      <dsp:spPr>
        <a:xfrm>
          <a:off x="4429035" y="1532830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La transmission d’une déclaration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4429035" y="1532830"/>
        <a:ext cx="1663898" cy="998339"/>
      </dsp:txXfrm>
    </dsp:sp>
    <dsp:sp modelId="{85472748-7F39-4CB5-9041-077DB9E255CD}">
      <dsp:nvSpPr>
        <dsp:cNvPr id="0" name=""/>
        <dsp:cNvSpPr/>
      </dsp:nvSpPr>
      <dsp:spPr>
        <a:xfrm>
          <a:off x="4429035" y="2780754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La liquidation douanière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4429035" y="2780754"/>
        <a:ext cx="1663898" cy="99833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319DBE-72E3-4D10-B315-F139CDC41364}">
      <dsp:nvSpPr>
        <dsp:cNvPr id="0" name=""/>
        <dsp:cNvSpPr/>
      </dsp:nvSpPr>
      <dsp:spPr>
        <a:xfrm rot="5400000">
          <a:off x="-278290" y="1080171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4F9415-43EB-465E-A9FB-9DCD1FF4574A}">
      <dsp:nvSpPr>
        <dsp:cNvPr id="0" name=""/>
        <dsp:cNvSpPr/>
      </dsp:nvSpPr>
      <dsp:spPr>
        <a:xfrm>
          <a:off x="3065" y="284906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missions et l’organisation de la Douane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3065" y="284906"/>
        <a:ext cx="1663898" cy="998339"/>
      </dsp:txXfrm>
    </dsp:sp>
    <dsp:sp modelId="{E0AE81D9-EF31-4A3F-836E-BFADC56C83F3}">
      <dsp:nvSpPr>
        <dsp:cNvPr id="0" name=""/>
        <dsp:cNvSpPr/>
      </dsp:nvSpPr>
      <dsp:spPr>
        <a:xfrm rot="5400000">
          <a:off x="-278290" y="2328095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AF28EF-FE41-42DF-B806-F951B61B099C}">
      <dsp:nvSpPr>
        <dsp:cNvPr id="0" name=""/>
        <dsp:cNvSpPr/>
      </dsp:nvSpPr>
      <dsp:spPr>
        <a:xfrm>
          <a:off x="3065" y="1532830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 statut du déclarant 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3065" y="1532830"/>
        <a:ext cx="1663898" cy="998339"/>
      </dsp:txXfrm>
    </dsp:sp>
    <dsp:sp modelId="{D6346A6B-9949-49CC-BFA5-E010A6D0CD8C}">
      <dsp:nvSpPr>
        <dsp:cNvPr id="0" name=""/>
        <dsp:cNvSpPr/>
      </dsp:nvSpPr>
      <dsp:spPr>
        <a:xfrm>
          <a:off x="345671" y="2952057"/>
          <a:ext cx="2203158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11C1A7-02B6-456F-85B0-22C677BBA7A8}">
      <dsp:nvSpPr>
        <dsp:cNvPr id="0" name=""/>
        <dsp:cNvSpPr/>
      </dsp:nvSpPr>
      <dsp:spPr>
        <a:xfrm>
          <a:off x="3065" y="2780754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éléments déclaratifs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3065" y="2780754"/>
        <a:ext cx="1663898" cy="998339"/>
      </dsp:txXfrm>
    </dsp:sp>
    <dsp:sp modelId="{52862C10-9174-4BCE-9F39-A6139F0C865E}">
      <dsp:nvSpPr>
        <dsp:cNvPr id="0" name=""/>
        <dsp:cNvSpPr/>
      </dsp:nvSpPr>
      <dsp:spPr>
        <a:xfrm rot="16200000">
          <a:off x="1934694" y="2328095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486C5F-31E0-471B-9D7D-D118B0C157AC}">
      <dsp:nvSpPr>
        <dsp:cNvPr id="0" name=""/>
        <dsp:cNvSpPr/>
      </dsp:nvSpPr>
      <dsp:spPr>
        <a:xfrm>
          <a:off x="2216050" y="2780754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régimes de transit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2216050" y="2780754"/>
        <a:ext cx="1663898" cy="998339"/>
      </dsp:txXfrm>
    </dsp:sp>
    <dsp:sp modelId="{57BC392F-57FA-4C42-91C2-80A713441B97}">
      <dsp:nvSpPr>
        <dsp:cNvPr id="0" name=""/>
        <dsp:cNvSpPr/>
      </dsp:nvSpPr>
      <dsp:spPr>
        <a:xfrm rot="16200000">
          <a:off x="1934694" y="1080171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C0895C-5BC0-40CF-B508-50AED222CA91}">
      <dsp:nvSpPr>
        <dsp:cNvPr id="0" name=""/>
        <dsp:cNvSpPr/>
      </dsp:nvSpPr>
      <dsp:spPr>
        <a:xfrm>
          <a:off x="2216050" y="1532830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procédures de dédouanement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2216050" y="1532830"/>
        <a:ext cx="1663898" cy="998339"/>
      </dsp:txXfrm>
    </dsp:sp>
    <dsp:sp modelId="{4B9A7846-10DA-435E-9E38-2FC3588021FF}">
      <dsp:nvSpPr>
        <dsp:cNvPr id="0" name=""/>
        <dsp:cNvSpPr/>
      </dsp:nvSpPr>
      <dsp:spPr>
        <a:xfrm>
          <a:off x="2558656" y="456209"/>
          <a:ext cx="2203158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C7B0A5-F7AE-4667-B3E1-741F748333EC}">
      <dsp:nvSpPr>
        <dsp:cNvPr id="0" name=""/>
        <dsp:cNvSpPr/>
      </dsp:nvSpPr>
      <dsp:spPr>
        <a:xfrm>
          <a:off x="2216050" y="284906"/>
          <a:ext cx="1663898" cy="99833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documents nécessaires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2216050" y="284906"/>
        <a:ext cx="1663898" cy="998339"/>
      </dsp:txXfrm>
    </dsp:sp>
    <dsp:sp modelId="{B5703570-9697-4DB0-8E60-19D3B466B3F4}">
      <dsp:nvSpPr>
        <dsp:cNvPr id="0" name=""/>
        <dsp:cNvSpPr/>
      </dsp:nvSpPr>
      <dsp:spPr>
        <a:xfrm rot="5400000">
          <a:off x="4147679" y="1080171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368FBE-547C-4BD5-935D-EFAF13DD1633}">
      <dsp:nvSpPr>
        <dsp:cNvPr id="0" name=""/>
        <dsp:cNvSpPr/>
      </dsp:nvSpPr>
      <dsp:spPr>
        <a:xfrm>
          <a:off x="4429035" y="284906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régimes douaniers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4429035" y="284906"/>
        <a:ext cx="1663898" cy="998339"/>
      </dsp:txXfrm>
    </dsp:sp>
    <dsp:sp modelId="{6CF7ED3F-B7A5-4C6D-B93C-28B8B51A8EAF}">
      <dsp:nvSpPr>
        <dsp:cNvPr id="0" name=""/>
        <dsp:cNvSpPr/>
      </dsp:nvSpPr>
      <dsp:spPr>
        <a:xfrm rot="5400000">
          <a:off x="4147679" y="2328095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B2002E-1E89-47A6-826E-CBC565BD5E70}">
      <dsp:nvSpPr>
        <dsp:cNvPr id="0" name=""/>
        <dsp:cNvSpPr/>
      </dsp:nvSpPr>
      <dsp:spPr>
        <a:xfrm>
          <a:off x="4429035" y="1532830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La transmission d’une déclaration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4429035" y="1532830"/>
        <a:ext cx="1663898" cy="998339"/>
      </dsp:txXfrm>
    </dsp:sp>
    <dsp:sp modelId="{85472748-7F39-4CB5-9041-077DB9E255CD}">
      <dsp:nvSpPr>
        <dsp:cNvPr id="0" name=""/>
        <dsp:cNvSpPr/>
      </dsp:nvSpPr>
      <dsp:spPr>
        <a:xfrm>
          <a:off x="4429035" y="2780754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La liquidation douanière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4429035" y="2780754"/>
        <a:ext cx="1663898" cy="99833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319DBE-72E3-4D10-B315-F139CDC41364}">
      <dsp:nvSpPr>
        <dsp:cNvPr id="0" name=""/>
        <dsp:cNvSpPr/>
      </dsp:nvSpPr>
      <dsp:spPr>
        <a:xfrm rot="5400000">
          <a:off x="-278290" y="1080171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4F9415-43EB-465E-A9FB-9DCD1FF4574A}">
      <dsp:nvSpPr>
        <dsp:cNvPr id="0" name=""/>
        <dsp:cNvSpPr/>
      </dsp:nvSpPr>
      <dsp:spPr>
        <a:xfrm>
          <a:off x="3065" y="284906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missions et l’organisation de la Douane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3065" y="284906"/>
        <a:ext cx="1663898" cy="998339"/>
      </dsp:txXfrm>
    </dsp:sp>
    <dsp:sp modelId="{E0AE81D9-EF31-4A3F-836E-BFADC56C83F3}">
      <dsp:nvSpPr>
        <dsp:cNvPr id="0" name=""/>
        <dsp:cNvSpPr/>
      </dsp:nvSpPr>
      <dsp:spPr>
        <a:xfrm rot="5400000">
          <a:off x="-278290" y="2328095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AF28EF-FE41-42DF-B806-F951B61B099C}">
      <dsp:nvSpPr>
        <dsp:cNvPr id="0" name=""/>
        <dsp:cNvSpPr/>
      </dsp:nvSpPr>
      <dsp:spPr>
        <a:xfrm>
          <a:off x="3065" y="1532830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 statut du déclarant 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3065" y="1532830"/>
        <a:ext cx="1663898" cy="998339"/>
      </dsp:txXfrm>
    </dsp:sp>
    <dsp:sp modelId="{D6346A6B-9949-49CC-BFA5-E010A6D0CD8C}">
      <dsp:nvSpPr>
        <dsp:cNvPr id="0" name=""/>
        <dsp:cNvSpPr/>
      </dsp:nvSpPr>
      <dsp:spPr>
        <a:xfrm>
          <a:off x="345671" y="2952057"/>
          <a:ext cx="2203158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11C1A7-02B6-456F-85B0-22C677BBA7A8}">
      <dsp:nvSpPr>
        <dsp:cNvPr id="0" name=""/>
        <dsp:cNvSpPr/>
      </dsp:nvSpPr>
      <dsp:spPr>
        <a:xfrm>
          <a:off x="3065" y="2780754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éléments déclaratifs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3065" y="2780754"/>
        <a:ext cx="1663898" cy="998339"/>
      </dsp:txXfrm>
    </dsp:sp>
    <dsp:sp modelId="{52862C10-9174-4BCE-9F39-A6139F0C865E}">
      <dsp:nvSpPr>
        <dsp:cNvPr id="0" name=""/>
        <dsp:cNvSpPr/>
      </dsp:nvSpPr>
      <dsp:spPr>
        <a:xfrm rot="16200000">
          <a:off x="1934694" y="2328095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486C5F-31E0-471B-9D7D-D118B0C157AC}">
      <dsp:nvSpPr>
        <dsp:cNvPr id="0" name=""/>
        <dsp:cNvSpPr/>
      </dsp:nvSpPr>
      <dsp:spPr>
        <a:xfrm>
          <a:off x="2216050" y="2780754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régimes de transit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2216050" y="2780754"/>
        <a:ext cx="1663898" cy="998339"/>
      </dsp:txXfrm>
    </dsp:sp>
    <dsp:sp modelId="{57BC392F-57FA-4C42-91C2-80A713441B97}">
      <dsp:nvSpPr>
        <dsp:cNvPr id="0" name=""/>
        <dsp:cNvSpPr/>
      </dsp:nvSpPr>
      <dsp:spPr>
        <a:xfrm rot="16200000">
          <a:off x="1934694" y="1080171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C0895C-5BC0-40CF-B508-50AED222CA91}">
      <dsp:nvSpPr>
        <dsp:cNvPr id="0" name=""/>
        <dsp:cNvSpPr/>
      </dsp:nvSpPr>
      <dsp:spPr>
        <a:xfrm>
          <a:off x="2216050" y="1532830"/>
          <a:ext cx="1663898" cy="99833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procédures de dédouanement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2216050" y="1532830"/>
        <a:ext cx="1663898" cy="998339"/>
      </dsp:txXfrm>
    </dsp:sp>
    <dsp:sp modelId="{4B9A7846-10DA-435E-9E38-2FC3588021FF}">
      <dsp:nvSpPr>
        <dsp:cNvPr id="0" name=""/>
        <dsp:cNvSpPr/>
      </dsp:nvSpPr>
      <dsp:spPr>
        <a:xfrm>
          <a:off x="2558656" y="456209"/>
          <a:ext cx="2203158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C7B0A5-F7AE-4667-B3E1-741F748333EC}">
      <dsp:nvSpPr>
        <dsp:cNvPr id="0" name=""/>
        <dsp:cNvSpPr/>
      </dsp:nvSpPr>
      <dsp:spPr>
        <a:xfrm>
          <a:off x="2216050" y="284906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documents nécessaires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2216050" y="284906"/>
        <a:ext cx="1663898" cy="998339"/>
      </dsp:txXfrm>
    </dsp:sp>
    <dsp:sp modelId="{B5703570-9697-4DB0-8E60-19D3B466B3F4}">
      <dsp:nvSpPr>
        <dsp:cNvPr id="0" name=""/>
        <dsp:cNvSpPr/>
      </dsp:nvSpPr>
      <dsp:spPr>
        <a:xfrm rot="5400000">
          <a:off x="4147679" y="1080171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368FBE-547C-4BD5-935D-EFAF13DD1633}">
      <dsp:nvSpPr>
        <dsp:cNvPr id="0" name=""/>
        <dsp:cNvSpPr/>
      </dsp:nvSpPr>
      <dsp:spPr>
        <a:xfrm>
          <a:off x="4429035" y="284906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Les régimes douaniers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4429035" y="284906"/>
        <a:ext cx="1663898" cy="998339"/>
      </dsp:txXfrm>
    </dsp:sp>
    <dsp:sp modelId="{6CF7ED3F-B7A5-4C6D-B93C-28B8B51A8EAF}">
      <dsp:nvSpPr>
        <dsp:cNvPr id="0" name=""/>
        <dsp:cNvSpPr/>
      </dsp:nvSpPr>
      <dsp:spPr>
        <a:xfrm rot="5400000">
          <a:off x="4147679" y="2328095"/>
          <a:ext cx="1238097" cy="14975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B2002E-1E89-47A6-826E-CBC565BD5E70}">
      <dsp:nvSpPr>
        <dsp:cNvPr id="0" name=""/>
        <dsp:cNvSpPr/>
      </dsp:nvSpPr>
      <dsp:spPr>
        <a:xfrm>
          <a:off x="4429035" y="1532830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La transmission d’une déclaration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4429035" y="1532830"/>
        <a:ext cx="1663898" cy="998339"/>
      </dsp:txXfrm>
    </dsp:sp>
    <dsp:sp modelId="{85472748-7F39-4CB5-9041-077DB9E255CD}">
      <dsp:nvSpPr>
        <dsp:cNvPr id="0" name=""/>
        <dsp:cNvSpPr/>
      </dsp:nvSpPr>
      <dsp:spPr>
        <a:xfrm>
          <a:off x="4429035" y="2780754"/>
          <a:ext cx="1663898" cy="9983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solidFill>
                <a:schemeClr val="tx1"/>
              </a:solidFill>
            </a:rPr>
            <a:t>La liquidation douanière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4429035" y="2780754"/>
        <a:ext cx="1663898" cy="9983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9E645F-9C54-4955-B90D-CB0EA9C1F23B}" type="datetimeFigureOut">
              <a:rPr lang="fr-FR" smtClean="0"/>
              <a:pPr/>
              <a:t>03/04/2010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1DCDFE-CD8E-4394-9E26-5351FA404AF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DCDFE-CD8E-4394-9E26-5351FA404AFD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023C2E-97B5-41AB-A571-56192DFA512C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2048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F8F19F-72FE-452F-A1C4-FC94C53E43D7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DCDFE-CD8E-4394-9E26-5351FA404AFD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DCDFE-CD8E-4394-9E26-5351FA404AFD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DCDFE-CD8E-4394-9E26-5351FA404AFD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DCDFE-CD8E-4394-9E26-5351FA404AFD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024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E017FC-91AD-4BD1-B8FF-121798851256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229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102351-5A55-4D97-830C-01E6B513246F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433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1D82F9-0BA4-4B50-A661-9431235A3303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1D2B3A-68D5-49FA-8DB6-B6B39BDA83F5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fr/imgres?imgurl=http://media.bestofmicro.com/Logo-du-Ministere-de-l-education-Nationale,6-U-1542-3.jpg&amp;imgrefurl=http://www.infos-du-net.com/image/logo_ministere_educ_natio,0101-1542-0----jpg-.html&amp;h=400&amp;w=386&amp;sz=27&amp;tbnid=pl157Oylaflb7M:&amp;tbnh=229&amp;tbnw=221&amp;prev=/images?q=logo+education+nationale&amp;hl=fr&amp;usg=__Z6uV-y6CKPhDTZYsWLM4GSNIHAs=&amp;ei=7cmWS_yRAY-C4Qb-h9XuCg&amp;sa=X&amp;oi=image_result&amp;resnum=1&amp;ct=image&amp;ved=0CAYQ9QEwAA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fr/imgres?imgurl=http://www.communication.uha.fr/les-logos/logos-de-nos-partenaires/education_nationale.gif/image_preview&amp;imgrefurl=http://www.communication.uha.fr/les-logos/logos-de-nos-partenaires/education_nationale.gif/view&amp;h=400&amp;w=386&amp;sz=119&amp;tbnid=jpbI7EMTWGtcAM:&amp;tbnh=124&amp;tbnw=120&amp;prev=/images?q=logo+education+nationale&amp;hl=fr&amp;usg=__DaLvvZiT2bjc2uwbT2Cg8FEvv8k=&amp;ei=7cmWS_yRAY-C4Qb-h9XuCg&amp;sa=X&amp;oi=image_result&amp;resnum=2&amp;ct=image&amp;ved=0CAgQ9QEwAQ" TargetMode="External"/><Relationship Id="rId2" Type="http://schemas.openxmlformats.org/officeDocument/2006/relationships/hyperlink" Target="http://www.google.fr/imgres?imgurl=http://media.bestofmicro.com/Logo-du-Ministere-de-l-education-Nationale,6-U-1542-3.jpg&amp;imgrefurl=http://www.infos-du-net.com/image/logo_ministere_educ_natio,0101-1542-0----jpg-.html&amp;h=400&amp;w=386&amp;sz=27&amp;tbnid=pl157Oylaflb7M:&amp;tbnh=229&amp;tbnw=221&amp;prev=/images?q=logo+education+nationale&amp;hl=fr&amp;usg=__Z6uV-y6CKPhDTZYsWLM4GSNIHAs=&amp;ei=7cmWS_yRAY-C4Qb-h9XuCg&amp;sa=X&amp;oi=image_result&amp;resnum=1&amp;ct=image&amp;ved=0CAYQ9QEwAA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fr/imgres?imgurl=http://www.communication.uha.fr/les-logos/logos-de-nos-partenaires/education_nationale.gif/image_preview&amp;imgrefurl=http://www.communication.uha.fr/les-logos/logos-de-nos-partenaires/education_nationale.gif/view&amp;h=400&amp;w=386&amp;sz=119&amp;tbnid=jpbI7EMTWGtcAM:&amp;tbnh=124&amp;tbnw=120&amp;prev=/images?q=logo+education+nationale&amp;hl=fr&amp;usg=__DaLvvZiT2bjc2uwbT2Cg8FEvv8k=&amp;ei=7cmWS_yRAY-C4Qb-h9XuCg&amp;sa=X&amp;oi=image_result&amp;resnum=2&amp;ct=image&amp;ved=0CAgQ9QEwAQ" TargetMode="External"/><Relationship Id="rId2" Type="http://schemas.openxmlformats.org/officeDocument/2006/relationships/hyperlink" Target="http://www.google.fr/imgres?imgurl=http://media.bestofmicro.com/Logo-du-Ministere-de-l-education-Nationale,6-U-1542-3.jpg&amp;imgrefurl=http://www.infos-du-net.com/image/logo_ministere_educ_natio,0101-1542-0----jpg-.html&amp;h=400&amp;w=386&amp;sz=27&amp;tbnid=pl157Oylaflb7M:&amp;tbnh=229&amp;tbnw=221&amp;prev=/images?q=logo+education+nationale&amp;hl=fr&amp;usg=__Z6uV-y6CKPhDTZYsWLM4GSNIHAs=&amp;ei=7cmWS_yRAY-C4Qb-h9XuCg&amp;sa=X&amp;oi=image_result&amp;resnum=1&amp;ct=image&amp;ved=0CAYQ9QEwAA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fr/imgres?imgurl=http://www.communication.uha.fr/les-logos/logos-de-nos-partenaires/education_nationale.gif/image_preview&amp;imgrefurl=http://www.communication.uha.fr/les-logos/logos-de-nos-partenaires/education_nationale.gif/view&amp;h=400&amp;w=386&amp;sz=119&amp;tbnid=jpbI7EMTWGtcAM:&amp;tbnh=124&amp;tbnw=120&amp;prev=/images?q=logo+education+nationale&amp;hl=fr&amp;usg=__DaLvvZiT2bjc2uwbT2Cg8FEvv8k=&amp;ei=7cmWS_yRAY-C4Qb-h9XuCg&amp;sa=X&amp;oi=image_result&amp;resnum=2&amp;ct=image&amp;ved=0CAgQ9QEwAQ" TargetMode="External"/><Relationship Id="rId2" Type="http://schemas.openxmlformats.org/officeDocument/2006/relationships/hyperlink" Target="http://www.google.fr/imgres?imgurl=http://media.bestofmicro.com/Logo-du-Ministere-de-l-education-Nationale,6-U-1542-3.jpg&amp;imgrefurl=http://www.infos-du-net.com/image/logo_ministere_educ_natio,0101-1542-0----jpg-.html&amp;h=400&amp;w=386&amp;sz=27&amp;tbnid=pl157Oylaflb7M:&amp;tbnh=229&amp;tbnw=221&amp;prev=/images?q=logo+education+nationale&amp;hl=fr&amp;usg=__Z6uV-y6CKPhDTZYsWLM4GSNIHAs=&amp;ei=7cmWS_yRAY-C4Qb-h9XuCg&amp;sa=X&amp;oi=image_result&amp;resnum=1&amp;ct=image&amp;ved=0CAYQ9QEwAA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fr/imgres?imgurl=http://www.communication.uha.fr/les-logos/logos-de-nos-partenaires/education_nationale.gif/image_preview&amp;imgrefurl=http://www.communication.uha.fr/les-logos/logos-de-nos-partenaires/education_nationale.gif/view&amp;h=400&amp;w=386&amp;sz=119&amp;tbnid=jpbI7EMTWGtcAM:&amp;tbnh=124&amp;tbnw=120&amp;prev=/images?q=logo+education+nationale&amp;hl=fr&amp;usg=__DaLvvZiT2bjc2uwbT2Cg8FEvv8k=&amp;ei=7cmWS_yRAY-C4Qb-h9XuCg&amp;sa=X&amp;oi=image_result&amp;resnum=2&amp;ct=image&amp;ved=0CAgQ9QEwAQ" TargetMode="External"/><Relationship Id="rId2" Type="http://schemas.openxmlformats.org/officeDocument/2006/relationships/hyperlink" Target="http://www.google.fr/imgres?imgurl=http://media.bestofmicro.com/Logo-du-Ministere-de-l-education-Nationale,6-U-1542-3.jpg&amp;imgrefurl=http://www.infos-du-net.com/image/logo_ministere_educ_natio,0101-1542-0----jpg-.html&amp;h=400&amp;w=386&amp;sz=27&amp;tbnid=pl157Oylaflb7M:&amp;tbnh=229&amp;tbnw=221&amp;prev=/images?q=logo+education+nationale&amp;hl=fr&amp;usg=__Z6uV-y6CKPhDTZYsWLM4GSNIHAs=&amp;ei=7cmWS_yRAY-C4Qb-h9XuCg&amp;sa=X&amp;oi=image_result&amp;resnum=1&amp;ct=image&amp;ved=0CAYQ9QEwAA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fr/imgres?imgurl=http://www.communication.uha.fr/les-logos/logos-de-nos-partenaires/education_nationale.gif/image_preview&amp;imgrefurl=http://www.communication.uha.fr/les-logos/logos-de-nos-partenaires/education_nationale.gif/view&amp;h=400&amp;w=386&amp;sz=119&amp;tbnid=jpbI7EMTWGtcAM:&amp;tbnh=124&amp;tbnw=120&amp;prev=/images?q=logo+education+nationale&amp;hl=fr&amp;usg=__DaLvvZiT2bjc2uwbT2Cg8FEvv8k=&amp;ei=7cmWS_yRAY-C4Qb-h9XuCg&amp;sa=X&amp;oi=image_result&amp;resnum=2&amp;ct=image&amp;ved=0CAgQ9QEwAQ" TargetMode="External"/><Relationship Id="rId2" Type="http://schemas.openxmlformats.org/officeDocument/2006/relationships/hyperlink" Target="http://www.google.fr/imgres?imgurl=http://media.bestofmicro.com/Logo-du-Ministere-de-l-education-Nationale,6-U-1542-3.jpg&amp;imgrefurl=http://www.infos-du-net.com/image/logo_ministere_educ_natio,0101-1542-0----jpg-.html&amp;h=400&amp;w=386&amp;sz=27&amp;tbnid=pl157Oylaflb7M:&amp;tbnh=229&amp;tbnw=221&amp;prev=/images?q=logo+education+nationale&amp;hl=fr&amp;usg=__Z6uV-y6CKPhDTZYsWLM4GSNIHAs=&amp;ei=7cmWS_yRAY-C4Qb-h9XuCg&amp;sa=X&amp;oi=image_result&amp;resnum=1&amp;ct=image&amp;ved=0CAYQ9QEwAA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fr/imgres?imgurl=http://www.communication.uha.fr/les-logos/logos-de-nos-partenaires/education_nationale.gif/image_preview&amp;imgrefurl=http://www.communication.uha.fr/les-logos/logos-de-nos-partenaires/education_nationale.gif/view&amp;h=400&amp;w=386&amp;sz=119&amp;tbnid=jpbI7EMTWGtcAM:&amp;tbnh=124&amp;tbnw=120&amp;prev=/images?q=logo+education+nationale&amp;hl=fr&amp;usg=__DaLvvZiT2bjc2uwbT2Cg8FEvv8k=&amp;ei=7cmWS_yRAY-C4Qb-h9XuCg&amp;sa=X&amp;oi=image_result&amp;resnum=2&amp;ct=image&amp;ved=0CAgQ9QEwAQ" TargetMode="External"/><Relationship Id="rId2" Type="http://schemas.openxmlformats.org/officeDocument/2006/relationships/hyperlink" Target="http://www.google.fr/imgres?imgurl=http://media.bestofmicro.com/Logo-du-Ministere-de-l-education-Nationale,6-U-1542-3.jpg&amp;imgrefurl=http://www.infos-du-net.com/image/logo_ministere_educ_natio,0101-1542-0----jpg-.html&amp;h=400&amp;w=386&amp;sz=27&amp;tbnid=pl157Oylaflb7M:&amp;tbnh=229&amp;tbnw=221&amp;prev=/images?q=logo+education+nationale&amp;hl=fr&amp;usg=__Z6uV-y6CKPhDTZYsWLM4GSNIHAs=&amp;ei=7cmWS_yRAY-C4Qb-h9XuCg&amp;sa=X&amp;oi=image_result&amp;resnum=1&amp;ct=image&amp;ved=0CAYQ9QEwAA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0" name="AutoShape 22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312" name="AutoShape 24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314" name="AutoShape 26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316" name="AutoShape 28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318" name="AutoShape 30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AC538-5119-4CE0-AA5F-606E57B17E3E}" type="datetimeFigureOut">
              <a:rPr lang="fr-FR" smtClean="0"/>
              <a:pPr/>
              <a:t>03/04/2010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85ED-3579-48C5-A02A-8783E9198C3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AC538-5119-4CE0-AA5F-606E57B17E3E}" type="datetimeFigureOut">
              <a:rPr lang="fr-FR" smtClean="0"/>
              <a:pPr/>
              <a:t>03/04/2010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85ED-3579-48C5-A02A-8783E9198C3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AC538-5119-4CE0-AA5F-606E57B17E3E}" type="datetimeFigureOut">
              <a:rPr lang="fr-FR" smtClean="0"/>
              <a:pPr/>
              <a:t>03/04/2010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85ED-3579-48C5-A02A-8783E9198C3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AC538-5119-4CE0-AA5F-606E57B17E3E}" type="datetimeFigureOut">
              <a:rPr lang="fr-FR" smtClean="0"/>
              <a:pPr/>
              <a:t>03/04/2010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85ED-3579-48C5-A02A-8783E9198C3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AC538-5119-4CE0-AA5F-606E57B17E3E}" type="datetimeFigureOut">
              <a:rPr lang="fr-FR" smtClean="0"/>
              <a:pPr/>
              <a:t>03/04/2010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85ED-3579-48C5-A02A-8783E9198C3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AC538-5119-4CE0-AA5F-606E57B17E3E}" type="datetimeFigureOut">
              <a:rPr lang="fr-FR" smtClean="0"/>
              <a:pPr/>
              <a:t>03/04/2010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85ED-3579-48C5-A02A-8783E9198C3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AC538-5119-4CE0-AA5F-606E57B17E3E}" type="datetimeFigureOut">
              <a:rPr lang="fr-FR" smtClean="0"/>
              <a:pPr/>
              <a:t>03/04/2010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85ED-3579-48C5-A02A-8783E9198C3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AC538-5119-4CE0-AA5F-606E57B17E3E}" type="datetimeFigureOut">
              <a:rPr lang="fr-FR" smtClean="0"/>
              <a:pPr/>
              <a:t>03/04/2010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85ED-3579-48C5-A02A-8783E9198C3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AC538-5119-4CE0-AA5F-606E57B17E3E}" type="datetimeFigureOut">
              <a:rPr lang="fr-FR" smtClean="0"/>
              <a:pPr/>
              <a:t>03/04/2010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85ED-3579-48C5-A02A-8783E9198C3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2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4" name="AutoShape 24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5" name="AutoShape 26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6" name="AutoShape 28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7" name="AutoShape 30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8" name="AutoShape 34" descr="data:image/jpg;base64,/9j/4AAQSkZJRgABAQAAAQABAAD/2wBDAAkGBwgHBgkIBwgKCgkLDRYPDQwMDRsUFRAWIB0iIiAdHx8kKDQsJCYxJx8fLT0tMTU3Ojo6Iys/RD84QzQ5Ojf/2wBDAQoKCg0MDRoPDxo3JR8lNzc3Nzc3Nzc3Nzc3Nzc3Nzc3Nzc3Nzc3Nzc3Nzc3Nzc3Nzc3Nzc3Nzc3Nzc3Nzc3Nzf/wAARCABeAFoDASIAAhEBAxEB/8QAHAAAAgIDAQEAAAAAAAAAAAAABQYABAECAwcI/8QAQBAAAgEDAwIDBAYHBQkAAAAAAQIDAAQRBRIhMUEGE1EUImGBFSMyQnGRByRSYqGx0RZTkpTBRVRVcnN0orLh/8QAGQEAAwEBAQAAAAAAAAAAAAAAAgMEAQUA/8QAIhEAAgMAAwEBAAIDAAAAAAAAAQIAAxEEEiExUQUTIkFh/9oADAMBAAIRAxEAPwD3DFCPEz3kenA2DSrKX5MS5YDax9D3AovVLVr9NNtDcSKWAOAoPU1q/Z4wRBLqQtoXfzmlW2vPeaP3iwdfLzx1wOPWsWD6k8VoZzMZAtyGeSPJ4xsJ4H/2iUutWcV09uztmO3a4kcKSqKu09e5w2eOw/Cui6pZmSFFmJadmVAEJ5VtpzxwM8ZPc0Wn8mQTppvbh9KlmN17jTh2cEBuMDPurwe2QDXLQhfiyslk8xPMvj5qiMrtXyiSDlRgbx2GOwNF31m0BZYy8jLcrbOqJkq5/mO/FbfS1orQq8u1ppniQYJyyvsPTpzgfMVun8mYP2V9Akvpbi/9tdyqzkRqyEbRluhwMjG3oT+POAY6CqtnqFteSTJbuWaFtjgqRg5I79RkHn4VvfO8ds5iQu+CFAHOaW5zTCUTVr+0BINxGCDggmu0Mscw3RMGHqKU9P0S5uLnddxtHGDltw602xRpFGqRqFUDAAqWi2yz1lwR1qIngOzepUqVVEyUL8RW1rdadsvrhLeISK3mOFK5HYhuD+FEt6/tDriqGt2X0jZiFZVjIcNkjPYj/WtX7PGULvTLN727drwgz2LxmJQuQpCguPko+Fa2EFoqWVzDqDbY4XmaQqoWSORtxz+yM+natxpDNqpufaYyqWns23adwJA+OMdDW0mjsbby/PTctiltkrxlTnP4UewZys9O0+CVAL9Xa5uva4RlRvxk4GOo97rUnstPaS2k9sY+TetlVAbLySiTafT3gvPp+dbxaK0T6UWuE3WabWGz7Z+HPFB760fSYZYxcRvPNdJcb1U5AU98nqfyoLLFRSxM1FLHqBCMN3p2j3F2be49pmd8OikHY25mwcf85qvJ4hvpWPkRqo+C5qp4a0BWe7uLuUODJuKAncM5Ybsnj7XT596Pw6xpMC7YvdA7BK51rWO2l+oPyWIqKMC6YKXXtRiOZEUjvlMUUsPEMFwwjnXynPQ9jW763pbjDncPQpVK80i3vbb2vTQVz93s1LBtT1H7Qj0bx1yMikEZFbUseHdTdZPY7knrhCe3wpl/OrqLltXsJNZWa2yJ9v4cvY9MsLdhGZYJi7lpcjPu+8uFGM4J9eTkkk12vtDu5rfUYljj2T3QlUeYoZxznLbMDqMZBIx14GGrAoZ4iS5fTWFn53m7gQsJILfDIZSB+B/PpVIc7E9RA/iDTbs2twYojOXuY3REJZuItmenUNg846ZyKzf6PcM+psGgU3pAj3OB5h3ghTkEHIBGDkdvWt776TS51GUi4S3XT5CjCTKiTYuMY7ghucfzrnFa6jImjuRdARzuzlm3uqFwVDEt02gg53cHoTjBgkCZMXOgzNfWEuISIFtkDSSZcbCSwBwM8fhnnpS7PpFzqmoahCgRmnuHkUs3G3LEHp+8B3+HGKco4L0Nbs4lJF9M8m58/VneE78DG3gf1pL0qPVVUontRuzK4O1sEZQjru6biD8+B0qS9iWRdGaI+nArHP8AUe7Gwa0e+kZUHm7NpXrtWJVwfmD+dKdrCLi7SJm2hmwT6U428Uyz6m8u/a8g8rcxI2CNOg7e9vpMijeacRR/bZsDnFQfyXrJ5sp4fxvYd/s5B/vw/IUd063FraJAr7wvRvWlT6D1H+6/86a9OjeGyhjkGHVACPjR8RQGJ6dYHIJwf5bFvxHb+yagk8XG/wB7j1FH4L+N4Y2JGWUE/lQrxeRstx3ya5Wyv7NFx9wfypRf+q5wsaEFla9o01Q1eS4RLUWzMpe5RXZVDEJznqD6dav1g11pBFZ77VAmps80kaR3aohSDc0UfmEEj3MH3cH73r3AG002oR6rdvC0zIbLcoMXulwhIIBHByemfhTPisY5ouw/JmRf0+51GSOzMkjvut7mRyI/tsHUIDlF5wT0AzjuKU5Zruw1DS7tJZ2LHfIzRbdwLIHXG0cDLAHA+FembT3qhrGmrf2+BgSryrf6Ui8Er2UeiNqIBwnwyjod5dXi6i9zJuiWRhENmNoy37o4xtPUnnrzgLcZmimEkasGU5B20RsdQudJmME8ZKDqrdvwpgt9X06ZQRKqE9nGDUFjJys09SJSoajcGgxb+ltU/vZP8FM+jzSTadHJOxLnJJPHepNqmnxDLTxn4LzQLU9ce6Bt7JGRG4zjlq1WHHPYv2/5MKm0YFyctYnOpaqsMPKKdin49zTTFaRpEibR7qgUL8P6QbUe0XA+tYe6p+6KN4p3GpJBez6Yu5x4q/BM1wu7u3s4xJdzxQRk43SyBBn0ya70j/peOPDEP/dp/Jq6Fad2C/smY4NjP9O6R/xWx/zKf1rpb6tp1xMIre/tJZTnCRzqxPyBzXztDDJO4jhQu5GcD+Pyr0n9E1g1reXz3tlLFcGNDDLJGQCmTu2kjHUDp6VTbxVrXdiktLHJ6TPNHBGZJpEjQdWdgAPmaqDWNMP+0bP/ADCf1rh4ntWvdEurZIPOaVCAMgbTjIbn0OK8Px6jnuK5ttpQjydbhcJeSpJbMnuzpp+rxnbJDcAcFonDY+YobN4XRifJnZR6MM0D/RPxZah/1k/9afRQGiq4dmWJt78a01q3yLkfhf3vrLnj0VaK2OlWllzEmX/bbk1fqUScapDoEU11jeEyCs1ipT4qSlvx3o41vSYrU3aWu2YSB3QsOAeMAimShuutKtrEYNu7zlzuZl93vgr3xWqxU6JhGjJ53pngU2t1HPb+IbYlfrFxbseQCQcbsHGM8+lNGi2K6PdSNJqNu0rH9YfydhfgHCKCFUcjkAn15rsr3flxnapZ9pX9YlHGRu7/AB4rkJ3NxH9UN7x5B8+T498/tfw5+AY9zv8AYIQD5L2syXd1C407UbSGAxOsm+FpGJ6EggjpkfnSQPAqDga5ZjA6eU3A/wAVN8hu12tGFdWC4VriVcEpnrk/eI+XxrXz58svljeRuUe1S4KnuT69OP41M1at9llPKtpGIcm3gjRRo0F3EL2O6MkiktGhAXA6ck0z0L0N5XWcSgDa4Aw7N2/e6UUHSjVQowRNljWMWb6ZKlSpWwJKlSs16en/2Q==">
            <a:hlinkClick r:id="rId3"/>
          </p:cNvPr>
          <p:cNvSpPr>
            <a:spLocks noChangeAspect="1" noChangeArrowheads="1"/>
          </p:cNvSpPr>
          <p:nvPr userDrawn="1"/>
        </p:nvSpPr>
        <p:spPr bwMode="auto">
          <a:xfrm>
            <a:off x="155575" y="-427038"/>
            <a:ext cx="857250" cy="89535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10" name="AutoShape 36" descr="data:image/jpg;base64,/9j/4AAQSkZJRgABAQAAAQABAAD/2wBDAAkGBwgHBgkIBwgKCgkLDRYPDQwMDRsUFRAWIB0iIiAdHx8kKDQsJCYxJx8fLT0tMTU3Ojo6Iys/RD84QzQ5Ojf/2wBDAQoKCg0MDRoPDxo3JR8lNzc3Nzc3Nzc3Nzc3Nzc3Nzc3Nzc3Nzc3Nzc3Nzc3Nzc3Nzc3Nzc3Nzc3Nzc3Nzc3Nzf/wAARCABeAFoDASIAAhEBAxEB/8QAHAAAAgIDAQEAAAAAAAAAAAAABQYABAECAwcI/8QAQBAAAgEDAwIDBAYHBQkAAAAAAQIDAAQRBRIhMUEGE1EUImGBFSMyQnGRByRSYqGx0RZTkpTBRVRVcnN0orLh/8QAGQEAAwEBAQAAAAAAAAAAAAAAAgMEAQUA/8QAIhEAAgMAAwEBAAIDAAAAAAAAAQIAAxEEEiExUQUTIkFh/9oADAMBAAIRAxEAPwD3DFCPEz3kenA2DSrKX5MS5YDax9D3AovVLVr9NNtDcSKWAOAoPU1q/Z4wRBLqQtoXfzmlW2vPeaP3iwdfLzx1wOPWsWD6k8VoZzMZAtyGeSPJ4xsJ4H/2iUutWcV09uztmO3a4kcKSqKu09e5w2eOw/Cui6pZmSFFmJadmVAEJ5VtpzxwM8ZPc0Wn8mQTppvbh9KlmN17jTh2cEBuMDPurwe2QDXLQhfiyslk8xPMvj5qiMrtXyiSDlRgbx2GOwNF31m0BZYy8jLcrbOqJkq5/mO/FbfS1orQq8u1ppniQYJyyvsPTpzgfMVun8mYP2V9Akvpbi/9tdyqzkRqyEbRluhwMjG3oT+POAY6CqtnqFteSTJbuWaFtjgqRg5I79RkHn4VvfO8ds5iQu+CFAHOaW5zTCUTVr+0BINxGCDggmu0Mscw3RMGHqKU9P0S5uLnddxtHGDltw602xRpFGqRqFUDAAqWi2yz1lwR1qIngOzepUqVVEyUL8RW1rdadsvrhLeISK3mOFK5HYhuD+FEt6/tDriqGt2X0jZiFZVjIcNkjPYj/WtX7PGULvTLN727drwgz2LxmJQuQpCguPko+Fa2EFoqWVzDqDbY4XmaQqoWSORtxz+yM+natxpDNqpufaYyqWns23adwJA+OMdDW0mjsbby/PTctiltkrxlTnP4UewZys9O0+CVAL9Xa5uva4RlRvxk4GOo97rUnstPaS2k9sY+TetlVAbLySiTafT3gvPp+dbxaK0T6UWuE3WabWGz7Z+HPFB760fSYZYxcRvPNdJcb1U5AU98nqfyoLLFRSxM1FLHqBCMN3p2j3F2be49pmd8OikHY25mwcf85qvJ4hvpWPkRqo+C5qp4a0BWe7uLuUODJuKAncM5Ybsnj7XT596Pw6xpMC7YvdA7BK51rWO2l+oPyWIqKMC6YKXXtRiOZEUjvlMUUsPEMFwwjnXynPQ9jW763pbjDncPQpVK80i3vbb2vTQVz93s1LBtT1H7Qj0bx1yMikEZFbUseHdTdZPY7knrhCe3wpl/OrqLltXsJNZWa2yJ9v4cvY9MsLdhGZYJi7lpcjPu+8uFGM4J9eTkkk12vtDu5rfUYljj2T3QlUeYoZxznLbMDqMZBIx14GGrAoZ4iS5fTWFn53m7gQsJILfDIZSB+B/PpVIc7E9RA/iDTbs2twYojOXuY3REJZuItmenUNg846ZyKzf6PcM+psGgU3pAj3OB5h3ghTkEHIBGDkdvWt776TS51GUi4S3XT5CjCTKiTYuMY7ghucfzrnFa6jImjuRdARzuzlm3uqFwVDEt02gg53cHoTjBgkCZMXOgzNfWEuISIFtkDSSZcbCSwBwM8fhnnpS7PpFzqmoahCgRmnuHkUs3G3LEHp+8B3+HGKco4L0Nbs4lJF9M8m58/VneE78DG3gf1pL0qPVVUontRuzK4O1sEZQjru6biD8+B0qS9iWRdGaI+nArHP8AUe7Gwa0e+kZUHm7NpXrtWJVwfmD+dKdrCLi7SJm2hmwT6U428Uyz6m8u/a8g8rcxI2CNOg7e9vpMijeacRR/bZsDnFQfyXrJ5sp4fxvYd/s5B/vw/IUd063FraJAr7wvRvWlT6D1H+6/86a9OjeGyhjkGHVACPjR8RQGJ6dYHIJwf5bFvxHb+yagk8XG/wB7j1FH4L+N4Y2JGWUE/lQrxeRstx3ya5Wyv7NFx9wfypRf+q5wsaEFla9o01Q1eS4RLUWzMpe5RXZVDEJznqD6dav1g11pBFZ77VAmps80kaR3aohSDc0UfmEEj3MH3cH73r3AG002oR6rdvC0zIbLcoMXulwhIIBHByemfhTPisY5ouw/JmRf0+51GSOzMkjvut7mRyI/tsHUIDlF5wT0AzjuKU5Zruw1DS7tJZ2LHfIzRbdwLIHXG0cDLAHA+FembT3qhrGmrf2+BgSryrf6Ui8Er2UeiNqIBwnwyjod5dXi6i9zJuiWRhENmNoy37o4xtPUnnrzgLcZmimEkasGU5B20RsdQudJmME8ZKDqrdvwpgt9X06ZQRKqE9nGDUFjJys09SJSoajcGgxb+ltU/vZP8FM+jzSTadHJOxLnJJPHepNqmnxDLTxn4LzQLU9ce6Bt7JGRG4zjlq1WHHPYv2/5MKm0YFyctYnOpaqsMPKKdin49zTTFaRpEibR7qgUL8P6QbUe0XA+tYe6p+6KN4p3GpJBez6Yu5x4q/BM1wu7u3s4xJdzxQRk43SyBBn0ya70j/peOPDEP/dp/Jq6Fad2C/smY4NjP9O6R/xWx/zKf1rpb6tp1xMIre/tJZTnCRzqxPyBzXztDDJO4jhQu5GcD+Pyr0n9E1g1reXz3tlLFcGNDDLJGQCmTu2kjHUDp6VTbxVrXdiktLHJ6TPNHBGZJpEjQdWdgAPmaqDWNMP+0bP/ADCf1rh4ntWvdEurZIPOaVCAMgbTjIbn0OK8Px6jnuK5ttpQjydbhcJeSpJbMnuzpp+rxnbJDcAcFonDY+YobN4XRifJnZR6MM0D/RPxZah/1k/9afRQGiq4dmWJt78a01q3yLkfhf3vrLnj0VaK2OlWllzEmX/bbk1fqUScapDoEU11jeEyCs1ipT4qSlvx3o41vSYrU3aWu2YSB3QsOAeMAimShuutKtrEYNu7zlzuZl93vgr3xWqxU6JhGjJ53pngU2t1HPb+IbYlfrFxbseQCQcbsHGM8+lNGi2K6PdSNJqNu0rH9YfydhfgHCKCFUcjkAn15rsr3flxnapZ9pX9YlHGRu7/AB4rkJ3NxH9UN7x5B8+T498/tfw5+AY9zv8AYIQD5L2syXd1C407UbSGAxOsm+FpGJ6EggjpkfnSQPAqDga5ZjA6eU3A/wAVN8hu12tGFdWC4VriVcEpnrk/eI+XxrXz58svljeRuUe1S4KnuT69OP41M1at9llPKtpGIcm3gjRRo0F3EL2O6MkiktGhAXA6ck0z0L0N5XWcSgDa4Aw7N2/e6UUHSjVQowRNljWMWb6ZKlSpWwJKlSs16en/2Q==">
            <a:hlinkClick r:id="rId3"/>
          </p:cNvPr>
          <p:cNvSpPr>
            <a:spLocks noChangeAspect="1" noChangeArrowheads="1"/>
          </p:cNvSpPr>
          <p:nvPr userDrawn="1"/>
        </p:nvSpPr>
        <p:spPr bwMode="auto">
          <a:xfrm>
            <a:off x="155575" y="-427038"/>
            <a:ext cx="857250" cy="89535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4279DD18-37FD-4A33-86C7-93F4DA46270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2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3" name="AutoShape 24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4" name="AutoShape 26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5" name="AutoShape 28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6" name="AutoShape 30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7" name="AutoShape 34" descr="data:image/jpg;base64,/9j/4AAQSkZJRgABAQAAAQABAAD/2wBDAAkGBwgHBgkIBwgKCgkLDRYPDQwMDRsUFRAWIB0iIiAdHx8kKDQsJCYxJx8fLT0tMTU3Ojo6Iys/RD84QzQ5Ojf/2wBDAQoKCg0MDRoPDxo3JR8lNzc3Nzc3Nzc3Nzc3Nzc3Nzc3Nzc3Nzc3Nzc3Nzc3Nzc3Nzc3Nzc3Nzc3Nzc3Nzc3Nzf/wAARCABeAFoDASIAAhEBAxEB/8QAHAAAAgIDAQEAAAAAAAAAAAAABQYABAECAwcI/8QAQBAAAgEDAwIDBAYHBQkAAAAAAQIDAAQRBRIhMUEGE1EUImGBFSMyQnGRByRSYqGx0RZTkpTBRVRVcnN0orLh/8QAGQEAAwEBAQAAAAAAAAAAAAAAAgMEAQUA/8QAIhEAAgMAAwEBAAIDAAAAAAAAAQIAAxEEEiExUQUTIkFh/9oADAMBAAIRAxEAPwD3DFCPEz3kenA2DSrKX5MS5YDax9D3AovVLVr9NNtDcSKWAOAoPU1q/Z4wRBLqQtoXfzmlW2vPeaP3iwdfLzx1wOPWsWD6k8VoZzMZAtyGeSPJ4xsJ4H/2iUutWcV09uztmO3a4kcKSqKu09e5w2eOw/Cui6pZmSFFmJadmVAEJ5VtpzxwM8ZPc0Wn8mQTppvbh9KlmN17jTh2cEBuMDPurwe2QDXLQhfiyslk8xPMvj5qiMrtXyiSDlRgbx2GOwNF31m0BZYy8jLcrbOqJkq5/mO/FbfS1orQq8u1ppniQYJyyvsPTpzgfMVun8mYP2V9Akvpbi/9tdyqzkRqyEbRluhwMjG3oT+POAY6CqtnqFteSTJbuWaFtjgqRg5I79RkHn4VvfO8ds5iQu+CFAHOaW5zTCUTVr+0BINxGCDggmu0Mscw3RMGHqKU9P0S5uLnddxtHGDltw602xRpFGqRqFUDAAqWi2yz1lwR1qIngOzepUqVVEyUL8RW1rdadsvrhLeISK3mOFK5HYhuD+FEt6/tDriqGt2X0jZiFZVjIcNkjPYj/WtX7PGULvTLN727drwgz2LxmJQuQpCguPko+Fa2EFoqWVzDqDbY4XmaQqoWSORtxz+yM+natxpDNqpufaYyqWns23adwJA+OMdDW0mjsbby/PTctiltkrxlTnP4UewZys9O0+CVAL9Xa5uva4RlRvxk4GOo97rUnstPaS2k9sY+TetlVAbLySiTafT3gvPp+dbxaK0T6UWuE3WabWGz7Z+HPFB760fSYZYxcRvPNdJcb1U5AU98nqfyoLLFRSxM1FLHqBCMN3p2j3F2be49pmd8OikHY25mwcf85qvJ4hvpWPkRqo+C5qp4a0BWe7uLuUODJuKAncM5Ybsnj7XT596Pw6xpMC7YvdA7BK51rWO2l+oPyWIqKMC6YKXXtRiOZEUjvlMUUsPEMFwwjnXynPQ9jW763pbjDncPQpVK80i3vbb2vTQVz93s1LBtT1H7Qj0bx1yMikEZFbUseHdTdZPY7knrhCe3wpl/OrqLltXsJNZWa2yJ9v4cvY9MsLdhGZYJi7lpcjPu+8uFGM4J9eTkkk12vtDu5rfUYljj2T3QlUeYoZxznLbMDqMZBIx14GGrAoZ4iS5fTWFn53m7gQsJILfDIZSB+B/PpVIc7E9RA/iDTbs2twYojOXuY3REJZuItmenUNg846ZyKzf6PcM+psGgU3pAj3OB5h3ghTkEHIBGDkdvWt776TS51GUi4S3XT5CjCTKiTYuMY7ghucfzrnFa6jImjuRdARzuzlm3uqFwVDEt02gg53cHoTjBgkCZMXOgzNfWEuISIFtkDSSZcbCSwBwM8fhnnpS7PpFzqmoahCgRmnuHkUs3G3LEHp+8B3+HGKco4L0Nbs4lJF9M8m58/VneE78DG3gf1pL0qPVVUontRuzK4O1sEZQjru6biD8+B0qS9iWRdGaI+nArHP8AUe7Gwa0e+kZUHm7NpXrtWJVwfmD+dKdrCLi7SJm2hmwT6U428Uyz6m8u/a8g8rcxI2CNOg7e9vpMijeacRR/bZsDnFQfyXrJ5sp4fxvYd/s5B/vw/IUd063FraJAr7wvRvWlT6D1H+6/86a9OjeGyhjkGHVACPjR8RQGJ6dYHIJwf5bFvxHb+yagk8XG/wB7j1FH4L+N4Y2JGWUE/lQrxeRstx3ya5Wyv7NFx9wfypRf+q5wsaEFla9o01Q1eS4RLUWzMpe5RXZVDEJznqD6dav1g11pBFZ77VAmps80kaR3aohSDc0UfmEEj3MH3cH73r3AG002oR6rdvC0zIbLcoMXulwhIIBHByemfhTPisY5ouw/JmRf0+51GSOzMkjvut7mRyI/tsHUIDlF5wT0AzjuKU5Zruw1DS7tJZ2LHfIzRbdwLIHXG0cDLAHA+FembT3qhrGmrf2+BgSryrf6Ui8Er2UeiNqIBwnwyjod5dXi6i9zJuiWRhENmNoy37o4xtPUnnrzgLcZmimEkasGU5B20RsdQudJmME8ZKDqrdvwpgt9X06ZQRKqE9nGDUFjJys09SJSoajcGgxb+ltU/vZP8FM+jzSTadHJOxLnJJPHepNqmnxDLTxn4LzQLU9ce6Bt7JGRG4zjlq1WHHPYv2/5MKm0YFyctYnOpaqsMPKKdin49zTTFaRpEibR7qgUL8P6QbUe0XA+tYe6p+6KN4p3GpJBez6Yu5x4q/BM1wu7u3s4xJdzxQRk43SyBBn0ya70j/peOPDEP/dp/Jq6Fad2C/smY4NjP9O6R/xWx/zKf1rpb6tp1xMIre/tJZTnCRzqxPyBzXztDDJO4jhQu5GcD+Pyr0n9E1g1reXz3tlLFcGNDDLJGQCmTu2kjHUDp6VTbxVrXdiktLHJ6TPNHBGZJpEjQdWdgAPmaqDWNMP+0bP/ADCf1rh4ntWvdEurZIPOaVCAMgbTjIbn0OK8Px6jnuK5ttpQjydbhcJeSpJbMnuzpp+rxnbJDcAcFonDY+YobN4XRifJnZR6MM0D/RPxZah/1k/9afRQGiq4dmWJt78a01q3yLkfhf3vrLnj0VaK2OlWllzEmX/bbk1fqUScapDoEU11jeEyCs1ipT4qSlvx3o41vSYrU3aWu2YSB3QsOAeMAimShuutKtrEYNu7zlzuZl93vgr3xWqxU6JhGjJ53pngU2t1HPb+IbYlfrFxbseQCQcbsHGM8+lNGi2K6PdSNJqNu0rH9YfydhfgHCKCFUcjkAn15rsr3flxnapZ9pX9YlHGRu7/AB4rkJ3NxH9UN7x5B8+T498/tfw5+AY9zv8AYIQD5L2syXd1C407UbSGAxOsm+FpGJ6EggjpkfnSQPAqDga5ZjA6eU3A/wAVN8hu12tGFdWC4VriVcEpnrk/eI+XxrXz58svljeRuUe1S4KnuT69OP41M1at9llPKtpGIcm3gjRRo0F3EL2O6MkiktGhAXA6ck0z0L0N5XWcSgDa4Aw7N2/e6UUHSjVQowRNljWMWb6ZKlSpWwJKlSs16en/2Q==">
            <a:hlinkClick r:id="rId3"/>
          </p:cNvPr>
          <p:cNvSpPr>
            <a:spLocks noChangeAspect="1" noChangeArrowheads="1"/>
          </p:cNvSpPr>
          <p:nvPr userDrawn="1"/>
        </p:nvSpPr>
        <p:spPr bwMode="auto">
          <a:xfrm>
            <a:off x="155575" y="-427038"/>
            <a:ext cx="857250" cy="89535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8" name="AutoShape 36" descr="data:image/jpg;base64,/9j/4AAQSkZJRgABAQAAAQABAAD/2wBDAAkGBwgHBgkIBwgKCgkLDRYPDQwMDRsUFRAWIB0iIiAdHx8kKDQsJCYxJx8fLT0tMTU3Ojo6Iys/RD84QzQ5Ojf/2wBDAQoKCg0MDRoPDxo3JR8lNzc3Nzc3Nzc3Nzc3Nzc3Nzc3Nzc3Nzc3Nzc3Nzc3Nzc3Nzc3Nzc3Nzc3Nzc3Nzc3Nzf/wAARCABeAFoDASIAAhEBAxEB/8QAHAAAAgIDAQEAAAAAAAAAAAAABQYABAECAwcI/8QAQBAAAgEDAwIDBAYHBQkAAAAAAQIDAAQRBRIhMUEGE1EUImGBFSMyQnGRByRSYqGx0RZTkpTBRVRVcnN0orLh/8QAGQEAAwEBAQAAAAAAAAAAAAAAAgMEAQUA/8QAIhEAAgMAAwEBAAIDAAAAAAAAAQIAAxEEEiExUQUTIkFh/9oADAMBAAIRAxEAPwD3DFCPEz3kenA2DSrKX5MS5YDax9D3AovVLVr9NNtDcSKWAOAoPU1q/Z4wRBLqQtoXfzmlW2vPeaP3iwdfLzx1wOPWsWD6k8VoZzMZAtyGeSPJ4xsJ4H/2iUutWcV09uztmO3a4kcKSqKu09e5w2eOw/Cui6pZmSFFmJadmVAEJ5VtpzxwM8ZPc0Wn8mQTppvbh9KlmN17jTh2cEBuMDPurwe2QDXLQhfiyslk8xPMvj5qiMrtXyiSDlRgbx2GOwNF31m0BZYy8jLcrbOqJkq5/mO/FbfS1orQq8u1ppniQYJyyvsPTpzgfMVun8mYP2V9Akvpbi/9tdyqzkRqyEbRluhwMjG3oT+POAY6CqtnqFteSTJbuWaFtjgqRg5I79RkHn4VvfO8ds5iQu+CFAHOaW5zTCUTVr+0BINxGCDggmu0Mscw3RMGHqKU9P0S5uLnddxtHGDltw602xRpFGqRqFUDAAqWi2yz1lwR1qIngOzepUqVVEyUL8RW1rdadsvrhLeISK3mOFK5HYhuD+FEt6/tDriqGt2X0jZiFZVjIcNkjPYj/WtX7PGULvTLN727drwgz2LxmJQuQpCguPko+Fa2EFoqWVzDqDbY4XmaQqoWSORtxz+yM+natxpDNqpufaYyqWns23adwJA+OMdDW0mjsbby/PTctiltkrxlTnP4UewZys9O0+CVAL9Xa5uva4RlRvxk4GOo97rUnstPaS2k9sY+TetlVAbLySiTafT3gvPp+dbxaK0T6UWuE3WabWGz7Z+HPFB760fSYZYxcRvPNdJcb1U5AU98nqfyoLLFRSxM1FLHqBCMN3p2j3F2be49pmd8OikHY25mwcf85qvJ4hvpWPkRqo+C5qp4a0BWe7uLuUODJuKAncM5Ybsnj7XT596Pw6xpMC7YvdA7BK51rWO2l+oPyWIqKMC6YKXXtRiOZEUjvlMUUsPEMFwwjnXynPQ9jW763pbjDncPQpVK80i3vbb2vTQVz93s1LBtT1H7Qj0bx1yMikEZFbUseHdTdZPY7knrhCe3wpl/OrqLltXsJNZWa2yJ9v4cvY9MsLdhGZYJi7lpcjPu+8uFGM4J9eTkkk12vtDu5rfUYljj2T3QlUeYoZxznLbMDqMZBIx14GGrAoZ4iS5fTWFn53m7gQsJILfDIZSB+B/PpVIc7E9RA/iDTbs2twYojOXuY3REJZuItmenUNg846ZyKzf6PcM+psGgU3pAj3OB5h3ghTkEHIBGDkdvWt776TS51GUi4S3XT5CjCTKiTYuMY7ghucfzrnFa6jImjuRdARzuzlm3uqFwVDEt02gg53cHoTjBgkCZMXOgzNfWEuISIFtkDSSZcbCSwBwM8fhnnpS7PpFzqmoahCgRmnuHkUs3G3LEHp+8B3+HGKco4L0Nbs4lJF9M8m58/VneE78DG3gf1pL0qPVVUontRuzK4O1sEZQjru6biD8+B0qS9iWRdGaI+nArHP8AUe7Gwa0e+kZUHm7NpXrtWJVwfmD+dKdrCLi7SJm2hmwT6U428Uyz6m8u/a8g8rcxI2CNOg7e9vpMijeacRR/bZsDnFQfyXrJ5sp4fxvYd/s5B/vw/IUd063FraJAr7wvRvWlT6D1H+6/86a9OjeGyhjkGHVACPjR8RQGJ6dYHIJwf5bFvxHb+yagk8XG/wB7j1FH4L+N4Y2JGWUE/lQrxeRstx3ya5Wyv7NFx9wfypRf+q5wsaEFla9o01Q1eS4RLUWzMpe5RXZVDEJznqD6dav1g11pBFZ77VAmps80kaR3aohSDc0UfmEEj3MH3cH73r3AG002oR6rdvC0zIbLcoMXulwhIIBHByemfhTPisY5ouw/JmRf0+51GSOzMkjvut7mRyI/tsHUIDlF5wT0AzjuKU5Zruw1DS7tJZ2LHfIzRbdwLIHXG0cDLAHA+FembT3qhrGmrf2+BgSryrf6Ui8Er2UeiNqIBwnwyjod5dXi6i9zJuiWRhENmNoy37o4xtPUnnrzgLcZmimEkasGU5B20RsdQudJmME8ZKDqrdvwpgt9X06ZQRKqE9nGDUFjJys09SJSoajcGgxb+ltU/vZP8FM+jzSTadHJOxLnJJPHepNqmnxDLTxn4LzQLU9ce6Bt7JGRG4zjlq1WHHPYv2/5MKm0YFyctYnOpaqsMPKKdin49zTTFaRpEibR7qgUL8P6QbUe0XA+tYe6p+6KN4p3GpJBez6Yu5x4q/BM1wu7u3s4xJdzxQRk43SyBBn0ya70j/peOPDEP/dp/Jq6Fad2C/smY4NjP9O6R/xWx/zKf1rpb6tp1xMIre/tJZTnCRzqxPyBzXztDDJO4jhQu5GcD+Pyr0n9E1g1reXz3tlLFcGNDDLJGQCmTu2kjHUDp6VTbxVrXdiktLHJ6TPNHBGZJpEjQdWdgAPmaqDWNMP+0bP/ADCf1rh4ntWvdEurZIPOaVCAMgbTjIbn0OK8Px6jnuK5ttpQjydbhcJeSpJbMnuzpp+rxnbJDcAcFonDY+YobN4XRifJnZR6MM0D/RPxZah/1k/9afRQGiq4dmWJt78a01q3yLkfhf3vrLnj0VaK2OlWllzEmX/bbk1fqUScapDoEU11jeEyCs1ipT4qSlvx3o41vSYrU3aWu2YSB3QsOAeMAimShuutKtrEYNu7zlzuZl93vgr3xWqxU6JhGjJ53pngU2t1HPb+IbYlfrFxbseQCQcbsHGM8+lNGi2K6PdSNJqNu0rH9YfydhfgHCKCFUcjkAn15rsr3flxnapZ9pX9YlHGRu7/AB4rkJ3NxH9UN7x5B8+T498/tfw5+AY9zv8AYIQD5L2syXd1C407UbSGAxOsm+FpGJ6EggjpkfnSQPAqDga5ZjA6eU3A/wAVN8hu12tGFdWC4VriVcEpnrk/eI+XxrXz58svljeRuUe1S4KnuT69OP41M1at9llPKtpGIcm3gjRRo0F3EL2O6MkiktGhAXA6ck0z0L0N5XWcSgDa4Aw7N2/e6UUHSjVQowRNljWMWb6ZKlSpWwJKlSs16en/2Q==">
            <a:hlinkClick r:id="rId3"/>
          </p:cNvPr>
          <p:cNvSpPr>
            <a:spLocks noChangeAspect="1" noChangeArrowheads="1"/>
          </p:cNvSpPr>
          <p:nvPr userDrawn="1"/>
        </p:nvSpPr>
        <p:spPr bwMode="auto">
          <a:xfrm>
            <a:off x="155575" y="-427038"/>
            <a:ext cx="857250" cy="89535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E665298-7A3F-4914-AAAE-DA3C9439BD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2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4" name="AutoShape 24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5" name="AutoShape 26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6" name="AutoShape 28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7" name="AutoShape 30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8" name="AutoShape 34" descr="data:image/jpg;base64,/9j/4AAQSkZJRgABAQAAAQABAAD/2wBDAAkGBwgHBgkIBwgKCgkLDRYPDQwMDRsUFRAWIB0iIiAdHx8kKDQsJCYxJx8fLT0tMTU3Ojo6Iys/RD84QzQ5Ojf/2wBDAQoKCg0MDRoPDxo3JR8lNzc3Nzc3Nzc3Nzc3Nzc3Nzc3Nzc3Nzc3Nzc3Nzc3Nzc3Nzc3Nzc3Nzc3Nzc3Nzc3Nzf/wAARCABeAFoDASIAAhEBAxEB/8QAHAAAAgIDAQEAAAAAAAAAAAAABQYABAECAwcI/8QAQBAAAgEDAwIDBAYHBQkAAAAAAQIDAAQRBRIhMUEGE1EUImGBFSMyQnGRByRSYqGx0RZTkpTBRVRVcnN0orLh/8QAGQEAAwEBAQAAAAAAAAAAAAAAAgMEAQUA/8QAIhEAAgMAAwEBAAIDAAAAAAAAAQIAAxEEEiExUQUTIkFh/9oADAMBAAIRAxEAPwD3DFCPEz3kenA2DSrKX5MS5YDax9D3AovVLVr9NNtDcSKWAOAoPU1q/Z4wRBLqQtoXfzmlW2vPeaP3iwdfLzx1wOPWsWD6k8VoZzMZAtyGeSPJ4xsJ4H/2iUutWcV09uztmO3a4kcKSqKu09e5w2eOw/Cui6pZmSFFmJadmVAEJ5VtpzxwM8ZPc0Wn8mQTppvbh9KlmN17jTh2cEBuMDPurwe2QDXLQhfiyslk8xPMvj5qiMrtXyiSDlRgbx2GOwNF31m0BZYy8jLcrbOqJkq5/mO/FbfS1orQq8u1ppniQYJyyvsPTpzgfMVun8mYP2V9Akvpbi/9tdyqzkRqyEbRluhwMjG3oT+POAY6CqtnqFteSTJbuWaFtjgqRg5I79RkHn4VvfO8ds5iQu+CFAHOaW5zTCUTVr+0BINxGCDggmu0Mscw3RMGHqKU9P0S5uLnddxtHGDltw602xRpFGqRqFUDAAqWi2yz1lwR1qIngOzepUqVVEyUL8RW1rdadsvrhLeISK3mOFK5HYhuD+FEt6/tDriqGt2X0jZiFZVjIcNkjPYj/WtX7PGULvTLN727drwgz2LxmJQuQpCguPko+Fa2EFoqWVzDqDbY4XmaQqoWSORtxz+yM+natxpDNqpufaYyqWns23adwJA+OMdDW0mjsbby/PTctiltkrxlTnP4UewZys9O0+CVAL9Xa5uva4RlRvxk4GOo97rUnstPaS2k9sY+TetlVAbLySiTafT3gvPp+dbxaK0T6UWuE3WabWGz7Z+HPFB760fSYZYxcRvPNdJcb1U5AU98nqfyoLLFRSxM1FLHqBCMN3p2j3F2be49pmd8OikHY25mwcf85qvJ4hvpWPkRqo+C5qp4a0BWe7uLuUODJuKAncM5Ybsnj7XT596Pw6xpMC7YvdA7BK51rWO2l+oPyWIqKMC6YKXXtRiOZEUjvlMUUsPEMFwwjnXynPQ9jW763pbjDncPQpVK80i3vbb2vTQVz93s1LBtT1H7Qj0bx1yMikEZFbUseHdTdZPY7knrhCe3wpl/OrqLltXsJNZWa2yJ9v4cvY9MsLdhGZYJi7lpcjPu+8uFGM4J9eTkkk12vtDu5rfUYljj2T3QlUeYoZxznLbMDqMZBIx14GGrAoZ4iS5fTWFn53m7gQsJILfDIZSB+B/PpVIc7E9RA/iDTbs2twYojOXuY3REJZuItmenUNg846ZyKzf6PcM+psGgU3pAj3OB5h3ghTkEHIBGDkdvWt776TS51GUi4S3XT5CjCTKiTYuMY7ghucfzrnFa6jImjuRdARzuzlm3uqFwVDEt02gg53cHoTjBgkCZMXOgzNfWEuISIFtkDSSZcbCSwBwM8fhnnpS7PpFzqmoahCgRmnuHkUs3G3LEHp+8B3+HGKco4L0Nbs4lJF9M8m58/VneE78DG3gf1pL0qPVVUontRuzK4O1sEZQjru6biD8+B0qS9iWRdGaI+nArHP8AUe7Gwa0e+kZUHm7NpXrtWJVwfmD+dKdrCLi7SJm2hmwT6U428Uyz6m8u/a8g8rcxI2CNOg7e9vpMijeacRR/bZsDnFQfyXrJ5sp4fxvYd/s5B/vw/IUd063FraJAr7wvRvWlT6D1H+6/86a9OjeGyhjkGHVACPjR8RQGJ6dYHIJwf5bFvxHb+yagk8XG/wB7j1FH4L+N4Y2JGWUE/lQrxeRstx3ya5Wyv7NFx9wfypRf+q5wsaEFla9o01Q1eS4RLUWzMpe5RXZVDEJznqD6dav1g11pBFZ77VAmps80kaR3aohSDc0UfmEEj3MH3cH73r3AG002oR6rdvC0zIbLcoMXulwhIIBHByemfhTPisY5ouw/JmRf0+51GSOzMkjvut7mRyI/tsHUIDlF5wT0AzjuKU5Zruw1DS7tJZ2LHfIzRbdwLIHXG0cDLAHA+FembT3qhrGmrf2+BgSryrf6Ui8Er2UeiNqIBwnwyjod5dXi6i9zJuiWRhENmNoy37o4xtPUnnrzgLcZmimEkasGU5B20RsdQudJmME8ZKDqrdvwpgt9X06ZQRKqE9nGDUFjJys09SJSoajcGgxb+ltU/vZP8FM+jzSTadHJOxLnJJPHepNqmnxDLTxn4LzQLU9ce6Bt7JGRG4zjlq1WHHPYv2/5MKm0YFyctYnOpaqsMPKKdin49zTTFaRpEibR7qgUL8P6QbUe0XA+tYe6p+6KN4p3GpJBez6Yu5x4q/BM1wu7u3s4xJdzxQRk43SyBBn0ya70j/peOPDEP/dp/Jq6Fad2C/smY4NjP9O6R/xWx/zKf1rpb6tp1xMIre/tJZTnCRzqxPyBzXztDDJO4jhQu5GcD+Pyr0n9E1g1reXz3tlLFcGNDDLJGQCmTu2kjHUDp6VTbxVrXdiktLHJ6TPNHBGZJpEjQdWdgAPmaqDWNMP+0bP/ADCf1rh4ntWvdEurZIPOaVCAMgbTjIbn0OK8Px6jnuK5ttpQjydbhcJeSpJbMnuzpp+rxnbJDcAcFonDY+YobN4XRifJnZR6MM0D/RPxZah/1k/9afRQGiq4dmWJt78a01q3yLkfhf3vrLnj0VaK2OlWllzEmX/bbk1fqUScapDoEU11jeEyCs1ipT4qSlvx3o41vSYrU3aWu2YSB3QsOAeMAimShuutKtrEYNu7zlzuZl93vgr3xWqxU6JhGjJ53pngU2t1HPb+IbYlfrFxbseQCQcbsHGM8+lNGi2K6PdSNJqNu0rH9YfydhfgHCKCFUcjkAn15rsr3flxnapZ9pX9YlHGRu7/AB4rkJ3NxH9UN7x5B8+T498/tfw5+AY9zv8AYIQD5L2syXd1C407UbSGAxOsm+FpGJ6EggjpkfnSQPAqDga5ZjA6eU3A/wAVN8hu12tGFdWC4VriVcEpnrk/eI+XxrXz58svljeRuUe1S4KnuT69OP41M1at9llPKtpGIcm3gjRRo0F3EL2O6MkiktGhAXA6ck0z0L0N5XWcSgDa4Aw7N2/e6UUHSjVQowRNljWMWb6ZKlSpWwJKlSs16en/2Q==">
            <a:hlinkClick r:id="rId3"/>
          </p:cNvPr>
          <p:cNvSpPr>
            <a:spLocks noChangeAspect="1" noChangeArrowheads="1"/>
          </p:cNvSpPr>
          <p:nvPr userDrawn="1"/>
        </p:nvSpPr>
        <p:spPr bwMode="auto">
          <a:xfrm>
            <a:off x="155575" y="-427038"/>
            <a:ext cx="857250" cy="89535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10" name="AutoShape 36" descr="data:image/jpg;base64,/9j/4AAQSkZJRgABAQAAAQABAAD/2wBDAAkGBwgHBgkIBwgKCgkLDRYPDQwMDRsUFRAWIB0iIiAdHx8kKDQsJCYxJx8fLT0tMTU3Ojo6Iys/RD84QzQ5Ojf/2wBDAQoKCg0MDRoPDxo3JR8lNzc3Nzc3Nzc3Nzc3Nzc3Nzc3Nzc3Nzc3Nzc3Nzc3Nzc3Nzc3Nzc3Nzc3Nzc3Nzc3Nzf/wAARCABeAFoDASIAAhEBAxEB/8QAHAAAAgIDAQEAAAAAAAAAAAAABQYABAECAwcI/8QAQBAAAgEDAwIDBAYHBQkAAAAAAQIDAAQRBRIhMUEGE1EUImGBFSMyQnGRByRSYqGx0RZTkpTBRVRVcnN0orLh/8QAGQEAAwEBAQAAAAAAAAAAAAAAAgMEAQUA/8QAIhEAAgMAAwEBAAIDAAAAAAAAAQIAAxEEEiExUQUTIkFh/9oADAMBAAIRAxEAPwD3DFCPEz3kenA2DSrKX5MS5YDax9D3AovVLVr9NNtDcSKWAOAoPU1q/Z4wRBLqQtoXfzmlW2vPeaP3iwdfLzx1wOPWsWD6k8VoZzMZAtyGeSPJ4xsJ4H/2iUutWcV09uztmO3a4kcKSqKu09e5w2eOw/Cui6pZmSFFmJadmVAEJ5VtpzxwM8ZPc0Wn8mQTppvbh9KlmN17jTh2cEBuMDPurwe2QDXLQhfiyslk8xPMvj5qiMrtXyiSDlRgbx2GOwNF31m0BZYy8jLcrbOqJkq5/mO/FbfS1orQq8u1ppniQYJyyvsPTpzgfMVun8mYP2V9Akvpbi/9tdyqzkRqyEbRluhwMjG3oT+POAY6CqtnqFteSTJbuWaFtjgqRg5I79RkHn4VvfO8ds5iQu+CFAHOaW5zTCUTVr+0BINxGCDggmu0Mscw3RMGHqKU9P0S5uLnddxtHGDltw602xRpFGqRqFUDAAqWi2yz1lwR1qIngOzepUqVVEyUL8RW1rdadsvrhLeISK3mOFK5HYhuD+FEt6/tDriqGt2X0jZiFZVjIcNkjPYj/WtX7PGULvTLN727drwgz2LxmJQuQpCguPko+Fa2EFoqWVzDqDbY4XmaQqoWSORtxz+yM+natxpDNqpufaYyqWns23adwJA+OMdDW0mjsbby/PTctiltkrxlTnP4UewZys9O0+CVAL9Xa5uva4RlRvxk4GOo97rUnstPaS2k9sY+TetlVAbLySiTafT3gvPp+dbxaK0T6UWuE3WabWGz7Z+HPFB760fSYZYxcRvPNdJcb1U5AU98nqfyoLLFRSxM1FLHqBCMN3p2j3F2be49pmd8OikHY25mwcf85qvJ4hvpWPkRqo+C5qp4a0BWe7uLuUODJuKAncM5Ybsnj7XT596Pw6xpMC7YvdA7BK51rWO2l+oPyWIqKMC6YKXXtRiOZEUjvlMUUsPEMFwwjnXynPQ9jW763pbjDncPQpVK80i3vbb2vTQVz93s1LBtT1H7Qj0bx1yMikEZFbUseHdTdZPY7knrhCe3wpl/OrqLltXsJNZWa2yJ9v4cvY9MsLdhGZYJi7lpcjPu+8uFGM4J9eTkkk12vtDu5rfUYljj2T3QlUeYoZxznLbMDqMZBIx14GGrAoZ4iS5fTWFn53m7gQsJILfDIZSB+B/PpVIc7E9RA/iDTbs2twYojOXuY3REJZuItmenUNg846ZyKzf6PcM+psGgU3pAj3OB5h3ghTkEHIBGDkdvWt776TS51GUi4S3XT5CjCTKiTYuMY7ghucfzrnFa6jImjuRdARzuzlm3uqFwVDEt02gg53cHoTjBgkCZMXOgzNfWEuISIFtkDSSZcbCSwBwM8fhnnpS7PpFzqmoahCgRmnuHkUs3G3LEHp+8B3+HGKco4L0Nbs4lJF9M8m58/VneE78DG3gf1pL0qPVVUontRuzK4O1sEZQjru6biD8+B0qS9iWRdGaI+nArHP8AUe7Gwa0e+kZUHm7NpXrtWJVwfmD+dKdrCLi7SJm2hmwT6U428Uyz6m8u/a8g8rcxI2CNOg7e9vpMijeacRR/bZsDnFQfyXrJ5sp4fxvYd/s5B/vw/IUd063FraJAr7wvRvWlT6D1H+6/86a9OjeGyhjkGHVACPjR8RQGJ6dYHIJwf5bFvxHb+yagk8XG/wB7j1FH4L+N4Y2JGWUE/lQrxeRstx3ya5Wyv7NFx9wfypRf+q5wsaEFla9o01Q1eS4RLUWzMpe5RXZVDEJznqD6dav1g11pBFZ77VAmps80kaR3aohSDc0UfmEEj3MH3cH73r3AG002oR6rdvC0zIbLcoMXulwhIIBHByemfhTPisY5ouw/JmRf0+51GSOzMkjvut7mRyI/tsHUIDlF5wT0AzjuKU5Zruw1DS7tJZ2LHfIzRbdwLIHXG0cDLAHA+FembT3qhrGmrf2+BgSryrf6Ui8Er2UeiNqIBwnwyjod5dXi6i9zJuiWRhENmNoy37o4xtPUnnrzgLcZmimEkasGU5B20RsdQudJmME8ZKDqrdvwpgt9X06ZQRKqE9nGDUFjJys09SJSoajcGgxb+ltU/vZP8FM+jzSTadHJOxLnJJPHepNqmnxDLTxn4LzQLU9ce6Bt7JGRG4zjlq1WHHPYv2/5MKm0YFyctYnOpaqsMPKKdin49zTTFaRpEibR7qgUL8P6QbUe0XA+tYe6p+6KN4p3GpJBez6Yu5x4q/BM1wu7u3s4xJdzxQRk43SyBBn0ya70j/peOPDEP/dp/Jq6Fad2C/smY4NjP9O6R/xWx/zKf1rpb6tp1xMIre/tJZTnCRzqxPyBzXztDDJO4jhQu5GcD+Pyr0n9E1g1reXz3tlLFcGNDDLJGQCmTu2kjHUDp6VTbxVrXdiktLHJ6TPNHBGZJpEjQdWdgAPmaqDWNMP+0bP/ADCf1rh4ntWvdEurZIPOaVCAMgbTjIbn0OK8Px6jnuK5ttpQjydbhcJeSpJbMnuzpp+rxnbJDcAcFonDY+YobN4XRifJnZR6MM0D/RPxZah/1k/9afRQGiq4dmWJt78a01q3yLkfhf3vrLnj0VaK2OlWllzEmX/bbk1fqUScapDoEU11jeEyCs1ipT4qSlvx3o41vSYrU3aWu2YSB3QsOAeMAimShuutKtrEYNu7zlzuZl93vgr3xWqxU6JhGjJ53pngU2t1HPb+IbYlfrFxbseQCQcbsHGM8+lNGi2K6PdSNJqNu0rH9YfydhfgHCKCFUcjkAn15rsr3flxnapZ9pX9YlHGRu7/AB4rkJ3NxH9UN7x5B8+T498/tfw5+AY9zv8AYIQD5L2syXd1C407UbSGAxOsm+FpGJ6EggjpkfnSQPAqDga5ZjA6eU3A/wAVN8hu12tGFdWC4VriVcEpnrk/eI+XxrXz58svljeRuUe1S4KnuT69OP41M1at9llPKtpGIcm3gjRRo0F3EL2O6MkiktGhAXA6ck0z0L0N5XWcSgDa4Aw7N2/e6UUHSjVQowRNljWMWb6ZKlSpWwJKlSs16en/2Q==">
            <a:hlinkClick r:id="rId3"/>
          </p:cNvPr>
          <p:cNvSpPr>
            <a:spLocks noChangeAspect="1" noChangeArrowheads="1"/>
          </p:cNvSpPr>
          <p:nvPr userDrawn="1"/>
        </p:nvSpPr>
        <p:spPr bwMode="auto">
          <a:xfrm>
            <a:off x="155575" y="-427038"/>
            <a:ext cx="857250" cy="89535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4279DD18-37FD-4A33-86C7-93F4DA46270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2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3" name="AutoShape 24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4" name="AutoShape 26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5" name="AutoShape 28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6" name="AutoShape 30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7" name="AutoShape 34" descr="data:image/jpg;base64,/9j/4AAQSkZJRgABAQAAAQABAAD/2wBDAAkGBwgHBgkIBwgKCgkLDRYPDQwMDRsUFRAWIB0iIiAdHx8kKDQsJCYxJx8fLT0tMTU3Ojo6Iys/RD84QzQ5Ojf/2wBDAQoKCg0MDRoPDxo3JR8lNzc3Nzc3Nzc3Nzc3Nzc3Nzc3Nzc3Nzc3Nzc3Nzc3Nzc3Nzc3Nzc3Nzc3Nzc3Nzc3Nzf/wAARCABeAFoDASIAAhEBAxEB/8QAHAAAAgIDAQEAAAAAAAAAAAAABQYABAECAwcI/8QAQBAAAgEDAwIDBAYHBQkAAAAAAQIDAAQRBRIhMUEGE1EUImGBFSMyQnGRByRSYqGx0RZTkpTBRVRVcnN0orLh/8QAGQEAAwEBAQAAAAAAAAAAAAAAAgMEAQUA/8QAIhEAAgMAAwEBAAIDAAAAAAAAAQIAAxEEEiExUQUTIkFh/9oADAMBAAIRAxEAPwD3DFCPEz3kenA2DSrKX5MS5YDax9D3AovVLVr9NNtDcSKWAOAoPU1q/Z4wRBLqQtoXfzmlW2vPeaP3iwdfLzx1wOPWsWD6k8VoZzMZAtyGeSPJ4xsJ4H/2iUutWcV09uztmO3a4kcKSqKu09e5w2eOw/Cui6pZmSFFmJadmVAEJ5VtpzxwM8ZPc0Wn8mQTppvbh9KlmN17jTh2cEBuMDPurwe2QDXLQhfiyslk8xPMvj5qiMrtXyiSDlRgbx2GOwNF31m0BZYy8jLcrbOqJkq5/mO/FbfS1orQq8u1ppniQYJyyvsPTpzgfMVun8mYP2V9Akvpbi/9tdyqzkRqyEbRluhwMjG3oT+POAY6CqtnqFteSTJbuWaFtjgqRg5I79RkHn4VvfO8ds5iQu+CFAHOaW5zTCUTVr+0BINxGCDggmu0Mscw3RMGHqKU9P0S5uLnddxtHGDltw602xRpFGqRqFUDAAqWi2yz1lwR1qIngOzepUqVVEyUL8RW1rdadsvrhLeISK3mOFK5HYhuD+FEt6/tDriqGt2X0jZiFZVjIcNkjPYj/WtX7PGULvTLN727drwgz2LxmJQuQpCguPko+Fa2EFoqWVzDqDbY4XmaQqoWSORtxz+yM+natxpDNqpufaYyqWns23adwJA+OMdDW0mjsbby/PTctiltkrxlTnP4UewZys9O0+CVAL9Xa5uva4RlRvxk4GOo97rUnstPaS2k9sY+TetlVAbLySiTafT3gvPp+dbxaK0T6UWuE3WabWGz7Z+HPFB760fSYZYxcRvPNdJcb1U5AU98nqfyoLLFRSxM1FLHqBCMN3p2j3F2be49pmd8OikHY25mwcf85qvJ4hvpWPkRqo+C5qp4a0BWe7uLuUODJuKAncM5Ybsnj7XT596Pw6xpMC7YvdA7BK51rWO2l+oPyWIqKMC6YKXXtRiOZEUjvlMUUsPEMFwwjnXynPQ9jW763pbjDncPQpVK80i3vbb2vTQVz93s1LBtT1H7Qj0bx1yMikEZFbUseHdTdZPY7knrhCe3wpl/OrqLltXsJNZWa2yJ9v4cvY9MsLdhGZYJi7lpcjPu+8uFGM4J9eTkkk12vtDu5rfUYljj2T3QlUeYoZxznLbMDqMZBIx14GGrAoZ4iS5fTWFn53m7gQsJILfDIZSB+B/PpVIc7E9RA/iDTbs2twYojOXuY3REJZuItmenUNg846ZyKzf6PcM+psGgU3pAj3OB5h3ghTkEHIBGDkdvWt776TS51GUi4S3XT5CjCTKiTYuMY7ghucfzrnFa6jImjuRdARzuzlm3uqFwVDEt02gg53cHoTjBgkCZMXOgzNfWEuISIFtkDSSZcbCSwBwM8fhnnpS7PpFzqmoahCgRmnuHkUs3G3LEHp+8B3+HGKco4L0Nbs4lJF9M8m58/VneE78DG3gf1pL0qPVVUontRuzK4O1sEZQjru6biD8+B0qS9iWRdGaI+nArHP8AUe7Gwa0e+kZUHm7NpXrtWJVwfmD+dKdrCLi7SJm2hmwT6U428Uyz6m8u/a8g8rcxI2CNOg7e9vpMijeacRR/bZsDnFQfyXrJ5sp4fxvYd/s5B/vw/IUd063FraJAr7wvRvWlT6D1H+6/86a9OjeGyhjkGHVACPjR8RQGJ6dYHIJwf5bFvxHb+yagk8XG/wB7j1FH4L+N4Y2JGWUE/lQrxeRstx3ya5Wyv7NFx9wfypRf+q5wsaEFla9o01Q1eS4RLUWzMpe5RXZVDEJznqD6dav1g11pBFZ77VAmps80kaR3aohSDc0UfmEEj3MH3cH73r3AG002oR6rdvC0zIbLcoMXulwhIIBHByemfhTPisY5ouw/JmRf0+51GSOzMkjvut7mRyI/tsHUIDlF5wT0AzjuKU5Zruw1DS7tJZ2LHfIzRbdwLIHXG0cDLAHA+FembT3qhrGmrf2+BgSryrf6Ui8Er2UeiNqIBwnwyjod5dXi6i9zJuiWRhENmNoy37o4xtPUnnrzgLcZmimEkasGU5B20RsdQudJmME8ZKDqrdvwpgt9X06ZQRKqE9nGDUFjJys09SJSoajcGgxb+ltU/vZP8FM+jzSTadHJOxLnJJPHepNqmnxDLTxn4LzQLU9ce6Bt7JGRG4zjlq1WHHPYv2/5MKm0YFyctYnOpaqsMPKKdin49zTTFaRpEibR7qgUL8P6QbUe0XA+tYe6p+6KN4p3GpJBez6Yu5x4q/BM1wu7u3s4xJdzxQRk43SyBBn0ya70j/peOPDEP/dp/Jq6Fad2C/smY4NjP9O6R/xWx/zKf1rpb6tp1xMIre/tJZTnCRzqxPyBzXztDDJO4jhQu5GcD+Pyr0n9E1g1reXz3tlLFcGNDDLJGQCmTu2kjHUDp6VTbxVrXdiktLHJ6TPNHBGZJpEjQdWdgAPmaqDWNMP+0bP/ADCf1rh4ntWvdEurZIPOaVCAMgbTjIbn0OK8Px6jnuK5ttpQjydbhcJeSpJbMnuzpp+rxnbJDcAcFonDY+YobN4XRifJnZR6MM0D/RPxZah/1k/9afRQGiq4dmWJt78a01q3yLkfhf3vrLnj0VaK2OlWllzEmX/bbk1fqUScapDoEU11jeEyCs1ipT4qSlvx3o41vSYrU3aWu2YSB3QsOAeMAimShuutKtrEYNu7zlzuZl93vgr3xWqxU6JhGjJ53pngU2t1HPb+IbYlfrFxbseQCQcbsHGM8+lNGi2K6PdSNJqNu0rH9YfydhfgHCKCFUcjkAn15rsr3flxnapZ9pX9YlHGRu7/AB4rkJ3NxH9UN7x5B8+T498/tfw5+AY9zv8AYIQD5L2syXd1C407UbSGAxOsm+FpGJ6EggjpkfnSQPAqDga5ZjA6eU3A/wAVN8hu12tGFdWC4VriVcEpnrk/eI+XxrXz58svljeRuUe1S4KnuT69OP41M1at9llPKtpGIcm3gjRRo0F3EL2O6MkiktGhAXA6ck0z0L0N5XWcSgDa4Aw7N2/e6UUHSjVQowRNljWMWb6ZKlSpWwJKlSs16en/2Q==">
            <a:hlinkClick r:id="rId3"/>
          </p:cNvPr>
          <p:cNvSpPr>
            <a:spLocks noChangeAspect="1" noChangeArrowheads="1"/>
          </p:cNvSpPr>
          <p:nvPr userDrawn="1"/>
        </p:nvSpPr>
        <p:spPr bwMode="auto">
          <a:xfrm>
            <a:off x="155575" y="-427038"/>
            <a:ext cx="857250" cy="89535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8" name="AutoShape 36" descr="data:image/jpg;base64,/9j/4AAQSkZJRgABAQAAAQABAAD/2wBDAAkGBwgHBgkIBwgKCgkLDRYPDQwMDRsUFRAWIB0iIiAdHx8kKDQsJCYxJx8fLT0tMTU3Ojo6Iys/RD84QzQ5Ojf/2wBDAQoKCg0MDRoPDxo3JR8lNzc3Nzc3Nzc3Nzc3Nzc3Nzc3Nzc3Nzc3Nzc3Nzc3Nzc3Nzc3Nzc3Nzc3Nzc3Nzc3Nzf/wAARCABeAFoDASIAAhEBAxEB/8QAHAAAAgIDAQEAAAAAAAAAAAAABQYABAECAwcI/8QAQBAAAgEDAwIDBAYHBQkAAAAAAQIDAAQRBRIhMUEGE1EUImGBFSMyQnGRByRSYqGx0RZTkpTBRVRVcnN0orLh/8QAGQEAAwEBAQAAAAAAAAAAAAAAAgMEAQUA/8QAIhEAAgMAAwEBAAIDAAAAAAAAAQIAAxEEEiExUQUTIkFh/9oADAMBAAIRAxEAPwD3DFCPEz3kenA2DSrKX5MS5YDax9D3AovVLVr9NNtDcSKWAOAoPU1q/Z4wRBLqQtoXfzmlW2vPeaP3iwdfLzx1wOPWsWD6k8VoZzMZAtyGeSPJ4xsJ4H/2iUutWcV09uztmO3a4kcKSqKu09e5w2eOw/Cui6pZmSFFmJadmVAEJ5VtpzxwM8ZPc0Wn8mQTppvbh9KlmN17jTh2cEBuMDPurwe2QDXLQhfiyslk8xPMvj5qiMrtXyiSDlRgbx2GOwNF31m0BZYy8jLcrbOqJkq5/mO/FbfS1orQq8u1ppniQYJyyvsPTpzgfMVun8mYP2V9Akvpbi/9tdyqzkRqyEbRluhwMjG3oT+POAY6CqtnqFteSTJbuWaFtjgqRg5I79RkHn4VvfO8ds5iQu+CFAHOaW5zTCUTVr+0BINxGCDggmu0Mscw3RMGHqKU9P0S5uLnddxtHGDltw602xRpFGqRqFUDAAqWi2yz1lwR1qIngOzepUqVVEyUL8RW1rdadsvrhLeISK3mOFK5HYhuD+FEt6/tDriqGt2X0jZiFZVjIcNkjPYj/WtX7PGULvTLN727drwgz2LxmJQuQpCguPko+Fa2EFoqWVzDqDbY4XmaQqoWSORtxz+yM+natxpDNqpufaYyqWns23adwJA+OMdDW0mjsbby/PTctiltkrxlTnP4UewZys9O0+CVAL9Xa5uva4RlRvxk4GOo97rUnstPaS2k9sY+TetlVAbLySiTafT3gvPp+dbxaK0T6UWuE3WabWGz7Z+HPFB760fSYZYxcRvPNdJcb1U5AU98nqfyoLLFRSxM1FLHqBCMN3p2j3F2be49pmd8OikHY25mwcf85qvJ4hvpWPkRqo+C5qp4a0BWe7uLuUODJuKAncM5Ybsnj7XT596Pw6xpMC7YvdA7BK51rWO2l+oPyWIqKMC6YKXXtRiOZEUjvlMUUsPEMFwwjnXynPQ9jW763pbjDncPQpVK80i3vbb2vTQVz93s1LBtT1H7Qj0bx1yMikEZFbUseHdTdZPY7knrhCe3wpl/OrqLltXsJNZWa2yJ9v4cvY9MsLdhGZYJi7lpcjPu+8uFGM4J9eTkkk12vtDu5rfUYljj2T3QlUeYoZxznLbMDqMZBIx14GGrAoZ4iS5fTWFn53m7gQsJILfDIZSB+B/PpVIc7E9RA/iDTbs2twYojOXuY3REJZuItmenUNg846ZyKzf6PcM+psGgU3pAj3OB5h3ghTkEHIBGDkdvWt776TS51GUi4S3XT5CjCTKiTYuMY7ghucfzrnFa6jImjuRdARzuzlm3uqFwVDEt02gg53cHoTjBgkCZMXOgzNfWEuISIFtkDSSZcbCSwBwM8fhnnpS7PpFzqmoahCgRmnuHkUs3G3LEHp+8B3+HGKco4L0Nbs4lJF9M8m58/VneE78DG3gf1pL0qPVVUontRuzK4O1sEZQjru6biD8+B0qS9iWRdGaI+nArHP8AUe7Gwa0e+kZUHm7NpXrtWJVwfmD+dKdrCLi7SJm2hmwT6U428Uyz6m8u/a8g8rcxI2CNOg7e9vpMijeacRR/bZsDnFQfyXrJ5sp4fxvYd/s5B/vw/IUd063FraJAr7wvRvWlT6D1H+6/86a9OjeGyhjkGHVACPjR8RQGJ6dYHIJwf5bFvxHb+yagk8XG/wB7j1FH4L+N4Y2JGWUE/lQrxeRstx3ya5Wyv7NFx9wfypRf+q5wsaEFla9o01Q1eS4RLUWzMpe5RXZVDEJznqD6dav1g11pBFZ77VAmps80kaR3aohSDc0UfmEEj3MH3cH73r3AG002oR6rdvC0zIbLcoMXulwhIIBHByemfhTPisY5ouw/JmRf0+51GSOzMkjvut7mRyI/tsHUIDlF5wT0AzjuKU5Zruw1DS7tJZ2LHfIzRbdwLIHXG0cDLAHA+FembT3qhrGmrf2+BgSryrf6Ui8Er2UeiNqIBwnwyjod5dXi6i9zJuiWRhENmNoy37o4xtPUnnrzgLcZmimEkasGU5B20RsdQudJmME8ZKDqrdvwpgt9X06ZQRKqE9nGDUFjJys09SJSoajcGgxb+ltU/vZP8FM+jzSTadHJOxLnJJPHepNqmnxDLTxn4LzQLU9ce6Bt7JGRG4zjlq1WHHPYv2/5MKm0YFyctYnOpaqsMPKKdin49zTTFaRpEibR7qgUL8P6QbUe0XA+tYe6p+6KN4p3GpJBez6Yu5x4q/BM1wu7u3s4xJdzxQRk43SyBBn0ya70j/peOPDEP/dp/Jq6Fad2C/smY4NjP9O6R/xWx/zKf1rpb6tp1xMIre/tJZTnCRzqxPyBzXztDDJO4jhQu5GcD+Pyr0n9E1g1reXz3tlLFcGNDDLJGQCmTu2kjHUDp6VTbxVrXdiktLHJ6TPNHBGZJpEjQdWdgAPmaqDWNMP+0bP/ADCf1rh4ntWvdEurZIPOaVCAMgbTjIbn0OK8Px6jnuK5ttpQjydbhcJeSpJbMnuzpp+rxnbJDcAcFonDY+YobN4XRifJnZR6MM0D/RPxZah/1k/9afRQGiq4dmWJt78a01q3yLkfhf3vrLnj0VaK2OlWllzEmX/bbk1fqUScapDoEU11jeEyCs1ipT4qSlvx3o41vSYrU3aWu2YSB3QsOAeMAimShuutKtrEYNu7zlzuZl93vgr3xWqxU6JhGjJ53pngU2t1HPb+IbYlfrFxbseQCQcbsHGM8+lNGi2K6PdSNJqNu0rH9YfydhfgHCKCFUcjkAn15rsr3flxnapZ9pX9YlHGRu7/AB4rkJ3NxH9UN7x5B8+T498/tfw5+AY9zv8AYIQD5L2syXd1C407UbSGAxOsm+FpGJ6EggjpkfnSQPAqDga5ZjA6eU3A/wAVN8hu12tGFdWC4VriVcEpnrk/eI+XxrXz58svljeRuUe1S4KnuT69OP41M1at9llPKtpGIcm3gjRRo0F3EL2O6MkiktGhAXA6ck0z0L0N5XWcSgDa4Aw7N2/e6UUHSjVQowRNljWMWb6ZKlSpWwJKlSs16en/2Q==">
            <a:hlinkClick r:id="rId3"/>
          </p:cNvPr>
          <p:cNvSpPr>
            <a:spLocks noChangeAspect="1" noChangeArrowheads="1"/>
          </p:cNvSpPr>
          <p:nvPr userDrawn="1"/>
        </p:nvSpPr>
        <p:spPr bwMode="auto">
          <a:xfrm>
            <a:off x="155575" y="-427038"/>
            <a:ext cx="857250" cy="89535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E665298-7A3F-4914-AAAE-DA3C9439BD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2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4" name="AutoShape 24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5" name="AutoShape 26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6" name="AutoShape 28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7" name="AutoShape 30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8" name="AutoShape 34" descr="data:image/jpg;base64,/9j/4AAQSkZJRgABAQAAAQABAAD/2wBDAAkGBwgHBgkIBwgKCgkLDRYPDQwMDRsUFRAWIB0iIiAdHx8kKDQsJCYxJx8fLT0tMTU3Ojo6Iys/RD84QzQ5Ojf/2wBDAQoKCg0MDRoPDxo3JR8lNzc3Nzc3Nzc3Nzc3Nzc3Nzc3Nzc3Nzc3Nzc3Nzc3Nzc3Nzc3Nzc3Nzc3Nzc3Nzc3Nzf/wAARCABeAFoDASIAAhEBAxEB/8QAHAAAAgIDAQEAAAAAAAAAAAAABQYABAECAwcI/8QAQBAAAgEDAwIDBAYHBQkAAAAAAQIDAAQRBRIhMUEGE1EUImGBFSMyQnGRByRSYqGx0RZTkpTBRVRVcnN0orLh/8QAGQEAAwEBAQAAAAAAAAAAAAAAAgMEAQUA/8QAIhEAAgMAAwEBAAIDAAAAAAAAAQIAAxEEEiExUQUTIkFh/9oADAMBAAIRAxEAPwD3DFCPEz3kenA2DSrKX5MS5YDax9D3AovVLVr9NNtDcSKWAOAoPU1q/Z4wRBLqQtoXfzmlW2vPeaP3iwdfLzx1wOPWsWD6k8VoZzMZAtyGeSPJ4xsJ4H/2iUutWcV09uztmO3a4kcKSqKu09e5w2eOw/Cui6pZmSFFmJadmVAEJ5VtpzxwM8ZPc0Wn8mQTppvbh9KlmN17jTh2cEBuMDPurwe2QDXLQhfiyslk8xPMvj5qiMrtXyiSDlRgbx2GOwNF31m0BZYy8jLcrbOqJkq5/mO/FbfS1orQq8u1ppniQYJyyvsPTpzgfMVun8mYP2V9Akvpbi/9tdyqzkRqyEbRluhwMjG3oT+POAY6CqtnqFteSTJbuWaFtjgqRg5I79RkHn4VvfO8ds5iQu+CFAHOaW5zTCUTVr+0BINxGCDggmu0Mscw3RMGHqKU9P0S5uLnddxtHGDltw602xRpFGqRqFUDAAqWi2yz1lwR1qIngOzepUqVVEyUL8RW1rdadsvrhLeISK3mOFK5HYhuD+FEt6/tDriqGt2X0jZiFZVjIcNkjPYj/WtX7PGULvTLN727drwgz2LxmJQuQpCguPko+Fa2EFoqWVzDqDbY4XmaQqoWSORtxz+yM+natxpDNqpufaYyqWns23adwJA+OMdDW0mjsbby/PTctiltkrxlTnP4UewZys9O0+CVAL9Xa5uva4RlRvxk4GOo97rUnstPaS2k9sY+TetlVAbLySiTafT3gvPp+dbxaK0T6UWuE3WabWGz7Z+HPFB760fSYZYxcRvPNdJcb1U5AU98nqfyoLLFRSxM1FLHqBCMN3p2j3F2be49pmd8OikHY25mwcf85qvJ4hvpWPkRqo+C5qp4a0BWe7uLuUODJuKAncM5Ybsnj7XT596Pw6xpMC7YvdA7BK51rWO2l+oPyWIqKMC6YKXXtRiOZEUjvlMUUsPEMFwwjnXynPQ9jW763pbjDncPQpVK80i3vbb2vTQVz93s1LBtT1H7Qj0bx1yMikEZFbUseHdTdZPY7knrhCe3wpl/OrqLltXsJNZWa2yJ9v4cvY9MsLdhGZYJi7lpcjPu+8uFGM4J9eTkkk12vtDu5rfUYljj2T3QlUeYoZxznLbMDqMZBIx14GGrAoZ4iS5fTWFn53m7gQsJILfDIZSB+B/PpVIc7E9RA/iDTbs2twYojOXuY3REJZuItmenUNg846ZyKzf6PcM+psGgU3pAj3OB5h3ghTkEHIBGDkdvWt776TS51GUi4S3XT5CjCTKiTYuMY7ghucfzrnFa6jImjuRdARzuzlm3uqFwVDEt02gg53cHoTjBgkCZMXOgzNfWEuISIFtkDSSZcbCSwBwM8fhnnpS7PpFzqmoahCgRmnuHkUs3G3LEHp+8B3+HGKco4L0Nbs4lJF9M8m58/VneE78DG3gf1pL0qPVVUontRuzK4O1sEZQjru6biD8+B0qS9iWRdGaI+nArHP8AUe7Gwa0e+kZUHm7NpXrtWJVwfmD+dKdrCLi7SJm2hmwT6U428Uyz6m8u/a8g8rcxI2CNOg7e9vpMijeacRR/bZsDnFQfyXrJ5sp4fxvYd/s5B/vw/IUd063FraJAr7wvRvWlT6D1H+6/86a9OjeGyhjkGHVACPjR8RQGJ6dYHIJwf5bFvxHb+yagk8XG/wB7j1FH4L+N4Y2JGWUE/lQrxeRstx3ya5Wyv7NFx9wfypRf+q5wsaEFla9o01Q1eS4RLUWzMpe5RXZVDEJznqD6dav1g11pBFZ77VAmps80kaR3aohSDc0UfmEEj3MH3cH73r3AG002oR6rdvC0zIbLcoMXulwhIIBHByemfhTPisY5ouw/JmRf0+51GSOzMkjvut7mRyI/tsHUIDlF5wT0AzjuKU5Zruw1DS7tJZ2LHfIzRbdwLIHXG0cDLAHA+FembT3qhrGmrf2+BgSryrf6Ui8Er2UeiNqIBwnwyjod5dXi6i9zJuiWRhENmNoy37o4xtPUnnrzgLcZmimEkasGU5B20RsdQudJmME8ZKDqrdvwpgt9X06ZQRKqE9nGDUFjJys09SJSoajcGgxb+ltU/vZP8FM+jzSTadHJOxLnJJPHepNqmnxDLTxn4LzQLU9ce6Bt7JGRG4zjlq1WHHPYv2/5MKm0YFyctYnOpaqsMPKKdin49zTTFaRpEibR7qgUL8P6QbUe0XA+tYe6p+6KN4p3GpJBez6Yu5x4q/BM1wu7u3s4xJdzxQRk43SyBBn0ya70j/peOPDEP/dp/Jq6Fad2C/smY4NjP9O6R/xWx/zKf1rpb6tp1xMIre/tJZTnCRzqxPyBzXztDDJO4jhQu5GcD+Pyr0n9E1g1reXz3tlLFcGNDDLJGQCmTu2kjHUDp6VTbxVrXdiktLHJ6TPNHBGZJpEjQdWdgAPmaqDWNMP+0bP/ADCf1rh4ntWvdEurZIPOaVCAMgbTjIbn0OK8Px6jnuK5ttpQjydbhcJeSpJbMnuzpp+rxnbJDcAcFonDY+YobN4XRifJnZR6MM0D/RPxZah/1k/9afRQGiq4dmWJt78a01q3yLkfhf3vrLnj0VaK2OlWllzEmX/bbk1fqUScapDoEU11jeEyCs1ipT4qSlvx3o41vSYrU3aWu2YSB3QsOAeMAimShuutKtrEYNu7zlzuZl93vgr3xWqxU6JhGjJ53pngU2t1HPb+IbYlfrFxbseQCQcbsHGM8+lNGi2K6PdSNJqNu0rH9YfydhfgHCKCFUcjkAn15rsr3flxnapZ9pX9YlHGRu7/AB4rkJ3NxH9UN7x5B8+T498/tfw5+AY9zv8AYIQD5L2syXd1C407UbSGAxOsm+FpGJ6EggjpkfnSQPAqDga5ZjA6eU3A/wAVN8hu12tGFdWC4VriVcEpnrk/eI+XxrXz58svljeRuUe1S4KnuT69OP41M1at9llPKtpGIcm3gjRRo0F3EL2O6MkiktGhAXA6ck0z0L0N5XWcSgDa4Aw7N2/e6UUHSjVQowRNljWMWb6ZKlSpWwJKlSs16en/2Q==">
            <a:hlinkClick r:id="rId3"/>
          </p:cNvPr>
          <p:cNvSpPr>
            <a:spLocks noChangeAspect="1" noChangeArrowheads="1"/>
          </p:cNvSpPr>
          <p:nvPr userDrawn="1"/>
        </p:nvSpPr>
        <p:spPr bwMode="auto">
          <a:xfrm>
            <a:off x="155575" y="-427038"/>
            <a:ext cx="857250" cy="89535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10" name="AutoShape 36" descr="data:image/jpg;base64,/9j/4AAQSkZJRgABAQAAAQABAAD/2wBDAAkGBwgHBgkIBwgKCgkLDRYPDQwMDRsUFRAWIB0iIiAdHx8kKDQsJCYxJx8fLT0tMTU3Ojo6Iys/RD84QzQ5Ojf/2wBDAQoKCg0MDRoPDxo3JR8lNzc3Nzc3Nzc3Nzc3Nzc3Nzc3Nzc3Nzc3Nzc3Nzc3Nzc3Nzc3Nzc3Nzc3Nzc3Nzc3Nzf/wAARCABeAFoDASIAAhEBAxEB/8QAHAAAAgIDAQEAAAAAAAAAAAAABQYABAECAwcI/8QAQBAAAgEDAwIDBAYHBQkAAAAAAQIDAAQRBRIhMUEGE1EUImGBFSMyQnGRByRSYqGx0RZTkpTBRVRVcnN0orLh/8QAGQEAAwEBAQAAAAAAAAAAAAAAAgMEAQUA/8QAIhEAAgMAAwEBAAIDAAAAAAAAAQIAAxEEEiExUQUTIkFh/9oADAMBAAIRAxEAPwD3DFCPEz3kenA2DSrKX5MS5YDax9D3AovVLVr9NNtDcSKWAOAoPU1q/Z4wRBLqQtoXfzmlW2vPeaP3iwdfLzx1wOPWsWD6k8VoZzMZAtyGeSPJ4xsJ4H/2iUutWcV09uztmO3a4kcKSqKu09e5w2eOw/Cui6pZmSFFmJadmVAEJ5VtpzxwM8ZPc0Wn8mQTppvbh9KlmN17jTh2cEBuMDPurwe2QDXLQhfiyslk8xPMvj5qiMrtXyiSDlRgbx2GOwNF31m0BZYy8jLcrbOqJkq5/mO/FbfS1orQq8u1ppniQYJyyvsPTpzgfMVun8mYP2V9Akvpbi/9tdyqzkRqyEbRluhwMjG3oT+POAY6CqtnqFteSTJbuWaFtjgqRg5I79RkHn4VvfO8ds5iQu+CFAHOaW5zTCUTVr+0BINxGCDggmu0Mscw3RMGHqKU9P0S5uLnddxtHGDltw602xRpFGqRqFUDAAqWi2yz1lwR1qIngOzepUqVVEyUL8RW1rdadsvrhLeISK3mOFK5HYhuD+FEt6/tDriqGt2X0jZiFZVjIcNkjPYj/WtX7PGULvTLN727drwgz2LxmJQuQpCguPko+Fa2EFoqWVzDqDbY4XmaQqoWSORtxz+yM+natxpDNqpufaYyqWns23adwJA+OMdDW0mjsbby/PTctiltkrxlTnP4UewZys9O0+CVAL9Xa5uva4RlRvxk4GOo97rUnstPaS2k9sY+TetlVAbLySiTafT3gvPp+dbxaK0T6UWuE3WabWGz7Z+HPFB760fSYZYxcRvPNdJcb1U5AU98nqfyoLLFRSxM1FLHqBCMN3p2j3F2be49pmd8OikHY25mwcf85qvJ4hvpWPkRqo+C5qp4a0BWe7uLuUODJuKAncM5Ybsnj7XT596Pw6xpMC7YvdA7BK51rWO2l+oPyWIqKMC6YKXXtRiOZEUjvlMUUsPEMFwwjnXynPQ9jW763pbjDncPQpVK80i3vbb2vTQVz93s1LBtT1H7Qj0bx1yMikEZFbUseHdTdZPY7knrhCe3wpl/OrqLltXsJNZWa2yJ9v4cvY9MsLdhGZYJi7lpcjPu+8uFGM4J9eTkkk12vtDu5rfUYljj2T3QlUeYoZxznLbMDqMZBIx14GGrAoZ4iS5fTWFn53m7gQsJILfDIZSB+B/PpVIc7E9RA/iDTbs2twYojOXuY3REJZuItmenUNg846ZyKzf6PcM+psGgU3pAj3OB5h3ghTkEHIBGDkdvWt776TS51GUi4S3XT5CjCTKiTYuMY7ghucfzrnFa6jImjuRdARzuzlm3uqFwVDEt02gg53cHoTjBgkCZMXOgzNfWEuISIFtkDSSZcbCSwBwM8fhnnpS7PpFzqmoahCgRmnuHkUs3G3LEHp+8B3+HGKco4L0Nbs4lJF9M8m58/VneE78DG3gf1pL0qPVVUontRuzK4O1sEZQjru6biD8+B0qS9iWRdGaI+nArHP8AUe7Gwa0e+kZUHm7NpXrtWJVwfmD+dKdrCLi7SJm2hmwT6U428Uyz6m8u/a8g8rcxI2CNOg7e9vpMijeacRR/bZsDnFQfyXrJ5sp4fxvYd/s5B/vw/IUd063FraJAr7wvRvWlT6D1H+6/86a9OjeGyhjkGHVACPjR8RQGJ6dYHIJwf5bFvxHb+yagk8XG/wB7j1FH4L+N4Y2JGWUE/lQrxeRstx3ya5Wyv7NFx9wfypRf+q5wsaEFla9o01Q1eS4RLUWzMpe5RXZVDEJznqD6dav1g11pBFZ77VAmps80kaR3aohSDc0UfmEEj3MH3cH73r3AG002oR6rdvC0zIbLcoMXulwhIIBHByemfhTPisY5ouw/JmRf0+51GSOzMkjvut7mRyI/tsHUIDlF5wT0AzjuKU5Zruw1DS7tJZ2LHfIzRbdwLIHXG0cDLAHA+FembT3qhrGmrf2+BgSryrf6Ui8Er2UeiNqIBwnwyjod5dXi6i9zJuiWRhENmNoy37o4xtPUnnrzgLcZmimEkasGU5B20RsdQudJmME8ZKDqrdvwpgt9X06ZQRKqE9nGDUFjJys09SJSoajcGgxb+ltU/vZP8FM+jzSTadHJOxLnJJPHepNqmnxDLTxn4LzQLU9ce6Bt7JGRG4zjlq1WHHPYv2/5MKm0YFyctYnOpaqsMPKKdin49zTTFaRpEibR7qgUL8P6QbUe0XA+tYe6p+6KN4p3GpJBez6Yu5x4q/BM1wu7u3s4xJdzxQRk43SyBBn0ya70j/peOPDEP/dp/Jq6Fad2C/smY4NjP9O6R/xWx/zKf1rpb6tp1xMIre/tJZTnCRzqxPyBzXztDDJO4jhQu5GcD+Pyr0n9E1g1reXz3tlLFcGNDDLJGQCmTu2kjHUDp6VTbxVrXdiktLHJ6TPNHBGZJpEjQdWdgAPmaqDWNMP+0bP/ADCf1rh4ntWvdEurZIPOaVCAMgbTjIbn0OK8Px6jnuK5ttpQjydbhcJeSpJbMnuzpp+rxnbJDcAcFonDY+YobN4XRifJnZR6MM0D/RPxZah/1k/9afRQGiq4dmWJt78a01q3yLkfhf3vrLnj0VaK2OlWllzEmX/bbk1fqUScapDoEU11jeEyCs1ipT4qSlvx3o41vSYrU3aWu2YSB3QsOAeMAimShuutKtrEYNu7zlzuZl93vgr3xWqxU6JhGjJ53pngU2t1HPb+IbYlfrFxbseQCQcbsHGM8+lNGi2K6PdSNJqNu0rH9YfydhfgHCKCFUcjkAn15rsr3flxnapZ9pX9YlHGRu7/AB4rkJ3NxH9UN7x5B8+T498/tfw5+AY9zv8AYIQD5L2syXd1C407UbSGAxOsm+FpGJ6EggjpkfnSQPAqDga5ZjA6eU3A/wAVN8hu12tGFdWC4VriVcEpnrk/eI+XxrXz58svljeRuUe1S4KnuT69OP41M1at9llPKtpGIcm3gjRRo0F3EL2O6MkiktGhAXA6ck0z0L0N5XWcSgDa4Aw7N2/e6UUHSjVQowRNljWMWb6ZKlSpWwJKlSs16en/2Q==">
            <a:hlinkClick r:id="rId3"/>
          </p:cNvPr>
          <p:cNvSpPr>
            <a:spLocks noChangeAspect="1" noChangeArrowheads="1"/>
          </p:cNvSpPr>
          <p:nvPr userDrawn="1"/>
        </p:nvSpPr>
        <p:spPr bwMode="auto">
          <a:xfrm>
            <a:off x="155575" y="-427038"/>
            <a:ext cx="857250" cy="89535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4279DD18-37FD-4A33-86C7-93F4DA46270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2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3" name="AutoShape 24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4" name="AutoShape 26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5" name="AutoShape 28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6" name="AutoShape 30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7" name="AutoShape 34" descr="data:image/jpg;base64,/9j/4AAQSkZJRgABAQAAAQABAAD/2wBDAAkGBwgHBgkIBwgKCgkLDRYPDQwMDRsUFRAWIB0iIiAdHx8kKDQsJCYxJx8fLT0tMTU3Ojo6Iys/RD84QzQ5Ojf/2wBDAQoKCg0MDRoPDxo3JR8lNzc3Nzc3Nzc3Nzc3Nzc3Nzc3Nzc3Nzc3Nzc3Nzc3Nzc3Nzc3Nzc3Nzc3Nzc3Nzc3Nzf/wAARCABeAFoDASIAAhEBAxEB/8QAHAAAAgIDAQEAAAAAAAAAAAAABQYABAECAwcI/8QAQBAAAgEDAwIDBAYHBQkAAAAAAQIDAAQRBRIhMUEGE1EUImGBFSMyQnGRByRSYqGx0RZTkpTBRVRVcnN0orLh/8QAGQEAAwEBAQAAAAAAAAAAAAAAAgMEAQUA/8QAIhEAAgMAAwEBAAIDAAAAAAAAAQIAAxEEEiExUQUTIkFh/9oADAMBAAIRAxEAPwD3DFCPEz3kenA2DSrKX5MS5YDax9D3AovVLVr9NNtDcSKWAOAoPU1q/Z4wRBLqQtoXfzmlW2vPeaP3iwdfLzx1wOPWsWD6k8VoZzMZAtyGeSPJ4xsJ4H/2iUutWcV09uztmO3a4kcKSqKu09e5w2eOw/Cui6pZmSFFmJadmVAEJ5VtpzxwM8ZPc0Wn8mQTppvbh9KlmN17jTh2cEBuMDPurwe2QDXLQhfiyslk8xPMvj5qiMrtXyiSDlRgbx2GOwNF31m0BZYy8jLcrbOqJkq5/mO/FbfS1orQq8u1ppniQYJyyvsPTpzgfMVun8mYP2V9Akvpbi/9tdyqzkRqyEbRluhwMjG3oT+POAY6CqtnqFteSTJbuWaFtjgqRg5I79RkHn4VvfO8ds5iQu+CFAHOaW5zTCUTVr+0BINxGCDggmu0Mscw3RMGHqKU9P0S5uLnddxtHGDltw602xRpFGqRqFUDAAqWi2yz1lwR1qIngOzepUqVVEyUL8RW1rdadsvrhLeISK3mOFK5HYhuD+FEt6/tDriqGt2X0jZiFZVjIcNkjPYj/WtX7PGULvTLN727drwgz2LxmJQuQpCguPko+Fa2EFoqWVzDqDbY4XmaQqoWSORtxz+yM+natxpDNqpufaYyqWns23adwJA+OMdDW0mjsbby/PTctiltkrxlTnP4UewZys9O0+CVAL9Xa5uva4RlRvxk4GOo97rUnstPaS2k9sY+TetlVAbLySiTafT3gvPp+dbxaK0T6UWuE3WabWGz7Z+HPFB760fSYZYxcRvPNdJcb1U5AU98nqfyoLLFRSxM1FLHqBCMN3p2j3F2be49pmd8OikHY25mwcf85qvJ4hvpWPkRqo+C5qp4a0BWe7uLuUODJuKAncM5Ybsnj7XT596Pw6xpMC7YvdA7BK51rWO2l+oPyWIqKMC6YKXXtRiOZEUjvlMUUsPEMFwwjnXynPQ9jW763pbjDncPQpVK80i3vbb2vTQVz93s1LBtT1H7Qj0bx1yMikEZFbUseHdTdZPY7knrhCe3wpl/OrqLltXsJNZWa2yJ9v4cvY9MsLdhGZYJi7lpcjPu+8uFGM4J9eTkkk12vtDu5rfUYljj2T3QlUeYoZxznLbMDqMZBIx14GGrAoZ4iS5fTWFn53m7gQsJILfDIZSB+B/PpVIc7E9RA/iDTbs2twYojOXuY3REJZuItmenUNg846ZyKzf6PcM+psGgU3pAj3OB5h3ghTkEHIBGDkdvWt776TS51GUi4S3XT5CjCTKiTYuMY7ghucfzrnFa6jImjuRdARzuzlm3uqFwVDEt02gg53cHoTjBgkCZMXOgzNfWEuISIFtkDSSZcbCSwBwM8fhnnpS7PpFzqmoahCgRmnuHkUs3G3LEHp+8B3+HGKco4L0Nbs4lJF9M8m58/VneE78DG3gf1pL0qPVVUontRuzK4O1sEZQjru6biD8+B0qS9iWRdGaI+nArHP8AUe7Gwa0e+kZUHm7NpXrtWJVwfmD+dKdrCLi7SJm2hmwT6U428Uyz6m8u/a8g8rcxI2CNOg7e9vpMijeacRR/bZsDnFQfyXrJ5sp4fxvYd/s5B/vw/IUd063FraJAr7wvRvWlT6D1H+6/86a9OjeGyhjkGHVACPjR8RQGJ6dYHIJwf5bFvxHb+yagk8XG/wB7j1FH4L+N4Y2JGWUE/lQrxeRstx3ya5Wyv7NFx9wfypRf+q5wsaEFla9o01Q1eS4RLUWzMpe5RXZVDEJznqD6dav1g11pBFZ77VAmps80kaR3aohSDc0UfmEEj3MH3cH73r3AG002oR6rdvC0zIbLcoMXulwhIIBHByemfhTPisY5ouw/JmRf0+51GSOzMkjvut7mRyI/tsHUIDlF5wT0AzjuKU5Zruw1DS7tJZ2LHfIzRbdwLIHXG0cDLAHA+FembT3qhrGmrf2+BgSryrf6Ui8Er2UeiNqIBwnwyjod5dXi6i9zJuiWRhENmNoy37o4xtPUnnrzgLcZmimEkasGU5B20RsdQudJmME8ZKDqrdvwpgt9X06ZQRKqE9nGDUFjJys09SJSoajcGgxb+ltU/vZP8FM+jzSTadHJOxLnJJPHepNqmnxDLTxn4LzQLU9ce6Bt7JGRG4zjlq1WHHPYv2/5MKm0YFyctYnOpaqsMPKKdin49zTTFaRpEibR7qgUL8P6QbUe0XA+tYe6p+6KN4p3GpJBez6Yu5x4q/BM1wu7u3s4xJdzxQRk43SyBBn0ya70j/peOPDEP/dp/Jq6Fad2C/smY4NjP9O6R/xWx/zKf1rpb6tp1xMIre/tJZTnCRzqxPyBzXztDDJO4jhQu5GcD+Pyr0n9E1g1reXz3tlLFcGNDDLJGQCmTu2kjHUDp6VTbxVrXdiktLHJ6TPNHBGZJpEjQdWdgAPmaqDWNMP+0bP/ADCf1rh4ntWvdEurZIPOaVCAMgbTjIbn0OK8Px6jnuK5ttpQjydbhcJeSpJbMnuzpp+rxnbJDcAcFonDY+YobN4XRifJnZR6MM0D/RPxZah/1k/9afRQGiq4dmWJt78a01q3yLkfhf3vrLnj0VaK2OlWllzEmX/bbk1fqUScapDoEU11jeEyCs1ipT4qSlvx3o41vSYrU3aWu2YSB3QsOAeMAimShuutKtrEYNu7zlzuZl93vgr3xWqxU6JhGjJ53pngU2t1HPb+IbYlfrFxbseQCQcbsHGM8+lNGi2K6PdSNJqNu0rH9YfydhfgHCKCFUcjkAn15rsr3flxnapZ9pX9YlHGRu7/AB4rkJ3NxH9UN7x5B8+T498/tfw5+AY9zv8AYIQD5L2syXd1C407UbSGAxOsm+FpGJ6EggjpkfnSQPAqDga5ZjA6eU3A/wAVN8hu12tGFdWC4VriVcEpnrk/eI+XxrXz58svljeRuUe1S4KnuT69OP41M1at9llPKtpGIcm3gjRRo0F3EL2O6MkiktGhAXA6ck0z0L0N5XWcSgDa4Aw7N2/e6UUHSjVQowRNljWMWb6ZKlSpWwJKlSs16en/2Q==">
            <a:hlinkClick r:id="rId3"/>
          </p:cNvPr>
          <p:cNvSpPr>
            <a:spLocks noChangeAspect="1" noChangeArrowheads="1"/>
          </p:cNvSpPr>
          <p:nvPr userDrawn="1"/>
        </p:nvSpPr>
        <p:spPr bwMode="auto">
          <a:xfrm>
            <a:off x="155575" y="-427038"/>
            <a:ext cx="857250" cy="89535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8" name="AutoShape 36" descr="data:image/jpg;base64,/9j/4AAQSkZJRgABAQAAAQABAAD/2wBDAAkGBwgHBgkIBwgKCgkLDRYPDQwMDRsUFRAWIB0iIiAdHx8kKDQsJCYxJx8fLT0tMTU3Ojo6Iys/RD84QzQ5Ojf/2wBDAQoKCg0MDRoPDxo3JR8lNzc3Nzc3Nzc3Nzc3Nzc3Nzc3Nzc3Nzc3Nzc3Nzc3Nzc3Nzc3Nzc3Nzc3Nzc3Nzc3Nzf/wAARCABeAFoDASIAAhEBAxEB/8QAHAAAAgIDAQEAAAAAAAAAAAAABQYABAECAwcI/8QAQBAAAgEDAwIDBAYHBQkAAAAAAQIDAAQRBRIhMUEGE1EUImGBFSMyQnGRByRSYqGx0RZTkpTBRVRVcnN0orLh/8QAGQEAAwEBAQAAAAAAAAAAAAAAAgMEAQUA/8QAIhEAAgMAAwEBAAIDAAAAAAAAAQIAAxEEEiExUQUTIkFh/9oADAMBAAIRAxEAPwD3DFCPEz3kenA2DSrKX5MS5YDax9D3AovVLVr9NNtDcSKWAOAoPU1q/Z4wRBLqQtoXfzmlW2vPeaP3iwdfLzx1wOPWsWD6k8VoZzMZAtyGeSPJ4xsJ4H/2iUutWcV09uztmO3a4kcKSqKu09e5w2eOw/Cui6pZmSFFmJadmVAEJ5VtpzxwM8ZPc0Wn8mQTppvbh9KlmN17jTh2cEBuMDPurwe2QDXLQhfiyslk8xPMvj5qiMrtXyiSDlRgbx2GOwNF31m0BZYy8jLcrbOqJkq5/mO/FbfS1orQq8u1ppniQYJyyvsPTpzgfMVun8mYP2V9Akvpbi/9tdyqzkRqyEbRluhwMjG3oT+POAY6CqtnqFteSTJbuWaFtjgqRg5I79RkHn4VvfO8ds5iQu+CFAHOaW5zTCUTVr+0BINxGCDggmu0Mscw3RMGHqKU9P0S5uLnddxtHGDltw602xRpFGqRqFUDAAqWi2yz1lwR1qIngOzepUqVVEyUL8RW1rdadsvrhLeISK3mOFK5HYhuD+FEt6/tDriqGt2X0jZiFZVjIcNkjPYj/WtX7PGULvTLN727drwgz2LxmJQuQpCguPko+Fa2EFoqWVzDqDbY4XmaQqoWSORtxz+yM+natxpDNqpufaYyqWns23adwJA+OMdDW0mjsbby/PTctiltkrxlTnP4UewZys9O0+CVAL9Xa5uva4RlRvxk4GOo97rUnstPaS2k9sY+TetlVAbLySiTafT3gvPp+dbxaK0T6UWuE3WabWGz7Z+HPFB760fSYZYxcRvPNdJcb1U5AU98nqfyoLLFRSxM1FLHqBCMN3p2j3F2be49pmd8OikHY25mwcf85qvJ4hvpWPkRqo+C5qp4a0BWe7uLuUODJuKAncM5Ybsnj7XT596Pw6xpMC7YvdA7BK51rWO2l+oPyWIqKMC6YKXXtRiOZEUjvlMUUsPEMFwwjnXynPQ9jW763pbjDncPQpVK80i3vbb2vTQVz93s1LBtT1H7Qj0bx1yMikEZFbUseHdTdZPY7knrhCe3wpl/OrqLltXsJNZWa2yJ9v4cvY9MsLdhGZYJi7lpcjPu+8uFGM4J9eTkkk12vtDu5rfUYljj2T3QlUeYoZxznLbMDqMZBIx14GGrAoZ4iS5fTWFn53m7gQsJILfDIZSB+B/PpVIc7E9RA/iDTbs2twYojOXuY3REJZuItmenUNg846ZyKzf6PcM+psGgU3pAj3OB5h3ghTkEHIBGDkdvWt776TS51GUi4S3XT5CjCTKiTYuMY7ghucfzrnFa6jImjuRdARzuzlm3uqFwVDEt02gg53cHoTjBgkCZMXOgzNfWEuISIFtkDSSZcbCSwBwM8fhnnpS7PpFzqmoahCgRmnuHkUs3G3LEHp+8B3+HGKco4L0Nbs4lJF9M8m58/VneE78DG3gf1pL0qPVVUontRuzK4O1sEZQjru6biD8+B0qS9iWRdGaI+nArHP8AUe7Gwa0e+kZUHm7NpXrtWJVwfmD+dKdrCLi7SJm2hmwT6U428Uyz6m8u/a8g8rcxI2CNOg7e9vpMijeacRR/bZsDnFQfyXrJ5sp4fxvYd/s5B/vw/IUd063FraJAr7wvRvWlT6D1H+6/86a9OjeGyhjkGHVACPjR8RQGJ6dYHIJwf5bFvxHb+yagk8XG/wB7j1FH4L+N4Y2JGWUE/lQrxeRstx3ya5Wyv7NFx9wfypRf+q5wsaEFla9o01Q1eS4RLUWzMpe5RXZVDEJznqD6dav1g11pBFZ77VAmps80kaR3aohSDc0UfmEEj3MH3cH73r3AG002oR6rdvC0zIbLcoMXulwhIIBHByemfhTPisY5ouw/JmRf0+51GSOzMkjvut7mRyI/tsHUIDlF5wT0AzjuKU5Zruw1DS7tJZ2LHfIzRbdwLIHXG0cDLAHA+FembT3qhrGmrf2+BgSryrf6Ui8Er2UeiNqIBwnwyjod5dXi6i9zJuiWRhENmNoy37o4xtPUnnrzgLcZmimEkasGU5B20RsdQudJmME8ZKDqrdvwpgt9X06ZQRKqE9nGDUFjJys09SJSoajcGgxb+ltU/vZP8FM+jzSTadHJOxLnJJPHepNqmnxDLTxn4LzQLU9ce6Bt7JGRG4zjlq1WHHPYv2/5MKm0YFyctYnOpaqsMPKKdin49zTTFaRpEibR7qgUL8P6QbUe0XA+tYe6p+6KN4p3GpJBez6Yu5x4q/BM1wu7u3s4xJdzxQRk43SyBBn0ya70j/peOPDEP/dp/Jq6Fad2C/smY4NjP9O6R/xWx/zKf1rpb6tp1xMIre/tJZTnCRzqxPyBzXztDDJO4jhQu5GcD+Pyr0n9E1g1reXz3tlLFcGNDDLJGQCmTu2kjHUDp6VTbxVrXdiktLHJ6TPNHBGZJpEjQdWdgAPmaqDWNMP+0bP/ADCf1rh4ntWvdEurZIPOaVCAMgbTjIbn0OK8Px6jnuK5ttpQjydbhcJeSpJbMnuzpp+rxnbJDcAcFonDY+YobN4XRifJnZR6MM0D/RPxZah/1k/9afRQGiq4dmWJt78a01q3yLkfhf3vrLnj0VaK2OlWllzEmX/bbk1fqUScapDoEU11jeEyCs1ipT4qSlvx3o41vSYrU3aWu2YSB3QsOAeMAimShuutKtrEYNu7zlzuZl93vgr3xWqxU6JhGjJ53pngU2t1HPb+IbYlfrFxbseQCQcbsHGM8+lNGi2K6PdSNJqNu0rH9YfydhfgHCKCFUcjkAn15rsr3flxnapZ9pX9YlHGRu7/AB4rkJ3NxH9UN7x5B8+T498/tfw5+AY9zv8AYIQD5L2syXd1C407UbSGAxOsm+FpGJ6EggjpkfnSQPAqDga5ZjA6eU3A/wAVN8hu12tGFdWC4VriVcEpnrk/eI+XxrXz58svljeRuUe1S4KnuT69OP41M1at9llPKtpGIcm3gjRRo0F3EL2O6MkiktGhAXA6ck0z0L0N5XWcSgDa4Aw7N2/e6UUHSjVQowRNljWMWb6ZKlSpWwJKlSs16en/2Q==">
            <a:hlinkClick r:id="rId3"/>
          </p:cNvPr>
          <p:cNvSpPr>
            <a:spLocks noChangeAspect="1" noChangeArrowheads="1"/>
          </p:cNvSpPr>
          <p:nvPr userDrawn="1"/>
        </p:nvSpPr>
        <p:spPr bwMode="auto">
          <a:xfrm>
            <a:off x="155575" y="-427038"/>
            <a:ext cx="857250" cy="89535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E665298-7A3F-4914-AAAE-DA3C9439BD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AC538-5119-4CE0-AA5F-606E57B17E3E}" type="datetimeFigureOut">
              <a:rPr lang="fr-FR" smtClean="0"/>
              <a:pPr/>
              <a:t>03/04/2010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85ED-3579-48C5-A02A-8783E9198C3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AC538-5119-4CE0-AA5F-606E57B17E3E}" type="datetimeFigureOut">
              <a:rPr lang="fr-FR" smtClean="0"/>
              <a:pPr/>
              <a:t>03/04/2010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85ED-3579-48C5-A02A-8783E9198C3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safrandefrance.fr/safran/photo2006/LogoDelegationRecherche.jpg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/>
          <p:cNvSpPr txBox="1"/>
          <p:nvPr userDrawn="1"/>
        </p:nvSpPr>
        <p:spPr>
          <a:xfrm>
            <a:off x="2285984" y="6396335"/>
            <a:ext cx="4572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kern="1200" baseline="0" dirty="0" smtClean="0">
                <a:solidFill>
                  <a:srgbClr val="F8A818"/>
                </a:solidFill>
                <a:latin typeface="+mn-lt"/>
                <a:ea typeface="+mn-ea"/>
                <a:cs typeface="+mn-cs"/>
              </a:rPr>
              <a:t>Séminaire des 1er et 2 avril 2010</a:t>
            </a:r>
          </a:p>
        </p:txBody>
      </p:sp>
      <p:sp>
        <p:nvSpPr>
          <p:cNvPr id="15" name="Forme libre 14"/>
          <p:cNvSpPr/>
          <p:nvPr userDrawn="1"/>
        </p:nvSpPr>
        <p:spPr>
          <a:xfrm>
            <a:off x="1142976" y="-24"/>
            <a:ext cx="8001024" cy="1399232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3504"/>
              <a:gd name="connsiteX1" fmla="*/ 21600 w 21600"/>
              <a:gd name="connsiteY1" fmla="*/ 0 h 23504"/>
              <a:gd name="connsiteX2" fmla="*/ 21600 w 21600"/>
              <a:gd name="connsiteY2" fmla="*/ 17322 h 23504"/>
              <a:gd name="connsiteX3" fmla="*/ 10993 w 21600"/>
              <a:gd name="connsiteY3" fmla="*/ 16800 h 23504"/>
              <a:gd name="connsiteX4" fmla="*/ 0 w 21600"/>
              <a:gd name="connsiteY4" fmla="*/ 20172 h 23504"/>
              <a:gd name="connsiteX5" fmla="*/ 0 w 21600"/>
              <a:gd name="connsiteY5" fmla="*/ 0 h 2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350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9837" y="20654"/>
                  <a:pt x="14593" y="16325"/>
                  <a:pt x="10993" y="16800"/>
                </a:cubicBezTo>
                <a:cubicBezTo>
                  <a:pt x="7393" y="17275"/>
                  <a:pt x="1837" y="23504"/>
                  <a:pt x="0" y="20172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CB2105">
                  <a:shade val="30000"/>
                  <a:satMod val="115000"/>
                  <a:alpha val="27000"/>
                </a:srgbClr>
              </a:gs>
              <a:gs pos="50000">
                <a:srgbClr val="CB2105">
                  <a:shade val="67500"/>
                  <a:satMod val="115000"/>
                </a:srgbClr>
              </a:gs>
              <a:gs pos="100000">
                <a:srgbClr val="CB2105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 userDrawn="1"/>
        </p:nvSpPr>
        <p:spPr>
          <a:xfrm>
            <a:off x="2645438" y="0"/>
            <a:ext cx="4572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baseline="0" dirty="0" smtClean="0">
                <a:solidFill>
                  <a:srgbClr val="F8A818"/>
                </a:solidFill>
              </a:rPr>
              <a:t>Baccalauréat professionnel</a:t>
            </a:r>
          </a:p>
          <a:p>
            <a:pPr algn="ctr"/>
            <a:r>
              <a:rPr lang="fr-FR" sz="2800" b="1" baseline="0" dirty="0" smtClean="0">
                <a:solidFill>
                  <a:srgbClr val="F8A818"/>
                </a:solidFill>
              </a:rPr>
              <a:t>Transport</a:t>
            </a:r>
            <a:endParaRPr lang="fr-FR" sz="2800" b="1" baseline="0" dirty="0">
              <a:solidFill>
                <a:srgbClr val="F8A818"/>
              </a:solidFill>
            </a:endParaRPr>
          </a:p>
        </p:txBody>
      </p:sp>
      <p:pic>
        <p:nvPicPr>
          <p:cNvPr id="17" name="Picture 2" descr="http://t2.gstatic.com/images?q=tbn:pj8ygaHxQhN2XM:http://www.ententesudgascogne.com/image/partenaire/aft_iftim.jp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1842" y="6327366"/>
            <a:ext cx="675382" cy="530658"/>
          </a:xfrm>
          <a:prstGeom prst="rect">
            <a:avLst/>
          </a:prstGeom>
          <a:noFill/>
        </p:spPr>
      </p:pic>
      <p:pic>
        <p:nvPicPr>
          <p:cNvPr id="18" name="Image 17"/>
          <p:cNvPicPr/>
          <p:nvPr userDrawn="1"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29028"/>
            <a:ext cx="1857356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Afficher l'image en taille réelle">
            <a:hlinkClick r:id="rId11"/>
          </p:cNvPr>
          <p:cNvPicPr>
            <a:picLocks noChangeAspect="1" noChangeArrowheads="1"/>
          </p:cNvPicPr>
          <p:nvPr userDrawn="1"/>
        </p:nvPicPr>
        <p:blipFill>
          <a:blip r:embed="rId1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8572"/>
            <a:ext cx="1104900" cy="1085850"/>
          </a:xfrm>
          <a:prstGeom prst="rect">
            <a:avLst/>
          </a:prstGeom>
          <a:noFill/>
        </p:spPr>
      </p:pic>
      <p:pic>
        <p:nvPicPr>
          <p:cNvPr id="20" name="Picture 4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1071538" y="-24"/>
            <a:ext cx="1785950" cy="1318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AC538-5119-4CE0-AA5F-606E57B17E3E}" type="datetimeFigureOut">
              <a:rPr lang="fr-FR" smtClean="0"/>
              <a:pPr/>
              <a:t>03/04/2010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E85ED-3579-48C5-A02A-8783E9198C3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http://www.douane.gouv.fr/data/file/3862.gif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0"/>
          <p:cNvSpPr>
            <a:spLocks noChangeArrowheads="1"/>
          </p:cNvSpPr>
          <p:nvPr/>
        </p:nvSpPr>
        <p:spPr bwMode="auto">
          <a:xfrm>
            <a:off x="928662" y="3214686"/>
            <a:ext cx="6929486" cy="2786082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Organigramme : Alternative 3"/>
          <p:cNvSpPr>
            <a:spLocks noChangeArrowheads="1"/>
          </p:cNvSpPr>
          <p:nvPr/>
        </p:nvSpPr>
        <p:spPr bwMode="auto">
          <a:xfrm>
            <a:off x="1071538" y="1714488"/>
            <a:ext cx="6858048" cy="642942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algn="ctr"/>
            <a:r>
              <a:rPr lang="fr-FR" sz="2800" b="1" dirty="0" smtClean="0">
                <a:latin typeface="Calibri" pitchFamily="34" charset="0"/>
              </a:rPr>
              <a:t>La Réforme des Douanes communautaires</a:t>
            </a:r>
          </a:p>
          <a:p>
            <a:pPr algn="ctr"/>
            <a:endParaRPr lang="fr-FR" sz="2800" b="1" dirty="0">
              <a:latin typeface="Calibri" pitchFamily="34" charset="0"/>
            </a:endParaRPr>
          </a:p>
        </p:txBody>
      </p:sp>
      <p:sp>
        <p:nvSpPr>
          <p:cNvPr id="5" name="Organigramme : Alternative 24"/>
          <p:cNvSpPr>
            <a:spLocks noChangeArrowheads="1"/>
          </p:cNvSpPr>
          <p:nvPr/>
        </p:nvSpPr>
        <p:spPr bwMode="auto">
          <a:xfrm>
            <a:off x="6215074" y="4357694"/>
            <a:ext cx="2643206" cy="928694"/>
          </a:xfrm>
          <a:prstGeom prst="flowChartAlternateProcess">
            <a:avLst/>
          </a:prstGeom>
          <a:ln w="28575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68580" rIns="68580" bIns="68580"/>
          <a:lstStyle/>
          <a:p>
            <a:pPr marL="96838" indent="12700" algn="ctr">
              <a:lnSpc>
                <a:spcPct val="200000"/>
              </a:lnSpc>
            </a:pPr>
            <a:r>
              <a:rPr lang="fr-FR" sz="2000" b="1" dirty="0" smtClean="0">
                <a:latin typeface="Calibri" pitchFamily="34" charset="0"/>
              </a:rPr>
              <a:t>LA NOTION D’OEA</a:t>
            </a:r>
            <a:endParaRPr lang="fr-FR" sz="2000" b="1" dirty="0">
              <a:latin typeface="Calibri" pitchFamily="34" charset="0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E6F03635-0A9E-41D6-A454-3A23090F6FDC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12" name="Organigramme : Alternative 24"/>
          <p:cNvSpPr>
            <a:spLocks noChangeArrowheads="1"/>
          </p:cNvSpPr>
          <p:nvPr/>
        </p:nvSpPr>
        <p:spPr bwMode="auto">
          <a:xfrm>
            <a:off x="214282" y="4357694"/>
            <a:ext cx="2928958" cy="928694"/>
          </a:xfrm>
          <a:prstGeom prst="flowChartAlternateProcess">
            <a:avLst/>
          </a:prstGeom>
          <a:ln w="28575">
            <a:solidFill>
              <a:srgbClr val="CC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68580" rIns="68580" bIns="68580"/>
          <a:lstStyle/>
          <a:p>
            <a:pPr marL="1588" indent="12700" algn="ctr">
              <a:lnSpc>
                <a:spcPct val="135000"/>
              </a:lnSpc>
            </a:pPr>
            <a:r>
              <a:rPr lang="fr-FR" sz="2000" b="1" dirty="0" smtClean="0">
                <a:latin typeface="Calibri" pitchFamily="34" charset="0"/>
              </a:rPr>
              <a:t>LA DÉMATÉRIALISATION</a:t>
            </a:r>
          </a:p>
          <a:p>
            <a:pPr marL="1588" indent="12700" algn="ctr">
              <a:lnSpc>
                <a:spcPct val="135000"/>
              </a:lnSpc>
            </a:pPr>
            <a:r>
              <a:rPr lang="fr-FR" sz="2000" b="1" dirty="0" smtClean="0">
                <a:latin typeface="Calibri" pitchFamily="34" charset="0"/>
              </a:rPr>
              <a:t>DES DOCUMENTS</a:t>
            </a:r>
            <a:endParaRPr lang="fr-FR" sz="2000" b="1" dirty="0">
              <a:latin typeface="Calibri" pitchFamily="34" charset="0"/>
            </a:endParaRPr>
          </a:p>
        </p:txBody>
      </p:sp>
      <p:sp>
        <p:nvSpPr>
          <p:cNvPr id="14" name="Organigramme : Alternative 24"/>
          <p:cNvSpPr>
            <a:spLocks noChangeArrowheads="1"/>
          </p:cNvSpPr>
          <p:nvPr/>
        </p:nvSpPr>
        <p:spPr bwMode="auto">
          <a:xfrm>
            <a:off x="3143240" y="2928934"/>
            <a:ext cx="2786082" cy="857256"/>
          </a:xfrm>
          <a:prstGeom prst="flowChartAlternateProcess">
            <a:avLst/>
          </a:prstGeom>
          <a:ln w="28575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68580" rIns="68580" bIns="68580"/>
          <a:lstStyle/>
          <a:p>
            <a:pPr marL="177800" algn="ctr"/>
            <a:r>
              <a:rPr lang="fr-FR" sz="2000" b="1" dirty="0" smtClean="0">
                <a:latin typeface="Calibri" pitchFamily="34" charset="0"/>
              </a:rPr>
              <a:t>LES TÉLÉPROCÉDURES DELTA</a:t>
            </a:r>
            <a:endParaRPr lang="fr-FR" sz="2000" b="1" dirty="0">
              <a:latin typeface="Calibri" pitchFamily="34" charset="0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5572140"/>
            <a:ext cx="800100" cy="692150"/>
          </a:xfrm>
          <a:prstGeom prst="rect">
            <a:avLst/>
          </a:prstGeom>
          <a:noFill/>
        </p:spPr>
      </p:pic>
      <p:pic>
        <p:nvPicPr>
          <p:cNvPr id="1026" name="Image 1" descr="u186261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5357826"/>
            <a:ext cx="1285884" cy="983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animBg="1"/>
      <p:bldP spid="5" grpId="0" animBg="1"/>
      <p:bldP spid="12" grpId="0" animBg="1"/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Diagramme 15"/>
          <p:cNvGraphicFramePr/>
          <p:nvPr/>
        </p:nvGraphicFramePr>
        <p:xfrm>
          <a:off x="1214414" y="228599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AutoShape 10"/>
          <p:cNvSpPr>
            <a:spLocks noChangeArrowheads="1"/>
          </p:cNvSpPr>
          <p:nvPr/>
        </p:nvSpPr>
        <p:spPr bwMode="auto">
          <a:xfrm>
            <a:off x="6357938" y="1928813"/>
            <a:ext cx="2233612" cy="360362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Calibri" pitchFamily="34" charset="0"/>
              </a:rPr>
              <a:t>Savoirs</a:t>
            </a:r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auto">
          <a:xfrm>
            <a:off x="500063" y="1928813"/>
            <a:ext cx="2519362" cy="360362"/>
          </a:xfrm>
          <a:prstGeom prst="flowChartProcess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7154B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Compétences</a:t>
            </a:r>
          </a:p>
        </p:txBody>
      </p:sp>
      <p:sp>
        <p:nvSpPr>
          <p:cNvPr id="19" name="AutoShape 31"/>
          <p:cNvSpPr>
            <a:spLocks noChangeArrowheads="1"/>
          </p:cNvSpPr>
          <p:nvPr/>
        </p:nvSpPr>
        <p:spPr bwMode="auto">
          <a:xfrm>
            <a:off x="3000375" y="1928813"/>
            <a:ext cx="3357563" cy="360362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Comportements professionnels</a:t>
            </a:r>
          </a:p>
        </p:txBody>
      </p:sp>
      <p:sp>
        <p:nvSpPr>
          <p:cNvPr id="17413" name="Espace réservé du numéro de diapositive 5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8DCED6-9062-4E63-8477-866C7186F552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Espace réservé du numéro de diapositive 10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283910-C421-4D2F-89FA-C2C92D5AA44B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/>
          </a:p>
        </p:txBody>
      </p:sp>
      <p:sp>
        <p:nvSpPr>
          <p:cNvPr id="8" name="Oval 10"/>
          <p:cNvSpPr>
            <a:spLocks noChangeArrowheads="1"/>
          </p:cNvSpPr>
          <p:nvPr/>
        </p:nvSpPr>
        <p:spPr bwMode="auto">
          <a:xfrm>
            <a:off x="2928926" y="1857364"/>
            <a:ext cx="3571900" cy="20574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3428992" y="2428868"/>
            <a:ext cx="2714644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400" b="1" dirty="0" smtClean="0">
                <a:latin typeface="Calibri" pitchFamily="34" charset="0"/>
              </a:rPr>
              <a:t>Les procédures de dédouanement</a:t>
            </a:r>
            <a:endParaRPr lang="fr-FR" sz="2400" b="1" dirty="0">
              <a:latin typeface="Calibri" pitchFamily="34" charset="0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500306"/>
            <a:ext cx="800100" cy="692150"/>
          </a:xfrm>
          <a:prstGeom prst="rect">
            <a:avLst/>
          </a:prstGeom>
          <a:noFill/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2285984" y="3286124"/>
            <a:ext cx="1285884" cy="5286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PRODOU@NE</a:t>
            </a:r>
            <a:endParaRPr kumimoji="0" lang="fr-FR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DELT@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11" descr="MCj0441540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214554"/>
            <a:ext cx="1500198" cy="1065245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1142976" y="5500702"/>
            <a:ext cx="142876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fr-FR" b="1" dirty="0" smtClean="0"/>
              <a:t>DELTA@ C</a:t>
            </a:r>
            <a:endParaRPr lang="fr-FR" dirty="0"/>
          </a:p>
        </p:txBody>
      </p:sp>
      <p:grpSp>
        <p:nvGrpSpPr>
          <p:cNvPr id="2" name="Groupe 25"/>
          <p:cNvGrpSpPr/>
          <p:nvPr/>
        </p:nvGrpSpPr>
        <p:grpSpPr>
          <a:xfrm>
            <a:off x="1071538" y="4143380"/>
            <a:ext cx="1663898" cy="1011297"/>
            <a:chOff x="3065" y="2780754"/>
            <a:chExt cx="1663898" cy="1011297"/>
          </a:xfrm>
        </p:grpSpPr>
        <p:sp>
          <p:nvSpPr>
            <p:cNvPr id="27" name="Rectangle à coins arrondis 26"/>
            <p:cNvSpPr/>
            <p:nvPr/>
          </p:nvSpPr>
          <p:spPr>
            <a:xfrm>
              <a:off x="3065" y="2780754"/>
              <a:ext cx="1663898" cy="998339"/>
            </a:xfrm>
            <a:prstGeom prst="roundRect">
              <a:avLst>
                <a:gd name="adj" fmla="val 10000"/>
              </a:avLst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3065" y="2852192"/>
              <a:ext cx="1605418" cy="9398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800" kern="1200" dirty="0" smtClean="0">
                  <a:solidFill>
                    <a:schemeClr val="tx1"/>
                  </a:solidFill>
                </a:rPr>
                <a:t>La procédure de </a:t>
              </a:r>
              <a:r>
                <a:rPr lang="fr-FR" sz="1800" kern="1200" dirty="0" smtClean="0">
                  <a:solidFill>
                    <a:schemeClr val="tx1"/>
                  </a:solidFill>
                </a:rPr>
                <a:t>droit </a:t>
              </a:r>
              <a:r>
                <a:rPr lang="fr-FR" sz="1800" kern="1200" dirty="0" smtClean="0">
                  <a:solidFill>
                    <a:schemeClr val="tx1"/>
                  </a:solidFill>
                </a:rPr>
                <a:t>commun</a:t>
              </a:r>
              <a:endParaRPr lang="fr-FR" sz="18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e 28"/>
          <p:cNvGrpSpPr/>
          <p:nvPr/>
        </p:nvGrpSpPr>
        <p:grpSpPr>
          <a:xfrm>
            <a:off x="3857620" y="4143380"/>
            <a:ext cx="1663898" cy="998339"/>
            <a:chOff x="3065" y="2780754"/>
            <a:chExt cx="1663898" cy="998339"/>
          </a:xfrm>
        </p:grpSpPr>
        <p:sp>
          <p:nvSpPr>
            <p:cNvPr id="30" name="Rectangle à coins arrondis 29"/>
            <p:cNvSpPr/>
            <p:nvPr/>
          </p:nvSpPr>
          <p:spPr>
            <a:xfrm>
              <a:off x="3065" y="2780754"/>
              <a:ext cx="1663898" cy="998339"/>
            </a:xfrm>
            <a:prstGeom prst="roundRect">
              <a:avLst>
                <a:gd name="adj" fmla="val 10000"/>
              </a:avLst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32305" y="2809994"/>
              <a:ext cx="1605418" cy="9398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800" kern="1200" dirty="0" smtClean="0">
                  <a:solidFill>
                    <a:schemeClr val="tx1"/>
                  </a:solidFill>
                </a:rPr>
                <a:t>Les procédures simplifiées</a:t>
              </a:r>
              <a:endParaRPr lang="fr-FR" sz="180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4000496" y="5500702"/>
            <a:ext cx="142876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fr-FR" b="1" dirty="0" smtClean="0"/>
              <a:t>DELT@ D</a:t>
            </a:r>
            <a:endParaRPr lang="fr-FR" dirty="0"/>
          </a:p>
        </p:txBody>
      </p:sp>
      <p:grpSp>
        <p:nvGrpSpPr>
          <p:cNvPr id="4" name="Groupe 36"/>
          <p:cNvGrpSpPr/>
          <p:nvPr/>
        </p:nvGrpSpPr>
        <p:grpSpPr>
          <a:xfrm>
            <a:off x="6429388" y="4143380"/>
            <a:ext cx="1663898" cy="998339"/>
            <a:chOff x="3065" y="2780754"/>
            <a:chExt cx="1663898" cy="998339"/>
          </a:xfrm>
        </p:grpSpPr>
        <p:sp>
          <p:nvSpPr>
            <p:cNvPr id="38" name="Rectangle à coins arrondis 37"/>
            <p:cNvSpPr/>
            <p:nvPr/>
          </p:nvSpPr>
          <p:spPr>
            <a:xfrm>
              <a:off x="3065" y="2780754"/>
              <a:ext cx="1663898" cy="998339"/>
            </a:xfrm>
            <a:prstGeom prst="roundRect">
              <a:avLst>
                <a:gd name="adj" fmla="val 10000"/>
              </a:avLst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Rectangle 38"/>
            <p:cNvSpPr/>
            <p:nvPr/>
          </p:nvSpPr>
          <p:spPr>
            <a:xfrm>
              <a:off x="32305" y="2809994"/>
              <a:ext cx="1605418" cy="93985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800" kern="1200" dirty="0" smtClean="0">
                  <a:solidFill>
                    <a:schemeClr val="tx1"/>
                  </a:solidFill>
                </a:rPr>
                <a:t>Les opérateurs de Fret Express </a:t>
              </a:r>
              <a:endParaRPr lang="fr-FR" sz="180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43" name="Rectangle 42"/>
          <p:cNvSpPr/>
          <p:nvPr/>
        </p:nvSpPr>
        <p:spPr>
          <a:xfrm>
            <a:off x="6286512" y="5500702"/>
            <a:ext cx="200026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fr-FR" b="1" dirty="0" smtClean="0"/>
              <a:t>DELT@ </a:t>
            </a:r>
            <a:r>
              <a:rPr lang="fr-FR" b="1" dirty="0" err="1" smtClean="0"/>
              <a:t>eXpress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12" grpId="0" animBg="1"/>
      <p:bldP spid="35" grpId="0" animBg="1"/>
      <p:bldP spid="4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rganigramme : Alternative 3"/>
          <p:cNvSpPr>
            <a:spLocks noChangeArrowheads="1"/>
          </p:cNvSpPr>
          <p:nvPr/>
        </p:nvSpPr>
        <p:spPr bwMode="auto">
          <a:xfrm>
            <a:off x="2000232" y="1357298"/>
            <a:ext cx="5857916" cy="928694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algn="ctr"/>
            <a:r>
              <a:rPr lang="fr-FR" sz="2400" b="1" dirty="0">
                <a:latin typeface="Calibri" pitchFamily="34" charset="0"/>
              </a:rPr>
              <a:t>Groupe de compétences </a:t>
            </a:r>
            <a:r>
              <a:rPr lang="fr-FR" sz="2400" b="1" dirty="0" smtClean="0">
                <a:latin typeface="Calibri" pitchFamily="34" charset="0"/>
              </a:rPr>
              <a:t>n°5 : </a:t>
            </a:r>
            <a:br>
              <a:rPr lang="fr-FR" sz="2400" b="1" dirty="0" smtClean="0">
                <a:latin typeface="Calibri" pitchFamily="34" charset="0"/>
              </a:rPr>
            </a:br>
            <a:r>
              <a:rPr lang="fr-FR" sz="2400" b="1" dirty="0" smtClean="0">
                <a:latin typeface="Calibri" pitchFamily="34" charset="0"/>
              </a:rPr>
              <a:t>Le dédouanement des marchandises</a:t>
            </a:r>
            <a:endParaRPr lang="fr-FR" sz="2400" b="1" dirty="0">
              <a:latin typeface="Calibri" pitchFamily="34" charset="0"/>
            </a:endParaRPr>
          </a:p>
        </p:txBody>
      </p:sp>
      <p:sp>
        <p:nvSpPr>
          <p:cNvPr id="5" name="Organigramme : Alternative 24"/>
          <p:cNvSpPr>
            <a:spLocks noChangeArrowheads="1"/>
          </p:cNvSpPr>
          <p:nvPr/>
        </p:nvSpPr>
        <p:spPr bwMode="auto">
          <a:xfrm>
            <a:off x="611188" y="4149725"/>
            <a:ext cx="2305050" cy="151288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342900" indent="-342900">
              <a:lnSpc>
                <a:spcPct val="125000"/>
              </a:lnSpc>
            </a:pPr>
            <a:r>
              <a:rPr lang="fr-FR" sz="2000" b="1" dirty="0">
                <a:latin typeface="Calibri" pitchFamily="34" charset="0"/>
              </a:rPr>
              <a:t>G5C1- Préparer un dossier de dédouanement</a:t>
            </a:r>
          </a:p>
        </p:txBody>
      </p:sp>
      <p:sp>
        <p:nvSpPr>
          <p:cNvPr id="6" name="Organigramme : Alternative 24"/>
          <p:cNvSpPr>
            <a:spLocks noChangeArrowheads="1"/>
          </p:cNvSpPr>
          <p:nvPr/>
        </p:nvSpPr>
        <p:spPr bwMode="auto">
          <a:xfrm>
            <a:off x="3563938" y="4149725"/>
            <a:ext cx="2305050" cy="1511300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342900" indent="-342900">
              <a:lnSpc>
                <a:spcPct val="135000"/>
              </a:lnSpc>
            </a:pPr>
            <a:r>
              <a:rPr lang="fr-FR" sz="2000" b="1" dirty="0">
                <a:latin typeface="Calibri" pitchFamily="34" charset="0"/>
              </a:rPr>
              <a:t>G5C2- Traiter une opération douanière</a:t>
            </a:r>
          </a:p>
        </p:txBody>
      </p:sp>
      <p:sp>
        <p:nvSpPr>
          <p:cNvPr id="7" name="Organigramme : Alternative 24"/>
          <p:cNvSpPr>
            <a:spLocks noChangeArrowheads="1"/>
          </p:cNvSpPr>
          <p:nvPr/>
        </p:nvSpPr>
        <p:spPr bwMode="auto">
          <a:xfrm>
            <a:off x="6516688" y="4149725"/>
            <a:ext cx="2305050" cy="1511300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342900" indent="-342900">
              <a:lnSpc>
                <a:spcPct val="135000"/>
              </a:lnSpc>
            </a:pPr>
            <a:r>
              <a:rPr lang="fr-FR" sz="2000" b="1" dirty="0">
                <a:latin typeface="Calibri" pitchFamily="34" charset="0"/>
              </a:rPr>
              <a:t>G5C3-Clôturer un dossier de dédouanement</a:t>
            </a:r>
          </a:p>
        </p:txBody>
      </p:sp>
      <p:pic>
        <p:nvPicPr>
          <p:cNvPr id="1026" name="Picture 2" descr="MCj0441540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2571744"/>
            <a:ext cx="1428760" cy="1391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6F03635-0A9E-41D6-A454-3A23090F6FDC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9" name="Organigramme : Alternative 8"/>
          <p:cNvSpPr>
            <a:spLocks noChangeArrowheads="1"/>
          </p:cNvSpPr>
          <p:nvPr/>
        </p:nvSpPr>
        <p:spPr bwMode="auto">
          <a:xfrm>
            <a:off x="2000232" y="2643182"/>
            <a:ext cx="5929354" cy="928694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algn="ctr"/>
            <a:r>
              <a:rPr lang="fr-FR" sz="2400" b="1" dirty="0" smtClean="0">
                <a:latin typeface="Calibri" pitchFamily="34" charset="0"/>
              </a:rPr>
              <a:t>ACTIVITE 4 </a:t>
            </a:r>
          </a:p>
          <a:p>
            <a:pPr algn="ctr"/>
            <a:r>
              <a:rPr lang="fr-FR" sz="2400" b="1" dirty="0" smtClean="0">
                <a:latin typeface="Calibri" pitchFamily="34" charset="0"/>
              </a:rPr>
              <a:t>du Référentiel des Activités Professionnelles</a:t>
            </a:r>
            <a:endParaRPr lang="fr-FR" sz="2400" b="1" dirty="0">
              <a:latin typeface="Calibri" pitchFamily="34" charset="0"/>
            </a:endParaRPr>
          </a:p>
        </p:txBody>
      </p:sp>
      <p:sp>
        <p:nvSpPr>
          <p:cNvPr id="10" name="Flèche vers le bas 9"/>
          <p:cNvSpPr/>
          <p:nvPr/>
        </p:nvSpPr>
        <p:spPr>
          <a:xfrm>
            <a:off x="4714876" y="2285992"/>
            <a:ext cx="285752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9" grpId="1" animBg="1"/>
      <p:bldP spid="10" grpId="1" animBg="1"/>
      <p:bldP spid="10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e 31"/>
          <p:cNvGrpSpPr/>
          <p:nvPr/>
        </p:nvGrpSpPr>
        <p:grpSpPr>
          <a:xfrm>
            <a:off x="285720" y="4357694"/>
            <a:ext cx="3571900" cy="2263786"/>
            <a:chOff x="285720" y="4357694"/>
            <a:chExt cx="3571900" cy="2263786"/>
          </a:xfrm>
        </p:grpSpPr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285720" y="4357694"/>
              <a:ext cx="3571900" cy="2057400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43042" y="5929330"/>
              <a:ext cx="800100" cy="692150"/>
            </a:xfrm>
            <a:prstGeom prst="rect">
              <a:avLst/>
            </a:prstGeom>
            <a:noFill/>
          </p:spPr>
        </p:pic>
      </p:grpSp>
      <p:grpSp>
        <p:nvGrpSpPr>
          <p:cNvPr id="31" name="Groupe 30"/>
          <p:cNvGrpSpPr/>
          <p:nvPr/>
        </p:nvGrpSpPr>
        <p:grpSpPr>
          <a:xfrm>
            <a:off x="4143372" y="3286124"/>
            <a:ext cx="4857816" cy="3143272"/>
            <a:chOff x="4143372" y="3286124"/>
            <a:chExt cx="4857816" cy="3143272"/>
          </a:xfrm>
        </p:grpSpPr>
        <p:sp>
          <p:nvSpPr>
            <p:cNvPr id="15" name="Organigramme : Alternative 24"/>
            <p:cNvSpPr>
              <a:spLocks noChangeArrowheads="1"/>
            </p:cNvSpPr>
            <p:nvPr/>
          </p:nvSpPr>
          <p:spPr bwMode="auto">
            <a:xfrm>
              <a:off x="4143372" y="3286124"/>
              <a:ext cx="4857816" cy="3143272"/>
            </a:xfrm>
            <a:prstGeom prst="flowChartAlternateProcess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rgbClr val="800000"/>
              </a:solidFill>
              <a:miter lim="800000"/>
              <a:headEnd/>
              <a:tailEnd/>
            </a:ln>
          </p:spPr>
          <p:txBody>
            <a:bodyPr lIns="68580" tIns="68580" rIns="68580" bIns="68580"/>
            <a:lstStyle/>
            <a:p>
              <a:pPr marL="2057400" lvl="4" indent="-228600">
                <a:lnSpc>
                  <a:spcPct val="150000"/>
                </a:lnSpc>
              </a:pPr>
              <a:endParaRPr lang="fr-FR" sz="2000" b="1">
                <a:latin typeface="Calibri" pitchFamily="34" charset="0"/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4286248" y="3711363"/>
              <a:ext cx="47149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latin typeface="Calibri" pitchFamily="34" charset="0"/>
                  <a:ea typeface="SimSun" pitchFamily="2" charset="-122"/>
                  <a:cs typeface="Calibri" pitchFamily="34" charset="0"/>
                </a:rPr>
                <a:t>G5C2.1- </a:t>
              </a:r>
              <a:r>
                <a:rPr lang="fr-FR" sz="2000" dirty="0" smtClean="0">
                  <a:latin typeface="Calibri" pitchFamily="34" charset="0"/>
                  <a:ea typeface="SimSun" pitchFamily="2" charset="-122"/>
                  <a:cs typeface="Calibri" pitchFamily="34" charset="0"/>
                </a:rPr>
                <a:t>Compléter et/ou éditer les documents  nécessaires</a:t>
              </a:r>
              <a:endParaRPr lang="fr-FR" sz="2000" dirty="0" smtClean="0">
                <a:ea typeface="SimSun" pitchFamily="2" charset="-122"/>
                <a:cs typeface="Calibri" pitchFamily="34" charset="0"/>
              </a:endParaRPr>
            </a:p>
          </p:txBody>
        </p:sp>
      </p:grpSp>
      <p:sp>
        <p:nvSpPr>
          <p:cNvPr id="4" name="AutoShape 10"/>
          <p:cNvSpPr>
            <a:spLocks noChangeArrowheads="1"/>
          </p:cNvSpPr>
          <p:nvPr/>
        </p:nvSpPr>
        <p:spPr bwMode="auto">
          <a:xfrm>
            <a:off x="6357950" y="1571612"/>
            <a:ext cx="2233613" cy="360363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Savoirs</a:t>
            </a:r>
            <a:endParaRPr lang="fr-FR" sz="20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6380124" y="3576634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fr-FR"/>
          </a:p>
        </p:txBody>
      </p:sp>
      <p:sp>
        <p:nvSpPr>
          <p:cNvPr id="7" name="AutoShape 30"/>
          <p:cNvSpPr>
            <a:spLocks noChangeArrowheads="1"/>
          </p:cNvSpPr>
          <p:nvPr/>
        </p:nvSpPr>
        <p:spPr bwMode="auto">
          <a:xfrm>
            <a:off x="500034" y="1571612"/>
            <a:ext cx="2519362" cy="360363"/>
          </a:xfrm>
          <a:prstGeom prst="flowChartProcess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7154B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2000" b="1" dirty="0">
                <a:latin typeface="Calibri" pitchFamily="34" charset="0"/>
              </a:rPr>
              <a:t>Compétences</a:t>
            </a:r>
          </a:p>
        </p:txBody>
      </p:sp>
      <p:sp>
        <p:nvSpPr>
          <p:cNvPr id="8" name="AutoShape 31"/>
          <p:cNvSpPr>
            <a:spLocks noChangeArrowheads="1"/>
          </p:cNvSpPr>
          <p:nvPr/>
        </p:nvSpPr>
        <p:spPr bwMode="auto">
          <a:xfrm>
            <a:off x="3000364" y="1571612"/>
            <a:ext cx="3357586" cy="360363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Comportements professionnels</a:t>
            </a:r>
            <a:endParaRPr lang="fr-FR" sz="20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4" name="Organigramme : Alternative 13"/>
          <p:cNvSpPr>
            <a:spLocks noChangeArrowheads="1"/>
          </p:cNvSpPr>
          <p:nvPr/>
        </p:nvSpPr>
        <p:spPr bwMode="auto">
          <a:xfrm>
            <a:off x="1928795" y="2571745"/>
            <a:ext cx="5786478" cy="571504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342900" indent="-342900" algn="ctr">
              <a:lnSpc>
                <a:spcPct val="135000"/>
              </a:lnSpc>
            </a:pPr>
            <a:r>
              <a:rPr lang="fr-FR" sz="2400" b="1" dirty="0" smtClean="0">
                <a:latin typeface="Calibri" pitchFamily="34" charset="0"/>
              </a:rPr>
              <a:t>G5C2- Traiter une opération douanière</a:t>
            </a:r>
            <a:endParaRPr lang="fr-FR" sz="2400" b="1" dirty="0">
              <a:latin typeface="Calibri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286248" y="3429000"/>
            <a:ext cx="478634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endParaRPr lang="fr-FR" sz="2000" b="1" dirty="0" smtClean="0">
              <a:latin typeface="Calibri" pitchFamily="34" charset="0"/>
              <a:ea typeface="SimSun" pitchFamily="2" charset="-122"/>
              <a:cs typeface="Calibri" pitchFamily="34" charset="0"/>
            </a:endParaRPr>
          </a:p>
          <a:p>
            <a:pPr eaLnBrk="0" hangingPunct="0">
              <a:lnSpc>
                <a:spcPct val="150000"/>
              </a:lnSpc>
            </a:pPr>
            <a:endParaRPr lang="fr-FR" sz="2000" b="1" dirty="0" smtClean="0">
              <a:latin typeface="Calibri" pitchFamily="34" charset="0"/>
              <a:ea typeface="SimSun" pitchFamily="2" charset="-122"/>
              <a:cs typeface="Calibri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fr-FR" sz="2000" b="1" dirty="0" smtClean="0">
                <a:latin typeface="Calibri" pitchFamily="34" charset="0"/>
                <a:ea typeface="SimSun" pitchFamily="2" charset="-122"/>
                <a:cs typeface="Calibri" pitchFamily="34" charset="0"/>
              </a:rPr>
              <a:t>G5C2.2</a:t>
            </a:r>
            <a:r>
              <a:rPr lang="fr-FR" sz="2000" dirty="0" smtClean="0">
                <a:latin typeface="Calibri" pitchFamily="34" charset="0"/>
                <a:ea typeface="SimSun" pitchFamily="2" charset="-122"/>
                <a:cs typeface="Calibri" pitchFamily="34" charset="0"/>
              </a:rPr>
              <a:t>- </a:t>
            </a:r>
            <a:r>
              <a:rPr lang="fr-FR" sz="2000" dirty="0">
                <a:latin typeface="Calibri" pitchFamily="34" charset="0"/>
                <a:ea typeface="SimSun" pitchFamily="2" charset="-122"/>
                <a:cs typeface="Calibri" pitchFamily="34" charset="0"/>
              </a:rPr>
              <a:t>Saisir les éléments déclaratifs </a:t>
            </a:r>
            <a:endParaRPr lang="fr-FR" sz="2000" dirty="0"/>
          </a:p>
          <a:p>
            <a:pPr eaLnBrk="0" hangingPunct="0">
              <a:lnSpc>
                <a:spcPct val="150000"/>
              </a:lnSpc>
            </a:pPr>
            <a:r>
              <a:rPr lang="fr-FR" sz="2000" b="1" dirty="0">
                <a:latin typeface="Calibri" pitchFamily="34" charset="0"/>
                <a:ea typeface="SimSun" pitchFamily="2" charset="-122"/>
              </a:rPr>
              <a:t>G5C2.3</a:t>
            </a:r>
            <a:r>
              <a:rPr lang="fr-FR" sz="2000" dirty="0">
                <a:latin typeface="Calibri" pitchFamily="34" charset="0"/>
                <a:ea typeface="SimSun" pitchFamily="2" charset="-122"/>
              </a:rPr>
              <a:t>-</a:t>
            </a:r>
            <a:r>
              <a:rPr lang="fr-FR" sz="2000" b="1" dirty="0">
                <a:latin typeface="Calibri" pitchFamily="34" charset="0"/>
                <a:ea typeface="SimSun" pitchFamily="2" charset="-122"/>
              </a:rPr>
              <a:t> </a:t>
            </a:r>
            <a:r>
              <a:rPr lang="fr-FR" sz="2000" dirty="0">
                <a:latin typeface="Calibri" pitchFamily="34" charset="0"/>
                <a:ea typeface="SimSun" pitchFamily="2" charset="-122"/>
              </a:rPr>
              <a:t>Contrôler les éléments saisis  </a:t>
            </a:r>
            <a:endParaRPr lang="fr-FR" sz="2000" dirty="0"/>
          </a:p>
          <a:p>
            <a:pPr eaLnBrk="0" hangingPunct="0">
              <a:lnSpc>
                <a:spcPct val="150000"/>
              </a:lnSpc>
            </a:pPr>
            <a:r>
              <a:rPr lang="fr-FR" sz="2000" b="1" dirty="0">
                <a:latin typeface="Calibri" pitchFamily="34" charset="0"/>
                <a:ea typeface="SimSun" pitchFamily="2" charset="-122"/>
              </a:rPr>
              <a:t>G5C2.4</a:t>
            </a:r>
            <a:r>
              <a:rPr lang="fr-FR" sz="2000" dirty="0">
                <a:latin typeface="Calibri" pitchFamily="34" charset="0"/>
                <a:ea typeface="SimSun" pitchFamily="2" charset="-122"/>
              </a:rPr>
              <a:t>- Contrôler les différentes valeurs </a:t>
            </a:r>
            <a:endParaRPr lang="fr-FR" sz="2000" b="1" dirty="0">
              <a:latin typeface="Calibri" pitchFamily="34" charset="0"/>
              <a:ea typeface="SimSun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fr-FR" sz="2000" b="1" dirty="0">
                <a:latin typeface="Calibri" pitchFamily="34" charset="0"/>
                <a:ea typeface="SimSun" pitchFamily="2" charset="-122"/>
              </a:rPr>
              <a:t>G5C2.5</a:t>
            </a:r>
            <a:r>
              <a:rPr lang="fr-FR" sz="2000" dirty="0">
                <a:latin typeface="Calibri" pitchFamily="34" charset="0"/>
                <a:ea typeface="SimSun" pitchFamily="2" charset="-122"/>
              </a:rPr>
              <a:t>-</a:t>
            </a:r>
            <a:r>
              <a:rPr lang="fr-FR" sz="2000" b="1" dirty="0">
                <a:latin typeface="Calibri" pitchFamily="34" charset="0"/>
                <a:ea typeface="SimSun" pitchFamily="2" charset="-122"/>
              </a:rPr>
              <a:t> </a:t>
            </a:r>
            <a:r>
              <a:rPr lang="fr-FR" sz="2000" dirty="0">
                <a:latin typeface="Calibri" pitchFamily="34" charset="0"/>
                <a:ea typeface="SimSun" pitchFamily="2" charset="-122"/>
              </a:rPr>
              <a:t>Assurer le suivi de la déclaration</a:t>
            </a:r>
            <a:r>
              <a:rPr lang="fr-FR" sz="2000" dirty="0"/>
              <a:t> </a:t>
            </a:r>
            <a:endParaRPr lang="fr-FR" sz="2000" dirty="0">
              <a:latin typeface="Calibri" pitchFamily="34" charset="0"/>
            </a:endParaRPr>
          </a:p>
        </p:txBody>
      </p:sp>
      <p:sp>
        <p:nvSpPr>
          <p:cNvPr id="1037" name="Documents"/>
          <p:cNvSpPr>
            <a:spLocks noEditPoints="1" noChangeArrowheads="1"/>
          </p:cNvSpPr>
          <p:nvPr/>
        </p:nvSpPr>
        <p:spPr bwMode="auto">
          <a:xfrm>
            <a:off x="428596" y="3571876"/>
            <a:ext cx="571500" cy="679450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FACTURE</a:t>
            </a:r>
            <a:endParaRPr kumimoji="0" lang="fr-F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571604" y="5286388"/>
            <a:ext cx="1457328" cy="3143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PRODOU@NE</a:t>
            </a:r>
            <a:endParaRPr kumimoji="0" lang="fr-FR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DELT@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>
            <a:off x="342900" y="15875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38" name="Document"/>
          <p:cNvSpPr>
            <a:spLocks noEditPoints="1" noChangeArrowheads="1"/>
          </p:cNvSpPr>
          <p:nvPr/>
        </p:nvSpPr>
        <p:spPr bwMode="auto">
          <a:xfrm>
            <a:off x="1357290" y="3429000"/>
            <a:ext cx="571500" cy="67945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BON MAGASIN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6" name="AutoShape 12"/>
          <p:cNvSpPr>
            <a:spLocks noEditPoints="1" noChangeArrowheads="1"/>
          </p:cNvSpPr>
          <p:nvPr/>
        </p:nvSpPr>
        <p:spPr bwMode="auto">
          <a:xfrm>
            <a:off x="2428860" y="3429000"/>
            <a:ext cx="685800" cy="67945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FICHE</a:t>
            </a:r>
            <a:endParaRPr kumimoji="0" lang="fr-F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DÉDOUANEMENT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5" name="Picture 11" descr="MCj0441540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3857628"/>
            <a:ext cx="1828800" cy="1298575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3000364" y="5214950"/>
            <a:ext cx="1000132" cy="35719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ENVOI DES</a:t>
            </a:r>
            <a:r>
              <a:rPr kumimoji="0" lang="fr-F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fr-F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DÉCLARATIONS</a:t>
            </a:r>
            <a:endParaRPr kumimoji="0" lang="fr-FR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71406" y="5214950"/>
            <a:ext cx="1000132" cy="35719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RETOUR DES DÉCLARATIONS</a:t>
            </a:r>
            <a:endParaRPr kumimoji="0" lang="fr-FR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-1571668" y="-150022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1371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1828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-2000296" y="-114303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-2571800" y="-100015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</a:t>
            </a:r>
            <a:endParaRPr kumimoji="0" lang="fr-F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                                         </a:t>
            </a:r>
            <a:r>
              <a:rPr kumimoji="0" lang="fr-FR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				</a:t>
            </a:r>
            <a:endParaRPr kumimoji="0" lang="fr-FR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fr-F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fr-FR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							</a:t>
            </a:r>
            <a:endParaRPr kumimoji="0" lang="fr-FR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</a:t>
            </a:r>
            <a:endParaRPr kumimoji="0" lang="fr-F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	                  </a:t>
            </a:r>
            <a:endParaRPr kumimoji="0" lang="fr-FR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										</a:t>
            </a:r>
            <a:endParaRPr kumimoji="0" lang="fr-FR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fr-F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fr-FR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5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												</a:t>
            </a:r>
            <a:endParaRPr kumimoji="0" lang="fr-FR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Espace réservé du numéro de diapositive 32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6F03635-0A9E-41D6-A454-3A23090F6FDC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4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5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7" grpId="1" animBg="1"/>
      <p:bldP spid="8" grpId="0" animBg="1"/>
      <p:bldP spid="14" grpId="0" animBg="1"/>
      <p:bldP spid="1037" grpId="0" animBg="1"/>
      <p:bldP spid="1038" grpId="0" animBg="1"/>
      <p:bldP spid="1036" grpId="0" animBg="1"/>
      <p:bldP spid="1032" grpId="0" animBg="1"/>
      <p:bldP spid="10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9"/>
          <p:cNvSpPr txBox="1">
            <a:spLocks noChangeArrowheads="1"/>
          </p:cNvSpPr>
          <p:nvPr/>
        </p:nvSpPr>
        <p:spPr bwMode="auto">
          <a:xfrm>
            <a:off x="2411413" y="2349500"/>
            <a:ext cx="397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6" name="Text Box 49"/>
          <p:cNvSpPr txBox="1">
            <a:spLocks noChangeArrowheads="1"/>
          </p:cNvSpPr>
          <p:nvPr/>
        </p:nvSpPr>
        <p:spPr bwMode="auto">
          <a:xfrm>
            <a:off x="3708400" y="2565400"/>
            <a:ext cx="358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7" name="Text Box 63"/>
          <p:cNvSpPr txBox="1">
            <a:spLocks noChangeArrowheads="1"/>
          </p:cNvSpPr>
          <p:nvPr/>
        </p:nvSpPr>
        <p:spPr bwMode="auto">
          <a:xfrm>
            <a:off x="2627313" y="4076700"/>
            <a:ext cx="397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8" name="Organigramme : Alternative 7"/>
          <p:cNvSpPr>
            <a:spLocks noChangeArrowheads="1"/>
          </p:cNvSpPr>
          <p:nvPr/>
        </p:nvSpPr>
        <p:spPr bwMode="auto">
          <a:xfrm>
            <a:off x="2643174" y="2500306"/>
            <a:ext cx="4176712" cy="576263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342900" indent="-342900">
              <a:lnSpc>
                <a:spcPct val="135000"/>
              </a:lnSpc>
            </a:pPr>
            <a:r>
              <a:rPr lang="fr-FR" sz="2000" b="1" dirty="0" smtClean="0">
                <a:latin typeface="Calibri" pitchFamily="34" charset="0"/>
              </a:rPr>
              <a:t>G5C2 Traiter une opération douanière</a:t>
            </a:r>
            <a:endParaRPr lang="fr-FR" sz="2000" b="1" dirty="0">
              <a:latin typeface="Calibri" pitchFamily="34" charset="0"/>
            </a:endParaRPr>
          </a:p>
        </p:txBody>
      </p:sp>
      <p:grpSp>
        <p:nvGrpSpPr>
          <p:cNvPr id="2" name="Groupe 15"/>
          <p:cNvGrpSpPr/>
          <p:nvPr/>
        </p:nvGrpSpPr>
        <p:grpSpPr>
          <a:xfrm>
            <a:off x="285720" y="3357563"/>
            <a:ext cx="5214974" cy="2786081"/>
            <a:chOff x="285720" y="3357563"/>
            <a:chExt cx="5214974" cy="2786081"/>
          </a:xfrm>
        </p:grpSpPr>
        <p:sp>
          <p:nvSpPr>
            <p:cNvPr id="10" name="Organigramme : Alternative 24"/>
            <p:cNvSpPr>
              <a:spLocks noChangeArrowheads="1"/>
            </p:cNvSpPr>
            <p:nvPr/>
          </p:nvSpPr>
          <p:spPr bwMode="auto">
            <a:xfrm>
              <a:off x="285720" y="3357563"/>
              <a:ext cx="5072098" cy="2786081"/>
            </a:xfrm>
            <a:prstGeom prst="flowChartAlternateProcess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rgbClr val="800000"/>
              </a:solidFill>
              <a:miter lim="800000"/>
              <a:headEnd/>
              <a:tailEnd/>
            </a:ln>
          </p:spPr>
          <p:txBody>
            <a:bodyPr lIns="68580" tIns="68580" rIns="68580" bIns="68580"/>
            <a:lstStyle/>
            <a:p>
              <a:endParaRPr lang="fr-FR" sz="2000" b="1" dirty="0" smtClean="0"/>
            </a:p>
            <a:p>
              <a:endParaRPr lang="fr-FR" sz="2000" b="1" dirty="0" smtClean="0"/>
            </a:p>
            <a:p>
              <a:endParaRPr lang="fr-FR" sz="2000" b="1" dirty="0" smtClean="0"/>
            </a:p>
          </p:txBody>
        </p:sp>
        <p:sp>
          <p:nvSpPr>
            <p:cNvPr id="11" name="Rectangle 68"/>
            <p:cNvSpPr>
              <a:spLocks noChangeArrowheads="1"/>
            </p:cNvSpPr>
            <p:nvPr/>
          </p:nvSpPr>
          <p:spPr bwMode="auto">
            <a:xfrm>
              <a:off x="500034" y="3716344"/>
              <a:ext cx="500066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fr-FR" b="1" dirty="0"/>
                <a:t>G5C2.CP1- Être attentif à l’exactitude </a:t>
              </a:r>
              <a:r>
                <a:rPr lang="fr-FR" b="1" dirty="0" smtClean="0"/>
                <a:t> des </a:t>
              </a:r>
              <a:r>
                <a:rPr lang="fr-FR" b="1" dirty="0"/>
                <a:t>calculs</a:t>
              </a:r>
            </a:p>
          </p:txBody>
        </p:sp>
      </p:grpSp>
      <p:sp>
        <p:nvSpPr>
          <p:cNvPr id="13" name="Rectangle 70"/>
          <p:cNvSpPr>
            <a:spLocks noChangeArrowheads="1"/>
          </p:cNvSpPr>
          <p:nvPr/>
        </p:nvSpPr>
        <p:spPr bwMode="auto">
          <a:xfrm>
            <a:off x="500034" y="5286388"/>
            <a:ext cx="4857784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G5C2.CP3- Communiquer de façon </a:t>
            </a:r>
            <a:r>
              <a:rPr lang="fr-FR" b="1" dirty="0" smtClean="0"/>
              <a:t> constructive</a:t>
            </a:r>
            <a:endParaRPr lang="fr-FR" b="1" dirty="0"/>
          </a:p>
        </p:txBody>
      </p:sp>
      <p:sp>
        <p:nvSpPr>
          <p:cNvPr id="17" name="AutoShape 10"/>
          <p:cNvSpPr>
            <a:spLocks noChangeArrowheads="1"/>
          </p:cNvSpPr>
          <p:nvPr/>
        </p:nvSpPr>
        <p:spPr bwMode="auto">
          <a:xfrm>
            <a:off x="6357950" y="1928802"/>
            <a:ext cx="2233613" cy="360363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Savoirs</a:t>
            </a:r>
            <a:endParaRPr lang="fr-FR" sz="20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auto">
          <a:xfrm>
            <a:off x="500034" y="1928802"/>
            <a:ext cx="2519362" cy="360363"/>
          </a:xfrm>
          <a:prstGeom prst="flowChartProcess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7154B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Compétences</a:t>
            </a:r>
          </a:p>
        </p:txBody>
      </p:sp>
      <p:sp>
        <p:nvSpPr>
          <p:cNvPr id="19" name="AutoShape 31"/>
          <p:cNvSpPr>
            <a:spLocks noChangeArrowheads="1"/>
          </p:cNvSpPr>
          <p:nvPr/>
        </p:nvSpPr>
        <p:spPr bwMode="auto">
          <a:xfrm>
            <a:off x="3000364" y="1928802"/>
            <a:ext cx="3357586" cy="360363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2000" b="1" dirty="0" smtClean="0">
                <a:latin typeface="Calibri" pitchFamily="34" charset="0"/>
              </a:rPr>
              <a:t>Comportements professionnels</a:t>
            </a:r>
            <a:endParaRPr lang="fr-FR" sz="2000" b="1" dirty="0">
              <a:latin typeface="Calibri" pitchFamily="34" charset="0"/>
            </a:endParaRPr>
          </a:p>
        </p:txBody>
      </p:sp>
      <p:sp>
        <p:nvSpPr>
          <p:cNvPr id="20" name="Explosion 1 19"/>
          <p:cNvSpPr/>
          <p:nvPr/>
        </p:nvSpPr>
        <p:spPr>
          <a:xfrm>
            <a:off x="5929322" y="3286124"/>
            <a:ext cx="3071834" cy="2357454"/>
          </a:xfrm>
          <a:prstGeom prst="irregularSeal1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ETRE ATTENTIF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00034" y="4429132"/>
            <a:ext cx="5072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 smtClean="0">
                <a:solidFill>
                  <a:prstClr val="black"/>
                </a:solidFill>
              </a:rPr>
              <a:t>G5C2.CP2- Être rigoureux dans la saisie des</a:t>
            </a:r>
          </a:p>
          <a:p>
            <a:pPr lvl="0"/>
            <a:r>
              <a:rPr lang="fr-FR" b="1" dirty="0" smtClean="0">
                <a:solidFill>
                  <a:prstClr val="black"/>
                </a:solidFill>
              </a:rPr>
              <a:t> informations</a:t>
            </a:r>
            <a:endParaRPr lang="fr-FR" b="1" dirty="0">
              <a:solidFill>
                <a:prstClr val="black"/>
              </a:solidFill>
            </a:endParaRPr>
          </a:p>
        </p:txBody>
      </p:sp>
      <p:sp>
        <p:nvSpPr>
          <p:cNvPr id="21" name="Explosion 1 20"/>
          <p:cNvSpPr/>
          <p:nvPr/>
        </p:nvSpPr>
        <p:spPr>
          <a:xfrm>
            <a:off x="5929322" y="3286124"/>
            <a:ext cx="3071834" cy="2357454"/>
          </a:xfrm>
          <a:prstGeom prst="irregularSeal1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RIGUEUR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2" name="Explosion 1 21"/>
          <p:cNvSpPr/>
          <p:nvPr/>
        </p:nvSpPr>
        <p:spPr>
          <a:xfrm>
            <a:off x="5929322" y="3286124"/>
            <a:ext cx="3071834" cy="2357454"/>
          </a:xfrm>
          <a:prstGeom prst="irregularSeal1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700" dirty="0" smtClean="0">
                <a:solidFill>
                  <a:schemeClr val="tx1"/>
                </a:solidFill>
              </a:rPr>
              <a:t>COMMUNIQUER</a:t>
            </a:r>
            <a:endParaRPr lang="fr-FR" sz="1700" dirty="0">
              <a:solidFill>
                <a:schemeClr val="tx1"/>
              </a:solidFill>
            </a:endParaRPr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6F03635-0A9E-41D6-A454-3A23090F6FDC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" dur="250" autoRev="1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8" dur="250" autoRev="1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/>
      <p:bldP spid="20" grpId="0" animBg="1"/>
      <p:bldP spid="27" grpId="0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Diagramme 15"/>
          <p:cNvGraphicFramePr/>
          <p:nvPr/>
        </p:nvGraphicFramePr>
        <p:xfrm>
          <a:off x="1214414" y="228599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AutoShape 10"/>
          <p:cNvSpPr>
            <a:spLocks noChangeArrowheads="1"/>
          </p:cNvSpPr>
          <p:nvPr/>
        </p:nvSpPr>
        <p:spPr bwMode="auto">
          <a:xfrm>
            <a:off x="6357950" y="1928802"/>
            <a:ext cx="2233613" cy="360363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2000" b="1" dirty="0" smtClean="0">
                <a:latin typeface="Calibri" pitchFamily="34" charset="0"/>
              </a:rPr>
              <a:t>Savoirs</a:t>
            </a:r>
            <a:endParaRPr lang="fr-FR" sz="2000" b="1" dirty="0">
              <a:latin typeface="Calibri" pitchFamily="34" charset="0"/>
            </a:endParaRPr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auto">
          <a:xfrm>
            <a:off x="500034" y="1928802"/>
            <a:ext cx="2519362" cy="360363"/>
          </a:xfrm>
          <a:prstGeom prst="flowChartProcess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7154B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Compétences</a:t>
            </a:r>
          </a:p>
        </p:txBody>
      </p:sp>
      <p:sp>
        <p:nvSpPr>
          <p:cNvPr id="19" name="AutoShape 31"/>
          <p:cNvSpPr>
            <a:spLocks noChangeArrowheads="1"/>
          </p:cNvSpPr>
          <p:nvPr/>
        </p:nvSpPr>
        <p:spPr bwMode="auto">
          <a:xfrm>
            <a:off x="3000364" y="1928802"/>
            <a:ext cx="3357586" cy="360363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Comportements professionnels</a:t>
            </a:r>
            <a:endParaRPr lang="fr-FR" sz="20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86380" y="2428868"/>
            <a:ext cx="2071702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214678" y="2428868"/>
            <a:ext cx="2071702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142976" y="2428868"/>
            <a:ext cx="2071702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1142976" y="3714752"/>
            <a:ext cx="2071702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142976" y="5000636"/>
            <a:ext cx="2071702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214678" y="3714752"/>
            <a:ext cx="2071702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214678" y="5000636"/>
            <a:ext cx="2071702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286380" y="3714752"/>
            <a:ext cx="2071702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5286380" y="5000636"/>
            <a:ext cx="2071702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6F03635-0A9E-41D6-A454-3A23090F6FDC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Diagramme 15"/>
          <p:cNvGraphicFramePr/>
          <p:nvPr/>
        </p:nvGraphicFramePr>
        <p:xfrm>
          <a:off x="1214414" y="228599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AutoShape 10"/>
          <p:cNvSpPr>
            <a:spLocks noChangeArrowheads="1"/>
          </p:cNvSpPr>
          <p:nvPr/>
        </p:nvSpPr>
        <p:spPr bwMode="auto">
          <a:xfrm>
            <a:off x="6357938" y="1928813"/>
            <a:ext cx="2233612" cy="360362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Calibri" pitchFamily="34" charset="0"/>
              </a:rPr>
              <a:t>Savoirs</a:t>
            </a:r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auto">
          <a:xfrm>
            <a:off x="500063" y="1928813"/>
            <a:ext cx="2519362" cy="360362"/>
          </a:xfrm>
          <a:prstGeom prst="flowChartProcess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7154B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Compétences</a:t>
            </a:r>
          </a:p>
        </p:txBody>
      </p:sp>
      <p:sp>
        <p:nvSpPr>
          <p:cNvPr id="19" name="AutoShape 31"/>
          <p:cNvSpPr>
            <a:spLocks noChangeArrowheads="1"/>
          </p:cNvSpPr>
          <p:nvPr/>
        </p:nvSpPr>
        <p:spPr bwMode="auto">
          <a:xfrm>
            <a:off x="3000375" y="1928813"/>
            <a:ext cx="3357563" cy="360362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Comportements professionnels</a:t>
            </a:r>
          </a:p>
        </p:txBody>
      </p:sp>
      <p:sp>
        <p:nvSpPr>
          <p:cNvPr id="9221" name="Espace réservé du numéro de diapositive 5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2B63BA-D82B-4C2B-BF49-6B9FD0DFDF66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rganigramme : Alternative 3"/>
          <p:cNvSpPr>
            <a:spLocks noChangeArrowheads="1"/>
          </p:cNvSpPr>
          <p:nvPr/>
        </p:nvSpPr>
        <p:spPr bwMode="auto">
          <a:xfrm>
            <a:off x="1928813" y="2000250"/>
            <a:ext cx="5400675" cy="720725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latin typeface="+mn-lt"/>
              </a:rPr>
              <a:t>Les éléments déclaratifs</a:t>
            </a:r>
          </a:p>
        </p:txBody>
      </p:sp>
      <p:sp>
        <p:nvSpPr>
          <p:cNvPr id="5" name="Organigramme : Alternative 24"/>
          <p:cNvSpPr>
            <a:spLocks noChangeArrowheads="1"/>
          </p:cNvSpPr>
          <p:nvPr/>
        </p:nvSpPr>
        <p:spPr bwMode="auto">
          <a:xfrm>
            <a:off x="642938" y="4214813"/>
            <a:ext cx="2143125" cy="571500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342900" indent="-342900" algn="ctr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+mn-lt"/>
              </a:rPr>
              <a:t>L’espèce tarifaire</a:t>
            </a:r>
          </a:p>
          <a:p>
            <a:pPr marL="342900" indent="-342900" algn="ctr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sz="2000" b="1" dirty="0">
              <a:latin typeface="Calibri" pitchFamily="34" charset="0"/>
            </a:endParaRPr>
          </a:p>
        </p:txBody>
      </p:sp>
      <p:pic>
        <p:nvPicPr>
          <p:cNvPr id="11267" name="Picture 2" descr="MCj0441540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5" y="2714625"/>
            <a:ext cx="14287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rganigramme : Alternative 24"/>
          <p:cNvSpPr>
            <a:spLocks noChangeArrowheads="1"/>
          </p:cNvSpPr>
          <p:nvPr/>
        </p:nvSpPr>
        <p:spPr bwMode="auto">
          <a:xfrm>
            <a:off x="3357554" y="4214818"/>
            <a:ext cx="2143125" cy="571500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342900" indent="-342900" algn="ctr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+mn-lt"/>
              </a:rPr>
              <a:t>L’origine</a:t>
            </a:r>
          </a:p>
          <a:p>
            <a:pPr marL="342900" indent="-342900" algn="ctr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sz="2000" b="1" dirty="0">
              <a:latin typeface="Calibri" pitchFamily="34" charset="0"/>
            </a:endParaRPr>
          </a:p>
        </p:txBody>
      </p:sp>
      <p:sp>
        <p:nvSpPr>
          <p:cNvPr id="10" name="Organigramme : Alternative 24"/>
          <p:cNvSpPr>
            <a:spLocks noChangeArrowheads="1"/>
          </p:cNvSpPr>
          <p:nvPr/>
        </p:nvSpPr>
        <p:spPr bwMode="auto">
          <a:xfrm>
            <a:off x="6072198" y="4214819"/>
            <a:ext cx="2286000" cy="1428759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342900" indent="-342900" algn="ctr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+mn-lt"/>
              </a:rPr>
              <a:t>La valeur</a:t>
            </a:r>
          </a:p>
          <a:p>
            <a:pPr marL="144000" indent="-34290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 smtClean="0">
                <a:latin typeface="+mn-lt"/>
              </a:rPr>
              <a:t>valeur </a:t>
            </a:r>
            <a:r>
              <a:rPr lang="fr-FR" sz="1600" dirty="0">
                <a:latin typeface="+mn-lt"/>
              </a:rPr>
              <a:t>en douane, </a:t>
            </a:r>
          </a:p>
          <a:p>
            <a:pPr marL="144000" indent="-34290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>
                <a:latin typeface="+mn-lt"/>
              </a:rPr>
              <a:t>valeur statistique, </a:t>
            </a:r>
          </a:p>
          <a:p>
            <a:pPr marL="144000" indent="-34290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>
                <a:latin typeface="+mn-lt"/>
              </a:rPr>
              <a:t>valeur assiette</a:t>
            </a:r>
          </a:p>
          <a:p>
            <a:pPr marL="342900" indent="-342900" algn="ctr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sz="2000" dirty="0">
              <a:latin typeface="+mn-lt"/>
            </a:endParaRPr>
          </a:p>
          <a:p>
            <a:pPr marL="342900" indent="-342900" algn="ctr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sz="2000" dirty="0">
              <a:latin typeface="+mn-lt"/>
            </a:endParaRPr>
          </a:p>
          <a:p>
            <a:pPr marL="342900" indent="-342900" algn="ctr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sz="2000" b="1" dirty="0">
              <a:latin typeface="+mn-lt"/>
            </a:endParaRPr>
          </a:p>
        </p:txBody>
      </p:sp>
      <p:sp>
        <p:nvSpPr>
          <p:cNvPr id="11270" name="Espace réservé du numéro de diapositive 10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438C0E-0279-4512-9B9B-A22E97D3C7F2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/>
          </a:p>
        </p:txBody>
      </p:sp>
      <p:pic>
        <p:nvPicPr>
          <p:cNvPr id="8" name="Imag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88" y="5000625"/>
            <a:ext cx="8763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57250" y="5357813"/>
            <a:ext cx="928688" cy="4984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fr-FR" sz="1100">
                <a:latin typeface="Calibri" pitchFamily="34" charset="0"/>
                <a:cs typeface="Arial" charset="0"/>
              </a:rPr>
              <a:t>Encre d’imprimerie</a:t>
            </a:r>
            <a:endParaRPr lang="fr-FR">
              <a:cs typeface="Arial" charset="0"/>
            </a:endParaRPr>
          </a:p>
        </p:txBody>
      </p:sp>
      <p:pic>
        <p:nvPicPr>
          <p:cNvPr id="12" name="Imag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75" y="5000625"/>
            <a:ext cx="8763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857375" y="5357813"/>
            <a:ext cx="838200" cy="628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fr-FR" sz="1100">
                <a:latin typeface="Calibri" pitchFamily="34" charset="0"/>
                <a:cs typeface="Arial" charset="0"/>
              </a:rPr>
              <a:t>Encre textile et papier</a:t>
            </a:r>
            <a:endParaRPr lang="fr-FR">
              <a:cs typeface="Arial" charset="0"/>
            </a:endParaRPr>
          </a:p>
        </p:txBody>
      </p:sp>
      <p:pic>
        <p:nvPicPr>
          <p:cNvPr id="11275" name="Picture 13" descr="http://www.douane.gouv.fr/data/file/3862.gif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3635375" y="5084763"/>
            <a:ext cx="1368425" cy="114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Image 5" descr="C:\Users\Kucwaj\AppData\Local\Microsoft\Windows\Temporary Internet Files\Content.IE5\13P69M56\MCj0431552000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86644" y="5857892"/>
            <a:ext cx="571504" cy="455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ZoneTexte 14"/>
          <p:cNvSpPr txBox="1"/>
          <p:nvPr/>
        </p:nvSpPr>
        <p:spPr>
          <a:xfrm>
            <a:off x="6786578" y="5715016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/>
              <a:t>€</a:t>
            </a:r>
            <a:endParaRPr lang="fr-FR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2" grpId="0" animBg="1"/>
      <p:bldP spid="1027" grpId="0" animBg="1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Diagramme 15"/>
          <p:cNvGraphicFramePr/>
          <p:nvPr/>
        </p:nvGraphicFramePr>
        <p:xfrm>
          <a:off x="1214414" y="228599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AutoShape 10"/>
          <p:cNvSpPr>
            <a:spLocks noChangeArrowheads="1"/>
          </p:cNvSpPr>
          <p:nvPr/>
        </p:nvSpPr>
        <p:spPr bwMode="auto">
          <a:xfrm>
            <a:off x="6357938" y="1928813"/>
            <a:ext cx="2233612" cy="360362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Calibri" pitchFamily="34" charset="0"/>
              </a:rPr>
              <a:t>Savoirs</a:t>
            </a:r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auto">
          <a:xfrm>
            <a:off x="500063" y="1928813"/>
            <a:ext cx="2519362" cy="360362"/>
          </a:xfrm>
          <a:prstGeom prst="flowChartProcess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7154B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Compétences</a:t>
            </a:r>
          </a:p>
        </p:txBody>
      </p:sp>
      <p:sp>
        <p:nvSpPr>
          <p:cNvPr id="19" name="AutoShape 31"/>
          <p:cNvSpPr>
            <a:spLocks noChangeArrowheads="1"/>
          </p:cNvSpPr>
          <p:nvPr/>
        </p:nvSpPr>
        <p:spPr bwMode="auto">
          <a:xfrm>
            <a:off x="3000375" y="1928813"/>
            <a:ext cx="3357563" cy="360362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Comportements professionnels</a:t>
            </a:r>
          </a:p>
        </p:txBody>
      </p:sp>
      <p:sp>
        <p:nvSpPr>
          <p:cNvPr id="13317" name="Espace réservé du numéro de diapositive 5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E0EB06-C694-47E5-A076-018DBB281E4C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rganigramme : Alternative 3"/>
          <p:cNvSpPr>
            <a:spLocks noChangeArrowheads="1"/>
          </p:cNvSpPr>
          <p:nvPr/>
        </p:nvSpPr>
        <p:spPr bwMode="auto">
          <a:xfrm>
            <a:off x="1928813" y="2000250"/>
            <a:ext cx="5400675" cy="720725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latin typeface="+mn-lt"/>
              </a:rPr>
              <a:t>Les documents nécessaires</a:t>
            </a:r>
          </a:p>
        </p:txBody>
      </p:sp>
      <p:sp>
        <p:nvSpPr>
          <p:cNvPr id="5" name="Organigramme : Alternative 24"/>
          <p:cNvSpPr>
            <a:spLocks noChangeArrowheads="1"/>
          </p:cNvSpPr>
          <p:nvPr/>
        </p:nvSpPr>
        <p:spPr bwMode="auto">
          <a:xfrm>
            <a:off x="1857375" y="3143250"/>
            <a:ext cx="5500688" cy="2500313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342900" indent="-34290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dirty="0">
                <a:latin typeface="+mn-lt"/>
              </a:rPr>
              <a:t>Les documents justificatifs de la valeur</a:t>
            </a:r>
          </a:p>
          <a:p>
            <a:pPr marL="342900" indent="-34290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dirty="0">
                <a:latin typeface="+mn-lt"/>
              </a:rPr>
              <a:t>Les documents justificatifs de l’origine</a:t>
            </a:r>
          </a:p>
          <a:p>
            <a:pPr marL="342900" indent="-34290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dirty="0">
                <a:latin typeface="+mn-lt"/>
              </a:rPr>
              <a:t>Les documents de circulation des marchandises</a:t>
            </a:r>
          </a:p>
          <a:p>
            <a:pPr marL="342900" indent="-34290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dirty="0">
                <a:latin typeface="+mn-lt"/>
              </a:rPr>
              <a:t>Les documents liés au contrôle du commerce extérieur</a:t>
            </a:r>
            <a:endParaRPr lang="fr-FR" sz="2000" b="1" dirty="0">
              <a:latin typeface="Calibri" pitchFamily="34" charset="0"/>
            </a:endParaRPr>
          </a:p>
        </p:txBody>
      </p:sp>
      <p:pic>
        <p:nvPicPr>
          <p:cNvPr id="1026" name="Picture 2" descr="MCj0441540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3000375"/>
            <a:ext cx="14287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Espace réservé du numéro de diapositive 10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72A8ED-6B08-4CDE-A2A6-01C7BFE72779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/>
          </a:p>
        </p:txBody>
      </p:sp>
      <p:sp>
        <p:nvSpPr>
          <p:cNvPr id="15365" name="Rectangle 11"/>
          <p:cNvSpPr>
            <a:spLocks noChangeArrowheads="1"/>
          </p:cNvSpPr>
          <p:nvPr/>
        </p:nvSpPr>
        <p:spPr bwMode="auto">
          <a:xfrm>
            <a:off x="-1928813" y="1000125"/>
            <a:ext cx="4572001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latin typeface="Calibri" pitchFamily="34" charset="0"/>
              </a:rPr>
              <a:t>▪</a:t>
            </a:r>
          </a:p>
          <a:p>
            <a:r>
              <a:rPr lang="fr-FR">
                <a:latin typeface="Calibri" pitchFamily="34" charset="0"/>
              </a:rPr>
              <a:t>▪</a:t>
            </a:r>
          </a:p>
          <a:p>
            <a:r>
              <a:rPr lang="fr-FR">
                <a:latin typeface="Calibri" pitchFamily="34" charset="0"/>
              </a:rPr>
              <a:t>▪</a:t>
            </a:r>
          </a:p>
          <a:p>
            <a:r>
              <a:rPr lang="fr-FR">
                <a:latin typeface="Calibri" pitchFamily="34" charset="0"/>
              </a:rPr>
              <a:t>▪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6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396</Words>
  <Application>Microsoft Office PowerPoint</Application>
  <PresentationFormat>Affichage à l'écran (4:3)</PresentationFormat>
  <Paragraphs>151</Paragraphs>
  <Slides>11</Slides>
  <Notes>11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3" baseType="lpstr">
      <vt:lpstr>6_Thème Office</vt:lpstr>
      <vt:lpstr>Conception personnalisée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C.ERROUQUI;S.KUCWAZ</dc:creator>
  <cp:lastModifiedBy>dibe</cp:lastModifiedBy>
  <cp:revision>130</cp:revision>
  <dcterms:created xsi:type="dcterms:W3CDTF">2010-03-09T21:38:14Z</dcterms:created>
  <dcterms:modified xsi:type="dcterms:W3CDTF">2010-04-03T15:07:32Z</dcterms:modified>
</cp:coreProperties>
</file>