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4" r:id="rId2"/>
    <p:sldId id="295" r:id="rId3"/>
    <p:sldId id="275" r:id="rId4"/>
    <p:sldId id="287" r:id="rId5"/>
    <p:sldId id="285" r:id="rId6"/>
    <p:sldId id="292" r:id="rId7"/>
    <p:sldId id="286" r:id="rId8"/>
    <p:sldId id="288" r:id="rId9"/>
    <p:sldId id="289" r:id="rId10"/>
    <p:sldId id="291" r:id="rId11"/>
    <p:sldId id="290" r:id="rId12"/>
    <p:sldId id="293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00"/>
    <a:srgbClr val="ED8127"/>
    <a:srgbClr val="CC0000"/>
    <a:srgbClr val="F2F2AE"/>
    <a:srgbClr val="FEF1E6"/>
    <a:srgbClr val="DF9207"/>
    <a:srgbClr val="FABD8A"/>
    <a:srgbClr val="CB2105"/>
    <a:srgbClr val="E779DF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615" autoAdjust="0"/>
  </p:normalViewPr>
  <p:slideViewPr>
    <p:cSldViewPr>
      <p:cViewPr>
        <p:scale>
          <a:sx n="66" d="100"/>
          <a:sy n="66" d="100"/>
        </p:scale>
        <p:origin x="-1686" y="-8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270E45-1459-4C09-99B0-149ED79FE940}" type="doc">
      <dgm:prSet loTypeId="urn:microsoft.com/office/officeart/2005/8/layout/process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FC422D5-9D33-45B9-B915-6836A6776AC4}">
      <dgm:prSet phldrT="[Texte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fr-FR" sz="2000" b="1" dirty="0" smtClean="0"/>
            <a:t>G1C1.1 - Identifier le besoin du donneur d’ordre </a:t>
          </a:r>
          <a:endParaRPr lang="fr-FR" sz="2000" b="1" dirty="0"/>
        </a:p>
      </dgm:t>
    </dgm:pt>
    <dgm:pt modelId="{C498A568-EB46-4CCC-8654-76C8123A72E3}" type="parTrans" cxnId="{2C5B9CAE-E91A-42E1-9938-A2CDD423EFA1}">
      <dgm:prSet/>
      <dgm:spPr/>
      <dgm:t>
        <a:bodyPr/>
        <a:lstStyle/>
        <a:p>
          <a:endParaRPr lang="fr-FR"/>
        </a:p>
      </dgm:t>
    </dgm:pt>
    <dgm:pt modelId="{D9EB19B8-3C60-4D65-BE1C-7EAD86FDEDD3}" type="sibTrans" cxnId="{2C5B9CAE-E91A-42E1-9938-A2CDD423EFA1}">
      <dgm:prSet/>
      <dgm:spPr/>
      <dgm:t>
        <a:bodyPr/>
        <a:lstStyle/>
        <a:p>
          <a:endParaRPr lang="fr-FR"/>
        </a:p>
      </dgm:t>
    </dgm:pt>
    <dgm:pt modelId="{426F6111-DEB5-43E6-85E7-CF6672D0A29D}">
      <dgm:prSet phldrT="[Texte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fr-FR" sz="2000" b="1" dirty="0" smtClean="0"/>
            <a:t>G1C1.2 – Sélectionner  le/les moyens de transport</a:t>
          </a:r>
          <a:endParaRPr lang="fr-FR" sz="2000" b="1" dirty="0"/>
        </a:p>
      </dgm:t>
    </dgm:pt>
    <dgm:pt modelId="{557C787B-5A3C-40C6-813E-487F52057967}" type="parTrans" cxnId="{E1A42290-825D-4D28-AC21-629B53EECC5C}">
      <dgm:prSet/>
      <dgm:spPr/>
      <dgm:t>
        <a:bodyPr/>
        <a:lstStyle/>
        <a:p>
          <a:endParaRPr lang="fr-FR"/>
        </a:p>
      </dgm:t>
    </dgm:pt>
    <dgm:pt modelId="{960C7455-F6A7-409D-835E-8CB2AC0C663D}" type="sibTrans" cxnId="{E1A42290-825D-4D28-AC21-629B53EECC5C}">
      <dgm:prSet/>
      <dgm:spPr/>
      <dgm:t>
        <a:bodyPr/>
        <a:lstStyle/>
        <a:p>
          <a:endParaRPr lang="fr-FR"/>
        </a:p>
      </dgm:t>
    </dgm:pt>
    <dgm:pt modelId="{3BF07323-FCC9-4823-8085-4A8F4921E656}">
      <dgm:prSet phldrT="[Texte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endParaRPr lang="fr-FR" sz="2000" b="1" dirty="0" smtClean="0"/>
        </a:p>
        <a:p>
          <a:pPr algn="ctr"/>
          <a:r>
            <a:rPr lang="fr-FR" sz="2000" b="1" dirty="0" smtClean="0"/>
            <a:t>G1C1.4 – </a:t>
          </a:r>
          <a:r>
            <a:rPr lang="fr-FR" sz="2000" b="1" dirty="0" smtClean="0"/>
            <a:t>Élaborer </a:t>
          </a:r>
          <a:r>
            <a:rPr lang="fr-FR" sz="2000" b="1" dirty="0" smtClean="0"/>
            <a:t>le plan de transport </a:t>
          </a:r>
          <a:endParaRPr lang="fr-FR" sz="2000" b="1" dirty="0"/>
        </a:p>
      </dgm:t>
    </dgm:pt>
    <dgm:pt modelId="{52E46485-38B5-4562-B0D0-D99DC5FD0A8C}" type="parTrans" cxnId="{169F1C25-C962-46B5-88F8-FDB8FE8DF0C9}">
      <dgm:prSet/>
      <dgm:spPr/>
      <dgm:t>
        <a:bodyPr/>
        <a:lstStyle/>
        <a:p>
          <a:endParaRPr lang="fr-FR"/>
        </a:p>
      </dgm:t>
    </dgm:pt>
    <dgm:pt modelId="{E2A174E8-20B5-44DF-AAB2-3C9EE01EDC89}" type="sibTrans" cxnId="{169F1C25-C962-46B5-88F8-FDB8FE8DF0C9}">
      <dgm:prSet/>
      <dgm:spPr/>
      <dgm:t>
        <a:bodyPr/>
        <a:lstStyle/>
        <a:p>
          <a:endParaRPr lang="fr-FR"/>
        </a:p>
      </dgm:t>
    </dgm:pt>
    <dgm:pt modelId="{60539E07-0921-432C-8154-6A7E3368269E}">
      <dgm:prSet/>
      <dgm:spPr/>
      <dgm:t>
        <a:bodyPr/>
        <a:lstStyle/>
        <a:p>
          <a:endParaRPr lang="fr-FR"/>
        </a:p>
      </dgm:t>
    </dgm:pt>
    <dgm:pt modelId="{DAF14BA2-9B54-4F30-BAFD-324E068E3928}" type="parTrans" cxnId="{EE23BDFF-6626-4A6B-AAE8-A1D913B2BF97}">
      <dgm:prSet/>
      <dgm:spPr/>
      <dgm:t>
        <a:bodyPr/>
        <a:lstStyle/>
        <a:p>
          <a:endParaRPr lang="fr-FR"/>
        </a:p>
      </dgm:t>
    </dgm:pt>
    <dgm:pt modelId="{C7FC8614-F696-42EA-AC9A-266FB73B1551}" type="sibTrans" cxnId="{EE23BDFF-6626-4A6B-AAE8-A1D913B2BF97}">
      <dgm:prSet/>
      <dgm:spPr/>
      <dgm:t>
        <a:bodyPr/>
        <a:lstStyle/>
        <a:p>
          <a:endParaRPr lang="fr-FR"/>
        </a:p>
      </dgm:t>
    </dgm:pt>
    <dgm:pt modelId="{43D610BF-D222-4C44-93A3-1E81C255EBDA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fr-FR" sz="2000" b="1" dirty="0" smtClean="0"/>
            <a:t>G1C1.3 – Définir un prix</a:t>
          </a:r>
          <a:endParaRPr lang="fr-FR" sz="2000" b="1" dirty="0"/>
        </a:p>
      </dgm:t>
    </dgm:pt>
    <dgm:pt modelId="{8A696F83-F9C7-4D8E-88C3-D411F8856D9C}" type="parTrans" cxnId="{235CDFB2-0865-43AE-8A3F-72983C22D79A}">
      <dgm:prSet/>
      <dgm:spPr/>
      <dgm:t>
        <a:bodyPr/>
        <a:lstStyle/>
        <a:p>
          <a:endParaRPr lang="fr-FR"/>
        </a:p>
      </dgm:t>
    </dgm:pt>
    <dgm:pt modelId="{07FF741B-F7F8-4FD0-828C-453F4DB714CE}" type="sibTrans" cxnId="{235CDFB2-0865-43AE-8A3F-72983C22D79A}">
      <dgm:prSet/>
      <dgm:spPr/>
      <dgm:t>
        <a:bodyPr/>
        <a:lstStyle/>
        <a:p>
          <a:endParaRPr lang="fr-FR"/>
        </a:p>
      </dgm:t>
    </dgm:pt>
    <dgm:pt modelId="{79A957D1-6A12-4464-8247-7AAD7A6C543B}" type="pres">
      <dgm:prSet presAssocID="{D3270E45-1459-4C09-99B0-149ED79FE9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D22369A-44AE-4DC8-BE5A-D2F1667632A7}" type="pres">
      <dgm:prSet presAssocID="{3BF07323-FCC9-4823-8085-4A8F4921E656}" presName="boxAndChildren" presStyleCnt="0"/>
      <dgm:spPr/>
    </dgm:pt>
    <dgm:pt modelId="{BF0CC957-B97A-4A68-B9CA-CFB5B0CA246E}" type="pres">
      <dgm:prSet presAssocID="{3BF07323-FCC9-4823-8085-4A8F4921E656}" presName="parentTextBox" presStyleLbl="node1" presStyleIdx="0" presStyleCnt="4"/>
      <dgm:spPr/>
      <dgm:t>
        <a:bodyPr/>
        <a:lstStyle/>
        <a:p>
          <a:endParaRPr lang="fr-FR"/>
        </a:p>
      </dgm:t>
    </dgm:pt>
    <dgm:pt modelId="{7BC762BC-46E9-4CA7-A2AB-C94E8B16E85D}" type="pres">
      <dgm:prSet presAssocID="{3BF07323-FCC9-4823-8085-4A8F4921E656}" presName="entireBox" presStyleLbl="node1" presStyleIdx="0" presStyleCnt="4" custLinFactNeighborY="9470"/>
      <dgm:spPr/>
      <dgm:t>
        <a:bodyPr/>
        <a:lstStyle/>
        <a:p>
          <a:endParaRPr lang="fr-FR"/>
        </a:p>
      </dgm:t>
    </dgm:pt>
    <dgm:pt modelId="{467314F9-8B59-4A99-8297-C1ABEE2D543F}" type="pres">
      <dgm:prSet presAssocID="{3BF07323-FCC9-4823-8085-4A8F4921E656}" presName="descendantBox" presStyleCnt="0"/>
      <dgm:spPr/>
    </dgm:pt>
    <dgm:pt modelId="{132B5AAF-AAD7-4844-B03F-3B32566692FA}" type="pres">
      <dgm:prSet presAssocID="{60539E07-0921-432C-8154-6A7E3368269E}" presName="childTextBox" presStyleLbl="fgAccFollowNode1" presStyleIdx="0" presStyleCnt="1" custLinFactX="100000" custLinFactY="-200000" custLinFactNeighborX="183636" custLinFactNeighborY="-23054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5854BA3-7AFF-4544-A630-3C8FAE4F106D}" type="pres">
      <dgm:prSet presAssocID="{07FF741B-F7F8-4FD0-828C-453F4DB714CE}" presName="sp" presStyleCnt="0"/>
      <dgm:spPr/>
    </dgm:pt>
    <dgm:pt modelId="{E3129E5F-C98C-4E79-89A5-1C46A9FA835B}" type="pres">
      <dgm:prSet presAssocID="{43D610BF-D222-4C44-93A3-1E81C255EBDA}" presName="arrowAndChildren" presStyleCnt="0"/>
      <dgm:spPr/>
    </dgm:pt>
    <dgm:pt modelId="{F7EFD5D5-311C-43A8-ADCB-1E10BDADF47E}" type="pres">
      <dgm:prSet presAssocID="{43D610BF-D222-4C44-93A3-1E81C255EBDA}" presName="parentTextArrow" presStyleLbl="node1" presStyleIdx="1" presStyleCnt="4" custLinFactNeighborX="-1818" custLinFactNeighborY="4064"/>
      <dgm:spPr/>
      <dgm:t>
        <a:bodyPr/>
        <a:lstStyle/>
        <a:p>
          <a:endParaRPr lang="fr-FR"/>
        </a:p>
      </dgm:t>
    </dgm:pt>
    <dgm:pt modelId="{B81BD623-2F1F-4461-A86E-E91952D3A721}" type="pres">
      <dgm:prSet presAssocID="{960C7455-F6A7-409D-835E-8CB2AC0C663D}" presName="sp" presStyleCnt="0"/>
      <dgm:spPr/>
    </dgm:pt>
    <dgm:pt modelId="{C2A56A00-FB46-496D-A4B5-3A310C5BE6CE}" type="pres">
      <dgm:prSet presAssocID="{426F6111-DEB5-43E6-85E7-CF6672D0A29D}" presName="arrowAndChildren" presStyleCnt="0"/>
      <dgm:spPr/>
    </dgm:pt>
    <dgm:pt modelId="{DEE4B8B7-AA11-438C-A122-E0DC962213D3}" type="pres">
      <dgm:prSet presAssocID="{426F6111-DEB5-43E6-85E7-CF6672D0A29D}" presName="parentTextArrow" presStyleLbl="node1" presStyleIdx="2" presStyleCnt="4"/>
      <dgm:spPr/>
      <dgm:t>
        <a:bodyPr/>
        <a:lstStyle/>
        <a:p>
          <a:endParaRPr lang="fr-FR"/>
        </a:p>
      </dgm:t>
    </dgm:pt>
    <dgm:pt modelId="{C0998F09-BC22-4733-A007-E8A24EEA37F8}" type="pres">
      <dgm:prSet presAssocID="{D9EB19B8-3C60-4D65-BE1C-7EAD86FDEDD3}" presName="sp" presStyleCnt="0"/>
      <dgm:spPr/>
    </dgm:pt>
    <dgm:pt modelId="{17C203FA-5075-4416-9B6E-BB1D4AE9DAE5}" type="pres">
      <dgm:prSet presAssocID="{BFC422D5-9D33-45B9-B915-6836A6776AC4}" presName="arrowAndChildren" presStyleCnt="0"/>
      <dgm:spPr/>
    </dgm:pt>
    <dgm:pt modelId="{47BE2EB5-6799-422C-B536-D0F196C3F5DB}" type="pres">
      <dgm:prSet presAssocID="{BFC422D5-9D33-45B9-B915-6836A6776AC4}" presName="parentTextArrow" presStyleLbl="node1" presStyleIdx="3" presStyleCnt="4" custLinFactNeighborY="7272"/>
      <dgm:spPr/>
      <dgm:t>
        <a:bodyPr/>
        <a:lstStyle/>
        <a:p>
          <a:endParaRPr lang="fr-FR"/>
        </a:p>
      </dgm:t>
    </dgm:pt>
  </dgm:ptLst>
  <dgm:cxnLst>
    <dgm:cxn modelId="{E1A42290-825D-4D28-AC21-629B53EECC5C}" srcId="{D3270E45-1459-4C09-99B0-149ED79FE940}" destId="{426F6111-DEB5-43E6-85E7-CF6672D0A29D}" srcOrd="1" destOrd="0" parTransId="{557C787B-5A3C-40C6-813E-487F52057967}" sibTransId="{960C7455-F6A7-409D-835E-8CB2AC0C663D}"/>
    <dgm:cxn modelId="{2C5B9CAE-E91A-42E1-9938-A2CDD423EFA1}" srcId="{D3270E45-1459-4C09-99B0-149ED79FE940}" destId="{BFC422D5-9D33-45B9-B915-6836A6776AC4}" srcOrd="0" destOrd="0" parTransId="{C498A568-EB46-4CCC-8654-76C8123A72E3}" sibTransId="{D9EB19B8-3C60-4D65-BE1C-7EAD86FDEDD3}"/>
    <dgm:cxn modelId="{169F1C25-C962-46B5-88F8-FDB8FE8DF0C9}" srcId="{D3270E45-1459-4C09-99B0-149ED79FE940}" destId="{3BF07323-FCC9-4823-8085-4A8F4921E656}" srcOrd="3" destOrd="0" parTransId="{52E46485-38B5-4562-B0D0-D99DC5FD0A8C}" sibTransId="{E2A174E8-20B5-44DF-AAB2-3C9EE01EDC89}"/>
    <dgm:cxn modelId="{294C6FFE-C846-44DB-B15D-8709F20E3F85}" type="presOf" srcId="{3BF07323-FCC9-4823-8085-4A8F4921E656}" destId="{7BC762BC-46E9-4CA7-A2AB-C94E8B16E85D}" srcOrd="1" destOrd="0" presId="urn:microsoft.com/office/officeart/2005/8/layout/process4"/>
    <dgm:cxn modelId="{D59F16A7-BD4C-4490-902A-BDCBF914F722}" type="presOf" srcId="{BFC422D5-9D33-45B9-B915-6836A6776AC4}" destId="{47BE2EB5-6799-422C-B536-D0F196C3F5DB}" srcOrd="0" destOrd="0" presId="urn:microsoft.com/office/officeart/2005/8/layout/process4"/>
    <dgm:cxn modelId="{034B1CE4-4213-435C-84B0-C41B16CE4827}" type="presOf" srcId="{D3270E45-1459-4C09-99B0-149ED79FE940}" destId="{79A957D1-6A12-4464-8247-7AAD7A6C543B}" srcOrd="0" destOrd="0" presId="urn:microsoft.com/office/officeart/2005/8/layout/process4"/>
    <dgm:cxn modelId="{5A0275B2-2FDB-4B18-B364-9AEF5B9A256D}" type="presOf" srcId="{60539E07-0921-432C-8154-6A7E3368269E}" destId="{132B5AAF-AAD7-4844-B03F-3B32566692FA}" srcOrd="0" destOrd="0" presId="urn:microsoft.com/office/officeart/2005/8/layout/process4"/>
    <dgm:cxn modelId="{E37387EF-904B-45F0-ADD4-7834675CC52B}" type="presOf" srcId="{43D610BF-D222-4C44-93A3-1E81C255EBDA}" destId="{F7EFD5D5-311C-43A8-ADCB-1E10BDADF47E}" srcOrd="0" destOrd="0" presId="urn:microsoft.com/office/officeart/2005/8/layout/process4"/>
    <dgm:cxn modelId="{C42208ED-A01D-4BF6-92AE-E90C00DD23AD}" type="presOf" srcId="{3BF07323-FCC9-4823-8085-4A8F4921E656}" destId="{BF0CC957-B97A-4A68-B9CA-CFB5B0CA246E}" srcOrd="0" destOrd="0" presId="urn:microsoft.com/office/officeart/2005/8/layout/process4"/>
    <dgm:cxn modelId="{EE23BDFF-6626-4A6B-AAE8-A1D913B2BF97}" srcId="{3BF07323-FCC9-4823-8085-4A8F4921E656}" destId="{60539E07-0921-432C-8154-6A7E3368269E}" srcOrd="0" destOrd="0" parTransId="{DAF14BA2-9B54-4F30-BAFD-324E068E3928}" sibTransId="{C7FC8614-F696-42EA-AC9A-266FB73B1551}"/>
    <dgm:cxn modelId="{235CDFB2-0865-43AE-8A3F-72983C22D79A}" srcId="{D3270E45-1459-4C09-99B0-149ED79FE940}" destId="{43D610BF-D222-4C44-93A3-1E81C255EBDA}" srcOrd="2" destOrd="0" parTransId="{8A696F83-F9C7-4D8E-88C3-D411F8856D9C}" sibTransId="{07FF741B-F7F8-4FD0-828C-453F4DB714CE}"/>
    <dgm:cxn modelId="{BC7E1F5A-BB6A-40EC-B28A-959B23D41A8E}" type="presOf" srcId="{426F6111-DEB5-43E6-85E7-CF6672D0A29D}" destId="{DEE4B8B7-AA11-438C-A122-E0DC962213D3}" srcOrd="0" destOrd="0" presId="urn:microsoft.com/office/officeart/2005/8/layout/process4"/>
    <dgm:cxn modelId="{4CD16AF9-FC6D-4A02-A1A2-7E0105402378}" type="presParOf" srcId="{79A957D1-6A12-4464-8247-7AAD7A6C543B}" destId="{4D22369A-44AE-4DC8-BE5A-D2F1667632A7}" srcOrd="0" destOrd="0" presId="urn:microsoft.com/office/officeart/2005/8/layout/process4"/>
    <dgm:cxn modelId="{2593E6F3-656D-4787-8DE6-BF3FA0F2C2CB}" type="presParOf" srcId="{4D22369A-44AE-4DC8-BE5A-D2F1667632A7}" destId="{BF0CC957-B97A-4A68-B9CA-CFB5B0CA246E}" srcOrd="0" destOrd="0" presId="urn:microsoft.com/office/officeart/2005/8/layout/process4"/>
    <dgm:cxn modelId="{C50D34AE-45C0-435F-92EF-6553B213994F}" type="presParOf" srcId="{4D22369A-44AE-4DC8-BE5A-D2F1667632A7}" destId="{7BC762BC-46E9-4CA7-A2AB-C94E8B16E85D}" srcOrd="1" destOrd="0" presId="urn:microsoft.com/office/officeart/2005/8/layout/process4"/>
    <dgm:cxn modelId="{C01AEAEC-16FA-49D3-BFE9-F09592FC9C1F}" type="presParOf" srcId="{4D22369A-44AE-4DC8-BE5A-D2F1667632A7}" destId="{467314F9-8B59-4A99-8297-C1ABEE2D543F}" srcOrd="2" destOrd="0" presId="urn:microsoft.com/office/officeart/2005/8/layout/process4"/>
    <dgm:cxn modelId="{613F95E1-EF08-4B77-A8AF-DD050CF02C2E}" type="presParOf" srcId="{467314F9-8B59-4A99-8297-C1ABEE2D543F}" destId="{132B5AAF-AAD7-4844-B03F-3B32566692FA}" srcOrd="0" destOrd="0" presId="urn:microsoft.com/office/officeart/2005/8/layout/process4"/>
    <dgm:cxn modelId="{08B1005B-5AB2-4137-98C4-D7B29DE7D977}" type="presParOf" srcId="{79A957D1-6A12-4464-8247-7AAD7A6C543B}" destId="{D5854BA3-7AFF-4544-A630-3C8FAE4F106D}" srcOrd="1" destOrd="0" presId="urn:microsoft.com/office/officeart/2005/8/layout/process4"/>
    <dgm:cxn modelId="{17446D8E-1E17-42A3-9CF1-BED17F370448}" type="presParOf" srcId="{79A957D1-6A12-4464-8247-7AAD7A6C543B}" destId="{E3129E5F-C98C-4E79-89A5-1C46A9FA835B}" srcOrd="2" destOrd="0" presId="urn:microsoft.com/office/officeart/2005/8/layout/process4"/>
    <dgm:cxn modelId="{330649DF-7B44-4021-BDF7-222C67015ED6}" type="presParOf" srcId="{E3129E5F-C98C-4E79-89A5-1C46A9FA835B}" destId="{F7EFD5D5-311C-43A8-ADCB-1E10BDADF47E}" srcOrd="0" destOrd="0" presId="urn:microsoft.com/office/officeart/2005/8/layout/process4"/>
    <dgm:cxn modelId="{41BAD9F5-69F0-44D3-9159-1A2C130A1C0F}" type="presParOf" srcId="{79A957D1-6A12-4464-8247-7AAD7A6C543B}" destId="{B81BD623-2F1F-4461-A86E-E91952D3A721}" srcOrd="3" destOrd="0" presId="urn:microsoft.com/office/officeart/2005/8/layout/process4"/>
    <dgm:cxn modelId="{19B7A8A1-0C21-4D8D-B00C-06513F3585D3}" type="presParOf" srcId="{79A957D1-6A12-4464-8247-7AAD7A6C543B}" destId="{C2A56A00-FB46-496D-A4B5-3A310C5BE6CE}" srcOrd="4" destOrd="0" presId="urn:microsoft.com/office/officeart/2005/8/layout/process4"/>
    <dgm:cxn modelId="{86A40DDA-2062-4971-A059-BCDBA1087C5E}" type="presParOf" srcId="{C2A56A00-FB46-496D-A4B5-3A310C5BE6CE}" destId="{DEE4B8B7-AA11-438C-A122-E0DC962213D3}" srcOrd="0" destOrd="0" presId="urn:microsoft.com/office/officeart/2005/8/layout/process4"/>
    <dgm:cxn modelId="{96CFBE4F-7682-4A58-AA1A-8920A6B0E99E}" type="presParOf" srcId="{79A957D1-6A12-4464-8247-7AAD7A6C543B}" destId="{C0998F09-BC22-4733-A007-E8A24EEA37F8}" srcOrd="5" destOrd="0" presId="urn:microsoft.com/office/officeart/2005/8/layout/process4"/>
    <dgm:cxn modelId="{6DE95F2D-E350-4849-9C31-8078BCB2DE26}" type="presParOf" srcId="{79A957D1-6A12-4464-8247-7AAD7A6C543B}" destId="{17C203FA-5075-4416-9B6E-BB1D4AE9DAE5}" srcOrd="6" destOrd="0" presId="urn:microsoft.com/office/officeart/2005/8/layout/process4"/>
    <dgm:cxn modelId="{D9F0DAA7-B7C2-4B81-B9B8-B576FD02D7C3}" type="presParOf" srcId="{17C203FA-5075-4416-9B6E-BB1D4AE9DAE5}" destId="{47BE2EB5-6799-422C-B536-D0F196C3F5D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270E45-1459-4C09-99B0-149ED79FE940}" type="doc">
      <dgm:prSet loTypeId="urn:microsoft.com/office/officeart/2005/8/layout/process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FC422D5-9D33-45B9-B915-6836A6776AC4}">
      <dgm:prSet phldrT="[Texte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fr-FR" sz="2000" b="1" dirty="0" smtClean="0"/>
            <a:t>G1C1.1 - Identifier le besoin du donneur d’ordre </a:t>
          </a:r>
          <a:endParaRPr lang="fr-FR" sz="2000" b="1" dirty="0"/>
        </a:p>
      </dgm:t>
    </dgm:pt>
    <dgm:pt modelId="{C498A568-EB46-4CCC-8654-76C8123A72E3}" type="parTrans" cxnId="{2C5B9CAE-E91A-42E1-9938-A2CDD423EFA1}">
      <dgm:prSet/>
      <dgm:spPr/>
      <dgm:t>
        <a:bodyPr/>
        <a:lstStyle/>
        <a:p>
          <a:endParaRPr lang="fr-FR"/>
        </a:p>
      </dgm:t>
    </dgm:pt>
    <dgm:pt modelId="{D9EB19B8-3C60-4D65-BE1C-7EAD86FDEDD3}" type="sibTrans" cxnId="{2C5B9CAE-E91A-42E1-9938-A2CDD423EFA1}">
      <dgm:prSet/>
      <dgm:spPr/>
      <dgm:t>
        <a:bodyPr/>
        <a:lstStyle/>
        <a:p>
          <a:endParaRPr lang="fr-FR"/>
        </a:p>
      </dgm:t>
    </dgm:pt>
    <dgm:pt modelId="{426F6111-DEB5-43E6-85E7-CF6672D0A29D}">
      <dgm:prSet phldrT="[Texte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fr-FR" sz="2000" b="1" dirty="0" smtClean="0"/>
            <a:t>G1C1.2 – Sélectionner  le/les moyens de transport</a:t>
          </a:r>
          <a:endParaRPr lang="fr-FR" sz="2000" b="1" dirty="0"/>
        </a:p>
      </dgm:t>
    </dgm:pt>
    <dgm:pt modelId="{557C787B-5A3C-40C6-813E-487F52057967}" type="parTrans" cxnId="{E1A42290-825D-4D28-AC21-629B53EECC5C}">
      <dgm:prSet/>
      <dgm:spPr/>
      <dgm:t>
        <a:bodyPr/>
        <a:lstStyle/>
        <a:p>
          <a:endParaRPr lang="fr-FR"/>
        </a:p>
      </dgm:t>
    </dgm:pt>
    <dgm:pt modelId="{960C7455-F6A7-409D-835E-8CB2AC0C663D}" type="sibTrans" cxnId="{E1A42290-825D-4D28-AC21-629B53EECC5C}">
      <dgm:prSet/>
      <dgm:spPr/>
      <dgm:t>
        <a:bodyPr/>
        <a:lstStyle/>
        <a:p>
          <a:endParaRPr lang="fr-FR"/>
        </a:p>
      </dgm:t>
    </dgm:pt>
    <dgm:pt modelId="{3BF07323-FCC9-4823-8085-4A8F4921E656}">
      <dgm:prSet phldrT="[Texte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endParaRPr lang="fr-FR" sz="2000" b="1" dirty="0" smtClean="0"/>
        </a:p>
        <a:p>
          <a:pPr algn="ctr"/>
          <a:r>
            <a:rPr lang="fr-FR" sz="2000" b="1" dirty="0" smtClean="0"/>
            <a:t>G1C1.4 – Élaborer le plan de transport </a:t>
          </a:r>
          <a:endParaRPr lang="fr-FR" sz="2000" b="1" dirty="0"/>
        </a:p>
      </dgm:t>
    </dgm:pt>
    <dgm:pt modelId="{52E46485-38B5-4562-B0D0-D99DC5FD0A8C}" type="parTrans" cxnId="{169F1C25-C962-46B5-88F8-FDB8FE8DF0C9}">
      <dgm:prSet/>
      <dgm:spPr/>
      <dgm:t>
        <a:bodyPr/>
        <a:lstStyle/>
        <a:p>
          <a:endParaRPr lang="fr-FR"/>
        </a:p>
      </dgm:t>
    </dgm:pt>
    <dgm:pt modelId="{E2A174E8-20B5-44DF-AAB2-3C9EE01EDC89}" type="sibTrans" cxnId="{169F1C25-C962-46B5-88F8-FDB8FE8DF0C9}">
      <dgm:prSet/>
      <dgm:spPr/>
      <dgm:t>
        <a:bodyPr/>
        <a:lstStyle/>
        <a:p>
          <a:endParaRPr lang="fr-FR"/>
        </a:p>
      </dgm:t>
    </dgm:pt>
    <dgm:pt modelId="{60539E07-0921-432C-8154-6A7E3368269E}">
      <dgm:prSet/>
      <dgm:spPr/>
      <dgm:t>
        <a:bodyPr/>
        <a:lstStyle/>
        <a:p>
          <a:endParaRPr lang="fr-FR" dirty="0"/>
        </a:p>
      </dgm:t>
    </dgm:pt>
    <dgm:pt modelId="{DAF14BA2-9B54-4F30-BAFD-324E068E3928}" type="parTrans" cxnId="{EE23BDFF-6626-4A6B-AAE8-A1D913B2BF97}">
      <dgm:prSet/>
      <dgm:spPr/>
      <dgm:t>
        <a:bodyPr/>
        <a:lstStyle/>
        <a:p>
          <a:endParaRPr lang="fr-FR"/>
        </a:p>
      </dgm:t>
    </dgm:pt>
    <dgm:pt modelId="{C7FC8614-F696-42EA-AC9A-266FB73B1551}" type="sibTrans" cxnId="{EE23BDFF-6626-4A6B-AAE8-A1D913B2BF97}">
      <dgm:prSet/>
      <dgm:spPr/>
      <dgm:t>
        <a:bodyPr/>
        <a:lstStyle/>
        <a:p>
          <a:endParaRPr lang="fr-FR"/>
        </a:p>
      </dgm:t>
    </dgm:pt>
    <dgm:pt modelId="{43D610BF-D222-4C44-93A3-1E81C255EBDA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fr-FR" sz="2000" b="1" dirty="0" smtClean="0"/>
            <a:t>G1C1.3 – Définir un prix</a:t>
          </a:r>
          <a:endParaRPr lang="fr-FR" sz="2000" b="1" dirty="0"/>
        </a:p>
      </dgm:t>
    </dgm:pt>
    <dgm:pt modelId="{8A696F83-F9C7-4D8E-88C3-D411F8856D9C}" type="parTrans" cxnId="{235CDFB2-0865-43AE-8A3F-72983C22D79A}">
      <dgm:prSet/>
      <dgm:spPr/>
      <dgm:t>
        <a:bodyPr/>
        <a:lstStyle/>
        <a:p>
          <a:endParaRPr lang="fr-FR"/>
        </a:p>
      </dgm:t>
    </dgm:pt>
    <dgm:pt modelId="{07FF741B-F7F8-4FD0-828C-453F4DB714CE}" type="sibTrans" cxnId="{235CDFB2-0865-43AE-8A3F-72983C22D79A}">
      <dgm:prSet/>
      <dgm:spPr/>
      <dgm:t>
        <a:bodyPr/>
        <a:lstStyle/>
        <a:p>
          <a:endParaRPr lang="fr-FR"/>
        </a:p>
      </dgm:t>
    </dgm:pt>
    <dgm:pt modelId="{79A957D1-6A12-4464-8247-7AAD7A6C543B}" type="pres">
      <dgm:prSet presAssocID="{D3270E45-1459-4C09-99B0-149ED79FE9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D22369A-44AE-4DC8-BE5A-D2F1667632A7}" type="pres">
      <dgm:prSet presAssocID="{3BF07323-FCC9-4823-8085-4A8F4921E656}" presName="boxAndChildren" presStyleCnt="0"/>
      <dgm:spPr/>
    </dgm:pt>
    <dgm:pt modelId="{BF0CC957-B97A-4A68-B9CA-CFB5B0CA246E}" type="pres">
      <dgm:prSet presAssocID="{3BF07323-FCC9-4823-8085-4A8F4921E656}" presName="parentTextBox" presStyleLbl="node1" presStyleIdx="0" presStyleCnt="4"/>
      <dgm:spPr/>
      <dgm:t>
        <a:bodyPr/>
        <a:lstStyle/>
        <a:p>
          <a:endParaRPr lang="fr-FR"/>
        </a:p>
      </dgm:t>
    </dgm:pt>
    <dgm:pt modelId="{7BC762BC-46E9-4CA7-A2AB-C94E8B16E85D}" type="pres">
      <dgm:prSet presAssocID="{3BF07323-FCC9-4823-8085-4A8F4921E656}" presName="entireBox" presStyleLbl="node1" presStyleIdx="0" presStyleCnt="4" custLinFactNeighborY="9470"/>
      <dgm:spPr/>
      <dgm:t>
        <a:bodyPr/>
        <a:lstStyle/>
        <a:p>
          <a:endParaRPr lang="fr-FR"/>
        </a:p>
      </dgm:t>
    </dgm:pt>
    <dgm:pt modelId="{467314F9-8B59-4A99-8297-C1ABEE2D543F}" type="pres">
      <dgm:prSet presAssocID="{3BF07323-FCC9-4823-8085-4A8F4921E656}" presName="descendantBox" presStyleCnt="0"/>
      <dgm:spPr/>
    </dgm:pt>
    <dgm:pt modelId="{132B5AAF-AAD7-4844-B03F-3B32566692FA}" type="pres">
      <dgm:prSet presAssocID="{60539E07-0921-432C-8154-6A7E3368269E}" presName="childTextBox" presStyleLbl="fgAccFollowNode1" presStyleIdx="0" presStyleCnt="1" custLinFactX="100000" custLinFactY="-200000" custLinFactNeighborX="183636" custLinFactNeighborY="-23054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5854BA3-7AFF-4544-A630-3C8FAE4F106D}" type="pres">
      <dgm:prSet presAssocID="{07FF741B-F7F8-4FD0-828C-453F4DB714CE}" presName="sp" presStyleCnt="0"/>
      <dgm:spPr/>
    </dgm:pt>
    <dgm:pt modelId="{E3129E5F-C98C-4E79-89A5-1C46A9FA835B}" type="pres">
      <dgm:prSet presAssocID="{43D610BF-D222-4C44-93A3-1E81C255EBDA}" presName="arrowAndChildren" presStyleCnt="0"/>
      <dgm:spPr/>
    </dgm:pt>
    <dgm:pt modelId="{F7EFD5D5-311C-43A8-ADCB-1E10BDADF47E}" type="pres">
      <dgm:prSet presAssocID="{43D610BF-D222-4C44-93A3-1E81C255EBDA}" presName="parentTextArrow" presStyleLbl="node1" presStyleIdx="1" presStyleCnt="4" custLinFactNeighborX="-1818" custLinFactNeighborY="4064"/>
      <dgm:spPr/>
      <dgm:t>
        <a:bodyPr/>
        <a:lstStyle/>
        <a:p>
          <a:endParaRPr lang="fr-FR"/>
        </a:p>
      </dgm:t>
    </dgm:pt>
    <dgm:pt modelId="{B81BD623-2F1F-4461-A86E-E91952D3A721}" type="pres">
      <dgm:prSet presAssocID="{960C7455-F6A7-409D-835E-8CB2AC0C663D}" presName="sp" presStyleCnt="0"/>
      <dgm:spPr/>
    </dgm:pt>
    <dgm:pt modelId="{C2A56A00-FB46-496D-A4B5-3A310C5BE6CE}" type="pres">
      <dgm:prSet presAssocID="{426F6111-DEB5-43E6-85E7-CF6672D0A29D}" presName="arrowAndChildren" presStyleCnt="0"/>
      <dgm:spPr/>
    </dgm:pt>
    <dgm:pt modelId="{DEE4B8B7-AA11-438C-A122-E0DC962213D3}" type="pres">
      <dgm:prSet presAssocID="{426F6111-DEB5-43E6-85E7-CF6672D0A29D}" presName="parentTextArrow" presStyleLbl="node1" presStyleIdx="2" presStyleCnt="4"/>
      <dgm:spPr/>
      <dgm:t>
        <a:bodyPr/>
        <a:lstStyle/>
        <a:p>
          <a:endParaRPr lang="fr-FR"/>
        </a:p>
      </dgm:t>
    </dgm:pt>
    <dgm:pt modelId="{C0998F09-BC22-4733-A007-E8A24EEA37F8}" type="pres">
      <dgm:prSet presAssocID="{D9EB19B8-3C60-4D65-BE1C-7EAD86FDEDD3}" presName="sp" presStyleCnt="0"/>
      <dgm:spPr/>
    </dgm:pt>
    <dgm:pt modelId="{17C203FA-5075-4416-9B6E-BB1D4AE9DAE5}" type="pres">
      <dgm:prSet presAssocID="{BFC422D5-9D33-45B9-B915-6836A6776AC4}" presName="arrowAndChildren" presStyleCnt="0"/>
      <dgm:spPr/>
    </dgm:pt>
    <dgm:pt modelId="{47BE2EB5-6799-422C-B536-D0F196C3F5DB}" type="pres">
      <dgm:prSet presAssocID="{BFC422D5-9D33-45B9-B915-6836A6776AC4}" presName="parentTextArrow" presStyleLbl="node1" presStyleIdx="3" presStyleCnt="4" custLinFactNeighborY="7272"/>
      <dgm:spPr/>
      <dgm:t>
        <a:bodyPr/>
        <a:lstStyle/>
        <a:p>
          <a:endParaRPr lang="fr-FR"/>
        </a:p>
      </dgm:t>
    </dgm:pt>
  </dgm:ptLst>
  <dgm:cxnLst>
    <dgm:cxn modelId="{9E582F5E-7E26-457D-AEA8-8FCF961237C1}" type="presOf" srcId="{426F6111-DEB5-43E6-85E7-CF6672D0A29D}" destId="{DEE4B8B7-AA11-438C-A122-E0DC962213D3}" srcOrd="0" destOrd="0" presId="urn:microsoft.com/office/officeart/2005/8/layout/process4"/>
    <dgm:cxn modelId="{169F1C25-C962-46B5-88F8-FDB8FE8DF0C9}" srcId="{D3270E45-1459-4C09-99B0-149ED79FE940}" destId="{3BF07323-FCC9-4823-8085-4A8F4921E656}" srcOrd="3" destOrd="0" parTransId="{52E46485-38B5-4562-B0D0-D99DC5FD0A8C}" sibTransId="{E2A174E8-20B5-44DF-AAB2-3C9EE01EDC89}"/>
    <dgm:cxn modelId="{FF00E87F-5081-4915-925A-AEC99F36E9D6}" type="presOf" srcId="{60539E07-0921-432C-8154-6A7E3368269E}" destId="{132B5AAF-AAD7-4844-B03F-3B32566692FA}" srcOrd="0" destOrd="0" presId="urn:microsoft.com/office/officeart/2005/8/layout/process4"/>
    <dgm:cxn modelId="{FBE9BEBE-DDF9-41DA-B5DB-C58C3B4AA68B}" type="presOf" srcId="{43D610BF-D222-4C44-93A3-1E81C255EBDA}" destId="{F7EFD5D5-311C-43A8-ADCB-1E10BDADF47E}" srcOrd="0" destOrd="0" presId="urn:microsoft.com/office/officeart/2005/8/layout/process4"/>
    <dgm:cxn modelId="{13BCB79B-9D54-4C91-BD39-1B973869D3C1}" type="presOf" srcId="{3BF07323-FCC9-4823-8085-4A8F4921E656}" destId="{BF0CC957-B97A-4A68-B9CA-CFB5B0CA246E}" srcOrd="0" destOrd="0" presId="urn:microsoft.com/office/officeart/2005/8/layout/process4"/>
    <dgm:cxn modelId="{2C5B9CAE-E91A-42E1-9938-A2CDD423EFA1}" srcId="{D3270E45-1459-4C09-99B0-149ED79FE940}" destId="{BFC422D5-9D33-45B9-B915-6836A6776AC4}" srcOrd="0" destOrd="0" parTransId="{C498A568-EB46-4CCC-8654-76C8123A72E3}" sibTransId="{D9EB19B8-3C60-4D65-BE1C-7EAD86FDEDD3}"/>
    <dgm:cxn modelId="{EE23BDFF-6626-4A6B-AAE8-A1D913B2BF97}" srcId="{3BF07323-FCC9-4823-8085-4A8F4921E656}" destId="{60539E07-0921-432C-8154-6A7E3368269E}" srcOrd="0" destOrd="0" parTransId="{DAF14BA2-9B54-4F30-BAFD-324E068E3928}" sibTransId="{C7FC8614-F696-42EA-AC9A-266FB73B1551}"/>
    <dgm:cxn modelId="{E1A42290-825D-4D28-AC21-629B53EECC5C}" srcId="{D3270E45-1459-4C09-99B0-149ED79FE940}" destId="{426F6111-DEB5-43E6-85E7-CF6672D0A29D}" srcOrd="1" destOrd="0" parTransId="{557C787B-5A3C-40C6-813E-487F52057967}" sibTransId="{960C7455-F6A7-409D-835E-8CB2AC0C663D}"/>
    <dgm:cxn modelId="{D2340DC1-9FB5-49ED-92E0-C30E34039110}" type="presOf" srcId="{3BF07323-FCC9-4823-8085-4A8F4921E656}" destId="{7BC762BC-46E9-4CA7-A2AB-C94E8B16E85D}" srcOrd="1" destOrd="0" presId="urn:microsoft.com/office/officeart/2005/8/layout/process4"/>
    <dgm:cxn modelId="{172D944F-1A7D-4FC8-AEE9-1343FD200863}" type="presOf" srcId="{D3270E45-1459-4C09-99B0-149ED79FE940}" destId="{79A957D1-6A12-4464-8247-7AAD7A6C543B}" srcOrd="0" destOrd="0" presId="urn:microsoft.com/office/officeart/2005/8/layout/process4"/>
    <dgm:cxn modelId="{235CDFB2-0865-43AE-8A3F-72983C22D79A}" srcId="{D3270E45-1459-4C09-99B0-149ED79FE940}" destId="{43D610BF-D222-4C44-93A3-1E81C255EBDA}" srcOrd="2" destOrd="0" parTransId="{8A696F83-F9C7-4D8E-88C3-D411F8856D9C}" sibTransId="{07FF741B-F7F8-4FD0-828C-453F4DB714CE}"/>
    <dgm:cxn modelId="{D7AD7112-C05D-4E82-B177-8A14EDCB0676}" type="presOf" srcId="{BFC422D5-9D33-45B9-B915-6836A6776AC4}" destId="{47BE2EB5-6799-422C-B536-D0F196C3F5DB}" srcOrd="0" destOrd="0" presId="urn:microsoft.com/office/officeart/2005/8/layout/process4"/>
    <dgm:cxn modelId="{9DC07269-7612-4CFC-91FD-B49B47FBA153}" type="presParOf" srcId="{79A957D1-6A12-4464-8247-7AAD7A6C543B}" destId="{4D22369A-44AE-4DC8-BE5A-D2F1667632A7}" srcOrd="0" destOrd="0" presId="urn:microsoft.com/office/officeart/2005/8/layout/process4"/>
    <dgm:cxn modelId="{524E0C70-373B-4F02-A80D-E01083253791}" type="presParOf" srcId="{4D22369A-44AE-4DC8-BE5A-D2F1667632A7}" destId="{BF0CC957-B97A-4A68-B9CA-CFB5B0CA246E}" srcOrd="0" destOrd="0" presId="urn:microsoft.com/office/officeart/2005/8/layout/process4"/>
    <dgm:cxn modelId="{9DC13D1C-CBC4-4955-9945-463EFC69E960}" type="presParOf" srcId="{4D22369A-44AE-4DC8-BE5A-D2F1667632A7}" destId="{7BC762BC-46E9-4CA7-A2AB-C94E8B16E85D}" srcOrd="1" destOrd="0" presId="urn:microsoft.com/office/officeart/2005/8/layout/process4"/>
    <dgm:cxn modelId="{6F6DADCE-A9C0-48AD-BFAC-5E0DC26CD5EF}" type="presParOf" srcId="{4D22369A-44AE-4DC8-BE5A-D2F1667632A7}" destId="{467314F9-8B59-4A99-8297-C1ABEE2D543F}" srcOrd="2" destOrd="0" presId="urn:microsoft.com/office/officeart/2005/8/layout/process4"/>
    <dgm:cxn modelId="{E0969EA3-B654-4DE7-B4A2-E42EA26E0775}" type="presParOf" srcId="{467314F9-8B59-4A99-8297-C1ABEE2D543F}" destId="{132B5AAF-AAD7-4844-B03F-3B32566692FA}" srcOrd="0" destOrd="0" presId="urn:microsoft.com/office/officeart/2005/8/layout/process4"/>
    <dgm:cxn modelId="{3A45E0EC-6EE6-4B43-955F-5DB93752E174}" type="presParOf" srcId="{79A957D1-6A12-4464-8247-7AAD7A6C543B}" destId="{D5854BA3-7AFF-4544-A630-3C8FAE4F106D}" srcOrd="1" destOrd="0" presId="urn:microsoft.com/office/officeart/2005/8/layout/process4"/>
    <dgm:cxn modelId="{83480FD6-2342-4E14-8683-E9E6AC389A64}" type="presParOf" srcId="{79A957D1-6A12-4464-8247-7AAD7A6C543B}" destId="{E3129E5F-C98C-4E79-89A5-1C46A9FA835B}" srcOrd="2" destOrd="0" presId="urn:microsoft.com/office/officeart/2005/8/layout/process4"/>
    <dgm:cxn modelId="{098D2678-1A35-4B3D-A69D-CC2FC8B0EC03}" type="presParOf" srcId="{E3129E5F-C98C-4E79-89A5-1C46A9FA835B}" destId="{F7EFD5D5-311C-43A8-ADCB-1E10BDADF47E}" srcOrd="0" destOrd="0" presId="urn:microsoft.com/office/officeart/2005/8/layout/process4"/>
    <dgm:cxn modelId="{F009C609-AB4A-4E4D-B997-424A295C1C59}" type="presParOf" srcId="{79A957D1-6A12-4464-8247-7AAD7A6C543B}" destId="{B81BD623-2F1F-4461-A86E-E91952D3A721}" srcOrd="3" destOrd="0" presId="urn:microsoft.com/office/officeart/2005/8/layout/process4"/>
    <dgm:cxn modelId="{94C1E6BC-0ADB-42C7-AD6F-68DED5628FE9}" type="presParOf" srcId="{79A957D1-6A12-4464-8247-7AAD7A6C543B}" destId="{C2A56A00-FB46-496D-A4B5-3A310C5BE6CE}" srcOrd="4" destOrd="0" presId="urn:microsoft.com/office/officeart/2005/8/layout/process4"/>
    <dgm:cxn modelId="{A29DE5F3-BFFD-4F71-9E87-59F2E14452D9}" type="presParOf" srcId="{C2A56A00-FB46-496D-A4B5-3A310C5BE6CE}" destId="{DEE4B8B7-AA11-438C-A122-E0DC962213D3}" srcOrd="0" destOrd="0" presId="urn:microsoft.com/office/officeart/2005/8/layout/process4"/>
    <dgm:cxn modelId="{1BDF22A3-8BDC-4D84-9523-F3B1296328D0}" type="presParOf" srcId="{79A957D1-6A12-4464-8247-7AAD7A6C543B}" destId="{C0998F09-BC22-4733-A007-E8A24EEA37F8}" srcOrd="5" destOrd="0" presId="urn:microsoft.com/office/officeart/2005/8/layout/process4"/>
    <dgm:cxn modelId="{4577B472-3AA5-4B80-A87D-922F3F9C994A}" type="presParOf" srcId="{79A957D1-6A12-4464-8247-7AAD7A6C543B}" destId="{17C203FA-5075-4416-9B6E-BB1D4AE9DAE5}" srcOrd="6" destOrd="0" presId="urn:microsoft.com/office/officeart/2005/8/layout/process4"/>
    <dgm:cxn modelId="{CDC25520-BAAE-49AF-BD57-0491FAE86984}" type="presParOf" srcId="{17C203FA-5075-4416-9B6E-BB1D4AE9DAE5}" destId="{47BE2EB5-6799-422C-B536-D0F196C3F5D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270E45-1459-4C09-99B0-149ED79FE940}" type="doc">
      <dgm:prSet loTypeId="urn:microsoft.com/office/officeart/2005/8/layout/process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FC422D5-9D33-45B9-B915-6836A6776AC4}">
      <dgm:prSet phldrT="[Texte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fr-FR" sz="2000" b="1" dirty="0" smtClean="0"/>
            <a:t>G1C2.1 – Identifier les prestations à sous-traiter  </a:t>
          </a:r>
          <a:endParaRPr lang="fr-FR" sz="2000" b="1" dirty="0"/>
        </a:p>
      </dgm:t>
    </dgm:pt>
    <dgm:pt modelId="{C498A568-EB46-4CCC-8654-76C8123A72E3}" type="parTrans" cxnId="{2C5B9CAE-E91A-42E1-9938-A2CDD423EFA1}">
      <dgm:prSet/>
      <dgm:spPr/>
      <dgm:t>
        <a:bodyPr/>
        <a:lstStyle/>
        <a:p>
          <a:endParaRPr lang="fr-FR"/>
        </a:p>
      </dgm:t>
    </dgm:pt>
    <dgm:pt modelId="{D9EB19B8-3C60-4D65-BE1C-7EAD86FDEDD3}" type="sibTrans" cxnId="{2C5B9CAE-E91A-42E1-9938-A2CDD423EFA1}">
      <dgm:prSet/>
      <dgm:spPr/>
      <dgm:t>
        <a:bodyPr/>
        <a:lstStyle/>
        <a:p>
          <a:endParaRPr lang="fr-FR"/>
        </a:p>
      </dgm:t>
    </dgm:pt>
    <dgm:pt modelId="{426F6111-DEB5-43E6-85E7-CF6672D0A29D}">
      <dgm:prSet phldrT="[Texte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fr-FR" sz="2000" b="1" dirty="0" smtClean="0"/>
            <a:t>G1C2.2 – Sélectionner  un sous-traitant</a:t>
          </a:r>
          <a:endParaRPr lang="fr-FR" sz="2000" b="1" dirty="0"/>
        </a:p>
      </dgm:t>
    </dgm:pt>
    <dgm:pt modelId="{557C787B-5A3C-40C6-813E-487F52057967}" type="parTrans" cxnId="{E1A42290-825D-4D28-AC21-629B53EECC5C}">
      <dgm:prSet/>
      <dgm:spPr/>
      <dgm:t>
        <a:bodyPr/>
        <a:lstStyle/>
        <a:p>
          <a:endParaRPr lang="fr-FR"/>
        </a:p>
      </dgm:t>
    </dgm:pt>
    <dgm:pt modelId="{960C7455-F6A7-409D-835E-8CB2AC0C663D}" type="sibTrans" cxnId="{E1A42290-825D-4D28-AC21-629B53EECC5C}">
      <dgm:prSet/>
      <dgm:spPr/>
      <dgm:t>
        <a:bodyPr/>
        <a:lstStyle/>
        <a:p>
          <a:endParaRPr lang="fr-FR"/>
        </a:p>
      </dgm:t>
    </dgm:pt>
    <dgm:pt modelId="{43D610BF-D222-4C44-93A3-1E81C255EBDA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fr-FR" sz="2000" b="1" dirty="0" smtClean="0"/>
            <a:t>G1C2.3 – Transmettre des instructions</a:t>
          </a:r>
          <a:endParaRPr lang="fr-FR" sz="2000" b="1" dirty="0"/>
        </a:p>
      </dgm:t>
    </dgm:pt>
    <dgm:pt modelId="{8A696F83-F9C7-4D8E-88C3-D411F8856D9C}" type="parTrans" cxnId="{235CDFB2-0865-43AE-8A3F-72983C22D79A}">
      <dgm:prSet/>
      <dgm:spPr/>
      <dgm:t>
        <a:bodyPr/>
        <a:lstStyle/>
        <a:p>
          <a:endParaRPr lang="fr-FR"/>
        </a:p>
      </dgm:t>
    </dgm:pt>
    <dgm:pt modelId="{07FF741B-F7F8-4FD0-828C-453F4DB714CE}" type="sibTrans" cxnId="{235CDFB2-0865-43AE-8A3F-72983C22D79A}">
      <dgm:prSet/>
      <dgm:spPr/>
      <dgm:t>
        <a:bodyPr/>
        <a:lstStyle/>
        <a:p>
          <a:endParaRPr lang="fr-FR"/>
        </a:p>
      </dgm:t>
    </dgm:pt>
    <dgm:pt modelId="{79A957D1-6A12-4464-8247-7AAD7A6C543B}" type="pres">
      <dgm:prSet presAssocID="{D3270E45-1459-4C09-99B0-149ED79FE9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9B64BB1-B058-4D5B-8BE5-C45DDE89240C}" type="pres">
      <dgm:prSet presAssocID="{43D610BF-D222-4C44-93A3-1E81C255EBDA}" presName="boxAndChildren" presStyleCnt="0"/>
      <dgm:spPr/>
    </dgm:pt>
    <dgm:pt modelId="{FA549E7E-D8A7-4498-B665-1C3E9E09FF98}" type="pres">
      <dgm:prSet presAssocID="{43D610BF-D222-4C44-93A3-1E81C255EBDA}" presName="parentTextBox" presStyleLbl="node1" presStyleIdx="0" presStyleCnt="3"/>
      <dgm:spPr/>
      <dgm:t>
        <a:bodyPr/>
        <a:lstStyle/>
        <a:p>
          <a:endParaRPr lang="fr-FR"/>
        </a:p>
      </dgm:t>
    </dgm:pt>
    <dgm:pt modelId="{B81BD623-2F1F-4461-A86E-E91952D3A721}" type="pres">
      <dgm:prSet presAssocID="{960C7455-F6A7-409D-835E-8CB2AC0C663D}" presName="sp" presStyleCnt="0"/>
      <dgm:spPr/>
    </dgm:pt>
    <dgm:pt modelId="{C2A56A00-FB46-496D-A4B5-3A310C5BE6CE}" type="pres">
      <dgm:prSet presAssocID="{426F6111-DEB5-43E6-85E7-CF6672D0A29D}" presName="arrowAndChildren" presStyleCnt="0"/>
      <dgm:spPr/>
    </dgm:pt>
    <dgm:pt modelId="{DEE4B8B7-AA11-438C-A122-E0DC962213D3}" type="pres">
      <dgm:prSet presAssocID="{426F6111-DEB5-43E6-85E7-CF6672D0A29D}" presName="parentTextArrow" presStyleLbl="node1" presStyleIdx="1" presStyleCnt="3"/>
      <dgm:spPr/>
      <dgm:t>
        <a:bodyPr/>
        <a:lstStyle/>
        <a:p>
          <a:endParaRPr lang="fr-FR"/>
        </a:p>
      </dgm:t>
    </dgm:pt>
    <dgm:pt modelId="{C0998F09-BC22-4733-A007-E8A24EEA37F8}" type="pres">
      <dgm:prSet presAssocID="{D9EB19B8-3C60-4D65-BE1C-7EAD86FDEDD3}" presName="sp" presStyleCnt="0"/>
      <dgm:spPr/>
    </dgm:pt>
    <dgm:pt modelId="{17C203FA-5075-4416-9B6E-BB1D4AE9DAE5}" type="pres">
      <dgm:prSet presAssocID="{BFC422D5-9D33-45B9-B915-6836A6776AC4}" presName="arrowAndChildren" presStyleCnt="0"/>
      <dgm:spPr/>
    </dgm:pt>
    <dgm:pt modelId="{47BE2EB5-6799-422C-B536-D0F196C3F5DB}" type="pres">
      <dgm:prSet presAssocID="{BFC422D5-9D33-45B9-B915-6836A6776AC4}" presName="parentTextArrow" presStyleLbl="node1" presStyleIdx="2" presStyleCnt="3" custLinFactNeighborY="7272"/>
      <dgm:spPr/>
      <dgm:t>
        <a:bodyPr/>
        <a:lstStyle/>
        <a:p>
          <a:endParaRPr lang="fr-FR"/>
        </a:p>
      </dgm:t>
    </dgm:pt>
  </dgm:ptLst>
  <dgm:cxnLst>
    <dgm:cxn modelId="{E1A42290-825D-4D28-AC21-629B53EECC5C}" srcId="{D3270E45-1459-4C09-99B0-149ED79FE940}" destId="{426F6111-DEB5-43E6-85E7-CF6672D0A29D}" srcOrd="1" destOrd="0" parTransId="{557C787B-5A3C-40C6-813E-487F52057967}" sibTransId="{960C7455-F6A7-409D-835E-8CB2AC0C663D}"/>
    <dgm:cxn modelId="{0AE8E22E-2F4E-4E07-8FAC-5801DCD6F7C0}" type="presOf" srcId="{426F6111-DEB5-43E6-85E7-CF6672D0A29D}" destId="{DEE4B8B7-AA11-438C-A122-E0DC962213D3}" srcOrd="0" destOrd="0" presId="urn:microsoft.com/office/officeart/2005/8/layout/process4"/>
    <dgm:cxn modelId="{2C5B9CAE-E91A-42E1-9938-A2CDD423EFA1}" srcId="{D3270E45-1459-4C09-99B0-149ED79FE940}" destId="{BFC422D5-9D33-45B9-B915-6836A6776AC4}" srcOrd="0" destOrd="0" parTransId="{C498A568-EB46-4CCC-8654-76C8123A72E3}" sibTransId="{D9EB19B8-3C60-4D65-BE1C-7EAD86FDEDD3}"/>
    <dgm:cxn modelId="{A8239DF9-A8AB-4D31-BCAA-724B51D585E1}" type="presOf" srcId="{D3270E45-1459-4C09-99B0-149ED79FE940}" destId="{79A957D1-6A12-4464-8247-7AAD7A6C543B}" srcOrd="0" destOrd="0" presId="urn:microsoft.com/office/officeart/2005/8/layout/process4"/>
    <dgm:cxn modelId="{E19DC9CA-7B7D-410F-A5A2-6D18AB650F8B}" type="presOf" srcId="{BFC422D5-9D33-45B9-B915-6836A6776AC4}" destId="{47BE2EB5-6799-422C-B536-D0F196C3F5DB}" srcOrd="0" destOrd="0" presId="urn:microsoft.com/office/officeart/2005/8/layout/process4"/>
    <dgm:cxn modelId="{C0342C8D-FBE7-42A8-8ACD-090D11049CFE}" type="presOf" srcId="{43D610BF-D222-4C44-93A3-1E81C255EBDA}" destId="{FA549E7E-D8A7-4498-B665-1C3E9E09FF98}" srcOrd="0" destOrd="0" presId="urn:microsoft.com/office/officeart/2005/8/layout/process4"/>
    <dgm:cxn modelId="{235CDFB2-0865-43AE-8A3F-72983C22D79A}" srcId="{D3270E45-1459-4C09-99B0-149ED79FE940}" destId="{43D610BF-D222-4C44-93A3-1E81C255EBDA}" srcOrd="2" destOrd="0" parTransId="{8A696F83-F9C7-4D8E-88C3-D411F8856D9C}" sibTransId="{07FF741B-F7F8-4FD0-828C-453F4DB714CE}"/>
    <dgm:cxn modelId="{F049C00B-523D-4403-9A30-C5523B208BB0}" type="presParOf" srcId="{79A957D1-6A12-4464-8247-7AAD7A6C543B}" destId="{19B64BB1-B058-4D5B-8BE5-C45DDE89240C}" srcOrd="0" destOrd="0" presId="urn:microsoft.com/office/officeart/2005/8/layout/process4"/>
    <dgm:cxn modelId="{2FD5C225-C12F-4B3B-841C-4444F1502C36}" type="presParOf" srcId="{19B64BB1-B058-4D5B-8BE5-C45DDE89240C}" destId="{FA549E7E-D8A7-4498-B665-1C3E9E09FF98}" srcOrd="0" destOrd="0" presId="urn:microsoft.com/office/officeart/2005/8/layout/process4"/>
    <dgm:cxn modelId="{271A145F-85EE-4ACD-BDED-75ABED862FE8}" type="presParOf" srcId="{79A957D1-6A12-4464-8247-7AAD7A6C543B}" destId="{B81BD623-2F1F-4461-A86E-E91952D3A721}" srcOrd="1" destOrd="0" presId="urn:microsoft.com/office/officeart/2005/8/layout/process4"/>
    <dgm:cxn modelId="{39F7CAC9-B37E-4CC0-8608-6090F552ADD3}" type="presParOf" srcId="{79A957D1-6A12-4464-8247-7AAD7A6C543B}" destId="{C2A56A00-FB46-496D-A4B5-3A310C5BE6CE}" srcOrd="2" destOrd="0" presId="urn:microsoft.com/office/officeart/2005/8/layout/process4"/>
    <dgm:cxn modelId="{E3EF6E3C-E77C-43A6-8222-21B8AC765AAD}" type="presParOf" srcId="{C2A56A00-FB46-496D-A4B5-3A310C5BE6CE}" destId="{DEE4B8B7-AA11-438C-A122-E0DC962213D3}" srcOrd="0" destOrd="0" presId="urn:microsoft.com/office/officeart/2005/8/layout/process4"/>
    <dgm:cxn modelId="{7B3CC6DB-5AAA-4CC6-9E7B-04D3481B2529}" type="presParOf" srcId="{79A957D1-6A12-4464-8247-7AAD7A6C543B}" destId="{C0998F09-BC22-4733-A007-E8A24EEA37F8}" srcOrd="3" destOrd="0" presId="urn:microsoft.com/office/officeart/2005/8/layout/process4"/>
    <dgm:cxn modelId="{EE93553C-F26F-4918-AC93-206AA3C26B67}" type="presParOf" srcId="{79A957D1-6A12-4464-8247-7AAD7A6C543B}" destId="{17C203FA-5075-4416-9B6E-BB1D4AE9DAE5}" srcOrd="4" destOrd="0" presId="urn:microsoft.com/office/officeart/2005/8/layout/process4"/>
    <dgm:cxn modelId="{33A6C6BA-DF7B-4ED2-8D5E-6981DD860BFE}" type="presParOf" srcId="{17C203FA-5075-4416-9B6E-BB1D4AE9DAE5}" destId="{47BE2EB5-6799-422C-B536-D0F196C3F5D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C762BC-46E9-4CA7-A2AB-C94E8B16E85D}">
      <dsp:nvSpPr>
        <dsp:cNvPr id="0" name=""/>
        <dsp:cNvSpPr/>
      </dsp:nvSpPr>
      <dsp:spPr>
        <a:xfrm>
          <a:off x="0" y="3106803"/>
          <a:ext cx="3143272" cy="67941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000" b="1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G1C1.4 – </a:t>
          </a:r>
          <a:r>
            <a:rPr lang="fr-FR" sz="2000" b="1" kern="1200" dirty="0" smtClean="0"/>
            <a:t>Élaborer </a:t>
          </a:r>
          <a:r>
            <a:rPr lang="fr-FR" sz="2000" b="1" kern="1200" dirty="0" smtClean="0"/>
            <a:t>le plan de transport </a:t>
          </a:r>
          <a:endParaRPr lang="fr-FR" sz="2000" b="1" kern="1200" dirty="0"/>
        </a:p>
      </dsp:txBody>
      <dsp:txXfrm>
        <a:off x="0" y="3106803"/>
        <a:ext cx="3143272" cy="366881"/>
      </dsp:txXfrm>
    </dsp:sp>
    <dsp:sp modelId="{132B5AAF-AAD7-4844-B03F-3B32566692FA}">
      <dsp:nvSpPr>
        <dsp:cNvPr id="0" name=""/>
        <dsp:cNvSpPr/>
      </dsp:nvSpPr>
      <dsp:spPr>
        <a:xfrm>
          <a:off x="0" y="2113237"/>
          <a:ext cx="3143272" cy="31252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800" kern="1200"/>
        </a:p>
      </dsp:txBody>
      <dsp:txXfrm>
        <a:off x="0" y="2113237"/>
        <a:ext cx="3143272" cy="312529"/>
      </dsp:txXfrm>
    </dsp:sp>
    <dsp:sp modelId="{F7EFD5D5-311C-43A8-ADCB-1E10BDADF47E}">
      <dsp:nvSpPr>
        <dsp:cNvPr id="0" name=""/>
        <dsp:cNvSpPr/>
      </dsp:nvSpPr>
      <dsp:spPr>
        <a:xfrm rot="10800000">
          <a:off x="0" y="2113239"/>
          <a:ext cx="3143272" cy="1044934"/>
        </a:xfrm>
        <a:prstGeom prst="upArrowCallou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G1C1.3 – Définir un prix</a:t>
          </a:r>
          <a:endParaRPr lang="fr-FR" sz="2000" b="1" kern="1200" dirty="0"/>
        </a:p>
      </dsp:txBody>
      <dsp:txXfrm rot="10800000">
        <a:off x="0" y="2113239"/>
        <a:ext cx="3143272" cy="1044934"/>
      </dsp:txXfrm>
    </dsp:sp>
    <dsp:sp modelId="{DEE4B8B7-AA11-438C-A122-E0DC962213D3}">
      <dsp:nvSpPr>
        <dsp:cNvPr id="0" name=""/>
        <dsp:cNvSpPr/>
      </dsp:nvSpPr>
      <dsp:spPr>
        <a:xfrm rot="10800000">
          <a:off x="0" y="1036030"/>
          <a:ext cx="3143272" cy="1044934"/>
        </a:xfrm>
        <a:prstGeom prst="upArrowCallou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G1C1.2 – Sélectionner  le/les moyens de transport</a:t>
          </a:r>
          <a:endParaRPr lang="fr-FR" sz="2000" b="1" kern="1200" dirty="0"/>
        </a:p>
      </dsp:txBody>
      <dsp:txXfrm rot="10800000">
        <a:off x="0" y="1036030"/>
        <a:ext cx="3143272" cy="1044934"/>
      </dsp:txXfrm>
    </dsp:sp>
    <dsp:sp modelId="{47BE2EB5-6799-422C-B536-D0F196C3F5DB}">
      <dsp:nvSpPr>
        <dsp:cNvPr id="0" name=""/>
        <dsp:cNvSpPr/>
      </dsp:nvSpPr>
      <dsp:spPr>
        <a:xfrm rot="10800000">
          <a:off x="0" y="77274"/>
          <a:ext cx="3143272" cy="1044934"/>
        </a:xfrm>
        <a:prstGeom prst="upArrowCallou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G1C1.1 - Identifier le besoin du donneur d’ordre </a:t>
          </a:r>
          <a:endParaRPr lang="fr-FR" sz="2000" b="1" kern="1200" dirty="0"/>
        </a:p>
      </dsp:txBody>
      <dsp:txXfrm rot="10800000">
        <a:off x="0" y="77274"/>
        <a:ext cx="3143272" cy="104493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C762BC-46E9-4CA7-A2AB-C94E8B16E85D}">
      <dsp:nvSpPr>
        <dsp:cNvPr id="0" name=""/>
        <dsp:cNvSpPr/>
      </dsp:nvSpPr>
      <dsp:spPr>
        <a:xfrm>
          <a:off x="0" y="3106803"/>
          <a:ext cx="3143272" cy="67941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000" b="1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G1C1.4 – Élaborer le plan de transport </a:t>
          </a:r>
          <a:endParaRPr lang="fr-FR" sz="2000" b="1" kern="1200" dirty="0"/>
        </a:p>
      </dsp:txBody>
      <dsp:txXfrm>
        <a:off x="0" y="3106803"/>
        <a:ext cx="3143272" cy="366881"/>
      </dsp:txXfrm>
    </dsp:sp>
    <dsp:sp modelId="{132B5AAF-AAD7-4844-B03F-3B32566692FA}">
      <dsp:nvSpPr>
        <dsp:cNvPr id="0" name=""/>
        <dsp:cNvSpPr/>
      </dsp:nvSpPr>
      <dsp:spPr>
        <a:xfrm>
          <a:off x="0" y="2113237"/>
          <a:ext cx="3143272" cy="31252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800" kern="1200" dirty="0"/>
        </a:p>
      </dsp:txBody>
      <dsp:txXfrm>
        <a:off x="0" y="2113237"/>
        <a:ext cx="3143272" cy="312529"/>
      </dsp:txXfrm>
    </dsp:sp>
    <dsp:sp modelId="{F7EFD5D5-311C-43A8-ADCB-1E10BDADF47E}">
      <dsp:nvSpPr>
        <dsp:cNvPr id="0" name=""/>
        <dsp:cNvSpPr/>
      </dsp:nvSpPr>
      <dsp:spPr>
        <a:xfrm rot="10800000">
          <a:off x="0" y="2113239"/>
          <a:ext cx="3143272" cy="1044934"/>
        </a:xfrm>
        <a:prstGeom prst="upArrowCallou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G1C1.3 – Définir un prix</a:t>
          </a:r>
          <a:endParaRPr lang="fr-FR" sz="2000" b="1" kern="1200" dirty="0"/>
        </a:p>
      </dsp:txBody>
      <dsp:txXfrm rot="10800000">
        <a:off x="0" y="2113239"/>
        <a:ext cx="3143272" cy="1044934"/>
      </dsp:txXfrm>
    </dsp:sp>
    <dsp:sp modelId="{DEE4B8B7-AA11-438C-A122-E0DC962213D3}">
      <dsp:nvSpPr>
        <dsp:cNvPr id="0" name=""/>
        <dsp:cNvSpPr/>
      </dsp:nvSpPr>
      <dsp:spPr>
        <a:xfrm rot="10800000">
          <a:off x="0" y="1036030"/>
          <a:ext cx="3143272" cy="1044934"/>
        </a:xfrm>
        <a:prstGeom prst="upArrowCallou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G1C1.2 – Sélectionner  le/les moyens de transport</a:t>
          </a:r>
          <a:endParaRPr lang="fr-FR" sz="2000" b="1" kern="1200" dirty="0"/>
        </a:p>
      </dsp:txBody>
      <dsp:txXfrm rot="10800000">
        <a:off x="0" y="1036030"/>
        <a:ext cx="3143272" cy="1044934"/>
      </dsp:txXfrm>
    </dsp:sp>
    <dsp:sp modelId="{47BE2EB5-6799-422C-B536-D0F196C3F5DB}">
      <dsp:nvSpPr>
        <dsp:cNvPr id="0" name=""/>
        <dsp:cNvSpPr/>
      </dsp:nvSpPr>
      <dsp:spPr>
        <a:xfrm rot="10800000">
          <a:off x="0" y="77274"/>
          <a:ext cx="3143272" cy="1044934"/>
        </a:xfrm>
        <a:prstGeom prst="upArrowCallou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G1C1.1 - Identifier le besoin du donneur d’ordre </a:t>
          </a:r>
          <a:endParaRPr lang="fr-FR" sz="2000" b="1" kern="1200" dirty="0"/>
        </a:p>
      </dsp:txBody>
      <dsp:txXfrm rot="10800000">
        <a:off x="0" y="77274"/>
        <a:ext cx="3143272" cy="104493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549E7E-D8A7-4498-B665-1C3E9E09FF98}">
      <dsp:nvSpPr>
        <dsp:cNvPr id="0" name=""/>
        <dsp:cNvSpPr/>
      </dsp:nvSpPr>
      <dsp:spPr>
        <a:xfrm>
          <a:off x="0" y="2796308"/>
          <a:ext cx="3143272" cy="91781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G1C2.3 – Transmettre des instructions</a:t>
          </a:r>
          <a:endParaRPr lang="fr-FR" sz="2000" b="1" kern="1200" dirty="0"/>
        </a:p>
      </dsp:txBody>
      <dsp:txXfrm>
        <a:off x="0" y="2796308"/>
        <a:ext cx="3143272" cy="917810"/>
      </dsp:txXfrm>
    </dsp:sp>
    <dsp:sp modelId="{DEE4B8B7-AA11-438C-A122-E0DC962213D3}">
      <dsp:nvSpPr>
        <dsp:cNvPr id="0" name=""/>
        <dsp:cNvSpPr/>
      </dsp:nvSpPr>
      <dsp:spPr>
        <a:xfrm rot="10800000">
          <a:off x="0" y="1398482"/>
          <a:ext cx="3143272" cy="1411593"/>
        </a:xfrm>
        <a:prstGeom prst="upArrowCallou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G1C2.2 – Sélectionner  un sous-traitant</a:t>
          </a:r>
          <a:endParaRPr lang="fr-FR" sz="2000" b="1" kern="1200" dirty="0"/>
        </a:p>
      </dsp:txBody>
      <dsp:txXfrm rot="10800000">
        <a:off x="0" y="1398482"/>
        <a:ext cx="3143272" cy="1411593"/>
      </dsp:txXfrm>
    </dsp:sp>
    <dsp:sp modelId="{47BE2EB5-6799-422C-B536-D0F196C3F5DB}">
      <dsp:nvSpPr>
        <dsp:cNvPr id="0" name=""/>
        <dsp:cNvSpPr/>
      </dsp:nvSpPr>
      <dsp:spPr>
        <a:xfrm rot="10800000">
          <a:off x="0" y="103307"/>
          <a:ext cx="3143272" cy="1411593"/>
        </a:xfrm>
        <a:prstGeom prst="upArrowCallou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G1C2.1 – Identifier les prestations à sous-traiter  </a:t>
          </a:r>
          <a:endParaRPr lang="fr-FR" sz="2000" b="1" kern="1200" dirty="0"/>
        </a:p>
      </dsp:txBody>
      <dsp:txXfrm rot="10800000">
        <a:off x="0" y="103307"/>
        <a:ext cx="3143272" cy="14115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FF708-0BF4-406E-B0FC-8F3465830C87}" type="datetimeFigureOut">
              <a:rPr lang="fr-FR" smtClean="0"/>
              <a:pPr/>
              <a:t>03/04/2010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E8307A-68B6-4195-B082-81FF4BD561E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fr/imgres?imgurl=http://media.bestofmicro.com/Logo-du-Ministere-de-l-education-Nationale,6-U-1542-3.jpg&amp;imgrefurl=http://www.infos-du-net.com/image/logo_ministere_educ_natio,0101-1542-0----jpg-.html&amp;h=400&amp;w=386&amp;sz=27&amp;tbnid=pl157Oylaflb7M:&amp;tbnh=229&amp;tbnw=221&amp;prev=/images?q=logo+education+nationale&amp;hl=fr&amp;usg=__Z6uV-y6CKPhDTZYsWLM4GSNIHAs=&amp;ei=7cmWS_yRAY-C4Qb-h9XuCg&amp;sa=X&amp;oi=image_result&amp;resnum=1&amp;ct=image&amp;ved=0CAYQ9QEwAA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fr/imgres?imgurl=http://www.communication.uha.fr/les-logos/logos-de-nos-partenaires/education_nationale.gif/image_preview&amp;imgrefurl=http://www.communication.uha.fr/les-logos/logos-de-nos-partenaires/education_nationale.gif/view&amp;h=400&amp;w=386&amp;sz=119&amp;tbnid=jpbI7EMTWGtcAM:&amp;tbnh=124&amp;tbnw=120&amp;prev=/images?q=logo+education+nationale&amp;hl=fr&amp;usg=__DaLvvZiT2bjc2uwbT2Cg8FEvv8k=&amp;ei=7cmWS_yRAY-C4Qb-h9XuCg&amp;sa=X&amp;oi=image_result&amp;resnum=2&amp;ct=image&amp;ved=0CAgQ9QEwAQ" TargetMode="External"/><Relationship Id="rId2" Type="http://schemas.openxmlformats.org/officeDocument/2006/relationships/hyperlink" Target="http://www.google.fr/imgres?imgurl=http://media.bestofmicro.com/Logo-du-Ministere-de-l-education-Nationale,6-U-1542-3.jpg&amp;imgrefurl=http://www.infos-du-net.com/image/logo_ministere_educ_natio,0101-1542-0----jpg-.html&amp;h=400&amp;w=386&amp;sz=27&amp;tbnid=pl157Oylaflb7M:&amp;tbnh=229&amp;tbnw=221&amp;prev=/images?q=logo+education+nationale&amp;hl=fr&amp;usg=__Z6uV-y6CKPhDTZYsWLM4GSNIHAs=&amp;ei=7cmWS_yRAY-C4Qb-h9XuCg&amp;sa=X&amp;oi=image_result&amp;resnum=1&amp;ct=image&amp;ved=0CAYQ9QEwA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0" name="AutoShape 22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312" name="AutoShape 24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314" name="AutoShape 26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316" name="AutoShape 28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318" name="AutoShape 30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2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</p:txBody>
      </p:sp>
      <p:sp>
        <p:nvSpPr>
          <p:cNvPr id="3" name="AutoShape 24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</p:txBody>
      </p:sp>
      <p:sp>
        <p:nvSpPr>
          <p:cNvPr id="4" name="AutoShape 26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</p:txBody>
      </p:sp>
      <p:sp>
        <p:nvSpPr>
          <p:cNvPr id="5" name="AutoShape 28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</p:txBody>
      </p:sp>
      <p:sp>
        <p:nvSpPr>
          <p:cNvPr id="6" name="AutoShape 30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</p:txBody>
      </p:sp>
      <p:sp>
        <p:nvSpPr>
          <p:cNvPr id="7" name="AutoShape 34" descr="data:image/jpg;base64,/9j/4AAQSkZJRgABAQAAAQABAAD/2wBDAAkGBwgHBgkIBwgKCgkLDRYPDQwMDRsUFRAWIB0iIiAdHx8kKDQsJCYxJx8fLT0tMTU3Ojo6Iys/RD84QzQ5Ojf/2wBDAQoKCg0MDRoPDxo3JR8lNzc3Nzc3Nzc3Nzc3Nzc3Nzc3Nzc3Nzc3Nzc3Nzc3Nzc3Nzc3Nzc3Nzc3Nzc3Nzc3Nzf/wAARCABeAFoDASIAAhEBAxEB/8QAHAAAAgIDAQEAAAAAAAAAAAAABQYABAECAwcI/8QAQBAAAgEDAwIDBAYHBQkAAAAAAQIDAAQRBRIhMUEGE1EUImGBFSMyQnGRByRSYqGx0RZTkpTBRVRVcnN0orLh/8QAGQEAAwEBAQAAAAAAAAAAAAAAAgMEAQUA/8QAIhEAAgMAAwEBAAIDAAAAAAAAAQIAAxEEEiExUQUTIkFh/9oADAMBAAIRAxEAPwD3DFCPEz3kenA2DSrKX5MS5YDax9D3AovVLVr9NNtDcSKWAOAoPU1q/Z4wRBLqQtoXfzmlW2vPeaP3iwdfLzx1wOPWsWD6k8VoZzMZAtyGeSPJ4xsJ4H/2iUutWcV09uztmO3a4kcKSqKu09e5w2eOw/Cui6pZmSFFmJadmVAEJ5VtpzxwM8ZPc0Wn8mQTppvbh9KlmN17jTh2cEBuMDPurwe2QDXLQhfiyslk8xPMvj5qiMrtXyiSDlRgbx2GOwNF31m0BZYy8jLcrbOqJkq5/mO/FbfS1orQq8u1ppniQYJyyvsPTpzgfMVun8mYP2V9Akvpbi/9tdyqzkRqyEbRluhwMjG3oT+POAY6CqtnqFteSTJbuWaFtjgqRg5I79RkHn4VvfO8ds5iQu+CFAHOaW5zTCUTVr+0BINxGCDggmu0Mscw3RMGHqKU9P0S5uLnddxtHGDltw602xRpFGqRqFUDAAqWi2yz1lwR1qIngOzepUqVVEyUL8RW1rdadsvrhLeISK3mOFK5HYhuD+FEt6/tDriqGt2X0jZiFZVjIcNkjPYj/WtX7PGULvTLN727drwgz2LxmJQuQpCguPko+Fa2EFoqWVzDqDbY4XmaQqoWSORtxz+yM+natxpDNqpufaYyqWns23adwJA+OMdDW0mjsbby/PTctiltkrxlTnP4UewZys9O0+CVAL9Xa5uva4RlRvxk4GOo97rUnstPaS2k9sY+TetlVAbLySiTafT3gvPp+dbxaK0T6UWuE3WabWGz7Z+HPFB760fSYZYxcRvPNdJcb1U5AU98nqfyoLLFRSxM1FLHqBCMN3p2j3F2be49pmd8OikHY25mwcf85qvJ4hvpWPkRqo+C5qp4a0BWe7uLuUODJuKAncM5Ybsnj7XT596Pw6xpMC7YvdA7BK51rWO2l+oPyWIqKMC6YKXXtRiOZEUjvlMUUsPEMFwwjnXynPQ9jW763pbjDncPQpVK80i3vbb2vTQVz93s1LBtT1H7Qj0bx1yMikEZFbUseHdTdZPY7knrhCe3wpl/OrqLltXsJNZWa2yJ9v4cvY9MsLdhGZYJi7lpcjPu+8uFGM4J9eTkkk12vtDu5rfUYljj2T3QlUeYoZxznLbMDqMZBIx14GGrAoZ4iS5fTWFn53m7gQsJILfDIZSB+B/PpVIc7E9RA/iDTbs2twYojOXuY3REJZuItmenUNg846ZyKzf6PcM+psGgU3pAj3OB5h3ghTkEHIBGDkdvWt776TS51GUi4S3XT5CjCTKiTYuMY7ghucfzrnFa6jImjuRdARzuzlm3uqFwVDEt02gg53cHoTjBgkCZMXOgzNfWEuISIFtkDSSZcbCSwBwM8fhnnpS7PpFzqmoahCgRmnuHkUs3G3LEHp+8B3+HGKco4L0Nbs4lJF9M8m58/VneE78DG3gf1pL0qPVVUontRuzK4O1sEZQjru6biD8+B0qS9iWRdGaI+nArHP8AUe7Gwa0e+kZUHm7NpXrtWJVwfmD+dKdrCLi7SJm2hmwT6U428Uyz6m8u/a8g8rcxI2CNOg7e9vpMijeacRR/bZsDnFQfyXrJ5sp4fxvYd/s5B/vw/IUd063FraJAr7wvRvWlT6D1H+6/86a9OjeGyhjkGHVACPjR8RQGJ6dYHIJwf5bFvxHb+yagk8XG/wB7j1FH4L+N4Y2JGWUE/lQrxeRstx3ya5Wyv7NFx9wfypRf+q5wsaEFla9o01Q1eS4RLUWzMpe5RXZVDEJznqD6dav1g11pBFZ77VAmps80kaR3aohSDc0UfmEEj3MH3cH73r3AG002oR6rdvC0zIbLcoMXulwhIIBHByemfhTPisY5ouw/JmRf0+51GSOzMkjvut7mRyI/tsHUIDlF5wT0AzjuKU5Zruw1DS7tJZ2LHfIzRbdwLIHXG0cDLAHA+FembT3qhrGmrf2+BgSryrf6Ui8Er2UeiNqIBwnwyjod5dXi6i9zJuiWRhENmNoy37o4xtPUnnrzgLcZmimEkasGU5B20RsdQudJmME8ZKDqrdvwpgt9X06ZQRKqE9nGDUFjJys09SJSoajcGgxb+ltU/vZP8FM+jzSTadHJOxLnJJPHepNqmnxDLTxn4LzQLU9ce6Bt7JGRG4zjlq1WHHPYv2/5MKm0YFyctYnOpaqsMPKKdin49zTTFaRpEibR7qgUL8P6QbUe0XA+tYe6p+6KN4p3GpJBez6Yu5x4q/BM1wu7u3s4xJdzxQRk43SyBBn0ya70j/peOPDEP/dp/Jq6Fad2C/smY4NjP9O6R/xWx/zKf1rpb6tp1xMIre/tJZTnCRzqxPyBzXztDDJO4jhQu5GcD+Pyr0n9E1g1reXz3tlLFcGNDDLJGQCmTu2kjHUDp6VTbxVrXdiktLHJ6TPNHBGZJpEjQdWdgAPmaqDWNMP+0bP/ADCf1rh4ntWvdEurZIPOaVCAMgbTjIbn0OK8Px6jnuK5ttpQjydbhcJeSpJbMnuzpp+rxnbJDcAcFonDY+YobN4XRifJnZR6MM0D/RPxZah/1k/9afRQGiq4dmWJt78a01q3yLkfhf3vrLnj0VaK2OlWllzEmX/bbk1fqUScapDoEU11jeEyCs1ipT4qSlvx3o41vSYrU3aWu2YSB3QsOAeMAimShuutKtrEYNu7zlzuZl93vgr3xWqxU6JhGjJ53pngU2t1HPb+IbYlfrFxbseQCQcbsHGM8+lNGi2K6PdSNJqNu0rH9YfydhfgHCKCFUcjkAn15rsr3flxnapZ9pX9YlHGRu7/AB4rkJ3NxH9UN7x5B8+T498/tfw5+AY9zv8AYIQD5L2syXd1C407UbSGAxOsm+FpGJ6EggjpkfnSQPAqDga5ZjA6eU3A/wAVN8hu12tGFdWC4VriVcEpnrk/eI+XxrXz58svljeRuUe1S4KnuT69OP41M1at9llPKtpGIcm3gjRRo0F3EL2O6MkiktGhAXA6ck0z0L0N5XWcSgDa4Aw7N2/e6UUHSjVQowRNljWMWb6ZKlSpWwJKlSs16en/2Q==">
            <a:hlinkClick r:id="rId3"/>
          </p:cNvPr>
          <p:cNvSpPr>
            <a:spLocks noChangeAspect="1" noChangeArrowheads="1"/>
          </p:cNvSpPr>
          <p:nvPr userDrawn="1"/>
        </p:nvSpPr>
        <p:spPr bwMode="auto">
          <a:xfrm>
            <a:off x="155575" y="-427038"/>
            <a:ext cx="857250" cy="89535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</p:txBody>
      </p:sp>
      <p:sp>
        <p:nvSpPr>
          <p:cNvPr id="8" name="AutoShape 36" descr="data:image/jpg;base64,/9j/4AAQSkZJRgABAQAAAQABAAD/2wBDAAkGBwgHBgkIBwgKCgkLDRYPDQwMDRsUFRAWIB0iIiAdHx8kKDQsJCYxJx8fLT0tMTU3Ojo6Iys/RD84QzQ5Ojf/2wBDAQoKCg0MDRoPDxo3JR8lNzc3Nzc3Nzc3Nzc3Nzc3Nzc3Nzc3Nzc3Nzc3Nzc3Nzc3Nzc3Nzc3Nzc3Nzc3Nzc3Nzf/wAARCABeAFoDASIAAhEBAxEB/8QAHAAAAgIDAQEAAAAAAAAAAAAABQYABAECAwcI/8QAQBAAAgEDAwIDBAYHBQkAAAAAAQIDAAQRBRIhMUEGE1EUImGBFSMyQnGRByRSYqGx0RZTkpTBRVRVcnN0orLh/8QAGQEAAwEBAQAAAAAAAAAAAAAAAgMEAQUA/8QAIhEAAgMAAwEBAAIDAAAAAAAAAQIAAxEEEiExUQUTIkFh/9oADAMBAAIRAxEAPwD3DFCPEz3kenA2DSrKX5MS5YDax9D3AovVLVr9NNtDcSKWAOAoPU1q/Z4wRBLqQtoXfzmlW2vPeaP3iwdfLzx1wOPWsWD6k8VoZzMZAtyGeSPJ4xsJ4H/2iUutWcV09uztmO3a4kcKSqKu09e5w2eOw/Cui6pZmSFFmJadmVAEJ5VtpzxwM8ZPc0Wn8mQTppvbh9KlmN17jTh2cEBuMDPurwe2QDXLQhfiyslk8xPMvj5qiMrtXyiSDlRgbx2GOwNF31m0BZYy8jLcrbOqJkq5/mO/FbfS1orQq8u1ppniQYJyyvsPTpzgfMVun8mYP2V9Akvpbi/9tdyqzkRqyEbRluhwMjG3oT+POAY6CqtnqFteSTJbuWaFtjgqRg5I79RkHn4VvfO8ds5iQu+CFAHOaW5zTCUTVr+0BINxGCDggmu0Mscw3RMGHqKU9P0S5uLnddxtHGDltw602xRpFGqRqFUDAAqWi2yz1lwR1qIngOzepUqVVEyUL8RW1rdadsvrhLeISK3mOFK5HYhuD+FEt6/tDriqGt2X0jZiFZVjIcNkjPYj/WtX7PGULvTLN727drwgz2LxmJQuQpCguPko+Fa2EFoqWVzDqDbY4XmaQqoWSORtxz+yM+natxpDNqpufaYyqWns23adwJA+OMdDW0mjsbby/PTctiltkrxlTnP4UewZys9O0+CVAL9Xa5uva4RlRvxk4GOo97rUnstPaS2k9sY+TetlVAbLySiTafT3gvPp+dbxaK0T6UWuE3WabWGz7Z+HPFB760fSYZYxcRvPNdJcb1U5AU98nqfyoLLFRSxM1FLHqBCMN3p2j3F2be49pmd8OikHY25mwcf85qvJ4hvpWPkRqo+C5qp4a0BWe7uLuUODJuKAncM5Ybsnj7XT596Pw6xpMC7YvdA7BK51rWO2l+oPyWIqKMC6YKXXtRiOZEUjvlMUUsPEMFwwjnXynPQ9jW763pbjDncPQpVK80i3vbb2vTQVz93s1LBtT1H7Qj0bx1yMikEZFbUseHdTdZPY7knrhCe3wpl/OrqLltXsJNZWa2yJ9v4cvY9MsLdhGZYJi7lpcjPu+8uFGM4J9eTkkk12vtDu5rfUYljj2T3QlUeYoZxznLbMDqMZBIx14GGrAoZ4iS5fTWFn53m7gQsJILfDIZSB+B/PpVIc7E9RA/iDTbs2twYojOXuY3REJZuItmenUNg846ZyKzf6PcM+psGgU3pAj3OB5h3ghTkEHIBGDkdvWt776TS51GUi4S3XT5CjCTKiTYuMY7ghucfzrnFa6jImjuRdARzuzlm3uqFwVDEt02gg53cHoTjBgkCZMXOgzNfWEuISIFtkDSSZcbCSwBwM8fhnnpS7PpFzqmoahCgRmnuHkUs3G3LEHp+8B3+HGKco4L0Nbs4lJF9M8m58/VneE78DG3gf1pL0qPVVUontRuzK4O1sEZQjru6biD8+B0qS9iWRdGaI+nArHP8AUe7Gwa0e+kZUHm7NpXrtWJVwfmD+dKdrCLi7SJm2hmwT6U428Uyz6m8u/a8g8rcxI2CNOg7e9vpMijeacRR/bZsDnFQfyXrJ5sp4fxvYd/s5B/vw/IUd063FraJAr7wvRvWlT6D1H+6/86a9OjeGyhjkGHVACPjR8RQGJ6dYHIJwf5bFvxHb+yagk8XG/wB7j1FH4L+N4Y2JGWUE/lQrxeRstx3ya5Wyv7NFx9wfypRf+q5wsaEFla9o01Q1eS4RLUWzMpe5RXZVDEJznqD6dav1g11pBFZ77VAmps80kaR3aohSDc0UfmEEj3MH3cH73r3AG002oR6rdvC0zIbLcoMXulwhIIBHByemfhTPisY5ouw/JmRf0+51GSOzMkjvut7mRyI/tsHUIDlF5wT0AzjuKU5Zruw1DS7tJZ2LHfIzRbdwLIHXG0cDLAHA+FembT3qhrGmrf2+BgSryrf6Ui8Er2UeiNqIBwnwyjod5dXi6i9zJuiWRhENmNoy37o4xtPUnnrzgLcZmimEkasGU5B20RsdQudJmME8ZKDqrdvwpgt9X06ZQRKqE9nGDUFjJys09SJSoajcGgxb+ltU/vZP8FM+jzSTadHJOxLnJJPHepNqmnxDLTxn4LzQLU9ce6Bt7JGRG4zjlq1WHHPYv2/5MKm0YFyctYnOpaqsMPKKdin49zTTFaRpEibR7qgUL8P6QbUe0XA+tYe6p+6KN4p3GpJBez6Yu5x4q/BM1wu7u3s4xJdzxQRk43SyBBn0ya70j/peOPDEP/dp/Jq6Fad2C/smY4NjP9O6R/xWx/zKf1rpb6tp1xMIre/tJZTnCRzqxPyBzXztDDJO4jhQu5GcD+Pyr0n9E1g1reXz3tlLFcGNDDLJGQCmTu2kjHUDp6VTbxVrXdiktLHJ6TPNHBGZJpEjQdWdgAPmaqDWNMP+0bP/ADCf1rh4ntWvdEurZIPOaVCAMgbTjIbn0OK8Px6jnuK5ttpQjydbhcJeSpJbMnuzpp+rxnbJDcAcFonDY+YobN4XRifJnZR6MM0D/RPxZah/1k/9afRQGiq4dmWJt78a01q3yLkfhf3vrLnj0VaK2OlWllzEmX/bbk1fqUScapDoEU11jeEyCs1ipT4qSlvx3o41vSYrU3aWu2YSB3QsOAeMAimShuutKtrEYNu7zlzuZl93vgr3xWqxU6JhGjJ53pngU2t1HPb+IbYlfrFxbseQCQcbsHGM8+lNGi2K6PdSNJqNu0rH9YfydhfgHCKCFUcjkAn15rsr3flxnapZ9pX9YlHGRu7/AB4rkJ3NxH9UN7x5B8+T498/tfw5+AY9zv8AYIQD5L2syXd1C407UbSGAxOsm+FpGJ6EggjpkfnSQPAqDga5ZjA6eU3A/wAVN8hu12tGFdWC4VriVcEpnrk/eI+XxrXz58svljeRuUe1S4KnuT69OP41M1at9llPKtpGIcm3gjRRo0F3EL2O6MkiktGhAXA6ck0z0L0N5XWcSgDa4Aw7N2/e6UUHSjVQowRNljWMWb6ZKlSpWwJKlSs16en/2Q==">
            <a:hlinkClick r:id="rId3"/>
          </p:cNvPr>
          <p:cNvSpPr>
            <a:spLocks noChangeAspect="1" noChangeArrowheads="1"/>
          </p:cNvSpPr>
          <p:nvPr userDrawn="1"/>
        </p:nvSpPr>
        <p:spPr bwMode="auto">
          <a:xfrm>
            <a:off x="155575" y="-427038"/>
            <a:ext cx="857250" cy="89535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safrandefrance.fr/safran/photo2006/LogoDelegationRecherche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 userDrawn="1"/>
        </p:nvSpPr>
        <p:spPr>
          <a:xfrm>
            <a:off x="2285984" y="6396335"/>
            <a:ext cx="4572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kern="1200" baseline="0" dirty="0" smtClean="0">
                <a:solidFill>
                  <a:srgbClr val="F8A818"/>
                </a:solidFill>
                <a:latin typeface="+mn-lt"/>
                <a:ea typeface="+mn-ea"/>
                <a:cs typeface="+mn-cs"/>
              </a:rPr>
              <a:t>Séminaire des 1er et 2 avril 2010</a:t>
            </a:r>
          </a:p>
        </p:txBody>
      </p:sp>
      <p:sp>
        <p:nvSpPr>
          <p:cNvPr id="15" name="Forme libre 14"/>
          <p:cNvSpPr/>
          <p:nvPr userDrawn="1"/>
        </p:nvSpPr>
        <p:spPr>
          <a:xfrm>
            <a:off x="1142976" y="-24"/>
            <a:ext cx="8001024" cy="139923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3504"/>
              <a:gd name="connsiteX1" fmla="*/ 21600 w 21600"/>
              <a:gd name="connsiteY1" fmla="*/ 0 h 23504"/>
              <a:gd name="connsiteX2" fmla="*/ 21600 w 21600"/>
              <a:gd name="connsiteY2" fmla="*/ 17322 h 23504"/>
              <a:gd name="connsiteX3" fmla="*/ 10993 w 21600"/>
              <a:gd name="connsiteY3" fmla="*/ 16800 h 23504"/>
              <a:gd name="connsiteX4" fmla="*/ 0 w 21600"/>
              <a:gd name="connsiteY4" fmla="*/ 20172 h 23504"/>
              <a:gd name="connsiteX5" fmla="*/ 0 w 21600"/>
              <a:gd name="connsiteY5" fmla="*/ 0 h 2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350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9837" y="20654"/>
                  <a:pt x="14593" y="16325"/>
                  <a:pt x="10993" y="16800"/>
                </a:cubicBezTo>
                <a:cubicBezTo>
                  <a:pt x="7393" y="17275"/>
                  <a:pt x="1837" y="23504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B2105">
                  <a:shade val="30000"/>
                  <a:satMod val="115000"/>
                  <a:alpha val="27000"/>
                </a:srgbClr>
              </a:gs>
              <a:gs pos="50000">
                <a:srgbClr val="CB2105">
                  <a:shade val="67500"/>
                  <a:satMod val="115000"/>
                </a:srgbClr>
              </a:gs>
              <a:gs pos="100000">
                <a:srgbClr val="CB2105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2645438" y="0"/>
            <a:ext cx="4572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baseline="0" dirty="0" smtClean="0">
                <a:solidFill>
                  <a:srgbClr val="F8A818"/>
                </a:solidFill>
              </a:rPr>
              <a:t>Baccalauréat professionnel</a:t>
            </a:r>
          </a:p>
          <a:p>
            <a:pPr algn="ctr"/>
            <a:r>
              <a:rPr lang="fr-FR" sz="2800" b="1" baseline="0" dirty="0" smtClean="0">
                <a:solidFill>
                  <a:srgbClr val="F8A818"/>
                </a:solidFill>
              </a:rPr>
              <a:t>Transport</a:t>
            </a:r>
            <a:endParaRPr lang="fr-FR" sz="2800" b="1" baseline="0" dirty="0">
              <a:solidFill>
                <a:srgbClr val="F8A818"/>
              </a:solidFill>
            </a:endParaRPr>
          </a:p>
        </p:txBody>
      </p:sp>
      <p:pic>
        <p:nvPicPr>
          <p:cNvPr id="17" name="Picture 2" descr="http://t2.gstatic.com/images?q=tbn:pj8ygaHxQhN2XM:http://www.ententesudgascogne.com/image/partenaire/aft_iftim.jp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1842" y="6327366"/>
            <a:ext cx="675382" cy="530658"/>
          </a:xfrm>
          <a:prstGeom prst="rect">
            <a:avLst/>
          </a:prstGeom>
          <a:noFill/>
        </p:spPr>
      </p:pic>
      <p:pic>
        <p:nvPicPr>
          <p:cNvPr id="18" name="Image 17"/>
          <p:cNvPicPr/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29028"/>
            <a:ext cx="1857356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Afficher l'image en taille réelle">
            <a:hlinkClick r:id="rId7"/>
          </p:cNvPr>
          <p:cNvPicPr>
            <a:picLocks noChangeAspect="1" noChangeArrowheads="1"/>
          </p:cNvPicPr>
          <p:nvPr userDrawn="1"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8572"/>
            <a:ext cx="1104900" cy="1085850"/>
          </a:xfrm>
          <a:prstGeom prst="rect">
            <a:avLst/>
          </a:prstGeom>
          <a:noFill/>
        </p:spPr>
      </p:pic>
      <p:pic>
        <p:nvPicPr>
          <p:cNvPr id="20" name="Picture 4"/>
          <p:cNvPicPr>
            <a:picLocks noChangeAspect="1" noChangeArrowheads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1071538" y="-24"/>
            <a:ext cx="1785950" cy="1318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k-transport-logistique.fr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9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/>
          </p:cNvPicPr>
          <p:nvPr>
            <p:ph idx="4294967295"/>
          </p:nvPr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1785938"/>
            <a:ext cx="9144000" cy="4143375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714375" y="2214563"/>
            <a:ext cx="6858000" cy="1571625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defRPr/>
            </a:pPr>
            <a:r>
              <a:rPr lang="fr-FR" dirty="0" smtClean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</a:rPr>
              <a:t>Le référentiel </a:t>
            </a:r>
            <a:br>
              <a:rPr lang="fr-FR" dirty="0" smtClean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</a:rPr>
            </a:br>
            <a:r>
              <a:rPr lang="fr-FR" dirty="0" smtClean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</a:rPr>
              <a:t>de certification</a:t>
            </a:r>
            <a:endParaRPr lang="fr-FR" dirty="0">
              <a:solidFill>
                <a:schemeClr val="tx2">
                  <a:lumMod val="75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gner un rectangle à un seul coin 3"/>
          <p:cNvSpPr/>
          <p:nvPr/>
        </p:nvSpPr>
        <p:spPr bwMode="auto">
          <a:xfrm>
            <a:off x="714348" y="1357298"/>
            <a:ext cx="8143903" cy="714380"/>
          </a:xfrm>
          <a:prstGeom prst="snip1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buFont typeface="Times New Roman" pitchFamily="16" charset="0"/>
              <a:buNone/>
              <a:defRPr/>
            </a:pPr>
            <a:r>
              <a:rPr lang="fr-FR" sz="2800" dirty="0" smtClean="0">
                <a:solidFill>
                  <a:schemeClr val="tx1"/>
                </a:solidFill>
                <a:ea typeface="Lucida Sans Unicode" charset="0"/>
                <a:cs typeface="Lucida Sans Unicode" charset="0"/>
              </a:rPr>
              <a:t>Savoirs G1S5 – La cartographie des transports</a:t>
            </a:r>
          </a:p>
        </p:txBody>
      </p:sp>
      <p:pic>
        <p:nvPicPr>
          <p:cNvPr id="6" name="Picture 4" descr="http://www.fotosearch.fr/bthumb/CSP/CSP096/k09637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500306"/>
            <a:ext cx="2214552" cy="22145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Rectangle à coins arrondis 8"/>
          <p:cNvSpPr/>
          <p:nvPr/>
        </p:nvSpPr>
        <p:spPr>
          <a:xfrm>
            <a:off x="3071802" y="2428868"/>
            <a:ext cx="5500726" cy="235745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Chevron 9"/>
          <p:cNvSpPr/>
          <p:nvPr/>
        </p:nvSpPr>
        <p:spPr>
          <a:xfrm>
            <a:off x="571472" y="5072074"/>
            <a:ext cx="8286808" cy="1000132"/>
          </a:xfrm>
          <a:prstGeom prst="chevr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214678" y="2643182"/>
            <a:ext cx="52149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  </a:t>
            </a:r>
            <a:r>
              <a:rPr lang="fr-FR" b="1" dirty="0" smtClean="0"/>
              <a:t>Les logiciels de détermination d’itinéraires routiers</a:t>
            </a:r>
          </a:p>
          <a:p>
            <a:r>
              <a:rPr lang="fr-FR" b="1" dirty="0" smtClean="0"/>
              <a:t>Exemple : </a:t>
            </a:r>
            <a:r>
              <a:rPr lang="fr-FR" b="1" dirty="0" smtClean="0">
                <a:hlinkClick r:id="rId3"/>
              </a:rPr>
              <a:t>http://www.wk-transport-logistique.fr</a:t>
            </a:r>
            <a:endParaRPr lang="fr-FR" b="1" dirty="0" smtClean="0"/>
          </a:p>
          <a:p>
            <a:r>
              <a:rPr lang="fr-FR" b="1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  Les outils de navigation (cartes, </a:t>
            </a:r>
            <a:r>
              <a:rPr lang="fr-FR" b="1" dirty="0" smtClean="0"/>
              <a:t>informatique </a:t>
            </a:r>
            <a:r>
              <a:rPr lang="fr-FR" b="1" dirty="0" smtClean="0"/>
              <a:t>embarquée)</a:t>
            </a:r>
          </a:p>
          <a:p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500166" y="5143512"/>
            <a:ext cx="6572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   </a:t>
            </a:r>
            <a:r>
              <a:rPr lang="fr-FR" b="1" dirty="0" smtClean="0"/>
              <a:t>L’apprentissage doit être régulier et se faire à partir de situations  </a:t>
            </a:r>
          </a:p>
          <a:p>
            <a:r>
              <a:rPr lang="fr-FR" b="1" dirty="0" smtClean="0"/>
              <a:t>     concrètes</a:t>
            </a:r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  Il est important de varier l’utilisation des outils de navigation </a:t>
            </a:r>
          </a:p>
          <a:p>
            <a:r>
              <a:rPr lang="fr-FR" dirty="0" smtClean="0"/>
              <a:t>                    </a:t>
            </a:r>
          </a:p>
          <a:p>
            <a:endParaRPr lang="fr-FR" dirty="0" smtClean="0"/>
          </a:p>
          <a:p>
            <a:r>
              <a:rPr lang="fr-FR" dirty="0" smtClean="0"/>
              <a:t>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4" presetClass="emp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0" grpId="1" animBg="1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2857488" y="2714620"/>
            <a:ext cx="5929354" cy="192882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ogner un rectangle à un seul coin 7"/>
          <p:cNvSpPr/>
          <p:nvPr/>
        </p:nvSpPr>
        <p:spPr bwMode="auto">
          <a:xfrm>
            <a:off x="714348" y="1357298"/>
            <a:ext cx="8143903" cy="1071570"/>
          </a:xfrm>
          <a:prstGeom prst="snip1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buFont typeface="Times New Roman" pitchFamily="16" charset="0"/>
              <a:buNone/>
              <a:defRPr/>
            </a:pPr>
            <a:r>
              <a:rPr lang="fr-FR" sz="2800" dirty="0" smtClean="0">
                <a:solidFill>
                  <a:schemeClr val="tx1"/>
                </a:solidFill>
                <a:ea typeface="Lucida Sans Unicode" charset="0"/>
                <a:cs typeface="Lucida Sans Unicode" charset="0"/>
              </a:rPr>
              <a:t>Savoirs G1S13 – Les tarifs, les prix et la rentabilité de l’opération de transport</a:t>
            </a:r>
          </a:p>
        </p:txBody>
      </p:sp>
      <p:pic>
        <p:nvPicPr>
          <p:cNvPr id="1027" name="Picture 3" descr="k15609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86058"/>
            <a:ext cx="1857388" cy="1857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3071802" y="3071810"/>
            <a:ext cx="5572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b="1" dirty="0" smtClean="0"/>
              <a:t>  L’utilisation de grilles tarifaires </a:t>
            </a:r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 Le calcul des opérations accessoires les plus courantes </a:t>
            </a:r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 L’utilisation de coûts standards en transport routier</a:t>
            </a:r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 Le calcul d’une marge</a:t>
            </a:r>
          </a:p>
          <a:p>
            <a:pPr>
              <a:buFont typeface="Arial" pitchFamily="34" charset="0"/>
              <a:buChar char="•"/>
            </a:pPr>
            <a:endParaRPr lang="fr-FR" dirty="0"/>
          </a:p>
        </p:txBody>
      </p:sp>
      <p:sp>
        <p:nvSpPr>
          <p:cNvPr id="12" name="Chevron 11"/>
          <p:cNvSpPr/>
          <p:nvPr/>
        </p:nvSpPr>
        <p:spPr>
          <a:xfrm>
            <a:off x="571472" y="4857760"/>
            <a:ext cx="8286808" cy="1428760"/>
          </a:xfrm>
          <a:prstGeom prst="chevr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285852" y="4857760"/>
            <a:ext cx="68580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b="1" dirty="0" smtClean="0">
                <a:solidFill>
                  <a:schemeClr val="tx2"/>
                </a:solidFill>
              </a:rPr>
              <a:t>  Utiliser </a:t>
            </a:r>
            <a:r>
              <a:rPr lang="fr-FR" b="1" dirty="0" smtClean="0"/>
              <a:t>des grilles tarifaires, de coût  de référence et une documentation professionnelles actualisée</a:t>
            </a:r>
          </a:p>
          <a:p>
            <a:pPr>
              <a:buFont typeface="Arial" pitchFamily="34" charset="0"/>
              <a:buChar char="•"/>
            </a:pPr>
            <a:r>
              <a:rPr lang="fr-FR" b="1" dirty="0" smtClean="0">
                <a:solidFill>
                  <a:schemeClr val="tx2"/>
                </a:solidFill>
              </a:rPr>
              <a:t>  Se limiter </a:t>
            </a:r>
            <a:r>
              <a:rPr lang="fr-FR" b="1" dirty="0" smtClean="0"/>
              <a:t>à la détermination d’unités </a:t>
            </a:r>
            <a:r>
              <a:rPr lang="fr-FR" b="1" dirty="0" smtClean="0"/>
              <a:t>d’œuvres </a:t>
            </a:r>
            <a:r>
              <a:rPr lang="fr-FR" dirty="0" smtClean="0"/>
              <a:t> 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b="1" dirty="0" smtClean="0">
                <a:solidFill>
                  <a:schemeClr val="tx2"/>
                </a:solidFill>
              </a:rPr>
              <a:t>  Être capable de calculer </a:t>
            </a:r>
            <a:r>
              <a:rPr lang="fr-FR" b="1" dirty="0" smtClean="0"/>
              <a:t>un rapport poids/volume, poids/longueur, payant pour ,minimum, unité payante.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4" presetClass="emp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2" grpId="0" animBg="1"/>
      <p:bldP spid="12" grpId="1" animBg="1"/>
      <p:bldP spid="14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gner un rectangle à un seul coin 1"/>
          <p:cNvSpPr/>
          <p:nvPr/>
        </p:nvSpPr>
        <p:spPr bwMode="auto">
          <a:xfrm>
            <a:off x="500034" y="1357298"/>
            <a:ext cx="8358217" cy="785818"/>
          </a:xfrm>
          <a:prstGeom prst="snip1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Font typeface="Times New Roman" pitchFamily="16" charset="0"/>
              <a:buNone/>
              <a:defRPr/>
            </a:pPr>
            <a:r>
              <a:rPr lang="fr-FR" sz="2800" dirty="0" smtClean="0">
                <a:solidFill>
                  <a:schemeClr val="tx1"/>
                </a:solidFill>
                <a:ea typeface="Lucida Sans Unicode" charset="0"/>
                <a:cs typeface="Lucida Sans Unicode" charset="0"/>
              </a:rPr>
              <a:t>Savoirs G1S15 – Les termes du commerce international</a:t>
            </a:r>
          </a:p>
        </p:txBody>
      </p:sp>
      <p:sp>
        <p:nvSpPr>
          <p:cNvPr id="3" name="Rectangle à coins arrondis 2"/>
          <p:cNvSpPr/>
          <p:nvPr/>
        </p:nvSpPr>
        <p:spPr>
          <a:xfrm>
            <a:off x="6000760" y="2714620"/>
            <a:ext cx="2786082" cy="15716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Chevron 3"/>
          <p:cNvSpPr/>
          <p:nvPr/>
        </p:nvSpPr>
        <p:spPr>
          <a:xfrm>
            <a:off x="571472" y="4786322"/>
            <a:ext cx="8286808" cy="1285884"/>
          </a:xfrm>
          <a:prstGeom prst="chevr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57430"/>
            <a:ext cx="5429288" cy="22860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6000760" y="2857496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b="1" dirty="0" smtClean="0"/>
              <a:t>  La notion de  </a:t>
            </a:r>
          </a:p>
          <a:p>
            <a:r>
              <a:rPr lang="fr-FR" b="1" dirty="0" smtClean="0"/>
              <a:t>    termes du commerce  </a:t>
            </a:r>
          </a:p>
          <a:p>
            <a:r>
              <a:rPr lang="fr-FR" b="1" dirty="0" smtClean="0"/>
              <a:t>    international TCI</a:t>
            </a:r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 Les principaux TCI</a:t>
            </a:r>
            <a:endParaRPr lang="fr-FR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1357290" y="4857760"/>
            <a:ext cx="6643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b="1" dirty="0" smtClean="0"/>
              <a:t>  Aborder les notions  de </a:t>
            </a:r>
            <a:r>
              <a:rPr lang="fr-FR" b="1" dirty="0" smtClean="0"/>
              <a:t>base : transferts </a:t>
            </a:r>
            <a:r>
              <a:rPr lang="fr-FR" b="1" dirty="0" smtClean="0"/>
              <a:t>de risques et de frais,   </a:t>
            </a:r>
          </a:p>
          <a:p>
            <a:r>
              <a:rPr lang="fr-FR" dirty="0" smtClean="0"/>
              <a:t>    </a:t>
            </a:r>
            <a:r>
              <a:rPr lang="fr-FR" b="1" dirty="0" smtClean="0"/>
              <a:t>obligations de l’acheteur et du vendeur </a:t>
            </a:r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 Se limiter à l’études des TCI les plus utilisés </a:t>
            </a:r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 Suivre l’actualité </a:t>
            </a:r>
            <a:r>
              <a:rPr lang="fr-FR" dirty="0" smtClean="0"/>
              <a:t>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4" presetClass="emp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" grpId="1" animBg="1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571500" y="2643188"/>
            <a:ext cx="2500313" cy="12858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0000" tIns="51048" rIns="90000" bIns="45000"/>
          <a:lstStyle/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fr-FR" sz="2400" b="1" dirty="0">
                <a:solidFill>
                  <a:schemeClr val="tx1"/>
                </a:solidFill>
              </a:rPr>
              <a:t>1 </a:t>
            </a:r>
          </a:p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lang="fr-FR" sz="800" b="1" dirty="0">
              <a:solidFill>
                <a:schemeClr val="tx1"/>
              </a:solidFill>
            </a:endParaRPr>
          </a:p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fr-FR" b="1" dirty="0">
                <a:solidFill>
                  <a:schemeClr val="tx1"/>
                </a:solidFill>
              </a:rPr>
              <a:t>L’organisation d’une opération de transport </a:t>
            </a:r>
          </a:p>
        </p:txBody>
      </p:sp>
      <p:sp>
        <p:nvSpPr>
          <p:cNvPr id="16" name="AutoShape 2"/>
          <p:cNvSpPr>
            <a:spLocks noChangeArrowheads="1"/>
          </p:cNvSpPr>
          <p:nvPr/>
        </p:nvSpPr>
        <p:spPr bwMode="auto">
          <a:xfrm>
            <a:off x="6143625" y="4572000"/>
            <a:ext cx="2500313" cy="12858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0000" tIns="51048" rIns="90000" bIns="45000"/>
          <a:lstStyle/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fr-FR" sz="2400" b="1" dirty="0">
                <a:solidFill>
                  <a:schemeClr val="tx1"/>
                </a:solidFill>
              </a:rPr>
              <a:t>6 </a:t>
            </a:r>
          </a:p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lang="fr-FR" sz="800" b="1" dirty="0">
              <a:solidFill>
                <a:schemeClr val="tx1"/>
              </a:solidFill>
            </a:endParaRPr>
          </a:p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fr-FR" b="1" dirty="0">
                <a:solidFill>
                  <a:schemeClr val="tx1"/>
                </a:solidFill>
              </a:rPr>
              <a:t>Les relations avec les partenaires</a:t>
            </a:r>
          </a:p>
        </p:txBody>
      </p:sp>
      <p:sp>
        <p:nvSpPr>
          <p:cNvPr id="17" name="AutoShape 2"/>
          <p:cNvSpPr>
            <a:spLocks noChangeArrowheads="1"/>
          </p:cNvSpPr>
          <p:nvPr/>
        </p:nvSpPr>
        <p:spPr bwMode="auto">
          <a:xfrm>
            <a:off x="3357563" y="4572000"/>
            <a:ext cx="2500312" cy="12858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0000" tIns="51048" rIns="90000" bIns="45000"/>
          <a:lstStyle/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fr-FR" sz="2400" b="1" dirty="0">
                <a:solidFill>
                  <a:schemeClr val="tx1"/>
                </a:solidFill>
              </a:rPr>
              <a:t>5</a:t>
            </a:r>
          </a:p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lang="fr-FR" sz="800" b="1" dirty="0">
              <a:solidFill>
                <a:schemeClr val="tx1"/>
              </a:solidFill>
            </a:endParaRPr>
          </a:p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fr-FR" b="1" dirty="0">
                <a:solidFill>
                  <a:schemeClr val="tx1"/>
                </a:solidFill>
              </a:rPr>
              <a:t>Le dédouanement des marchandises</a:t>
            </a:r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571500" y="4500563"/>
            <a:ext cx="2500313" cy="12858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8000" tIns="51048" rIns="18000" bIns="45000"/>
          <a:lstStyle/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fr-FR" sz="2400" b="1" dirty="0">
                <a:solidFill>
                  <a:schemeClr val="tx1"/>
                </a:solidFill>
              </a:rPr>
              <a:t>4</a:t>
            </a:r>
          </a:p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lang="fr-FR" sz="800" b="1" dirty="0">
              <a:solidFill>
                <a:schemeClr val="tx1"/>
              </a:solidFill>
            </a:endParaRPr>
          </a:p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fr-FR" b="1" dirty="0">
                <a:solidFill>
                  <a:schemeClr val="tx1"/>
                </a:solidFill>
              </a:rPr>
              <a:t>Le respect des procédures </a:t>
            </a:r>
            <a:r>
              <a:rPr lang="fr-FR" sz="1200" b="1" dirty="0">
                <a:solidFill>
                  <a:schemeClr val="tx1"/>
                </a:solidFill>
              </a:rPr>
              <a:t>&amp; </a:t>
            </a:r>
            <a:r>
              <a:rPr lang="fr-FR" b="1" dirty="0">
                <a:solidFill>
                  <a:schemeClr val="tx1"/>
                </a:solidFill>
              </a:rPr>
              <a:t>contraintes</a:t>
            </a:r>
          </a:p>
        </p:txBody>
      </p:sp>
      <p:sp>
        <p:nvSpPr>
          <p:cNvPr id="19" name="AutoShape 2"/>
          <p:cNvSpPr>
            <a:spLocks noChangeArrowheads="1"/>
          </p:cNvSpPr>
          <p:nvPr/>
        </p:nvSpPr>
        <p:spPr bwMode="auto">
          <a:xfrm>
            <a:off x="3357563" y="2643188"/>
            <a:ext cx="2500312" cy="12858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0000" tIns="51048" rIns="90000" bIns="45000"/>
          <a:lstStyle/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fr-FR" sz="2400" b="1" dirty="0">
                <a:solidFill>
                  <a:schemeClr val="tx1"/>
                </a:solidFill>
              </a:rPr>
              <a:t>2 </a:t>
            </a:r>
          </a:p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lang="fr-FR" sz="800" b="1" dirty="0">
              <a:solidFill>
                <a:schemeClr val="tx1"/>
              </a:solidFill>
            </a:endParaRPr>
          </a:p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fr-FR" b="1" dirty="0">
                <a:solidFill>
                  <a:schemeClr val="tx1"/>
                </a:solidFill>
              </a:rPr>
              <a:t>L’exécution d’une opération de transport </a:t>
            </a:r>
          </a:p>
        </p:txBody>
      </p:sp>
      <p:sp>
        <p:nvSpPr>
          <p:cNvPr id="20" name="AutoShape 2"/>
          <p:cNvSpPr>
            <a:spLocks noChangeArrowheads="1"/>
          </p:cNvSpPr>
          <p:nvPr/>
        </p:nvSpPr>
        <p:spPr bwMode="auto">
          <a:xfrm>
            <a:off x="6143625" y="2643188"/>
            <a:ext cx="2500313" cy="12858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0000" tIns="51048" rIns="90000" bIns="45000"/>
          <a:lstStyle/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fr-FR" sz="2400" b="1" dirty="0">
                <a:solidFill>
                  <a:schemeClr val="tx1"/>
                </a:solidFill>
              </a:rPr>
              <a:t>3 </a:t>
            </a:r>
          </a:p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lang="fr-FR" sz="800" b="1" dirty="0">
              <a:solidFill>
                <a:schemeClr val="tx1"/>
              </a:solidFill>
            </a:endParaRPr>
          </a:p>
          <a:p>
            <a:pPr algn="ctr"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fr-FR" b="1" dirty="0">
                <a:solidFill>
                  <a:schemeClr val="tx1"/>
                </a:solidFill>
              </a:rPr>
              <a:t>Le suivi d’une opération de transport </a:t>
            </a:r>
          </a:p>
        </p:txBody>
      </p:sp>
      <p:sp>
        <p:nvSpPr>
          <p:cNvPr id="22" name="Rogner un rectangle à un seul coin 21"/>
          <p:cNvSpPr/>
          <p:nvPr/>
        </p:nvSpPr>
        <p:spPr bwMode="auto">
          <a:xfrm>
            <a:off x="571500" y="1643063"/>
            <a:ext cx="8001000" cy="642937"/>
          </a:xfrm>
          <a:prstGeom prst="snip1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Times New Roman" pitchFamily="16" charset="0"/>
              <a:buNone/>
              <a:defRPr/>
            </a:pPr>
            <a:r>
              <a:rPr lang="fr-FR" sz="2800" b="1" dirty="0">
                <a:solidFill>
                  <a:srgbClr val="C00000"/>
                </a:solidFill>
                <a:ea typeface="Lucida Sans Unicode" charset="0"/>
                <a:cs typeface="Lucida Sans Unicode" charset="0"/>
              </a:rPr>
              <a:t>6 Groupes de compétences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èche vers le bas 4"/>
          <p:cNvSpPr>
            <a:spLocks noChangeArrowheads="1"/>
          </p:cNvSpPr>
          <p:nvPr/>
        </p:nvSpPr>
        <p:spPr bwMode="auto">
          <a:xfrm>
            <a:off x="6429388" y="4071942"/>
            <a:ext cx="928694" cy="64294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4" name="AutoShape 1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857224" y="4714884"/>
            <a:ext cx="7772400" cy="57150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1003">
            <a:schemeClr val="lt1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0000" tIns="51048" rIns="90000" bIns="45000"/>
          <a:lstStyle/>
          <a:p>
            <a:pPr eaLnBrk="1" hangingPunct="1">
              <a:lnSpc>
                <a:spcPct val="9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fr-FR" sz="2400" b="1" dirty="0" smtClean="0"/>
              <a:t>Activité 1 : La mise en œuvre d’une opération de transport</a:t>
            </a:r>
          </a:p>
        </p:txBody>
      </p:sp>
      <p:sp>
        <p:nvSpPr>
          <p:cNvPr id="8" name="Flèche vers le bas 4"/>
          <p:cNvSpPr>
            <a:spLocks noChangeArrowheads="1"/>
          </p:cNvSpPr>
          <p:nvPr/>
        </p:nvSpPr>
        <p:spPr bwMode="auto">
          <a:xfrm>
            <a:off x="2357422" y="4071942"/>
            <a:ext cx="928694" cy="64294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857224" y="1857364"/>
            <a:ext cx="3786187" cy="22145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0000" tIns="51048" rIns="90000" bIns="45000"/>
          <a:lstStyle/>
          <a:p>
            <a:pPr algn="ctr">
              <a:lnSpc>
                <a:spcPct val="98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fr-FR" sz="2400" b="1" dirty="0">
                <a:solidFill>
                  <a:schemeClr val="tx1"/>
                </a:solidFill>
                <a:latin typeface="Calibri" pitchFamily="34" charset="0"/>
              </a:rPr>
              <a:t>Groupe de compétences</a:t>
            </a:r>
          </a:p>
          <a:p>
            <a:pPr algn="ctr">
              <a:lnSpc>
                <a:spcPct val="98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fr-FR" sz="2400" b="1" dirty="0">
                <a:solidFill>
                  <a:schemeClr val="tx1"/>
                </a:solidFill>
                <a:latin typeface="Calibri" pitchFamily="34" charset="0"/>
              </a:rPr>
              <a:t> 1 </a:t>
            </a:r>
          </a:p>
          <a:p>
            <a:pPr algn="ctr">
              <a:lnSpc>
                <a:spcPct val="98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endParaRPr lang="fr-FR" sz="800" b="1" dirty="0">
              <a:solidFill>
                <a:schemeClr val="tx1"/>
              </a:solidFill>
              <a:latin typeface="Calibri" pitchFamily="34" charset="0"/>
            </a:endParaRPr>
          </a:p>
          <a:p>
            <a:pPr algn="ctr">
              <a:lnSpc>
                <a:spcPct val="98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fr-FR" sz="2400" b="1" dirty="0">
                <a:solidFill>
                  <a:schemeClr val="tx1"/>
                </a:solidFill>
                <a:latin typeface="Calibri" pitchFamily="34" charset="0"/>
              </a:rPr>
              <a:t>L’organisation d’une opération de transport </a:t>
            </a:r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5000628" y="1857364"/>
            <a:ext cx="3714750" cy="22145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0000" tIns="51048" rIns="90000" bIns="45000"/>
          <a:lstStyle/>
          <a:p>
            <a:pPr algn="ctr">
              <a:lnSpc>
                <a:spcPct val="9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FR" sz="2400" b="1" dirty="0">
                <a:solidFill>
                  <a:schemeClr val="tx1"/>
                </a:solidFill>
                <a:latin typeface="Calibri" pitchFamily="34" charset="0"/>
              </a:rPr>
              <a:t>Groupe de compétences</a:t>
            </a:r>
          </a:p>
          <a:p>
            <a:pPr algn="ctr">
              <a:lnSpc>
                <a:spcPct val="9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FR" sz="2400" b="1" dirty="0">
                <a:solidFill>
                  <a:schemeClr val="tx1"/>
                </a:solidFill>
                <a:latin typeface="Calibri" pitchFamily="34" charset="0"/>
              </a:rPr>
              <a:t> 2  </a:t>
            </a:r>
          </a:p>
          <a:p>
            <a:pPr algn="ctr">
              <a:lnSpc>
                <a:spcPct val="9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fr-FR" sz="800" b="1" dirty="0">
              <a:solidFill>
                <a:schemeClr val="tx1"/>
              </a:solidFill>
              <a:latin typeface="Calibri" pitchFamily="34" charset="0"/>
            </a:endParaRPr>
          </a:p>
          <a:p>
            <a:pPr algn="ctr">
              <a:lnSpc>
                <a:spcPct val="9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fr-FR" sz="2400" b="1" dirty="0">
                <a:solidFill>
                  <a:schemeClr val="tx1"/>
                </a:solidFill>
                <a:latin typeface="Calibri" pitchFamily="34" charset="0"/>
              </a:rPr>
              <a:t>L’exécution d’une opération de transport</a:t>
            </a:r>
            <a:r>
              <a:rPr lang="fr-FR" sz="2400" b="1" dirty="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 animBg="1"/>
      <p:bldP spid="8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gner un rectangle à un seul coin 1"/>
          <p:cNvSpPr/>
          <p:nvPr/>
        </p:nvSpPr>
        <p:spPr bwMode="auto">
          <a:xfrm>
            <a:off x="714349" y="1428736"/>
            <a:ext cx="7858180" cy="1143008"/>
          </a:xfrm>
          <a:prstGeom prst="snip1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buFont typeface="Times New Roman" pitchFamily="16" charset="0"/>
              <a:buNone/>
              <a:defRPr/>
            </a:pPr>
            <a:r>
              <a:rPr lang="fr-FR" sz="2800" b="1" dirty="0" smtClean="0">
                <a:solidFill>
                  <a:schemeClr val="tx1"/>
                </a:solidFill>
                <a:ea typeface="Lucida Sans Unicode" charset="0"/>
                <a:cs typeface="Lucida Sans Unicode" charset="0"/>
              </a:rPr>
              <a:t>Groupe de compétences 1  </a:t>
            </a:r>
          </a:p>
          <a:p>
            <a:pPr algn="ctr">
              <a:buFont typeface="Times New Roman" pitchFamily="16" charset="0"/>
              <a:buNone/>
              <a:defRPr/>
            </a:pPr>
            <a:r>
              <a:rPr lang="fr-FR" sz="2800" b="1" dirty="0" smtClean="0">
                <a:solidFill>
                  <a:schemeClr val="tx1"/>
                </a:solidFill>
                <a:ea typeface="Lucida Sans Unicode" charset="0"/>
                <a:cs typeface="Lucida Sans Unicode" charset="0"/>
              </a:rPr>
              <a:t> L’organisation </a:t>
            </a:r>
            <a:r>
              <a:rPr lang="fr-FR" sz="2800" b="1" dirty="0">
                <a:solidFill>
                  <a:schemeClr val="tx1"/>
                </a:solidFill>
                <a:ea typeface="Lucida Sans Unicode" charset="0"/>
                <a:cs typeface="Lucida Sans Unicode" charset="0"/>
              </a:rPr>
              <a:t>d’une opération de transport </a:t>
            </a:r>
          </a:p>
        </p:txBody>
      </p:sp>
      <p:sp>
        <p:nvSpPr>
          <p:cNvPr id="5" name="Chevron 4"/>
          <p:cNvSpPr/>
          <p:nvPr/>
        </p:nvSpPr>
        <p:spPr>
          <a:xfrm>
            <a:off x="1000100" y="3000372"/>
            <a:ext cx="2214578" cy="1143008"/>
          </a:xfrm>
          <a:prstGeom prst="chevron">
            <a:avLst/>
          </a:prstGeom>
          <a:solidFill>
            <a:srgbClr val="ED8127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2800" b="1" dirty="0" smtClean="0">
                <a:solidFill>
                  <a:schemeClr val="tx1"/>
                </a:solidFill>
              </a:rPr>
              <a:t>G1C1</a:t>
            </a:r>
            <a:endParaRPr lang="fr-FR" sz="2800" b="1" dirty="0">
              <a:solidFill>
                <a:schemeClr val="tx1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1000100" y="4572008"/>
            <a:ext cx="2214578" cy="1143008"/>
          </a:xfrm>
          <a:prstGeom prst="chevron">
            <a:avLst/>
          </a:prstGeom>
          <a:solidFill>
            <a:srgbClr val="ED8127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2800" b="1" dirty="0" smtClean="0">
                <a:solidFill>
                  <a:schemeClr val="tx1"/>
                </a:solidFill>
              </a:rPr>
              <a:t>G1C2</a:t>
            </a:r>
            <a:endParaRPr lang="fr-FR" sz="2800" b="1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2857488" y="3000372"/>
            <a:ext cx="5500726" cy="1143008"/>
          </a:xfrm>
          <a:prstGeom prst="chevr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</a:rPr>
              <a:t>Préparer</a:t>
            </a:r>
            <a:r>
              <a:rPr lang="fr-FR" sz="2400" dirty="0" smtClean="0">
                <a:solidFill>
                  <a:schemeClr val="tx1"/>
                </a:solidFill>
              </a:rPr>
              <a:t> l’opération de transport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2857488" y="4572008"/>
            <a:ext cx="5429288" cy="1143008"/>
          </a:xfrm>
          <a:prstGeom prst="chevr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</a:rPr>
              <a:t>Recourir</a:t>
            </a:r>
            <a:r>
              <a:rPr lang="fr-FR" sz="2400" dirty="0" smtClean="0">
                <a:solidFill>
                  <a:schemeClr val="tx1"/>
                </a:solidFill>
              </a:rPr>
              <a:t> à la sous-traitance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gner un rectangle à un seul coin 2"/>
          <p:cNvSpPr/>
          <p:nvPr/>
        </p:nvSpPr>
        <p:spPr bwMode="auto">
          <a:xfrm>
            <a:off x="642910" y="1428736"/>
            <a:ext cx="8143903" cy="571504"/>
          </a:xfrm>
          <a:prstGeom prst="snip1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buFont typeface="Times New Roman" pitchFamily="16" charset="0"/>
              <a:buNone/>
              <a:defRPr/>
            </a:pPr>
            <a:r>
              <a:rPr lang="fr-FR" sz="2800" b="1" dirty="0" smtClean="0">
                <a:solidFill>
                  <a:schemeClr val="tx1"/>
                </a:solidFill>
                <a:ea typeface="Lucida Sans Unicode" charset="0"/>
                <a:cs typeface="Lucida Sans Unicode" charset="0"/>
              </a:rPr>
              <a:t>G1C1 – Préparer l’opération de transport  </a:t>
            </a:r>
            <a:endParaRPr lang="fr-FR" sz="2800" b="1" dirty="0">
              <a:solidFill>
                <a:schemeClr val="tx1"/>
              </a:solidFill>
              <a:ea typeface="Lucida Sans Unicode" charset="0"/>
              <a:cs typeface="Lucida Sans Unicode" charset="0"/>
            </a:endParaRPr>
          </a:p>
        </p:txBody>
      </p:sp>
      <p:graphicFrame>
        <p:nvGraphicFramePr>
          <p:cNvPr id="4" name="Diagramme 3"/>
          <p:cNvGraphicFramePr/>
          <p:nvPr/>
        </p:nvGraphicFramePr>
        <p:xfrm>
          <a:off x="714348" y="2214554"/>
          <a:ext cx="3143272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4" descr="IS188-00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3570" y="3500438"/>
            <a:ext cx="1643074" cy="12365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5857884" y="371475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5786446" y="357187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15" name="Picture 15" descr="PAA04100004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43570" y="5143512"/>
            <a:ext cx="1643074" cy="10743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" name="Image 12" descr="http://t0.gstatic.com/images?q=tbn:vmFApDyop85koM:http://www.bp2r.fr/IMG/arton3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43570" y="2214554"/>
            <a:ext cx="1645077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ZoneTexte 21"/>
          <p:cNvSpPr txBox="1"/>
          <p:nvPr/>
        </p:nvSpPr>
        <p:spPr>
          <a:xfrm>
            <a:off x="7715272" y="3714752"/>
            <a:ext cx="642942" cy="9233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5400" dirty="0" smtClean="0">
                <a:solidFill>
                  <a:schemeClr val="tx2">
                    <a:lumMod val="75000"/>
                  </a:schemeClr>
                </a:solidFill>
              </a:rPr>
              <a:t>€</a:t>
            </a:r>
            <a:endParaRPr lang="fr-FR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4" name="Image 11" descr="http://www.fotosearch.fr/bthumb/PSK/PSK145/1574R-01135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86248" y="3571876"/>
            <a:ext cx="807249" cy="12144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" name="Carré corné 25"/>
          <p:cNvSpPr/>
          <p:nvPr/>
        </p:nvSpPr>
        <p:spPr>
          <a:xfrm>
            <a:off x="5072066" y="3357562"/>
            <a:ext cx="2857520" cy="185738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800" b="1" dirty="0" smtClean="0">
              <a:solidFill>
                <a:schemeClr val="tx1"/>
              </a:solidFill>
            </a:endParaRPr>
          </a:p>
          <a:p>
            <a:pPr algn="ctr"/>
            <a:r>
              <a:rPr lang="fr-FR" sz="2400" b="1" dirty="0" smtClean="0">
                <a:solidFill>
                  <a:schemeClr val="tx1"/>
                </a:solidFill>
                <a:cs typeface="Browallia New" pitchFamily="34" charset="-34"/>
              </a:rPr>
              <a:t>G1C1.CP1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  <a:cs typeface="Browallia New" pitchFamily="34" charset="-34"/>
              </a:rPr>
              <a:t>Respecter la demande du donneur d’ordre</a:t>
            </a:r>
          </a:p>
          <a:p>
            <a:pPr algn="ctr"/>
            <a:endParaRPr lang="fr-FR" dirty="0"/>
          </a:p>
        </p:txBody>
      </p:sp>
      <p:sp>
        <p:nvSpPr>
          <p:cNvPr id="19" name="Bouton d'action : Aide 18">
            <a:hlinkClick r:id="" action="ppaction://noaction" highlightClick="1"/>
          </p:cNvPr>
          <p:cNvSpPr/>
          <p:nvPr/>
        </p:nvSpPr>
        <p:spPr>
          <a:xfrm>
            <a:off x="6215074" y="2643182"/>
            <a:ext cx="428628" cy="357190"/>
          </a:xfrm>
          <a:prstGeom prst="actionButtonHelp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5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5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5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Graphic spid="4" grpId="0">
        <p:bldAsOne/>
      </p:bldGraphic>
      <p:bldP spid="22" grpId="0" animBg="1"/>
      <p:bldP spid="26" grpId="0" animBg="1"/>
      <p:bldP spid="26" grpId="1" animBg="1"/>
      <p:bldP spid="26" grpId="2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gner un rectangle à un seul coin 1"/>
          <p:cNvSpPr/>
          <p:nvPr/>
        </p:nvSpPr>
        <p:spPr bwMode="auto">
          <a:xfrm>
            <a:off x="642910" y="1428736"/>
            <a:ext cx="8143903" cy="571504"/>
          </a:xfrm>
          <a:prstGeom prst="snip1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buFont typeface="Times New Roman" pitchFamily="16" charset="0"/>
              <a:buNone/>
              <a:defRPr/>
            </a:pPr>
            <a:r>
              <a:rPr lang="fr-FR" sz="2800" b="1" dirty="0" smtClean="0">
                <a:solidFill>
                  <a:schemeClr val="tx1"/>
                </a:solidFill>
                <a:ea typeface="Lucida Sans Unicode" charset="0"/>
                <a:cs typeface="Lucida Sans Unicode" charset="0"/>
              </a:rPr>
              <a:t>G1C1 – Préparer l’opération de transport  </a:t>
            </a:r>
            <a:endParaRPr lang="fr-FR" sz="2800" b="1" dirty="0">
              <a:solidFill>
                <a:schemeClr val="tx1"/>
              </a:solidFill>
              <a:ea typeface="Lucida Sans Unicode" charset="0"/>
              <a:cs typeface="Lucida Sans Unicode" charset="0"/>
            </a:endParaRPr>
          </a:p>
        </p:txBody>
      </p:sp>
      <p:graphicFrame>
        <p:nvGraphicFramePr>
          <p:cNvPr id="9" name="Diagramme 8"/>
          <p:cNvGraphicFramePr/>
          <p:nvPr/>
        </p:nvGraphicFramePr>
        <p:xfrm>
          <a:off x="714348" y="2214554"/>
          <a:ext cx="3143272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4572000" y="3571876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2" name="Carré corné 11"/>
          <p:cNvSpPr/>
          <p:nvPr/>
        </p:nvSpPr>
        <p:spPr>
          <a:xfrm>
            <a:off x="4500562" y="2571744"/>
            <a:ext cx="3786214" cy="1214446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800" b="1" dirty="0" smtClean="0">
              <a:solidFill>
                <a:schemeClr val="tx1"/>
              </a:solidFill>
            </a:endParaRPr>
          </a:p>
          <a:p>
            <a:pPr algn="ctr"/>
            <a:endParaRPr lang="fr-FR" dirty="0"/>
          </a:p>
        </p:txBody>
      </p:sp>
      <p:sp>
        <p:nvSpPr>
          <p:cNvPr id="16" name="Carré corné 15"/>
          <p:cNvSpPr/>
          <p:nvPr/>
        </p:nvSpPr>
        <p:spPr>
          <a:xfrm>
            <a:off x="4500562" y="4286256"/>
            <a:ext cx="3786214" cy="150019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fr-FR" b="1" dirty="0" smtClean="0"/>
              <a:t>Faire le lien avec les compétences  du groupe 6 </a:t>
            </a:r>
          </a:p>
          <a:p>
            <a:pPr algn="ctr"/>
            <a:r>
              <a:rPr lang="fr-FR" b="1" dirty="0" smtClean="0"/>
              <a:t>« les relations avec les partenaires » </a:t>
            </a:r>
            <a:endParaRPr lang="fr-FR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4714876" y="2643182"/>
            <a:ext cx="3357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Les compétences acquises dans un mode de transport  sont  transposables </a:t>
            </a:r>
            <a:r>
              <a:rPr lang="fr-FR" b="1" dirty="0" smtClean="0"/>
              <a:t>aux </a:t>
            </a:r>
            <a:r>
              <a:rPr lang="fr-FR" b="1" dirty="0" smtClean="0"/>
              <a:t>autres modes.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4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24" presetClass="emp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6" grpId="0" animBg="1"/>
      <p:bldP spid="16" grpId="1" animBg="1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gner un rectangle à un seul coin 1"/>
          <p:cNvSpPr/>
          <p:nvPr/>
        </p:nvSpPr>
        <p:spPr bwMode="auto">
          <a:xfrm>
            <a:off x="714348" y="1500174"/>
            <a:ext cx="8143903" cy="571504"/>
          </a:xfrm>
          <a:prstGeom prst="snip1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buFont typeface="Times New Roman" pitchFamily="16" charset="0"/>
              <a:buNone/>
              <a:defRPr/>
            </a:pPr>
            <a:r>
              <a:rPr lang="fr-FR" sz="2800" b="1" dirty="0" smtClean="0">
                <a:solidFill>
                  <a:schemeClr val="tx1"/>
                </a:solidFill>
                <a:ea typeface="Lucida Sans Unicode" charset="0"/>
                <a:cs typeface="Lucida Sans Unicode" charset="0"/>
              </a:rPr>
              <a:t>G1C2 – Recourir à la sous-traitance  </a:t>
            </a:r>
            <a:endParaRPr lang="fr-FR" sz="2800" b="1" dirty="0">
              <a:solidFill>
                <a:schemeClr val="tx1"/>
              </a:solidFill>
              <a:ea typeface="Lucida Sans Unicode" charset="0"/>
              <a:cs typeface="Lucida Sans Unicode" charset="0"/>
            </a:endParaRPr>
          </a:p>
        </p:txBody>
      </p:sp>
      <p:graphicFrame>
        <p:nvGraphicFramePr>
          <p:cNvPr id="6" name="Diagramme 5"/>
          <p:cNvGraphicFramePr/>
          <p:nvPr/>
        </p:nvGraphicFramePr>
        <p:xfrm>
          <a:off x="785786" y="2357430"/>
          <a:ext cx="3143272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34" descr="IS188-00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9256" y="3429000"/>
            <a:ext cx="1714512" cy="129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4000496" y="4000504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</a:rPr>
              <a:t>Quoi ?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786446" y="2681583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</a:rPr>
              <a:t>Qui ? 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143768" y="4000504"/>
            <a:ext cx="2000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</a:rPr>
              <a:t>Comment</a:t>
            </a:r>
            <a:r>
              <a:rPr lang="fr-FR" sz="2400" dirty="0" smtClean="0">
                <a:solidFill>
                  <a:srgbClr val="FF0000"/>
                </a:solidFill>
              </a:rPr>
              <a:t> ? 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5" name="Carré corné 4"/>
          <p:cNvSpPr/>
          <p:nvPr/>
        </p:nvSpPr>
        <p:spPr>
          <a:xfrm>
            <a:off x="5143504" y="2643182"/>
            <a:ext cx="2500330" cy="328614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800" b="1" dirty="0" smtClean="0">
              <a:solidFill>
                <a:schemeClr val="tx1"/>
              </a:solidFill>
            </a:endParaRPr>
          </a:p>
          <a:p>
            <a:pPr algn="ctr"/>
            <a:endParaRPr lang="fr-FR" sz="2800" b="1" dirty="0" smtClean="0">
              <a:solidFill>
                <a:schemeClr val="tx1"/>
              </a:solidFill>
            </a:endParaRP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G1C2.CP1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Situer son action au sein de la chaine logistique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G1C2.CP2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Préserver les intérêts de l’entreprise</a:t>
            </a:r>
          </a:p>
          <a:p>
            <a:pPr algn="ctr"/>
            <a:r>
              <a:rPr lang="fr-FR" sz="2800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4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6" grpId="0">
        <p:bldAsOne/>
      </p:bldGraphic>
      <p:bldP spid="8" grpId="0"/>
      <p:bldP spid="10" grpId="0"/>
      <p:bldP spid="11" grpId="0"/>
      <p:bldP spid="5" grpId="0" animBg="1"/>
      <p:bldP spid="5" grpId="1" animBg="1"/>
      <p:bldP spid="5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gner un rectangle à un seul coin 1"/>
          <p:cNvSpPr/>
          <p:nvPr/>
        </p:nvSpPr>
        <p:spPr bwMode="auto">
          <a:xfrm>
            <a:off x="714348" y="1357298"/>
            <a:ext cx="8143903" cy="1000132"/>
          </a:xfrm>
          <a:prstGeom prst="snip1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buFont typeface="Times New Roman" pitchFamily="16" charset="0"/>
              <a:buNone/>
              <a:defRPr/>
            </a:pPr>
            <a:r>
              <a:rPr lang="fr-FR" sz="2800" dirty="0" smtClean="0">
                <a:solidFill>
                  <a:schemeClr val="tx1"/>
                </a:solidFill>
                <a:ea typeface="Lucida Sans Unicode" charset="0"/>
                <a:cs typeface="Lucida Sans Unicode" charset="0"/>
              </a:rPr>
              <a:t>Les savoirs et limites de savoirs</a:t>
            </a:r>
          </a:p>
          <a:p>
            <a:pPr algn="ctr">
              <a:buFont typeface="Times New Roman" pitchFamily="16" charset="0"/>
              <a:buNone/>
              <a:defRPr/>
            </a:pPr>
            <a:r>
              <a:rPr lang="fr-FR" sz="2800" dirty="0" smtClean="0">
                <a:solidFill>
                  <a:schemeClr val="tx1"/>
                </a:solidFill>
                <a:ea typeface="Lucida Sans Unicode" charset="0"/>
                <a:cs typeface="Lucida Sans Unicode" charset="0"/>
              </a:rPr>
              <a:t>Groupe de compétences 1</a:t>
            </a:r>
            <a:endParaRPr lang="fr-FR" sz="2800" dirty="0">
              <a:solidFill>
                <a:schemeClr val="tx1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28" name="Carré corné 27"/>
          <p:cNvSpPr/>
          <p:nvPr/>
        </p:nvSpPr>
        <p:spPr>
          <a:xfrm>
            <a:off x="714348" y="2500306"/>
            <a:ext cx="1428760" cy="114300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 sz="16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b="1" dirty="0" smtClean="0">
                <a:solidFill>
                  <a:schemeClr val="tx1"/>
                </a:solidFill>
              </a:rPr>
              <a:t>Les intervenants de la chaine logistique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35" name="Carré corné 34"/>
          <p:cNvSpPr/>
          <p:nvPr/>
        </p:nvSpPr>
        <p:spPr>
          <a:xfrm>
            <a:off x="714348" y="3786190"/>
            <a:ext cx="1428760" cy="114300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Les caractéristi-ques de la marchandise</a:t>
            </a:r>
            <a:endParaRPr lang="fr-FR" dirty="0"/>
          </a:p>
        </p:txBody>
      </p:sp>
      <p:sp>
        <p:nvSpPr>
          <p:cNvPr id="36" name="Carré corné 35"/>
          <p:cNvSpPr/>
          <p:nvPr/>
        </p:nvSpPr>
        <p:spPr>
          <a:xfrm>
            <a:off x="714348" y="5072074"/>
            <a:ext cx="1428760" cy="114300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Le contrat de transport et le contrat de commission</a:t>
            </a:r>
            <a:endParaRPr lang="fr-FR" dirty="0"/>
          </a:p>
        </p:txBody>
      </p:sp>
      <p:sp>
        <p:nvSpPr>
          <p:cNvPr id="37" name="Carré corné 36"/>
          <p:cNvSpPr/>
          <p:nvPr/>
        </p:nvSpPr>
        <p:spPr>
          <a:xfrm>
            <a:off x="2357422" y="2500306"/>
            <a:ext cx="1428760" cy="114300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Les modes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 et techniques de transport</a:t>
            </a:r>
            <a:endParaRPr lang="fr-FR" b="1" dirty="0"/>
          </a:p>
        </p:txBody>
      </p:sp>
      <p:sp>
        <p:nvSpPr>
          <p:cNvPr id="38" name="Carré corné 37"/>
          <p:cNvSpPr/>
          <p:nvPr/>
        </p:nvSpPr>
        <p:spPr>
          <a:xfrm>
            <a:off x="4000496" y="2500306"/>
            <a:ext cx="1428760" cy="114300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L’offre de transport</a:t>
            </a:r>
            <a:endParaRPr lang="fr-FR" dirty="0"/>
          </a:p>
        </p:txBody>
      </p:sp>
      <p:sp>
        <p:nvSpPr>
          <p:cNvPr id="39" name="Carré corné 38"/>
          <p:cNvSpPr/>
          <p:nvPr/>
        </p:nvSpPr>
        <p:spPr>
          <a:xfrm>
            <a:off x="5643570" y="2500306"/>
            <a:ext cx="1428760" cy="114300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b="1" dirty="0" smtClean="0">
                <a:solidFill>
                  <a:schemeClr val="tx1"/>
                </a:solidFill>
              </a:rPr>
              <a:t> La géographie des transports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40" name="Carré corné 39"/>
          <p:cNvSpPr/>
          <p:nvPr/>
        </p:nvSpPr>
        <p:spPr>
          <a:xfrm>
            <a:off x="7286644" y="2500306"/>
            <a:ext cx="1428760" cy="114300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b="1" dirty="0" smtClean="0">
                <a:solidFill>
                  <a:schemeClr val="tx1"/>
                </a:solidFill>
              </a:rPr>
              <a:t>La cartographie des transports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41" name="Carré corné 40"/>
          <p:cNvSpPr/>
          <p:nvPr/>
        </p:nvSpPr>
        <p:spPr>
          <a:xfrm>
            <a:off x="2357422" y="3786190"/>
            <a:ext cx="1428760" cy="114300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b="1" dirty="0" smtClean="0">
                <a:solidFill>
                  <a:schemeClr val="tx1"/>
                </a:solidFill>
              </a:rPr>
              <a:t>Les caractéristi-ques de l’envoi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42" name="Carré corné 41"/>
          <p:cNvSpPr/>
          <p:nvPr/>
        </p:nvSpPr>
        <p:spPr>
          <a:xfrm>
            <a:off x="4000496" y="3786190"/>
            <a:ext cx="1428760" cy="114300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 b="1" dirty="0" smtClean="0">
                <a:solidFill>
                  <a:schemeClr val="tx1"/>
                </a:solidFill>
              </a:rPr>
              <a:t> Les matériels de transport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43" name="Carré corné 42"/>
          <p:cNvSpPr/>
          <p:nvPr/>
        </p:nvSpPr>
        <p:spPr>
          <a:xfrm>
            <a:off x="5643570" y="3786190"/>
            <a:ext cx="1428760" cy="114300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 b="1" dirty="0" smtClean="0">
                <a:solidFill>
                  <a:schemeClr val="tx1"/>
                </a:solidFill>
              </a:rPr>
              <a:t>Les plani-grammes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44" name="Carré corné 43"/>
          <p:cNvSpPr/>
          <p:nvPr/>
        </p:nvSpPr>
        <p:spPr>
          <a:xfrm>
            <a:off x="7286644" y="3786190"/>
            <a:ext cx="1428760" cy="114300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La sous-traitance </a:t>
            </a:r>
            <a:endParaRPr lang="fr-FR" dirty="0"/>
          </a:p>
        </p:txBody>
      </p:sp>
      <p:sp>
        <p:nvSpPr>
          <p:cNvPr id="45" name="Carré corné 44"/>
          <p:cNvSpPr/>
          <p:nvPr/>
        </p:nvSpPr>
        <p:spPr>
          <a:xfrm>
            <a:off x="2357422" y="5072074"/>
            <a:ext cx="1428760" cy="114300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 b="1" dirty="0" smtClean="0">
                <a:solidFill>
                  <a:schemeClr val="tx1"/>
                </a:solidFill>
              </a:rPr>
              <a:t>Les prestations annexes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46" name="Carré corné 45"/>
          <p:cNvSpPr/>
          <p:nvPr/>
        </p:nvSpPr>
        <p:spPr>
          <a:xfrm>
            <a:off x="4000496" y="5072074"/>
            <a:ext cx="1428760" cy="114300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Les tarifs,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 les prix et la rentabilité </a:t>
            </a:r>
            <a:endParaRPr lang="fr-FR" dirty="0"/>
          </a:p>
        </p:txBody>
      </p:sp>
      <p:sp>
        <p:nvSpPr>
          <p:cNvPr id="47" name="Carré corné 46"/>
          <p:cNvSpPr/>
          <p:nvPr/>
        </p:nvSpPr>
        <p:spPr>
          <a:xfrm>
            <a:off x="5643570" y="5072074"/>
            <a:ext cx="1428760" cy="114300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Réglementa-</a:t>
            </a:r>
          </a:p>
          <a:p>
            <a:pPr algn="ctr"/>
            <a:r>
              <a:rPr lang="fr-FR" b="1" dirty="0" err="1" smtClean="0">
                <a:solidFill>
                  <a:schemeClr val="tx1"/>
                </a:solidFill>
              </a:rPr>
              <a:t>tions</a:t>
            </a:r>
            <a:r>
              <a:rPr lang="fr-FR" b="1" dirty="0" smtClean="0">
                <a:solidFill>
                  <a:schemeClr val="tx1"/>
                </a:solidFill>
              </a:rPr>
              <a:t> applicables</a:t>
            </a:r>
            <a:endParaRPr lang="fr-FR" dirty="0"/>
          </a:p>
        </p:txBody>
      </p:sp>
      <p:sp>
        <p:nvSpPr>
          <p:cNvPr id="48" name="Carré corné 47"/>
          <p:cNvSpPr/>
          <p:nvPr/>
        </p:nvSpPr>
        <p:spPr>
          <a:xfrm>
            <a:off x="7286644" y="5072074"/>
            <a:ext cx="1428760" cy="1143008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fr-FR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b="1" dirty="0" smtClean="0">
                <a:solidFill>
                  <a:schemeClr val="tx1"/>
                </a:solidFill>
              </a:rPr>
              <a:t>Les termes du commerce international</a:t>
            </a:r>
            <a:endParaRPr lang="fr-F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9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30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7000"/>
                            </p:stCondLst>
                            <p:childTnLst>
                              <p:par>
                                <p:cTn id="62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9000"/>
                            </p:stCondLst>
                            <p:childTnLst>
                              <p:par>
                                <p:cTn id="66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8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gner un rectangle à un seul coin 1"/>
          <p:cNvSpPr/>
          <p:nvPr/>
        </p:nvSpPr>
        <p:spPr bwMode="auto">
          <a:xfrm>
            <a:off x="714348" y="1357298"/>
            <a:ext cx="8143903" cy="714380"/>
          </a:xfrm>
          <a:prstGeom prst="snip1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buFont typeface="Times New Roman" pitchFamily="16" charset="0"/>
              <a:buNone/>
              <a:defRPr/>
            </a:pPr>
            <a:r>
              <a:rPr lang="fr-FR" sz="2800" dirty="0" smtClean="0">
                <a:solidFill>
                  <a:schemeClr val="tx1"/>
                </a:solidFill>
                <a:ea typeface="Lucida Sans Unicode" charset="0"/>
                <a:cs typeface="Lucida Sans Unicode" charset="0"/>
              </a:rPr>
              <a:t>Savoirs G1S4 – La géographie des transports</a:t>
            </a:r>
          </a:p>
        </p:txBody>
      </p:sp>
      <p:sp>
        <p:nvSpPr>
          <p:cNvPr id="3" name="Rectangle à coins arrondis 2"/>
          <p:cNvSpPr/>
          <p:nvPr/>
        </p:nvSpPr>
        <p:spPr>
          <a:xfrm>
            <a:off x="2857488" y="2428868"/>
            <a:ext cx="5929354" cy="221457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Picture 6" descr="http://www.fotosearch.fr/bthumb/CSP/CSP051/k05126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86058"/>
            <a:ext cx="1679405" cy="1571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ZoneTexte 12"/>
          <p:cNvSpPr txBox="1">
            <a:spLocks noChangeArrowheads="1"/>
          </p:cNvSpPr>
          <p:nvPr/>
        </p:nvSpPr>
        <p:spPr bwMode="auto">
          <a:xfrm flipH="1">
            <a:off x="2928926" y="2500306"/>
            <a:ext cx="592935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b="1" dirty="0" smtClean="0"/>
              <a:t>  </a:t>
            </a:r>
            <a:r>
              <a:rPr lang="fr-FR" b="1" dirty="0" smtClean="0">
                <a:solidFill>
                  <a:srgbClr val="C00000"/>
                </a:solidFill>
              </a:rPr>
              <a:t>La </a:t>
            </a:r>
            <a:r>
              <a:rPr lang="fr-FR" b="1" dirty="0">
                <a:solidFill>
                  <a:srgbClr val="C00000"/>
                </a:solidFill>
              </a:rPr>
              <a:t>France </a:t>
            </a:r>
            <a:r>
              <a:rPr lang="fr-FR" b="1" dirty="0"/>
              <a:t>: localisation des régions, </a:t>
            </a:r>
            <a:r>
              <a:rPr lang="fr-FR" b="1" dirty="0" smtClean="0"/>
              <a:t>des départements</a:t>
            </a:r>
            <a:r>
              <a:rPr lang="fr-FR" b="1" dirty="0"/>
              <a:t>, </a:t>
            </a:r>
            <a:r>
              <a:rPr lang="fr-FR" b="1" dirty="0" smtClean="0"/>
              <a:t>des préfectures</a:t>
            </a:r>
            <a:r>
              <a:rPr lang="fr-FR" b="1" dirty="0"/>
              <a:t>.  </a:t>
            </a:r>
            <a:endParaRPr lang="fr-FR" b="1" dirty="0" smtClean="0"/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 </a:t>
            </a:r>
            <a:r>
              <a:rPr lang="fr-FR" b="1" dirty="0" smtClean="0">
                <a:solidFill>
                  <a:srgbClr val="C00000"/>
                </a:solidFill>
              </a:rPr>
              <a:t>L’Union </a:t>
            </a:r>
            <a:r>
              <a:rPr lang="fr-FR" b="1" dirty="0">
                <a:solidFill>
                  <a:srgbClr val="C00000"/>
                </a:solidFill>
              </a:rPr>
              <a:t>européenne</a:t>
            </a:r>
            <a:r>
              <a:rPr lang="fr-FR" b="1" dirty="0"/>
              <a:t>: la localisation des pays, de leur capitale, des principaux ports et aéroports, des réseaux de transport. </a:t>
            </a:r>
            <a:endParaRPr lang="fr-FR" b="1" dirty="0" smtClean="0"/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 </a:t>
            </a:r>
            <a:r>
              <a:rPr lang="fr-FR" b="1" dirty="0" smtClean="0">
                <a:solidFill>
                  <a:srgbClr val="C00000"/>
                </a:solidFill>
              </a:rPr>
              <a:t>Le </a:t>
            </a:r>
            <a:r>
              <a:rPr lang="fr-FR" b="1" dirty="0">
                <a:solidFill>
                  <a:srgbClr val="C00000"/>
                </a:solidFill>
              </a:rPr>
              <a:t>reste du monde </a:t>
            </a:r>
            <a:r>
              <a:rPr lang="fr-FR" b="1" dirty="0" smtClean="0"/>
              <a:t>: la localisation </a:t>
            </a:r>
            <a:r>
              <a:rPr lang="fr-FR" b="1" dirty="0"/>
              <a:t>des zones d’échanges, des principaux ports et </a:t>
            </a:r>
            <a:r>
              <a:rPr lang="fr-FR" b="1" dirty="0" smtClean="0"/>
              <a:t>aéroports. </a:t>
            </a:r>
            <a:endParaRPr lang="fr-FR" b="1" dirty="0"/>
          </a:p>
        </p:txBody>
      </p:sp>
      <p:sp>
        <p:nvSpPr>
          <p:cNvPr id="6" name="Chevron 5"/>
          <p:cNvSpPr/>
          <p:nvPr/>
        </p:nvSpPr>
        <p:spPr>
          <a:xfrm>
            <a:off x="571472" y="5072074"/>
            <a:ext cx="8286808" cy="1000132"/>
          </a:xfrm>
          <a:prstGeom prst="chevr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285852" y="5143512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   </a:t>
            </a:r>
            <a:r>
              <a:rPr lang="fr-FR" b="1" dirty="0" smtClean="0"/>
              <a:t>L’apprentissage doit être méthodique et </a:t>
            </a:r>
            <a:r>
              <a:rPr lang="fr-FR" b="1" dirty="0" smtClean="0"/>
              <a:t>régulier  </a:t>
            </a:r>
            <a:endParaRPr lang="fr-FR" b="1" dirty="0" smtClean="0"/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  S’appuyer sur des cas pratiques, des logiciels et des sites existants</a:t>
            </a:r>
          </a:p>
          <a:p>
            <a:r>
              <a:rPr lang="fr-FR" b="1" dirty="0" smtClean="0"/>
              <a:t>    afin de faciliter la mémorisation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4" presetClass="emp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 animBg="1"/>
      <p:bldP spid="6" grpId="1" animBg="1"/>
      <p:bldP spid="8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609</Words>
  <Application>Microsoft Office PowerPoint</Application>
  <PresentationFormat>Affichage à l'écran (4:3)</PresentationFormat>
  <Paragraphs>133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Le référentiel  de certification</vt:lpstr>
      <vt:lpstr>Diapositive 2</vt:lpstr>
      <vt:lpstr>Activité 1 : La mise en œuvre d’une opération de transport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Régis BUCQUET</dc:creator>
  <cp:lastModifiedBy>dibe</cp:lastModifiedBy>
  <cp:revision>191</cp:revision>
  <dcterms:created xsi:type="dcterms:W3CDTF">2010-03-09T21:38:14Z</dcterms:created>
  <dcterms:modified xsi:type="dcterms:W3CDTF">2010-04-03T15:12:29Z</dcterms:modified>
</cp:coreProperties>
</file>