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6.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9.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0.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1.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22.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23.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24.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25.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26.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27.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28.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29.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notesSlides/notesSlide30.xml" ContentType="application/vnd.openxmlformats-officedocument.presentationml.notesSlide+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31.xml" ContentType="application/vnd.openxmlformats-officedocument.presentationml.notesSlide+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32.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33.xml" ContentType="application/vnd.openxmlformats-officedocument.presentationml.notesSlide+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34.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35.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36.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37.xml" ContentType="application/vnd.openxmlformats-officedocument.presentationml.notesSlide+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notesSlides/notesSlide38.xml" ContentType="application/vnd.openxmlformats-officedocument.presentationml.notesSlide+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notesSlides/notesSlide39.xml" ContentType="application/vnd.openxmlformats-officedocument.presentationml.notesSlide+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notesSlides/notesSlide40.xml" ContentType="application/vnd.openxmlformats-officedocument.presentationml.notesSlide+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notesSlides/notesSlide41.xml" ContentType="application/vnd.openxmlformats-officedocument.presentationml.notesSlide+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notesSlides/notesSlide44.xml" ContentType="application/vnd.openxmlformats-officedocument.presentationml.notesSlide+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notesSlides/notesSlide45.xml" ContentType="application/vnd.openxmlformats-officedocument.presentationml.notesSlide+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notesSlides/notesSlide46.xml" ContentType="application/vnd.openxmlformats-officedocument.presentationml.notesSlide+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notesSlides/notesSlide47.xml" ContentType="application/vnd.openxmlformats-officedocument.presentationml.notesSlide+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notesSlides/notesSlide48.xml" ContentType="application/vnd.openxmlformats-officedocument.presentationml.notesSlide+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notesSlides/notesSlide49.xml" ContentType="application/vnd.openxmlformats-officedocument.presentationml.notesSlide+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notesSlides/notesSlide50.xml" ContentType="application/vnd.openxmlformats-officedocument.presentationml.notesSlide+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notesSlides/notesSlide51.xml" ContentType="application/vnd.openxmlformats-officedocument.presentationml.notesSlide+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notesSlides/notesSlide52.xml" ContentType="application/vnd.openxmlformats-officedocument.presentationml.notesSlide+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notesSlides/notesSlide53.xml" ContentType="application/vnd.openxmlformats-officedocument.presentationml.notesSlide+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notesSlides/notesSlide54.xml" ContentType="application/vnd.openxmlformats-officedocument.presentationml.notesSlide+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notesSlides/notesSlide55.xml" ContentType="application/vnd.openxmlformats-officedocument.presentationml.notesSlide+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notesSlides/notesSlide56.xml" ContentType="application/vnd.openxmlformats-officedocument.presentationml.notesSlide+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notesSlides/notesSlide57.xml" ContentType="application/vnd.openxmlformats-officedocument.presentationml.notesSlide+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notesSlides/notesSlide58.xml" ContentType="application/vnd.openxmlformats-officedocument.presentationml.notesSlide+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notesSlides/notesSlide59.xml" ContentType="application/vnd.openxmlformats-officedocument.presentationml.notesSlide+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notesSlides/notesSlide62.xml" ContentType="application/vnd.openxmlformats-officedocument.presentationml.notesSlide+xml"/>
  <Override PartName="/ppt/diagrams/data71.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diagrams/data72.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notesSlides/notesSlide63.xml" ContentType="application/vnd.openxmlformats-officedocument.presentationml.notesSlide+xml"/>
  <Override PartName="/ppt/diagrams/data73.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notesSlides/notesSlide64.xml" ContentType="application/vnd.openxmlformats-officedocument.presentationml.notesSlide+xml"/>
  <Override PartName="/ppt/diagrams/data74.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ppt/notesSlides/notesSlide65.xml" ContentType="application/vnd.openxmlformats-officedocument.presentationml.notesSlide+xml"/>
  <Override PartName="/ppt/diagrams/data75.xml" ContentType="application/vnd.openxmlformats-officedocument.drawingml.diagramData+xml"/>
  <Override PartName="/ppt/diagrams/layout75.xml" ContentType="application/vnd.openxmlformats-officedocument.drawingml.diagramLayout+xml"/>
  <Override PartName="/ppt/diagrams/quickStyle75.xml" ContentType="application/vnd.openxmlformats-officedocument.drawingml.diagramStyle+xml"/>
  <Override PartName="/ppt/diagrams/colors75.xml" ContentType="application/vnd.openxmlformats-officedocument.drawingml.diagramColors+xml"/>
  <Override PartName="/ppt/diagrams/drawing75.xml" ContentType="application/vnd.ms-office.drawingml.diagramDrawing+xml"/>
  <Override PartName="/ppt/diagrams/data76.xml" ContentType="application/vnd.openxmlformats-officedocument.drawingml.diagramData+xml"/>
  <Override PartName="/ppt/diagrams/layout76.xml" ContentType="application/vnd.openxmlformats-officedocument.drawingml.diagramLayout+xml"/>
  <Override PartName="/ppt/diagrams/quickStyle76.xml" ContentType="application/vnd.openxmlformats-officedocument.drawingml.diagramStyle+xml"/>
  <Override PartName="/ppt/diagrams/colors76.xml" ContentType="application/vnd.openxmlformats-officedocument.drawingml.diagramColors+xml"/>
  <Override PartName="/ppt/diagrams/drawing76.xml" ContentType="application/vnd.ms-office.drawingml.diagramDrawing+xml"/>
  <Override PartName="/ppt/notesSlides/notesSlide66.xml" ContentType="application/vnd.openxmlformats-officedocument.presentationml.notesSlide+xml"/>
  <Override PartName="/ppt/diagrams/data77.xml" ContentType="application/vnd.openxmlformats-officedocument.drawingml.diagramData+xml"/>
  <Override PartName="/ppt/diagrams/layout77.xml" ContentType="application/vnd.openxmlformats-officedocument.drawingml.diagramLayout+xml"/>
  <Override PartName="/ppt/diagrams/quickStyle77.xml" ContentType="application/vnd.openxmlformats-officedocument.drawingml.diagramStyle+xml"/>
  <Override PartName="/ppt/diagrams/colors77.xml" ContentType="application/vnd.openxmlformats-officedocument.drawingml.diagramColors+xml"/>
  <Override PartName="/ppt/diagrams/drawing77.xml" ContentType="application/vnd.ms-office.drawingml.diagramDrawing+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diagrams/data78.xml" ContentType="application/vnd.openxmlformats-officedocument.drawingml.diagramData+xml"/>
  <Override PartName="/ppt/diagrams/layout78.xml" ContentType="application/vnd.openxmlformats-officedocument.drawingml.diagramLayout+xml"/>
  <Override PartName="/ppt/diagrams/quickStyle78.xml" ContentType="application/vnd.openxmlformats-officedocument.drawingml.diagramStyle+xml"/>
  <Override PartName="/ppt/diagrams/colors78.xml" ContentType="application/vnd.openxmlformats-officedocument.drawingml.diagramColors+xml"/>
  <Override PartName="/ppt/diagrams/drawing78.xml" ContentType="application/vnd.ms-office.drawingml.diagramDrawing+xml"/>
  <Override PartName="/ppt/notesSlides/notesSlide69.xml" ContentType="application/vnd.openxmlformats-officedocument.presentationml.notesSlide+xml"/>
  <Override PartName="/ppt/diagrams/data79.xml" ContentType="application/vnd.openxmlformats-officedocument.drawingml.diagramData+xml"/>
  <Override PartName="/ppt/diagrams/layout79.xml" ContentType="application/vnd.openxmlformats-officedocument.drawingml.diagramLayout+xml"/>
  <Override PartName="/ppt/diagrams/quickStyle79.xml" ContentType="application/vnd.openxmlformats-officedocument.drawingml.diagramStyle+xml"/>
  <Override PartName="/ppt/diagrams/colors79.xml" ContentType="application/vnd.openxmlformats-officedocument.drawingml.diagramColors+xml"/>
  <Override PartName="/ppt/diagrams/drawing79.xml" ContentType="application/vnd.ms-office.drawingml.diagramDrawing+xml"/>
  <Override PartName="/ppt/notesSlides/notesSlide70.xml" ContentType="application/vnd.openxmlformats-officedocument.presentationml.notesSlide+xml"/>
  <Override PartName="/ppt/diagrams/data80.xml" ContentType="application/vnd.openxmlformats-officedocument.drawingml.diagramData+xml"/>
  <Override PartName="/ppt/diagrams/layout80.xml" ContentType="application/vnd.openxmlformats-officedocument.drawingml.diagramLayout+xml"/>
  <Override PartName="/ppt/diagrams/quickStyle80.xml" ContentType="application/vnd.openxmlformats-officedocument.drawingml.diagramStyle+xml"/>
  <Override PartName="/ppt/diagrams/colors80.xml" ContentType="application/vnd.openxmlformats-officedocument.drawingml.diagramColors+xml"/>
  <Override PartName="/ppt/diagrams/drawing80.xml" ContentType="application/vnd.ms-office.drawingml.diagramDrawing+xml"/>
  <Override PartName="/ppt/notesSlides/notesSlide71.xml" ContentType="application/vnd.openxmlformats-officedocument.presentationml.notesSlide+xml"/>
  <Override PartName="/ppt/diagrams/data81.xml" ContentType="application/vnd.openxmlformats-officedocument.drawingml.diagramData+xml"/>
  <Override PartName="/ppt/diagrams/layout81.xml" ContentType="application/vnd.openxmlformats-officedocument.drawingml.diagramLayout+xml"/>
  <Override PartName="/ppt/diagrams/quickStyle81.xml" ContentType="application/vnd.openxmlformats-officedocument.drawingml.diagramStyle+xml"/>
  <Override PartName="/ppt/diagrams/colors81.xml" ContentType="application/vnd.openxmlformats-officedocument.drawingml.diagramColors+xml"/>
  <Override PartName="/ppt/diagrams/drawing81.xml" ContentType="application/vnd.ms-office.drawingml.diagramDrawing+xml"/>
  <Override PartName="/ppt/notesSlides/notesSlide72.xml" ContentType="application/vnd.openxmlformats-officedocument.presentationml.notesSlide+xml"/>
  <Override PartName="/ppt/diagrams/data82.xml" ContentType="application/vnd.openxmlformats-officedocument.drawingml.diagramData+xml"/>
  <Override PartName="/ppt/diagrams/layout82.xml" ContentType="application/vnd.openxmlformats-officedocument.drawingml.diagramLayout+xml"/>
  <Override PartName="/ppt/diagrams/quickStyle82.xml" ContentType="application/vnd.openxmlformats-officedocument.drawingml.diagramStyle+xml"/>
  <Override PartName="/ppt/diagrams/colors82.xml" ContentType="application/vnd.openxmlformats-officedocument.drawingml.diagramColors+xml"/>
  <Override PartName="/ppt/diagrams/drawing82.xml" ContentType="application/vnd.ms-office.drawingml.diagramDrawing+xml"/>
  <Override PartName="/ppt/notesSlides/notesSlide73.xml" ContentType="application/vnd.openxmlformats-officedocument.presentationml.notesSlide+xml"/>
  <Override PartName="/ppt/diagrams/data83.xml" ContentType="application/vnd.openxmlformats-officedocument.drawingml.diagramData+xml"/>
  <Override PartName="/ppt/diagrams/layout83.xml" ContentType="application/vnd.openxmlformats-officedocument.drawingml.diagramLayout+xml"/>
  <Override PartName="/ppt/diagrams/quickStyle83.xml" ContentType="application/vnd.openxmlformats-officedocument.drawingml.diagramStyle+xml"/>
  <Override PartName="/ppt/diagrams/colors83.xml" ContentType="application/vnd.openxmlformats-officedocument.drawingml.diagramColors+xml"/>
  <Override PartName="/ppt/diagrams/drawing83.xml" ContentType="application/vnd.ms-office.drawingml.diagramDrawing+xml"/>
  <Override PartName="/ppt/diagrams/data84.xml" ContentType="application/vnd.openxmlformats-officedocument.drawingml.diagramData+xml"/>
  <Override PartName="/ppt/diagrams/layout84.xml" ContentType="application/vnd.openxmlformats-officedocument.drawingml.diagramLayout+xml"/>
  <Override PartName="/ppt/diagrams/quickStyle84.xml" ContentType="application/vnd.openxmlformats-officedocument.drawingml.diagramStyle+xml"/>
  <Override PartName="/ppt/diagrams/colors84.xml" ContentType="application/vnd.openxmlformats-officedocument.drawingml.diagramColors+xml"/>
  <Override PartName="/ppt/diagrams/drawing84.xml" ContentType="application/vnd.ms-office.drawingml.diagramDrawing+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diagrams/data85.xml" ContentType="application/vnd.openxmlformats-officedocument.drawingml.diagramData+xml"/>
  <Override PartName="/ppt/diagrams/layout85.xml" ContentType="application/vnd.openxmlformats-officedocument.drawingml.diagramLayout+xml"/>
  <Override PartName="/ppt/diagrams/quickStyle85.xml" ContentType="application/vnd.openxmlformats-officedocument.drawingml.diagramStyle+xml"/>
  <Override PartName="/ppt/diagrams/colors85.xml" ContentType="application/vnd.openxmlformats-officedocument.drawingml.diagramColors+xml"/>
  <Override PartName="/ppt/diagrams/drawing85.xml" ContentType="application/vnd.ms-office.drawingml.diagramDrawing+xml"/>
  <Override PartName="/ppt/notesSlides/notesSlide76.xml" ContentType="application/vnd.openxmlformats-officedocument.presentationml.notesSlide+xml"/>
  <Override PartName="/ppt/diagrams/data86.xml" ContentType="application/vnd.openxmlformats-officedocument.drawingml.diagramData+xml"/>
  <Override PartName="/ppt/diagrams/layout86.xml" ContentType="application/vnd.openxmlformats-officedocument.drawingml.diagramLayout+xml"/>
  <Override PartName="/ppt/diagrams/quickStyle86.xml" ContentType="application/vnd.openxmlformats-officedocument.drawingml.diagramStyle+xml"/>
  <Override PartName="/ppt/diagrams/colors86.xml" ContentType="application/vnd.openxmlformats-officedocument.drawingml.diagramColors+xml"/>
  <Override PartName="/ppt/diagrams/drawing86.xml" ContentType="application/vnd.ms-office.drawingml.diagramDrawing+xml"/>
  <Override PartName="/ppt/diagrams/data87.xml" ContentType="application/vnd.openxmlformats-officedocument.drawingml.diagramData+xml"/>
  <Override PartName="/ppt/diagrams/layout87.xml" ContentType="application/vnd.openxmlformats-officedocument.drawingml.diagramLayout+xml"/>
  <Override PartName="/ppt/diagrams/quickStyle87.xml" ContentType="application/vnd.openxmlformats-officedocument.drawingml.diagramStyle+xml"/>
  <Override PartName="/ppt/diagrams/colors87.xml" ContentType="application/vnd.openxmlformats-officedocument.drawingml.diagramColors+xml"/>
  <Override PartName="/ppt/diagrams/drawing87.xml" ContentType="application/vnd.ms-office.drawingml.diagramDrawing+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diagrams/data88.xml" ContentType="application/vnd.openxmlformats-officedocument.drawingml.diagramData+xml"/>
  <Override PartName="/ppt/diagrams/layout88.xml" ContentType="application/vnd.openxmlformats-officedocument.drawingml.diagramLayout+xml"/>
  <Override PartName="/ppt/diagrams/quickStyle88.xml" ContentType="application/vnd.openxmlformats-officedocument.drawingml.diagramStyle+xml"/>
  <Override PartName="/ppt/diagrams/colors88.xml" ContentType="application/vnd.openxmlformats-officedocument.drawingml.diagramColors+xml"/>
  <Override PartName="/ppt/diagrams/drawing88.xml" ContentType="application/vnd.ms-office.drawingml.diagramDrawing+xml"/>
  <Override PartName="/ppt/notesSlides/notesSlide79.xml" ContentType="application/vnd.openxmlformats-officedocument.presentationml.notesSlide+xml"/>
  <Override PartName="/ppt/diagrams/data89.xml" ContentType="application/vnd.openxmlformats-officedocument.drawingml.diagramData+xml"/>
  <Override PartName="/ppt/diagrams/layout89.xml" ContentType="application/vnd.openxmlformats-officedocument.drawingml.diagramLayout+xml"/>
  <Override PartName="/ppt/diagrams/quickStyle89.xml" ContentType="application/vnd.openxmlformats-officedocument.drawingml.diagramStyle+xml"/>
  <Override PartName="/ppt/diagrams/colors89.xml" ContentType="application/vnd.openxmlformats-officedocument.drawingml.diagramColors+xml"/>
  <Override PartName="/ppt/diagrams/drawing89.xml" ContentType="application/vnd.ms-office.drawingml.diagramDrawing+xml"/>
  <Override PartName="/ppt/diagrams/data90.xml" ContentType="application/vnd.openxmlformats-officedocument.drawingml.diagramData+xml"/>
  <Override PartName="/ppt/diagrams/layout90.xml" ContentType="application/vnd.openxmlformats-officedocument.drawingml.diagramLayout+xml"/>
  <Override PartName="/ppt/diagrams/quickStyle90.xml" ContentType="application/vnd.openxmlformats-officedocument.drawingml.diagramStyle+xml"/>
  <Override PartName="/ppt/diagrams/colors90.xml" ContentType="application/vnd.openxmlformats-officedocument.drawingml.diagramColors+xml"/>
  <Override PartName="/ppt/diagrams/drawing90.xml" ContentType="application/vnd.ms-office.drawingml.diagramDrawing+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diagrams/data91.xml" ContentType="application/vnd.openxmlformats-officedocument.drawingml.diagramData+xml"/>
  <Override PartName="/ppt/diagrams/layout91.xml" ContentType="application/vnd.openxmlformats-officedocument.drawingml.diagramLayout+xml"/>
  <Override PartName="/ppt/diagrams/quickStyle91.xml" ContentType="application/vnd.openxmlformats-officedocument.drawingml.diagramStyle+xml"/>
  <Override PartName="/ppt/diagrams/colors91.xml" ContentType="application/vnd.openxmlformats-officedocument.drawingml.diagramColors+xml"/>
  <Override PartName="/ppt/diagrams/drawing91.xml" ContentType="application/vnd.ms-office.drawingml.diagramDrawing+xml"/>
  <Override PartName="/ppt/notesSlides/notesSlide82.xml" ContentType="application/vnd.openxmlformats-officedocument.presentationml.notesSlide+xml"/>
  <Override PartName="/ppt/diagrams/data92.xml" ContentType="application/vnd.openxmlformats-officedocument.drawingml.diagramData+xml"/>
  <Override PartName="/ppt/diagrams/layout92.xml" ContentType="application/vnd.openxmlformats-officedocument.drawingml.diagramLayout+xml"/>
  <Override PartName="/ppt/diagrams/quickStyle92.xml" ContentType="application/vnd.openxmlformats-officedocument.drawingml.diagramStyle+xml"/>
  <Override PartName="/ppt/diagrams/colors92.xml" ContentType="application/vnd.openxmlformats-officedocument.drawingml.diagramColors+xml"/>
  <Override PartName="/ppt/diagrams/drawing92.xml" ContentType="application/vnd.ms-office.drawingml.diagramDrawing+xml"/>
  <Override PartName="/ppt/diagrams/data93.xml" ContentType="application/vnd.openxmlformats-officedocument.drawingml.diagramData+xml"/>
  <Override PartName="/ppt/diagrams/layout93.xml" ContentType="application/vnd.openxmlformats-officedocument.drawingml.diagramLayout+xml"/>
  <Override PartName="/ppt/diagrams/quickStyle93.xml" ContentType="application/vnd.openxmlformats-officedocument.drawingml.diagramStyle+xml"/>
  <Override PartName="/ppt/diagrams/colors93.xml" ContentType="application/vnd.openxmlformats-officedocument.drawingml.diagramColors+xml"/>
  <Override PartName="/ppt/diagrams/drawing93.xml" ContentType="application/vnd.ms-office.drawingml.diagramDrawing+xml"/>
  <Override PartName="/ppt/notesSlides/notesSlide83.xml" ContentType="application/vnd.openxmlformats-officedocument.presentationml.notesSlide+xml"/>
  <Override PartName="/ppt/diagrams/data94.xml" ContentType="application/vnd.openxmlformats-officedocument.drawingml.diagramData+xml"/>
  <Override PartName="/ppt/diagrams/layout94.xml" ContentType="application/vnd.openxmlformats-officedocument.drawingml.diagramLayout+xml"/>
  <Override PartName="/ppt/diagrams/quickStyle94.xml" ContentType="application/vnd.openxmlformats-officedocument.drawingml.diagramStyle+xml"/>
  <Override PartName="/ppt/diagrams/colors94.xml" ContentType="application/vnd.openxmlformats-officedocument.drawingml.diagramColors+xml"/>
  <Override PartName="/ppt/diagrams/drawing94.xml" ContentType="application/vnd.ms-office.drawingml.diagramDrawing+xml"/>
  <Override PartName="/ppt/notesSlides/notesSlide84.xml" ContentType="application/vnd.openxmlformats-officedocument.presentationml.notesSlide+xml"/>
  <Override PartName="/ppt/diagrams/data95.xml" ContentType="application/vnd.openxmlformats-officedocument.drawingml.diagramData+xml"/>
  <Override PartName="/ppt/diagrams/layout95.xml" ContentType="application/vnd.openxmlformats-officedocument.drawingml.diagramLayout+xml"/>
  <Override PartName="/ppt/diagrams/quickStyle95.xml" ContentType="application/vnd.openxmlformats-officedocument.drawingml.diagramStyle+xml"/>
  <Override PartName="/ppt/diagrams/colors95.xml" ContentType="application/vnd.openxmlformats-officedocument.drawingml.diagramColors+xml"/>
  <Override PartName="/ppt/diagrams/drawing95.xml" ContentType="application/vnd.ms-office.drawingml.diagramDrawing+xml"/>
  <Override PartName="/ppt/notesSlides/notesSlide85.xml" ContentType="application/vnd.openxmlformats-officedocument.presentationml.notesSlide+xml"/>
  <Override PartName="/ppt/diagrams/data96.xml" ContentType="application/vnd.openxmlformats-officedocument.drawingml.diagramData+xml"/>
  <Override PartName="/ppt/diagrams/layout96.xml" ContentType="application/vnd.openxmlformats-officedocument.drawingml.diagramLayout+xml"/>
  <Override PartName="/ppt/diagrams/quickStyle96.xml" ContentType="application/vnd.openxmlformats-officedocument.drawingml.diagramStyle+xml"/>
  <Override PartName="/ppt/diagrams/colors96.xml" ContentType="application/vnd.openxmlformats-officedocument.drawingml.diagramColors+xml"/>
  <Override PartName="/ppt/diagrams/drawing96.xml" ContentType="application/vnd.ms-office.drawingml.diagramDrawing+xml"/>
  <Override PartName="/ppt/notesSlides/notesSlide86.xml" ContentType="application/vnd.openxmlformats-officedocument.presentationml.notesSlide+xml"/>
  <Override PartName="/ppt/diagrams/data97.xml" ContentType="application/vnd.openxmlformats-officedocument.drawingml.diagramData+xml"/>
  <Override PartName="/ppt/diagrams/layout97.xml" ContentType="application/vnd.openxmlformats-officedocument.drawingml.diagramLayout+xml"/>
  <Override PartName="/ppt/diagrams/quickStyle97.xml" ContentType="application/vnd.openxmlformats-officedocument.drawingml.diagramStyle+xml"/>
  <Override PartName="/ppt/diagrams/colors97.xml" ContentType="application/vnd.openxmlformats-officedocument.drawingml.diagramColors+xml"/>
  <Override PartName="/ppt/diagrams/drawing97.xml" ContentType="application/vnd.ms-office.drawingml.diagramDrawing+xml"/>
  <Override PartName="/ppt/notesSlides/notesSlide87.xml" ContentType="application/vnd.openxmlformats-officedocument.presentationml.notesSlide+xml"/>
  <Override PartName="/ppt/diagrams/data98.xml" ContentType="application/vnd.openxmlformats-officedocument.drawingml.diagramData+xml"/>
  <Override PartName="/ppt/diagrams/layout98.xml" ContentType="application/vnd.openxmlformats-officedocument.drawingml.diagramLayout+xml"/>
  <Override PartName="/ppt/diagrams/quickStyle98.xml" ContentType="application/vnd.openxmlformats-officedocument.drawingml.diagramStyle+xml"/>
  <Override PartName="/ppt/diagrams/colors98.xml" ContentType="application/vnd.openxmlformats-officedocument.drawingml.diagramColors+xml"/>
  <Override PartName="/ppt/diagrams/drawing98.xml" ContentType="application/vnd.ms-office.drawingml.diagramDrawing+xml"/>
  <Override PartName="/ppt/notesSlides/notesSlide88.xml" ContentType="application/vnd.openxmlformats-officedocument.presentationml.notesSlide+xml"/>
  <Override PartName="/ppt/diagrams/data99.xml" ContentType="application/vnd.openxmlformats-officedocument.drawingml.diagramData+xml"/>
  <Override PartName="/ppt/diagrams/layout99.xml" ContentType="application/vnd.openxmlformats-officedocument.drawingml.diagramLayout+xml"/>
  <Override PartName="/ppt/diagrams/quickStyle99.xml" ContentType="application/vnd.openxmlformats-officedocument.drawingml.diagramStyle+xml"/>
  <Override PartName="/ppt/diagrams/colors99.xml" ContentType="application/vnd.openxmlformats-officedocument.drawingml.diagramColors+xml"/>
  <Override PartName="/ppt/diagrams/drawing99.xml" ContentType="application/vnd.ms-office.drawingml.diagramDrawing+xml"/>
  <Override PartName="/ppt/notesSlides/notesSlide89.xml" ContentType="application/vnd.openxmlformats-officedocument.presentationml.notesSlide+xml"/>
  <Override PartName="/ppt/diagrams/data100.xml" ContentType="application/vnd.openxmlformats-officedocument.drawingml.diagramData+xml"/>
  <Override PartName="/ppt/diagrams/layout100.xml" ContentType="application/vnd.openxmlformats-officedocument.drawingml.diagramLayout+xml"/>
  <Override PartName="/ppt/diagrams/quickStyle100.xml" ContentType="application/vnd.openxmlformats-officedocument.drawingml.diagramStyle+xml"/>
  <Override PartName="/ppt/diagrams/colors100.xml" ContentType="application/vnd.openxmlformats-officedocument.drawingml.diagramColors+xml"/>
  <Override PartName="/ppt/diagrams/drawing100.xml" ContentType="application/vnd.ms-office.drawingml.diagramDrawing+xml"/>
  <Override PartName="/ppt/diagrams/data101.xml" ContentType="application/vnd.openxmlformats-officedocument.drawingml.diagramData+xml"/>
  <Override PartName="/ppt/diagrams/layout101.xml" ContentType="application/vnd.openxmlformats-officedocument.drawingml.diagramLayout+xml"/>
  <Override PartName="/ppt/diagrams/quickStyle101.xml" ContentType="application/vnd.openxmlformats-officedocument.drawingml.diagramStyle+xml"/>
  <Override PartName="/ppt/diagrams/colors101.xml" ContentType="application/vnd.openxmlformats-officedocument.drawingml.diagramColors+xml"/>
  <Override PartName="/ppt/diagrams/drawing101.xml" ContentType="application/vnd.ms-office.drawingml.diagramDrawing+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diagrams/data102.xml" ContentType="application/vnd.openxmlformats-officedocument.drawingml.diagramData+xml"/>
  <Override PartName="/ppt/diagrams/layout102.xml" ContentType="application/vnd.openxmlformats-officedocument.drawingml.diagramLayout+xml"/>
  <Override PartName="/ppt/diagrams/quickStyle102.xml" ContentType="application/vnd.openxmlformats-officedocument.drawingml.diagramStyle+xml"/>
  <Override PartName="/ppt/diagrams/colors102.xml" ContentType="application/vnd.openxmlformats-officedocument.drawingml.diagramColors+xml"/>
  <Override PartName="/ppt/diagrams/drawing102.xml" ContentType="application/vnd.ms-office.drawingml.diagramDrawing+xml"/>
  <Override PartName="/ppt/notesSlides/notesSlide92.xml" ContentType="application/vnd.openxmlformats-officedocument.presentationml.notesSlide+xml"/>
  <Override PartName="/ppt/diagrams/data103.xml" ContentType="application/vnd.openxmlformats-officedocument.drawingml.diagramData+xml"/>
  <Override PartName="/ppt/diagrams/layout103.xml" ContentType="application/vnd.openxmlformats-officedocument.drawingml.diagramLayout+xml"/>
  <Override PartName="/ppt/diagrams/quickStyle103.xml" ContentType="application/vnd.openxmlformats-officedocument.drawingml.diagramStyle+xml"/>
  <Override PartName="/ppt/diagrams/colors103.xml" ContentType="application/vnd.openxmlformats-officedocument.drawingml.diagramColors+xml"/>
  <Override PartName="/ppt/diagrams/drawing103.xml" ContentType="application/vnd.ms-office.drawingml.diagramDrawing+xml"/>
  <Override PartName="/ppt/diagrams/data104.xml" ContentType="application/vnd.openxmlformats-officedocument.drawingml.diagramData+xml"/>
  <Override PartName="/ppt/diagrams/layout104.xml" ContentType="application/vnd.openxmlformats-officedocument.drawingml.diagramLayout+xml"/>
  <Override PartName="/ppt/diagrams/quickStyle104.xml" ContentType="application/vnd.openxmlformats-officedocument.drawingml.diagramStyle+xml"/>
  <Override PartName="/ppt/diagrams/colors104.xml" ContentType="application/vnd.openxmlformats-officedocument.drawingml.diagramColors+xml"/>
  <Override PartName="/ppt/diagrams/drawing104.xml" ContentType="application/vnd.ms-office.drawingml.diagramDrawing+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diagrams/data105.xml" ContentType="application/vnd.openxmlformats-officedocument.drawingml.diagramData+xml"/>
  <Override PartName="/ppt/diagrams/layout105.xml" ContentType="application/vnd.openxmlformats-officedocument.drawingml.diagramLayout+xml"/>
  <Override PartName="/ppt/diagrams/quickStyle105.xml" ContentType="application/vnd.openxmlformats-officedocument.drawingml.diagramStyle+xml"/>
  <Override PartName="/ppt/diagrams/colors105.xml" ContentType="application/vnd.openxmlformats-officedocument.drawingml.diagramColors+xml"/>
  <Override PartName="/ppt/diagrams/drawing105.xml" ContentType="application/vnd.ms-office.drawingml.diagramDrawing+xml"/>
  <Override PartName="/ppt/notesSlides/notesSlide95.xml" ContentType="application/vnd.openxmlformats-officedocument.presentationml.notesSlide+xml"/>
  <Override PartName="/ppt/diagrams/data106.xml" ContentType="application/vnd.openxmlformats-officedocument.drawingml.diagramData+xml"/>
  <Override PartName="/ppt/diagrams/layout106.xml" ContentType="application/vnd.openxmlformats-officedocument.drawingml.diagramLayout+xml"/>
  <Override PartName="/ppt/diagrams/quickStyle106.xml" ContentType="application/vnd.openxmlformats-officedocument.drawingml.diagramStyle+xml"/>
  <Override PartName="/ppt/diagrams/colors106.xml" ContentType="application/vnd.openxmlformats-officedocument.drawingml.diagramColors+xml"/>
  <Override PartName="/ppt/diagrams/drawing106.xml" ContentType="application/vnd.ms-office.drawingml.diagramDrawing+xml"/>
  <Override PartName="/ppt/diagrams/data107.xml" ContentType="application/vnd.openxmlformats-officedocument.drawingml.diagramData+xml"/>
  <Override PartName="/ppt/diagrams/layout107.xml" ContentType="application/vnd.openxmlformats-officedocument.drawingml.diagramLayout+xml"/>
  <Override PartName="/ppt/diagrams/quickStyle107.xml" ContentType="application/vnd.openxmlformats-officedocument.drawingml.diagramStyle+xml"/>
  <Override PartName="/ppt/diagrams/colors107.xml" ContentType="application/vnd.openxmlformats-officedocument.drawingml.diagramColors+xml"/>
  <Override PartName="/ppt/diagrams/drawing107.xml" ContentType="application/vnd.ms-office.drawingml.diagramDrawing+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diagrams/data108.xml" ContentType="application/vnd.openxmlformats-officedocument.drawingml.diagramData+xml"/>
  <Override PartName="/ppt/diagrams/layout108.xml" ContentType="application/vnd.openxmlformats-officedocument.drawingml.diagramLayout+xml"/>
  <Override PartName="/ppt/diagrams/quickStyle108.xml" ContentType="application/vnd.openxmlformats-officedocument.drawingml.diagramStyle+xml"/>
  <Override PartName="/ppt/diagrams/colors108.xml" ContentType="application/vnd.openxmlformats-officedocument.drawingml.diagramColors+xml"/>
  <Override PartName="/ppt/diagrams/drawing108.xml" ContentType="application/vnd.ms-office.drawingml.diagramDrawing+xml"/>
  <Override PartName="/ppt/notesSlides/notesSlide98.xml" ContentType="application/vnd.openxmlformats-officedocument.presentationml.notesSlide+xml"/>
  <Override PartName="/ppt/diagrams/data109.xml" ContentType="application/vnd.openxmlformats-officedocument.drawingml.diagramData+xml"/>
  <Override PartName="/ppt/diagrams/layout109.xml" ContentType="application/vnd.openxmlformats-officedocument.drawingml.diagramLayout+xml"/>
  <Override PartName="/ppt/diagrams/quickStyle109.xml" ContentType="application/vnd.openxmlformats-officedocument.drawingml.diagramStyle+xml"/>
  <Override PartName="/ppt/diagrams/colors109.xml" ContentType="application/vnd.openxmlformats-officedocument.drawingml.diagramColors+xml"/>
  <Override PartName="/ppt/diagrams/drawing109.xml" ContentType="application/vnd.ms-office.drawingml.diagramDrawing+xml"/>
  <Override PartName="/ppt/diagrams/data110.xml" ContentType="application/vnd.openxmlformats-officedocument.drawingml.diagramData+xml"/>
  <Override PartName="/ppt/diagrams/layout110.xml" ContentType="application/vnd.openxmlformats-officedocument.drawingml.diagramLayout+xml"/>
  <Override PartName="/ppt/diagrams/quickStyle110.xml" ContentType="application/vnd.openxmlformats-officedocument.drawingml.diagramStyle+xml"/>
  <Override PartName="/ppt/diagrams/colors110.xml" ContentType="application/vnd.openxmlformats-officedocument.drawingml.diagramColors+xml"/>
  <Override PartName="/ppt/diagrams/drawing110.xml" ContentType="application/vnd.ms-office.drawingml.diagramDrawing+xml"/>
  <Override PartName="/ppt/notesSlides/notesSlide99.xml" ContentType="application/vnd.openxmlformats-officedocument.presentationml.notesSlide+xml"/>
  <Override PartName="/ppt/diagrams/data111.xml" ContentType="application/vnd.openxmlformats-officedocument.drawingml.diagramData+xml"/>
  <Override PartName="/ppt/diagrams/layout111.xml" ContentType="application/vnd.openxmlformats-officedocument.drawingml.diagramLayout+xml"/>
  <Override PartName="/ppt/diagrams/quickStyle111.xml" ContentType="application/vnd.openxmlformats-officedocument.drawingml.diagramStyle+xml"/>
  <Override PartName="/ppt/diagrams/colors111.xml" ContentType="application/vnd.openxmlformats-officedocument.drawingml.diagramColors+xml"/>
  <Override PartName="/ppt/diagrams/drawing111.xml" ContentType="application/vnd.ms-office.drawingml.diagramDrawing+xml"/>
  <Override PartName="/ppt/notesSlides/notesSlide100.xml" ContentType="application/vnd.openxmlformats-officedocument.presentationml.notesSlide+xml"/>
  <Override PartName="/ppt/diagrams/data112.xml" ContentType="application/vnd.openxmlformats-officedocument.drawingml.diagramData+xml"/>
  <Override PartName="/ppt/diagrams/layout112.xml" ContentType="application/vnd.openxmlformats-officedocument.drawingml.diagramLayout+xml"/>
  <Override PartName="/ppt/diagrams/quickStyle112.xml" ContentType="application/vnd.openxmlformats-officedocument.drawingml.diagramStyle+xml"/>
  <Override PartName="/ppt/diagrams/colors112.xml" ContentType="application/vnd.openxmlformats-officedocument.drawingml.diagramColors+xml"/>
  <Override PartName="/ppt/diagrams/drawing112.xml" ContentType="application/vnd.ms-office.drawingml.diagramDrawing+xml"/>
  <Override PartName="/ppt/notesSlides/notesSlide101.xml" ContentType="application/vnd.openxmlformats-officedocument.presentationml.notesSlide+xml"/>
  <Override PartName="/ppt/diagrams/data113.xml" ContentType="application/vnd.openxmlformats-officedocument.drawingml.diagramData+xml"/>
  <Override PartName="/ppt/diagrams/layout113.xml" ContentType="application/vnd.openxmlformats-officedocument.drawingml.diagramLayout+xml"/>
  <Override PartName="/ppt/diagrams/quickStyle113.xml" ContentType="application/vnd.openxmlformats-officedocument.drawingml.diagramStyle+xml"/>
  <Override PartName="/ppt/diagrams/colors113.xml" ContentType="application/vnd.openxmlformats-officedocument.drawingml.diagramColors+xml"/>
  <Override PartName="/ppt/diagrams/drawing113.xml" ContentType="application/vnd.ms-office.drawingml.diagramDrawing+xml"/>
  <Override PartName="/ppt/notesSlides/notesSlide102.xml" ContentType="application/vnd.openxmlformats-officedocument.presentationml.notesSlide+xml"/>
  <Override PartName="/ppt/diagrams/data114.xml" ContentType="application/vnd.openxmlformats-officedocument.drawingml.diagramData+xml"/>
  <Override PartName="/ppt/diagrams/layout114.xml" ContentType="application/vnd.openxmlformats-officedocument.drawingml.diagramLayout+xml"/>
  <Override PartName="/ppt/diagrams/quickStyle114.xml" ContentType="application/vnd.openxmlformats-officedocument.drawingml.diagramStyle+xml"/>
  <Override PartName="/ppt/diagrams/colors114.xml" ContentType="application/vnd.openxmlformats-officedocument.drawingml.diagramColors+xml"/>
  <Override PartName="/ppt/diagrams/drawing114.xml" ContentType="application/vnd.ms-office.drawingml.diagramDrawing+xml"/>
  <Override PartName="/ppt/notesSlides/notesSlide103.xml" ContentType="application/vnd.openxmlformats-officedocument.presentationml.notesSlide+xml"/>
  <Override PartName="/ppt/diagrams/data115.xml" ContentType="application/vnd.openxmlformats-officedocument.drawingml.diagramData+xml"/>
  <Override PartName="/ppt/diagrams/layout115.xml" ContentType="application/vnd.openxmlformats-officedocument.drawingml.diagramLayout+xml"/>
  <Override PartName="/ppt/diagrams/quickStyle115.xml" ContentType="application/vnd.openxmlformats-officedocument.drawingml.diagramStyle+xml"/>
  <Override PartName="/ppt/diagrams/colors115.xml" ContentType="application/vnd.openxmlformats-officedocument.drawingml.diagramColors+xml"/>
  <Override PartName="/ppt/diagrams/drawing115.xml" ContentType="application/vnd.ms-office.drawingml.diagramDrawing+xml"/>
  <Override PartName="/ppt/notesSlides/notesSlide104.xml" ContentType="application/vnd.openxmlformats-officedocument.presentationml.notesSlide+xml"/>
  <Override PartName="/ppt/diagrams/data116.xml" ContentType="application/vnd.openxmlformats-officedocument.drawingml.diagramData+xml"/>
  <Override PartName="/ppt/diagrams/layout116.xml" ContentType="application/vnd.openxmlformats-officedocument.drawingml.diagramLayout+xml"/>
  <Override PartName="/ppt/diagrams/quickStyle116.xml" ContentType="application/vnd.openxmlformats-officedocument.drawingml.diagramStyle+xml"/>
  <Override PartName="/ppt/diagrams/colors116.xml" ContentType="application/vnd.openxmlformats-officedocument.drawingml.diagramColors+xml"/>
  <Override PartName="/ppt/diagrams/drawing116.xml" ContentType="application/vnd.ms-office.drawingml.diagramDrawing+xml"/>
  <Override PartName="/ppt/notesSlides/notesSlide105.xml" ContentType="application/vnd.openxmlformats-officedocument.presentationml.notesSlide+xml"/>
  <Override PartName="/ppt/diagrams/data117.xml" ContentType="application/vnd.openxmlformats-officedocument.drawingml.diagramData+xml"/>
  <Override PartName="/ppt/diagrams/layout117.xml" ContentType="application/vnd.openxmlformats-officedocument.drawingml.diagramLayout+xml"/>
  <Override PartName="/ppt/diagrams/quickStyle117.xml" ContentType="application/vnd.openxmlformats-officedocument.drawingml.diagramStyle+xml"/>
  <Override PartName="/ppt/diagrams/colors117.xml" ContentType="application/vnd.openxmlformats-officedocument.drawingml.diagramColors+xml"/>
  <Override PartName="/ppt/diagrams/drawing117.xml" ContentType="application/vnd.ms-office.drawingml.diagramDrawing+xml"/>
  <Override PartName="/ppt/notesSlides/notesSlide106.xml" ContentType="application/vnd.openxmlformats-officedocument.presentationml.notesSlide+xml"/>
  <Override PartName="/ppt/diagrams/data118.xml" ContentType="application/vnd.openxmlformats-officedocument.drawingml.diagramData+xml"/>
  <Override PartName="/ppt/diagrams/layout118.xml" ContentType="application/vnd.openxmlformats-officedocument.drawingml.diagramLayout+xml"/>
  <Override PartName="/ppt/diagrams/quickStyle118.xml" ContentType="application/vnd.openxmlformats-officedocument.drawingml.diagramStyle+xml"/>
  <Override PartName="/ppt/diagrams/colors118.xml" ContentType="application/vnd.openxmlformats-officedocument.drawingml.diagramColors+xml"/>
  <Override PartName="/ppt/diagrams/drawing118.xml" ContentType="application/vnd.ms-office.drawingml.diagramDrawing+xml"/>
  <Override PartName="/ppt/notesSlides/notesSlide107.xml" ContentType="application/vnd.openxmlformats-officedocument.presentationml.notesSlide+xml"/>
  <Override PartName="/ppt/diagrams/data119.xml" ContentType="application/vnd.openxmlformats-officedocument.drawingml.diagramData+xml"/>
  <Override PartName="/ppt/diagrams/layout119.xml" ContentType="application/vnd.openxmlformats-officedocument.drawingml.diagramLayout+xml"/>
  <Override PartName="/ppt/diagrams/quickStyle119.xml" ContentType="application/vnd.openxmlformats-officedocument.drawingml.diagramStyle+xml"/>
  <Override PartName="/ppt/diagrams/colors119.xml" ContentType="application/vnd.openxmlformats-officedocument.drawingml.diagramColors+xml"/>
  <Override PartName="/ppt/diagrams/drawing119.xml" ContentType="application/vnd.ms-office.drawingml.diagramDrawing+xml"/>
  <Override PartName="/ppt/diagrams/data120.xml" ContentType="application/vnd.openxmlformats-officedocument.drawingml.diagramData+xml"/>
  <Override PartName="/ppt/diagrams/layout120.xml" ContentType="application/vnd.openxmlformats-officedocument.drawingml.diagramLayout+xml"/>
  <Override PartName="/ppt/diagrams/quickStyle120.xml" ContentType="application/vnd.openxmlformats-officedocument.drawingml.diagramStyle+xml"/>
  <Override PartName="/ppt/diagrams/colors120.xml" ContentType="application/vnd.openxmlformats-officedocument.drawingml.diagramColors+xml"/>
  <Override PartName="/ppt/diagrams/drawing120.xml" ContentType="application/vnd.ms-office.drawingml.diagramDrawing+xml"/>
  <Override PartName="/ppt/notesSlides/notesSlide108.xml" ContentType="application/vnd.openxmlformats-officedocument.presentationml.notesSlide+xml"/>
  <Override PartName="/ppt/diagrams/data121.xml" ContentType="application/vnd.openxmlformats-officedocument.drawingml.diagramData+xml"/>
  <Override PartName="/ppt/diagrams/layout121.xml" ContentType="application/vnd.openxmlformats-officedocument.drawingml.diagramLayout+xml"/>
  <Override PartName="/ppt/diagrams/quickStyle121.xml" ContentType="application/vnd.openxmlformats-officedocument.drawingml.diagramStyle+xml"/>
  <Override PartName="/ppt/diagrams/colors121.xml" ContentType="application/vnd.openxmlformats-officedocument.drawingml.diagramColors+xml"/>
  <Override PartName="/ppt/diagrams/drawing121.xml" ContentType="application/vnd.ms-office.drawingml.diagramDrawing+xml"/>
  <Override PartName="/ppt/notesSlides/notesSlide109.xml" ContentType="application/vnd.openxmlformats-officedocument.presentationml.notesSlide+xml"/>
  <Override PartName="/ppt/diagrams/data122.xml" ContentType="application/vnd.openxmlformats-officedocument.drawingml.diagramData+xml"/>
  <Override PartName="/ppt/diagrams/layout122.xml" ContentType="application/vnd.openxmlformats-officedocument.drawingml.diagramLayout+xml"/>
  <Override PartName="/ppt/diagrams/quickStyle122.xml" ContentType="application/vnd.openxmlformats-officedocument.drawingml.diagramStyle+xml"/>
  <Override PartName="/ppt/diagrams/colors122.xml" ContentType="application/vnd.openxmlformats-officedocument.drawingml.diagramColors+xml"/>
  <Override PartName="/ppt/diagrams/drawing122.xml" ContentType="application/vnd.ms-office.drawingml.diagramDrawing+xml"/>
  <Override PartName="/ppt/notesSlides/notesSlide110.xml" ContentType="application/vnd.openxmlformats-officedocument.presentationml.notesSlide+xml"/>
  <Override PartName="/ppt/diagrams/data123.xml" ContentType="application/vnd.openxmlformats-officedocument.drawingml.diagramData+xml"/>
  <Override PartName="/ppt/diagrams/layout123.xml" ContentType="application/vnd.openxmlformats-officedocument.drawingml.diagramLayout+xml"/>
  <Override PartName="/ppt/diagrams/quickStyle123.xml" ContentType="application/vnd.openxmlformats-officedocument.drawingml.diagramStyle+xml"/>
  <Override PartName="/ppt/diagrams/colors123.xml" ContentType="application/vnd.openxmlformats-officedocument.drawingml.diagramColors+xml"/>
  <Override PartName="/ppt/diagrams/drawing123.xml" ContentType="application/vnd.ms-office.drawingml.diagramDrawing+xml"/>
  <Override PartName="/ppt/diagrams/data124.xml" ContentType="application/vnd.openxmlformats-officedocument.drawingml.diagramData+xml"/>
  <Override PartName="/ppt/diagrams/layout124.xml" ContentType="application/vnd.openxmlformats-officedocument.drawingml.diagramLayout+xml"/>
  <Override PartName="/ppt/diagrams/quickStyle124.xml" ContentType="application/vnd.openxmlformats-officedocument.drawingml.diagramStyle+xml"/>
  <Override PartName="/ppt/diagrams/colors124.xml" ContentType="application/vnd.openxmlformats-officedocument.drawingml.diagramColors+xml"/>
  <Override PartName="/ppt/diagrams/drawing124.xml" ContentType="application/vnd.ms-office.drawingml.diagramDrawing+xml"/>
  <Override PartName="/ppt/notesSlides/notesSlide111.xml" ContentType="application/vnd.openxmlformats-officedocument.presentationml.notesSlide+xml"/>
  <Override PartName="/ppt/diagrams/data125.xml" ContentType="application/vnd.openxmlformats-officedocument.drawingml.diagramData+xml"/>
  <Override PartName="/ppt/diagrams/layout125.xml" ContentType="application/vnd.openxmlformats-officedocument.drawingml.diagramLayout+xml"/>
  <Override PartName="/ppt/diagrams/quickStyle125.xml" ContentType="application/vnd.openxmlformats-officedocument.drawingml.diagramStyle+xml"/>
  <Override PartName="/ppt/diagrams/colors125.xml" ContentType="application/vnd.openxmlformats-officedocument.drawingml.diagramColors+xml"/>
  <Override PartName="/ppt/diagrams/drawing125.xml" ContentType="application/vnd.ms-office.drawingml.diagramDrawing+xml"/>
  <Override PartName="/ppt/notesSlides/notesSlide112.xml" ContentType="application/vnd.openxmlformats-officedocument.presentationml.notesSlide+xml"/>
  <Override PartName="/ppt/diagrams/data126.xml" ContentType="application/vnd.openxmlformats-officedocument.drawingml.diagramData+xml"/>
  <Override PartName="/ppt/diagrams/layout126.xml" ContentType="application/vnd.openxmlformats-officedocument.drawingml.diagramLayout+xml"/>
  <Override PartName="/ppt/diagrams/quickStyle126.xml" ContentType="application/vnd.openxmlformats-officedocument.drawingml.diagramStyle+xml"/>
  <Override PartName="/ppt/diagrams/colors126.xml" ContentType="application/vnd.openxmlformats-officedocument.drawingml.diagramColors+xml"/>
  <Override PartName="/ppt/diagrams/drawing126.xml" ContentType="application/vnd.ms-office.drawingml.diagramDrawing+xml"/>
  <Override PartName="/ppt/notesSlides/notesSlide113.xml" ContentType="application/vnd.openxmlformats-officedocument.presentationml.notesSlide+xml"/>
  <Override PartName="/ppt/diagrams/data127.xml" ContentType="application/vnd.openxmlformats-officedocument.drawingml.diagramData+xml"/>
  <Override PartName="/ppt/diagrams/layout127.xml" ContentType="application/vnd.openxmlformats-officedocument.drawingml.diagramLayout+xml"/>
  <Override PartName="/ppt/diagrams/quickStyle127.xml" ContentType="application/vnd.openxmlformats-officedocument.drawingml.diagramStyle+xml"/>
  <Override PartName="/ppt/diagrams/colors127.xml" ContentType="application/vnd.openxmlformats-officedocument.drawingml.diagramColors+xml"/>
  <Override PartName="/ppt/diagrams/drawing127.xml" ContentType="application/vnd.ms-office.drawingml.diagramDrawing+xml"/>
  <Override PartName="/ppt/diagrams/data128.xml" ContentType="application/vnd.openxmlformats-officedocument.drawingml.diagramData+xml"/>
  <Override PartName="/ppt/diagrams/layout128.xml" ContentType="application/vnd.openxmlformats-officedocument.drawingml.diagramLayout+xml"/>
  <Override PartName="/ppt/diagrams/quickStyle128.xml" ContentType="application/vnd.openxmlformats-officedocument.drawingml.diagramStyle+xml"/>
  <Override PartName="/ppt/diagrams/colors128.xml" ContentType="application/vnd.openxmlformats-officedocument.drawingml.diagramColors+xml"/>
  <Override PartName="/ppt/diagrams/drawing128.xml" ContentType="application/vnd.ms-office.drawingml.diagramDrawing+xml"/>
  <Override PartName="/ppt/notesSlides/notesSlide114.xml" ContentType="application/vnd.openxmlformats-officedocument.presentationml.notesSlide+xml"/>
  <Override PartName="/ppt/diagrams/data129.xml" ContentType="application/vnd.openxmlformats-officedocument.drawingml.diagramData+xml"/>
  <Override PartName="/ppt/diagrams/layout129.xml" ContentType="application/vnd.openxmlformats-officedocument.drawingml.diagramLayout+xml"/>
  <Override PartName="/ppt/diagrams/quickStyle129.xml" ContentType="application/vnd.openxmlformats-officedocument.drawingml.diagramStyle+xml"/>
  <Override PartName="/ppt/diagrams/colors129.xml" ContentType="application/vnd.openxmlformats-officedocument.drawingml.diagramColors+xml"/>
  <Override PartName="/ppt/diagrams/drawing129.xml" ContentType="application/vnd.ms-office.drawingml.diagramDrawing+xml"/>
  <Override PartName="/ppt/notesSlides/notesSlide115.xml" ContentType="application/vnd.openxmlformats-officedocument.presentationml.notesSlide+xml"/>
  <Override PartName="/ppt/diagrams/data130.xml" ContentType="application/vnd.openxmlformats-officedocument.drawingml.diagramData+xml"/>
  <Override PartName="/ppt/diagrams/layout130.xml" ContentType="application/vnd.openxmlformats-officedocument.drawingml.diagramLayout+xml"/>
  <Override PartName="/ppt/diagrams/quickStyle130.xml" ContentType="application/vnd.openxmlformats-officedocument.drawingml.diagramStyle+xml"/>
  <Override PartName="/ppt/diagrams/colors130.xml" ContentType="application/vnd.openxmlformats-officedocument.drawingml.diagramColors+xml"/>
  <Override PartName="/ppt/diagrams/drawing130.xml" ContentType="application/vnd.ms-office.drawingml.diagramDrawing+xml"/>
  <Override PartName="/ppt/notesSlides/notesSlide116.xml" ContentType="application/vnd.openxmlformats-officedocument.presentationml.notesSlide+xml"/>
  <Override PartName="/ppt/diagrams/data131.xml" ContentType="application/vnd.openxmlformats-officedocument.drawingml.diagramData+xml"/>
  <Override PartName="/ppt/diagrams/layout131.xml" ContentType="application/vnd.openxmlformats-officedocument.drawingml.diagramLayout+xml"/>
  <Override PartName="/ppt/diagrams/quickStyle131.xml" ContentType="application/vnd.openxmlformats-officedocument.drawingml.diagramStyle+xml"/>
  <Override PartName="/ppt/diagrams/colors131.xml" ContentType="application/vnd.openxmlformats-officedocument.drawingml.diagramColors+xml"/>
  <Override PartName="/ppt/diagrams/drawing131.xml" ContentType="application/vnd.ms-office.drawingml.diagramDrawing+xml"/>
  <Override PartName="/ppt/diagrams/data132.xml" ContentType="application/vnd.openxmlformats-officedocument.drawingml.diagramData+xml"/>
  <Override PartName="/ppt/diagrams/layout132.xml" ContentType="application/vnd.openxmlformats-officedocument.drawingml.diagramLayout+xml"/>
  <Override PartName="/ppt/diagrams/quickStyle132.xml" ContentType="application/vnd.openxmlformats-officedocument.drawingml.diagramStyle+xml"/>
  <Override PartName="/ppt/diagrams/colors132.xml" ContentType="application/vnd.openxmlformats-officedocument.drawingml.diagramColors+xml"/>
  <Override PartName="/ppt/diagrams/drawing132.xml" ContentType="application/vnd.ms-office.drawingml.diagramDrawing+xml"/>
  <Override PartName="/ppt/notesSlides/notesSlide117.xml" ContentType="application/vnd.openxmlformats-officedocument.presentationml.notesSlide+xml"/>
  <Override PartName="/ppt/diagrams/data133.xml" ContentType="application/vnd.openxmlformats-officedocument.drawingml.diagramData+xml"/>
  <Override PartName="/ppt/diagrams/layout133.xml" ContentType="application/vnd.openxmlformats-officedocument.drawingml.diagramLayout+xml"/>
  <Override PartName="/ppt/diagrams/quickStyle133.xml" ContentType="application/vnd.openxmlformats-officedocument.drawingml.diagramStyle+xml"/>
  <Override PartName="/ppt/diagrams/colors133.xml" ContentType="application/vnd.openxmlformats-officedocument.drawingml.diagramColors+xml"/>
  <Override PartName="/ppt/diagrams/drawing133.xml" ContentType="application/vnd.ms-office.drawingml.diagramDrawing+xml"/>
  <Override PartName="/ppt/notesSlides/notesSlide118.xml" ContentType="application/vnd.openxmlformats-officedocument.presentationml.notesSlide+xml"/>
  <Override PartName="/ppt/diagrams/data134.xml" ContentType="application/vnd.openxmlformats-officedocument.drawingml.diagramData+xml"/>
  <Override PartName="/ppt/diagrams/layout134.xml" ContentType="application/vnd.openxmlformats-officedocument.drawingml.diagramLayout+xml"/>
  <Override PartName="/ppt/diagrams/quickStyle134.xml" ContentType="application/vnd.openxmlformats-officedocument.drawingml.diagramStyle+xml"/>
  <Override PartName="/ppt/diagrams/colors134.xml" ContentType="application/vnd.openxmlformats-officedocument.drawingml.diagramColors+xml"/>
  <Override PartName="/ppt/diagrams/drawing134.xml" ContentType="application/vnd.ms-office.drawingml.diagramDrawing+xml"/>
  <Override PartName="/ppt/notesSlides/notesSlide119.xml" ContentType="application/vnd.openxmlformats-officedocument.presentationml.notesSlide+xml"/>
  <Override PartName="/ppt/diagrams/data135.xml" ContentType="application/vnd.openxmlformats-officedocument.drawingml.diagramData+xml"/>
  <Override PartName="/ppt/diagrams/layout135.xml" ContentType="application/vnd.openxmlformats-officedocument.drawingml.diagramLayout+xml"/>
  <Override PartName="/ppt/diagrams/quickStyle135.xml" ContentType="application/vnd.openxmlformats-officedocument.drawingml.diagramStyle+xml"/>
  <Override PartName="/ppt/diagrams/colors135.xml" ContentType="application/vnd.openxmlformats-officedocument.drawingml.diagramColors+xml"/>
  <Override PartName="/ppt/diagrams/drawing135.xml" ContentType="application/vnd.ms-office.drawingml.diagramDrawing+xml"/>
  <Override PartName="/ppt/diagrams/data136.xml" ContentType="application/vnd.openxmlformats-officedocument.drawingml.diagramData+xml"/>
  <Override PartName="/ppt/diagrams/layout136.xml" ContentType="application/vnd.openxmlformats-officedocument.drawingml.diagramLayout+xml"/>
  <Override PartName="/ppt/diagrams/quickStyle136.xml" ContentType="application/vnd.openxmlformats-officedocument.drawingml.diagramStyle+xml"/>
  <Override PartName="/ppt/diagrams/colors136.xml" ContentType="application/vnd.openxmlformats-officedocument.drawingml.diagramColors+xml"/>
  <Override PartName="/ppt/diagrams/drawing136.xml" ContentType="application/vnd.ms-office.drawingml.diagramDrawing+xml"/>
  <Override PartName="/ppt/notesSlides/notesSlide120.xml" ContentType="application/vnd.openxmlformats-officedocument.presentationml.notesSlide+xml"/>
  <Override PartName="/ppt/diagrams/data137.xml" ContentType="application/vnd.openxmlformats-officedocument.drawingml.diagramData+xml"/>
  <Override PartName="/ppt/diagrams/layout137.xml" ContentType="application/vnd.openxmlformats-officedocument.drawingml.diagramLayout+xml"/>
  <Override PartName="/ppt/diagrams/quickStyle137.xml" ContentType="application/vnd.openxmlformats-officedocument.drawingml.diagramStyle+xml"/>
  <Override PartName="/ppt/diagrams/colors137.xml" ContentType="application/vnd.openxmlformats-officedocument.drawingml.diagramColors+xml"/>
  <Override PartName="/ppt/diagrams/drawing137.xml" ContentType="application/vnd.ms-office.drawingml.diagramDrawing+xml"/>
  <Override PartName="/ppt/notesSlides/notesSlide121.xml" ContentType="application/vnd.openxmlformats-officedocument.presentationml.notesSlide+xml"/>
  <Override PartName="/ppt/diagrams/data138.xml" ContentType="application/vnd.openxmlformats-officedocument.drawingml.diagramData+xml"/>
  <Override PartName="/ppt/diagrams/layout138.xml" ContentType="application/vnd.openxmlformats-officedocument.drawingml.diagramLayout+xml"/>
  <Override PartName="/ppt/diagrams/quickStyle138.xml" ContentType="application/vnd.openxmlformats-officedocument.drawingml.diagramStyle+xml"/>
  <Override PartName="/ppt/diagrams/colors138.xml" ContentType="application/vnd.openxmlformats-officedocument.drawingml.diagramColors+xml"/>
  <Override PartName="/ppt/diagrams/drawing138.xml" ContentType="application/vnd.ms-office.drawingml.diagramDrawing+xml"/>
  <Override PartName="/ppt/notesSlides/notesSlide122.xml" ContentType="application/vnd.openxmlformats-officedocument.presentationml.notesSlide+xml"/>
  <Override PartName="/ppt/diagrams/data139.xml" ContentType="application/vnd.openxmlformats-officedocument.drawingml.diagramData+xml"/>
  <Override PartName="/ppt/diagrams/layout139.xml" ContentType="application/vnd.openxmlformats-officedocument.drawingml.diagramLayout+xml"/>
  <Override PartName="/ppt/diagrams/quickStyle139.xml" ContentType="application/vnd.openxmlformats-officedocument.drawingml.diagramStyle+xml"/>
  <Override PartName="/ppt/diagrams/colors139.xml" ContentType="application/vnd.openxmlformats-officedocument.drawingml.diagramColors+xml"/>
  <Override PartName="/ppt/diagrams/drawing139.xml" ContentType="application/vnd.ms-office.drawingml.diagramDrawing+xml"/>
  <Override PartName="/ppt/diagrams/data140.xml" ContentType="application/vnd.openxmlformats-officedocument.drawingml.diagramData+xml"/>
  <Override PartName="/ppt/diagrams/layout140.xml" ContentType="application/vnd.openxmlformats-officedocument.drawingml.diagramLayout+xml"/>
  <Override PartName="/ppt/diagrams/quickStyle140.xml" ContentType="application/vnd.openxmlformats-officedocument.drawingml.diagramStyle+xml"/>
  <Override PartName="/ppt/diagrams/colors140.xml" ContentType="application/vnd.openxmlformats-officedocument.drawingml.diagramColors+xml"/>
  <Override PartName="/ppt/diagrams/drawing140.xml" ContentType="application/vnd.ms-office.drawingml.diagramDrawing+xml"/>
  <Override PartName="/ppt/notesSlides/notesSlide123.xml" ContentType="application/vnd.openxmlformats-officedocument.presentationml.notesSlide+xml"/>
  <Override PartName="/ppt/diagrams/data141.xml" ContentType="application/vnd.openxmlformats-officedocument.drawingml.diagramData+xml"/>
  <Override PartName="/ppt/diagrams/layout141.xml" ContentType="application/vnd.openxmlformats-officedocument.drawingml.diagramLayout+xml"/>
  <Override PartName="/ppt/diagrams/quickStyle141.xml" ContentType="application/vnd.openxmlformats-officedocument.drawingml.diagramStyle+xml"/>
  <Override PartName="/ppt/diagrams/colors141.xml" ContentType="application/vnd.openxmlformats-officedocument.drawingml.diagramColors+xml"/>
  <Override PartName="/ppt/diagrams/drawing141.xml" ContentType="application/vnd.ms-office.drawingml.diagramDrawing+xml"/>
  <Override PartName="/ppt/notesSlides/notesSlide124.xml" ContentType="application/vnd.openxmlformats-officedocument.presentationml.notesSlide+xml"/>
  <Override PartName="/ppt/diagrams/data142.xml" ContentType="application/vnd.openxmlformats-officedocument.drawingml.diagramData+xml"/>
  <Override PartName="/ppt/diagrams/layout142.xml" ContentType="application/vnd.openxmlformats-officedocument.drawingml.diagramLayout+xml"/>
  <Override PartName="/ppt/diagrams/quickStyle142.xml" ContentType="application/vnd.openxmlformats-officedocument.drawingml.diagramStyle+xml"/>
  <Override PartName="/ppt/diagrams/colors142.xml" ContentType="application/vnd.openxmlformats-officedocument.drawingml.diagramColors+xml"/>
  <Override PartName="/ppt/diagrams/drawing142.xml" ContentType="application/vnd.ms-office.drawingml.diagramDrawing+xml"/>
  <Override PartName="/ppt/notesSlides/notesSlide125.xml" ContentType="application/vnd.openxmlformats-officedocument.presentationml.notesSlide+xml"/>
  <Override PartName="/ppt/diagrams/data143.xml" ContentType="application/vnd.openxmlformats-officedocument.drawingml.diagramData+xml"/>
  <Override PartName="/ppt/diagrams/layout143.xml" ContentType="application/vnd.openxmlformats-officedocument.drawingml.diagramLayout+xml"/>
  <Override PartName="/ppt/diagrams/quickStyle143.xml" ContentType="application/vnd.openxmlformats-officedocument.drawingml.diagramStyle+xml"/>
  <Override PartName="/ppt/diagrams/colors143.xml" ContentType="application/vnd.openxmlformats-officedocument.drawingml.diagramColors+xml"/>
  <Override PartName="/ppt/diagrams/drawing143.xml" ContentType="application/vnd.ms-office.drawingml.diagramDrawing+xml"/>
  <Override PartName="/ppt/notesSlides/notesSlide126.xml" ContentType="application/vnd.openxmlformats-officedocument.presentationml.notesSlide+xml"/>
  <Override PartName="/ppt/diagrams/data144.xml" ContentType="application/vnd.openxmlformats-officedocument.drawingml.diagramData+xml"/>
  <Override PartName="/ppt/diagrams/layout144.xml" ContentType="application/vnd.openxmlformats-officedocument.drawingml.diagramLayout+xml"/>
  <Override PartName="/ppt/diagrams/quickStyle144.xml" ContentType="application/vnd.openxmlformats-officedocument.drawingml.diagramStyle+xml"/>
  <Override PartName="/ppt/diagrams/colors144.xml" ContentType="application/vnd.openxmlformats-officedocument.drawingml.diagramColors+xml"/>
  <Override PartName="/ppt/diagrams/drawing144.xml" ContentType="application/vnd.ms-office.drawingml.diagramDrawing+xml"/>
  <Override PartName="/ppt/notesSlides/notesSlide127.xml" ContentType="application/vnd.openxmlformats-officedocument.presentationml.notesSlide+xml"/>
  <Override PartName="/ppt/diagrams/data145.xml" ContentType="application/vnd.openxmlformats-officedocument.drawingml.diagramData+xml"/>
  <Override PartName="/ppt/diagrams/layout145.xml" ContentType="application/vnd.openxmlformats-officedocument.drawingml.diagramLayout+xml"/>
  <Override PartName="/ppt/diagrams/quickStyle145.xml" ContentType="application/vnd.openxmlformats-officedocument.drawingml.diagramStyle+xml"/>
  <Override PartName="/ppt/diagrams/colors145.xml" ContentType="application/vnd.openxmlformats-officedocument.drawingml.diagramColors+xml"/>
  <Override PartName="/ppt/diagrams/drawing145.xml" ContentType="application/vnd.ms-office.drawingml.diagramDrawing+xml"/>
  <Override PartName="/ppt/notesSlides/notesSlide128.xml" ContentType="application/vnd.openxmlformats-officedocument.presentationml.notesSlide+xml"/>
  <Override PartName="/ppt/diagrams/data146.xml" ContentType="application/vnd.openxmlformats-officedocument.drawingml.diagramData+xml"/>
  <Override PartName="/ppt/diagrams/layout146.xml" ContentType="application/vnd.openxmlformats-officedocument.drawingml.diagramLayout+xml"/>
  <Override PartName="/ppt/diagrams/quickStyle146.xml" ContentType="application/vnd.openxmlformats-officedocument.drawingml.diagramStyle+xml"/>
  <Override PartName="/ppt/diagrams/colors146.xml" ContentType="application/vnd.openxmlformats-officedocument.drawingml.diagramColors+xml"/>
  <Override PartName="/ppt/diagrams/drawing146.xml" ContentType="application/vnd.ms-office.drawingml.diagramDrawing+xml"/>
  <Override PartName="/ppt/notesSlides/notesSlide129.xml" ContentType="application/vnd.openxmlformats-officedocument.presentationml.notesSlide+xml"/>
  <Override PartName="/ppt/diagrams/data147.xml" ContentType="application/vnd.openxmlformats-officedocument.drawingml.diagramData+xml"/>
  <Override PartName="/ppt/diagrams/layout147.xml" ContentType="application/vnd.openxmlformats-officedocument.drawingml.diagramLayout+xml"/>
  <Override PartName="/ppt/diagrams/quickStyle147.xml" ContentType="application/vnd.openxmlformats-officedocument.drawingml.diagramStyle+xml"/>
  <Override PartName="/ppt/diagrams/colors147.xml" ContentType="application/vnd.openxmlformats-officedocument.drawingml.diagramColors+xml"/>
  <Override PartName="/ppt/diagrams/drawing147.xml" ContentType="application/vnd.ms-office.drawingml.diagramDrawing+xml"/>
  <Override PartName="/ppt/diagrams/data148.xml" ContentType="application/vnd.openxmlformats-officedocument.drawingml.diagramData+xml"/>
  <Override PartName="/ppt/diagrams/layout148.xml" ContentType="application/vnd.openxmlformats-officedocument.drawingml.diagramLayout+xml"/>
  <Override PartName="/ppt/diagrams/quickStyle148.xml" ContentType="application/vnd.openxmlformats-officedocument.drawingml.diagramStyle+xml"/>
  <Override PartName="/ppt/diagrams/colors148.xml" ContentType="application/vnd.openxmlformats-officedocument.drawingml.diagramColors+xml"/>
  <Override PartName="/ppt/diagrams/drawing148.xml" ContentType="application/vnd.ms-office.drawingml.diagramDrawing+xml"/>
  <Override PartName="/ppt/notesSlides/notesSlide130.xml" ContentType="application/vnd.openxmlformats-officedocument.presentationml.notesSlide+xml"/>
  <Override PartName="/ppt/diagrams/data149.xml" ContentType="application/vnd.openxmlformats-officedocument.drawingml.diagramData+xml"/>
  <Override PartName="/ppt/diagrams/layout149.xml" ContentType="application/vnd.openxmlformats-officedocument.drawingml.diagramLayout+xml"/>
  <Override PartName="/ppt/diagrams/quickStyle149.xml" ContentType="application/vnd.openxmlformats-officedocument.drawingml.diagramStyle+xml"/>
  <Override PartName="/ppt/diagrams/colors149.xml" ContentType="application/vnd.openxmlformats-officedocument.drawingml.diagramColors+xml"/>
  <Override PartName="/ppt/diagrams/drawing149.xml" ContentType="application/vnd.ms-office.drawingml.diagramDrawing+xml"/>
  <Override PartName="/ppt/notesSlides/notesSlide131.xml" ContentType="application/vnd.openxmlformats-officedocument.presentationml.notesSlide+xml"/>
  <Override PartName="/ppt/diagrams/data150.xml" ContentType="application/vnd.openxmlformats-officedocument.drawingml.diagramData+xml"/>
  <Override PartName="/ppt/diagrams/layout150.xml" ContentType="application/vnd.openxmlformats-officedocument.drawingml.diagramLayout+xml"/>
  <Override PartName="/ppt/diagrams/quickStyle150.xml" ContentType="application/vnd.openxmlformats-officedocument.drawingml.diagramStyle+xml"/>
  <Override PartName="/ppt/diagrams/colors150.xml" ContentType="application/vnd.openxmlformats-officedocument.drawingml.diagramColors+xml"/>
  <Override PartName="/ppt/diagrams/drawing150.xml" ContentType="application/vnd.ms-office.drawingml.diagramDrawing+xml"/>
  <Override PartName="/ppt/notesSlides/notesSlide132.xml" ContentType="application/vnd.openxmlformats-officedocument.presentationml.notesSlide+xml"/>
  <Override PartName="/ppt/diagrams/data151.xml" ContentType="application/vnd.openxmlformats-officedocument.drawingml.diagramData+xml"/>
  <Override PartName="/ppt/diagrams/layout151.xml" ContentType="application/vnd.openxmlformats-officedocument.drawingml.diagramLayout+xml"/>
  <Override PartName="/ppt/diagrams/quickStyle151.xml" ContentType="application/vnd.openxmlformats-officedocument.drawingml.diagramStyle+xml"/>
  <Override PartName="/ppt/diagrams/colors151.xml" ContentType="application/vnd.openxmlformats-officedocument.drawingml.diagramColors+xml"/>
  <Override PartName="/ppt/diagrams/drawing151.xml" ContentType="application/vnd.ms-office.drawingml.diagramDrawing+xml"/>
  <Override PartName="/ppt/diagrams/data152.xml" ContentType="application/vnd.openxmlformats-officedocument.drawingml.diagramData+xml"/>
  <Override PartName="/ppt/diagrams/layout152.xml" ContentType="application/vnd.openxmlformats-officedocument.drawingml.diagramLayout+xml"/>
  <Override PartName="/ppt/diagrams/quickStyle152.xml" ContentType="application/vnd.openxmlformats-officedocument.drawingml.diagramStyle+xml"/>
  <Override PartName="/ppt/diagrams/colors152.xml" ContentType="application/vnd.openxmlformats-officedocument.drawingml.diagramColors+xml"/>
  <Override PartName="/ppt/diagrams/drawing152.xml" ContentType="application/vnd.ms-office.drawingml.diagramDrawing+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diagrams/data153.xml" ContentType="application/vnd.openxmlformats-officedocument.drawingml.diagramData+xml"/>
  <Override PartName="/ppt/diagrams/layout153.xml" ContentType="application/vnd.openxmlformats-officedocument.drawingml.diagramLayout+xml"/>
  <Override PartName="/ppt/diagrams/quickStyle153.xml" ContentType="application/vnd.openxmlformats-officedocument.drawingml.diagramStyle+xml"/>
  <Override PartName="/ppt/diagrams/colors153.xml" ContentType="application/vnd.openxmlformats-officedocument.drawingml.diagramColors+xml"/>
  <Override PartName="/ppt/diagrams/drawing153.xml" ContentType="application/vnd.ms-office.drawingml.diagramDrawing+xml"/>
  <Override PartName="/ppt/notesSlides/notesSlide135.xml" ContentType="application/vnd.openxmlformats-officedocument.presentationml.notesSlide+xml"/>
  <Override PartName="/ppt/diagrams/data154.xml" ContentType="application/vnd.openxmlformats-officedocument.drawingml.diagramData+xml"/>
  <Override PartName="/ppt/diagrams/layout154.xml" ContentType="application/vnd.openxmlformats-officedocument.drawingml.diagramLayout+xml"/>
  <Override PartName="/ppt/diagrams/quickStyle154.xml" ContentType="application/vnd.openxmlformats-officedocument.drawingml.diagramStyle+xml"/>
  <Override PartName="/ppt/diagrams/colors154.xml" ContentType="application/vnd.openxmlformats-officedocument.drawingml.diagramColors+xml"/>
  <Override PartName="/ppt/diagrams/drawing154.xml" ContentType="application/vnd.ms-office.drawingml.diagramDrawing+xml"/>
  <Override PartName="/ppt/diagrams/data155.xml" ContentType="application/vnd.openxmlformats-officedocument.drawingml.diagramData+xml"/>
  <Override PartName="/ppt/diagrams/layout155.xml" ContentType="application/vnd.openxmlformats-officedocument.drawingml.diagramLayout+xml"/>
  <Override PartName="/ppt/diagrams/quickStyle155.xml" ContentType="application/vnd.openxmlformats-officedocument.drawingml.diagramStyle+xml"/>
  <Override PartName="/ppt/diagrams/colors155.xml" ContentType="application/vnd.openxmlformats-officedocument.drawingml.diagramColors+xml"/>
  <Override PartName="/ppt/diagrams/drawing155.xml" ContentType="application/vnd.ms-office.drawingml.diagramDrawing+xml"/>
  <Override PartName="/ppt/notesSlides/notesSlide136.xml" ContentType="application/vnd.openxmlformats-officedocument.presentationml.notesSlide+xml"/>
  <Override PartName="/ppt/diagrams/data156.xml" ContentType="application/vnd.openxmlformats-officedocument.drawingml.diagramData+xml"/>
  <Override PartName="/ppt/diagrams/layout156.xml" ContentType="application/vnd.openxmlformats-officedocument.drawingml.diagramLayout+xml"/>
  <Override PartName="/ppt/diagrams/quickStyle156.xml" ContentType="application/vnd.openxmlformats-officedocument.drawingml.diagramStyle+xml"/>
  <Override PartName="/ppt/diagrams/colors156.xml" ContentType="application/vnd.openxmlformats-officedocument.drawingml.diagramColors+xml"/>
  <Override PartName="/ppt/diagrams/drawing156.xml" ContentType="application/vnd.ms-office.drawingml.diagramDrawing+xml"/>
  <Override PartName="/ppt/notesSlides/notesSlide137.xml" ContentType="application/vnd.openxmlformats-officedocument.presentationml.notesSlide+xml"/>
  <Override PartName="/ppt/diagrams/data157.xml" ContentType="application/vnd.openxmlformats-officedocument.drawingml.diagramData+xml"/>
  <Override PartName="/ppt/diagrams/layout157.xml" ContentType="application/vnd.openxmlformats-officedocument.drawingml.diagramLayout+xml"/>
  <Override PartName="/ppt/diagrams/quickStyle157.xml" ContentType="application/vnd.openxmlformats-officedocument.drawingml.diagramStyle+xml"/>
  <Override PartName="/ppt/diagrams/colors157.xml" ContentType="application/vnd.openxmlformats-officedocument.drawingml.diagramColors+xml"/>
  <Override PartName="/ppt/diagrams/drawing157.xml" ContentType="application/vnd.ms-office.drawingml.diagramDrawing+xml"/>
  <Override PartName="/ppt/notesSlides/notesSlide138.xml" ContentType="application/vnd.openxmlformats-officedocument.presentationml.notesSlide+xml"/>
  <Override PartName="/ppt/diagrams/data158.xml" ContentType="application/vnd.openxmlformats-officedocument.drawingml.diagramData+xml"/>
  <Override PartName="/ppt/diagrams/layout158.xml" ContentType="application/vnd.openxmlformats-officedocument.drawingml.diagramLayout+xml"/>
  <Override PartName="/ppt/diagrams/quickStyle158.xml" ContentType="application/vnd.openxmlformats-officedocument.drawingml.diagramStyle+xml"/>
  <Override PartName="/ppt/diagrams/colors158.xml" ContentType="application/vnd.openxmlformats-officedocument.drawingml.diagramColors+xml"/>
  <Override PartName="/ppt/diagrams/drawing158.xml" ContentType="application/vnd.ms-office.drawingml.diagramDrawing+xml"/>
  <Override PartName="/ppt/diagrams/data159.xml" ContentType="application/vnd.openxmlformats-officedocument.drawingml.diagramData+xml"/>
  <Override PartName="/ppt/diagrams/layout159.xml" ContentType="application/vnd.openxmlformats-officedocument.drawingml.diagramLayout+xml"/>
  <Override PartName="/ppt/diagrams/quickStyle159.xml" ContentType="application/vnd.openxmlformats-officedocument.drawingml.diagramStyle+xml"/>
  <Override PartName="/ppt/diagrams/colors159.xml" ContentType="application/vnd.openxmlformats-officedocument.drawingml.diagramColors+xml"/>
  <Override PartName="/ppt/diagrams/drawing159.xml" ContentType="application/vnd.ms-office.drawingml.diagramDrawing+xml"/>
  <Override PartName="/ppt/notesSlides/notesSlide139.xml" ContentType="application/vnd.openxmlformats-officedocument.presentationml.notesSlide+xml"/>
  <Override PartName="/ppt/diagrams/data160.xml" ContentType="application/vnd.openxmlformats-officedocument.drawingml.diagramData+xml"/>
  <Override PartName="/ppt/diagrams/layout160.xml" ContentType="application/vnd.openxmlformats-officedocument.drawingml.diagramLayout+xml"/>
  <Override PartName="/ppt/diagrams/quickStyle160.xml" ContentType="application/vnd.openxmlformats-officedocument.drawingml.diagramStyle+xml"/>
  <Override PartName="/ppt/diagrams/colors160.xml" ContentType="application/vnd.openxmlformats-officedocument.drawingml.diagramColors+xml"/>
  <Override PartName="/ppt/diagrams/drawing160.xml" ContentType="application/vnd.ms-office.drawingml.diagramDrawing+xml"/>
  <Override PartName="/ppt/notesSlides/notesSlide140.xml" ContentType="application/vnd.openxmlformats-officedocument.presentationml.notesSlide+xml"/>
  <Override PartName="/ppt/diagrams/data161.xml" ContentType="application/vnd.openxmlformats-officedocument.drawingml.diagramData+xml"/>
  <Override PartName="/ppt/diagrams/layout161.xml" ContentType="application/vnd.openxmlformats-officedocument.drawingml.diagramLayout+xml"/>
  <Override PartName="/ppt/diagrams/quickStyle161.xml" ContentType="application/vnd.openxmlformats-officedocument.drawingml.diagramStyle+xml"/>
  <Override PartName="/ppt/diagrams/colors161.xml" ContentType="application/vnd.openxmlformats-officedocument.drawingml.diagramColors+xml"/>
  <Override PartName="/ppt/diagrams/drawing161.xml" ContentType="application/vnd.ms-office.drawingml.diagramDrawing+xml"/>
  <Override PartName="/ppt/notesSlides/notesSlide141.xml" ContentType="application/vnd.openxmlformats-officedocument.presentationml.notesSlide+xml"/>
  <Override PartName="/ppt/diagrams/data162.xml" ContentType="application/vnd.openxmlformats-officedocument.drawingml.diagramData+xml"/>
  <Override PartName="/ppt/diagrams/layout162.xml" ContentType="application/vnd.openxmlformats-officedocument.drawingml.diagramLayout+xml"/>
  <Override PartName="/ppt/diagrams/quickStyle162.xml" ContentType="application/vnd.openxmlformats-officedocument.drawingml.diagramStyle+xml"/>
  <Override PartName="/ppt/diagrams/colors162.xml" ContentType="application/vnd.openxmlformats-officedocument.drawingml.diagramColors+xml"/>
  <Override PartName="/ppt/diagrams/drawing162.xml" ContentType="application/vnd.ms-office.drawingml.diagramDrawing+xml"/>
  <Override PartName="/ppt/notesSlides/notesSlide142.xml" ContentType="application/vnd.openxmlformats-officedocument.presentationml.notesSlide+xml"/>
  <Override PartName="/ppt/diagrams/data163.xml" ContentType="application/vnd.openxmlformats-officedocument.drawingml.diagramData+xml"/>
  <Override PartName="/ppt/diagrams/layout163.xml" ContentType="application/vnd.openxmlformats-officedocument.drawingml.diagramLayout+xml"/>
  <Override PartName="/ppt/diagrams/quickStyle163.xml" ContentType="application/vnd.openxmlformats-officedocument.drawingml.diagramStyle+xml"/>
  <Override PartName="/ppt/diagrams/colors163.xml" ContentType="application/vnd.openxmlformats-officedocument.drawingml.diagramColors+xml"/>
  <Override PartName="/ppt/diagrams/drawing163.xml" ContentType="application/vnd.ms-office.drawingml.diagramDrawing+xml"/>
  <Override PartName="/ppt/notesSlides/notesSlide143.xml" ContentType="application/vnd.openxmlformats-officedocument.presentationml.notesSlide+xml"/>
  <Override PartName="/ppt/diagrams/data164.xml" ContentType="application/vnd.openxmlformats-officedocument.drawingml.diagramData+xml"/>
  <Override PartName="/ppt/diagrams/layout164.xml" ContentType="application/vnd.openxmlformats-officedocument.drawingml.diagramLayout+xml"/>
  <Override PartName="/ppt/diagrams/quickStyle164.xml" ContentType="application/vnd.openxmlformats-officedocument.drawingml.diagramStyle+xml"/>
  <Override PartName="/ppt/diagrams/colors164.xml" ContentType="application/vnd.openxmlformats-officedocument.drawingml.diagramColors+xml"/>
  <Override PartName="/ppt/diagrams/drawing164.xml" ContentType="application/vnd.ms-office.drawingml.diagramDrawing+xml"/>
  <Override PartName="/ppt/notesSlides/notesSlide144.xml" ContentType="application/vnd.openxmlformats-officedocument.presentationml.notesSlide+xml"/>
  <Override PartName="/ppt/diagrams/data165.xml" ContentType="application/vnd.openxmlformats-officedocument.drawingml.diagramData+xml"/>
  <Override PartName="/ppt/diagrams/layout165.xml" ContentType="application/vnd.openxmlformats-officedocument.drawingml.diagramLayout+xml"/>
  <Override PartName="/ppt/diagrams/quickStyle165.xml" ContentType="application/vnd.openxmlformats-officedocument.drawingml.diagramStyle+xml"/>
  <Override PartName="/ppt/diagrams/colors165.xml" ContentType="application/vnd.openxmlformats-officedocument.drawingml.diagramColors+xml"/>
  <Override PartName="/ppt/diagrams/drawing165.xml" ContentType="application/vnd.ms-office.drawingml.diagramDrawing+xml"/>
  <Override PartName="/ppt/notesSlides/notesSlide145.xml" ContentType="application/vnd.openxmlformats-officedocument.presentationml.notesSlide+xml"/>
  <Override PartName="/ppt/diagrams/data166.xml" ContentType="application/vnd.openxmlformats-officedocument.drawingml.diagramData+xml"/>
  <Override PartName="/ppt/diagrams/layout166.xml" ContentType="application/vnd.openxmlformats-officedocument.drawingml.diagramLayout+xml"/>
  <Override PartName="/ppt/diagrams/quickStyle166.xml" ContentType="application/vnd.openxmlformats-officedocument.drawingml.diagramStyle+xml"/>
  <Override PartName="/ppt/diagrams/colors166.xml" ContentType="application/vnd.openxmlformats-officedocument.drawingml.diagramColors+xml"/>
  <Override PartName="/ppt/diagrams/drawing166.xml" ContentType="application/vnd.ms-office.drawingml.diagramDrawing+xml"/>
  <Override PartName="/ppt/notesSlides/notesSlide146.xml" ContentType="application/vnd.openxmlformats-officedocument.presentationml.notesSlide+xml"/>
  <Override PartName="/ppt/diagrams/data167.xml" ContentType="application/vnd.openxmlformats-officedocument.drawingml.diagramData+xml"/>
  <Override PartName="/ppt/diagrams/layout167.xml" ContentType="application/vnd.openxmlformats-officedocument.drawingml.diagramLayout+xml"/>
  <Override PartName="/ppt/diagrams/quickStyle167.xml" ContentType="application/vnd.openxmlformats-officedocument.drawingml.diagramStyle+xml"/>
  <Override PartName="/ppt/diagrams/colors167.xml" ContentType="application/vnd.openxmlformats-officedocument.drawingml.diagramColors+xml"/>
  <Override PartName="/ppt/diagrams/drawing167.xml" ContentType="application/vnd.ms-office.drawingml.diagramDrawing+xml"/>
  <Override PartName="/ppt/notesSlides/notesSlide147.xml" ContentType="application/vnd.openxmlformats-officedocument.presentationml.notesSlide+xml"/>
  <Override PartName="/ppt/diagrams/data168.xml" ContentType="application/vnd.openxmlformats-officedocument.drawingml.diagramData+xml"/>
  <Override PartName="/ppt/diagrams/layout168.xml" ContentType="application/vnd.openxmlformats-officedocument.drawingml.diagramLayout+xml"/>
  <Override PartName="/ppt/diagrams/quickStyle168.xml" ContentType="application/vnd.openxmlformats-officedocument.drawingml.diagramStyle+xml"/>
  <Override PartName="/ppt/diagrams/colors168.xml" ContentType="application/vnd.openxmlformats-officedocument.drawingml.diagramColors+xml"/>
  <Override PartName="/ppt/diagrams/drawing168.xml" ContentType="application/vnd.ms-office.drawingml.diagramDrawing+xml"/>
  <Override PartName="/ppt/diagrams/data169.xml" ContentType="application/vnd.openxmlformats-officedocument.drawingml.diagramData+xml"/>
  <Override PartName="/ppt/diagrams/layout169.xml" ContentType="application/vnd.openxmlformats-officedocument.drawingml.diagramLayout+xml"/>
  <Override PartName="/ppt/diagrams/quickStyle169.xml" ContentType="application/vnd.openxmlformats-officedocument.drawingml.diagramStyle+xml"/>
  <Override PartName="/ppt/diagrams/colors169.xml" ContentType="application/vnd.openxmlformats-officedocument.drawingml.diagramColors+xml"/>
  <Override PartName="/ppt/diagrams/drawing169.xml" ContentType="application/vnd.ms-office.drawingml.diagramDrawing+xml"/>
  <Override PartName="/ppt/notesSlides/notesSlide148.xml" ContentType="application/vnd.openxmlformats-officedocument.presentationml.notesSlide+xml"/>
  <Override PartName="/ppt/diagrams/data170.xml" ContentType="application/vnd.openxmlformats-officedocument.drawingml.diagramData+xml"/>
  <Override PartName="/ppt/diagrams/layout170.xml" ContentType="application/vnd.openxmlformats-officedocument.drawingml.diagramLayout+xml"/>
  <Override PartName="/ppt/diagrams/quickStyle170.xml" ContentType="application/vnd.openxmlformats-officedocument.drawingml.diagramStyle+xml"/>
  <Override PartName="/ppt/diagrams/colors170.xml" ContentType="application/vnd.openxmlformats-officedocument.drawingml.diagramColors+xml"/>
  <Override PartName="/ppt/diagrams/drawing170.xml" ContentType="application/vnd.ms-office.drawingml.diagramDrawing+xml"/>
  <Override PartName="/ppt/notesSlides/notesSlide149.xml" ContentType="application/vnd.openxmlformats-officedocument.presentationml.notesSlide+xml"/>
  <Override PartName="/ppt/diagrams/data171.xml" ContentType="application/vnd.openxmlformats-officedocument.drawingml.diagramData+xml"/>
  <Override PartName="/ppt/diagrams/layout171.xml" ContentType="application/vnd.openxmlformats-officedocument.drawingml.diagramLayout+xml"/>
  <Override PartName="/ppt/diagrams/quickStyle171.xml" ContentType="application/vnd.openxmlformats-officedocument.drawingml.diagramStyle+xml"/>
  <Override PartName="/ppt/diagrams/colors171.xml" ContentType="application/vnd.openxmlformats-officedocument.drawingml.diagramColors+xml"/>
  <Override PartName="/ppt/diagrams/drawing171.xml" ContentType="application/vnd.ms-office.drawingml.diagramDrawing+xml"/>
  <Override PartName="/ppt/notesSlides/notesSlide150.xml" ContentType="application/vnd.openxmlformats-officedocument.presentationml.notesSlide+xml"/>
  <Override PartName="/ppt/diagrams/data172.xml" ContentType="application/vnd.openxmlformats-officedocument.drawingml.diagramData+xml"/>
  <Override PartName="/ppt/diagrams/layout172.xml" ContentType="application/vnd.openxmlformats-officedocument.drawingml.diagramLayout+xml"/>
  <Override PartName="/ppt/diagrams/quickStyle172.xml" ContentType="application/vnd.openxmlformats-officedocument.drawingml.diagramStyle+xml"/>
  <Override PartName="/ppt/diagrams/colors172.xml" ContentType="application/vnd.openxmlformats-officedocument.drawingml.diagramColors+xml"/>
  <Override PartName="/ppt/diagrams/drawing172.xml" ContentType="application/vnd.ms-office.drawingml.diagramDrawing+xml"/>
  <Override PartName="/ppt/diagrams/data173.xml" ContentType="application/vnd.openxmlformats-officedocument.drawingml.diagramData+xml"/>
  <Override PartName="/ppt/diagrams/layout173.xml" ContentType="application/vnd.openxmlformats-officedocument.drawingml.diagramLayout+xml"/>
  <Override PartName="/ppt/diagrams/quickStyle173.xml" ContentType="application/vnd.openxmlformats-officedocument.drawingml.diagramStyle+xml"/>
  <Override PartName="/ppt/diagrams/colors173.xml" ContentType="application/vnd.openxmlformats-officedocument.drawingml.diagramColors+xml"/>
  <Override PartName="/ppt/diagrams/drawing173.xml" ContentType="application/vnd.ms-office.drawingml.diagramDrawing+xml"/>
  <Override PartName="/ppt/notesSlides/notesSlide151.xml" ContentType="application/vnd.openxmlformats-officedocument.presentationml.notesSlide+xml"/>
  <Override PartName="/ppt/diagrams/data174.xml" ContentType="application/vnd.openxmlformats-officedocument.drawingml.diagramData+xml"/>
  <Override PartName="/ppt/diagrams/layout174.xml" ContentType="application/vnd.openxmlformats-officedocument.drawingml.diagramLayout+xml"/>
  <Override PartName="/ppt/diagrams/quickStyle174.xml" ContentType="application/vnd.openxmlformats-officedocument.drawingml.diagramStyle+xml"/>
  <Override PartName="/ppt/diagrams/colors174.xml" ContentType="application/vnd.openxmlformats-officedocument.drawingml.diagramColors+xml"/>
  <Override PartName="/ppt/diagrams/drawing174.xml" ContentType="application/vnd.ms-office.drawingml.diagramDrawing+xml"/>
  <Override PartName="/ppt/notesSlides/notesSlide152.xml" ContentType="application/vnd.openxmlformats-officedocument.presentationml.notesSlide+xml"/>
  <Override PartName="/ppt/diagrams/data175.xml" ContentType="application/vnd.openxmlformats-officedocument.drawingml.diagramData+xml"/>
  <Override PartName="/ppt/diagrams/layout175.xml" ContentType="application/vnd.openxmlformats-officedocument.drawingml.diagramLayout+xml"/>
  <Override PartName="/ppt/diagrams/quickStyle175.xml" ContentType="application/vnd.openxmlformats-officedocument.drawingml.diagramStyle+xml"/>
  <Override PartName="/ppt/diagrams/colors175.xml" ContentType="application/vnd.openxmlformats-officedocument.drawingml.diagramColors+xml"/>
  <Override PartName="/ppt/diagrams/drawing175.xml" ContentType="application/vnd.ms-office.drawingml.diagramDrawing+xml"/>
  <Override PartName="/ppt/notesSlides/notesSlide153.xml" ContentType="application/vnd.openxmlformats-officedocument.presentationml.notesSlide+xml"/>
  <Override PartName="/ppt/diagrams/data176.xml" ContentType="application/vnd.openxmlformats-officedocument.drawingml.diagramData+xml"/>
  <Override PartName="/ppt/diagrams/layout176.xml" ContentType="application/vnd.openxmlformats-officedocument.drawingml.diagramLayout+xml"/>
  <Override PartName="/ppt/diagrams/quickStyle176.xml" ContentType="application/vnd.openxmlformats-officedocument.drawingml.diagramStyle+xml"/>
  <Override PartName="/ppt/diagrams/colors176.xml" ContentType="application/vnd.openxmlformats-officedocument.drawingml.diagramColors+xml"/>
  <Override PartName="/ppt/diagrams/drawing176.xml" ContentType="application/vnd.ms-office.drawingml.diagramDrawing+xml"/>
  <Override PartName="/ppt/diagrams/data177.xml" ContentType="application/vnd.openxmlformats-officedocument.drawingml.diagramData+xml"/>
  <Override PartName="/ppt/diagrams/layout177.xml" ContentType="application/vnd.openxmlformats-officedocument.drawingml.diagramLayout+xml"/>
  <Override PartName="/ppt/diagrams/quickStyle177.xml" ContentType="application/vnd.openxmlformats-officedocument.drawingml.diagramStyle+xml"/>
  <Override PartName="/ppt/diagrams/colors177.xml" ContentType="application/vnd.openxmlformats-officedocument.drawingml.diagramColors+xml"/>
  <Override PartName="/ppt/diagrams/drawing177.xml" ContentType="application/vnd.ms-office.drawingml.diagramDrawing+xml"/>
  <Override PartName="/ppt/notesSlides/notesSlide154.xml" ContentType="application/vnd.openxmlformats-officedocument.presentationml.notesSlide+xml"/>
  <Override PartName="/ppt/diagrams/data178.xml" ContentType="application/vnd.openxmlformats-officedocument.drawingml.diagramData+xml"/>
  <Override PartName="/ppt/diagrams/layout178.xml" ContentType="application/vnd.openxmlformats-officedocument.drawingml.diagramLayout+xml"/>
  <Override PartName="/ppt/diagrams/quickStyle178.xml" ContentType="application/vnd.openxmlformats-officedocument.drawingml.diagramStyle+xml"/>
  <Override PartName="/ppt/diagrams/colors178.xml" ContentType="application/vnd.openxmlformats-officedocument.drawingml.diagramColors+xml"/>
  <Override PartName="/ppt/diagrams/drawing178.xml" ContentType="application/vnd.ms-office.drawingml.diagramDrawing+xml"/>
  <Override PartName="/ppt/notesSlides/notesSlide155.xml" ContentType="application/vnd.openxmlformats-officedocument.presentationml.notesSlide+xml"/>
  <Override PartName="/ppt/diagrams/data179.xml" ContentType="application/vnd.openxmlformats-officedocument.drawingml.diagramData+xml"/>
  <Override PartName="/ppt/diagrams/layout179.xml" ContentType="application/vnd.openxmlformats-officedocument.drawingml.diagramLayout+xml"/>
  <Override PartName="/ppt/diagrams/quickStyle179.xml" ContentType="application/vnd.openxmlformats-officedocument.drawingml.diagramStyle+xml"/>
  <Override PartName="/ppt/diagrams/colors179.xml" ContentType="application/vnd.openxmlformats-officedocument.drawingml.diagramColors+xml"/>
  <Override PartName="/ppt/diagrams/drawing179.xml" ContentType="application/vnd.ms-office.drawingml.diagramDrawing+xml"/>
  <Override PartName="/ppt/notesSlides/notesSlide156.xml" ContentType="application/vnd.openxmlformats-officedocument.presentationml.notesSlide+xml"/>
  <Override PartName="/ppt/diagrams/data180.xml" ContentType="application/vnd.openxmlformats-officedocument.drawingml.diagramData+xml"/>
  <Override PartName="/ppt/diagrams/layout180.xml" ContentType="application/vnd.openxmlformats-officedocument.drawingml.diagramLayout+xml"/>
  <Override PartName="/ppt/diagrams/quickStyle180.xml" ContentType="application/vnd.openxmlformats-officedocument.drawingml.diagramStyle+xml"/>
  <Override PartName="/ppt/diagrams/colors180.xml" ContentType="application/vnd.openxmlformats-officedocument.drawingml.diagramColors+xml"/>
  <Override PartName="/ppt/diagrams/drawing180.xml" ContentType="application/vnd.ms-office.drawingml.diagramDrawing+xml"/>
  <Override PartName="/ppt/diagrams/data181.xml" ContentType="application/vnd.openxmlformats-officedocument.drawingml.diagramData+xml"/>
  <Override PartName="/ppt/diagrams/layout181.xml" ContentType="application/vnd.openxmlformats-officedocument.drawingml.diagramLayout+xml"/>
  <Override PartName="/ppt/diagrams/quickStyle181.xml" ContentType="application/vnd.openxmlformats-officedocument.drawingml.diagramStyle+xml"/>
  <Override PartName="/ppt/diagrams/colors181.xml" ContentType="application/vnd.openxmlformats-officedocument.drawingml.diagramColors+xml"/>
  <Override PartName="/ppt/diagrams/drawing181.xml" ContentType="application/vnd.ms-office.drawingml.diagramDrawing+xml"/>
  <Override PartName="/ppt/notesSlides/notesSlide157.xml" ContentType="application/vnd.openxmlformats-officedocument.presentationml.notesSlide+xml"/>
  <Override PartName="/ppt/diagrams/data182.xml" ContentType="application/vnd.openxmlformats-officedocument.drawingml.diagramData+xml"/>
  <Override PartName="/ppt/diagrams/layout182.xml" ContentType="application/vnd.openxmlformats-officedocument.drawingml.diagramLayout+xml"/>
  <Override PartName="/ppt/diagrams/quickStyle182.xml" ContentType="application/vnd.openxmlformats-officedocument.drawingml.diagramStyle+xml"/>
  <Override PartName="/ppt/diagrams/colors182.xml" ContentType="application/vnd.openxmlformats-officedocument.drawingml.diagramColors+xml"/>
  <Override PartName="/ppt/diagrams/drawing182.xml" ContentType="application/vnd.ms-office.drawingml.diagramDrawing+xml"/>
  <Override PartName="/ppt/notesSlides/notesSlide158.xml" ContentType="application/vnd.openxmlformats-officedocument.presentationml.notesSlide+xml"/>
  <Override PartName="/ppt/diagrams/data183.xml" ContentType="application/vnd.openxmlformats-officedocument.drawingml.diagramData+xml"/>
  <Override PartName="/ppt/diagrams/layout183.xml" ContentType="application/vnd.openxmlformats-officedocument.drawingml.diagramLayout+xml"/>
  <Override PartName="/ppt/diagrams/quickStyle183.xml" ContentType="application/vnd.openxmlformats-officedocument.drawingml.diagramStyle+xml"/>
  <Override PartName="/ppt/diagrams/colors183.xml" ContentType="application/vnd.openxmlformats-officedocument.drawingml.diagramColors+xml"/>
  <Override PartName="/ppt/diagrams/drawing183.xml" ContentType="application/vnd.ms-office.drawingml.diagramDrawing+xml"/>
  <Override PartName="/ppt/notesSlides/notesSlide159.xml" ContentType="application/vnd.openxmlformats-officedocument.presentationml.notesSlide+xml"/>
  <Override PartName="/ppt/diagrams/data184.xml" ContentType="application/vnd.openxmlformats-officedocument.drawingml.diagramData+xml"/>
  <Override PartName="/ppt/diagrams/layout184.xml" ContentType="application/vnd.openxmlformats-officedocument.drawingml.diagramLayout+xml"/>
  <Override PartName="/ppt/diagrams/quickStyle184.xml" ContentType="application/vnd.openxmlformats-officedocument.drawingml.diagramStyle+xml"/>
  <Override PartName="/ppt/diagrams/colors184.xml" ContentType="application/vnd.openxmlformats-officedocument.drawingml.diagramColors+xml"/>
  <Override PartName="/ppt/diagrams/drawing184.xml" ContentType="application/vnd.ms-office.drawingml.diagramDrawing+xml"/>
  <Override PartName="/ppt/diagrams/data185.xml" ContentType="application/vnd.openxmlformats-officedocument.drawingml.diagramData+xml"/>
  <Override PartName="/ppt/diagrams/layout185.xml" ContentType="application/vnd.openxmlformats-officedocument.drawingml.diagramLayout+xml"/>
  <Override PartName="/ppt/diagrams/quickStyle185.xml" ContentType="application/vnd.openxmlformats-officedocument.drawingml.diagramStyle+xml"/>
  <Override PartName="/ppt/diagrams/colors185.xml" ContentType="application/vnd.openxmlformats-officedocument.drawingml.diagramColors+xml"/>
  <Override PartName="/ppt/diagrams/drawing185.xml" ContentType="application/vnd.ms-office.drawingml.diagramDrawing+xml"/>
  <Override PartName="/ppt/notesSlides/notesSlide160.xml" ContentType="application/vnd.openxmlformats-officedocument.presentationml.notesSlide+xml"/>
  <Override PartName="/ppt/diagrams/data186.xml" ContentType="application/vnd.openxmlformats-officedocument.drawingml.diagramData+xml"/>
  <Override PartName="/ppt/diagrams/layout186.xml" ContentType="application/vnd.openxmlformats-officedocument.drawingml.diagramLayout+xml"/>
  <Override PartName="/ppt/diagrams/quickStyle186.xml" ContentType="application/vnd.openxmlformats-officedocument.drawingml.diagramStyle+xml"/>
  <Override PartName="/ppt/diagrams/colors186.xml" ContentType="application/vnd.openxmlformats-officedocument.drawingml.diagramColors+xml"/>
  <Override PartName="/ppt/diagrams/drawing186.xml" ContentType="application/vnd.ms-office.drawingml.diagramDrawing+xml"/>
  <Override PartName="/ppt/notesSlides/notesSlide161.xml" ContentType="application/vnd.openxmlformats-officedocument.presentationml.notesSlide+xml"/>
  <Override PartName="/ppt/diagrams/data187.xml" ContentType="application/vnd.openxmlformats-officedocument.drawingml.diagramData+xml"/>
  <Override PartName="/ppt/diagrams/layout187.xml" ContentType="application/vnd.openxmlformats-officedocument.drawingml.diagramLayout+xml"/>
  <Override PartName="/ppt/diagrams/quickStyle187.xml" ContentType="application/vnd.openxmlformats-officedocument.drawingml.diagramStyle+xml"/>
  <Override PartName="/ppt/diagrams/colors187.xml" ContentType="application/vnd.openxmlformats-officedocument.drawingml.diagramColors+xml"/>
  <Override PartName="/ppt/diagrams/drawing187.xml" ContentType="application/vnd.ms-office.drawingml.diagramDrawing+xml"/>
  <Override PartName="/ppt/notesSlides/notesSlide162.xml" ContentType="application/vnd.openxmlformats-officedocument.presentationml.notesSlide+xml"/>
  <Override PartName="/ppt/diagrams/data188.xml" ContentType="application/vnd.openxmlformats-officedocument.drawingml.diagramData+xml"/>
  <Override PartName="/ppt/diagrams/layout188.xml" ContentType="application/vnd.openxmlformats-officedocument.drawingml.diagramLayout+xml"/>
  <Override PartName="/ppt/diagrams/quickStyle188.xml" ContentType="application/vnd.openxmlformats-officedocument.drawingml.diagramStyle+xml"/>
  <Override PartName="/ppt/diagrams/colors188.xml" ContentType="application/vnd.openxmlformats-officedocument.drawingml.diagramColors+xml"/>
  <Override PartName="/ppt/diagrams/drawing188.xml" ContentType="application/vnd.ms-office.drawingml.diagramDrawing+xml"/>
  <Override PartName="/ppt/diagrams/data189.xml" ContentType="application/vnd.openxmlformats-officedocument.drawingml.diagramData+xml"/>
  <Override PartName="/ppt/diagrams/layout189.xml" ContentType="application/vnd.openxmlformats-officedocument.drawingml.diagramLayout+xml"/>
  <Override PartName="/ppt/diagrams/quickStyle189.xml" ContentType="application/vnd.openxmlformats-officedocument.drawingml.diagramStyle+xml"/>
  <Override PartName="/ppt/diagrams/colors189.xml" ContentType="application/vnd.openxmlformats-officedocument.drawingml.diagramColors+xml"/>
  <Override PartName="/ppt/diagrams/drawing189.xml" ContentType="application/vnd.ms-office.drawingml.diagramDrawing+xml"/>
  <Override PartName="/ppt/notesSlides/notesSlide163.xml" ContentType="application/vnd.openxmlformats-officedocument.presentationml.notesSlide+xml"/>
  <Override PartName="/ppt/diagrams/data190.xml" ContentType="application/vnd.openxmlformats-officedocument.drawingml.diagramData+xml"/>
  <Override PartName="/ppt/diagrams/layout190.xml" ContentType="application/vnd.openxmlformats-officedocument.drawingml.diagramLayout+xml"/>
  <Override PartName="/ppt/diagrams/quickStyle190.xml" ContentType="application/vnd.openxmlformats-officedocument.drawingml.diagramStyle+xml"/>
  <Override PartName="/ppt/diagrams/colors190.xml" ContentType="application/vnd.openxmlformats-officedocument.drawingml.diagramColors+xml"/>
  <Override PartName="/ppt/diagrams/drawing190.xml" ContentType="application/vnd.ms-office.drawingml.diagramDrawing+xml"/>
  <Override PartName="/ppt/notesSlides/notesSlide164.xml" ContentType="application/vnd.openxmlformats-officedocument.presentationml.notesSlide+xml"/>
  <Override PartName="/ppt/diagrams/data191.xml" ContentType="application/vnd.openxmlformats-officedocument.drawingml.diagramData+xml"/>
  <Override PartName="/ppt/diagrams/layout191.xml" ContentType="application/vnd.openxmlformats-officedocument.drawingml.diagramLayout+xml"/>
  <Override PartName="/ppt/diagrams/quickStyle191.xml" ContentType="application/vnd.openxmlformats-officedocument.drawingml.diagramStyle+xml"/>
  <Override PartName="/ppt/diagrams/colors191.xml" ContentType="application/vnd.openxmlformats-officedocument.drawingml.diagramColors+xml"/>
  <Override PartName="/ppt/diagrams/drawing191.xml" ContentType="application/vnd.ms-office.drawingml.diagramDrawing+xml"/>
  <Override PartName="/ppt/notesSlides/notesSlide165.xml" ContentType="application/vnd.openxmlformats-officedocument.presentationml.notesSlide+xml"/>
  <Override PartName="/ppt/diagrams/data192.xml" ContentType="application/vnd.openxmlformats-officedocument.drawingml.diagramData+xml"/>
  <Override PartName="/ppt/diagrams/layout192.xml" ContentType="application/vnd.openxmlformats-officedocument.drawingml.diagramLayout+xml"/>
  <Override PartName="/ppt/diagrams/quickStyle192.xml" ContentType="application/vnd.openxmlformats-officedocument.drawingml.diagramStyle+xml"/>
  <Override PartName="/ppt/diagrams/colors192.xml" ContentType="application/vnd.openxmlformats-officedocument.drawingml.diagramColors+xml"/>
  <Override PartName="/ppt/diagrams/drawing192.xml" ContentType="application/vnd.ms-office.drawingml.diagramDrawing+xml"/>
  <Override PartName="/ppt/notesSlides/notesSlide166.xml" ContentType="application/vnd.openxmlformats-officedocument.presentationml.notesSlide+xml"/>
  <Override PartName="/ppt/diagrams/data193.xml" ContentType="application/vnd.openxmlformats-officedocument.drawingml.diagramData+xml"/>
  <Override PartName="/ppt/diagrams/layout193.xml" ContentType="application/vnd.openxmlformats-officedocument.drawingml.diagramLayout+xml"/>
  <Override PartName="/ppt/diagrams/quickStyle193.xml" ContentType="application/vnd.openxmlformats-officedocument.drawingml.diagramStyle+xml"/>
  <Override PartName="/ppt/diagrams/colors193.xml" ContentType="application/vnd.openxmlformats-officedocument.drawingml.diagramColors+xml"/>
  <Override PartName="/ppt/diagrams/drawing193.xml" ContentType="application/vnd.ms-office.drawingml.diagramDrawing+xml"/>
  <Override PartName="/ppt/notesSlides/notesSlide167.xml" ContentType="application/vnd.openxmlformats-officedocument.presentationml.notesSlide+xml"/>
  <Override PartName="/ppt/diagrams/data194.xml" ContentType="application/vnd.openxmlformats-officedocument.drawingml.diagramData+xml"/>
  <Override PartName="/ppt/diagrams/layout194.xml" ContentType="application/vnd.openxmlformats-officedocument.drawingml.diagramLayout+xml"/>
  <Override PartName="/ppt/diagrams/quickStyle194.xml" ContentType="application/vnd.openxmlformats-officedocument.drawingml.diagramStyle+xml"/>
  <Override PartName="/ppt/diagrams/colors194.xml" ContentType="application/vnd.openxmlformats-officedocument.drawingml.diagramColors+xml"/>
  <Override PartName="/ppt/diagrams/drawing194.xml" ContentType="application/vnd.ms-office.drawingml.diagramDrawing+xml"/>
  <Override PartName="/ppt/notesSlides/notesSlide168.xml" ContentType="application/vnd.openxmlformats-officedocument.presentationml.notesSlide+xml"/>
  <Override PartName="/ppt/diagrams/data195.xml" ContentType="application/vnd.openxmlformats-officedocument.drawingml.diagramData+xml"/>
  <Override PartName="/ppt/diagrams/layout195.xml" ContentType="application/vnd.openxmlformats-officedocument.drawingml.diagramLayout+xml"/>
  <Override PartName="/ppt/diagrams/quickStyle195.xml" ContentType="application/vnd.openxmlformats-officedocument.drawingml.diagramStyle+xml"/>
  <Override PartName="/ppt/diagrams/colors195.xml" ContentType="application/vnd.openxmlformats-officedocument.drawingml.diagramColors+xml"/>
  <Override PartName="/ppt/diagrams/drawing195.xml" ContentType="application/vnd.ms-office.drawingml.diagramDrawing+xml"/>
  <Override PartName="/ppt/notesSlides/notesSlide169.xml" ContentType="application/vnd.openxmlformats-officedocument.presentationml.notesSlide+xml"/>
  <Override PartName="/ppt/diagrams/data196.xml" ContentType="application/vnd.openxmlformats-officedocument.drawingml.diagramData+xml"/>
  <Override PartName="/ppt/diagrams/layout196.xml" ContentType="application/vnd.openxmlformats-officedocument.drawingml.diagramLayout+xml"/>
  <Override PartName="/ppt/diagrams/quickStyle196.xml" ContentType="application/vnd.openxmlformats-officedocument.drawingml.diagramStyle+xml"/>
  <Override PartName="/ppt/diagrams/colors196.xml" ContentType="application/vnd.openxmlformats-officedocument.drawingml.diagramColors+xml"/>
  <Override PartName="/ppt/diagrams/drawing196.xml" ContentType="application/vnd.ms-office.drawingml.diagramDrawing+xml"/>
  <Override PartName="/ppt/diagrams/data197.xml" ContentType="application/vnd.openxmlformats-officedocument.drawingml.diagramData+xml"/>
  <Override PartName="/ppt/diagrams/layout197.xml" ContentType="application/vnd.openxmlformats-officedocument.drawingml.diagramLayout+xml"/>
  <Override PartName="/ppt/diagrams/quickStyle197.xml" ContentType="application/vnd.openxmlformats-officedocument.drawingml.diagramStyle+xml"/>
  <Override PartName="/ppt/diagrams/colors197.xml" ContentType="application/vnd.openxmlformats-officedocument.drawingml.diagramColors+xml"/>
  <Override PartName="/ppt/diagrams/drawing197.xml" ContentType="application/vnd.ms-office.drawingml.diagramDrawing+xml"/>
  <Override PartName="/ppt/notesSlides/notesSlide170.xml" ContentType="application/vnd.openxmlformats-officedocument.presentationml.notesSlide+xml"/>
  <Override PartName="/ppt/diagrams/data198.xml" ContentType="application/vnd.openxmlformats-officedocument.drawingml.diagramData+xml"/>
  <Override PartName="/ppt/diagrams/layout198.xml" ContentType="application/vnd.openxmlformats-officedocument.drawingml.diagramLayout+xml"/>
  <Override PartName="/ppt/diagrams/quickStyle198.xml" ContentType="application/vnd.openxmlformats-officedocument.drawingml.diagramStyle+xml"/>
  <Override PartName="/ppt/diagrams/colors198.xml" ContentType="application/vnd.openxmlformats-officedocument.drawingml.diagramColors+xml"/>
  <Override PartName="/ppt/diagrams/drawing198.xml" ContentType="application/vnd.ms-office.drawingml.diagramDrawing+xml"/>
  <Override PartName="/ppt/notesSlides/notesSlide171.xml" ContentType="application/vnd.openxmlformats-officedocument.presentationml.notesSlide+xml"/>
  <Override PartName="/ppt/diagrams/data199.xml" ContentType="application/vnd.openxmlformats-officedocument.drawingml.diagramData+xml"/>
  <Override PartName="/ppt/diagrams/layout199.xml" ContentType="application/vnd.openxmlformats-officedocument.drawingml.diagramLayout+xml"/>
  <Override PartName="/ppt/diagrams/quickStyle199.xml" ContentType="application/vnd.openxmlformats-officedocument.drawingml.diagramStyle+xml"/>
  <Override PartName="/ppt/diagrams/colors199.xml" ContentType="application/vnd.openxmlformats-officedocument.drawingml.diagramColors+xml"/>
  <Override PartName="/ppt/diagrams/drawing199.xml" ContentType="application/vnd.ms-office.drawingml.diagramDrawing+xml"/>
  <Override PartName="/ppt/notesSlides/notesSlide172.xml" ContentType="application/vnd.openxmlformats-officedocument.presentationml.notesSlide+xml"/>
  <Override PartName="/ppt/diagrams/data200.xml" ContentType="application/vnd.openxmlformats-officedocument.drawingml.diagramData+xml"/>
  <Override PartName="/ppt/diagrams/layout200.xml" ContentType="application/vnd.openxmlformats-officedocument.drawingml.diagramLayout+xml"/>
  <Override PartName="/ppt/diagrams/quickStyle200.xml" ContentType="application/vnd.openxmlformats-officedocument.drawingml.diagramStyle+xml"/>
  <Override PartName="/ppt/diagrams/colors200.xml" ContentType="application/vnd.openxmlformats-officedocument.drawingml.diagramColors+xml"/>
  <Override PartName="/ppt/diagrams/drawing200.xml" ContentType="application/vnd.ms-office.drawingml.diagramDrawing+xml"/>
  <Override PartName="/ppt/diagrams/data201.xml" ContentType="application/vnd.openxmlformats-officedocument.drawingml.diagramData+xml"/>
  <Override PartName="/ppt/diagrams/layout201.xml" ContentType="application/vnd.openxmlformats-officedocument.drawingml.diagramLayout+xml"/>
  <Override PartName="/ppt/diagrams/quickStyle201.xml" ContentType="application/vnd.openxmlformats-officedocument.drawingml.diagramStyle+xml"/>
  <Override PartName="/ppt/diagrams/colors201.xml" ContentType="application/vnd.openxmlformats-officedocument.drawingml.diagramColors+xml"/>
  <Override PartName="/ppt/diagrams/drawing201.xml" ContentType="application/vnd.ms-office.drawingml.diagramDrawing+xml"/>
  <Override PartName="/ppt/notesSlides/notesSlide173.xml" ContentType="application/vnd.openxmlformats-officedocument.presentationml.notesSlide+xml"/>
  <Override PartName="/ppt/diagrams/data202.xml" ContentType="application/vnd.openxmlformats-officedocument.drawingml.diagramData+xml"/>
  <Override PartName="/ppt/diagrams/layout202.xml" ContentType="application/vnd.openxmlformats-officedocument.drawingml.diagramLayout+xml"/>
  <Override PartName="/ppt/diagrams/quickStyle202.xml" ContentType="application/vnd.openxmlformats-officedocument.drawingml.diagramStyle+xml"/>
  <Override PartName="/ppt/diagrams/colors202.xml" ContentType="application/vnd.openxmlformats-officedocument.drawingml.diagramColors+xml"/>
  <Override PartName="/ppt/diagrams/drawing202.xml" ContentType="application/vnd.ms-office.drawingml.diagramDrawing+xml"/>
  <Override PartName="/ppt/notesSlides/notesSlide174.xml" ContentType="application/vnd.openxmlformats-officedocument.presentationml.notesSlide+xml"/>
  <Override PartName="/ppt/diagrams/data203.xml" ContentType="application/vnd.openxmlformats-officedocument.drawingml.diagramData+xml"/>
  <Override PartName="/ppt/diagrams/layout203.xml" ContentType="application/vnd.openxmlformats-officedocument.drawingml.diagramLayout+xml"/>
  <Override PartName="/ppt/diagrams/quickStyle203.xml" ContentType="application/vnd.openxmlformats-officedocument.drawingml.diagramStyle+xml"/>
  <Override PartName="/ppt/diagrams/colors203.xml" ContentType="application/vnd.openxmlformats-officedocument.drawingml.diagramColors+xml"/>
  <Override PartName="/ppt/diagrams/drawing203.xml" ContentType="application/vnd.ms-office.drawingml.diagramDrawing+xml"/>
  <Override PartName="/ppt/notesSlides/notesSlide175.xml" ContentType="application/vnd.openxmlformats-officedocument.presentationml.notesSlide+xml"/>
  <Override PartName="/ppt/diagrams/data204.xml" ContentType="application/vnd.openxmlformats-officedocument.drawingml.diagramData+xml"/>
  <Override PartName="/ppt/diagrams/layout204.xml" ContentType="application/vnd.openxmlformats-officedocument.drawingml.diagramLayout+xml"/>
  <Override PartName="/ppt/diagrams/quickStyle204.xml" ContentType="application/vnd.openxmlformats-officedocument.drawingml.diagramStyle+xml"/>
  <Override PartName="/ppt/diagrams/colors204.xml" ContentType="application/vnd.openxmlformats-officedocument.drawingml.diagramColors+xml"/>
  <Override PartName="/ppt/diagrams/drawing204.xml" ContentType="application/vnd.ms-office.drawingml.diagramDrawing+xml"/>
  <Override PartName="/ppt/diagrams/data205.xml" ContentType="application/vnd.openxmlformats-officedocument.drawingml.diagramData+xml"/>
  <Override PartName="/ppt/diagrams/layout205.xml" ContentType="application/vnd.openxmlformats-officedocument.drawingml.diagramLayout+xml"/>
  <Override PartName="/ppt/diagrams/quickStyle205.xml" ContentType="application/vnd.openxmlformats-officedocument.drawingml.diagramStyle+xml"/>
  <Override PartName="/ppt/diagrams/colors205.xml" ContentType="application/vnd.openxmlformats-officedocument.drawingml.diagramColors+xml"/>
  <Override PartName="/ppt/diagrams/drawing205.xml" ContentType="application/vnd.ms-office.drawingml.diagramDrawing+xml"/>
  <Override PartName="/ppt/notesSlides/notesSlide176.xml" ContentType="application/vnd.openxmlformats-officedocument.presentationml.notesSlide+xml"/>
  <Override PartName="/ppt/diagrams/data206.xml" ContentType="application/vnd.openxmlformats-officedocument.drawingml.diagramData+xml"/>
  <Override PartName="/ppt/diagrams/layout206.xml" ContentType="application/vnd.openxmlformats-officedocument.drawingml.diagramLayout+xml"/>
  <Override PartName="/ppt/diagrams/quickStyle206.xml" ContentType="application/vnd.openxmlformats-officedocument.drawingml.diagramStyle+xml"/>
  <Override PartName="/ppt/diagrams/colors206.xml" ContentType="application/vnd.openxmlformats-officedocument.drawingml.diagramColors+xml"/>
  <Override PartName="/ppt/diagrams/drawing206.xml" ContentType="application/vnd.ms-office.drawingml.diagramDrawing+xml"/>
  <Override PartName="/ppt/notesSlides/notesSlide177.xml" ContentType="application/vnd.openxmlformats-officedocument.presentationml.notesSlide+xml"/>
  <Override PartName="/ppt/diagrams/data207.xml" ContentType="application/vnd.openxmlformats-officedocument.drawingml.diagramData+xml"/>
  <Override PartName="/ppt/diagrams/layout207.xml" ContentType="application/vnd.openxmlformats-officedocument.drawingml.diagramLayout+xml"/>
  <Override PartName="/ppt/diagrams/quickStyle207.xml" ContentType="application/vnd.openxmlformats-officedocument.drawingml.diagramStyle+xml"/>
  <Override PartName="/ppt/diagrams/colors207.xml" ContentType="application/vnd.openxmlformats-officedocument.drawingml.diagramColors+xml"/>
  <Override PartName="/ppt/diagrams/drawing207.xml" ContentType="application/vnd.ms-office.drawingml.diagramDrawing+xml"/>
  <Override PartName="/ppt/notesSlides/notesSlide178.xml" ContentType="application/vnd.openxmlformats-officedocument.presentationml.notesSlide+xml"/>
  <Override PartName="/ppt/diagrams/data208.xml" ContentType="application/vnd.openxmlformats-officedocument.drawingml.diagramData+xml"/>
  <Override PartName="/ppt/diagrams/layout208.xml" ContentType="application/vnd.openxmlformats-officedocument.drawingml.diagramLayout+xml"/>
  <Override PartName="/ppt/diagrams/quickStyle208.xml" ContentType="application/vnd.openxmlformats-officedocument.drawingml.diagramStyle+xml"/>
  <Override PartName="/ppt/diagrams/colors208.xml" ContentType="application/vnd.openxmlformats-officedocument.drawingml.diagramColors+xml"/>
  <Override PartName="/ppt/diagrams/drawing208.xml" ContentType="application/vnd.ms-office.drawingml.diagramDrawing+xml"/>
  <Override PartName="/ppt/diagrams/data209.xml" ContentType="application/vnd.openxmlformats-officedocument.drawingml.diagramData+xml"/>
  <Override PartName="/ppt/diagrams/layout209.xml" ContentType="application/vnd.openxmlformats-officedocument.drawingml.diagramLayout+xml"/>
  <Override PartName="/ppt/diagrams/quickStyle209.xml" ContentType="application/vnd.openxmlformats-officedocument.drawingml.diagramStyle+xml"/>
  <Override PartName="/ppt/diagrams/colors209.xml" ContentType="application/vnd.openxmlformats-officedocument.drawingml.diagramColors+xml"/>
  <Override PartName="/ppt/diagrams/drawing209.xml" ContentType="application/vnd.ms-office.drawingml.diagramDrawing+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diagrams/data210.xml" ContentType="application/vnd.openxmlformats-officedocument.drawingml.diagramData+xml"/>
  <Override PartName="/ppt/diagrams/layout210.xml" ContentType="application/vnd.openxmlformats-officedocument.drawingml.diagramLayout+xml"/>
  <Override PartName="/ppt/diagrams/quickStyle210.xml" ContentType="application/vnd.openxmlformats-officedocument.drawingml.diagramStyle+xml"/>
  <Override PartName="/ppt/diagrams/colors210.xml" ContentType="application/vnd.openxmlformats-officedocument.drawingml.diagramColors+xml"/>
  <Override PartName="/ppt/diagrams/drawing210.xml" ContentType="application/vnd.ms-office.drawingml.diagramDrawing+xml"/>
  <Override PartName="/ppt/notesSlides/notesSlide181.xml" ContentType="application/vnd.openxmlformats-officedocument.presentationml.notesSlide+xml"/>
  <Override PartName="/ppt/diagrams/data211.xml" ContentType="application/vnd.openxmlformats-officedocument.drawingml.diagramData+xml"/>
  <Override PartName="/ppt/diagrams/layout211.xml" ContentType="application/vnd.openxmlformats-officedocument.drawingml.diagramLayout+xml"/>
  <Override PartName="/ppt/diagrams/quickStyle211.xml" ContentType="application/vnd.openxmlformats-officedocument.drawingml.diagramStyle+xml"/>
  <Override PartName="/ppt/diagrams/colors211.xml" ContentType="application/vnd.openxmlformats-officedocument.drawingml.diagramColors+xml"/>
  <Override PartName="/ppt/diagrams/drawing211.xml" ContentType="application/vnd.ms-office.drawingml.diagramDrawing+xml"/>
  <Override PartName="/ppt/notesSlides/notesSlide182.xml" ContentType="application/vnd.openxmlformats-officedocument.presentationml.notesSlide+xml"/>
  <Override PartName="/ppt/diagrams/data212.xml" ContentType="application/vnd.openxmlformats-officedocument.drawingml.diagramData+xml"/>
  <Override PartName="/ppt/diagrams/layout212.xml" ContentType="application/vnd.openxmlformats-officedocument.drawingml.diagramLayout+xml"/>
  <Override PartName="/ppt/diagrams/quickStyle212.xml" ContentType="application/vnd.openxmlformats-officedocument.drawingml.diagramStyle+xml"/>
  <Override PartName="/ppt/diagrams/colors212.xml" ContentType="application/vnd.openxmlformats-officedocument.drawingml.diagramColors+xml"/>
  <Override PartName="/ppt/diagrams/drawing212.xml" ContentType="application/vnd.ms-office.drawingml.diagramDrawing+xml"/>
  <Override PartName="/ppt/notesSlides/notesSlide183.xml" ContentType="application/vnd.openxmlformats-officedocument.presentationml.notesSlide+xml"/>
  <Override PartName="/ppt/diagrams/data213.xml" ContentType="application/vnd.openxmlformats-officedocument.drawingml.diagramData+xml"/>
  <Override PartName="/ppt/diagrams/layout213.xml" ContentType="application/vnd.openxmlformats-officedocument.drawingml.diagramLayout+xml"/>
  <Override PartName="/ppt/diagrams/quickStyle213.xml" ContentType="application/vnd.openxmlformats-officedocument.drawingml.diagramStyle+xml"/>
  <Override PartName="/ppt/diagrams/colors213.xml" ContentType="application/vnd.openxmlformats-officedocument.drawingml.diagramColors+xml"/>
  <Override PartName="/ppt/diagrams/drawing213.xml" ContentType="application/vnd.ms-office.drawingml.diagramDrawing+xml"/>
  <Override PartName="/ppt/notesSlides/notesSlide184.xml" ContentType="application/vnd.openxmlformats-officedocument.presentationml.notesSlide+xml"/>
  <Override PartName="/ppt/diagrams/data214.xml" ContentType="application/vnd.openxmlformats-officedocument.drawingml.diagramData+xml"/>
  <Override PartName="/ppt/diagrams/layout214.xml" ContentType="application/vnd.openxmlformats-officedocument.drawingml.diagramLayout+xml"/>
  <Override PartName="/ppt/diagrams/quickStyle214.xml" ContentType="application/vnd.openxmlformats-officedocument.drawingml.diagramStyle+xml"/>
  <Override PartName="/ppt/diagrams/colors214.xml" ContentType="application/vnd.openxmlformats-officedocument.drawingml.diagramColors+xml"/>
  <Override PartName="/ppt/diagrams/drawing214.xml" ContentType="application/vnd.ms-office.drawingml.diagramDrawing+xml"/>
  <Override PartName="/ppt/notesSlides/notesSlide185.xml" ContentType="application/vnd.openxmlformats-officedocument.presentationml.notesSlide+xml"/>
  <Override PartName="/ppt/diagrams/data215.xml" ContentType="application/vnd.openxmlformats-officedocument.drawingml.diagramData+xml"/>
  <Override PartName="/ppt/diagrams/layout215.xml" ContentType="application/vnd.openxmlformats-officedocument.drawingml.diagramLayout+xml"/>
  <Override PartName="/ppt/diagrams/quickStyle215.xml" ContentType="application/vnd.openxmlformats-officedocument.drawingml.diagramStyle+xml"/>
  <Override PartName="/ppt/diagrams/colors215.xml" ContentType="application/vnd.openxmlformats-officedocument.drawingml.diagramColors+xml"/>
  <Override PartName="/ppt/diagrams/drawing215.xml" ContentType="application/vnd.ms-office.drawingml.diagramDrawing+xml"/>
  <Override PartName="/ppt/diagrams/data216.xml" ContentType="application/vnd.openxmlformats-officedocument.drawingml.diagramData+xml"/>
  <Override PartName="/ppt/diagrams/layout216.xml" ContentType="application/vnd.openxmlformats-officedocument.drawingml.diagramLayout+xml"/>
  <Override PartName="/ppt/diagrams/quickStyle216.xml" ContentType="application/vnd.openxmlformats-officedocument.drawingml.diagramStyle+xml"/>
  <Override PartName="/ppt/diagrams/colors216.xml" ContentType="application/vnd.openxmlformats-officedocument.drawingml.diagramColors+xml"/>
  <Override PartName="/ppt/diagrams/drawing216.xml" ContentType="application/vnd.ms-office.drawingml.diagramDrawing+xml"/>
  <Override PartName="/ppt/notesSlides/notesSlide186.xml" ContentType="application/vnd.openxmlformats-officedocument.presentationml.notesSlide+xml"/>
  <Override PartName="/ppt/diagrams/data217.xml" ContentType="application/vnd.openxmlformats-officedocument.drawingml.diagramData+xml"/>
  <Override PartName="/ppt/diagrams/layout217.xml" ContentType="application/vnd.openxmlformats-officedocument.drawingml.diagramLayout+xml"/>
  <Override PartName="/ppt/diagrams/quickStyle217.xml" ContentType="application/vnd.openxmlformats-officedocument.drawingml.diagramStyle+xml"/>
  <Override PartName="/ppt/diagrams/colors217.xml" ContentType="application/vnd.openxmlformats-officedocument.drawingml.diagramColors+xml"/>
  <Override PartName="/ppt/diagrams/drawing217.xml" ContentType="application/vnd.ms-office.drawingml.diagramDrawing+xml"/>
  <Override PartName="/ppt/notesSlides/notesSlide187.xml" ContentType="application/vnd.openxmlformats-officedocument.presentationml.notesSlide+xml"/>
  <Override PartName="/ppt/diagrams/data218.xml" ContentType="application/vnd.openxmlformats-officedocument.drawingml.diagramData+xml"/>
  <Override PartName="/ppt/diagrams/layout218.xml" ContentType="application/vnd.openxmlformats-officedocument.drawingml.diagramLayout+xml"/>
  <Override PartName="/ppt/diagrams/quickStyle218.xml" ContentType="application/vnd.openxmlformats-officedocument.drawingml.diagramStyle+xml"/>
  <Override PartName="/ppt/diagrams/colors218.xml" ContentType="application/vnd.openxmlformats-officedocument.drawingml.diagramColors+xml"/>
  <Override PartName="/ppt/diagrams/drawing218.xml" ContentType="application/vnd.ms-office.drawingml.diagramDrawing+xml"/>
  <Override PartName="/ppt/notesSlides/notesSlide188.xml" ContentType="application/vnd.openxmlformats-officedocument.presentationml.notesSlide+xml"/>
  <Override PartName="/ppt/diagrams/data219.xml" ContentType="application/vnd.openxmlformats-officedocument.drawingml.diagramData+xml"/>
  <Override PartName="/ppt/diagrams/layout219.xml" ContentType="application/vnd.openxmlformats-officedocument.drawingml.diagramLayout+xml"/>
  <Override PartName="/ppt/diagrams/quickStyle219.xml" ContentType="application/vnd.openxmlformats-officedocument.drawingml.diagramStyle+xml"/>
  <Override PartName="/ppt/diagrams/colors219.xml" ContentType="application/vnd.openxmlformats-officedocument.drawingml.diagramColors+xml"/>
  <Override PartName="/ppt/diagrams/drawing219.xml" ContentType="application/vnd.ms-office.drawingml.diagramDrawing+xml"/>
  <Override PartName="/ppt/diagrams/data220.xml" ContentType="application/vnd.openxmlformats-officedocument.drawingml.diagramData+xml"/>
  <Override PartName="/ppt/diagrams/layout220.xml" ContentType="application/vnd.openxmlformats-officedocument.drawingml.diagramLayout+xml"/>
  <Override PartName="/ppt/diagrams/quickStyle220.xml" ContentType="application/vnd.openxmlformats-officedocument.drawingml.diagramStyle+xml"/>
  <Override PartName="/ppt/diagrams/colors220.xml" ContentType="application/vnd.openxmlformats-officedocument.drawingml.diagramColors+xml"/>
  <Override PartName="/ppt/diagrams/drawing220.xml" ContentType="application/vnd.ms-office.drawingml.diagramDrawing+xml"/>
  <Override PartName="/ppt/notesSlides/notesSlide189.xml" ContentType="application/vnd.openxmlformats-officedocument.presentationml.notesSlide+xml"/>
  <Override PartName="/ppt/diagrams/data221.xml" ContentType="application/vnd.openxmlformats-officedocument.drawingml.diagramData+xml"/>
  <Override PartName="/ppt/diagrams/layout221.xml" ContentType="application/vnd.openxmlformats-officedocument.drawingml.diagramLayout+xml"/>
  <Override PartName="/ppt/diagrams/quickStyle221.xml" ContentType="application/vnd.openxmlformats-officedocument.drawingml.diagramStyle+xml"/>
  <Override PartName="/ppt/diagrams/colors221.xml" ContentType="application/vnd.openxmlformats-officedocument.drawingml.diagramColors+xml"/>
  <Override PartName="/ppt/diagrams/drawing221.xml" ContentType="application/vnd.ms-office.drawingml.diagramDrawing+xml"/>
  <Override PartName="/ppt/notesSlides/notesSlide190.xml" ContentType="application/vnd.openxmlformats-officedocument.presentationml.notesSlide+xml"/>
  <Override PartName="/ppt/diagrams/data222.xml" ContentType="application/vnd.openxmlformats-officedocument.drawingml.diagramData+xml"/>
  <Override PartName="/ppt/diagrams/layout222.xml" ContentType="application/vnd.openxmlformats-officedocument.drawingml.diagramLayout+xml"/>
  <Override PartName="/ppt/diagrams/quickStyle222.xml" ContentType="application/vnd.openxmlformats-officedocument.drawingml.diagramStyle+xml"/>
  <Override PartName="/ppt/diagrams/colors222.xml" ContentType="application/vnd.openxmlformats-officedocument.drawingml.diagramColors+xml"/>
  <Override PartName="/ppt/diagrams/drawing222.xml" ContentType="application/vnd.ms-office.drawingml.diagramDrawing+xml"/>
  <Override PartName="/ppt/notesSlides/notesSlide191.xml" ContentType="application/vnd.openxmlformats-officedocument.presentationml.notesSlide+xml"/>
  <Override PartName="/ppt/diagrams/data223.xml" ContentType="application/vnd.openxmlformats-officedocument.drawingml.diagramData+xml"/>
  <Override PartName="/ppt/diagrams/layout223.xml" ContentType="application/vnd.openxmlformats-officedocument.drawingml.diagramLayout+xml"/>
  <Override PartName="/ppt/diagrams/quickStyle223.xml" ContentType="application/vnd.openxmlformats-officedocument.drawingml.diagramStyle+xml"/>
  <Override PartName="/ppt/diagrams/colors223.xml" ContentType="application/vnd.openxmlformats-officedocument.drawingml.diagramColors+xml"/>
  <Override PartName="/ppt/diagrams/drawing223.xml" ContentType="application/vnd.ms-office.drawingml.diagramDrawing+xml"/>
  <Override PartName="/ppt/diagrams/data224.xml" ContentType="application/vnd.openxmlformats-officedocument.drawingml.diagramData+xml"/>
  <Override PartName="/ppt/diagrams/layout224.xml" ContentType="application/vnd.openxmlformats-officedocument.drawingml.diagramLayout+xml"/>
  <Override PartName="/ppt/diagrams/quickStyle224.xml" ContentType="application/vnd.openxmlformats-officedocument.drawingml.diagramStyle+xml"/>
  <Override PartName="/ppt/diagrams/colors224.xml" ContentType="application/vnd.openxmlformats-officedocument.drawingml.diagramColors+xml"/>
  <Override PartName="/ppt/diagrams/drawing224.xml" ContentType="application/vnd.ms-office.drawingml.diagramDrawing+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diagrams/data225.xml" ContentType="application/vnd.openxmlformats-officedocument.drawingml.diagramData+xml"/>
  <Override PartName="/ppt/diagrams/layout225.xml" ContentType="application/vnd.openxmlformats-officedocument.drawingml.diagramLayout+xml"/>
  <Override PartName="/ppt/diagrams/quickStyle225.xml" ContentType="application/vnd.openxmlformats-officedocument.drawingml.diagramStyle+xml"/>
  <Override PartName="/ppt/diagrams/colors225.xml" ContentType="application/vnd.openxmlformats-officedocument.drawingml.diagramColors+xml"/>
  <Override PartName="/ppt/diagrams/drawing225.xml" ContentType="application/vnd.ms-office.drawingml.diagramDrawing+xml"/>
  <Override PartName="/ppt/notesSlides/notesSlide194.xml" ContentType="application/vnd.openxmlformats-officedocument.presentationml.notesSlide+xml"/>
  <Override PartName="/ppt/diagrams/data226.xml" ContentType="application/vnd.openxmlformats-officedocument.drawingml.diagramData+xml"/>
  <Override PartName="/ppt/diagrams/layout226.xml" ContentType="application/vnd.openxmlformats-officedocument.drawingml.diagramLayout+xml"/>
  <Override PartName="/ppt/diagrams/quickStyle226.xml" ContentType="application/vnd.openxmlformats-officedocument.drawingml.diagramStyle+xml"/>
  <Override PartName="/ppt/diagrams/colors226.xml" ContentType="application/vnd.openxmlformats-officedocument.drawingml.diagramColors+xml"/>
  <Override PartName="/ppt/diagrams/drawing226.xml" ContentType="application/vnd.ms-office.drawingml.diagramDrawing+xml"/>
  <Override PartName="/ppt/diagrams/data227.xml" ContentType="application/vnd.openxmlformats-officedocument.drawingml.diagramData+xml"/>
  <Override PartName="/ppt/diagrams/layout227.xml" ContentType="application/vnd.openxmlformats-officedocument.drawingml.diagramLayout+xml"/>
  <Override PartName="/ppt/diagrams/quickStyle227.xml" ContentType="application/vnd.openxmlformats-officedocument.drawingml.diagramStyle+xml"/>
  <Override PartName="/ppt/diagrams/colors227.xml" ContentType="application/vnd.openxmlformats-officedocument.drawingml.diagramColors+xml"/>
  <Override PartName="/ppt/diagrams/drawing227.xml" ContentType="application/vnd.ms-office.drawingml.diagramDrawing+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diagrams/data228.xml" ContentType="application/vnd.openxmlformats-officedocument.drawingml.diagramData+xml"/>
  <Override PartName="/ppt/diagrams/layout228.xml" ContentType="application/vnd.openxmlformats-officedocument.drawingml.diagramLayout+xml"/>
  <Override PartName="/ppt/diagrams/quickStyle228.xml" ContentType="application/vnd.openxmlformats-officedocument.drawingml.diagramStyle+xml"/>
  <Override PartName="/ppt/diagrams/colors228.xml" ContentType="application/vnd.openxmlformats-officedocument.drawingml.diagramColors+xml"/>
  <Override PartName="/ppt/diagrams/drawing228.xml" ContentType="application/vnd.ms-office.drawingml.diagramDrawing+xml"/>
  <Override PartName="/ppt/notesSlides/notesSlide197.xml" ContentType="application/vnd.openxmlformats-officedocument.presentationml.notesSlide+xml"/>
  <Override PartName="/ppt/diagrams/data229.xml" ContentType="application/vnd.openxmlformats-officedocument.drawingml.diagramData+xml"/>
  <Override PartName="/ppt/diagrams/layout229.xml" ContentType="application/vnd.openxmlformats-officedocument.drawingml.diagramLayout+xml"/>
  <Override PartName="/ppt/diagrams/quickStyle229.xml" ContentType="application/vnd.openxmlformats-officedocument.drawingml.diagramStyle+xml"/>
  <Override PartName="/ppt/diagrams/colors229.xml" ContentType="application/vnd.openxmlformats-officedocument.drawingml.diagramColors+xml"/>
  <Override PartName="/ppt/diagrams/drawing229.xml" ContentType="application/vnd.ms-office.drawingml.diagramDrawing+xml"/>
  <Override PartName="/ppt/notesSlides/notesSlide198.xml" ContentType="application/vnd.openxmlformats-officedocument.presentationml.notesSlide+xml"/>
  <Override PartName="/ppt/diagrams/data230.xml" ContentType="application/vnd.openxmlformats-officedocument.drawingml.diagramData+xml"/>
  <Override PartName="/ppt/diagrams/layout230.xml" ContentType="application/vnd.openxmlformats-officedocument.drawingml.diagramLayout+xml"/>
  <Override PartName="/ppt/diagrams/quickStyle230.xml" ContentType="application/vnd.openxmlformats-officedocument.drawingml.diagramStyle+xml"/>
  <Override PartName="/ppt/diagrams/colors230.xml" ContentType="application/vnd.openxmlformats-officedocument.drawingml.diagramColors+xml"/>
  <Override PartName="/ppt/diagrams/drawing230.xml" ContentType="application/vnd.ms-office.drawingml.diagramDrawing+xml"/>
  <Override PartName="/ppt/notesSlides/notesSlide199.xml" ContentType="application/vnd.openxmlformats-officedocument.presentationml.notesSlide+xml"/>
  <Override PartName="/ppt/diagrams/data231.xml" ContentType="application/vnd.openxmlformats-officedocument.drawingml.diagramData+xml"/>
  <Override PartName="/ppt/diagrams/layout231.xml" ContentType="application/vnd.openxmlformats-officedocument.drawingml.diagramLayout+xml"/>
  <Override PartName="/ppt/diagrams/quickStyle231.xml" ContentType="application/vnd.openxmlformats-officedocument.drawingml.diagramStyle+xml"/>
  <Override PartName="/ppt/diagrams/colors231.xml" ContentType="application/vnd.openxmlformats-officedocument.drawingml.diagramColors+xml"/>
  <Override PartName="/ppt/diagrams/drawing231.xml" ContentType="application/vnd.ms-office.drawingml.diagramDrawing+xml"/>
  <Override PartName="/ppt/notesSlides/notesSlide200.xml" ContentType="application/vnd.openxmlformats-officedocument.presentationml.notesSlide+xml"/>
  <Override PartName="/ppt/diagrams/data232.xml" ContentType="application/vnd.openxmlformats-officedocument.drawingml.diagramData+xml"/>
  <Override PartName="/ppt/diagrams/layout232.xml" ContentType="application/vnd.openxmlformats-officedocument.drawingml.diagramLayout+xml"/>
  <Override PartName="/ppt/diagrams/quickStyle232.xml" ContentType="application/vnd.openxmlformats-officedocument.drawingml.diagramStyle+xml"/>
  <Override PartName="/ppt/diagrams/colors232.xml" ContentType="application/vnd.openxmlformats-officedocument.drawingml.diagramColors+xml"/>
  <Override PartName="/ppt/diagrams/drawing232.xml" ContentType="application/vnd.ms-office.drawingml.diagramDrawing+xml"/>
  <Override PartName="/ppt/notesSlides/notesSlide201.xml" ContentType="application/vnd.openxmlformats-officedocument.presentationml.notesSlide+xml"/>
  <Override PartName="/ppt/diagrams/data233.xml" ContentType="application/vnd.openxmlformats-officedocument.drawingml.diagramData+xml"/>
  <Override PartName="/ppt/diagrams/layout233.xml" ContentType="application/vnd.openxmlformats-officedocument.drawingml.diagramLayout+xml"/>
  <Override PartName="/ppt/diagrams/quickStyle233.xml" ContentType="application/vnd.openxmlformats-officedocument.drawingml.diagramStyle+xml"/>
  <Override PartName="/ppt/diagrams/colors233.xml" ContentType="application/vnd.openxmlformats-officedocument.drawingml.diagramColors+xml"/>
  <Override PartName="/ppt/diagrams/drawing233.xml" ContentType="application/vnd.ms-office.drawingml.diagramDrawing+xml"/>
  <Override PartName="/ppt/notesSlides/notesSlide202.xml" ContentType="application/vnd.openxmlformats-officedocument.presentationml.notesSlide+xml"/>
  <Override PartName="/ppt/diagrams/data234.xml" ContentType="application/vnd.openxmlformats-officedocument.drawingml.diagramData+xml"/>
  <Override PartName="/ppt/diagrams/layout234.xml" ContentType="application/vnd.openxmlformats-officedocument.drawingml.diagramLayout+xml"/>
  <Override PartName="/ppt/diagrams/quickStyle234.xml" ContentType="application/vnd.openxmlformats-officedocument.drawingml.diagramStyle+xml"/>
  <Override PartName="/ppt/diagrams/colors234.xml" ContentType="application/vnd.openxmlformats-officedocument.drawingml.diagramColors+xml"/>
  <Override PartName="/ppt/diagrams/drawing234.xml" ContentType="application/vnd.ms-office.drawingml.diagramDrawing+xml"/>
  <Override PartName="/ppt/notesSlides/notesSlide203.xml" ContentType="application/vnd.openxmlformats-officedocument.presentationml.notesSlide+xml"/>
  <Override PartName="/ppt/diagrams/data235.xml" ContentType="application/vnd.openxmlformats-officedocument.drawingml.diagramData+xml"/>
  <Override PartName="/ppt/diagrams/layout235.xml" ContentType="application/vnd.openxmlformats-officedocument.drawingml.diagramLayout+xml"/>
  <Override PartName="/ppt/diagrams/quickStyle235.xml" ContentType="application/vnd.openxmlformats-officedocument.drawingml.diagramStyle+xml"/>
  <Override PartName="/ppt/diagrams/colors235.xml" ContentType="application/vnd.openxmlformats-officedocument.drawingml.diagramColors+xml"/>
  <Override PartName="/ppt/diagrams/drawing235.xml" ContentType="application/vnd.ms-office.drawingml.diagramDrawing+xml"/>
  <Override PartName="/ppt/notesSlides/notesSlide204.xml" ContentType="application/vnd.openxmlformats-officedocument.presentationml.notesSlide+xml"/>
  <Override PartName="/ppt/diagrams/data236.xml" ContentType="application/vnd.openxmlformats-officedocument.drawingml.diagramData+xml"/>
  <Override PartName="/ppt/diagrams/layout236.xml" ContentType="application/vnd.openxmlformats-officedocument.drawingml.diagramLayout+xml"/>
  <Override PartName="/ppt/diagrams/quickStyle236.xml" ContentType="application/vnd.openxmlformats-officedocument.drawingml.diagramStyle+xml"/>
  <Override PartName="/ppt/diagrams/colors236.xml" ContentType="application/vnd.openxmlformats-officedocument.drawingml.diagramColors+xml"/>
  <Override PartName="/ppt/diagrams/drawing236.xml" ContentType="application/vnd.ms-office.drawingml.diagramDrawing+xml"/>
  <Override PartName="/ppt/diagrams/data237.xml" ContentType="application/vnd.openxmlformats-officedocument.drawingml.diagramData+xml"/>
  <Override PartName="/ppt/diagrams/layout237.xml" ContentType="application/vnd.openxmlformats-officedocument.drawingml.diagramLayout+xml"/>
  <Override PartName="/ppt/diagrams/quickStyle237.xml" ContentType="application/vnd.openxmlformats-officedocument.drawingml.diagramStyle+xml"/>
  <Override PartName="/ppt/diagrams/colors237.xml" ContentType="application/vnd.openxmlformats-officedocument.drawingml.diagramColors+xml"/>
  <Override PartName="/ppt/diagrams/drawing237.xml" ContentType="application/vnd.ms-office.drawingml.diagramDrawing+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diagrams/data238.xml" ContentType="application/vnd.openxmlformats-officedocument.drawingml.diagramData+xml"/>
  <Override PartName="/ppt/diagrams/layout238.xml" ContentType="application/vnd.openxmlformats-officedocument.drawingml.diagramLayout+xml"/>
  <Override PartName="/ppt/diagrams/quickStyle238.xml" ContentType="application/vnd.openxmlformats-officedocument.drawingml.diagramStyle+xml"/>
  <Override PartName="/ppt/diagrams/colors238.xml" ContentType="application/vnd.openxmlformats-officedocument.drawingml.diagramColors+xml"/>
  <Override PartName="/ppt/diagrams/drawing238.xml" ContentType="application/vnd.ms-office.drawingml.diagramDrawing+xml"/>
  <Override PartName="/ppt/notesSlides/notesSlide207.xml" ContentType="application/vnd.openxmlformats-officedocument.presentationml.notesSlide+xml"/>
  <Override PartName="/ppt/diagrams/data239.xml" ContentType="application/vnd.openxmlformats-officedocument.drawingml.diagramData+xml"/>
  <Override PartName="/ppt/diagrams/layout239.xml" ContentType="application/vnd.openxmlformats-officedocument.drawingml.diagramLayout+xml"/>
  <Override PartName="/ppt/diagrams/quickStyle239.xml" ContentType="application/vnd.openxmlformats-officedocument.drawingml.diagramStyle+xml"/>
  <Override PartName="/ppt/diagrams/colors239.xml" ContentType="application/vnd.openxmlformats-officedocument.drawingml.diagramColors+xml"/>
  <Override PartName="/ppt/diagrams/drawing239.xml" ContentType="application/vnd.ms-office.drawingml.diagramDrawing+xml"/>
  <Override PartName="/ppt/diagrams/data240.xml" ContentType="application/vnd.openxmlformats-officedocument.drawingml.diagramData+xml"/>
  <Override PartName="/ppt/diagrams/layout240.xml" ContentType="application/vnd.openxmlformats-officedocument.drawingml.diagramLayout+xml"/>
  <Override PartName="/ppt/diagrams/quickStyle240.xml" ContentType="application/vnd.openxmlformats-officedocument.drawingml.diagramStyle+xml"/>
  <Override PartName="/ppt/diagrams/colors240.xml" ContentType="application/vnd.openxmlformats-officedocument.drawingml.diagramColors+xml"/>
  <Override PartName="/ppt/diagrams/drawing240.xml" ContentType="application/vnd.ms-office.drawingml.diagramDrawing+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diagrams/data241.xml" ContentType="application/vnd.openxmlformats-officedocument.drawingml.diagramData+xml"/>
  <Override PartName="/ppt/diagrams/layout241.xml" ContentType="application/vnd.openxmlformats-officedocument.drawingml.diagramLayout+xml"/>
  <Override PartName="/ppt/diagrams/quickStyle241.xml" ContentType="application/vnd.openxmlformats-officedocument.drawingml.diagramStyle+xml"/>
  <Override PartName="/ppt/diagrams/colors241.xml" ContentType="application/vnd.openxmlformats-officedocument.drawingml.diagramColors+xml"/>
  <Override PartName="/ppt/diagrams/drawing241.xml" ContentType="application/vnd.ms-office.drawingml.diagramDrawing+xml"/>
  <Override PartName="/ppt/notesSlides/notesSlide210.xml" ContentType="application/vnd.openxmlformats-officedocument.presentationml.notesSlide+xml"/>
  <Override PartName="/ppt/diagrams/data242.xml" ContentType="application/vnd.openxmlformats-officedocument.drawingml.diagramData+xml"/>
  <Override PartName="/ppt/diagrams/layout242.xml" ContentType="application/vnd.openxmlformats-officedocument.drawingml.diagramLayout+xml"/>
  <Override PartName="/ppt/diagrams/quickStyle242.xml" ContentType="application/vnd.openxmlformats-officedocument.drawingml.diagramStyle+xml"/>
  <Override PartName="/ppt/diagrams/colors242.xml" ContentType="application/vnd.openxmlformats-officedocument.drawingml.diagramColors+xml"/>
  <Override PartName="/ppt/diagrams/drawing242.xml" ContentType="application/vnd.ms-office.drawingml.diagramDrawing+xml"/>
  <Override PartName="/ppt/diagrams/data243.xml" ContentType="application/vnd.openxmlformats-officedocument.drawingml.diagramData+xml"/>
  <Override PartName="/ppt/diagrams/layout243.xml" ContentType="application/vnd.openxmlformats-officedocument.drawingml.diagramLayout+xml"/>
  <Override PartName="/ppt/diagrams/quickStyle243.xml" ContentType="application/vnd.openxmlformats-officedocument.drawingml.diagramStyle+xml"/>
  <Override PartName="/ppt/diagrams/colors243.xml" ContentType="application/vnd.openxmlformats-officedocument.drawingml.diagramColors+xml"/>
  <Override PartName="/ppt/diagrams/drawing243.xml" ContentType="application/vnd.ms-office.drawingml.diagramDrawing+xml"/>
  <Override PartName="/ppt/notesSlides/notesSlide211.xml" ContentType="application/vnd.openxmlformats-officedocument.presentationml.notesSlide+xml"/>
  <Override PartName="/ppt/diagrams/data244.xml" ContentType="application/vnd.openxmlformats-officedocument.drawingml.diagramData+xml"/>
  <Override PartName="/ppt/diagrams/layout244.xml" ContentType="application/vnd.openxmlformats-officedocument.drawingml.diagramLayout+xml"/>
  <Override PartName="/ppt/diagrams/quickStyle244.xml" ContentType="application/vnd.openxmlformats-officedocument.drawingml.diagramStyle+xml"/>
  <Override PartName="/ppt/diagrams/colors244.xml" ContentType="application/vnd.openxmlformats-officedocument.drawingml.diagramColors+xml"/>
  <Override PartName="/ppt/diagrams/drawing244.xml" ContentType="application/vnd.ms-office.drawingml.diagramDrawing+xml"/>
  <Override PartName="/ppt/notesSlides/notesSlide212.xml" ContentType="application/vnd.openxmlformats-officedocument.presentationml.notesSlide+xml"/>
  <Override PartName="/ppt/diagrams/data245.xml" ContentType="application/vnd.openxmlformats-officedocument.drawingml.diagramData+xml"/>
  <Override PartName="/ppt/diagrams/layout245.xml" ContentType="application/vnd.openxmlformats-officedocument.drawingml.diagramLayout+xml"/>
  <Override PartName="/ppt/diagrams/quickStyle245.xml" ContentType="application/vnd.openxmlformats-officedocument.drawingml.diagramStyle+xml"/>
  <Override PartName="/ppt/diagrams/colors245.xml" ContentType="application/vnd.openxmlformats-officedocument.drawingml.diagramColors+xml"/>
  <Override PartName="/ppt/diagrams/drawing245.xml" ContentType="application/vnd.ms-office.drawingml.diagramDrawing+xml"/>
  <Override PartName="/ppt/notesSlides/notesSlide213.xml" ContentType="application/vnd.openxmlformats-officedocument.presentationml.notesSlide+xml"/>
  <Override PartName="/ppt/diagrams/data246.xml" ContentType="application/vnd.openxmlformats-officedocument.drawingml.diagramData+xml"/>
  <Override PartName="/ppt/diagrams/layout246.xml" ContentType="application/vnd.openxmlformats-officedocument.drawingml.diagramLayout+xml"/>
  <Override PartName="/ppt/diagrams/quickStyle246.xml" ContentType="application/vnd.openxmlformats-officedocument.drawingml.diagramStyle+xml"/>
  <Override PartName="/ppt/diagrams/colors246.xml" ContentType="application/vnd.openxmlformats-officedocument.drawingml.diagramColors+xml"/>
  <Override PartName="/ppt/diagrams/drawing246.xml" ContentType="application/vnd.ms-office.drawingml.diagramDrawing+xml"/>
  <Override PartName="/ppt/diagrams/data247.xml" ContentType="application/vnd.openxmlformats-officedocument.drawingml.diagramData+xml"/>
  <Override PartName="/ppt/diagrams/layout247.xml" ContentType="application/vnd.openxmlformats-officedocument.drawingml.diagramLayout+xml"/>
  <Override PartName="/ppt/diagrams/quickStyle247.xml" ContentType="application/vnd.openxmlformats-officedocument.drawingml.diagramStyle+xml"/>
  <Override PartName="/ppt/diagrams/colors247.xml" ContentType="application/vnd.openxmlformats-officedocument.drawingml.diagramColors+xml"/>
  <Override PartName="/ppt/diagrams/drawing247.xml" ContentType="application/vnd.ms-office.drawingml.diagramDrawing+xml"/>
  <Override PartName="/ppt/notesSlides/notesSlide214.xml" ContentType="application/vnd.openxmlformats-officedocument.presentationml.notesSlide+xml"/>
  <Override PartName="/ppt/diagrams/data248.xml" ContentType="application/vnd.openxmlformats-officedocument.drawingml.diagramData+xml"/>
  <Override PartName="/ppt/diagrams/layout248.xml" ContentType="application/vnd.openxmlformats-officedocument.drawingml.diagramLayout+xml"/>
  <Override PartName="/ppt/diagrams/quickStyle248.xml" ContentType="application/vnd.openxmlformats-officedocument.drawingml.diagramStyle+xml"/>
  <Override PartName="/ppt/diagrams/colors248.xml" ContentType="application/vnd.openxmlformats-officedocument.drawingml.diagramColors+xml"/>
  <Override PartName="/ppt/diagrams/drawing248.xml" ContentType="application/vnd.ms-office.drawingml.diagramDrawing+xml"/>
  <Override PartName="/ppt/notesSlides/notesSlide215.xml" ContentType="application/vnd.openxmlformats-officedocument.presentationml.notesSlide+xml"/>
  <Override PartName="/ppt/diagrams/data249.xml" ContentType="application/vnd.openxmlformats-officedocument.drawingml.diagramData+xml"/>
  <Override PartName="/ppt/diagrams/layout249.xml" ContentType="application/vnd.openxmlformats-officedocument.drawingml.diagramLayout+xml"/>
  <Override PartName="/ppt/diagrams/quickStyle249.xml" ContentType="application/vnd.openxmlformats-officedocument.drawingml.diagramStyle+xml"/>
  <Override PartName="/ppt/diagrams/colors249.xml" ContentType="application/vnd.openxmlformats-officedocument.drawingml.diagramColors+xml"/>
  <Override PartName="/ppt/diagrams/drawing249.xml" ContentType="application/vnd.ms-office.drawingml.diagramDrawing+xml"/>
  <Override PartName="/ppt/notesSlides/notesSlide216.xml" ContentType="application/vnd.openxmlformats-officedocument.presentationml.notesSlide+xml"/>
  <Override PartName="/ppt/diagrams/data250.xml" ContentType="application/vnd.openxmlformats-officedocument.drawingml.diagramData+xml"/>
  <Override PartName="/ppt/diagrams/layout250.xml" ContentType="application/vnd.openxmlformats-officedocument.drawingml.diagramLayout+xml"/>
  <Override PartName="/ppt/diagrams/quickStyle250.xml" ContentType="application/vnd.openxmlformats-officedocument.drawingml.diagramStyle+xml"/>
  <Override PartName="/ppt/diagrams/colors250.xml" ContentType="application/vnd.openxmlformats-officedocument.drawingml.diagramColors+xml"/>
  <Override PartName="/ppt/diagrams/drawing250.xml" ContentType="application/vnd.ms-office.drawingml.diagramDrawing+xml"/>
  <Override PartName="/ppt/diagrams/data251.xml" ContentType="application/vnd.openxmlformats-officedocument.drawingml.diagramData+xml"/>
  <Override PartName="/ppt/diagrams/layout251.xml" ContentType="application/vnd.openxmlformats-officedocument.drawingml.diagramLayout+xml"/>
  <Override PartName="/ppt/diagrams/quickStyle251.xml" ContentType="application/vnd.openxmlformats-officedocument.drawingml.diagramStyle+xml"/>
  <Override PartName="/ppt/diagrams/colors251.xml" ContentType="application/vnd.openxmlformats-officedocument.drawingml.diagramColors+xml"/>
  <Override PartName="/ppt/diagrams/drawing251.xml" ContentType="application/vnd.ms-office.drawingml.diagramDrawing+xml"/>
  <Override PartName="/ppt/notesSlides/notesSlide217.xml" ContentType="application/vnd.openxmlformats-officedocument.presentationml.notesSlide+xml"/>
  <Override PartName="/ppt/diagrams/data252.xml" ContentType="application/vnd.openxmlformats-officedocument.drawingml.diagramData+xml"/>
  <Override PartName="/ppt/diagrams/layout252.xml" ContentType="application/vnd.openxmlformats-officedocument.drawingml.diagramLayout+xml"/>
  <Override PartName="/ppt/diagrams/quickStyle252.xml" ContentType="application/vnd.openxmlformats-officedocument.drawingml.diagramStyle+xml"/>
  <Override PartName="/ppt/diagrams/colors252.xml" ContentType="application/vnd.openxmlformats-officedocument.drawingml.diagramColors+xml"/>
  <Override PartName="/ppt/diagrams/drawing252.xml" ContentType="application/vnd.ms-office.drawingml.diagramDrawing+xml"/>
  <Override PartName="/ppt/notesSlides/notesSlide218.xml" ContentType="application/vnd.openxmlformats-officedocument.presentationml.notesSlide+xml"/>
  <Override PartName="/ppt/diagrams/data253.xml" ContentType="application/vnd.openxmlformats-officedocument.drawingml.diagramData+xml"/>
  <Override PartName="/ppt/diagrams/layout253.xml" ContentType="application/vnd.openxmlformats-officedocument.drawingml.diagramLayout+xml"/>
  <Override PartName="/ppt/diagrams/quickStyle253.xml" ContentType="application/vnd.openxmlformats-officedocument.drawingml.diagramStyle+xml"/>
  <Override PartName="/ppt/diagrams/colors253.xml" ContentType="application/vnd.openxmlformats-officedocument.drawingml.diagramColors+xml"/>
  <Override PartName="/ppt/diagrams/drawing253.xml" ContentType="application/vnd.ms-office.drawingml.diagramDrawing+xml"/>
  <Override PartName="/ppt/notesSlides/notesSlide219.xml" ContentType="application/vnd.openxmlformats-officedocument.presentationml.notesSlide+xml"/>
  <Override PartName="/ppt/diagrams/data254.xml" ContentType="application/vnd.openxmlformats-officedocument.drawingml.diagramData+xml"/>
  <Override PartName="/ppt/diagrams/layout254.xml" ContentType="application/vnd.openxmlformats-officedocument.drawingml.diagramLayout+xml"/>
  <Override PartName="/ppt/diagrams/quickStyle254.xml" ContentType="application/vnd.openxmlformats-officedocument.drawingml.diagramStyle+xml"/>
  <Override PartName="/ppt/diagrams/colors254.xml" ContentType="application/vnd.openxmlformats-officedocument.drawingml.diagramColors+xml"/>
  <Override PartName="/ppt/diagrams/drawing254.xml" ContentType="application/vnd.ms-office.drawingml.diagramDrawing+xml"/>
  <Override PartName="/ppt/diagrams/data255.xml" ContentType="application/vnd.openxmlformats-officedocument.drawingml.diagramData+xml"/>
  <Override PartName="/ppt/diagrams/layout255.xml" ContentType="application/vnd.openxmlformats-officedocument.drawingml.diagramLayout+xml"/>
  <Override PartName="/ppt/diagrams/quickStyle255.xml" ContentType="application/vnd.openxmlformats-officedocument.drawingml.diagramStyle+xml"/>
  <Override PartName="/ppt/diagrams/colors255.xml" ContentType="application/vnd.openxmlformats-officedocument.drawingml.diagramColors+xml"/>
  <Override PartName="/ppt/diagrams/drawing255.xml" ContentType="application/vnd.ms-office.drawingml.diagramDrawing+xml"/>
  <Override PartName="/ppt/notesSlides/notesSlide220.xml" ContentType="application/vnd.openxmlformats-officedocument.presentationml.notesSlide+xml"/>
  <Override PartName="/ppt/diagrams/data256.xml" ContentType="application/vnd.openxmlformats-officedocument.drawingml.diagramData+xml"/>
  <Override PartName="/ppt/diagrams/layout256.xml" ContentType="application/vnd.openxmlformats-officedocument.drawingml.diagramLayout+xml"/>
  <Override PartName="/ppt/diagrams/quickStyle256.xml" ContentType="application/vnd.openxmlformats-officedocument.drawingml.diagramStyle+xml"/>
  <Override PartName="/ppt/diagrams/colors256.xml" ContentType="application/vnd.openxmlformats-officedocument.drawingml.diagramColors+xml"/>
  <Override PartName="/ppt/diagrams/drawing256.xml" ContentType="application/vnd.ms-office.drawingml.diagramDrawing+xml"/>
  <Override PartName="/ppt/notesSlides/notesSlide221.xml" ContentType="application/vnd.openxmlformats-officedocument.presentationml.notesSlide+xml"/>
  <Override PartName="/ppt/diagrams/data257.xml" ContentType="application/vnd.openxmlformats-officedocument.drawingml.diagramData+xml"/>
  <Override PartName="/ppt/diagrams/layout257.xml" ContentType="application/vnd.openxmlformats-officedocument.drawingml.diagramLayout+xml"/>
  <Override PartName="/ppt/diagrams/quickStyle257.xml" ContentType="application/vnd.openxmlformats-officedocument.drawingml.diagramStyle+xml"/>
  <Override PartName="/ppt/diagrams/colors257.xml" ContentType="application/vnd.openxmlformats-officedocument.drawingml.diagramColors+xml"/>
  <Override PartName="/ppt/diagrams/drawing257.xml" ContentType="application/vnd.ms-office.drawingml.diagramDrawing+xml"/>
  <Override PartName="/ppt/notesSlides/notesSlide222.xml" ContentType="application/vnd.openxmlformats-officedocument.presentationml.notesSlide+xml"/>
  <Override PartName="/ppt/diagrams/data258.xml" ContentType="application/vnd.openxmlformats-officedocument.drawingml.diagramData+xml"/>
  <Override PartName="/ppt/diagrams/layout258.xml" ContentType="application/vnd.openxmlformats-officedocument.drawingml.diagramLayout+xml"/>
  <Override PartName="/ppt/diagrams/quickStyle258.xml" ContentType="application/vnd.openxmlformats-officedocument.drawingml.diagramStyle+xml"/>
  <Override PartName="/ppt/diagrams/colors258.xml" ContentType="application/vnd.openxmlformats-officedocument.drawingml.diagramColors+xml"/>
  <Override PartName="/ppt/diagrams/drawing258.xml" ContentType="application/vnd.ms-office.drawingml.diagramDrawing+xml"/>
  <Override PartName="/ppt/diagrams/data259.xml" ContentType="application/vnd.openxmlformats-officedocument.drawingml.diagramData+xml"/>
  <Override PartName="/ppt/diagrams/layout259.xml" ContentType="application/vnd.openxmlformats-officedocument.drawingml.diagramLayout+xml"/>
  <Override PartName="/ppt/diagrams/quickStyle259.xml" ContentType="application/vnd.openxmlformats-officedocument.drawingml.diagramStyle+xml"/>
  <Override PartName="/ppt/diagrams/colors259.xml" ContentType="application/vnd.openxmlformats-officedocument.drawingml.diagramColors+xml"/>
  <Override PartName="/ppt/diagrams/drawing259.xml" ContentType="application/vnd.ms-office.drawingml.diagramDrawing+xml"/>
  <Override PartName="/ppt/notesSlides/notesSlide223.xml" ContentType="application/vnd.openxmlformats-officedocument.presentationml.notesSlide+xml"/>
  <Override PartName="/ppt/diagrams/data260.xml" ContentType="application/vnd.openxmlformats-officedocument.drawingml.diagramData+xml"/>
  <Override PartName="/ppt/diagrams/layout260.xml" ContentType="application/vnd.openxmlformats-officedocument.drawingml.diagramLayout+xml"/>
  <Override PartName="/ppt/diagrams/quickStyle260.xml" ContentType="application/vnd.openxmlformats-officedocument.drawingml.diagramStyle+xml"/>
  <Override PartName="/ppt/diagrams/colors260.xml" ContentType="application/vnd.openxmlformats-officedocument.drawingml.diagramColors+xml"/>
  <Override PartName="/ppt/diagrams/drawing26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1"/>
  </p:notesMasterIdLst>
  <p:sldIdLst>
    <p:sldId id="432" r:id="rId2"/>
    <p:sldId id="298" r:id="rId3"/>
    <p:sldId id="438" r:id="rId4"/>
    <p:sldId id="326" r:id="rId5"/>
    <p:sldId id="444" r:id="rId6"/>
    <p:sldId id="325" r:id="rId7"/>
    <p:sldId id="439" r:id="rId8"/>
    <p:sldId id="327" r:id="rId9"/>
    <p:sldId id="448" r:id="rId10"/>
    <p:sldId id="434" r:id="rId11"/>
    <p:sldId id="440" r:id="rId12"/>
    <p:sldId id="442" r:id="rId13"/>
    <p:sldId id="443" r:id="rId14"/>
    <p:sldId id="445" r:id="rId15"/>
    <p:sldId id="446" r:id="rId16"/>
    <p:sldId id="447" r:id="rId17"/>
    <p:sldId id="318" r:id="rId18"/>
    <p:sldId id="319" r:id="rId19"/>
    <p:sldId id="317" r:id="rId20"/>
    <p:sldId id="315" r:id="rId21"/>
    <p:sldId id="316" r:id="rId22"/>
    <p:sldId id="320" r:id="rId23"/>
    <p:sldId id="321" r:id="rId24"/>
    <p:sldId id="450" r:id="rId25"/>
    <p:sldId id="323" r:id="rId26"/>
    <p:sldId id="451" r:id="rId27"/>
    <p:sldId id="452" r:id="rId28"/>
    <p:sldId id="453" r:id="rId29"/>
    <p:sldId id="436" r:id="rId30"/>
    <p:sldId id="259" r:id="rId31"/>
    <p:sldId id="460" r:id="rId32"/>
    <p:sldId id="461" r:id="rId33"/>
    <p:sldId id="462" r:id="rId34"/>
    <p:sldId id="463" r:id="rId35"/>
    <p:sldId id="324" r:id="rId36"/>
    <p:sldId id="414" r:id="rId37"/>
    <p:sldId id="415" r:id="rId38"/>
    <p:sldId id="416" r:id="rId39"/>
    <p:sldId id="417" r:id="rId40"/>
    <p:sldId id="261" r:id="rId41"/>
    <p:sldId id="262" r:id="rId42"/>
    <p:sldId id="299" r:id="rId43"/>
    <p:sldId id="265" r:id="rId44"/>
    <p:sldId id="266" r:id="rId45"/>
    <p:sldId id="300" r:id="rId46"/>
    <p:sldId id="268" r:id="rId47"/>
    <p:sldId id="269" r:id="rId48"/>
    <p:sldId id="301" r:id="rId49"/>
    <p:sldId id="271" r:id="rId50"/>
    <p:sldId id="272" r:id="rId51"/>
    <p:sldId id="302" r:id="rId52"/>
    <p:sldId id="572" r:id="rId53"/>
    <p:sldId id="573" r:id="rId54"/>
    <p:sldId id="574" r:id="rId55"/>
    <p:sldId id="312" r:id="rId56"/>
    <p:sldId id="313" r:id="rId57"/>
    <p:sldId id="314" r:id="rId58"/>
    <p:sldId id="418" r:id="rId59"/>
    <p:sldId id="419" r:id="rId60"/>
    <p:sldId id="420" r:id="rId61"/>
    <p:sldId id="421" r:id="rId62"/>
    <p:sldId id="422" r:id="rId63"/>
    <p:sldId id="423" r:id="rId64"/>
    <p:sldId id="424" r:id="rId65"/>
    <p:sldId id="425" r:id="rId66"/>
    <p:sldId id="426" r:id="rId67"/>
    <p:sldId id="427" r:id="rId68"/>
    <p:sldId id="428" r:id="rId69"/>
    <p:sldId id="429" r:id="rId70"/>
    <p:sldId id="430" r:id="rId71"/>
    <p:sldId id="472" r:id="rId72"/>
    <p:sldId id="471" r:id="rId73"/>
    <p:sldId id="468" r:id="rId74"/>
    <p:sldId id="469" r:id="rId75"/>
    <p:sldId id="465" r:id="rId76"/>
    <p:sldId id="281" r:id="rId77"/>
    <p:sldId id="282" r:id="rId78"/>
    <p:sldId id="305" r:id="rId79"/>
    <p:sldId id="284" r:id="rId80"/>
    <p:sldId id="285" r:id="rId81"/>
    <p:sldId id="306" r:id="rId82"/>
    <p:sldId id="287" r:id="rId83"/>
    <p:sldId id="288" r:id="rId84"/>
    <p:sldId id="307" r:id="rId85"/>
    <p:sldId id="290" r:id="rId86"/>
    <p:sldId id="291" r:id="rId87"/>
    <p:sldId id="308" r:id="rId88"/>
    <p:sldId id="467" r:id="rId89"/>
    <p:sldId id="577" r:id="rId90"/>
    <p:sldId id="578" r:id="rId91"/>
    <p:sldId id="579" r:id="rId92"/>
    <p:sldId id="464" r:id="rId93"/>
    <p:sldId id="476" r:id="rId94"/>
    <p:sldId id="478" r:id="rId95"/>
    <p:sldId id="477" r:id="rId96"/>
    <p:sldId id="473" r:id="rId97"/>
    <p:sldId id="580" r:id="rId98"/>
    <p:sldId id="388" r:id="rId99"/>
    <p:sldId id="389" r:id="rId100"/>
    <p:sldId id="483" r:id="rId101"/>
    <p:sldId id="482" r:id="rId102"/>
    <p:sldId id="484" r:id="rId103"/>
    <p:sldId id="481" r:id="rId104"/>
    <p:sldId id="479" r:id="rId105"/>
    <p:sldId id="480" r:id="rId106"/>
    <p:sldId id="390" r:id="rId107"/>
    <p:sldId id="394" r:id="rId108"/>
    <p:sldId id="395" r:id="rId109"/>
    <p:sldId id="396" r:id="rId110"/>
    <p:sldId id="474" r:id="rId111"/>
    <p:sldId id="581" r:id="rId112"/>
    <p:sldId id="582" r:id="rId113"/>
    <p:sldId id="583" r:id="rId114"/>
    <p:sldId id="584" r:id="rId115"/>
    <p:sldId id="475" r:id="rId116"/>
    <p:sldId id="487" r:id="rId117"/>
    <p:sldId id="488" r:id="rId118"/>
    <p:sldId id="489" r:id="rId119"/>
    <p:sldId id="585" r:id="rId120"/>
    <p:sldId id="586" r:id="rId121"/>
    <p:sldId id="490" r:id="rId122"/>
    <p:sldId id="350" r:id="rId123"/>
    <p:sldId id="351" r:id="rId124"/>
    <p:sldId id="352" r:id="rId125"/>
    <p:sldId id="493" r:id="rId126"/>
    <p:sldId id="494" r:id="rId127"/>
    <p:sldId id="495" r:id="rId128"/>
    <p:sldId id="496" r:id="rId129"/>
    <p:sldId id="497" r:id="rId130"/>
    <p:sldId id="498" r:id="rId131"/>
    <p:sldId id="501" r:id="rId132"/>
    <p:sldId id="500" r:id="rId133"/>
    <p:sldId id="499" r:id="rId134"/>
    <p:sldId id="587" r:id="rId135"/>
    <p:sldId id="588" r:id="rId136"/>
    <p:sldId id="589" r:id="rId137"/>
    <p:sldId id="590" r:id="rId138"/>
    <p:sldId id="591" r:id="rId139"/>
    <p:sldId id="592" r:id="rId140"/>
    <p:sldId id="492" r:id="rId141"/>
    <p:sldId id="485" r:id="rId142"/>
    <p:sldId id="502" r:id="rId143"/>
    <p:sldId id="503" r:id="rId144"/>
    <p:sldId id="504" r:id="rId145"/>
    <p:sldId id="505" r:id="rId146"/>
    <p:sldId id="333" r:id="rId147"/>
    <p:sldId id="334" r:id="rId148"/>
    <p:sldId id="335" r:id="rId149"/>
    <p:sldId id="336" r:id="rId150"/>
    <p:sldId id="337" r:id="rId151"/>
    <p:sldId id="338" r:id="rId152"/>
    <p:sldId id="342" r:id="rId153"/>
    <p:sldId id="431" r:id="rId154"/>
    <p:sldId id="344" r:id="rId155"/>
    <p:sldId id="508" r:id="rId156"/>
    <p:sldId id="507" r:id="rId157"/>
    <p:sldId id="506" r:id="rId158"/>
    <p:sldId id="509" r:id="rId159"/>
    <p:sldId id="514" r:id="rId160"/>
    <p:sldId id="364" r:id="rId161"/>
    <p:sldId id="515" r:id="rId162"/>
    <p:sldId id="516" r:id="rId163"/>
    <p:sldId id="594" r:id="rId164"/>
    <p:sldId id="593" r:id="rId165"/>
    <p:sldId id="601" r:id="rId166"/>
    <p:sldId id="520" r:id="rId167"/>
    <p:sldId id="521" r:id="rId168"/>
    <p:sldId id="522" r:id="rId169"/>
    <p:sldId id="517" r:id="rId170"/>
    <p:sldId id="518" r:id="rId171"/>
    <p:sldId id="519" r:id="rId172"/>
    <p:sldId id="523" r:id="rId173"/>
    <p:sldId id="524" r:id="rId174"/>
    <p:sldId id="525" r:id="rId175"/>
    <p:sldId id="526" r:id="rId176"/>
    <p:sldId id="527" r:id="rId177"/>
    <p:sldId id="528" r:id="rId178"/>
    <p:sldId id="595" r:id="rId179"/>
    <p:sldId id="596" r:id="rId180"/>
    <p:sldId id="597" r:id="rId181"/>
    <p:sldId id="598" r:id="rId182"/>
    <p:sldId id="599" r:id="rId183"/>
    <p:sldId id="600" r:id="rId184"/>
    <p:sldId id="530" r:id="rId185"/>
    <p:sldId id="534" r:id="rId186"/>
    <p:sldId id="547" r:id="rId187"/>
    <p:sldId id="548" r:id="rId188"/>
    <p:sldId id="365" r:id="rId189"/>
    <p:sldId id="602" r:id="rId190"/>
    <p:sldId id="535" r:id="rId191"/>
    <p:sldId id="536" r:id="rId192"/>
    <p:sldId id="537" r:id="rId193"/>
    <p:sldId id="549" r:id="rId194"/>
    <p:sldId id="550" r:id="rId195"/>
    <p:sldId id="551" r:id="rId196"/>
    <p:sldId id="552" r:id="rId197"/>
    <p:sldId id="553" r:id="rId198"/>
    <p:sldId id="554" r:id="rId199"/>
    <p:sldId id="371" r:id="rId200"/>
    <p:sldId id="372" r:id="rId201"/>
    <p:sldId id="373" r:id="rId202"/>
    <p:sldId id="538" r:id="rId203"/>
    <p:sldId id="539" r:id="rId204"/>
    <p:sldId id="561" r:id="rId205"/>
    <p:sldId id="366" r:id="rId206"/>
    <p:sldId id="557" r:id="rId207"/>
    <p:sldId id="603" r:id="rId208"/>
    <p:sldId id="543" r:id="rId209"/>
    <p:sldId id="544" r:id="rId210"/>
    <p:sldId id="545" r:id="rId211"/>
    <p:sldId id="562" r:id="rId212"/>
    <p:sldId id="563" r:id="rId213"/>
    <p:sldId id="564" r:id="rId214"/>
    <p:sldId id="374" r:id="rId215"/>
    <p:sldId id="375" r:id="rId216"/>
    <p:sldId id="376" r:id="rId217"/>
    <p:sldId id="565" r:id="rId218"/>
    <p:sldId id="566" r:id="rId219"/>
    <p:sldId id="567" r:id="rId220"/>
    <p:sldId id="546" r:id="rId221"/>
    <p:sldId id="382" r:id="rId222"/>
    <p:sldId id="398" r:id="rId223"/>
    <p:sldId id="401" r:id="rId224"/>
    <p:sldId id="568" r:id="rId225"/>
    <p:sldId id="604" r:id="rId226"/>
    <p:sldId id="608" r:id="rId227"/>
    <p:sldId id="612" r:id="rId228"/>
    <p:sldId id="616" r:id="rId229"/>
    <p:sldId id="617" r:id="rId230"/>
    <p:sldId id="618" r:id="rId231"/>
    <p:sldId id="619" r:id="rId232"/>
    <p:sldId id="402" r:id="rId233"/>
    <p:sldId id="403" r:id="rId234"/>
    <p:sldId id="404" r:id="rId235"/>
    <p:sldId id="411" r:id="rId236"/>
    <p:sldId id="412" r:id="rId237"/>
    <p:sldId id="413" r:id="rId238"/>
    <p:sldId id="569" r:id="rId239"/>
    <p:sldId id="570" r:id="rId240"/>
    <p:sldId id="571" r:id="rId241"/>
    <p:sldId id="605" r:id="rId242"/>
    <p:sldId id="606" r:id="rId243"/>
    <p:sldId id="607" r:id="rId244"/>
    <p:sldId id="609" r:id="rId245"/>
    <p:sldId id="610" r:id="rId246"/>
    <p:sldId id="611" r:id="rId247"/>
    <p:sldId id="613" r:id="rId248"/>
    <p:sldId id="614" r:id="rId249"/>
    <p:sldId id="615" r:id="rId25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27" autoAdjust="0"/>
    <p:restoredTop sz="93878" autoAdjust="0"/>
  </p:normalViewPr>
  <p:slideViewPr>
    <p:cSldViewPr>
      <p:cViewPr>
        <p:scale>
          <a:sx n="109" d="100"/>
          <a:sy n="109" d="100"/>
        </p:scale>
        <p:origin x="192" y="144"/>
      </p:cViewPr>
      <p:guideLst>
        <p:guide orient="horz" pos="2160"/>
        <p:guide pos="2880"/>
      </p:guideLst>
    </p:cSldViewPr>
  </p:slideViewPr>
  <p:outlineViewPr>
    <p:cViewPr>
      <p:scale>
        <a:sx n="33" d="100"/>
        <a:sy n="33" d="100"/>
      </p:scale>
      <p:origin x="0" y="-11056"/>
    </p:cViewPr>
  </p:outlineViewPr>
  <p:notesTextViewPr>
    <p:cViewPr>
      <p:scale>
        <a:sx n="100" d="100"/>
        <a:sy n="100" d="100"/>
      </p:scale>
      <p:origin x="0" y="0"/>
    </p:cViewPr>
  </p:notesTextViewPr>
  <p:sorterViewPr>
    <p:cViewPr>
      <p:scale>
        <a:sx n="66" d="100"/>
        <a:sy n="66" d="100"/>
      </p:scale>
      <p:origin x="0" y="9846"/>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notesMaster" Target="notesMasters/notesMaster1.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presProps" Target="pres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theme" Target="theme/theme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tableStyles" Target="tableStyles.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s>
</file>

<file path=ppt/diagrams/_rels/data1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122.xml"/><Relationship Id="rId4" Type="http://schemas.openxmlformats.org/officeDocument/2006/relationships/image" Target="../media/image13.png"/></Relationships>
</file>

<file path=ppt/diagrams/_rels/data1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127.xml"/><Relationship Id="rId4" Type="http://schemas.openxmlformats.org/officeDocument/2006/relationships/image" Target="../media/image13.png"/></Relationships>
</file>

<file path=ppt/diagrams/_rels/data1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149.xml"/><Relationship Id="rId4" Type="http://schemas.openxmlformats.org/officeDocument/2006/relationships/image" Target="../media/image13.png"/></Relationships>
</file>

<file path=ppt/diagrams/_rels/data1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6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6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172.xml"/><Relationship Id="rId4" Type="http://schemas.openxmlformats.org/officeDocument/2006/relationships/image" Target="../media/image13.png"/></Relationships>
</file>

<file path=ppt/diagrams/_rels/data16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6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6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183.xml"/><Relationship Id="rId4" Type="http://schemas.openxmlformats.org/officeDocument/2006/relationships/image" Target="../media/image13.png"/></Relationships>
</file>

<file path=ppt/diagrams/_rels/data19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192.xml"/><Relationship Id="rId4" Type="http://schemas.openxmlformats.org/officeDocument/2006/relationships/image" Target="../media/image13.png"/></Relationships>
</file>

<file path=ppt/diagrams/_rels/data19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9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19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201.xml"/><Relationship Id="rId4" Type="http://schemas.openxmlformats.org/officeDocument/2006/relationships/image" Target="../media/image13.png"/></Relationships>
</file>

<file path=ppt/diagrams/_rels/data2.xml.rels><?xml version="1.0" encoding="UTF-8" standalone="yes"?>
<Relationships xmlns="http://schemas.openxmlformats.org/package/2006/relationships"><Relationship Id="rId8" Type="http://schemas.openxmlformats.org/officeDocument/2006/relationships/slide" Target="../slides/slide185.xml"/><Relationship Id="rId13" Type="http://schemas.openxmlformats.org/officeDocument/2006/relationships/image" Target="../media/image4.png"/><Relationship Id="rId18" Type="http://schemas.openxmlformats.org/officeDocument/2006/relationships/image" Target="../media/image9.png"/><Relationship Id="rId3" Type="http://schemas.openxmlformats.org/officeDocument/2006/relationships/slide" Target="../slides/slide30.xml"/><Relationship Id="rId7" Type="http://schemas.openxmlformats.org/officeDocument/2006/relationships/slide" Target="../slides/slide141.xml"/><Relationship Id="rId12" Type="http://schemas.openxmlformats.org/officeDocument/2006/relationships/image" Target="../media/image3.png"/><Relationship Id="rId17" Type="http://schemas.openxmlformats.org/officeDocument/2006/relationships/image" Target="../media/image8.png"/><Relationship Id="rId2" Type="http://schemas.openxmlformats.org/officeDocument/2006/relationships/slide" Target="../slides/slide71.xml"/><Relationship Id="rId16" Type="http://schemas.openxmlformats.org/officeDocument/2006/relationships/image" Target="../media/image7.wmf"/><Relationship Id="rId1" Type="http://schemas.openxmlformats.org/officeDocument/2006/relationships/slide" Target="../slides/slide4.xml"/><Relationship Id="rId6" Type="http://schemas.openxmlformats.org/officeDocument/2006/relationships/slide" Target="../slides/slide203.xml"/><Relationship Id="rId11" Type="http://schemas.openxmlformats.org/officeDocument/2006/relationships/image" Target="../media/image2.wmf"/><Relationship Id="rId5" Type="http://schemas.openxmlformats.org/officeDocument/2006/relationships/slide" Target="../slides/slide159.xml"/><Relationship Id="rId15" Type="http://schemas.openxmlformats.org/officeDocument/2006/relationships/image" Target="../media/image6.png"/><Relationship Id="rId10" Type="http://schemas.openxmlformats.org/officeDocument/2006/relationships/image" Target="../media/image1.png"/><Relationship Id="rId19" Type="http://schemas.openxmlformats.org/officeDocument/2006/relationships/image" Target="../media/image10.wmf"/><Relationship Id="rId4" Type="http://schemas.openxmlformats.org/officeDocument/2006/relationships/slide" Target="../slides/slide92.xml"/><Relationship Id="rId9" Type="http://schemas.openxmlformats.org/officeDocument/2006/relationships/slide" Target="../slides/slide115.xml"/><Relationship Id="rId14" Type="http://schemas.openxmlformats.org/officeDocument/2006/relationships/image" Target="../media/image5.png"/></Relationships>
</file>

<file path=ppt/diagrams/_rels/data2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2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211.xml"/><Relationship Id="rId4" Type="http://schemas.openxmlformats.org/officeDocument/2006/relationships/image" Target="../media/image13.png"/></Relationships>
</file>

<file path=ppt/diagrams/_rels/data2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2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2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2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234.xml"/><Relationship Id="rId4" Type="http://schemas.openxmlformats.org/officeDocument/2006/relationships/image" Target="../media/image13.png"/></Relationships>
</file>

<file path=ppt/diagrams/_rels/data2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237.xml"/><Relationship Id="rId4" Type="http://schemas.openxmlformats.org/officeDocument/2006/relationships/image" Target="../media/image13.png"/></Relationships>
</file>

<file path=ppt/diagrams/_rels/data2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2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241.xml"/><Relationship Id="rId4" Type="http://schemas.openxmlformats.org/officeDocument/2006/relationships/image" Target="../media/image13.png"/></Relationships>
</file>

<file path=ppt/diagrams/_rels/data2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2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247.xml"/><Relationship Id="rId4" Type="http://schemas.openxmlformats.org/officeDocument/2006/relationships/image" Target="../media/image13.png"/></Relationships>
</file>

<file path=ppt/diagrams/_rels/data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12.xml"/><Relationship Id="rId1" Type="http://schemas.openxmlformats.org/officeDocument/2006/relationships/slide" Target="../slides/slide1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0.xml.rels><?xml version="1.0" encoding="UTF-8" standalone="yes"?>
<Relationships xmlns="http://schemas.openxmlformats.org/package/2006/relationships"><Relationship Id="rId3" Type="http://schemas.openxmlformats.org/officeDocument/2006/relationships/slide" Target="../slides/slide42.xml"/><Relationship Id="rId2" Type="http://schemas.openxmlformats.org/officeDocument/2006/relationships/slide" Target="../slides/slide41.xml"/><Relationship Id="rId1" Type="http://schemas.openxmlformats.org/officeDocument/2006/relationships/slide" Target="../slides/slide4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45.xml"/><Relationship Id="rId1" Type="http://schemas.openxmlformats.org/officeDocument/2006/relationships/slide" Target="../slides/slide44.xml"/><Relationship Id="rId5" Type="http://schemas.openxmlformats.org/officeDocument/2006/relationships/image" Target="../media/image13.png"/><Relationship Id="rId4" Type="http://schemas.openxmlformats.org/officeDocument/2006/relationships/image" Target="../media/image12.png"/></Relationships>
</file>

<file path=ppt/diagrams/_rels/data32.xml.rels><?xml version="1.0" encoding="UTF-8" standalone="yes"?>
<Relationships xmlns="http://schemas.openxmlformats.org/package/2006/relationships"><Relationship Id="rId3" Type="http://schemas.openxmlformats.org/officeDocument/2006/relationships/slide" Target="../slides/slide48.xml"/><Relationship Id="rId2" Type="http://schemas.openxmlformats.org/officeDocument/2006/relationships/slide" Target="../slides/slide47.xml"/><Relationship Id="rId1" Type="http://schemas.openxmlformats.org/officeDocument/2006/relationships/slide" Target="../slides/slide4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3.xml.rels><?xml version="1.0" encoding="UTF-8" standalone="yes"?>
<Relationships xmlns="http://schemas.openxmlformats.org/package/2006/relationships"><Relationship Id="rId3" Type="http://schemas.openxmlformats.org/officeDocument/2006/relationships/slide" Target="../slides/slide51.xml"/><Relationship Id="rId2" Type="http://schemas.openxmlformats.org/officeDocument/2006/relationships/slide" Target="../slides/slide50.xml"/><Relationship Id="rId1" Type="http://schemas.openxmlformats.org/officeDocument/2006/relationships/slide" Target="../slides/slide4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4.xml.rels><?xml version="1.0" encoding="UTF-8" standalone="yes"?>
<Relationships xmlns="http://schemas.openxmlformats.org/package/2006/relationships"><Relationship Id="rId3" Type="http://schemas.openxmlformats.org/officeDocument/2006/relationships/slide" Target="../slides/slide54.xml"/><Relationship Id="rId2" Type="http://schemas.openxmlformats.org/officeDocument/2006/relationships/slide" Target="../slides/slide53.xml"/><Relationship Id="rId1" Type="http://schemas.openxmlformats.org/officeDocument/2006/relationships/slide" Target="../slides/slide5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5.xml.rels><?xml version="1.0" encoding="UTF-8" standalone="yes"?>
<Relationships xmlns="http://schemas.openxmlformats.org/package/2006/relationships"><Relationship Id="rId3" Type="http://schemas.openxmlformats.org/officeDocument/2006/relationships/slide" Target="../slides/slide57.xml"/><Relationship Id="rId2" Type="http://schemas.openxmlformats.org/officeDocument/2006/relationships/slide" Target="../slides/slide56.xml"/><Relationship Id="rId1" Type="http://schemas.openxmlformats.org/officeDocument/2006/relationships/slide" Target="../slides/slide5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6.xml.rels><?xml version="1.0" encoding="UTF-8" standalone="yes"?>
<Relationships xmlns="http://schemas.openxmlformats.org/package/2006/relationships"><Relationship Id="rId3" Type="http://schemas.openxmlformats.org/officeDocument/2006/relationships/slide" Target="../slides/slide60.xml"/><Relationship Id="rId2" Type="http://schemas.openxmlformats.org/officeDocument/2006/relationships/slide" Target="../slides/slide59.xml"/><Relationship Id="rId1" Type="http://schemas.openxmlformats.org/officeDocument/2006/relationships/slide" Target="../slides/slide5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7.xml.rels><?xml version="1.0" encoding="UTF-8" standalone="yes"?>
<Relationships xmlns="http://schemas.openxmlformats.org/package/2006/relationships"><Relationship Id="rId3" Type="http://schemas.openxmlformats.org/officeDocument/2006/relationships/slide" Target="../slides/slide63.xml"/><Relationship Id="rId2" Type="http://schemas.openxmlformats.org/officeDocument/2006/relationships/slide" Target="../slides/slide62.xml"/><Relationship Id="rId1" Type="http://schemas.openxmlformats.org/officeDocument/2006/relationships/slide" Target="../slides/slide6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8.xml.rels><?xml version="1.0" encoding="UTF-8" standalone="yes"?>
<Relationships xmlns="http://schemas.openxmlformats.org/package/2006/relationships"><Relationship Id="rId3" Type="http://schemas.openxmlformats.org/officeDocument/2006/relationships/slide" Target="../slides/slide66.xml"/><Relationship Id="rId2" Type="http://schemas.openxmlformats.org/officeDocument/2006/relationships/slide" Target="../slides/slide65.xml"/><Relationship Id="rId1" Type="http://schemas.openxmlformats.org/officeDocument/2006/relationships/slide" Target="../slides/slide6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9.xml.rels><?xml version="1.0" encoding="UTF-8" standalone="yes"?>
<Relationships xmlns="http://schemas.openxmlformats.org/package/2006/relationships"><Relationship Id="rId3" Type="http://schemas.openxmlformats.org/officeDocument/2006/relationships/slide" Target="../slides/slide69.xml"/><Relationship Id="rId2" Type="http://schemas.openxmlformats.org/officeDocument/2006/relationships/slide" Target="../slides/slide68.xml"/><Relationship Id="rId1" Type="http://schemas.openxmlformats.org/officeDocument/2006/relationships/slide" Target="../slides/slide6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4.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5.xml"/><Relationship Id="rId1" Type="http://schemas.openxmlformats.org/officeDocument/2006/relationships/slide" Target="../slides/slide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5.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1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6.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slide" Target="../slides/slide21.xml"/><Relationship Id="rId1" Type="http://schemas.openxmlformats.org/officeDocument/2006/relationships/slide" Target="../slides/slide2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7.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slide" Target="../slides/slide24.xml"/><Relationship Id="rId1" Type="http://schemas.openxmlformats.org/officeDocument/2006/relationships/slide" Target="../slides/slide2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7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7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8.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slide" Target="../slides/slide27.xml"/><Relationship Id="rId1" Type="http://schemas.openxmlformats.org/officeDocument/2006/relationships/slide" Target="../slides/slide2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8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8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 Target="../slides/slide87.xml"/><Relationship Id="rId4" Type="http://schemas.openxmlformats.org/officeDocument/2006/relationships/image" Target="../media/image13.png"/></Relationships>
</file>

<file path=ppt/diagrams/_rels/data9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9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9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9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6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6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6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6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9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9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9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9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png"/><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wmf"/><Relationship Id="rId4" Type="http://schemas.openxmlformats.org/officeDocument/2006/relationships/image" Target="../media/image4.png"/><Relationship Id="rId9" Type="http://schemas.openxmlformats.org/officeDocument/2006/relationships/image" Target="../media/image9.png"/></Relationships>
</file>

<file path=ppt/diagrams/_rels/drawing2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7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7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8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8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9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9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9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9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7.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0.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9.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0.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9.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0.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7.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DA19B7-B60E-4206-A9E0-EAF963BDB699}" type="doc">
      <dgm:prSet loTypeId="urn:microsoft.com/office/officeart/2005/8/layout/list1" loCatId="list" qsTypeId="urn:microsoft.com/office/officeart/2005/8/quickstyle/3d1" qsCatId="3D" csTypeId="urn:microsoft.com/office/officeart/2005/8/colors/colorful5" csCatId="colorful" phldr="1"/>
      <dgm:spPr/>
      <dgm:t>
        <a:bodyPr/>
        <a:lstStyle/>
        <a:p>
          <a:endParaRPr lang="fr-FR"/>
        </a:p>
      </dgm:t>
    </dgm:pt>
    <dgm:pt modelId="{C07A8ED9-A261-47A3-88AD-BB8361E716B2}">
      <dgm:prSet phldrT="[Texte]"/>
      <dgm:spPr/>
      <dgm:t>
        <a:bodyPr/>
        <a:lstStyle/>
        <a:p>
          <a:r>
            <a:rPr lang="fr-FR" dirty="0"/>
            <a:t>DUO 		1 point</a:t>
          </a:r>
        </a:p>
      </dgm:t>
    </dgm:pt>
    <dgm:pt modelId="{056EBB94-59D7-465E-A31A-CE796177CBDA}" type="parTrans" cxnId="{D747316B-5978-4377-9F9D-7187C890512C}">
      <dgm:prSet/>
      <dgm:spPr/>
      <dgm:t>
        <a:bodyPr/>
        <a:lstStyle/>
        <a:p>
          <a:endParaRPr lang="fr-FR"/>
        </a:p>
      </dgm:t>
    </dgm:pt>
    <dgm:pt modelId="{AA115016-0426-4DF5-9D0D-4CF884EF8980}" type="sibTrans" cxnId="{D747316B-5978-4377-9F9D-7187C890512C}">
      <dgm:prSet/>
      <dgm:spPr/>
      <dgm:t>
        <a:bodyPr/>
        <a:lstStyle/>
        <a:p>
          <a:endParaRPr lang="fr-FR"/>
        </a:p>
      </dgm:t>
    </dgm:pt>
    <dgm:pt modelId="{BE447388-F2EF-4EC3-8AE8-C74284040016}">
      <dgm:prSet phldrT="[Texte]"/>
      <dgm:spPr/>
      <dgm:t>
        <a:bodyPr/>
        <a:lstStyle/>
        <a:p>
          <a:r>
            <a:rPr lang="fr-FR" dirty="0"/>
            <a:t>CARRE		3 points</a:t>
          </a:r>
        </a:p>
      </dgm:t>
    </dgm:pt>
    <dgm:pt modelId="{897635E2-ED1D-4954-81E8-A5F5E6252FDC}" type="parTrans" cxnId="{9C587FC9-158C-4783-8AFA-1E6E6BDA966A}">
      <dgm:prSet/>
      <dgm:spPr/>
      <dgm:t>
        <a:bodyPr/>
        <a:lstStyle/>
        <a:p>
          <a:endParaRPr lang="fr-FR"/>
        </a:p>
      </dgm:t>
    </dgm:pt>
    <dgm:pt modelId="{2FE6EBE6-FDAE-4DBF-A2A9-64EB96C80665}" type="sibTrans" cxnId="{9C587FC9-158C-4783-8AFA-1E6E6BDA966A}">
      <dgm:prSet/>
      <dgm:spPr/>
      <dgm:t>
        <a:bodyPr/>
        <a:lstStyle/>
        <a:p>
          <a:endParaRPr lang="fr-FR"/>
        </a:p>
      </dgm:t>
    </dgm:pt>
    <dgm:pt modelId="{8DF42275-C572-4AFC-A7DB-52D4070E88F4}">
      <dgm:prSet phldrT="[Texte]"/>
      <dgm:spPr/>
      <dgm:t>
        <a:bodyPr/>
        <a:lstStyle/>
        <a:p>
          <a:r>
            <a:rPr lang="fr-FR" dirty="0"/>
            <a:t>CASH		5 points</a:t>
          </a:r>
        </a:p>
      </dgm:t>
    </dgm:pt>
    <dgm:pt modelId="{58BBA30D-0D84-40BE-90E3-6923FC76C23D}" type="parTrans" cxnId="{4638274A-1AD3-4A46-8D81-A7278D64F7DE}">
      <dgm:prSet/>
      <dgm:spPr/>
      <dgm:t>
        <a:bodyPr/>
        <a:lstStyle/>
        <a:p>
          <a:endParaRPr lang="fr-FR"/>
        </a:p>
      </dgm:t>
    </dgm:pt>
    <dgm:pt modelId="{8A023CBD-B666-4BCB-9457-26150C568A8E}" type="sibTrans" cxnId="{4638274A-1AD3-4A46-8D81-A7278D64F7DE}">
      <dgm:prSet/>
      <dgm:spPr/>
      <dgm:t>
        <a:bodyPr/>
        <a:lstStyle/>
        <a:p>
          <a:endParaRPr lang="fr-FR"/>
        </a:p>
      </dgm:t>
    </dgm:pt>
    <dgm:pt modelId="{4B2F6241-05C8-4798-81F2-9D40218B617E}" type="pres">
      <dgm:prSet presAssocID="{76DA19B7-B60E-4206-A9E0-EAF963BDB699}" presName="linear" presStyleCnt="0">
        <dgm:presLayoutVars>
          <dgm:dir/>
          <dgm:animLvl val="lvl"/>
          <dgm:resizeHandles val="exact"/>
        </dgm:presLayoutVars>
      </dgm:prSet>
      <dgm:spPr/>
    </dgm:pt>
    <dgm:pt modelId="{5C26C689-0B3E-4A5D-BCC4-47C87DF3729A}" type="pres">
      <dgm:prSet presAssocID="{C07A8ED9-A261-47A3-88AD-BB8361E716B2}" presName="parentLin" presStyleCnt="0"/>
      <dgm:spPr/>
    </dgm:pt>
    <dgm:pt modelId="{9CA8CD6A-0EAA-4CAE-858A-22F82AD213BB}" type="pres">
      <dgm:prSet presAssocID="{C07A8ED9-A261-47A3-88AD-BB8361E716B2}" presName="parentLeftMargin" presStyleLbl="node1" presStyleIdx="0" presStyleCnt="3"/>
      <dgm:spPr/>
    </dgm:pt>
    <dgm:pt modelId="{A0725448-5FC6-440E-BA0D-A6D69CB8B6E9}" type="pres">
      <dgm:prSet presAssocID="{C07A8ED9-A261-47A3-88AD-BB8361E716B2}" presName="parentText" presStyleLbl="node1" presStyleIdx="0" presStyleCnt="3">
        <dgm:presLayoutVars>
          <dgm:chMax val="0"/>
          <dgm:bulletEnabled val="1"/>
        </dgm:presLayoutVars>
      </dgm:prSet>
      <dgm:spPr/>
    </dgm:pt>
    <dgm:pt modelId="{2A76658E-FD0A-4019-B528-878E86DF52B5}" type="pres">
      <dgm:prSet presAssocID="{C07A8ED9-A261-47A3-88AD-BB8361E716B2}" presName="negativeSpace" presStyleCnt="0"/>
      <dgm:spPr/>
    </dgm:pt>
    <dgm:pt modelId="{DF1D792A-6ACB-4024-B1D8-859660F77544}" type="pres">
      <dgm:prSet presAssocID="{C07A8ED9-A261-47A3-88AD-BB8361E716B2}" presName="childText" presStyleLbl="conFgAcc1" presStyleIdx="0" presStyleCnt="3">
        <dgm:presLayoutVars>
          <dgm:bulletEnabled val="1"/>
        </dgm:presLayoutVars>
      </dgm:prSet>
      <dgm:spPr/>
    </dgm:pt>
    <dgm:pt modelId="{E84790B6-6CBF-4CBD-BB3E-1B3F3AD1CB88}" type="pres">
      <dgm:prSet presAssocID="{AA115016-0426-4DF5-9D0D-4CF884EF8980}" presName="spaceBetweenRectangles" presStyleCnt="0"/>
      <dgm:spPr/>
    </dgm:pt>
    <dgm:pt modelId="{24B38F4A-0788-449B-8EA2-611F5CA44011}" type="pres">
      <dgm:prSet presAssocID="{BE447388-F2EF-4EC3-8AE8-C74284040016}" presName="parentLin" presStyleCnt="0"/>
      <dgm:spPr/>
    </dgm:pt>
    <dgm:pt modelId="{8056185D-679F-436F-9636-86A024EF4A7F}" type="pres">
      <dgm:prSet presAssocID="{BE447388-F2EF-4EC3-8AE8-C74284040016}" presName="parentLeftMargin" presStyleLbl="node1" presStyleIdx="0" presStyleCnt="3"/>
      <dgm:spPr/>
    </dgm:pt>
    <dgm:pt modelId="{25DCF3F0-9966-441E-973B-6D3B2C2AA446}" type="pres">
      <dgm:prSet presAssocID="{BE447388-F2EF-4EC3-8AE8-C74284040016}" presName="parentText" presStyleLbl="node1" presStyleIdx="1" presStyleCnt="3">
        <dgm:presLayoutVars>
          <dgm:chMax val="0"/>
          <dgm:bulletEnabled val="1"/>
        </dgm:presLayoutVars>
      </dgm:prSet>
      <dgm:spPr/>
    </dgm:pt>
    <dgm:pt modelId="{8FBE9F11-69F4-4C17-96CE-21DC5B8EDB32}" type="pres">
      <dgm:prSet presAssocID="{BE447388-F2EF-4EC3-8AE8-C74284040016}" presName="negativeSpace" presStyleCnt="0"/>
      <dgm:spPr/>
    </dgm:pt>
    <dgm:pt modelId="{DAC85274-BC73-4BCB-BD22-B8F79F79C393}" type="pres">
      <dgm:prSet presAssocID="{BE447388-F2EF-4EC3-8AE8-C74284040016}" presName="childText" presStyleLbl="conFgAcc1" presStyleIdx="1" presStyleCnt="3">
        <dgm:presLayoutVars>
          <dgm:bulletEnabled val="1"/>
        </dgm:presLayoutVars>
      </dgm:prSet>
      <dgm:spPr/>
    </dgm:pt>
    <dgm:pt modelId="{9794484E-D887-4A62-84C2-E592CA2089B9}" type="pres">
      <dgm:prSet presAssocID="{2FE6EBE6-FDAE-4DBF-A2A9-64EB96C80665}" presName="spaceBetweenRectangles" presStyleCnt="0"/>
      <dgm:spPr/>
    </dgm:pt>
    <dgm:pt modelId="{63AB53A9-7132-4B93-9B57-1FB559AC77E9}" type="pres">
      <dgm:prSet presAssocID="{8DF42275-C572-4AFC-A7DB-52D4070E88F4}" presName="parentLin" presStyleCnt="0"/>
      <dgm:spPr/>
    </dgm:pt>
    <dgm:pt modelId="{01AC7686-34D3-4DF8-A027-BA75E9E1CE61}" type="pres">
      <dgm:prSet presAssocID="{8DF42275-C572-4AFC-A7DB-52D4070E88F4}" presName="parentLeftMargin" presStyleLbl="node1" presStyleIdx="1" presStyleCnt="3"/>
      <dgm:spPr/>
    </dgm:pt>
    <dgm:pt modelId="{D7A9A809-0D90-4830-BAFA-CAED448111EC}" type="pres">
      <dgm:prSet presAssocID="{8DF42275-C572-4AFC-A7DB-52D4070E88F4}" presName="parentText" presStyleLbl="node1" presStyleIdx="2" presStyleCnt="3">
        <dgm:presLayoutVars>
          <dgm:chMax val="0"/>
          <dgm:bulletEnabled val="1"/>
        </dgm:presLayoutVars>
      </dgm:prSet>
      <dgm:spPr/>
    </dgm:pt>
    <dgm:pt modelId="{86459560-1C63-4BC4-8AB2-B4082829FAA5}" type="pres">
      <dgm:prSet presAssocID="{8DF42275-C572-4AFC-A7DB-52D4070E88F4}" presName="negativeSpace" presStyleCnt="0"/>
      <dgm:spPr/>
    </dgm:pt>
    <dgm:pt modelId="{6CC92786-7A32-49FE-B8A3-77EF9495980D}" type="pres">
      <dgm:prSet presAssocID="{8DF42275-C572-4AFC-A7DB-52D4070E88F4}" presName="childText" presStyleLbl="conFgAcc1" presStyleIdx="2" presStyleCnt="3">
        <dgm:presLayoutVars>
          <dgm:bulletEnabled val="1"/>
        </dgm:presLayoutVars>
      </dgm:prSet>
      <dgm:spPr/>
    </dgm:pt>
  </dgm:ptLst>
  <dgm:cxnLst>
    <dgm:cxn modelId="{4638274A-1AD3-4A46-8D81-A7278D64F7DE}" srcId="{76DA19B7-B60E-4206-A9E0-EAF963BDB699}" destId="{8DF42275-C572-4AFC-A7DB-52D4070E88F4}" srcOrd="2" destOrd="0" parTransId="{58BBA30D-0D84-40BE-90E3-6923FC76C23D}" sibTransId="{8A023CBD-B666-4BCB-9457-26150C568A8E}"/>
    <dgm:cxn modelId="{FC25A955-F485-4E78-9566-71F23E35732B}" type="presOf" srcId="{C07A8ED9-A261-47A3-88AD-BB8361E716B2}" destId="{9CA8CD6A-0EAA-4CAE-858A-22F82AD213BB}" srcOrd="0" destOrd="0" presId="urn:microsoft.com/office/officeart/2005/8/layout/list1"/>
    <dgm:cxn modelId="{90B69A64-9041-4219-B069-AE2668A14C70}" type="presOf" srcId="{BE447388-F2EF-4EC3-8AE8-C74284040016}" destId="{25DCF3F0-9966-441E-973B-6D3B2C2AA446}" srcOrd="1" destOrd="0" presId="urn:microsoft.com/office/officeart/2005/8/layout/list1"/>
    <dgm:cxn modelId="{D747316B-5978-4377-9F9D-7187C890512C}" srcId="{76DA19B7-B60E-4206-A9E0-EAF963BDB699}" destId="{C07A8ED9-A261-47A3-88AD-BB8361E716B2}" srcOrd="0" destOrd="0" parTransId="{056EBB94-59D7-465E-A31A-CE796177CBDA}" sibTransId="{AA115016-0426-4DF5-9D0D-4CF884EF8980}"/>
    <dgm:cxn modelId="{E029656D-D6AA-4F74-9EA1-3258CBA13871}" type="presOf" srcId="{8DF42275-C572-4AFC-A7DB-52D4070E88F4}" destId="{01AC7686-34D3-4DF8-A027-BA75E9E1CE61}" srcOrd="0" destOrd="0" presId="urn:microsoft.com/office/officeart/2005/8/layout/list1"/>
    <dgm:cxn modelId="{D8574D8C-0B07-47FB-9A76-08E8A47211CD}" type="presOf" srcId="{8DF42275-C572-4AFC-A7DB-52D4070E88F4}" destId="{D7A9A809-0D90-4830-BAFA-CAED448111EC}" srcOrd="1" destOrd="0" presId="urn:microsoft.com/office/officeart/2005/8/layout/list1"/>
    <dgm:cxn modelId="{A444E5A8-5EA6-43EF-8279-05964EC13ACD}" type="presOf" srcId="{BE447388-F2EF-4EC3-8AE8-C74284040016}" destId="{8056185D-679F-436F-9636-86A024EF4A7F}" srcOrd="0" destOrd="0" presId="urn:microsoft.com/office/officeart/2005/8/layout/list1"/>
    <dgm:cxn modelId="{9A73D7C2-845E-419D-9EBB-3B963E53B9A3}" type="presOf" srcId="{C07A8ED9-A261-47A3-88AD-BB8361E716B2}" destId="{A0725448-5FC6-440E-BA0D-A6D69CB8B6E9}" srcOrd="1" destOrd="0" presId="urn:microsoft.com/office/officeart/2005/8/layout/list1"/>
    <dgm:cxn modelId="{9C587FC9-158C-4783-8AFA-1E6E6BDA966A}" srcId="{76DA19B7-B60E-4206-A9E0-EAF963BDB699}" destId="{BE447388-F2EF-4EC3-8AE8-C74284040016}" srcOrd="1" destOrd="0" parTransId="{897635E2-ED1D-4954-81E8-A5F5E6252FDC}" sibTransId="{2FE6EBE6-FDAE-4DBF-A2A9-64EB96C80665}"/>
    <dgm:cxn modelId="{D71CEEFC-D68F-4FA4-9586-550AADA6366B}" type="presOf" srcId="{76DA19B7-B60E-4206-A9E0-EAF963BDB699}" destId="{4B2F6241-05C8-4798-81F2-9D40218B617E}" srcOrd="0" destOrd="0" presId="urn:microsoft.com/office/officeart/2005/8/layout/list1"/>
    <dgm:cxn modelId="{014683FF-585B-410D-8E7B-1CE53B38BCC7}" type="presParOf" srcId="{4B2F6241-05C8-4798-81F2-9D40218B617E}" destId="{5C26C689-0B3E-4A5D-BCC4-47C87DF3729A}" srcOrd="0" destOrd="0" presId="urn:microsoft.com/office/officeart/2005/8/layout/list1"/>
    <dgm:cxn modelId="{CE66397A-2045-416E-BCA0-1128E6595FA8}" type="presParOf" srcId="{5C26C689-0B3E-4A5D-BCC4-47C87DF3729A}" destId="{9CA8CD6A-0EAA-4CAE-858A-22F82AD213BB}" srcOrd="0" destOrd="0" presId="urn:microsoft.com/office/officeart/2005/8/layout/list1"/>
    <dgm:cxn modelId="{9140C3C4-F2A5-460E-B331-0E5790846DBA}" type="presParOf" srcId="{5C26C689-0B3E-4A5D-BCC4-47C87DF3729A}" destId="{A0725448-5FC6-440E-BA0D-A6D69CB8B6E9}" srcOrd="1" destOrd="0" presId="urn:microsoft.com/office/officeart/2005/8/layout/list1"/>
    <dgm:cxn modelId="{F3244C35-D7F2-442D-838B-EA36C629EAF3}" type="presParOf" srcId="{4B2F6241-05C8-4798-81F2-9D40218B617E}" destId="{2A76658E-FD0A-4019-B528-878E86DF52B5}" srcOrd="1" destOrd="0" presId="urn:microsoft.com/office/officeart/2005/8/layout/list1"/>
    <dgm:cxn modelId="{F3D76AC5-65C2-49A0-AE52-AB4FD8C1ECCB}" type="presParOf" srcId="{4B2F6241-05C8-4798-81F2-9D40218B617E}" destId="{DF1D792A-6ACB-4024-B1D8-859660F77544}" srcOrd="2" destOrd="0" presId="urn:microsoft.com/office/officeart/2005/8/layout/list1"/>
    <dgm:cxn modelId="{1016C06C-002A-4172-9450-5DD801C92257}" type="presParOf" srcId="{4B2F6241-05C8-4798-81F2-9D40218B617E}" destId="{E84790B6-6CBF-4CBD-BB3E-1B3F3AD1CB88}" srcOrd="3" destOrd="0" presId="urn:microsoft.com/office/officeart/2005/8/layout/list1"/>
    <dgm:cxn modelId="{F51EF524-4145-41DD-AFC5-DCE579BEFF01}" type="presParOf" srcId="{4B2F6241-05C8-4798-81F2-9D40218B617E}" destId="{24B38F4A-0788-449B-8EA2-611F5CA44011}" srcOrd="4" destOrd="0" presId="urn:microsoft.com/office/officeart/2005/8/layout/list1"/>
    <dgm:cxn modelId="{3840C24C-6F80-4C38-8ABA-F913C07F0EF1}" type="presParOf" srcId="{24B38F4A-0788-449B-8EA2-611F5CA44011}" destId="{8056185D-679F-436F-9636-86A024EF4A7F}" srcOrd="0" destOrd="0" presId="urn:microsoft.com/office/officeart/2005/8/layout/list1"/>
    <dgm:cxn modelId="{E6785D02-BF09-40D6-AB43-12288FA4B49D}" type="presParOf" srcId="{24B38F4A-0788-449B-8EA2-611F5CA44011}" destId="{25DCF3F0-9966-441E-973B-6D3B2C2AA446}" srcOrd="1" destOrd="0" presId="urn:microsoft.com/office/officeart/2005/8/layout/list1"/>
    <dgm:cxn modelId="{913725C2-37FE-4D35-AD06-CEF9A4D7D9D9}" type="presParOf" srcId="{4B2F6241-05C8-4798-81F2-9D40218B617E}" destId="{8FBE9F11-69F4-4C17-96CE-21DC5B8EDB32}" srcOrd="5" destOrd="0" presId="urn:microsoft.com/office/officeart/2005/8/layout/list1"/>
    <dgm:cxn modelId="{DDDE389E-D04F-44D7-A2DD-44D2EE4B90D7}" type="presParOf" srcId="{4B2F6241-05C8-4798-81F2-9D40218B617E}" destId="{DAC85274-BC73-4BCB-BD22-B8F79F79C393}" srcOrd="6" destOrd="0" presId="urn:microsoft.com/office/officeart/2005/8/layout/list1"/>
    <dgm:cxn modelId="{720F3B4D-E366-4511-84E0-A30F34744E86}" type="presParOf" srcId="{4B2F6241-05C8-4798-81F2-9D40218B617E}" destId="{9794484E-D887-4A62-84C2-E592CA2089B9}" srcOrd="7" destOrd="0" presId="urn:microsoft.com/office/officeart/2005/8/layout/list1"/>
    <dgm:cxn modelId="{2FD413CA-2161-4CD3-8826-76CBF76AD523}" type="presParOf" srcId="{4B2F6241-05C8-4798-81F2-9D40218B617E}" destId="{63AB53A9-7132-4B93-9B57-1FB559AC77E9}" srcOrd="8" destOrd="0" presId="urn:microsoft.com/office/officeart/2005/8/layout/list1"/>
    <dgm:cxn modelId="{22FDE7A5-40D0-4148-A24F-F4CF7E80C476}" type="presParOf" srcId="{63AB53A9-7132-4B93-9B57-1FB559AC77E9}" destId="{01AC7686-34D3-4DF8-A027-BA75E9E1CE61}" srcOrd="0" destOrd="0" presId="urn:microsoft.com/office/officeart/2005/8/layout/list1"/>
    <dgm:cxn modelId="{ADB0058F-8F52-4EF5-9024-A46E960CB787}" type="presParOf" srcId="{63AB53A9-7132-4B93-9B57-1FB559AC77E9}" destId="{D7A9A809-0D90-4830-BAFA-CAED448111EC}" srcOrd="1" destOrd="0" presId="urn:microsoft.com/office/officeart/2005/8/layout/list1"/>
    <dgm:cxn modelId="{4E1A720D-5210-484C-B3F8-E41A845113D1}" type="presParOf" srcId="{4B2F6241-05C8-4798-81F2-9D40218B617E}" destId="{86459560-1C63-4BC4-8AB2-B4082829FAA5}" srcOrd="9" destOrd="0" presId="urn:microsoft.com/office/officeart/2005/8/layout/list1"/>
    <dgm:cxn modelId="{E6646550-8C73-4942-A119-DF0F8D8D2ADE}" type="presParOf" srcId="{4B2F6241-05C8-4798-81F2-9D40218B617E}" destId="{6CC92786-7A32-49FE-B8A3-77EF9495980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Hédoniste,</a:t>
          </a:r>
          <a:r>
            <a:rPr lang="fr-FR" baseline="0" dirty="0"/>
            <a:t> oblative, auto-expression</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Cognitive, Conative, Affective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9329846-1E30-4AB7-9FEA-2E20A1928629}" type="presOf" srcId="{0BD91133-12B2-4A8C-B965-068B16F78B41}" destId="{D630E1FA-4615-4785-9932-154AFAB6223D}" srcOrd="0" destOrd="0" presId="urn:microsoft.com/office/officeart/2005/8/layout/vList2"/>
    <dgm:cxn modelId="{31971486-6DAC-4265-8977-5D24D2343A2A}"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71579B-6AD8-4EFC-A9A4-DEF5514BC578}" type="presOf" srcId="{2E0FBF74-A230-4127-915D-8D6017D825F1}" destId="{14B48C8E-A434-4DF6-9275-52C843A9D905}" srcOrd="0" destOrd="0" presId="urn:microsoft.com/office/officeart/2005/8/layout/vList2"/>
    <dgm:cxn modelId="{978D644F-F6FE-4CCB-8E2A-8401C37D84AB}" type="presParOf" srcId="{14B48C8E-A434-4DF6-9275-52C843A9D905}" destId="{9C2A0166-6F07-47A5-92F6-F5329AE381A9}" srcOrd="0" destOrd="0" presId="urn:microsoft.com/office/officeart/2005/8/layout/vList2"/>
    <dgm:cxn modelId="{7307C28B-4164-4FB8-97FF-8EB3C9B773BB}" type="presParOf" srcId="{14B48C8E-A434-4DF6-9275-52C843A9D905}" destId="{0BE288BD-7714-4CBB-BD38-491562004273}" srcOrd="1" destOrd="0" presId="urn:microsoft.com/office/officeart/2005/8/layout/vList2"/>
    <dgm:cxn modelId="{BCA69186-9989-4AB4-92AD-A1C21FE863B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Prix psychosomatique/prix économique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La modulation/les intérêts/happy </a:t>
          </a:r>
          <a:r>
            <a:rPr lang="fr-FR" dirty="0" err="1"/>
            <a:t>hour</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107466" custLinFactNeighborX="-116" custLinFactNeighborY="-2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38A06190-6056-49C3-852A-B46F0E3896D7}" type="presOf" srcId="{0BD91133-12B2-4A8C-B965-068B16F78B41}" destId="{D630E1FA-4615-4785-9932-154AFAB6223D}" srcOrd="0" destOrd="0" presId="urn:microsoft.com/office/officeart/2005/8/layout/vList2"/>
    <dgm:cxn modelId="{F07A2EAC-13E8-4526-BCEC-9DD32E037699}" type="presOf" srcId="{2E0FBF74-A230-4127-915D-8D6017D825F1}" destId="{14B48C8E-A434-4DF6-9275-52C843A9D905}" srcOrd="0" destOrd="0" presId="urn:microsoft.com/office/officeart/2005/8/layout/vList2"/>
    <dgm:cxn modelId="{1EF9BFEC-1858-4234-A34A-75289E07DBB6}" type="presOf" srcId="{5D4B30D6-290E-4EC3-A632-4F807898416F}" destId="{9C2A0166-6F07-47A5-92F6-F5329AE381A9}" srcOrd="0" destOrd="0" presId="urn:microsoft.com/office/officeart/2005/8/layout/vList2"/>
    <dgm:cxn modelId="{30FCE53B-B89A-4C57-98AE-EF492DCFCE54}" type="presParOf" srcId="{14B48C8E-A434-4DF6-9275-52C843A9D905}" destId="{9C2A0166-6F07-47A5-92F6-F5329AE381A9}" srcOrd="0" destOrd="0" presId="urn:microsoft.com/office/officeart/2005/8/layout/vList2"/>
    <dgm:cxn modelId="{13028C7A-F338-462A-8757-430A39706B2C}" type="presParOf" srcId="{14B48C8E-A434-4DF6-9275-52C843A9D905}" destId="{0BE288BD-7714-4CBB-BD38-491562004273}" srcOrd="1" destOrd="0" presId="urn:microsoft.com/office/officeart/2005/8/layout/vList2"/>
    <dgm:cxn modelId="{771E390C-D25D-4F3E-B688-19A03F49EE4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Le prix unique/les prix indifférenciés/la gratuité</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Le prix unique/les prix différenciés/le </a:t>
          </a:r>
          <a:r>
            <a:rPr lang="fr-FR" dirty="0" err="1"/>
            <a:t>yield</a:t>
          </a:r>
          <a:r>
            <a:rPr lang="fr-FR" dirty="0"/>
            <a:t> management/le prix forfaitaire/gratuité</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8" custLinFactNeighborY="-94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E1605903-8329-4942-A353-E6723F9E0B52}"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A68F1D8D-618F-4090-834D-15946CC614AD}" type="presOf" srcId="{0BD91133-12B2-4A8C-B965-068B16F78B41}" destId="{D630E1FA-4615-4785-9932-154AFAB6223D}" srcOrd="0" destOrd="0" presId="urn:microsoft.com/office/officeart/2005/8/layout/vList2"/>
    <dgm:cxn modelId="{0892C0F2-BAD5-45FF-8313-C197CA071D19}" type="presOf" srcId="{5D4B30D6-290E-4EC3-A632-4F807898416F}" destId="{9C2A0166-6F07-47A5-92F6-F5329AE381A9}" srcOrd="0" destOrd="0" presId="urn:microsoft.com/office/officeart/2005/8/layout/vList2"/>
    <dgm:cxn modelId="{59D55A83-E85B-4D51-80D4-2F73A7D8E56B}" type="presParOf" srcId="{14B48C8E-A434-4DF6-9275-52C843A9D905}" destId="{9C2A0166-6F07-47A5-92F6-F5329AE381A9}" srcOrd="0" destOrd="0" presId="urn:microsoft.com/office/officeart/2005/8/layout/vList2"/>
    <dgm:cxn modelId="{C862A7EA-5F53-4426-9302-9EC749022A36}" type="presParOf" srcId="{14B48C8E-A434-4DF6-9275-52C843A9D905}" destId="{0BE288BD-7714-4CBB-BD38-491562004273}" srcOrd="1" destOrd="0" presId="urn:microsoft.com/office/officeart/2005/8/layout/vList2"/>
    <dgm:cxn modelId="{B21A24D1-05BA-4459-9583-72BC8A54B2C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0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L’élasticité de la demande par rapport au prix</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L’élasticité du prix par rapport à la demande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75855F30-3F63-4D6D-8662-B1BBAA3ACF40}"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42392434-CB79-4CB0-BD1A-0A4AE6A7608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127D3CD-D2FA-456F-83CA-C043921B91A8}" type="presOf" srcId="{2E0FBF74-A230-4127-915D-8D6017D825F1}" destId="{14B48C8E-A434-4DF6-9275-52C843A9D905}" srcOrd="0" destOrd="0" presId="urn:microsoft.com/office/officeart/2005/8/layout/vList2"/>
    <dgm:cxn modelId="{C75D950D-4256-4C92-9200-C9856FD7FBC6}" type="presParOf" srcId="{14B48C8E-A434-4DF6-9275-52C843A9D905}" destId="{9C2A0166-6F07-47A5-92F6-F5329AE381A9}" srcOrd="0" destOrd="0" presId="urn:microsoft.com/office/officeart/2005/8/layout/vList2"/>
    <dgm:cxn modelId="{0C998094-D2FF-4D5E-A464-27408FC63192}" type="presParOf" srcId="{14B48C8E-A434-4DF6-9275-52C843A9D905}" destId="{0BE288BD-7714-4CBB-BD38-491562004273}" srcOrd="1" destOrd="0" presId="urn:microsoft.com/office/officeart/2005/8/layout/vList2"/>
    <dgm:cxn modelId="{5E7C9D3E-6317-4E0E-A65F-BD27F82EF35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Rien du tout, il est lui même élastique.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L’élasticité de la demande par rapport au prix</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38A06190-6056-49C3-852A-B46F0E3896D7}" type="presOf" srcId="{0BD91133-12B2-4A8C-B965-068B16F78B41}" destId="{D630E1FA-4615-4785-9932-154AFAB6223D}" srcOrd="0" destOrd="0" presId="urn:microsoft.com/office/officeart/2005/8/layout/vList2"/>
    <dgm:cxn modelId="{F07A2EAC-13E8-4526-BCEC-9DD32E037699}" type="presOf" srcId="{2E0FBF74-A230-4127-915D-8D6017D825F1}" destId="{14B48C8E-A434-4DF6-9275-52C843A9D905}" srcOrd="0" destOrd="0" presId="urn:microsoft.com/office/officeart/2005/8/layout/vList2"/>
    <dgm:cxn modelId="{1EF9BFEC-1858-4234-A34A-75289E07DBB6}" type="presOf" srcId="{5D4B30D6-290E-4EC3-A632-4F807898416F}" destId="{9C2A0166-6F07-47A5-92F6-F5329AE381A9}" srcOrd="0" destOrd="0" presId="urn:microsoft.com/office/officeart/2005/8/layout/vList2"/>
    <dgm:cxn modelId="{30FCE53B-B89A-4C57-98AE-EF492DCFCE54}" type="presParOf" srcId="{14B48C8E-A434-4DF6-9275-52C843A9D905}" destId="{9C2A0166-6F07-47A5-92F6-F5329AE381A9}" srcOrd="0" destOrd="0" presId="urn:microsoft.com/office/officeart/2005/8/layout/vList2"/>
    <dgm:cxn modelId="{13028C7A-F338-462A-8757-430A39706B2C}" type="presParOf" srcId="{14B48C8E-A434-4DF6-9275-52C843A9D905}" destId="{0BE288BD-7714-4CBB-BD38-491562004273}" srcOrd="1" destOrd="0" presId="urn:microsoft.com/office/officeart/2005/8/layout/vList2"/>
    <dgm:cxn modelId="{771E390C-D25D-4F3E-B688-19A03F49EE4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L’élasticité du coût de revient par rapport au PVTTC</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L’élasticité du prix par rapport à la demande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E1605903-8329-4942-A353-E6723F9E0B52}"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A68F1D8D-618F-4090-834D-15946CC614AD}" type="presOf" srcId="{0BD91133-12B2-4A8C-B965-068B16F78B41}" destId="{D630E1FA-4615-4785-9932-154AFAB6223D}" srcOrd="0" destOrd="0" presId="urn:microsoft.com/office/officeart/2005/8/layout/vList2"/>
    <dgm:cxn modelId="{0892C0F2-BAD5-45FF-8313-C197CA071D19}" type="presOf" srcId="{5D4B30D6-290E-4EC3-A632-4F807898416F}" destId="{9C2A0166-6F07-47A5-92F6-F5329AE381A9}" srcOrd="0" destOrd="0" presId="urn:microsoft.com/office/officeart/2005/8/layout/vList2"/>
    <dgm:cxn modelId="{59D55A83-E85B-4D51-80D4-2F73A7D8E56B}" type="presParOf" srcId="{14B48C8E-A434-4DF6-9275-52C843A9D905}" destId="{9C2A0166-6F07-47A5-92F6-F5329AE381A9}" srcOrd="0" destOrd="0" presId="urn:microsoft.com/office/officeart/2005/8/layout/vList2"/>
    <dgm:cxn modelId="{C862A7EA-5F53-4426-9302-9EC749022A36}" type="presParOf" srcId="{14B48C8E-A434-4DF6-9275-52C843A9D905}" destId="{0BE288BD-7714-4CBB-BD38-491562004273}" srcOrd="1" destOrd="0" presId="urn:microsoft.com/office/officeart/2005/8/layout/vList2"/>
    <dgm:cxn modelId="{B21A24D1-05BA-4459-9583-72BC8A54B2C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0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(PV HT – PA HT) / PA HT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(PV HT – PA HT) / PV HT X 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75855F30-3F63-4D6D-8662-B1BBAA3ACF40}"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42392434-CB79-4CB0-BD1A-0A4AE6A7608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127D3CD-D2FA-456F-83CA-C043921B91A8}" type="presOf" srcId="{2E0FBF74-A230-4127-915D-8D6017D825F1}" destId="{14B48C8E-A434-4DF6-9275-52C843A9D905}" srcOrd="0" destOrd="0" presId="urn:microsoft.com/office/officeart/2005/8/layout/vList2"/>
    <dgm:cxn modelId="{C75D950D-4256-4C92-9200-C9856FD7FBC6}" type="presParOf" srcId="{14B48C8E-A434-4DF6-9275-52C843A9D905}" destId="{9C2A0166-6F07-47A5-92F6-F5329AE381A9}" srcOrd="0" destOrd="0" presId="urn:microsoft.com/office/officeart/2005/8/layout/vList2"/>
    <dgm:cxn modelId="{0C998094-D2FF-4D5E-A464-27408FC63192}" type="presParOf" srcId="{14B48C8E-A434-4DF6-9275-52C843A9D905}" destId="{0BE288BD-7714-4CBB-BD38-491562004273}" srcOrd="1" destOrd="0" presId="urn:microsoft.com/office/officeart/2005/8/layout/vList2"/>
    <dgm:cxn modelId="{5E7C9D3E-6317-4E0E-A65F-BD27F82EF35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(PV HT – PA HT) / PA HT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(PV HT – PA HT) / PV HT X 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38A06190-6056-49C3-852A-B46F0E3896D7}" type="presOf" srcId="{0BD91133-12B2-4A8C-B965-068B16F78B41}" destId="{D630E1FA-4615-4785-9932-154AFAB6223D}" srcOrd="0" destOrd="0" presId="urn:microsoft.com/office/officeart/2005/8/layout/vList2"/>
    <dgm:cxn modelId="{F07A2EAC-13E8-4526-BCEC-9DD32E037699}" type="presOf" srcId="{2E0FBF74-A230-4127-915D-8D6017D825F1}" destId="{14B48C8E-A434-4DF6-9275-52C843A9D905}" srcOrd="0" destOrd="0" presId="urn:microsoft.com/office/officeart/2005/8/layout/vList2"/>
    <dgm:cxn modelId="{1EF9BFEC-1858-4234-A34A-75289E07DBB6}" type="presOf" srcId="{5D4B30D6-290E-4EC3-A632-4F807898416F}" destId="{9C2A0166-6F07-47A5-92F6-F5329AE381A9}" srcOrd="0" destOrd="0" presId="urn:microsoft.com/office/officeart/2005/8/layout/vList2"/>
    <dgm:cxn modelId="{30FCE53B-B89A-4C57-98AE-EF492DCFCE54}" type="presParOf" srcId="{14B48C8E-A434-4DF6-9275-52C843A9D905}" destId="{9C2A0166-6F07-47A5-92F6-F5329AE381A9}" srcOrd="0" destOrd="0" presId="urn:microsoft.com/office/officeart/2005/8/layout/vList2"/>
    <dgm:cxn modelId="{13028C7A-F338-462A-8757-430A39706B2C}" type="presParOf" srcId="{14B48C8E-A434-4DF6-9275-52C843A9D905}" destId="{0BE288BD-7714-4CBB-BD38-491562004273}" srcOrd="1" destOrd="0" presId="urn:microsoft.com/office/officeart/2005/8/layout/vList2"/>
    <dgm:cxn modelId="{771E390C-D25D-4F3E-B688-19A03F49EE4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PV TTC / PA HT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(V</a:t>
          </a:r>
          <a:r>
            <a:rPr lang="fr-FR" baseline="-25000" dirty="0"/>
            <a:t>1</a:t>
          </a:r>
          <a:r>
            <a:rPr lang="fr-FR" dirty="0"/>
            <a:t>-V</a:t>
          </a:r>
          <a:r>
            <a:rPr lang="fr-FR" baseline="-25000" dirty="0"/>
            <a:t>0</a:t>
          </a:r>
          <a:r>
            <a:rPr lang="fr-FR" dirty="0"/>
            <a:t>)/V</a:t>
          </a:r>
          <a:r>
            <a:rPr lang="fr-FR" baseline="-25000" dirty="0"/>
            <a:t>0</a:t>
          </a:r>
          <a:r>
            <a:rPr lang="fr-FR" dirty="0"/>
            <a:t> X 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E1605903-8329-4942-A353-E6723F9E0B52}"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A68F1D8D-618F-4090-834D-15946CC614AD}" type="presOf" srcId="{0BD91133-12B2-4A8C-B965-068B16F78B41}" destId="{D630E1FA-4615-4785-9932-154AFAB6223D}" srcOrd="0" destOrd="0" presId="urn:microsoft.com/office/officeart/2005/8/layout/vList2"/>
    <dgm:cxn modelId="{0892C0F2-BAD5-45FF-8313-C197CA071D19}" type="presOf" srcId="{5D4B30D6-290E-4EC3-A632-4F807898416F}" destId="{9C2A0166-6F07-47A5-92F6-F5329AE381A9}" srcOrd="0" destOrd="0" presId="urn:microsoft.com/office/officeart/2005/8/layout/vList2"/>
    <dgm:cxn modelId="{59D55A83-E85B-4D51-80D4-2F73A7D8E56B}" type="presParOf" srcId="{14B48C8E-A434-4DF6-9275-52C843A9D905}" destId="{9C2A0166-6F07-47A5-92F6-F5329AE381A9}" srcOrd="0" destOrd="0" presId="urn:microsoft.com/office/officeart/2005/8/layout/vList2"/>
    <dgm:cxn modelId="{C862A7EA-5F53-4426-9302-9EC749022A36}" type="presParOf" srcId="{14B48C8E-A434-4DF6-9275-52C843A9D905}" destId="{0BE288BD-7714-4CBB-BD38-491562004273}" srcOrd="1" destOrd="0" presId="urn:microsoft.com/office/officeart/2005/8/layout/vList2"/>
    <dgm:cxn modelId="{B21A24D1-05BA-4459-9583-72BC8A54B2C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0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err="1"/>
            <a:t>Yield</a:t>
          </a:r>
          <a:r>
            <a:rPr lang="fr-FR" dirty="0"/>
            <a:t> management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Politique d’alignement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05105633-6C8C-40E0-A675-A3303708F9A1}"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066DD563-6118-44CF-A7CD-E86E648EB43D}"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D602EFB-9349-428E-B909-EC28A66E890C}" type="presOf" srcId="{0BD91133-12B2-4A8C-B965-068B16F78B41}" destId="{D630E1FA-4615-4785-9932-154AFAB6223D}" srcOrd="0" destOrd="0" presId="urn:microsoft.com/office/officeart/2005/8/layout/vList2"/>
    <dgm:cxn modelId="{A1B8614C-8F63-4990-A9EC-A5420217AD82}" type="presParOf" srcId="{14B48C8E-A434-4DF6-9275-52C843A9D905}" destId="{9C2A0166-6F07-47A5-92F6-F5329AE381A9}" srcOrd="0" destOrd="0" presId="urn:microsoft.com/office/officeart/2005/8/layout/vList2"/>
    <dgm:cxn modelId="{0E6F2A56-BECE-4A09-AF82-7EA579C8A428}" type="presParOf" srcId="{14B48C8E-A434-4DF6-9275-52C843A9D905}" destId="{0BE288BD-7714-4CBB-BD38-491562004273}" srcOrd="1" destOrd="0" presId="urn:microsoft.com/office/officeart/2005/8/layout/vList2"/>
    <dgm:cxn modelId="{59253E28-30AC-4CDA-B599-C7E16D92E93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Politique d’alignement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Politique d’écrémage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E5450E93-604E-4508-A4AA-0236D0737B77}" type="presOf" srcId="{2E0FBF74-A230-4127-915D-8D6017D825F1}" destId="{14B48C8E-A434-4DF6-9275-52C843A9D905}" srcOrd="0" destOrd="0" presId="urn:microsoft.com/office/officeart/2005/8/layout/vList2"/>
    <dgm:cxn modelId="{97CC479A-066F-452A-B802-EAB70EEA11CD}" type="presOf" srcId="{5D4B30D6-290E-4EC3-A632-4F807898416F}" destId="{9C2A0166-6F07-47A5-92F6-F5329AE381A9}" srcOrd="0" destOrd="0" presId="urn:microsoft.com/office/officeart/2005/8/layout/vList2"/>
    <dgm:cxn modelId="{69EC6CF2-EB7F-4F22-9934-B2E95B5395FA}" type="presOf" srcId="{0BD91133-12B2-4A8C-B965-068B16F78B41}" destId="{D630E1FA-4615-4785-9932-154AFAB6223D}" srcOrd="0" destOrd="0" presId="urn:microsoft.com/office/officeart/2005/8/layout/vList2"/>
    <dgm:cxn modelId="{E59ECB9F-7CB1-42E7-BDF4-581497AD0BA1}" type="presParOf" srcId="{14B48C8E-A434-4DF6-9275-52C843A9D905}" destId="{9C2A0166-6F07-47A5-92F6-F5329AE381A9}" srcOrd="0" destOrd="0" presId="urn:microsoft.com/office/officeart/2005/8/layout/vList2"/>
    <dgm:cxn modelId="{0C89CC39-0F94-4283-AFCD-387735082BFA}" type="presParOf" srcId="{14B48C8E-A434-4DF6-9275-52C843A9D905}" destId="{0BE288BD-7714-4CBB-BD38-491562004273}" srcOrd="1" destOrd="0" presId="urn:microsoft.com/office/officeart/2005/8/layout/vList2"/>
    <dgm:cxn modelId="{938680B8-1F57-4C53-912B-7A77BF5E9547}"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Routinière, impulsive, réfléchie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Physiologique, sécurité, appartenance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A8F3865-75E8-40E9-9C0B-A37E19869C40}"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B3718D8-4EAB-4CD8-B6F8-0CEF4E72625E}" type="presOf" srcId="{0BD91133-12B2-4A8C-B965-068B16F78B41}" destId="{D630E1FA-4615-4785-9932-154AFAB6223D}" srcOrd="0" destOrd="0" presId="urn:microsoft.com/office/officeart/2005/8/layout/vList2"/>
    <dgm:cxn modelId="{666565F2-919E-4D39-9BE4-2BC63EDA5EDA}" type="presOf" srcId="{5D4B30D6-290E-4EC3-A632-4F807898416F}" destId="{9C2A0166-6F07-47A5-92F6-F5329AE381A9}" srcOrd="0" destOrd="0" presId="urn:microsoft.com/office/officeart/2005/8/layout/vList2"/>
    <dgm:cxn modelId="{CAE1E986-A960-4195-9400-19FEE627DA88}" type="presParOf" srcId="{14B48C8E-A434-4DF6-9275-52C843A9D905}" destId="{9C2A0166-6F07-47A5-92F6-F5329AE381A9}" srcOrd="0" destOrd="0" presId="urn:microsoft.com/office/officeart/2005/8/layout/vList2"/>
    <dgm:cxn modelId="{CA68E403-2F24-4409-A71A-DD6733DED862}" type="presParOf" srcId="{14B48C8E-A434-4DF6-9275-52C843A9D905}" destId="{0BE288BD-7714-4CBB-BD38-491562004273}" srcOrd="1" destOrd="0" presId="urn:microsoft.com/office/officeart/2005/8/layout/vList2"/>
    <dgm:cxn modelId="{5A46C362-E79B-4B98-B21B-C9EFB08884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Politique de pénétration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err="1"/>
            <a:t>Yield</a:t>
          </a:r>
          <a:r>
            <a:rPr lang="fr-FR" dirty="0"/>
            <a:t> management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48C6836-6B89-4961-B1D1-8FB330317161}"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3F310CD-A334-4732-B162-2236A288E343}" type="presOf" srcId="{0BD91133-12B2-4A8C-B965-068B16F78B41}" destId="{D630E1FA-4615-4785-9932-154AFAB6223D}" srcOrd="0" destOrd="0" presId="urn:microsoft.com/office/officeart/2005/8/layout/vList2"/>
    <dgm:cxn modelId="{EB2FD2E4-F2ED-4680-82C2-04666D4670C4}" type="presOf" srcId="{2E0FBF74-A230-4127-915D-8D6017D825F1}" destId="{14B48C8E-A434-4DF6-9275-52C843A9D905}" srcOrd="0" destOrd="0" presId="urn:microsoft.com/office/officeart/2005/8/layout/vList2"/>
    <dgm:cxn modelId="{E92E675F-4AF5-453E-8F60-6D89151075BF}" type="presParOf" srcId="{14B48C8E-A434-4DF6-9275-52C843A9D905}" destId="{9C2A0166-6F07-47A5-92F6-F5329AE381A9}" srcOrd="0" destOrd="0" presId="urn:microsoft.com/office/officeart/2005/8/layout/vList2"/>
    <dgm:cxn modelId="{9962CABF-021B-4016-B6A2-EC3A95F71287}" type="presParOf" srcId="{14B48C8E-A434-4DF6-9275-52C843A9D905}" destId="{0BE288BD-7714-4CBB-BD38-491562004273}" srcOrd="1" destOrd="0" presId="urn:microsoft.com/office/officeart/2005/8/layout/vList2"/>
    <dgm:cxn modelId="{1B1C738D-7A72-46D3-9F7A-93F3BEF3887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err="1"/>
            <a:t>Yield</a:t>
          </a:r>
          <a:r>
            <a:rPr lang="fr-FR" dirty="0"/>
            <a:t> management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23E8D357-5E53-4616-AFCC-8F94F3E1BFA6}"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FFFCDD1-FC7B-4208-BA2F-EDD39DD541AF}" type="presOf" srcId="{5D4B30D6-290E-4EC3-A632-4F807898416F}" destId="{9C2A0166-6F07-47A5-92F6-F5329AE381A9}" srcOrd="0" destOrd="0" presId="urn:microsoft.com/office/officeart/2005/8/layout/vList2"/>
    <dgm:cxn modelId="{48CBB6E5-97AA-458E-903B-CD718480B147}"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2.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4.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5.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6.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7.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rgbClr val="FFFF00"/>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Intensive, sélective, exclusive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Réelle et virtuelle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5F4600E-3584-42D3-8961-EF66A2A60E28}" type="presOf" srcId="{0BD91133-12B2-4A8C-B965-068B16F78B41}" destId="{D630E1FA-4615-4785-9932-154AFAB6223D}" srcOrd="0" destOrd="0" presId="urn:microsoft.com/office/officeart/2005/8/layout/vList2"/>
    <dgm:cxn modelId="{142EC12C-3BBB-4B1D-9C60-17FABC4C1218}"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AE32F64-E386-48BB-BB9F-B969F20716C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F185506-AD6D-4F9A-A514-2BF676FF2005}" type="presParOf" srcId="{14B48C8E-A434-4DF6-9275-52C843A9D905}" destId="{9C2A0166-6F07-47A5-92F6-F5329AE381A9}" srcOrd="0" destOrd="0" presId="urn:microsoft.com/office/officeart/2005/8/layout/vList2"/>
    <dgm:cxn modelId="{B336D149-A79F-4A66-BA14-A632F6A0940B}" type="presParOf" srcId="{14B48C8E-A434-4DF6-9275-52C843A9D905}" destId="{0BE288BD-7714-4CBB-BD38-491562004273}" srcOrd="1" destOrd="0" presId="urn:microsoft.com/office/officeart/2005/8/layout/vList2"/>
    <dgm:cxn modelId="{ED1E2F46-0CF7-456D-BAE9-94A3A6B4FD5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Directe et indirecte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Vitrine et marchand</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39029" custLinFactNeighborX="-116"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EAAD942-2410-4C60-AA33-1E51B69A6E74}"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A00C696-E1C9-4BC2-8956-57A6C611921C}" type="presOf" srcId="{5D4B30D6-290E-4EC3-A632-4F807898416F}" destId="{9C2A0166-6F07-47A5-92F6-F5329AE381A9}" srcOrd="0" destOrd="0" presId="urn:microsoft.com/office/officeart/2005/8/layout/vList2"/>
    <dgm:cxn modelId="{E2589DB9-73D8-44E7-97AD-C3292F44514D}" type="presOf" srcId="{2E0FBF74-A230-4127-915D-8D6017D825F1}" destId="{14B48C8E-A434-4DF6-9275-52C843A9D905}" srcOrd="0" destOrd="0" presId="urn:microsoft.com/office/officeart/2005/8/layout/vList2"/>
    <dgm:cxn modelId="{74D7DFD1-8770-4A22-9BB4-5E932765A4AB}" type="presParOf" srcId="{14B48C8E-A434-4DF6-9275-52C843A9D905}" destId="{9C2A0166-6F07-47A5-92F6-F5329AE381A9}" srcOrd="0" destOrd="0" presId="urn:microsoft.com/office/officeart/2005/8/layout/vList2"/>
    <dgm:cxn modelId="{5317E421-9B29-4856-BFA3-5ECD57537E67}" type="presParOf" srcId="{14B48C8E-A434-4DF6-9275-52C843A9D905}" destId="{0BE288BD-7714-4CBB-BD38-491562004273}" srcOrd="1" destOrd="0" presId="urn:microsoft.com/office/officeart/2005/8/layout/vList2"/>
    <dgm:cxn modelId="{E35A46D3-7EB7-4983-9A89-C502BA90B9C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Avant l’achat, pendant la vente, après la vente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Avant l’achat, pendant l’achat, pendant la consommation, après la consommation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8EB3A32-25ED-4B6D-B194-8636B7243B97}"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10821F7E-4F85-4864-A084-CA6D6E360C7A}"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47D326FF-8449-4CC7-BFAE-4E1701AC46B3}" type="presOf" srcId="{5D4B30D6-290E-4EC3-A632-4F807898416F}" destId="{9C2A0166-6F07-47A5-92F6-F5329AE381A9}" srcOrd="0" destOrd="0" presId="urn:microsoft.com/office/officeart/2005/8/layout/vList2"/>
    <dgm:cxn modelId="{C37857C8-7F7D-406D-AA60-92C05BF1159B}" type="presParOf" srcId="{14B48C8E-A434-4DF6-9275-52C843A9D905}" destId="{9C2A0166-6F07-47A5-92F6-F5329AE381A9}" srcOrd="0" destOrd="0" presId="urn:microsoft.com/office/officeart/2005/8/layout/vList2"/>
    <dgm:cxn modelId="{6F5550E8-2737-44DE-B08A-62DFA2A69D34}" type="presParOf" srcId="{14B48C8E-A434-4DF6-9275-52C843A9D905}" destId="{0BE288BD-7714-4CBB-BD38-491562004273}" srcOrd="1" destOrd="0" presId="urn:microsoft.com/office/officeart/2005/8/layout/vList2"/>
    <dgm:cxn modelId="{4595D753-2AD0-42EE-8433-DEBF00BDD615}"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Intensive, sélective, exclusive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Réelle et virtuelle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D3D61A27-DC0F-4CD5-94E5-7F37B66CC54A}"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88D9A8D-2639-4235-804A-DF2B1B295D1A}" type="presOf" srcId="{2E0FBF74-A230-4127-915D-8D6017D825F1}" destId="{14B48C8E-A434-4DF6-9275-52C843A9D905}" srcOrd="0" destOrd="0" presId="urn:microsoft.com/office/officeart/2005/8/layout/vList2"/>
    <dgm:cxn modelId="{E2D2B3A6-C442-4CDA-B449-72FCA2E4306D}" type="presOf" srcId="{5D4B30D6-290E-4EC3-A632-4F807898416F}" destId="{9C2A0166-6F07-47A5-92F6-F5329AE381A9}" srcOrd="0" destOrd="0" presId="urn:microsoft.com/office/officeart/2005/8/layout/vList2"/>
    <dgm:cxn modelId="{BA48337F-14B6-4800-B7BD-48925C5BE512}" type="presParOf" srcId="{14B48C8E-A434-4DF6-9275-52C843A9D905}" destId="{9C2A0166-6F07-47A5-92F6-F5329AE381A9}" srcOrd="0" destOrd="0" presId="urn:microsoft.com/office/officeart/2005/8/layout/vList2"/>
    <dgm:cxn modelId="{18DE7D6A-ED43-4EFD-BBF9-E37732977601}" type="presParOf" srcId="{14B48C8E-A434-4DF6-9275-52C843A9D905}" destId="{0BE288BD-7714-4CBB-BD38-491562004273}" srcOrd="1" destOrd="0" presId="urn:microsoft.com/office/officeart/2005/8/layout/vList2"/>
    <dgm:cxn modelId="{C216DC8D-BDCA-460E-847A-6A963190DA7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Intensive, sélective, exclusive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332566BC-C0BD-4760-BFCE-ADD3B90CFD7C}" type="presOf" srcId="{5D4B30D6-290E-4EC3-A632-4F807898416F}" destId="{9C2A0166-6F07-47A5-92F6-F5329AE381A9}" srcOrd="0" destOrd="0" presId="urn:microsoft.com/office/officeart/2005/8/layout/vList2"/>
    <dgm:cxn modelId="{DF2FA4E9-6B8B-4F8F-8531-62BEA08836F9}" type="presOf" srcId="{2E0FBF74-A230-4127-915D-8D6017D825F1}" destId="{14B48C8E-A434-4DF6-9275-52C843A9D905}" srcOrd="0" destOrd="0" presId="urn:microsoft.com/office/officeart/2005/8/layout/vList2"/>
    <dgm:cxn modelId="{4FD4F5B2-3BA9-40DE-BC53-C8230BD79506}"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Entreprise Créatrice de Ressources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Efficient Consumer </a:t>
          </a:r>
          <a:r>
            <a:rPr lang="fr-FR" dirty="0" err="1">
              <a:solidFill>
                <a:schemeClr val="tx1"/>
              </a:solidFill>
            </a:rPr>
            <a:t>Response</a:t>
          </a:r>
          <a:r>
            <a:rPr lang="fr-FR" dirty="0">
              <a:solidFill>
                <a:schemeClr val="tx1"/>
              </a:solidFill>
            </a:rPr>
            <a:t> (réponse optimale au client)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5F4600E-3584-42D3-8961-EF66A2A60E28}" type="presOf" srcId="{0BD91133-12B2-4A8C-B965-068B16F78B41}" destId="{D630E1FA-4615-4785-9932-154AFAB6223D}" srcOrd="0" destOrd="0" presId="urn:microsoft.com/office/officeart/2005/8/layout/vList2"/>
    <dgm:cxn modelId="{142EC12C-3BBB-4B1D-9C60-17FABC4C1218}"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AE32F64-E386-48BB-BB9F-B969F20716C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F185506-AD6D-4F9A-A514-2BF676FF2005}" type="presParOf" srcId="{14B48C8E-A434-4DF6-9275-52C843A9D905}" destId="{9C2A0166-6F07-47A5-92F6-F5329AE381A9}" srcOrd="0" destOrd="0" presId="urn:microsoft.com/office/officeart/2005/8/layout/vList2"/>
    <dgm:cxn modelId="{B336D149-A79F-4A66-BA14-A632F6A0940B}" type="presParOf" srcId="{14B48C8E-A434-4DF6-9275-52C843A9D905}" destId="{0BE288BD-7714-4CBB-BD38-491562004273}" srcOrd="1" destOrd="0" presId="urn:microsoft.com/office/officeart/2005/8/layout/vList2"/>
    <dgm:cxn modelId="{ED1E2F46-0CF7-456D-BAE9-94A3A6B4FD5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Ecriture Comptable Réalisée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Ensemble Concret de Rareté</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EAAD942-2410-4C60-AA33-1E51B69A6E74}"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A00C696-E1C9-4BC2-8956-57A6C611921C}" type="presOf" srcId="{5D4B30D6-290E-4EC3-A632-4F807898416F}" destId="{9C2A0166-6F07-47A5-92F6-F5329AE381A9}" srcOrd="0" destOrd="0" presId="urn:microsoft.com/office/officeart/2005/8/layout/vList2"/>
    <dgm:cxn modelId="{E2589DB9-73D8-44E7-97AD-C3292F44514D}" type="presOf" srcId="{2E0FBF74-A230-4127-915D-8D6017D825F1}" destId="{14B48C8E-A434-4DF6-9275-52C843A9D905}" srcOrd="0" destOrd="0" presId="urn:microsoft.com/office/officeart/2005/8/layout/vList2"/>
    <dgm:cxn modelId="{74D7DFD1-8770-4A22-9BB4-5E932765A4AB}" type="presParOf" srcId="{14B48C8E-A434-4DF6-9275-52C843A9D905}" destId="{9C2A0166-6F07-47A5-92F6-F5329AE381A9}" srcOrd="0" destOrd="0" presId="urn:microsoft.com/office/officeart/2005/8/layout/vList2"/>
    <dgm:cxn modelId="{5317E421-9B29-4856-BFA3-5ECD57537E67}" type="presParOf" srcId="{14B48C8E-A434-4DF6-9275-52C843A9D905}" destId="{0BE288BD-7714-4CBB-BD38-491562004273}" srcOrd="1" destOrd="0" presId="urn:microsoft.com/office/officeart/2005/8/layout/vList2"/>
    <dgm:cxn modelId="{E35A46D3-7EB7-4983-9A89-C502BA90B9C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Entreprise</a:t>
          </a:r>
          <a:r>
            <a:rPr lang="fr-FR" sz="2700" baseline="0" dirty="0">
              <a:solidFill>
                <a:schemeClr val="tx1"/>
              </a:solidFill>
            </a:rPr>
            <a:t> Créatrice de Ressources</a:t>
          </a:r>
          <a:endParaRPr lang="fr-FR" sz="2700" dirty="0">
            <a:solidFill>
              <a:schemeClr val="tx1"/>
            </a:solidFill>
          </a:endParaRP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Efficient Consumer </a:t>
          </a:r>
          <a:r>
            <a:rPr lang="fr-FR" sz="2700" dirty="0" err="1">
              <a:solidFill>
                <a:schemeClr val="tx1"/>
              </a:solidFill>
            </a:rPr>
            <a:t>Response</a:t>
          </a:r>
          <a:r>
            <a:rPr lang="fr-FR" sz="2700" dirty="0">
              <a:solidFill>
                <a:schemeClr val="tx1"/>
              </a:solidFill>
            </a:rPr>
            <a:t> (réponse optimale au client)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D3D61A27-DC0F-4CD5-94E5-7F37B66CC54A}"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88D9A8D-2639-4235-804A-DF2B1B295D1A}" type="presOf" srcId="{2E0FBF74-A230-4127-915D-8D6017D825F1}" destId="{14B48C8E-A434-4DF6-9275-52C843A9D905}" srcOrd="0" destOrd="0" presId="urn:microsoft.com/office/officeart/2005/8/layout/vList2"/>
    <dgm:cxn modelId="{E2D2B3A6-C442-4CDA-B449-72FCA2E4306D}" type="presOf" srcId="{5D4B30D6-290E-4EC3-A632-4F807898416F}" destId="{9C2A0166-6F07-47A5-92F6-F5329AE381A9}" srcOrd="0" destOrd="0" presId="urn:microsoft.com/office/officeart/2005/8/layout/vList2"/>
    <dgm:cxn modelId="{BA48337F-14B6-4800-B7BD-48925C5BE512}" type="presParOf" srcId="{14B48C8E-A434-4DF6-9275-52C843A9D905}" destId="{9C2A0166-6F07-47A5-92F6-F5329AE381A9}" srcOrd="0" destOrd="0" presId="urn:microsoft.com/office/officeart/2005/8/layout/vList2"/>
    <dgm:cxn modelId="{18DE7D6A-ED43-4EFD-BBF9-E37732977601}" type="presParOf" srcId="{14B48C8E-A434-4DF6-9275-52C843A9D905}" destId="{0BE288BD-7714-4CBB-BD38-491562004273}" srcOrd="1" destOrd="0" presId="urn:microsoft.com/office/officeart/2005/8/layout/vList2"/>
    <dgm:cxn modelId="{C216DC8D-BDCA-460E-847A-6A963190DA7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Efficient Consumer </a:t>
          </a:r>
          <a:r>
            <a:rPr lang="fr-FR" dirty="0" err="1">
              <a:solidFill>
                <a:schemeClr val="tx1"/>
              </a:solidFill>
            </a:rPr>
            <a:t>Response</a:t>
          </a:r>
          <a:r>
            <a:rPr lang="fr-FR" dirty="0">
              <a:solidFill>
                <a:schemeClr val="tx1"/>
              </a:solidFill>
            </a:rPr>
            <a:t> (réponse optimale au client)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332566BC-C0BD-4760-BFCE-ADD3B90CFD7C}" type="presOf" srcId="{5D4B30D6-290E-4EC3-A632-4F807898416F}" destId="{9C2A0166-6F07-47A5-92F6-F5329AE381A9}" srcOrd="0" destOrd="0" presId="urn:microsoft.com/office/officeart/2005/8/layout/vList2"/>
    <dgm:cxn modelId="{DF2FA4E9-6B8B-4F8F-8531-62BEA08836F9}" type="presOf" srcId="{2E0FBF74-A230-4127-915D-8D6017D825F1}" destId="{14B48C8E-A434-4DF6-9275-52C843A9D905}" srcOrd="0" destOrd="0" presId="urn:microsoft.com/office/officeart/2005/8/layout/vList2"/>
    <dgm:cxn modelId="{4FD4F5B2-3BA9-40DE-BC53-C8230BD79506}"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Unités commerciales physiques et virtuelles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Unités commerciales locales et internationales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5F4600E-3584-42D3-8961-EF66A2A60E28}" type="presOf" srcId="{0BD91133-12B2-4A8C-B965-068B16F78B41}" destId="{D630E1FA-4615-4785-9932-154AFAB6223D}" srcOrd="0" destOrd="0" presId="urn:microsoft.com/office/officeart/2005/8/layout/vList2"/>
    <dgm:cxn modelId="{142EC12C-3BBB-4B1D-9C60-17FABC4C1218}"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AE32F64-E386-48BB-BB9F-B969F20716C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F185506-AD6D-4F9A-A514-2BF676FF2005}" type="presParOf" srcId="{14B48C8E-A434-4DF6-9275-52C843A9D905}" destId="{9C2A0166-6F07-47A5-92F6-F5329AE381A9}" srcOrd="0" destOrd="0" presId="urn:microsoft.com/office/officeart/2005/8/layout/vList2"/>
    <dgm:cxn modelId="{B336D149-A79F-4A66-BA14-A632F6A0940B}" type="presParOf" srcId="{14B48C8E-A434-4DF6-9275-52C843A9D905}" destId="{0BE288BD-7714-4CBB-BD38-491562004273}" srcOrd="1" destOrd="0" presId="urn:microsoft.com/office/officeart/2005/8/layout/vList2"/>
    <dgm:cxn modelId="{ED1E2F46-0CF7-456D-BAE9-94A3A6B4FD5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Unités commerciales physiques et virtuelles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Unités commerciales locales et internationales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EAAD942-2410-4C60-AA33-1E51B69A6E74}"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A00C696-E1C9-4BC2-8956-57A6C611921C}" type="presOf" srcId="{5D4B30D6-290E-4EC3-A632-4F807898416F}" destId="{9C2A0166-6F07-47A5-92F6-F5329AE381A9}" srcOrd="0" destOrd="0" presId="urn:microsoft.com/office/officeart/2005/8/layout/vList2"/>
    <dgm:cxn modelId="{E2589DB9-73D8-44E7-97AD-C3292F44514D}" type="presOf" srcId="{2E0FBF74-A230-4127-915D-8D6017D825F1}" destId="{14B48C8E-A434-4DF6-9275-52C843A9D905}" srcOrd="0" destOrd="0" presId="urn:microsoft.com/office/officeart/2005/8/layout/vList2"/>
    <dgm:cxn modelId="{74D7DFD1-8770-4A22-9BB4-5E932765A4AB}" type="presParOf" srcId="{14B48C8E-A434-4DF6-9275-52C843A9D905}" destId="{9C2A0166-6F07-47A5-92F6-F5329AE381A9}" srcOrd="0" destOrd="0" presId="urn:microsoft.com/office/officeart/2005/8/layout/vList2"/>
    <dgm:cxn modelId="{5317E421-9B29-4856-BFA3-5ECD57537E67}" type="presParOf" srcId="{14B48C8E-A434-4DF6-9275-52C843A9D905}" destId="{0BE288BD-7714-4CBB-BD38-491562004273}" srcOrd="1" destOrd="0" presId="urn:microsoft.com/office/officeart/2005/8/layout/vList2"/>
    <dgm:cxn modelId="{E35A46D3-7EB7-4983-9A89-C502BA90B9C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Il n’y en a pas deux mais trois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Unités raffinées et commerciales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D3D61A27-DC0F-4CD5-94E5-7F37B66CC54A}"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88D9A8D-2639-4235-804A-DF2B1B295D1A}" type="presOf" srcId="{2E0FBF74-A230-4127-915D-8D6017D825F1}" destId="{14B48C8E-A434-4DF6-9275-52C843A9D905}" srcOrd="0" destOrd="0" presId="urn:microsoft.com/office/officeart/2005/8/layout/vList2"/>
    <dgm:cxn modelId="{E2D2B3A6-C442-4CDA-B449-72FCA2E4306D}" type="presOf" srcId="{5D4B30D6-290E-4EC3-A632-4F807898416F}" destId="{9C2A0166-6F07-47A5-92F6-F5329AE381A9}" srcOrd="0" destOrd="0" presId="urn:microsoft.com/office/officeart/2005/8/layout/vList2"/>
    <dgm:cxn modelId="{BA48337F-14B6-4800-B7BD-48925C5BE512}" type="presParOf" srcId="{14B48C8E-A434-4DF6-9275-52C843A9D905}" destId="{9C2A0166-6F07-47A5-92F6-F5329AE381A9}" srcOrd="0" destOrd="0" presId="urn:microsoft.com/office/officeart/2005/8/layout/vList2"/>
    <dgm:cxn modelId="{18DE7D6A-ED43-4EFD-BBF9-E37732977601}" type="presParOf" srcId="{14B48C8E-A434-4DF6-9275-52C843A9D905}" destId="{0BE288BD-7714-4CBB-BD38-491562004273}" srcOrd="1" destOrd="0" presId="urn:microsoft.com/office/officeart/2005/8/layout/vList2"/>
    <dgm:cxn modelId="{C216DC8D-BDCA-460E-847A-6A963190DA7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Unités commerciales physiques et virtuelles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166442"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332566BC-C0BD-4760-BFCE-ADD3B90CFD7C}" type="presOf" srcId="{5D4B30D6-290E-4EC3-A632-4F807898416F}" destId="{9C2A0166-6F07-47A5-92F6-F5329AE381A9}" srcOrd="0" destOrd="0" presId="urn:microsoft.com/office/officeart/2005/8/layout/vList2"/>
    <dgm:cxn modelId="{DF2FA4E9-6B8B-4F8F-8531-62BEA08836F9}" type="presOf" srcId="{2E0FBF74-A230-4127-915D-8D6017D825F1}" destId="{14B48C8E-A434-4DF6-9275-52C843A9D905}" srcOrd="0" destOrd="0" presId="urn:microsoft.com/office/officeart/2005/8/layout/vList2"/>
    <dgm:cxn modelId="{4FD4F5B2-3BA9-40DE-BC53-C8230BD79506}"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Avant l’achat, pendant la vente, après la vente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L’expérience de recherche d’information, de solution et ‘achat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1591" custLinFactNeighborY="-4655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9329846-1E30-4AB7-9FEA-2E20A1928629}" type="presOf" srcId="{0BD91133-12B2-4A8C-B965-068B16F78B41}" destId="{D630E1FA-4615-4785-9932-154AFAB6223D}" srcOrd="0" destOrd="0" presId="urn:microsoft.com/office/officeart/2005/8/layout/vList2"/>
    <dgm:cxn modelId="{31971486-6DAC-4265-8977-5D24D2343A2A}"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71579B-6AD8-4EFC-A9A4-DEF5514BC578}" type="presOf" srcId="{2E0FBF74-A230-4127-915D-8D6017D825F1}" destId="{14B48C8E-A434-4DF6-9275-52C843A9D905}" srcOrd="0" destOrd="0" presId="urn:microsoft.com/office/officeart/2005/8/layout/vList2"/>
    <dgm:cxn modelId="{978D644F-F6FE-4CCB-8E2A-8401C37D84AB}" type="presParOf" srcId="{14B48C8E-A434-4DF6-9275-52C843A9D905}" destId="{9C2A0166-6F07-47A5-92F6-F5329AE381A9}" srcOrd="0" destOrd="0" presId="urn:microsoft.com/office/officeart/2005/8/layout/vList2"/>
    <dgm:cxn modelId="{7307C28B-4164-4FB8-97FF-8EB3C9B773BB}" type="presParOf" srcId="{14B48C8E-A434-4DF6-9275-52C843A9D905}" destId="{0BE288BD-7714-4CBB-BD38-491562004273}" srcOrd="1" destOrd="0" presId="urn:microsoft.com/office/officeart/2005/8/layout/vList2"/>
    <dgm:cxn modelId="{BCA69186-9989-4AB4-92AD-A1C21FE863B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Remplacer les documents papiers par des documents informatisés pour atteindre le zéro papier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Éliminer les Distances en Informatique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5F4600E-3584-42D3-8961-EF66A2A60E28}" type="presOf" srcId="{0BD91133-12B2-4A8C-B965-068B16F78B41}" destId="{D630E1FA-4615-4785-9932-154AFAB6223D}" srcOrd="0" destOrd="0" presId="urn:microsoft.com/office/officeart/2005/8/layout/vList2"/>
    <dgm:cxn modelId="{142EC12C-3BBB-4B1D-9C60-17FABC4C1218}"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AE32F64-E386-48BB-BB9F-B969F20716C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F185506-AD6D-4F9A-A514-2BF676FF2005}" type="presParOf" srcId="{14B48C8E-A434-4DF6-9275-52C843A9D905}" destId="{9C2A0166-6F07-47A5-92F6-F5329AE381A9}" srcOrd="0" destOrd="0" presId="urn:microsoft.com/office/officeart/2005/8/layout/vList2"/>
    <dgm:cxn modelId="{B336D149-A79F-4A66-BA14-A632F6A0940B}" type="presParOf" srcId="{14B48C8E-A434-4DF6-9275-52C843A9D905}" destId="{0BE288BD-7714-4CBB-BD38-491562004273}" srcOrd="1" destOrd="0" presId="urn:microsoft.com/office/officeart/2005/8/layout/vList2"/>
    <dgm:cxn modelId="{ED1E2F46-0CF7-456D-BAE9-94A3A6B4FD5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Éliminer les Distances en Informatique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Remplacer les documents papiers par des documents informatisés pour atteindre le zéro papier</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EAAD942-2410-4C60-AA33-1E51B69A6E74}"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A00C696-E1C9-4BC2-8956-57A6C611921C}" type="presOf" srcId="{5D4B30D6-290E-4EC3-A632-4F807898416F}" destId="{9C2A0166-6F07-47A5-92F6-F5329AE381A9}" srcOrd="0" destOrd="0" presId="urn:microsoft.com/office/officeart/2005/8/layout/vList2"/>
    <dgm:cxn modelId="{E2589DB9-73D8-44E7-97AD-C3292F44514D}" type="presOf" srcId="{2E0FBF74-A230-4127-915D-8D6017D825F1}" destId="{14B48C8E-A434-4DF6-9275-52C843A9D905}" srcOrd="0" destOrd="0" presId="urn:microsoft.com/office/officeart/2005/8/layout/vList2"/>
    <dgm:cxn modelId="{74D7DFD1-8770-4A22-9BB4-5E932765A4AB}" type="presParOf" srcId="{14B48C8E-A434-4DF6-9275-52C843A9D905}" destId="{9C2A0166-6F07-47A5-92F6-F5329AE381A9}" srcOrd="0" destOrd="0" presId="urn:microsoft.com/office/officeart/2005/8/layout/vList2"/>
    <dgm:cxn modelId="{5317E421-9B29-4856-BFA3-5ECD57537E67}" type="presParOf" srcId="{14B48C8E-A434-4DF6-9275-52C843A9D905}" destId="{0BE288BD-7714-4CBB-BD38-491562004273}" srcOrd="1" destOrd="0" presId="urn:microsoft.com/office/officeart/2005/8/layout/vList2"/>
    <dgm:cxn modelId="{E35A46D3-7EB7-4983-9A89-C502BA90B9C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Remplacer les caisses automatiques par des caissières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Recycler</a:t>
          </a:r>
          <a:r>
            <a:rPr lang="fr-FR" sz="2700" baseline="0" dirty="0">
              <a:solidFill>
                <a:schemeClr val="tx1"/>
              </a:solidFill>
            </a:rPr>
            <a:t> le papier des entreprises</a:t>
          </a:r>
          <a:endParaRPr lang="fr-FR" sz="2700" dirty="0">
            <a:solidFill>
              <a:schemeClr val="tx1"/>
            </a:solidFill>
          </a:endParaRP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D3D61A27-DC0F-4CD5-94E5-7F37B66CC54A}"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88D9A8D-2639-4235-804A-DF2B1B295D1A}" type="presOf" srcId="{2E0FBF74-A230-4127-915D-8D6017D825F1}" destId="{14B48C8E-A434-4DF6-9275-52C843A9D905}" srcOrd="0" destOrd="0" presId="urn:microsoft.com/office/officeart/2005/8/layout/vList2"/>
    <dgm:cxn modelId="{E2D2B3A6-C442-4CDA-B449-72FCA2E4306D}" type="presOf" srcId="{5D4B30D6-290E-4EC3-A632-4F807898416F}" destId="{9C2A0166-6F07-47A5-92F6-F5329AE381A9}" srcOrd="0" destOrd="0" presId="urn:microsoft.com/office/officeart/2005/8/layout/vList2"/>
    <dgm:cxn modelId="{BA48337F-14B6-4800-B7BD-48925C5BE512}" type="presParOf" srcId="{14B48C8E-A434-4DF6-9275-52C843A9D905}" destId="{9C2A0166-6F07-47A5-92F6-F5329AE381A9}" srcOrd="0" destOrd="0" presId="urn:microsoft.com/office/officeart/2005/8/layout/vList2"/>
    <dgm:cxn modelId="{18DE7D6A-ED43-4EFD-BBF9-E37732977601}" type="presParOf" srcId="{14B48C8E-A434-4DF6-9275-52C843A9D905}" destId="{0BE288BD-7714-4CBB-BD38-491562004273}" srcOrd="1" destOrd="0" presId="urn:microsoft.com/office/officeart/2005/8/layout/vList2"/>
    <dgm:cxn modelId="{C216DC8D-BDCA-460E-847A-6A963190DA7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Remplacer les documents papiers par des documents informatisés pour atteindre le zéro papier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438203"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332566BC-C0BD-4760-BFCE-ADD3B90CFD7C}" type="presOf" srcId="{5D4B30D6-290E-4EC3-A632-4F807898416F}" destId="{9C2A0166-6F07-47A5-92F6-F5329AE381A9}" srcOrd="0" destOrd="0" presId="urn:microsoft.com/office/officeart/2005/8/layout/vList2"/>
    <dgm:cxn modelId="{DF2FA4E9-6B8B-4F8F-8531-62BEA08836F9}" type="presOf" srcId="{2E0FBF74-A230-4127-915D-8D6017D825F1}" destId="{14B48C8E-A434-4DF6-9275-52C843A9D905}" srcOrd="0" destOrd="0" presId="urn:microsoft.com/office/officeart/2005/8/layout/vList2"/>
    <dgm:cxn modelId="{4FD4F5B2-3BA9-40DE-BC53-C8230BD79506}"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Distribution multicanale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Distribution multi-virtuelle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5F4600E-3584-42D3-8961-EF66A2A60E28}" type="presOf" srcId="{0BD91133-12B2-4A8C-B965-068B16F78B41}" destId="{D630E1FA-4615-4785-9932-154AFAB6223D}" srcOrd="0" destOrd="0" presId="urn:microsoft.com/office/officeart/2005/8/layout/vList2"/>
    <dgm:cxn modelId="{142EC12C-3BBB-4B1D-9C60-17FABC4C1218}"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AE32F64-E386-48BB-BB9F-B969F20716C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F185506-AD6D-4F9A-A514-2BF676FF2005}" type="presParOf" srcId="{14B48C8E-A434-4DF6-9275-52C843A9D905}" destId="{9C2A0166-6F07-47A5-92F6-F5329AE381A9}" srcOrd="0" destOrd="0" presId="urn:microsoft.com/office/officeart/2005/8/layout/vList2"/>
    <dgm:cxn modelId="{B336D149-A79F-4A66-BA14-A632F6A0940B}" type="presParOf" srcId="{14B48C8E-A434-4DF6-9275-52C843A9D905}" destId="{0BE288BD-7714-4CBB-BD38-491562004273}" srcOrd="1" destOrd="0" presId="urn:microsoft.com/office/officeart/2005/8/layout/vList2"/>
    <dgm:cxn modelId="{ED1E2F46-0CF7-456D-BAE9-94A3A6B4FD5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Distribution multi-virtuelle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Distribution</a:t>
          </a:r>
          <a:r>
            <a:rPr lang="fr-FR" sz="2700" baseline="0" dirty="0">
              <a:solidFill>
                <a:schemeClr val="tx1"/>
              </a:solidFill>
            </a:rPr>
            <a:t> totale</a:t>
          </a:r>
          <a:endParaRPr lang="fr-FR" sz="2700" dirty="0">
            <a:solidFill>
              <a:schemeClr val="tx1"/>
            </a:solidFill>
          </a:endParaRP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custLinFactNeighborX="-495" custLinFactNeighborY="3004">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EAAD942-2410-4C60-AA33-1E51B69A6E74}"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A00C696-E1C9-4BC2-8956-57A6C611921C}" type="presOf" srcId="{5D4B30D6-290E-4EC3-A632-4F807898416F}" destId="{9C2A0166-6F07-47A5-92F6-F5329AE381A9}" srcOrd="0" destOrd="0" presId="urn:microsoft.com/office/officeart/2005/8/layout/vList2"/>
    <dgm:cxn modelId="{E2589DB9-73D8-44E7-97AD-C3292F44514D}" type="presOf" srcId="{2E0FBF74-A230-4127-915D-8D6017D825F1}" destId="{14B48C8E-A434-4DF6-9275-52C843A9D905}" srcOrd="0" destOrd="0" presId="urn:microsoft.com/office/officeart/2005/8/layout/vList2"/>
    <dgm:cxn modelId="{74D7DFD1-8770-4A22-9BB4-5E932765A4AB}" type="presParOf" srcId="{14B48C8E-A434-4DF6-9275-52C843A9D905}" destId="{9C2A0166-6F07-47A5-92F6-F5329AE381A9}" srcOrd="0" destOrd="0" presId="urn:microsoft.com/office/officeart/2005/8/layout/vList2"/>
    <dgm:cxn modelId="{5317E421-9B29-4856-BFA3-5ECD57537E67}" type="presParOf" srcId="{14B48C8E-A434-4DF6-9275-52C843A9D905}" destId="{0BE288BD-7714-4CBB-BD38-491562004273}" srcOrd="1" destOrd="0" presId="urn:microsoft.com/office/officeart/2005/8/layout/vList2"/>
    <dgm:cxn modelId="{E35A46D3-7EB7-4983-9A89-C502BA90B9C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Distribution</a:t>
          </a:r>
          <a:r>
            <a:rPr lang="fr-FR" sz="2700" baseline="0" dirty="0">
              <a:solidFill>
                <a:schemeClr val="tx1"/>
              </a:solidFill>
            </a:rPr>
            <a:t> multicanale</a:t>
          </a:r>
          <a:endParaRPr lang="fr-FR" sz="2700" dirty="0">
            <a:solidFill>
              <a:schemeClr val="tx1"/>
            </a:solidFill>
          </a:endParaRP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Distribution </a:t>
          </a:r>
          <a:r>
            <a:rPr lang="fr-FR" sz="2700" dirty="0" err="1">
              <a:solidFill>
                <a:schemeClr val="tx1"/>
              </a:solidFill>
            </a:rPr>
            <a:t>multiexclusive</a:t>
          </a:r>
          <a:r>
            <a:rPr lang="fr-FR" sz="2700" baseline="0" dirty="0">
              <a:solidFill>
                <a:schemeClr val="tx1"/>
              </a:solidFill>
            </a:rPr>
            <a:t> </a:t>
          </a:r>
          <a:endParaRPr lang="fr-FR" sz="2700" dirty="0">
            <a:solidFill>
              <a:schemeClr val="tx1"/>
            </a:solidFill>
          </a:endParaRP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D3D61A27-DC0F-4CD5-94E5-7F37B66CC54A}"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88D9A8D-2639-4235-804A-DF2B1B295D1A}" type="presOf" srcId="{2E0FBF74-A230-4127-915D-8D6017D825F1}" destId="{14B48C8E-A434-4DF6-9275-52C843A9D905}" srcOrd="0" destOrd="0" presId="urn:microsoft.com/office/officeart/2005/8/layout/vList2"/>
    <dgm:cxn modelId="{E2D2B3A6-C442-4CDA-B449-72FCA2E4306D}" type="presOf" srcId="{5D4B30D6-290E-4EC3-A632-4F807898416F}" destId="{9C2A0166-6F07-47A5-92F6-F5329AE381A9}" srcOrd="0" destOrd="0" presId="urn:microsoft.com/office/officeart/2005/8/layout/vList2"/>
    <dgm:cxn modelId="{BA48337F-14B6-4800-B7BD-48925C5BE512}" type="presParOf" srcId="{14B48C8E-A434-4DF6-9275-52C843A9D905}" destId="{9C2A0166-6F07-47A5-92F6-F5329AE381A9}" srcOrd="0" destOrd="0" presId="urn:microsoft.com/office/officeart/2005/8/layout/vList2"/>
    <dgm:cxn modelId="{18DE7D6A-ED43-4EFD-BBF9-E37732977601}" type="presParOf" srcId="{14B48C8E-A434-4DF6-9275-52C843A9D905}" destId="{0BE288BD-7714-4CBB-BD38-491562004273}" srcOrd="1" destOrd="0" presId="urn:microsoft.com/office/officeart/2005/8/layout/vList2"/>
    <dgm:cxn modelId="{C216DC8D-BDCA-460E-847A-6A963190DA7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Distribution multicanale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438203"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332566BC-C0BD-4760-BFCE-ADD3B90CFD7C}" type="presOf" srcId="{5D4B30D6-290E-4EC3-A632-4F807898416F}" destId="{9C2A0166-6F07-47A5-92F6-F5329AE381A9}" srcOrd="0" destOrd="0" presId="urn:microsoft.com/office/officeart/2005/8/layout/vList2"/>
    <dgm:cxn modelId="{DF2FA4E9-6B8B-4F8F-8531-62BEA08836F9}" type="presOf" srcId="{2E0FBF74-A230-4127-915D-8D6017D825F1}" destId="{14B48C8E-A434-4DF6-9275-52C843A9D905}" srcOrd="0" destOrd="0" presId="urn:microsoft.com/office/officeart/2005/8/layout/vList2"/>
    <dgm:cxn modelId="{4FD4F5B2-3BA9-40DE-BC53-C8230BD79506}"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rgbClr val="FFFF00"/>
        </a:solidFill>
      </dgm:spPr>
      <dgm:t>
        <a:bodyPr/>
        <a:lstStyle/>
        <a:p>
          <a:r>
            <a:rPr lang="fr-FR" dirty="0">
              <a:solidFill>
                <a:schemeClr val="tx1"/>
              </a:solidFill>
            </a:rPr>
            <a:t>Distribution</a:t>
          </a:r>
          <a:r>
            <a:rPr lang="fr-FR" baseline="0" dirty="0">
              <a:solidFill>
                <a:schemeClr val="tx1"/>
              </a:solidFill>
            </a:rPr>
            <a:t> expresse</a:t>
          </a:r>
          <a:endParaRPr lang="fr-FR" dirty="0">
            <a:solidFill>
              <a:schemeClr val="tx1"/>
            </a:solidFill>
          </a:endParaRP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rgbClr val="FFFF00"/>
        </a:solidFill>
      </dgm:spPr>
      <dgm:t>
        <a:bodyPr/>
        <a:lstStyle/>
        <a:p>
          <a:r>
            <a:rPr lang="fr-FR" dirty="0">
              <a:solidFill>
                <a:schemeClr val="tx1"/>
              </a:solidFill>
            </a:rPr>
            <a:t>Distribution directe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5F4600E-3584-42D3-8961-EF66A2A60E28}" type="presOf" srcId="{0BD91133-12B2-4A8C-B965-068B16F78B41}" destId="{D630E1FA-4615-4785-9932-154AFAB6223D}" srcOrd="0" destOrd="0" presId="urn:microsoft.com/office/officeart/2005/8/layout/vList2"/>
    <dgm:cxn modelId="{142EC12C-3BBB-4B1D-9C60-17FABC4C1218}"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AE32F64-E386-48BB-BB9F-B969F20716C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F185506-AD6D-4F9A-A514-2BF676FF2005}" type="presParOf" srcId="{14B48C8E-A434-4DF6-9275-52C843A9D905}" destId="{9C2A0166-6F07-47A5-92F6-F5329AE381A9}" srcOrd="0" destOrd="0" presId="urn:microsoft.com/office/officeart/2005/8/layout/vList2"/>
    <dgm:cxn modelId="{B336D149-A79F-4A66-BA14-A632F6A0940B}" type="presParOf" srcId="{14B48C8E-A434-4DF6-9275-52C843A9D905}" destId="{0BE288BD-7714-4CBB-BD38-491562004273}" srcOrd="1" destOrd="0" presId="urn:microsoft.com/office/officeart/2005/8/layout/vList2"/>
    <dgm:cxn modelId="{ED1E2F46-0CF7-456D-BAE9-94A3A6B4FD5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Distribution</a:t>
          </a:r>
          <a:r>
            <a:rPr lang="fr-FR" sz="2700" baseline="0" dirty="0">
              <a:solidFill>
                <a:schemeClr val="tx1"/>
              </a:solidFill>
            </a:rPr>
            <a:t> expresse</a:t>
          </a:r>
          <a:endParaRPr lang="fr-FR" sz="2700" dirty="0">
            <a:solidFill>
              <a:schemeClr val="tx1"/>
            </a:solidFill>
          </a:endParaRP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Distribution non-stop</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EAAD942-2410-4C60-AA33-1E51B69A6E74}"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A00C696-E1C9-4BC2-8956-57A6C611921C}" type="presOf" srcId="{5D4B30D6-290E-4EC3-A632-4F807898416F}" destId="{9C2A0166-6F07-47A5-92F6-F5329AE381A9}" srcOrd="0" destOrd="0" presId="urn:microsoft.com/office/officeart/2005/8/layout/vList2"/>
    <dgm:cxn modelId="{E2589DB9-73D8-44E7-97AD-C3292F44514D}" type="presOf" srcId="{2E0FBF74-A230-4127-915D-8D6017D825F1}" destId="{14B48C8E-A434-4DF6-9275-52C843A9D905}" srcOrd="0" destOrd="0" presId="urn:microsoft.com/office/officeart/2005/8/layout/vList2"/>
    <dgm:cxn modelId="{74D7DFD1-8770-4A22-9BB4-5E932765A4AB}" type="presParOf" srcId="{14B48C8E-A434-4DF6-9275-52C843A9D905}" destId="{9C2A0166-6F07-47A5-92F6-F5329AE381A9}" srcOrd="0" destOrd="0" presId="urn:microsoft.com/office/officeart/2005/8/layout/vList2"/>
    <dgm:cxn modelId="{5317E421-9B29-4856-BFA3-5ECD57537E67}" type="presParOf" srcId="{14B48C8E-A434-4DF6-9275-52C843A9D905}" destId="{0BE288BD-7714-4CBB-BD38-491562004273}" srcOrd="1" destOrd="0" presId="urn:microsoft.com/office/officeart/2005/8/layout/vList2"/>
    <dgm:cxn modelId="{E35A46D3-7EB7-4983-9A89-C502BA90B9C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Avant l’achat, pendant l’achat, pendant la consommation, après la consommation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Pendant l’achat, pendant la consommation et après l’achat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A8F3865-75E8-40E9-9C0B-A37E19869C40}"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B3718D8-4EAB-4CD8-B6F8-0CEF4E72625E}" type="presOf" srcId="{0BD91133-12B2-4A8C-B965-068B16F78B41}" destId="{D630E1FA-4615-4785-9932-154AFAB6223D}" srcOrd="0" destOrd="0" presId="urn:microsoft.com/office/officeart/2005/8/layout/vList2"/>
    <dgm:cxn modelId="{666565F2-919E-4D39-9BE4-2BC63EDA5EDA}" type="presOf" srcId="{5D4B30D6-290E-4EC3-A632-4F807898416F}" destId="{9C2A0166-6F07-47A5-92F6-F5329AE381A9}" srcOrd="0" destOrd="0" presId="urn:microsoft.com/office/officeart/2005/8/layout/vList2"/>
    <dgm:cxn modelId="{CAE1E986-A960-4195-9400-19FEE627DA88}" type="presParOf" srcId="{14B48C8E-A434-4DF6-9275-52C843A9D905}" destId="{9C2A0166-6F07-47A5-92F6-F5329AE381A9}" srcOrd="0" destOrd="0" presId="urn:microsoft.com/office/officeart/2005/8/layout/vList2"/>
    <dgm:cxn modelId="{CA68E403-2F24-4409-A71A-DD6733DED862}" type="presParOf" srcId="{14B48C8E-A434-4DF6-9275-52C843A9D905}" destId="{0BE288BD-7714-4CBB-BD38-491562004273}" srcOrd="1" destOrd="0" presId="urn:microsoft.com/office/officeart/2005/8/layout/vList2"/>
    <dgm:cxn modelId="{5A46C362-E79B-4B98-B21B-C9EFB08884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4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Distribution</a:t>
          </a:r>
          <a:r>
            <a:rPr lang="fr-FR" sz="2700" baseline="0" dirty="0">
              <a:solidFill>
                <a:schemeClr val="tx1"/>
              </a:solidFill>
            </a:rPr>
            <a:t> indirecte</a:t>
          </a:r>
          <a:endParaRPr lang="fr-FR" sz="2700" dirty="0">
            <a:solidFill>
              <a:schemeClr val="tx1"/>
            </a:solidFill>
          </a:endParaRP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rgbClr val="FFFF00"/>
        </a:solidFill>
      </dgm:spPr>
      <dgm:t>
        <a:bodyPr/>
        <a:lstStyle/>
        <a:p>
          <a:r>
            <a:rPr lang="fr-FR" sz="2700" dirty="0">
              <a:solidFill>
                <a:schemeClr val="tx1"/>
              </a:solidFill>
            </a:rPr>
            <a:t>Distribution directe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D3D61A27-DC0F-4CD5-94E5-7F37B66CC54A}"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88D9A8D-2639-4235-804A-DF2B1B295D1A}" type="presOf" srcId="{2E0FBF74-A230-4127-915D-8D6017D825F1}" destId="{14B48C8E-A434-4DF6-9275-52C843A9D905}" srcOrd="0" destOrd="0" presId="urn:microsoft.com/office/officeart/2005/8/layout/vList2"/>
    <dgm:cxn modelId="{E2D2B3A6-C442-4CDA-B449-72FCA2E4306D}" type="presOf" srcId="{5D4B30D6-290E-4EC3-A632-4F807898416F}" destId="{9C2A0166-6F07-47A5-92F6-F5329AE381A9}" srcOrd="0" destOrd="0" presId="urn:microsoft.com/office/officeart/2005/8/layout/vList2"/>
    <dgm:cxn modelId="{BA48337F-14B6-4800-B7BD-48925C5BE512}" type="presParOf" srcId="{14B48C8E-A434-4DF6-9275-52C843A9D905}" destId="{9C2A0166-6F07-47A5-92F6-F5329AE381A9}" srcOrd="0" destOrd="0" presId="urn:microsoft.com/office/officeart/2005/8/layout/vList2"/>
    <dgm:cxn modelId="{18DE7D6A-ED43-4EFD-BBF9-E37732977601}" type="presParOf" srcId="{14B48C8E-A434-4DF6-9275-52C843A9D905}" destId="{0BE288BD-7714-4CBB-BD38-491562004273}" srcOrd="1" destOrd="0" presId="urn:microsoft.com/office/officeart/2005/8/layout/vList2"/>
    <dgm:cxn modelId="{C216DC8D-BDCA-460E-847A-6A963190DA7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4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rgbClr val="FFFF00"/>
        </a:solidFill>
      </dgm:spPr>
      <dgm:t>
        <a:bodyPr/>
        <a:lstStyle/>
        <a:p>
          <a:r>
            <a:rPr lang="fr-FR" sz="2700" dirty="0">
              <a:solidFill>
                <a:schemeClr val="tx1"/>
              </a:solidFill>
            </a:rPr>
            <a:t>Distribution directe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438203"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332566BC-C0BD-4760-BFCE-ADD3B90CFD7C}" type="presOf" srcId="{5D4B30D6-290E-4EC3-A632-4F807898416F}" destId="{9C2A0166-6F07-47A5-92F6-F5329AE381A9}" srcOrd="0" destOrd="0" presId="urn:microsoft.com/office/officeart/2005/8/layout/vList2"/>
    <dgm:cxn modelId="{DF2FA4E9-6B8B-4F8F-8531-62BEA08836F9}" type="presOf" srcId="{2E0FBF74-A230-4127-915D-8D6017D825F1}" destId="{14B48C8E-A434-4DF6-9275-52C843A9D905}" srcOrd="0" destOrd="0" presId="urn:microsoft.com/office/officeart/2005/8/layout/vList2"/>
    <dgm:cxn modelId="{4FD4F5B2-3BA9-40DE-BC53-C8230BD79506}"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2.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4.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5.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Cognitifs, conatifs, affectifs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Evocateur, euphonique, déclinable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2A414AC2-80A5-4978-A409-B44F189B9BC1}" type="presOf" srcId="{0BD91133-12B2-4A8C-B965-068B16F78B41}" destId="{D630E1FA-4615-4785-9932-154AFAB6223D}" srcOrd="0" destOrd="0" presId="urn:microsoft.com/office/officeart/2005/8/layout/vList2"/>
    <dgm:cxn modelId="{CCDF2BEB-53CF-417B-8B7E-D27FE8BA66FF}" type="presOf" srcId="{5D4B30D6-290E-4EC3-A632-4F807898416F}" destId="{9C2A0166-6F07-47A5-92F6-F5329AE381A9}" srcOrd="0" destOrd="0" presId="urn:microsoft.com/office/officeart/2005/8/layout/vList2"/>
    <dgm:cxn modelId="{3568E1FD-C751-44A3-A56B-81D9B56BDDDE}" type="presOf" srcId="{2E0FBF74-A230-4127-915D-8D6017D825F1}" destId="{14B48C8E-A434-4DF6-9275-52C843A9D905}" srcOrd="0" destOrd="0" presId="urn:microsoft.com/office/officeart/2005/8/layout/vList2"/>
    <dgm:cxn modelId="{9584752B-1781-44FF-8E0F-DA0174B48366}" type="presParOf" srcId="{14B48C8E-A434-4DF6-9275-52C843A9D905}" destId="{9C2A0166-6F07-47A5-92F6-F5329AE381A9}" srcOrd="0" destOrd="0" presId="urn:microsoft.com/office/officeart/2005/8/layout/vList2"/>
    <dgm:cxn modelId="{B44AEFF6-4FEE-46B7-8104-9F697805F527}" type="presParOf" srcId="{14B48C8E-A434-4DF6-9275-52C843A9D905}" destId="{0BE288BD-7714-4CBB-BD38-491562004273}" srcOrd="1" destOrd="0" presId="urn:microsoft.com/office/officeart/2005/8/layout/vList2"/>
    <dgm:cxn modelId="{C04C725F-70D5-4E7E-BF43-0302F53A4DB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Commercial, financier, social</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Evocateur, euphonique, déclinable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100348" custLinFactNeighborX="-116" custLinFactNeighborY="-2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7EB4461-1578-469E-A759-3BF8822C4723}" type="presOf" srcId="{0BD91133-12B2-4A8C-B965-068B16F78B41}" destId="{D630E1FA-4615-4785-9932-154AFAB6223D}" srcOrd="0" destOrd="0" presId="urn:microsoft.com/office/officeart/2005/8/layout/vList2"/>
    <dgm:cxn modelId="{CBAE4B65-16BF-40ED-B7F3-F3D39295BEB3}"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4C6623B4-3384-42C4-B03A-E77C7DEB3C06}" type="presOf" srcId="{2E0FBF74-A230-4127-915D-8D6017D825F1}" destId="{14B48C8E-A434-4DF6-9275-52C843A9D905}" srcOrd="0" destOrd="0" presId="urn:microsoft.com/office/officeart/2005/8/layout/vList2"/>
    <dgm:cxn modelId="{443D5F9F-C441-4C67-A685-C3C3F6DA4B72}" type="presParOf" srcId="{14B48C8E-A434-4DF6-9275-52C843A9D905}" destId="{9C2A0166-6F07-47A5-92F6-F5329AE381A9}" srcOrd="0" destOrd="0" presId="urn:microsoft.com/office/officeart/2005/8/layout/vList2"/>
    <dgm:cxn modelId="{079E9C38-A827-4D76-8EFC-38ACFBBB3F03}" type="presParOf" srcId="{14B48C8E-A434-4DF6-9275-52C843A9D905}" destId="{0BE288BD-7714-4CBB-BD38-491562004273}" srcOrd="1" destOrd="0" presId="urn:microsoft.com/office/officeart/2005/8/layout/vList2"/>
    <dgm:cxn modelId="{F9BFCCB7-BDB4-4EBD-9B46-3295F5BBB25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sz="2700" dirty="0"/>
            <a:t>Cognitifs, conatifs, affectifs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sz="2700" dirty="0"/>
            <a:t>Sociétal, financier, commercial</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19455" custLinFactNeighborX="424"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22C1D01-3F67-4609-8259-F8F9A6FA60F2}"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A1332049-9198-4ACC-AA19-5FCE8704E4F8}"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D4C3DC2-0695-4B2C-BD0E-DC7ED74C1111}" type="presOf" srcId="{0BD91133-12B2-4A8C-B965-068B16F78B41}" destId="{D630E1FA-4615-4785-9932-154AFAB6223D}" srcOrd="0" destOrd="0" presId="urn:microsoft.com/office/officeart/2005/8/layout/vList2"/>
    <dgm:cxn modelId="{469047BE-E04D-4599-A99A-E867218EAD87}" type="presParOf" srcId="{14B48C8E-A434-4DF6-9275-52C843A9D905}" destId="{9C2A0166-6F07-47A5-92F6-F5329AE381A9}" srcOrd="0" destOrd="0" presId="urn:microsoft.com/office/officeart/2005/8/layout/vList2"/>
    <dgm:cxn modelId="{BE61A444-ABF8-422B-A55C-279B59F09A57}" type="presParOf" srcId="{14B48C8E-A434-4DF6-9275-52C843A9D905}" destId="{0BE288BD-7714-4CBB-BD38-491562004273}" srcOrd="1" destOrd="0" presId="urn:microsoft.com/office/officeart/2005/8/layout/vList2"/>
    <dgm:cxn modelId="{85AAE6E5-CDCC-462F-84C5-02CDDB10BAF1}"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4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Cognitifs, conatifs, affectifs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DE27AB36-B31C-4C72-83DF-E3055AC214DC}"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2356A2D6-8EC8-4203-86F9-B68997B8C631}" type="presOf" srcId="{5D4B30D6-290E-4EC3-A632-4F807898416F}" destId="{9C2A0166-6F07-47A5-92F6-F5329AE381A9}" srcOrd="0" destOrd="0" presId="urn:microsoft.com/office/officeart/2005/8/layout/vList2"/>
    <dgm:cxn modelId="{71FDB455-829E-4700-92EC-AC7E12E5C832}"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Un prescripteur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Un leader d’opinion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8EB3A32-25ED-4B6D-B194-8636B7243B97}"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10821F7E-4F85-4864-A084-CA6D6E360C7A}"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47D326FF-8449-4CC7-BFAE-4E1701AC46B3}" type="presOf" srcId="{5D4B30D6-290E-4EC3-A632-4F807898416F}" destId="{9C2A0166-6F07-47A5-92F6-F5329AE381A9}" srcOrd="0" destOrd="0" presId="urn:microsoft.com/office/officeart/2005/8/layout/vList2"/>
    <dgm:cxn modelId="{C37857C8-7F7D-406D-AA60-92C05BF1159B}" type="presParOf" srcId="{14B48C8E-A434-4DF6-9275-52C843A9D905}" destId="{9C2A0166-6F07-47A5-92F6-F5329AE381A9}" srcOrd="0" destOrd="0" presId="urn:microsoft.com/office/officeart/2005/8/layout/vList2"/>
    <dgm:cxn modelId="{6F5550E8-2737-44DE-B08A-62DFA2A69D34}" type="presParOf" srcId="{14B48C8E-A434-4DF6-9275-52C843A9D905}" destId="{0BE288BD-7714-4CBB-BD38-491562004273}" srcOrd="1" destOrd="0" presId="urn:microsoft.com/office/officeart/2005/8/layout/vList2"/>
    <dgm:cxn modelId="{4595D753-2AD0-42EE-8433-DEBF00BDD615}"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r>
            <a:rPr lang="fr-FR" dirty="0"/>
            <a:t>La</a:t>
          </a:r>
          <a:r>
            <a:rPr lang="fr-FR" baseline="0" dirty="0"/>
            <a:t> publicité TV, Presse, Média …</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L’entreprise, la marque, le produit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23DB3673-5B94-46B0-8C33-9346AC30050C}" type="presOf" srcId="{2E0FBF74-A230-4127-915D-8D6017D825F1}" destId="{14B48C8E-A434-4DF6-9275-52C843A9D905}" srcOrd="0" destOrd="0" presId="urn:microsoft.com/office/officeart/2005/8/layout/vList2"/>
    <dgm:cxn modelId="{A988CC7D-E4CE-4F21-879D-746FF930DB3E}"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05A8FDB9-6343-4B35-B542-F47C018D4C10}" type="presOf" srcId="{0BD91133-12B2-4A8C-B965-068B16F78B41}" destId="{D630E1FA-4615-4785-9932-154AFAB6223D}" srcOrd="0" destOrd="0" presId="urn:microsoft.com/office/officeart/2005/8/layout/vList2"/>
    <dgm:cxn modelId="{021C8462-EB46-44CB-BBAE-471EA62EEF1F}" type="presParOf" srcId="{14B48C8E-A434-4DF6-9275-52C843A9D905}" destId="{9C2A0166-6F07-47A5-92F6-F5329AE381A9}" srcOrd="0" destOrd="0" presId="urn:microsoft.com/office/officeart/2005/8/layout/vList2"/>
    <dgm:cxn modelId="{46335BC5-21BF-4416-915F-FC81ED0C57A3}" type="presParOf" srcId="{14B48C8E-A434-4DF6-9275-52C843A9D905}" destId="{0BE288BD-7714-4CBB-BD38-491562004273}" srcOrd="1" destOrd="0" presId="urn:microsoft.com/office/officeart/2005/8/layout/vList2"/>
    <dgm:cxn modelId="{7039907A-3C60-4283-9B5C-72C0C94CEB0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la cible et l’objet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La</a:t>
          </a:r>
          <a:r>
            <a:rPr lang="fr-FR" baseline="0" dirty="0"/>
            <a:t> publicité TV, Presse, Média …</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BC29501-E2E7-4D09-8924-7A2169EFC72B}"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C29B349-BA3C-4305-BFBD-9CE4700F1B86}"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241725D8-3FF4-4F83-A517-4736422B9272}" type="presOf" srcId="{0BD91133-12B2-4A8C-B965-068B16F78B41}" destId="{D630E1FA-4615-4785-9932-154AFAB6223D}" srcOrd="0" destOrd="0" presId="urn:microsoft.com/office/officeart/2005/8/layout/vList2"/>
    <dgm:cxn modelId="{A452ACB8-86A0-4ABB-AE14-FA60C416B766}" type="presParOf" srcId="{14B48C8E-A434-4DF6-9275-52C843A9D905}" destId="{9C2A0166-6F07-47A5-92F6-F5329AE381A9}" srcOrd="0" destOrd="0" presId="urn:microsoft.com/office/officeart/2005/8/layout/vList2"/>
    <dgm:cxn modelId="{0622A054-1746-4231-BC5D-8E18ADF14640}" type="presParOf" srcId="{14B48C8E-A434-4DF6-9275-52C843A9D905}" destId="{0BE288BD-7714-4CBB-BD38-491562004273}" srcOrd="1" destOrd="0" presId="urn:microsoft.com/office/officeart/2005/8/layout/vList2"/>
    <dgm:cxn modelId="{EE880D34-ADCE-4CCE-8A16-0CF409352A01}"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Communication de masse / relationnelle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L’entreprise, la marque, le produit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7F77356-C84A-4146-BF24-13998C66B13A}" type="presOf" srcId="{5D4B30D6-290E-4EC3-A632-4F807898416F}" destId="{9C2A0166-6F07-47A5-92F6-F5329AE381A9}" srcOrd="0" destOrd="0" presId="urn:microsoft.com/office/officeart/2005/8/layout/vList2"/>
    <dgm:cxn modelId="{91FFDB78-3BFE-498C-AA49-C90B1A5187B2}"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A07D92-C94B-4BF5-B0D1-6C5D34C7F4FF}" type="presOf" srcId="{2E0FBF74-A230-4127-915D-8D6017D825F1}" destId="{14B48C8E-A434-4DF6-9275-52C843A9D905}" srcOrd="0" destOrd="0" presId="urn:microsoft.com/office/officeart/2005/8/layout/vList2"/>
    <dgm:cxn modelId="{2AD63160-5D5D-42B4-880C-BD83344B976F}" type="presParOf" srcId="{14B48C8E-A434-4DF6-9275-52C843A9D905}" destId="{9C2A0166-6F07-47A5-92F6-F5329AE381A9}" srcOrd="0" destOrd="0" presId="urn:microsoft.com/office/officeart/2005/8/layout/vList2"/>
    <dgm:cxn modelId="{2CD69D0D-E560-4F7E-BFC3-A658D945270F}" type="presParOf" srcId="{14B48C8E-A434-4DF6-9275-52C843A9D905}" destId="{0BE288BD-7714-4CBB-BD38-491562004273}" srcOrd="1" destOrd="0" presId="urn:microsoft.com/office/officeart/2005/8/layout/vList2"/>
    <dgm:cxn modelId="{1D46C524-14EC-4FE3-BAA9-984C039DA96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r>
            <a:rPr lang="fr-FR" dirty="0"/>
            <a:t>Prix de la communication / Nb de contacts utiles         				X 1000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Prix de la communication / Nb de contact X 1000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Nombre de réponses / nombre de messages envoyés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CF X CA / MSCV</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Prix de la communication / Nb de contacts X 1000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Prix de la communication / Nb de contacts utiles X 1000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Prix de la communication / Nb de contacts utiles x 1000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dgm:spPr>
      <dgm:t>
        <a:bodyPr/>
        <a:lstStyle/>
        <a:p>
          <a:r>
            <a:rPr lang="fr-FR" dirty="0"/>
            <a:t>Un soutien apporté par une entreprise à des activités culturelles, artistiques, humanitaire ou éducatives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Un soutien apporté par une entreprise à une organisation sportive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Un soutien apporté par une entreprise à des activités culturelles, artistiques, humanitaire ou éducatives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Une nouvelle forme de mercatique téléphonique </a:t>
          </a:r>
          <a:r>
            <a:rPr lang="fr-FR" dirty="0" err="1"/>
            <a:t>intéractive</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Un soutien apporté par une entreprise à une organisation sportive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Une assemblée qui vote des lois en deuxième lecture.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Un distributeur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Un décideur</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9329846-1E30-4AB7-9FEA-2E20A1928629}" type="presOf" srcId="{0BD91133-12B2-4A8C-B965-068B16F78B41}" destId="{D630E1FA-4615-4785-9932-154AFAB6223D}" srcOrd="0" destOrd="0" presId="urn:microsoft.com/office/officeart/2005/8/layout/vList2"/>
    <dgm:cxn modelId="{31971486-6DAC-4265-8977-5D24D2343A2A}"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71579B-6AD8-4EFC-A9A4-DEF5514BC578}" type="presOf" srcId="{2E0FBF74-A230-4127-915D-8D6017D825F1}" destId="{14B48C8E-A434-4DF6-9275-52C843A9D905}" srcOrd="0" destOrd="0" presId="urn:microsoft.com/office/officeart/2005/8/layout/vList2"/>
    <dgm:cxn modelId="{978D644F-F6FE-4CCB-8E2A-8401C37D84AB}" type="presParOf" srcId="{14B48C8E-A434-4DF6-9275-52C843A9D905}" destId="{9C2A0166-6F07-47A5-92F6-F5329AE381A9}" srcOrd="0" destOrd="0" presId="urn:microsoft.com/office/officeart/2005/8/layout/vList2"/>
    <dgm:cxn modelId="{7307C28B-4164-4FB8-97FF-8EB3C9B773BB}" type="presParOf" srcId="{14B48C8E-A434-4DF6-9275-52C843A9D905}" destId="{0BE288BD-7714-4CBB-BD38-491562004273}" srcOrd="1" destOrd="0" presId="urn:microsoft.com/office/officeart/2005/8/layout/vList2"/>
    <dgm:cxn modelId="{BCA69186-9989-4AB4-92AD-A1C21FE863B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dgm:spPr>
      <dgm:t>
        <a:bodyPr/>
        <a:lstStyle/>
        <a:p>
          <a:r>
            <a:rPr lang="fr-FR" dirty="0"/>
            <a:t>Un soutien apporté par une entreprise à des activités culturelles, artistiques, humanitaire ou éducatives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1.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2.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4.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5.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6.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attitude favorable au produit, marque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comportement répété d’achats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attitude favorable au produit, marque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mécontentement vis-à-vis du produit, de la marque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notion qui n’existe pas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comportement répété d’achats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48455" custLinFactNeighborX="-78"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Un leader d’opinion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Un prescripteur</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A8F3865-75E8-40E9-9C0B-A37E19869C40}"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B3718D8-4EAB-4CD8-B6F8-0CEF4E72625E}" type="presOf" srcId="{0BD91133-12B2-4A8C-B965-068B16F78B41}" destId="{D630E1FA-4615-4785-9932-154AFAB6223D}" srcOrd="0" destOrd="0" presId="urn:microsoft.com/office/officeart/2005/8/layout/vList2"/>
    <dgm:cxn modelId="{666565F2-919E-4D39-9BE4-2BC63EDA5EDA}" type="presOf" srcId="{5D4B30D6-290E-4EC3-A632-4F807898416F}" destId="{9C2A0166-6F07-47A5-92F6-F5329AE381A9}" srcOrd="0" destOrd="0" presId="urn:microsoft.com/office/officeart/2005/8/layout/vList2"/>
    <dgm:cxn modelId="{CAE1E986-A960-4195-9400-19FEE627DA88}" type="presParOf" srcId="{14B48C8E-A434-4DF6-9275-52C843A9D905}" destId="{9C2A0166-6F07-47A5-92F6-F5329AE381A9}" srcOrd="0" destOrd="0" presId="urn:microsoft.com/office/officeart/2005/8/layout/vList2"/>
    <dgm:cxn modelId="{CA68E403-2F24-4409-A71A-DD6733DED862}" type="presParOf" srcId="{14B48C8E-A434-4DF6-9275-52C843A9D905}" destId="{0BE288BD-7714-4CBB-BD38-491562004273}" srcOrd="1" destOrd="0" presId="urn:microsoft.com/office/officeart/2005/8/layout/vList2"/>
    <dgm:cxn modelId="{5A46C362-E79B-4B98-B21B-C9EFB08884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attitude favorable au produit, marque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Fidélité passive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Fidélité active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Fidélité passive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Fidélité non exclusive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Fidélité active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Fidélité complexe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Fidélité active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moins cher que recruter de nouveaux clients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plus cher que recruter de nouveaux clients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 à peu près le même montant que recruter de nouveaux clients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moins cher que recruter de nouveaux clients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plus cher que recruter de nouveaux clients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quasiment rien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moins cher que recruter de nouveaux clients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(Nb</a:t>
          </a:r>
          <a:r>
            <a:rPr lang="fr-FR" baseline="0" dirty="0"/>
            <a:t> client perdus/nb clients au début de la période) x100</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(Nb</a:t>
          </a:r>
          <a:r>
            <a:rPr lang="fr-FR" baseline="0" dirty="0"/>
            <a:t> clients restés fidèles/nb clients au début de la période) x100</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Inhibitions, peurs, freins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Hédonistes, oblatives, auto-expression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745846E-6E25-4A5A-AFBA-8560335BFD0A}"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BE103FED-F228-48CF-AF7F-F0100A91435A}" type="presOf" srcId="{2E0FBF74-A230-4127-915D-8D6017D825F1}" destId="{14B48C8E-A434-4DF6-9275-52C843A9D905}" srcOrd="0" destOrd="0" presId="urn:microsoft.com/office/officeart/2005/8/layout/vList2"/>
    <dgm:cxn modelId="{92734BF4-8DC7-4E1A-8D6D-3ADD04B226E0}" type="presOf" srcId="{0BD91133-12B2-4A8C-B965-068B16F78B41}" destId="{D630E1FA-4615-4785-9932-154AFAB6223D}" srcOrd="0" destOrd="0" presId="urn:microsoft.com/office/officeart/2005/8/layout/vList2"/>
    <dgm:cxn modelId="{B2BFD2B7-3465-47B2-B42E-C95352140EFE}" type="presParOf" srcId="{14B48C8E-A434-4DF6-9275-52C843A9D905}" destId="{9C2A0166-6F07-47A5-92F6-F5329AE381A9}" srcOrd="0" destOrd="0" presId="urn:microsoft.com/office/officeart/2005/8/layout/vList2"/>
    <dgm:cxn modelId="{3EC980AE-0925-45F6-98DE-A27369CB04EC}" type="presParOf" srcId="{14B48C8E-A434-4DF6-9275-52C843A9D905}" destId="{0BE288BD-7714-4CBB-BD38-491562004273}" srcOrd="1" destOrd="0" presId="urn:microsoft.com/office/officeart/2005/8/layout/vList2"/>
    <dgm:cxn modelId="{F372C9E9-1B38-4F69-8F49-3FBE9F0303B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 (Nb</a:t>
          </a:r>
          <a:r>
            <a:rPr lang="fr-FR" baseline="0" dirty="0"/>
            <a:t> clients restés fidèles/nb clients au début de la période) x100</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(Nb clients gagnés/nb clients à la fin de la période) x100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N’existe pas, il s’agit du taux d’attribution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(Nb</a:t>
          </a:r>
          <a:r>
            <a:rPr lang="fr-FR" baseline="0" dirty="0"/>
            <a:t> client perdus/nb clients au début de la période) x100</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8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(Nb</a:t>
          </a:r>
          <a:r>
            <a:rPr lang="fr-FR" baseline="0" dirty="0"/>
            <a:t> client perdus/nb clients au début de la période) x100</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techniques ayant pour objectif de mesurer le risque d’infidélité</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techniques ayant pour objectif de déclencher, entre autres chez de nouveaux clients, des achats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techniques ayant pour objectif de mesurer le risque d’infidélité</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 calcul suivant : (Nb clients gagnés/nb clients à la fin de la période) x100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techniques ayant pour objectif de déclencher, entre autres chez de nouveaux clients, des achats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b="0" dirty="0"/>
            <a:t>L’ensemble des actions qui consistent à établir une relation durable entre l’entreprise et son client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8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techniques ayant pour objectif de déclencher, entre autre chez de nouveaux clients, des achats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b="0" dirty="0"/>
            <a:t>L’ensemble des actions qui consistent à établir une relation durable entre l’entreprise et son client</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actions qui consistent à établir une relation immédiate et de courte durée entre l’entreprise et le consommateur</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 (Nb</a:t>
          </a:r>
          <a:r>
            <a:rPr lang="fr-FR" baseline="0" dirty="0"/>
            <a:t> clients restés en relation avec l’entreprise/nb clients au début de la période) x100</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actions qui consistent à établir une relation immédiate et de courte durée entre l’entreprise et le consommateur</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b="0" dirty="0"/>
            <a:t>L’ensemble des actions qui consistent à établir une relation durable entre l’entreprise et son client</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dirty="0"/>
            <a:t>L’ensemble des actions qui visent à développer le CA de l’entreprise à court terme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Cognitives, conatives, affectives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Inhibitions, peurs, freins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B00AD65E-65F5-45B8-AAE4-850675BD484C}" type="presOf" srcId="{0BD91133-12B2-4A8C-B965-068B16F78B41}" destId="{D630E1FA-4615-4785-9932-154AFAB6223D}" srcOrd="0" destOrd="0" presId="urn:microsoft.com/office/officeart/2005/8/layout/vList2"/>
    <dgm:cxn modelId="{1194888B-4152-42A7-AEEB-ADDFBB891885}"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C823EC2-CD50-456B-8B7F-60CCDF9288CD}" type="presOf" srcId="{5D4B30D6-290E-4EC3-A632-4F807898416F}" destId="{9C2A0166-6F07-47A5-92F6-F5329AE381A9}" srcOrd="0" destOrd="0" presId="urn:microsoft.com/office/officeart/2005/8/layout/vList2"/>
    <dgm:cxn modelId="{861EE482-AEF0-4ECA-83D1-831C5006DF7A}" type="presParOf" srcId="{14B48C8E-A434-4DF6-9275-52C843A9D905}" destId="{9C2A0166-6F07-47A5-92F6-F5329AE381A9}" srcOrd="0" destOrd="0" presId="urn:microsoft.com/office/officeart/2005/8/layout/vList2"/>
    <dgm:cxn modelId="{38A0D266-0CC7-4AD0-BA99-07E0713B63C0}" type="presParOf" srcId="{14B48C8E-A434-4DF6-9275-52C843A9D905}" destId="{0BE288BD-7714-4CBB-BD38-491562004273}" srcOrd="1" destOrd="0" presId="urn:microsoft.com/office/officeart/2005/8/layout/vList2"/>
    <dgm:cxn modelId="{011747DD-302C-4A1D-BE1E-A984F030DD4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r>
            <a:rPr lang="fr-FR" b="0" dirty="0"/>
            <a:t>L’ensemble des actions qui consistent à établir une relation durable entre l’entreprise et son client</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1.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6AC0482B-0934-4667-B07F-8CE6E1EDBFC9}" type="sibTrans" cxnId="{D8028D18-01B3-4CE8-8AD3-E5AFE314EDA2}">
      <dgm:prSet/>
      <dgm:spPr/>
      <dgm:t>
        <a:bodyPr/>
        <a:lstStyle/>
        <a:p>
          <a:endParaRPr lang="fr-FR"/>
        </a:p>
      </dgm:t>
    </dgm:pt>
    <dgm:pt modelId="{8907714F-640E-4590-B159-4033430AFAF2}" type="par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2.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6AC0482B-0934-4667-B07F-8CE6E1EDBFC9}" type="sibTrans" cxnId="{D8028D18-01B3-4CE8-8AD3-E5AFE314EDA2}">
      <dgm:prSet/>
      <dgm:spPr/>
      <dgm:t>
        <a:bodyPr/>
        <a:lstStyle/>
        <a:p>
          <a:endParaRPr lang="fr-FR"/>
        </a:p>
      </dgm:t>
    </dgm:pt>
    <dgm:pt modelId="{8907714F-640E-4590-B159-4033430AFAF2}" type="par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6AC0482B-0934-4667-B07F-8CE6E1EDBFC9}" type="sibTrans" cxnId="{D8028D18-01B3-4CE8-8AD3-E5AFE314EDA2}">
      <dgm:prSet/>
      <dgm:spPr/>
      <dgm:t>
        <a:bodyPr/>
        <a:lstStyle/>
        <a:p>
          <a:endParaRPr lang="fr-FR"/>
        </a:p>
      </dgm:t>
    </dgm:pt>
    <dgm:pt modelId="{8907714F-640E-4590-B159-4033430AFAF2}" type="par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4.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7DA68004-E125-4362-B7F5-B28E64086DB1}" type="presOf" srcId="{70789D1C-A62F-44FE-9F45-39C4A78C0413}" destId="{6080DE9D-B9E9-4989-95C9-93E2DB95A022}"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4B2A0067-E600-43E1-BE10-4A554F89A01B}" type="presOf" srcId="{11060480-5F9F-4F9F-96DD-32B7A1E6585A}" destId="{868E71F2-AA39-4FD3-8816-9F09FBF83934}" srcOrd="0" destOrd="0" presId="urn:microsoft.com/office/officeart/2005/8/layout/pList1"/>
    <dgm:cxn modelId="{FA1C20A9-BF3D-4D19-9C53-FF1A9A3A7542}" type="presOf" srcId="{17B13024-0CE6-4461-B913-23A9F2927BF4}" destId="{5A5920A3-D128-4EC3-B950-7CFF5C25840E}" srcOrd="0" destOrd="0" presId="urn:microsoft.com/office/officeart/2005/8/layout/pList1"/>
    <dgm:cxn modelId="{7BEBB4B1-6877-4607-941E-ADF223749669}" type="presOf" srcId="{898B6C12-658D-4606-838F-03C82CA69491}" destId="{7B116C94-F099-4AE7-8C6F-BCAE0628D3D7}" srcOrd="0" destOrd="0" presId="urn:microsoft.com/office/officeart/2005/8/layout/pList1"/>
    <dgm:cxn modelId="{A76B68BF-1C6F-4921-82E3-C276B601A61A}" type="presOf" srcId="{D9432215-3348-4C3F-89B2-3A76B6BDD5D5}" destId="{3E142F42-4DA2-4F8E-A8EF-BC1F1CA084B1}"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7F834E8-2214-41AB-B2CE-19F3B9F171E2}" type="presOf" srcId="{DCB9588B-5C80-4DDB-BFAF-ECF7FA37217C}" destId="{3606EAA2-11C8-4B4C-A945-FCD2BE18E79B}" srcOrd="0" destOrd="0" presId="urn:microsoft.com/office/officeart/2005/8/layout/pList1"/>
    <dgm:cxn modelId="{3D1182A0-73A0-42FF-88B7-B4AC097E26DC}" type="presParOf" srcId="{3E142F42-4DA2-4F8E-A8EF-BC1F1CA084B1}" destId="{D9BC8FBF-8DE7-4FFA-A528-2F7A866DBFEA}" srcOrd="0" destOrd="0" presId="urn:microsoft.com/office/officeart/2005/8/layout/pList1"/>
    <dgm:cxn modelId="{63922570-C9C2-4990-9363-AAED341170F4}" type="presParOf" srcId="{D9BC8FBF-8DE7-4FFA-A528-2F7A866DBFEA}" destId="{400F8301-9833-4295-B444-793C7975E69D}" srcOrd="0" destOrd="0" presId="urn:microsoft.com/office/officeart/2005/8/layout/pList1"/>
    <dgm:cxn modelId="{AB6E36D7-2687-46A4-B116-A43274750ADE}" type="presParOf" srcId="{D9BC8FBF-8DE7-4FFA-A528-2F7A866DBFEA}" destId="{868E71F2-AA39-4FD3-8816-9F09FBF83934}" srcOrd="1" destOrd="0" presId="urn:microsoft.com/office/officeart/2005/8/layout/pList1"/>
    <dgm:cxn modelId="{00C8DC39-E300-4827-A40C-3E6BD0A3D737}" type="presParOf" srcId="{3E142F42-4DA2-4F8E-A8EF-BC1F1CA084B1}" destId="{6080DE9D-B9E9-4989-95C9-93E2DB95A022}" srcOrd="1" destOrd="0" presId="urn:microsoft.com/office/officeart/2005/8/layout/pList1"/>
    <dgm:cxn modelId="{6CD3C620-1AD3-461D-A6AC-29FDEAE94C8D}" type="presParOf" srcId="{3E142F42-4DA2-4F8E-A8EF-BC1F1CA084B1}" destId="{26D28CB3-9669-43E2-A968-D22D55E85A55}" srcOrd="2" destOrd="0" presId="urn:microsoft.com/office/officeart/2005/8/layout/pList1"/>
    <dgm:cxn modelId="{54CB2FFB-4959-4A84-B9D2-67E4172D1F32}" type="presParOf" srcId="{26D28CB3-9669-43E2-A968-D22D55E85A55}" destId="{B62D1CE0-CF67-4CEE-A48F-F3EE32B94C15}" srcOrd="0" destOrd="0" presId="urn:microsoft.com/office/officeart/2005/8/layout/pList1"/>
    <dgm:cxn modelId="{F5AD69B9-DAB7-45D8-AE9F-EE9EBA30FC5B}" type="presParOf" srcId="{26D28CB3-9669-43E2-A968-D22D55E85A55}" destId="{3606EAA2-11C8-4B4C-A945-FCD2BE18E79B}" srcOrd="1" destOrd="0" presId="urn:microsoft.com/office/officeart/2005/8/layout/pList1"/>
    <dgm:cxn modelId="{A0172A01-D1E8-413E-B558-E16D48B62D7E}" type="presParOf" srcId="{3E142F42-4DA2-4F8E-A8EF-BC1F1CA084B1}" destId="{7B116C94-F099-4AE7-8C6F-BCAE0628D3D7}" srcOrd="3" destOrd="0" presId="urn:microsoft.com/office/officeart/2005/8/layout/pList1"/>
    <dgm:cxn modelId="{486E3A54-B0EE-489F-AFD0-28169D70D840}" type="presParOf" srcId="{3E142F42-4DA2-4F8E-A8EF-BC1F1CA084B1}" destId="{418025BC-4D96-4B3D-850F-D2787E2548BE}" srcOrd="4" destOrd="0" presId="urn:microsoft.com/office/officeart/2005/8/layout/pList1"/>
    <dgm:cxn modelId="{844BDC84-D8AC-4EA4-A2D5-488E54BF0AA5}" type="presParOf" srcId="{418025BC-4D96-4B3D-850F-D2787E2548BE}" destId="{264AF6E7-6705-4321-821C-0F86404680A9}" srcOrd="0" destOrd="0" presId="urn:microsoft.com/office/officeart/2005/8/layout/pList1"/>
    <dgm:cxn modelId="{81D51C44-508D-41C6-B095-159B46F740A3}"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Qui cherche à réaliser des économies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b="0" dirty="0"/>
            <a:t>responsable, averti et engagé</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 qui ne consomme que des produits non labélisés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qui adore le </a:t>
          </a:r>
          <a:r>
            <a:rPr lang="fr-FR" dirty="0" err="1"/>
            <a:t>greenwashing</a:t>
          </a:r>
          <a:r>
            <a:rPr lang="fr-FR" dirty="0"/>
            <a:t>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b="0" dirty="0"/>
            <a:t>responsable, averti et engagé</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qui cherche à réaliser des économies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b="0" dirty="0"/>
            <a:t>responsable, averti et engagé</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Elle remplace  la notion de vente du bien par celle de la vente de l’usage du bien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Elle remplace la notion d’usage du bien par celle de vente du bien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6AE6C8-56BC-4ADB-BA29-50956F120031}" type="doc">
      <dgm:prSet loTypeId="urn:microsoft.com/office/officeart/2005/8/layout/pList1" loCatId="list" qsTypeId="urn:microsoft.com/office/officeart/2005/8/quickstyle/simple2" qsCatId="simple" csTypeId="urn:microsoft.com/office/officeart/2005/8/colors/accent1_2" csCatId="accent1" phldr="1"/>
      <dgm:spPr/>
      <dgm:t>
        <a:bodyPr/>
        <a:lstStyle/>
        <a:p>
          <a:endParaRPr lang="fr-FR"/>
        </a:p>
      </dgm:t>
    </dgm:pt>
    <dgm:pt modelId="{B6EADC75-762C-40B8-997F-2C3FA15CB04C}">
      <dgm:prSet phldrT="[Texte]">
        <dgm:style>
          <a:lnRef idx="0">
            <a:schemeClr val="accent5"/>
          </a:lnRef>
          <a:fillRef idx="3">
            <a:schemeClr val="accent5"/>
          </a:fillRef>
          <a:effectRef idx="3">
            <a:schemeClr val="accent5"/>
          </a:effectRef>
          <a:fontRef idx="minor">
            <a:schemeClr val="lt1"/>
          </a:fontRef>
        </dgm:style>
      </dgm:prSet>
      <dgm:spPr>
        <a:gradFill flip="none" rotWithShape="0">
          <a:lin ang="8100000" scaled="1"/>
          <a:tileRect/>
        </a:gradFill>
      </dgm:spPr>
      <dgm:t>
        <a:bodyPr/>
        <a:lstStyle/>
        <a:p>
          <a:r>
            <a:rPr lang="fr-FR" b="1" dirty="0"/>
            <a:t>LE CONSOMMATEUR EST-IL TOUJOURS RATIONNEL DANS SES CHOIX ? </a:t>
          </a:r>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D618BA81-F983-4074-9166-B89EB1F28DE8}" type="parTrans" cxnId="{5ED26893-6BD0-4114-BA14-3AAC115938FE}">
      <dgm:prSet/>
      <dgm:spPr/>
      <dgm:t>
        <a:bodyPr/>
        <a:lstStyle/>
        <a:p>
          <a:endParaRPr lang="fr-FR"/>
        </a:p>
      </dgm:t>
    </dgm:pt>
    <dgm:pt modelId="{2F006C89-356F-4D17-9283-B56F8A6EA1DC}" type="sibTrans" cxnId="{5ED26893-6BD0-4114-BA14-3AAC115938FE}">
      <dgm:prSet/>
      <dgm:spPr/>
      <dgm:t>
        <a:bodyPr/>
        <a:lstStyle/>
        <a:p>
          <a:endParaRPr lang="fr-FR"/>
        </a:p>
      </dgm:t>
    </dgm:pt>
    <dgm:pt modelId="{6385A2CF-AB74-44E5-9F9E-5F766E86F235}">
      <dgm:prSet phldrT="[Texte]">
        <dgm:style>
          <a:lnRef idx="0">
            <a:schemeClr val="accent6"/>
          </a:lnRef>
          <a:fillRef idx="3">
            <a:schemeClr val="accent6"/>
          </a:fillRef>
          <a:effectRef idx="3">
            <a:schemeClr val="accent6"/>
          </a:effectRef>
          <a:fontRef idx="minor">
            <a:schemeClr val="lt1"/>
          </a:fontRef>
        </dgm:style>
      </dgm:prSet>
      <dgm:spPr>
        <a:gradFill flip="none" rotWithShape="1">
          <a:gsLst>
            <a:gs pos="0">
              <a:schemeClr val="bg1">
                <a:lumMod val="50000"/>
              </a:schemeClr>
            </a:gs>
            <a:gs pos="80000">
              <a:schemeClr val="bg1">
                <a:lumMod val="75000"/>
              </a:schemeClr>
            </a:gs>
            <a:gs pos="100000">
              <a:schemeClr val="bg1">
                <a:lumMod val="85000"/>
              </a:schemeClr>
            </a:gs>
          </a:gsLst>
          <a:lin ang="8100000" scaled="1"/>
          <a:tileRect/>
        </a:gradFill>
      </dgm:spPr>
      <dgm:t>
        <a:bodyPr/>
        <a:lstStyle/>
        <a:p>
          <a:r>
            <a:rPr lang="fr-FR" b="1" dirty="0"/>
            <a:t>L’ENTREPRISE  VEND-ELLE UN PRODUIT OU UNE IMAGE ? </a:t>
          </a:r>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5ABDEEEF-4D3F-422D-A094-C390689ECC8D}" type="parTrans" cxnId="{E2474E65-6D87-48FB-A6DE-6325280EDC9E}">
      <dgm:prSet/>
      <dgm:spPr/>
      <dgm:t>
        <a:bodyPr/>
        <a:lstStyle/>
        <a:p>
          <a:endParaRPr lang="fr-FR"/>
        </a:p>
      </dgm:t>
    </dgm:pt>
    <dgm:pt modelId="{A4D14A4C-3D78-4618-8392-9E290642C347}" type="sibTrans" cxnId="{E2474E65-6D87-48FB-A6DE-6325280EDC9E}">
      <dgm:prSet/>
      <dgm:spPr/>
      <dgm:t>
        <a:bodyPr/>
        <a:lstStyle/>
        <a:p>
          <a:endParaRPr lang="fr-FR"/>
        </a:p>
      </dgm:t>
    </dgm:pt>
    <dgm:pt modelId="{2E956ABB-CBDB-4DB2-B0F2-3225A4DC4E8F}">
      <dgm:prSet phldrT="[Texte]">
        <dgm:style>
          <a:lnRef idx="0">
            <a:schemeClr val="accent5"/>
          </a:lnRef>
          <a:fillRef idx="3">
            <a:schemeClr val="accent5"/>
          </a:fillRef>
          <a:effectRef idx="3">
            <a:schemeClr val="accent5"/>
          </a:effectRef>
          <a:fontRef idx="minor">
            <a:schemeClr val="lt1"/>
          </a:fontRef>
        </dgm:style>
      </dgm:prSet>
      <dgm:spPr>
        <a:gradFill rotWithShape="0">
          <a:gsLst>
            <a:gs pos="0">
              <a:schemeClr val="accent2">
                <a:lumMod val="50000"/>
              </a:schemeClr>
            </a:gs>
            <a:gs pos="80000">
              <a:schemeClr val="accent2">
                <a:lumMod val="60000"/>
                <a:lumOff val="40000"/>
              </a:schemeClr>
            </a:gs>
            <a:gs pos="100000">
              <a:schemeClr val="accent2">
                <a:lumMod val="40000"/>
                <a:lumOff val="60000"/>
              </a:schemeClr>
            </a:gs>
          </a:gsLst>
          <a:lin ang="16200000" scaled="0"/>
        </a:gradFill>
      </dgm:spPr>
      <dgm:t>
        <a:bodyPr/>
        <a:lstStyle/>
        <a:p>
          <a:r>
            <a:rPr lang="fr-FR" b="1" dirty="0"/>
            <a:t>LA MERCATIQUE CHERCHE-T-ELLE A REPONDRE AUX BESOINS DES CONSOMMATEURS OU A LES INFLUENCER ? </a:t>
          </a:r>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E2C20D23-7F3B-4E88-88D0-94176142A3DF}" type="parTrans" cxnId="{6DA0D135-86BC-4956-9217-8F5EBF7D6FDB}">
      <dgm:prSet/>
      <dgm:spPr/>
      <dgm:t>
        <a:bodyPr/>
        <a:lstStyle/>
        <a:p>
          <a:endParaRPr lang="fr-FR"/>
        </a:p>
      </dgm:t>
    </dgm:pt>
    <dgm:pt modelId="{4437FAD3-9904-48CD-BA18-6E3383253B46}" type="sibTrans" cxnId="{6DA0D135-86BC-4956-9217-8F5EBF7D6FDB}">
      <dgm:prSet/>
      <dgm:spPr/>
      <dgm:t>
        <a:bodyPr/>
        <a:lstStyle/>
        <a:p>
          <a:endParaRPr lang="fr-FR"/>
        </a:p>
      </dgm:t>
    </dgm:pt>
    <dgm:pt modelId="{3C51D890-BEFB-414F-AA16-44F8F741ABE2}">
      <dgm:prSet phldrT="[Texte]">
        <dgm:style>
          <a:lnRef idx="0">
            <a:schemeClr val="accent5"/>
          </a:lnRef>
          <a:fillRef idx="3">
            <a:schemeClr val="accent5"/>
          </a:fillRef>
          <a:effectRef idx="3">
            <a:schemeClr val="accent5"/>
          </a:effectRef>
          <a:fontRef idx="minor">
            <a:schemeClr val="lt1"/>
          </a:fontRef>
        </dgm:style>
      </dgm:prSet>
      <dgm:spPr>
        <a:gradFill rotWithShape="0">
          <a:gsLst>
            <a:gs pos="0">
              <a:schemeClr val="accent4">
                <a:lumMod val="75000"/>
              </a:schemeClr>
            </a:gs>
            <a:gs pos="80000">
              <a:schemeClr val="accent4">
                <a:lumMod val="60000"/>
                <a:lumOff val="40000"/>
              </a:schemeClr>
            </a:gs>
            <a:gs pos="100000">
              <a:schemeClr val="accent4">
                <a:lumMod val="40000"/>
                <a:lumOff val="60000"/>
              </a:schemeClr>
            </a:gs>
          </a:gsLst>
        </a:gradFill>
      </dgm:spPr>
      <dgm:t>
        <a:bodyPr/>
        <a:lstStyle/>
        <a:p>
          <a:r>
            <a:rPr lang="fr-FR" b="1" dirty="0"/>
            <a:t>LE PRODUIT A-T-IL UN PRIX ? </a:t>
          </a:r>
          <a:endParaRPr lang="fr-FR"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BCBE9CDD-6729-4CDC-A4BD-AD04C506DAC7}" type="parTrans" cxnId="{942A1100-2F25-4558-ABB6-2E612C1EF16F}">
      <dgm:prSet/>
      <dgm:spPr/>
      <dgm:t>
        <a:bodyPr/>
        <a:lstStyle/>
        <a:p>
          <a:endParaRPr lang="fr-FR"/>
        </a:p>
      </dgm:t>
    </dgm:pt>
    <dgm:pt modelId="{75A9296F-7CDD-4A8A-89A0-6A043C8A91C9}" type="sibTrans" cxnId="{942A1100-2F25-4558-ABB6-2E612C1EF16F}">
      <dgm:prSet/>
      <dgm:spPr/>
      <dgm:t>
        <a:bodyPr/>
        <a:lstStyle/>
        <a:p>
          <a:endParaRPr lang="fr-FR"/>
        </a:p>
      </dgm:t>
    </dgm:pt>
    <dgm:pt modelId="{3585F2AF-2C7A-4F21-AE3E-FE14749983F2}">
      <dgm:prSet phldrT="[Texte]">
        <dgm:style>
          <a:lnRef idx="0">
            <a:schemeClr val="accent5"/>
          </a:lnRef>
          <a:fillRef idx="3">
            <a:schemeClr val="accent5"/>
          </a:fillRef>
          <a:effectRef idx="3">
            <a:schemeClr val="accent5"/>
          </a:effectRef>
          <a:fontRef idx="minor">
            <a:schemeClr val="lt1"/>
          </a:fontRef>
        </dgm:style>
      </dgm:prSet>
      <dgm: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dgm:spPr>
      <dgm:t>
        <a:bodyPr/>
        <a:lstStyle/>
        <a:p>
          <a:pPr algn="ctr"/>
          <a:r>
            <a:rPr lang="fr-FR" b="1" dirty="0"/>
            <a:t>FIDELISER OU CONQUERIR : L’ENTREPRISE DOIT- ELLE CHOISIR ? </a:t>
          </a:r>
          <a:endParaRPr lang="fr-FR"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CDE278BE-2391-41B3-962A-4348B710975D}" type="parTrans" cxnId="{F24D1511-33B5-481C-800E-3F6480679005}">
      <dgm:prSet/>
      <dgm:spPr/>
      <dgm:t>
        <a:bodyPr/>
        <a:lstStyle/>
        <a:p>
          <a:endParaRPr lang="fr-FR"/>
        </a:p>
      </dgm:t>
    </dgm:pt>
    <dgm:pt modelId="{42DCCAB2-0757-4627-8BF6-31EB20B6F212}" type="sibTrans" cxnId="{F24D1511-33B5-481C-800E-3F6480679005}">
      <dgm:prSet/>
      <dgm:spPr/>
      <dgm:t>
        <a:bodyPr/>
        <a:lstStyle/>
        <a:p>
          <a:endParaRPr lang="fr-FR"/>
        </a:p>
      </dgm:t>
    </dgm:pt>
    <dgm:pt modelId="{6F1AEC18-C5DC-45F5-A8DA-E62E17228BC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b="1" dirty="0"/>
            <a:t>LA MERCATIQUE PEUT-ELLE ÊTRE ÉTHIQUE ? </a:t>
          </a:r>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37AF9993-C028-4CBD-BABF-A9BA94C33F2A}" type="parTrans" cxnId="{E57FF03C-8E02-479F-A9D2-776B31409D76}">
      <dgm:prSet/>
      <dgm:spPr/>
      <dgm:t>
        <a:bodyPr/>
        <a:lstStyle/>
        <a:p>
          <a:endParaRPr lang="fr-FR"/>
        </a:p>
      </dgm:t>
    </dgm:pt>
    <dgm:pt modelId="{EE328120-EA47-4191-B4E2-8AE1BFB2FF44}" type="sibTrans" cxnId="{E57FF03C-8E02-479F-A9D2-776B31409D76}">
      <dgm:prSet/>
      <dgm:spPr/>
      <dgm:t>
        <a:bodyPr/>
        <a:lstStyle/>
        <a:p>
          <a:endParaRPr lang="fr-FR"/>
        </a:p>
      </dgm:t>
    </dgm:pt>
    <dgm:pt modelId="{C3993F53-0433-4A85-98D8-757C4922EBD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dgm:spPr>
      <dgm:t>
        <a:bodyPr/>
        <a:lstStyle/>
        <a:p>
          <a:endParaRPr lang="fr-FR" dirty="0"/>
        </a:p>
      </dgm:t>
    </dgm:pt>
    <dgm:pt modelId="{A32D3D2D-148A-4B3B-B4D6-BC51F91D4876}" type="parTrans" cxnId="{186647CC-0A89-4CF8-9A62-DC6D1592F0D7}">
      <dgm:prSet/>
      <dgm:spPr/>
      <dgm:t>
        <a:bodyPr/>
        <a:lstStyle/>
        <a:p>
          <a:endParaRPr lang="fr-FR"/>
        </a:p>
      </dgm:t>
    </dgm:pt>
    <dgm:pt modelId="{06675FBF-D915-4E00-9CE2-B53594C543EC}" type="sibTrans" cxnId="{186647CC-0A89-4CF8-9A62-DC6D1592F0D7}">
      <dgm:prSet/>
      <dgm:spPr/>
      <dgm:t>
        <a:bodyPr/>
        <a:lstStyle/>
        <a:p>
          <a:endParaRPr lang="fr-FR"/>
        </a:p>
      </dgm:t>
    </dgm:pt>
    <dgm:pt modelId="{8E910177-CFA7-C34A-9D86-9104E5AC32B3}">
      <dgm:prSet/>
      <dgm:spPr>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dgm:spPr>
      <dgm:t>
        <a:bodyPr/>
        <a:lstStyle/>
        <a:p>
          <a:r>
            <a:rPr lang="fr-FR" b="1" dirty="0"/>
            <a:t>UNE ENTREPRISE DOIT-ELLE NECESSAIREMENT FAIRE DE LA PUBLICITE ? </a:t>
          </a:r>
          <a:endParaRPr lang="fr-FR" dirty="0"/>
        </a:p>
      </dgm:t>
      <dgm:extLst>
        <a:ext uri="{E40237B7-FDA0-4F09-8148-C483321AD2D9}">
          <dgm14:cNvPr xmlns:dgm14="http://schemas.microsoft.com/office/drawing/2010/diagram" id="0" name="">
            <a:hlinkClick xmlns:r="http://schemas.openxmlformats.org/officeDocument/2006/relationships" r:id="rId7" action="ppaction://hlinksldjump"/>
          </dgm14:cNvPr>
        </a:ext>
      </dgm:extLst>
    </dgm:pt>
    <dgm:pt modelId="{EE5A53C6-C23D-1149-BED0-001935219DA7}" type="parTrans" cxnId="{7E69739B-C5D6-244E-A8B7-7AAAB2DC53CD}">
      <dgm:prSet/>
      <dgm:spPr/>
      <dgm:t>
        <a:bodyPr/>
        <a:lstStyle/>
        <a:p>
          <a:endParaRPr lang="fr-FR"/>
        </a:p>
      </dgm:t>
    </dgm:pt>
    <dgm:pt modelId="{694E82E2-B4D6-B94F-B612-FD205E4E84AD}" type="sibTrans" cxnId="{7E69739B-C5D6-244E-A8B7-7AAAB2DC53CD}">
      <dgm:prSet/>
      <dgm:spPr/>
      <dgm:t>
        <a:bodyPr/>
        <a:lstStyle/>
        <a:p>
          <a:endParaRPr lang="fr-FR"/>
        </a:p>
      </dgm:t>
    </dgm:pt>
    <dgm:pt modelId="{7428B4F0-177E-F34B-8C47-15185B2EE97A}">
      <dgm:prSet/>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b="1" dirty="0"/>
            <a:t>LA MERCATIQUE DURABLE EST-ELLE UN MYTHE OU UNE RÉALITÉ ? </a:t>
          </a:r>
        </a:p>
      </dgm:t>
      <dgm:extLst>
        <a:ext uri="{E40237B7-FDA0-4F09-8148-C483321AD2D9}">
          <dgm14:cNvPr xmlns:dgm14="http://schemas.microsoft.com/office/drawing/2010/diagram" id="0" name="">
            <a:hlinkClick xmlns:r="http://schemas.openxmlformats.org/officeDocument/2006/relationships" r:id="rId8" action="ppaction://hlinksldjump"/>
          </dgm14:cNvPr>
        </a:ext>
      </dgm:extLst>
    </dgm:pt>
    <dgm:pt modelId="{6417F722-A258-5541-9323-5734A3489239}" type="parTrans" cxnId="{BCE8271B-DB34-C94E-9233-3AD1E9ABF52C}">
      <dgm:prSet/>
      <dgm:spPr/>
      <dgm:t>
        <a:bodyPr/>
        <a:lstStyle/>
        <a:p>
          <a:endParaRPr lang="fr-FR"/>
        </a:p>
      </dgm:t>
    </dgm:pt>
    <dgm:pt modelId="{77D0BCE8-1FB6-E34D-AFA5-554D3015FC01}" type="sibTrans" cxnId="{BCE8271B-DB34-C94E-9233-3AD1E9ABF52C}">
      <dgm:prSet/>
      <dgm:spPr/>
      <dgm:t>
        <a:bodyPr/>
        <a:lstStyle/>
        <a:p>
          <a:endParaRPr lang="fr-FR"/>
        </a:p>
      </dgm:t>
    </dgm:pt>
    <dgm:pt modelId="{6A146502-E21E-8048-A52F-55739207949D}">
      <dgm:prSet/>
      <dgm:spPr>
        <a:solidFill>
          <a:srgbClr val="FFFF00"/>
        </a:solidFill>
        <a:ln>
          <a:noFill/>
        </a:ln>
      </dgm:spPr>
      <dgm:t>
        <a:bodyPr/>
        <a:lstStyle/>
        <a:p>
          <a:r>
            <a:rPr lang="fr-FR" b="1" dirty="0"/>
            <a:t>LA GRANDE DISTRIBUTION EST- ELLE INCONTOURNABLE ? </a:t>
          </a:r>
          <a:endParaRPr lang="fr-FR" dirty="0"/>
        </a:p>
      </dgm:t>
      <dgm:extLst>
        <a:ext uri="{E40237B7-FDA0-4F09-8148-C483321AD2D9}">
          <dgm14:cNvPr xmlns:dgm14="http://schemas.microsoft.com/office/drawing/2010/diagram" id="0" name="">
            <a:hlinkClick xmlns:r="http://schemas.openxmlformats.org/officeDocument/2006/relationships" r:id="rId9" action="ppaction://hlinksldjump"/>
          </dgm14:cNvPr>
        </a:ext>
      </dgm:extLst>
    </dgm:pt>
    <dgm:pt modelId="{6CCBE572-EC97-1241-9C56-738D937A735E}" type="sibTrans" cxnId="{5C27B10D-D33E-3442-925F-0E7993834730}">
      <dgm:prSet/>
      <dgm:spPr/>
      <dgm:t>
        <a:bodyPr/>
        <a:lstStyle/>
        <a:p>
          <a:endParaRPr lang="fr-FR"/>
        </a:p>
      </dgm:t>
    </dgm:pt>
    <dgm:pt modelId="{97E2B096-7CEE-B342-817B-4BD6AA6522F5}" type="parTrans" cxnId="{5C27B10D-D33E-3442-925F-0E7993834730}">
      <dgm:prSet/>
      <dgm:spPr/>
      <dgm:t>
        <a:bodyPr/>
        <a:lstStyle/>
        <a:p>
          <a:endParaRPr lang="fr-FR"/>
        </a:p>
      </dgm:t>
    </dgm:pt>
    <dgm:pt modelId="{5CD12CCF-166C-4156-9484-DF09F030D160}" type="pres">
      <dgm:prSet presAssocID="{736AE6C8-56BC-4ADB-BA29-50956F120031}" presName="Name0" presStyleCnt="0">
        <dgm:presLayoutVars>
          <dgm:dir/>
          <dgm:resizeHandles val="exact"/>
        </dgm:presLayoutVars>
      </dgm:prSet>
      <dgm:spPr/>
    </dgm:pt>
    <dgm:pt modelId="{24BB0589-DCE6-4896-8760-427457CEED26}" type="pres">
      <dgm:prSet presAssocID="{B6EADC75-762C-40B8-997F-2C3FA15CB04C}" presName="compNode" presStyleCnt="0"/>
      <dgm:spPr/>
    </dgm:pt>
    <dgm:pt modelId="{05B295A2-FD82-4D81-836C-7A7F86C4A05E}" type="pres">
      <dgm:prSet presAssocID="{B6EADC75-762C-40B8-997F-2C3FA15CB04C}" presName="pictRect" presStyleLbl="node1" presStyleIdx="0" presStyleCnt="10" custLinFactNeighborX="1026" custLinFactNeighborY="-61"/>
      <dgm:spPr>
        <a:blipFill>
          <a:blip xmlns:r="http://schemas.openxmlformats.org/officeDocument/2006/relationships" r:embed="rId10"/>
          <a:srcRect/>
          <a:stretch>
            <a:fillRect t="-19000" b="-19000"/>
          </a:stretch>
        </a:blipFill>
      </dgm:spPr>
    </dgm:pt>
    <dgm:pt modelId="{D3C2F59E-9D33-4A1F-A3EF-C25B78E60414}" type="pres">
      <dgm:prSet presAssocID="{B6EADC75-762C-40B8-997F-2C3FA15CB04C}" presName="textRect" presStyleLbl="revTx" presStyleIdx="0" presStyleCnt="10">
        <dgm:presLayoutVars>
          <dgm:bulletEnabled val="1"/>
        </dgm:presLayoutVars>
      </dgm:prSet>
      <dgm:spPr/>
    </dgm:pt>
    <dgm:pt modelId="{DA001DC2-A281-4BB3-96F3-E2BF8681A92C}" type="pres">
      <dgm:prSet presAssocID="{2F006C89-356F-4D17-9283-B56F8A6EA1DC}" presName="sibTrans" presStyleLbl="sibTrans2D1" presStyleIdx="0" presStyleCnt="0"/>
      <dgm:spPr/>
    </dgm:pt>
    <dgm:pt modelId="{A65B471E-301C-4351-953B-2982C2904FDA}" type="pres">
      <dgm:prSet presAssocID="{2E956ABB-CBDB-4DB2-B0F2-3225A4DC4E8F}" presName="compNode" presStyleCnt="0"/>
      <dgm:spPr/>
    </dgm:pt>
    <dgm:pt modelId="{0384F5D4-7FB6-4615-83B1-E27DEEABBC50}" type="pres">
      <dgm:prSet presAssocID="{2E956ABB-CBDB-4DB2-B0F2-3225A4DC4E8F}" presName="pictRect" presStyleLbl="node1" presStyleIdx="1" presStyleCnt="10"/>
      <dgm:spPr>
        <a:blipFill rotWithShape="0">
          <a:blip xmlns:r="http://schemas.openxmlformats.org/officeDocument/2006/relationships" r:embed="rId11"/>
          <a:stretch>
            <a:fillRect/>
          </a:stretch>
        </a:blipFill>
      </dgm:spPr>
    </dgm:pt>
    <dgm:pt modelId="{B36271B4-17E0-4453-B99C-CB49D57392BC}" type="pres">
      <dgm:prSet presAssocID="{2E956ABB-CBDB-4DB2-B0F2-3225A4DC4E8F}" presName="textRect" presStyleLbl="revTx" presStyleIdx="1" presStyleCnt="10">
        <dgm:presLayoutVars>
          <dgm:bulletEnabled val="1"/>
        </dgm:presLayoutVars>
      </dgm:prSet>
      <dgm:spPr/>
    </dgm:pt>
    <dgm:pt modelId="{25A149C8-C378-46E1-AC30-A8C7160B2369}" type="pres">
      <dgm:prSet presAssocID="{4437FAD3-9904-48CD-BA18-6E3383253B46}" presName="sibTrans" presStyleLbl="sibTrans2D1" presStyleIdx="0" presStyleCnt="0"/>
      <dgm:spPr/>
    </dgm:pt>
    <dgm:pt modelId="{A223E628-663D-42F2-BEE7-1E7A0C83B3A7}" type="pres">
      <dgm:prSet presAssocID="{6385A2CF-AB74-44E5-9F9E-5F766E86F235}" presName="compNode" presStyleCnt="0"/>
      <dgm:spPr/>
    </dgm:pt>
    <dgm:pt modelId="{6B4FFF30-63A5-4C26-BE21-6CC30633E012}" type="pres">
      <dgm:prSet presAssocID="{6385A2CF-AB74-44E5-9F9E-5F766E86F235}" presName="pictRect" presStyleLbl="node1" presStyleIdx="2" presStyleCnt="10"/>
      <dgm:spPr>
        <a:blipFill>
          <a:blip xmlns:r="http://schemas.openxmlformats.org/officeDocument/2006/relationships" r:embed="rId12"/>
          <a:srcRect/>
          <a:stretch>
            <a:fillRect t="-7000" b="-7000"/>
          </a:stretch>
        </a:blipFill>
      </dgm:spPr>
    </dgm:pt>
    <dgm:pt modelId="{51F5B728-EBCA-4F9B-AE50-7B1873F92D4B}" type="pres">
      <dgm:prSet presAssocID="{6385A2CF-AB74-44E5-9F9E-5F766E86F235}" presName="textRect" presStyleLbl="revTx" presStyleIdx="2" presStyleCnt="10">
        <dgm:presLayoutVars>
          <dgm:bulletEnabled val="1"/>
        </dgm:presLayoutVars>
      </dgm:prSet>
      <dgm:spPr/>
    </dgm:pt>
    <dgm:pt modelId="{68314508-A9D0-4CEB-B822-2E9DE7D8D218}" type="pres">
      <dgm:prSet presAssocID="{A4D14A4C-3D78-4618-8392-9E290642C347}" presName="sibTrans" presStyleLbl="sibTrans2D1" presStyleIdx="0" presStyleCnt="0"/>
      <dgm:spPr/>
    </dgm:pt>
    <dgm:pt modelId="{36A9CB21-00B3-4FE1-8201-7DF792AD388D}" type="pres">
      <dgm:prSet presAssocID="{3C51D890-BEFB-414F-AA16-44F8F741ABE2}" presName="compNode" presStyleCnt="0"/>
      <dgm:spPr/>
    </dgm:pt>
    <dgm:pt modelId="{F3BFAC20-8031-43EC-A62F-8425CDD3544E}" type="pres">
      <dgm:prSet presAssocID="{3C51D890-BEFB-414F-AA16-44F8F741ABE2}" presName="pictRect" presStyleLbl="node1" presStyleIdx="3" presStyleCnt="10"/>
      <dgm:spPr>
        <a:blipFill rotWithShape="1">
          <a:blip xmlns:r="http://schemas.openxmlformats.org/officeDocument/2006/relationships" r:embed="rId13"/>
          <a:srcRect/>
          <a:stretch>
            <a:fillRect t="-23000" b="-23000"/>
          </a:stretch>
        </a:blipFill>
      </dgm:spPr>
    </dgm:pt>
    <dgm:pt modelId="{CD35ACE5-79D7-40A0-9250-6240FB167D33}" type="pres">
      <dgm:prSet presAssocID="{3C51D890-BEFB-414F-AA16-44F8F741ABE2}" presName="textRect" presStyleLbl="revTx" presStyleIdx="3" presStyleCnt="10">
        <dgm:presLayoutVars>
          <dgm:bulletEnabled val="1"/>
        </dgm:presLayoutVars>
      </dgm:prSet>
      <dgm:spPr/>
    </dgm:pt>
    <dgm:pt modelId="{268D0B4D-6C9A-4361-ADC4-733117B6117A}" type="pres">
      <dgm:prSet presAssocID="{75A9296F-7CDD-4A8A-89A0-6A043C8A91C9}" presName="sibTrans" presStyleLbl="sibTrans2D1" presStyleIdx="0" presStyleCnt="0"/>
      <dgm:spPr/>
    </dgm:pt>
    <dgm:pt modelId="{09C008CC-659F-1B4A-A1A7-AA09B2A192B4}" type="pres">
      <dgm:prSet presAssocID="{6A146502-E21E-8048-A52F-55739207949D}" presName="compNode" presStyleCnt="0"/>
      <dgm:spPr/>
    </dgm:pt>
    <dgm:pt modelId="{2941679F-C108-A448-86A7-D5C771C9A978}" type="pres">
      <dgm:prSet presAssocID="{6A146502-E21E-8048-A52F-55739207949D}" presName="pictRect" presStyleLbl="node1" presStyleIdx="4" presStyleCnt="10"/>
      <dgm:spPr>
        <a:blipFill>
          <a:blip xmlns:r="http://schemas.openxmlformats.org/officeDocument/2006/relationships" r:embed="rId14"/>
          <a:srcRect/>
          <a:stretch>
            <a:fillRect l="-11000" r="-11000"/>
          </a:stretch>
        </a:blipFill>
      </dgm:spPr>
    </dgm:pt>
    <dgm:pt modelId="{E2E47BFC-F818-464D-BC58-E158C651A15A}" type="pres">
      <dgm:prSet presAssocID="{6A146502-E21E-8048-A52F-55739207949D}" presName="textRect" presStyleLbl="revTx" presStyleIdx="4" presStyleCnt="10">
        <dgm:presLayoutVars>
          <dgm:bulletEnabled val="1"/>
        </dgm:presLayoutVars>
      </dgm:prSet>
      <dgm:spPr/>
    </dgm:pt>
    <dgm:pt modelId="{BD443AE7-61B3-D843-BC59-11EBF8054534}" type="pres">
      <dgm:prSet presAssocID="{6CCBE572-EC97-1241-9C56-738D937A735E}" presName="sibTrans" presStyleLbl="sibTrans2D1" presStyleIdx="0" presStyleCnt="0"/>
      <dgm:spPr/>
    </dgm:pt>
    <dgm:pt modelId="{2AD89761-7249-374B-A3E7-1EFB3AED5FED}" type="pres">
      <dgm:prSet presAssocID="{8E910177-CFA7-C34A-9D86-9104E5AC32B3}" presName="compNode" presStyleCnt="0"/>
      <dgm:spPr/>
    </dgm:pt>
    <dgm:pt modelId="{7E81160E-DDCF-F94E-A2F8-C4F811FFFCCB}" type="pres">
      <dgm:prSet presAssocID="{8E910177-CFA7-C34A-9D86-9104E5AC32B3}" presName="pictRect" presStyleLbl="node1" presStyleIdx="5" presStyleCnt="10"/>
      <dgm:spPr>
        <a:blipFill rotWithShape="1">
          <a:blip xmlns:r="http://schemas.openxmlformats.org/officeDocument/2006/relationships" r:embed="rId15"/>
          <a:srcRect/>
          <a:stretch>
            <a:fillRect t="-23000" b="-23000"/>
          </a:stretch>
        </a:blipFill>
      </dgm:spPr>
    </dgm:pt>
    <dgm:pt modelId="{F28F5487-508F-DF49-AA8A-D2C517A5539D}" type="pres">
      <dgm:prSet presAssocID="{8E910177-CFA7-C34A-9D86-9104E5AC32B3}" presName="textRect" presStyleLbl="revTx" presStyleIdx="5" presStyleCnt="10">
        <dgm:presLayoutVars>
          <dgm:bulletEnabled val="1"/>
        </dgm:presLayoutVars>
      </dgm:prSet>
      <dgm:spPr/>
    </dgm:pt>
    <dgm:pt modelId="{A5FE4B96-C957-2446-BE02-52C541D75566}" type="pres">
      <dgm:prSet presAssocID="{694E82E2-B4D6-B94F-B612-FD205E4E84AD}" presName="sibTrans" presStyleLbl="sibTrans2D1" presStyleIdx="0" presStyleCnt="0"/>
      <dgm:spPr/>
    </dgm:pt>
    <dgm:pt modelId="{A6EA972E-D251-41D5-9771-8BD9135F8BF2}" type="pres">
      <dgm:prSet presAssocID="{3585F2AF-2C7A-4F21-AE3E-FE14749983F2}" presName="compNode" presStyleCnt="0"/>
      <dgm:spPr/>
    </dgm:pt>
    <dgm:pt modelId="{F39668A2-A8F7-4D57-9667-AB9D4554082E}" type="pres">
      <dgm:prSet presAssocID="{3585F2AF-2C7A-4F21-AE3E-FE14749983F2}" presName="pictRect" presStyleLbl="node1" presStyleIdx="6" presStyleCnt="10"/>
      <dgm:spPr>
        <a:blipFill rotWithShape="0">
          <a:blip xmlns:r="http://schemas.openxmlformats.org/officeDocument/2006/relationships" r:embed="rId16"/>
          <a:stretch>
            <a:fillRect/>
          </a:stretch>
        </a:blipFill>
      </dgm:spPr>
    </dgm:pt>
    <dgm:pt modelId="{510C20AD-9DAA-463E-9E2F-D6806030039F}" type="pres">
      <dgm:prSet presAssocID="{3585F2AF-2C7A-4F21-AE3E-FE14749983F2}" presName="textRect" presStyleLbl="revTx" presStyleIdx="6" presStyleCnt="10">
        <dgm:presLayoutVars>
          <dgm:bulletEnabled val="1"/>
        </dgm:presLayoutVars>
      </dgm:prSet>
      <dgm:spPr/>
    </dgm:pt>
    <dgm:pt modelId="{2E032E44-1790-4DCA-9623-28CDC1B28DBA}" type="pres">
      <dgm:prSet presAssocID="{42DCCAB2-0757-4627-8BF6-31EB20B6F212}" presName="sibTrans" presStyleLbl="sibTrans2D1" presStyleIdx="0" presStyleCnt="0"/>
      <dgm:spPr/>
    </dgm:pt>
    <dgm:pt modelId="{7825E1D3-1961-F846-B93B-3F8703A428EE}" type="pres">
      <dgm:prSet presAssocID="{7428B4F0-177E-F34B-8C47-15185B2EE97A}" presName="compNode" presStyleCnt="0"/>
      <dgm:spPr/>
    </dgm:pt>
    <dgm:pt modelId="{894DC4DE-0F6B-D14F-96B8-3E4A48C18453}" type="pres">
      <dgm:prSet presAssocID="{7428B4F0-177E-F34B-8C47-15185B2EE97A}" presName="pictRect" presStyleLbl="node1" presStyleIdx="7" presStyleCnt="10"/>
      <dgm:spPr>
        <a:blipFill>
          <a:blip xmlns:r="http://schemas.openxmlformats.org/officeDocument/2006/relationships" r:embed="rId17"/>
          <a:srcRect/>
          <a:stretch>
            <a:fillRect t="-28000" b="-28000"/>
          </a:stretch>
        </a:blipFill>
      </dgm:spPr>
    </dgm:pt>
    <dgm:pt modelId="{8865C6BF-1EAF-5A4E-B106-01C2ADCC4667}" type="pres">
      <dgm:prSet presAssocID="{7428B4F0-177E-F34B-8C47-15185B2EE97A}" presName="textRect" presStyleLbl="revTx" presStyleIdx="7" presStyleCnt="10">
        <dgm:presLayoutVars>
          <dgm:bulletEnabled val="1"/>
        </dgm:presLayoutVars>
      </dgm:prSet>
      <dgm:spPr/>
    </dgm:pt>
    <dgm:pt modelId="{53862D4F-729C-6F42-B386-B145BA5006F5}" type="pres">
      <dgm:prSet presAssocID="{77D0BCE8-1FB6-E34D-AFA5-554D3015FC01}" presName="sibTrans" presStyleLbl="sibTrans2D1" presStyleIdx="0" presStyleCnt="0"/>
      <dgm:spPr/>
    </dgm:pt>
    <dgm:pt modelId="{EB6898D6-EEE4-4A3F-A2E1-6672243CA320}" type="pres">
      <dgm:prSet presAssocID="{6F1AEC18-C5DC-45F5-A8DA-E62E17228BCF}" presName="compNode" presStyleCnt="0"/>
      <dgm:spPr/>
    </dgm:pt>
    <dgm:pt modelId="{666127AB-9CB3-4228-903D-676AE5BD3308}" type="pres">
      <dgm:prSet presAssocID="{6F1AEC18-C5DC-45F5-A8DA-E62E17228BCF}" presName="pictRect" presStyleLbl="node1" presStyleIdx="8" presStyleCnt="10"/>
      <dgm:spPr>
        <a:blipFill>
          <a:blip xmlns:r="http://schemas.openxmlformats.org/officeDocument/2006/relationships" r:embed="rId18"/>
          <a:srcRect/>
          <a:stretch>
            <a:fillRect t="-24000" b="-24000"/>
          </a:stretch>
        </a:blipFill>
      </dgm:spPr>
    </dgm:pt>
    <dgm:pt modelId="{6FFB585B-9E10-43A3-954F-AF1AD693DF8E}" type="pres">
      <dgm:prSet presAssocID="{6F1AEC18-C5DC-45F5-A8DA-E62E17228BCF}" presName="textRect" presStyleLbl="revTx" presStyleIdx="8" presStyleCnt="10">
        <dgm:presLayoutVars>
          <dgm:bulletEnabled val="1"/>
        </dgm:presLayoutVars>
      </dgm:prSet>
      <dgm:spPr/>
    </dgm:pt>
    <dgm:pt modelId="{980F8E17-96EC-429E-9BC9-15619E54E472}" type="pres">
      <dgm:prSet presAssocID="{EE328120-EA47-4191-B4E2-8AE1BFB2FF44}" presName="sibTrans" presStyleLbl="sibTrans2D1" presStyleIdx="0" presStyleCnt="0"/>
      <dgm:spPr/>
    </dgm:pt>
    <dgm:pt modelId="{28147CB9-2580-463D-95F5-6886503F9B0D}" type="pres">
      <dgm:prSet presAssocID="{C3993F53-0433-4A85-98D8-757C4922EBDC}" presName="compNode" presStyleCnt="0"/>
      <dgm:spPr/>
    </dgm:pt>
    <dgm:pt modelId="{FBD94577-97FC-4256-8D3A-DABA7B6B1DF8}" type="pres">
      <dgm:prSet presAssocID="{C3993F53-0433-4A85-98D8-757C4922EBDC}" presName="pictRect" presStyleLbl="node1" presStyleIdx="9" presStyleCnt="10"/>
      <dgm:spPr>
        <a:blipFill rotWithShape="0">
          <a:blip xmlns:r="http://schemas.openxmlformats.org/officeDocument/2006/relationships" r:embed="rId19"/>
          <a:stretch>
            <a:fillRect/>
          </a:stretch>
        </a:blipFill>
      </dgm:spPr>
    </dgm:pt>
    <dgm:pt modelId="{CE225B29-C521-49D2-90C5-434D2DF6E137}" type="pres">
      <dgm:prSet presAssocID="{C3993F53-0433-4A85-98D8-757C4922EBDC}" presName="textRect" presStyleLbl="revTx" presStyleIdx="9" presStyleCnt="10">
        <dgm:presLayoutVars>
          <dgm:bulletEnabled val="1"/>
        </dgm:presLayoutVars>
      </dgm:prSet>
      <dgm:spPr/>
    </dgm:pt>
  </dgm:ptLst>
  <dgm:cxnLst>
    <dgm:cxn modelId="{942A1100-2F25-4558-ABB6-2E612C1EF16F}" srcId="{736AE6C8-56BC-4ADB-BA29-50956F120031}" destId="{3C51D890-BEFB-414F-AA16-44F8F741ABE2}" srcOrd="3" destOrd="0" parTransId="{BCBE9CDD-6729-4CDC-A4BD-AD04C506DAC7}" sibTransId="{75A9296F-7CDD-4A8A-89A0-6A043C8A91C9}"/>
    <dgm:cxn modelId="{5C27B10D-D33E-3442-925F-0E7993834730}" srcId="{736AE6C8-56BC-4ADB-BA29-50956F120031}" destId="{6A146502-E21E-8048-A52F-55739207949D}" srcOrd="4" destOrd="0" parTransId="{97E2B096-7CEE-B342-817B-4BD6AA6522F5}" sibTransId="{6CCBE572-EC97-1241-9C56-738D937A735E}"/>
    <dgm:cxn modelId="{F24D1511-33B5-481C-800E-3F6480679005}" srcId="{736AE6C8-56BC-4ADB-BA29-50956F120031}" destId="{3585F2AF-2C7A-4F21-AE3E-FE14749983F2}" srcOrd="6" destOrd="0" parTransId="{CDE278BE-2391-41B3-962A-4348B710975D}" sibTransId="{42DCCAB2-0757-4627-8BF6-31EB20B6F212}"/>
    <dgm:cxn modelId="{6CFC6111-BF64-4189-B2E0-8BD5F723017E}" type="presOf" srcId="{3C51D890-BEFB-414F-AA16-44F8F741ABE2}" destId="{CD35ACE5-79D7-40A0-9250-6240FB167D33}" srcOrd="0" destOrd="0" presId="urn:microsoft.com/office/officeart/2005/8/layout/pList1"/>
    <dgm:cxn modelId="{7B5B0A17-B4ED-42A4-BFFF-8E3E89C42C3C}" type="presOf" srcId="{42DCCAB2-0757-4627-8BF6-31EB20B6F212}" destId="{2E032E44-1790-4DCA-9623-28CDC1B28DBA}" srcOrd="0" destOrd="0" presId="urn:microsoft.com/office/officeart/2005/8/layout/pList1"/>
    <dgm:cxn modelId="{BCE8271B-DB34-C94E-9233-3AD1E9ABF52C}" srcId="{736AE6C8-56BC-4ADB-BA29-50956F120031}" destId="{7428B4F0-177E-F34B-8C47-15185B2EE97A}" srcOrd="7" destOrd="0" parTransId="{6417F722-A258-5541-9323-5734A3489239}" sibTransId="{77D0BCE8-1FB6-E34D-AFA5-554D3015FC01}"/>
    <dgm:cxn modelId="{81487F35-F79B-B742-8E0E-12B70B0DD60A}" type="presOf" srcId="{8E910177-CFA7-C34A-9D86-9104E5AC32B3}" destId="{F28F5487-508F-DF49-AA8A-D2C517A5539D}" srcOrd="0" destOrd="0" presId="urn:microsoft.com/office/officeart/2005/8/layout/pList1"/>
    <dgm:cxn modelId="{6DA0D135-86BC-4956-9217-8F5EBF7D6FDB}" srcId="{736AE6C8-56BC-4ADB-BA29-50956F120031}" destId="{2E956ABB-CBDB-4DB2-B0F2-3225A4DC4E8F}" srcOrd="1" destOrd="0" parTransId="{E2C20D23-7F3B-4E88-88D0-94176142A3DF}" sibTransId="{4437FAD3-9904-48CD-BA18-6E3383253B46}"/>
    <dgm:cxn modelId="{E57FF03C-8E02-479F-A9D2-776B31409D76}" srcId="{736AE6C8-56BC-4ADB-BA29-50956F120031}" destId="{6F1AEC18-C5DC-45F5-A8DA-E62E17228BCF}" srcOrd="8" destOrd="0" parTransId="{37AF9993-C028-4CBD-BABF-A9BA94C33F2A}" sibTransId="{EE328120-EA47-4191-B4E2-8AE1BFB2FF44}"/>
    <dgm:cxn modelId="{18470B42-7D1C-4583-BFAB-9A1FDC338B70}" type="presOf" srcId="{736AE6C8-56BC-4ADB-BA29-50956F120031}" destId="{5CD12CCF-166C-4156-9484-DF09F030D160}" srcOrd="0" destOrd="0" presId="urn:microsoft.com/office/officeart/2005/8/layout/pList1"/>
    <dgm:cxn modelId="{69678D4D-438B-40A2-A0FF-DEE467398ED5}" type="presOf" srcId="{B6EADC75-762C-40B8-997F-2C3FA15CB04C}" destId="{D3C2F59E-9D33-4A1F-A3EF-C25B78E60414}" srcOrd="0" destOrd="0" presId="urn:microsoft.com/office/officeart/2005/8/layout/pList1"/>
    <dgm:cxn modelId="{F5AE8C4E-258A-594C-BB24-A6A5A4C06188}" type="presOf" srcId="{77D0BCE8-1FB6-E34D-AFA5-554D3015FC01}" destId="{53862D4F-729C-6F42-B386-B145BA5006F5}" srcOrd="0" destOrd="0" presId="urn:microsoft.com/office/officeart/2005/8/layout/pList1"/>
    <dgm:cxn modelId="{6DAB1362-08F1-E840-BD81-C0BC707460E2}" type="presOf" srcId="{6CCBE572-EC97-1241-9C56-738D937A735E}" destId="{BD443AE7-61B3-D843-BC59-11EBF8054534}" srcOrd="0" destOrd="0" presId="urn:microsoft.com/office/officeart/2005/8/layout/pList1"/>
    <dgm:cxn modelId="{5883D264-665E-4CA5-91E3-15016C0DFBEA}" type="presOf" srcId="{EE328120-EA47-4191-B4E2-8AE1BFB2FF44}" destId="{980F8E17-96EC-429E-9BC9-15619E54E472}" srcOrd="0" destOrd="0" presId="urn:microsoft.com/office/officeart/2005/8/layout/pList1"/>
    <dgm:cxn modelId="{E2474E65-6D87-48FB-A6DE-6325280EDC9E}" srcId="{736AE6C8-56BC-4ADB-BA29-50956F120031}" destId="{6385A2CF-AB74-44E5-9F9E-5F766E86F235}" srcOrd="2" destOrd="0" parTransId="{5ABDEEEF-4D3F-422D-A094-C390689ECC8D}" sibTransId="{A4D14A4C-3D78-4618-8392-9E290642C347}"/>
    <dgm:cxn modelId="{4D5EA675-EA19-4ECA-9741-74DDB1501539}" type="presOf" srcId="{3585F2AF-2C7A-4F21-AE3E-FE14749983F2}" destId="{510C20AD-9DAA-463E-9E2F-D6806030039F}" srcOrd="0" destOrd="0" presId="urn:microsoft.com/office/officeart/2005/8/layout/pList1"/>
    <dgm:cxn modelId="{C397A876-0601-4CF0-943A-DEC3BBEDE402}" type="presOf" srcId="{75A9296F-7CDD-4A8A-89A0-6A043C8A91C9}" destId="{268D0B4D-6C9A-4361-ADC4-733117B6117A}" srcOrd="0" destOrd="0" presId="urn:microsoft.com/office/officeart/2005/8/layout/pList1"/>
    <dgm:cxn modelId="{D5EE427B-9E73-1240-AEAC-1D09D5A36497}" type="presOf" srcId="{7428B4F0-177E-F34B-8C47-15185B2EE97A}" destId="{8865C6BF-1EAF-5A4E-B106-01C2ADCC4667}" srcOrd="0" destOrd="0" presId="urn:microsoft.com/office/officeart/2005/8/layout/pList1"/>
    <dgm:cxn modelId="{17A80992-541F-4095-A3D4-DE74C7BF5FF5}" type="presOf" srcId="{6385A2CF-AB74-44E5-9F9E-5F766E86F235}" destId="{51F5B728-EBCA-4F9B-AE50-7B1873F92D4B}" srcOrd="0" destOrd="0" presId="urn:microsoft.com/office/officeart/2005/8/layout/pList1"/>
    <dgm:cxn modelId="{5ED26893-6BD0-4114-BA14-3AAC115938FE}" srcId="{736AE6C8-56BC-4ADB-BA29-50956F120031}" destId="{B6EADC75-762C-40B8-997F-2C3FA15CB04C}" srcOrd="0" destOrd="0" parTransId="{D618BA81-F983-4074-9166-B89EB1F28DE8}" sibTransId="{2F006C89-356F-4D17-9283-B56F8A6EA1DC}"/>
    <dgm:cxn modelId="{7E69739B-C5D6-244E-A8B7-7AAAB2DC53CD}" srcId="{736AE6C8-56BC-4ADB-BA29-50956F120031}" destId="{8E910177-CFA7-C34A-9D86-9104E5AC32B3}" srcOrd="5" destOrd="0" parTransId="{EE5A53C6-C23D-1149-BED0-001935219DA7}" sibTransId="{694E82E2-B4D6-B94F-B612-FD205E4E84AD}"/>
    <dgm:cxn modelId="{683D159F-7A47-4C6C-80A0-406F7A338ABF}" type="presOf" srcId="{C3993F53-0433-4A85-98D8-757C4922EBDC}" destId="{CE225B29-C521-49D2-90C5-434D2DF6E137}" srcOrd="0" destOrd="0" presId="urn:microsoft.com/office/officeart/2005/8/layout/pList1"/>
    <dgm:cxn modelId="{B0EB14AE-D15C-4B55-AAF2-6151C3174356}" type="presOf" srcId="{4437FAD3-9904-48CD-BA18-6E3383253B46}" destId="{25A149C8-C378-46E1-AC30-A8C7160B2369}" srcOrd="0" destOrd="0" presId="urn:microsoft.com/office/officeart/2005/8/layout/pList1"/>
    <dgm:cxn modelId="{3348F9B0-19F8-E44B-B646-49C39EAE4671}" type="presOf" srcId="{694E82E2-B4D6-B94F-B612-FD205E4E84AD}" destId="{A5FE4B96-C957-2446-BE02-52C541D75566}" srcOrd="0" destOrd="0" presId="urn:microsoft.com/office/officeart/2005/8/layout/pList1"/>
    <dgm:cxn modelId="{E369A1B1-AB66-4988-AA01-4136BA06A2D4}" type="presOf" srcId="{A4D14A4C-3D78-4618-8392-9E290642C347}" destId="{68314508-A9D0-4CEB-B822-2E9DE7D8D218}" srcOrd="0" destOrd="0" presId="urn:microsoft.com/office/officeart/2005/8/layout/pList1"/>
    <dgm:cxn modelId="{DA5FA8C1-6FC5-4364-8AB7-ACC43D993A11}" type="presOf" srcId="{6F1AEC18-C5DC-45F5-A8DA-E62E17228BCF}" destId="{6FFB585B-9E10-43A3-954F-AF1AD693DF8E}" srcOrd="0" destOrd="0" presId="urn:microsoft.com/office/officeart/2005/8/layout/pList1"/>
    <dgm:cxn modelId="{186647CC-0A89-4CF8-9A62-DC6D1592F0D7}" srcId="{736AE6C8-56BC-4ADB-BA29-50956F120031}" destId="{C3993F53-0433-4A85-98D8-757C4922EBDC}" srcOrd="9" destOrd="0" parTransId="{A32D3D2D-148A-4B3B-B4D6-BC51F91D4876}" sibTransId="{06675FBF-D915-4E00-9CE2-B53594C543EC}"/>
    <dgm:cxn modelId="{1FCDCBD2-2790-4171-8F6C-11D4F6625812}" type="presOf" srcId="{2F006C89-356F-4D17-9283-B56F8A6EA1DC}" destId="{DA001DC2-A281-4BB3-96F3-E2BF8681A92C}" srcOrd="0" destOrd="0" presId="urn:microsoft.com/office/officeart/2005/8/layout/pList1"/>
    <dgm:cxn modelId="{B8E162D9-7F3B-4167-ABAF-CAF2F86D871E}" type="presOf" srcId="{2E956ABB-CBDB-4DB2-B0F2-3225A4DC4E8F}" destId="{B36271B4-17E0-4453-B99C-CB49D57392BC}" srcOrd="0" destOrd="0" presId="urn:microsoft.com/office/officeart/2005/8/layout/pList1"/>
    <dgm:cxn modelId="{0379C7FF-4803-0C4D-AC6B-73CA6ECB1318}" type="presOf" srcId="{6A146502-E21E-8048-A52F-55739207949D}" destId="{E2E47BFC-F818-464D-BC58-E158C651A15A}" srcOrd="0" destOrd="0" presId="urn:microsoft.com/office/officeart/2005/8/layout/pList1"/>
    <dgm:cxn modelId="{DDCFCB5F-1366-4B2A-A49A-D82CA2B6E233}" type="presParOf" srcId="{5CD12CCF-166C-4156-9484-DF09F030D160}" destId="{24BB0589-DCE6-4896-8760-427457CEED26}" srcOrd="0" destOrd="0" presId="urn:microsoft.com/office/officeart/2005/8/layout/pList1"/>
    <dgm:cxn modelId="{956B91BB-1AF4-4F7D-B1E9-C79E2ADD052C}" type="presParOf" srcId="{24BB0589-DCE6-4896-8760-427457CEED26}" destId="{05B295A2-FD82-4D81-836C-7A7F86C4A05E}" srcOrd="0" destOrd="0" presId="urn:microsoft.com/office/officeart/2005/8/layout/pList1"/>
    <dgm:cxn modelId="{181E4DB0-5AF0-477A-8414-C4418179D8C3}" type="presParOf" srcId="{24BB0589-DCE6-4896-8760-427457CEED26}" destId="{D3C2F59E-9D33-4A1F-A3EF-C25B78E60414}" srcOrd="1" destOrd="0" presId="urn:microsoft.com/office/officeart/2005/8/layout/pList1"/>
    <dgm:cxn modelId="{6DB46559-CB95-44E6-92DF-272A7B0669FF}" type="presParOf" srcId="{5CD12CCF-166C-4156-9484-DF09F030D160}" destId="{DA001DC2-A281-4BB3-96F3-E2BF8681A92C}" srcOrd="1" destOrd="0" presId="urn:microsoft.com/office/officeart/2005/8/layout/pList1"/>
    <dgm:cxn modelId="{6BD5CD7C-36A0-4503-B159-671C59408929}" type="presParOf" srcId="{5CD12CCF-166C-4156-9484-DF09F030D160}" destId="{A65B471E-301C-4351-953B-2982C2904FDA}" srcOrd="2" destOrd="0" presId="urn:microsoft.com/office/officeart/2005/8/layout/pList1"/>
    <dgm:cxn modelId="{8F4B28DC-965A-4151-8309-23CB40064B58}" type="presParOf" srcId="{A65B471E-301C-4351-953B-2982C2904FDA}" destId="{0384F5D4-7FB6-4615-83B1-E27DEEABBC50}" srcOrd="0" destOrd="0" presId="urn:microsoft.com/office/officeart/2005/8/layout/pList1"/>
    <dgm:cxn modelId="{496CAB7B-98EA-4DFE-AD42-1F986693AB24}" type="presParOf" srcId="{A65B471E-301C-4351-953B-2982C2904FDA}" destId="{B36271B4-17E0-4453-B99C-CB49D57392BC}" srcOrd="1" destOrd="0" presId="urn:microsoft.com/office/officeart/2005/8/layout/pList1"/>
    <dgm:cxn modelId="{6E80A88D-A02C-4D57-8199-D922E3192901}" type="presParOf" srcId="{5CD12CCF-166C-4156-9484-DF09F030D160}" destId="{25A149C8-C378-46E1-AC30-A8C7160B2369}" srcOrd="3" destOrd="0" presId="urn:microsoft.com/office/officeart/2005/8/layout/pList1"/>
    <dgm:cxn modelId="{4577374A-CE8A-4E57-942C-C628F53718F3}" type="presParOf" srcId="{5CD12CCF-166C-4156-9484-DF09F030D160}" destId="{A223E628-663D-42F2-BEE7-1E7A0C83B3A7}" srcOrd="4" destOrd="0" presId="urn:microsoft.com/office/officeart/2005/8/layout/pList1"/>
    <dgm:cxn modelId="{4FCCC30F-774A-4B80-A5C4-8C5FC7D34A26}" type="presParOf" srcId="{A223E628-663D-42F2-BEE7-1E7A0C83B3A7}" destId="{6B4FFF30-63A5-4C26-BE21-6CC30633E012}" srcOrd="0" destOrd="0" presId="urn:microsoft.com/office/officeart/2005/8/layout/pList1"/>
    <dgm:cxn modelId="{76B3F0D1-B588-4EA9-9044-0CE46997ABD2}" type="presParOf" srcId="{A223E628-663D-42F2-BEE7-1E7A0C83B3A7}" destId="{51F5B728-EBCA-4F9B-AE50-7B1873F92D4B}" srcOrd="1" destOrd="0" presId="urn:microsoft.com/office/officeart/2005/8/layout/pList1"/>
    <dgm:cxn modelId="{C99D5189-4FE4-4579-A57E-85B947D4C78A}" type="presParOf" srcId="{5CD12CCF-166C-4156-9484-DF09F030D160}" destId="{68314508-A9D0-4CEB-B822-2E9DE7D8D218}" srcOrd="5" destOrd="0" presId="urn:microsoft.com/office/officeart/2005/8/layout/pList1"/>
    <dgm:cxn modelId="{726A3F73-F6C7-47D4-A054-3FDCFCAC62AA}" type="presParOf" srcId="{5CD12CCF-166C-4156-9484-DF09F030D160}" destId="{36A9CB21-00B3-4FE1-8201-7DF792AD388D}" srcOrd="6" destOrd="0" presId="urn:microsoft.com/office/officeart/2005/8/layout/pList1"/>
    <dgm:cxn modelId="{83DD8687-6169-4CF1-97BB-A9DEF29526DC}" type="presParOf" srcId="{36A9CB21-00B3-4FE1-8201-7DF792AD388D}" destId="{F3BFAC20-8031-43EC-A62F-8425CDD3544E}" srcOrd="0" destOrd="0" presId="urn:microsoft.com/office/officeart/2005/8/layout/pList1"/>
    <dgm:cxn modelId="{8FD76CEB-19F2-43A2-92F0-A41DA539F8D0}" type="presParOf" srcId="{36A9CB21-00B3-4FE1-8201-7DF792AD388D}" destId="{CD35ACE5-79D7-40A0-9250-6240FB167D33}" srcOrd="1" destOrd="0" presId="urn:microsoft.com/office/officeart/2005/8/layout/pList1"/>
    <dgm:cxn modelId="{139773B8-E052-4CAE-AE23-41397C8D108C}" type="presParOf" srcId="{5CD12CCF-166C-4156-9484-DF09F030D160}" destId="{268D0B4D-6C9A-4361-ADC4-733117B6117A}" srcOrd="7" destOrd="0" presId="urn:microsoft.com/office/officeart/2005/8/layout/pList1"/>
    <dgm:cxn modelId="{56672D69-CBB3-6A4C-A1E2-68472FB7ABB9}" type="presParOf" srcId="{5CD12CCF-166C-4156-9484-DF09F030D160}" destId="{09C008CC-659F-1B4A-A1A7-AA09B2A192B4}" srcOrd="8" destOrd="0" presId="urn:microsoft.com/office/officeart/2005/8/layout/pList1"/>
    <dgm:cxn modelId="{00FF28D0-79A8-4349-857B-DDB7B1C3CDC6}" type="presParOf" srcId="{09C008CC-659F-1B4A-A1A7-AA09B2A192B4}" destId="{2941679F-C108-A448-86A7-D5C771C9A978}" srcOrd="0" destOrd="0" presId="urn:microsoft.com/office/officeart/2005/8/layout/pList1"/>
    <dgm:cxn modelId="{554240AA-F8A1-B844-B6EB-DA2451B48664}" type="presParOf" srcId="{09C008CC-659F-1B4A-A1A7-AA09B2A192B4}" destId="{E2E47BFC-F818-464D-BC58-E158C651A15A}" srcOrd="1" destOrd="0" presId="urn:microsoft.com/office/officeart/2005/8/layout/pList1"/>
    <dgm:cxn modelId="{E7B4F9CB-B6B9-B64C-8CF6-E40AA83EC294}" type="presParOf" srcId="{5CD12CCF-166C-4156-9484-DF09F030D160}" destId="{BD443AE7-61B3-D843-BC59-11EBF8054534}" srcOrd="9" destOrd="0" presId="urn:microsoft.com/office/officeart/2005/8/layout/pList1"/>
    <dgm:cxn modelId="{4CF13997-2618-AC40-84A0-DF1E27489FCA}" type="presParOf" srcId="{5CD12CCF-166C-4156-9484-DF09F030D160}" destId="{2AD89761-7249-374B-A3E7-1EFB3AED5FED}" srcOrd="10" destOrd="0" presId="urn:microsoft.com/office/officeart/2005/8/layout/pList1"/>
    <dgm:cxn modelId="{397991DD-49D6-8D4C-A95B-51AF5ABCDF87}" type="presParOf" srcId="{2AD89761-7249-374B-A3E7-1EFB3AED5FED}" destId="{7E81160E-DDCF-F94E-A2F8-C4F811FFFCCB}" srcOrd="0" destOrd="0" presId="urn:microsoft.com/office/officeart/2005/8/layout/pList1"/>
    <dgm:cxn modelId="{DCD90D60-B07E-1349-9315-BD6E8D88EB1D}" type="presParOf" srcId="{2AD89761-7249-374B-A3E7-1EFB3AED5FED}" destId="{F28F5487-508F-DF49-AA8A-D2C517A5539D}" srcOrd="1" destOrd="0" presId="urn:microsoft.com/office/officeart/2005/8/layout/pList1"/>
    <dgm:cxn modelId="{126EB764-FBCF-7144-BB0C-477AD628245F}" type="presParOf" srcId="{5CD12CCF-166C-4156-9484-DF09F030D160}" destId="{A5FE4B96-C957-2446-BE02-52C541D75566}" srcOrd="11" destOrd="0" presId="urn:microsoft.com/office/officeart/2005/8/layout/pList1"/>
    <dgm:cxn modelId="{8C610FA5-D593-4DA3-8D8D-BAAAF5D00543}" type="presParOf" srcId="{5CD12CCF-166C-4156-9484-DF09F030D160}" destId="{A6EA972E-D251-41D5-9771-8BD9135F8BF2}" srcOrd="12" destOrd="0" presId="urn:microsoft.com/office/officeart/2005/8/layout/pList1"/>
    <dgm:cxn modelId="{09BBA2EA-6F88-483E-86B2-C7B310C3AAA5}" type="presParOf" srcId="{A6EA972E-D251-41D5-9771-8BD9135F8BF2}" destId="{F39668A2-A8F7-4D57-9667-AB9D4554082E}" srcOrd="0" destOrd="0" presId="urn:microsoft.com/office/officeart/2005/8/layout/pList1"/>
    <dgm:cxn modelId="{5FB66EAB-67BC-4DDC-8181-BB9855AB3BC1}" type="presParOf" srcId="{A6EA972E-D251-41D5-9771-8BD9135F8BF2}" destId="{510C20AD-9DAA-463E-9E2F-D6806030039F}" srcOrd="1" destOrd="0" presId="urn:microsoft.com/office/officeart/2005/8/layout/pList1"/>
    <dgm:cxn modelId="{F5E60EF4-4920-44F6-B1E8-67A7126BCF19}" type="presParOf" srcId="{5CD12CCF-166C-4156-9484-DF09F030D160}" destId="{2E032E44-1790-4DCA-9623-28CDC1B28DBA}" srcOrd="13" destOrd="0" presId="urn:microsoft.com/office/officeart/2005/8/layout/pList1"/>
    <dgm:cxn modelId="{853A34C8-81CC-D049-956D-537218C04088}" type="presParOf" srcId="{5CD12CCF-166C-4156-9484-DF09F030D160}" destId="{7825E1D3-1961-F846-B93B-3F8703A428EE}" srcOrd="14" destOrd="0" presId="urn:microsoft.com/office/officeart/2005/8/layout/pList1"/>
    <dgm:cxn modelId="{3A9471F0-98BC-0F44-BA0D-21CD32635A25}" type="presParOf" srcId="{7825E1D3-1961-F846-B93B-3F8703A428EE}" destId="{894DC4DE-0F6B-D14F-96B8-3E4A48C18453}" srcOrd="0" destOrd="0" presId="urn:microsoft.com/office/officeart/2005/8/layout/pList1"/>
    <dgm:cxn modelId="{826AB74C-6B66-EE4A-B566-2323C4B1CB5A}" type="presParOf" srcId="{7825E1D3-1961-F846-B93B-3F8703A428EE}" destId="{8865C6BF-1EAF-5A4E-B106-01C2ADCC4667}" srcOrd="1" destOrd="0" presId="urn:microsoft.com/office/officeart/2005/8/layout/pList1"/>
    <dgm:cxn modelId="{F16446E0-ECFB-EC4E-8111-FFC01ABF8F69}" type="presParOf" srcId="{5CD12CCF-166C-4156-9484-DF09F030D160}" destId="{53862D4F-729C-6F42-B386-B145BA5006F5}" srcOrd="15" destOrd="0" presId="urn:microsoft.com/office/officeart/2005/8/layout/pList1"/>
    <dgm:cxn modelId="{DB04FE3D-CB9C-4531-A8DC-4E57EB3A44B2}" type="presParOf" srcId="{5CD12CCF-166C-4156-9484-DF09F030D160}" destId="{EB6898D6-EEE4-4A3F-A2E1-6672243CA320}" srcOrd="16" destOrd="0" presId="urn:microsoft.com/office/officeart/2005/8/layout/pList1"/>
    <dgm:cxn modelId="{A03C7DC7-D9AC-4529-A74D-7EAE743ABA8C}" type="presParOf" srcId="{EB6898D6-EEE4-4A3F-A2E1-6672243CA320}" destId="{666127AB-9CB3-4228-903D-676AE5BD3308}" srcOrd="0" destOrd="0" presId="urn:microsoft.com/office/officeart/2005/8/layout/pList1"/>
    <dgm:cxn modelId="{028F0874-3074-48D9-9E95-1DEFDCC87922}" type="presParOf" srcId="{EB6898D6-EEE4-4A3F-A2E1-6672243CA320}" destId="{6FFB585B-9E10-43A3-954F-AF1AD693DF8E}" srcOrd="1" destOrd="0" presId="urn:microsoft.com/office/officeart/2005/8/layout/pList1"/>
    <dgm:cxn modelId="{FADFE4D7-BA58-4283-AC37-02317B41666F}" type="presParOf" srcId="{5CD12CCF-166C-4156-9484-DF09F030D160}" destId="{980F8E17-96EC-429E-9BC9-15619E54E472}" srcOrd="17" destOrd="0" presId="urn:microsoft.com/office/officeart/2005/8/layout/pList1"/>
    <dgm:cxn modelId="{0AED83ED-8D63-4963-AE9B-10B03585F5B7}" type="presParOf" srcId="{5CD12CCF-166C-4156-9484-DF09F030D160}" destId="{28147CB9-2580-463D-95F5-6886503F9B0D}" srcOrd="18" destOrd="0" presId="urn:microsoft.com/office/officeart/2005/8/layout/pList1"/>
    <dgm:cxn modelId="{7551A1DB-BAB6-4CF6-8373-00AFDA8FB248}" type="presParOf" srcId="{28147CB9-2580-463D-95F5-6886503F9B0D}" destId="{FBD94577-97FC-4256-8D3A-DABA7B6B1DF8}" srcOrd="0" destOrd="0" presId="urn:microsoft.com/office/officeart/2005/8/layout/pList1"/>
    <dgm:cxn modelId="{9E61E245-2446-4EC0-AA4E-ABEEC05B6D38}" type="presParOf" srcId="{28147CB9-2580-463D-95F5-6886503F9B0D}" destId="{CE225B29-C521-49D2-90C5-434D2DF6E137}"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Hédonistes, oblatives, auto-expression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Acheter, payer, consommer</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24DD545-D274-4962-86DE-2746C53884D2}"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6A0F4AC-BA37-4E8B-B871-06E8223C20CF}" type="presOf" srcId="{2E0FBF74-A230-4127-915D-8D6017D825F1}" destId="{14B48C8E-A434-4DF6-9275-52C843A9D905}" srcOrd="0" destOrd="0" presId="urn:microsoft.com/office/officeart/2005/8/layout/vList2"/>
    <dgm:cxn modelId="{4D27F0EF-5A10-4A7E-84B5-E70ACA6CDFE1}" type="presOf" srcId="{5D4B30D6-290E-4EC3-A632-4F807898416F}" destId="{9C2A0166-6F07-47A5-92F6-F5329AE381A9}" srcOrd="0" destOrd="0" presId="urn:microsoft.com/office/officeart/2005/8/layout/vList2"/>
    <dgm:cxn modelId="{E3136A7D-DF82-46DF-8E49-6F36D9AE1B5D}" type="presParOf" srcId="{14B48C8E-A434-4DF6-9275-52C843A9D905}" destId="{9C2A0166-6F07-47A5-92F6-F5329AE381A9}" srcOrd="0" destOrd="0" presId="urn:microsoft.com/office/officeart/2005/8/layout/vList2"/>
    <dgm:cxn modelId="{21646CE5-2050-4704-8A26-EFEA0747E4E7}" type="presParOf" srcId="{14B48C8E-A434-4DF6-9275-52C843A9D905}" destId="{0BE288BD-7714-4CBB-BD38-491562004273}" srcOrd="1" destOrd="0" presId="urn:microsoft.com/office/officeart/2005/8/layout/vList2"/>
    <dgm:cxn modelId="{9B34C617-8A8C-4B53-A4ED-F6F86552BF55}"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sz="1900" dirty="0"/>
            <a:t> </a:t>
          </a:r>
          <a:r>
            <a:rPr lang="fr-FR" sz="2300" dirty="0"/>
            <a:t>Elle permet de fabriquer davantage de produits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Elle remplace  la notion de vente du bien par celle de la vente de l’usage du bien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Elle développe la fonction de concurrence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Elle remplace la notion d’usage du bien par celle de vente du bien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17715" custLinFactNeighborX="2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Elle remplace  la notion de vente du bien par celle de la vente de l’usage du bien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Un respect précis du label AB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Une utilisation abusive de l’image « éco durable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 Une réelle promesse environnementale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Une utilisation abusive de l’image « éco durable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Un engagement fort du consommateur dans l’écologie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Un respect précis du label AB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Une utilisation abusive de l’image « éco durable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Le boycott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La grève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B500D509-7960-4C14-8F14-28B935F523C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452EC43-A0CC-405A-8A27-F3CB1791994C}" type="presOf" srcId="{0BD91133-12B2-4A8C-B965-068B16F78B41}" destId="{D630E1FA-4615-4785-9932-154AFAB6223D}" srcOrd="0" destOrd="0" presId="urn:microsoft.com/office/officeart/2005/8/layout/vList2"/>
    <dgm:cxn modelId="{3FF23F59-AEFF-4350-96DF-BD058FB881EF}"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91413C6A-D833-428B-ADEF-1EE2C1F6762B}" type="presParOf" srcId="{14B48C8E-A434-4DF6-9275-52C843A9D905}" destId="{9C2A0166-6F07-47A5-92F6-F5329AE381A9}" srcOrd="0" destOrd="0" presId="urn:microsoft.com/office/officeart/2005/8/layout/vList2"/>
    <dgm:cxn modelId="{5B84C4FC-D832-480A-87A2-0E8FD3486E58}" type="presParOf" srcId="{14B48C8E-A434-4DF6-9275-52C843A9D905}" destId="{0BE288BD-7714-4CBB-BD38-491562004273}" srcOrd="1" destOrd="0" presId="urn:microsoft.com/office/officeart/2005/8/layout/vList2"/>
    <dgm:cxn modelId="{64C22678-25A2-41B2-9278-A3357DF48E4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Le boycott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La grève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C6AF3F33-DF62-41EC-A8B3-80A4052B7410}"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6F4E62C7-C248-45E7-A78F-5B205E649787}" type="presOf" srcId="{5D4B30D6-290E-4EC3-A632-4F807898416F}" destId="{9C2A0166-6F07-47A5-92F6-F5329AE381A9}" srcOrd="0" destOrd="0" presId="urn:microsoft.com/office/officeart/2005/8/layout/vList2"/>
    <dgm:cxn modelId="{F14FF2D3-5E8F-43F6-8420-21173BDCC980}" type="presOf" srcId="{0BD91133-12B2-4A8C-B965-068B16F78B41}" destId="{D630E1FA-4615-4785-9932-154AFAB6223D}" srcOrd="0" destOrd="0" presId="urn:microsoft.com/office/officeart/2005/8/layout/vList2"/>
    <dgm:cxn modelId="{A920DBA1-68F3-40B3-9ED3-002A48A7F824}" type="presParOf" srcId="{14B48C8E-A434-4DF6-9275-52C843A9D905}" destId="{9C2A0166-6F07-47A5-92F6-F5329AE381A9}" srcOrd="0" destOrd="0" presId="urn:microsoft.com/office/officeart/2005/8/layout/vList2"/>
    <dgm:cxn modelId="{87298D31-6C92-44DB-9228-AFFD4B649905}" type="presParOf" srcId="{14B48C8E-A434-4DF6-9275-52C843A9D905}" destId="{0BE288BD-7714-4CBB-BD38-491562004273}" srcOrd="1" destOrd="0" presId="urn:microsoft.com/office/officeart/2005/8/layout/vList2"/>
    <dgm:cxn modelId="{50D54B19-568F-4865-AC59-D53F976B4E8F}"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L’achat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dgm:spPr>
      <dgm:t>
        <a:bodyPr/>
        <a:lstStyle/>
        <a:p>
          <a:r>
            <a:rPr lang="fr-FR" dirty="0"/>
            <a:t>La démission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46052D31-E52B-4AF9-B845-3F284FED21D3}"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9BD3F6B-5765-4B3D-9847-909CB8763062}"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345A29E-7E65-4E19-AEAB-B1E048430B46}" type="presOf" srcId="{5D4B30D6-290E-4EC3-A632-4F807898416F}" destId="{9C2A0166-6F07-47A5-92F6-F5329AE381A9}" srcOrd="0" destOrd="0" presId="urn:microsoft.com/office/officeart/2005/8/layout/vList2"/>
    <dgm:cxn modelId="{21F1EA7D-7AD8-493F-87D8-EBC5605695B5}" type="presParOf" srcId="{14B48C8E-A434-4DF6-9275-52C843A9D905}" destId="{9C2A0166-6F07-47A5-92F6-F5329AE381A9}" srcOrd="0" destOrd="0" presId="urn:microsoft.com/office/officeart/2005/8/layout/vList2"/>
    <dgm:cxn modelId="{4E49C7E3-A996-4939-AE90-625DDA70E10B}" type="presParOf" srcId="{14B48C8E-A434-4DF6-9275-52C843A9D905}" destId="{0BE288BD-7714-4CBB-BD38-491562004273}" srcOrd="1" destOrd="0" presId="urn:microsoft.com/office/officeart/2005/8/layout/vList2"/>
    <dgm:cxn modelId="{7356E17B-75AE-42E0-88B3-455E3839C58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Hédonistes, oblatives, auto-expression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5122A9C6-57FF-419C-A615-D11DB88BDA72}" type="presOf" srcId="{5D4B30D6-290E-4EC3-A632-4F807898416F}" destId="{9C2A0166-6F07-47A5-92F6-F5329AE381A9}" srcOrd="0" destOrd="0" presId="urn:microsoft.com/office/officeart/2005/8/layout/vList2"/>
    <dgm:cxn modelId="{471F68CD-FE8C-4F56-A2E4-4E2AE2A5EC00}" type="presOf" srcId="{2E0FBF74-A230-4127-915D-8D6017D825F1}" destId="{14B48C8E-A434-4DF6-9275-52C843A9D905}" srcOrd="0" destOrd="0" presId="urn:microsoft.com/office/officeart/2005/8/layout/vList2"/>
    <dgm:cxn modelId="{A7788A63-365B-47E1-8217-7488317FE52E}"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0.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1.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F38B7303-CF8E-4B8E-A98B-6802152F8BDA}" type="presOf" srcId="{DCB9588B-5C80-4DDB-BFAF-ECF7FA37217C}" destId="{3606EAA2-11C8-4B4C-A945-FCD2BE18E79B}"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C5E6A633-CA1C-4F0E-9AF4-5F8C1F11F783}"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B4280F6B-FEAA-4B65-9F9D-DEDDE1950C78}" type="presOf" srcId="{11060480-5F9F-4F9F-96DD-32B7A1E6585A}" destId="{868E71F2-AA39-4FD3-8816-9F09FBF83934}" srcOrd="0" destOrd="0" presId="urn:microsoft.com/office/officeart/2005/8/layout/pList1"/>
    <dgm:cxn modelId="{A0224C92-3C39-41A3-BCEC-011C7A870206}" type="presOf" srcId="{D9432215-3348-4C3F-89B2-3A76B6BDD5D5}" destId="{3E142F42-4DA2-4F8E-A8EF-BC1F1CA084B1}"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AD8C08D2-A864-4C89-8BAA-6A7EBBC141D9}" type="presOf" srcId="{898B6C12-658D-4606-838F-03C82CA69491}" destId="{7B116C94-F099-4AE7-8C6F-BCAE0628D3D7}" srcOrd="0" destOrd="0" presId="urn:microsoft.com/office/officeart/2005/8/layout/pList1"/>
    <dgm:cxn modelId="{BA48CBFB-0EF3-4F30-B665-C336A281EB37}" type="presOf" srcId="{17B13024-0CE6-4461-B913-23A9F2927BF4}" destId="{5A5920A3-D128-4EC3-B950-7CFF5C25840E}" srcOrd="0" destOrd="0" presId="urn:microsoft.com/office/officeart/2005/8/layout/pList1"/>
    <dgm:cxn modelId="{29286003-2FCE-44C4-8BEB-887F362E216C}" type="presParOf" srcId="{3E142F42-4DA2-4F8E-A8EF-BC1F1CA084B1}" destId="{D9BC8FBF-8DE7-4FFA-A528-2F7A866DBFEA}" srcOrd="0" destOrd="0" presId="urn:microsoft.com/office/officeart/2005/8/layout/pList1"/>
    <dgm:cxn modelId="{B27C7202-2EE6-4F29-B380-29E3879AD075}" type="presParOf" srcId="{D9BC8FBF-8DE7-4FFA-A528-2F7A866DBFEA}" destId="{400F8301-9833-4295-B444-793C7975E69D}" srcOrd="0" destOrd="0" presId="urn:microsoft.com/office/officeart/2005/8/layout/pList1"/>
    <dgm:cxn modelId="{2A1C4415-5D56-47A4-84CF-79269852B2ED}" type="presParOf" srcId="{D9BC8FBF-8DE7-4FFA-A528-2F7A866DBFEA}" destId="{868E71F2-AA39-4FD3-8816-9F09FBF83934}" srcOrd="1" destOrd="0" presId="urn:microsoft.com/office/officeart/2005/8/layout/pList1"/>
    <dgm:cxn modelId="{C6DA527F-FDE2-4B9D-84A5-ED76BE8436E1}" type="presParOf" srcId="{3E142F42-4DA2-4F8E-A8EF-BC1F1CA084B1}" destId="{6080DE9D-B9E9-4989-95C9-93E2DB95A022}" srcOrd="1" destOrd="0" presId="urn:microsoft.com/office/officeart/2005/8/layout/pList1"/>
    <dgm:cxn modelId="{F7EF90D0-448B-4CE0-96BD-538045CF22E0}" type="presParOf" srcId="{3E142F42-4DA2-4F8E-A8EF-BC1F1CA084B1}" destId="{26D28CB3-9669-43E2-A968-D22D55E85A55}" srcOrd="2" destOrd="0" presId="urn:microsoft.com/office/officeart/2005/8/layout/pList1"/>
    <dgm:cxn modelId="{0298D97B-139A-47F2-8EFD-3C987AEC9E11}" type="presParOf" srcId="{26D28CB3-9669-43E2-A968-D22D55E85A55}" destId="{B62D1CE0-CF67-4CEE-A48F-F3EE32B94C15}" srcOrd="0" destOrd="0" presId="urn:microsoft.com/office/officeart/2005/8/layout/pList1"/>
    <dgm:cxn modelId="{051B4E1B-DA12-4784-8EE8-E588F3039704}" type="presParOf" srcId="{26D28CB3-9669-43E2-A968-D22D55E85A55}" destId="{3606EAA2-11C8-4B4C-A945-FCD2BE18E79B}" srcOrd="1" destOrd="0" presId="urn:microsoft.com/office/officeart/2005/8/layout/pList1"/>
    <dgm:cxn modelId="{CD4FA72A-827F-4D33-A10C-860462F9BC3F}" type="presParOf" srcId="{3E142F42-4DA2-4F8E-A8EF-BC1F1CA084B1}" destId="{7B116C94-F099-4AE7-8C6F-BCAE0628D3D7}" srcOrd="3" destOrd="0" presId="urn:microsoft.com/office/officeart/2005/8/layout/pList1"/>
    <dgm:cxn modelId="{1941BED0-A35F-47B2-A974-BF6C1A521FE4}" type="presParOf" srcId="{3E142F42-4DA2-4F8E-A8EF-BC1F1CA084B1}" destId="{418025BC-4D96-4B3D-850F-D2787E2548BE}" srcOrd="4" destOrd="0" presId="urn:microsoft.com/office/officeart/2005/8/layout/pList1"/>
    <dgm:cxn modelId="{1B20DE20-6C2D-40D9-AA9F-229C925D4BCD}" type="presParOf" srcId="{418025BC-4D96-4B3D-850F-D2787E2548BE}" destId="{264AF6E7-6705-4321-821C-0F86404680A9}" srcOrd="0" destOrd="0" presId="urn:microsoft.com/office/officeart/2005/8/layout/pList1"/>
    <dgm:cxn modelId="{DC7D5CAB-DAD3-4EF4-81CF-9767CE87ABA6}"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2.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DF498428-7E1B-4FA2-9829-969ECEB09110}" type="presOf" srcId="{17B13024-0CE6-4461-B913-23A9F2927BF4}" destId="{5A5920A3-D128-4EC3-B950-7CFF5C25840E}"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29C1948-E051-470B-B1B7-D6049BB8829F}" type="presOf" srcId="{70789D1C-A62F-44FE-9F45-39C4A78C0413}" destId="{6080DE9D-B9E9-4989-95C9-93E2DB95A022}" srcOrd="0" destOrd="0" presId="urn:microsoft.com/office/officeart/2005/8/layout/pList1"/>
    <dgm:cxn modelId="{2A615F4C-A5D4-403C-9C5E-EBC5E1A41EAF}" type="presOf" srcId="{898B6C12-658D-4606-838F-03C82CA69491}" destId="{7B116C94-F099-4AE7-8C6F-BCAE0628D3D7}" srcOrd="0" destOrd="0" presId="urn:microsoft.com/office/officeart/2005/8/layout/pList1"/>
    <dgm:cxn modelId="{0C719960-52D7-415F-A4E3-E080F8B108AD}" type="presOf" srcId="{D9432215-3348-4C3F-89B2-3A76B6BDD5D5}" destId="{3E142F42-4DA2-4F8E-A8EF-BC1F1CA084B1}" srcOrd="0" destOrd="0" presId="urn:microsoft.com/office/officeart/2005/8/layout/pList1"/>
    <dgm:cxn modelId="{C9A42965-C5BE-46E9-BB9F-32119499C490}" type="presOf" srcId="{11060480-5F9F-4F9F-96DD-32B7A1E6585A}" destId="{868E71F2-AA39-4FD3-8816-9F09FBF83934}" srcOrd="0" destOrd="0" presId="urn:microsoft.com/office/officeart/2005/8/layout/pList1"/>
    <dgm:cxn modelId="{2358CEBA-1BF4-4764-A844-6879D904A837}"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DD88822-483D-4B5E-B4B6-094C3A7737E6}" type="presParOf" srcId="{3E142F42-4DA2-4F8E-A8EF-BC1F1CA084B1}" destId="{D9BC8FBF-8DE7-4FFA-A528-2F7A866DBFEA}" srcOrd="0" destOrd="0" presId="urn:microsoft.com/office/officeart/2005/8/layout/pList1"/>
    <dgm:cxn modelId="{F17A5BCE-D4C0-4719-A2EC-9EE044209979}" type="presParOf" srcId="{D9BC8FBF-8DE7-4FFA-A528-2F7A866DBFEA}" destId="{400F8301-9833-4295-B444-793C7975E69D}" srcOrd="0" destOrd="0" presId="urn:microsoft.com/office/officeart/2005/8/layout/pList1"/>
    <dgm:cxn modelId="{847ED96B-191F-400A-BAFE-5AB21330E6F7}" type="presParOf" srcId="{D9BC8FBF-8DE7-4FFA-A528-2F7A866DBFEA}" destId="{868E71F2-AA39-4FD3-8816-9F09FBF83934}" srcOrd="1" destOrd="0" presId="urn:microsoft.com/office/officeart/2005/8/layout/pList1"/>
    <dgm:cxn modelId="{E8772548-A8B1-42BE-BC61-798E7A342487}" type="presParOf" srcId="{3E142F42-4DA2-4F8E-A8EF-BC1F1CA084B1}" destId="{6080DE9D-B9E9-4989-95C9-93E2DB95A022}" srcOrd="1" destOrd="0" presId="urn:microsoft.com/office/officeart/2005/8/layout/pList1"/>
    <dgm:cxn modelId="{A12B97A2-E690-4C0A-9213-00908C26D75C}" type="presParOf" srcId="{3E142F42-4DA2-4F8E-A8EF-BC1F1CA084B1}" destId="{26D28CB3-9669-43E2-A968-D22D55E85A55}" srcOrd="2" destOrd="0" presId="urn:microsoft.com/office/officeart/2005/8/layout/pList1"/>
    <dgm:cxn modelId="{3A1B50DF-D852-4AD1-82B2-EAEE450E21E0}" type="presParOf" srcId="{26D28CB3-9669-43E2-A968-D22D55E85A55}" destId="{B62D1CE0-CF67-4CEE-A48F-F3EE32B94C15}" srcOrd="0" destOrd="0" presId="urn:microsoft.com/office/officeart/2005/8/layout/pList1"/>
    <dgm:cxn modelId="{7BDD58F6-4EF9-4855-B08C-C7B70B96F205}" type="presParOf" srcId="{26D28CB3-9669-43E2-A968-D22D55E85A55}" destId="{3606EAA2-11C8-4B4C-A945-FCD2BE18E79B}" srcOrd="1" destOrd="0" presId="urn:microsoft.com/office/officeart/2005/8/layout/pList1"/>
    <dgm:cxn modelId="{BB071937-75E9-4F9B-ACA0-7797F8D46752}" type="presParOf" srcId="{3E142F42-4DA2-4F8E-A8EF-BC1F1CA084B1}" destId="{7B116C94-F099-4AE7-8C6F-BCAE0628D3D7}" srcOrd="3" destOrd="0" presId="urn:microsoft.com/office/officeart/2005/8/layout/pList1"/>
    <dgm:cxn modelId="{702232A2-CEC6-431A-8B10-C818D9641629}" type="presParOf" srcId="{3E142F42-4DA2-4F8E-A8EF-BC1F1CA084B1}" destId="{418025BC-4D96-4B3D-850F-D2787E2548BE}" srcOrd="4" destOrd="0" presId="urn:microsoft.com/office/officeart/2005/8/layout/pList1"/>
    <dgm:cxn modelId="{69D83911-F5BB-4B4A-B23F-19AC00FF027F}" type="presParOf" srcId="{418025BC-4D96-4B3D-850F-D2787E2548BE}" destId="{264AF6E7-6705-4321-821C-0F86404680A9}" srcOrd="0" destOrd="0" presId="urn:microsoft.com/office/officeart/2005/8/layout/pList1"/>
    <dgm:cxn modelId="{E00CE3BA-D217-4082-9048-907B336A0027}"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E143F522-EADE-4836-A6B4-F04C6CC01639}" type="presOf" srcId="{898B6C12-658D-4606-838F-03C82CA69491}" destId="{7B116C94-F099-4AE7-8C6F-BCAE0628D3D7}" srcOrd="0" destOrd="0" presId="urn:microsoft.com/office/officeart/2005/8/layout/pList1"/>
    <dgm:cxn modelId="{7E24FA2F-7C79-4054-9742-060FB1E514A0}"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9C5E474D-0736-4F88-9F45-9D7ADC7FE3CF}" type="presOf" srcId="{D9432215-3348-4C3F-89B2-3A76B6BDD5D5}" destId="{3E142F42-4DA2-4F8E-A8EF-BC1F1CA084B1}" srcOrd="0" destOrd="0" presId="urn:microsoft.com/office/officeart/2005/8/layout/pList1"/>
    <dgm:cxn modelId="{BB48587D-FDC3-4B9E-B0D1-EA2D32CFB87D}" type="presOf" srcId="{DCB9588B-5C80-4DDB-BFAF-ECF7FA37217C}" destId="{3606EAA2-11C8-4B4C-A945-FCD2BE18E79B}" srcOrd="0" destOrd="0" presId="urn:microsoft.com/office/officeart/2005/8/layout/pList1"/>
    <dgm:cxn modelId="{CD217A9D-8A64-4CFA-BB05-1EC094458114}"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2BDF8F8-D99E-4509-99A3-A29DBE8E826D}" type="presOf" srcId="{11060480-5F9F-4F9F-96DD-32B7A1E6585A}" destId="{868E71F2-AA39-4FD3-8816-9F09FBF83934}" srcOrd="0" destOrd="0" presId="urn:microsoft.com/office/officeart/2005/8/layout/pList1"/>
    <dgm:cxn modelId="{411C19B7-D4E6-43DF-8622-B306351015BE}" type="presParOf" srcId="{3E142F42-4DA2-4F8E-A8EF-BC1F1CA084B1}" destId="{D9BC8FBF-8DE7-4FFA-A528-2F7A866DBFEA}" srcOrd="0" destOrd="0" presId="urn:microsoft.com/office/officeart/2005/8/layout/pList1"/>
    <dgm:cxn modelId="{3F9D943B-F5D3-45EB-89DE-954CE38252EB}" type="presParOf" srcId="{D9BC8FBF-8DE7-4FFA-A528-2F7A866DBFEA}" destId="{400F8301-9833-4295-B444-793C7975E69D}" srcOrd="0" destOrd="0" presId="urn:microsoft.com/office/officeart/2005/8/layout/pList1"/>
    <dgm:cxn modelId="{FBE11F25-64F5-44E3-A3B4-963610FA145A}" type="presParOf" srcId="{D9BC8FBF-8DE7-4FFA-A528-2F7A866DBFEA}" destId="{868E71F2-AA39-4FD3-8816-9F09FBF83934}" srcOrd="1" destOrd="0" presId="urn:microsoft.com/office/officeart/2005/8/layout/pList1"/>
    <dgm:cxn modelId="{B743E366-2F55-4027-B3C2-0BA9C6E6E10A}" type="presParOf" srcId="{3E142F42-4DA2-4F8E-A8EF-BC1F1CA084B1}" destId="{6080DE9D-B9E9-4989-95C9-93E2DB95A022}" srcOrd="1" destOrd="0" presId="urn:microsoft.com/office/officeart/2005/8/layout/pList1"/>
    <dgm:cxn modelId="{27967EB9-31C6-4ED0-9EF8-200B21929BDD}" type="presParOf" srcId="{3E142F42-4DA2-4F8E-A8EF-BC1F1CA084B1}" destId="{26D28CB3-9669-43E2-A968-D22D55E85A55}" srcOrd="2" destOrd="0" presId="urn:microsoft.com/office/officeart/2005/8/layout/pList1"/>
    <dgm:cxn modelId="{84332BAD-75AC-493E-BF64-6D43ADC998D6}" type="presParOf" srcId="{26D28CB3-9669-43E2-A968-D22D55E85A55}" destId="{B62D1CE0-CF67-4CEE-A48F-F3EE32B94C15}" srcOrd="0" destOrd="0" presId="urn:microsoft.com/office/officeart/2005/8/layout/pList1"/>
    <dgm:cxn modelId="{FD9F1DE0-4CB4-43C4-B6EB-54F75D55C019}" type="presParOf" srcId="{26D28CB3-9669-43E2-A968-D22D55E85A55}" destId="{3606EAA2-11C8-4B4C-A945-FCD2BE18E79B}" srcOrd="1" destOrd="0" presId="urn:microsoft.com/office/officeart/2005/8/layout/pList1"/>
    <dgm:cxn modelId="{E6EF1747-5BCC-42E4-B63C-E56DBDC70658}" type="presParOf" srcId="{3E142F42-4DA2-4F8E-A8EF-BC1F1CA084B1}" destId="{7B116C94-F099-4AE7-8C6F-BCAE0628D3D7}" srcOrd="3" destOrd="0" presId="urn:microsoft.com/office/officeart/2005/8/layout/pList1"/>
    <dgm:cxn modelId="{BFA7E741-63CC-4A95-A751-73920A5EBB8B}" type="presParOf" srcId="{3E142F42-4DA2-4F8E-A8EF-BC1F1CA084B1}" destId="{418025BC-4D96-4B3D-850F-D2787E2548BE}" srcOrd="4" destOrd="0" presId="urn:microsoft.com/office/officeart/2005/8/layout/pList1"/>
    <dgm:cxn modelId="{60200701-10C5-4C59-9712-DE4D159761CC}" type="presParOf" srcId="{418025BC-4D96-4B3D-850F-D2787E2548BE}" destId="{264AF6E7-6705-4321-821C-0F86404680A9}" srcOrd="0" destOrd="0" presId="urn:microsoft.com/office/officeart/2005/8/layout/pList1"/>
    <dgm:cxn modelId="{9DB9A908-C44B-4721-867A-B8227FBA93BD}"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est une pratique légale qui permet d’augmenter le CA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est une pratique commerciale illégale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52026" custLinFactNeighborY="-86985">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AE4C40B-966B-41C2-847E-C8E483BD309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875373A-C47B-43B0-8681-E3F698943FD8}" type="presOf" srcId="{5D4B30D6-290E-4EC3-A632-4F807898416F}" destId="{9C2A0166-6F07-47A5-92F6-F5329AE381A9}" srcOrd="0" destOrd="0" presId="urn:microsoft.com/office/officeart/2005/8/layout/vList2"/>
    <dgm:cxn modelId="{52973D84-4BB9-4971-97B4-C68B67D73F5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F4C08DF-382D-4A6C-A52A-482EFC8785B6}" type="presParOf" srcId="{14B48C8E-A434-4DF6-9275-52C843A9D905}" destId="{9C2A0166-6F07-47A5-92F6-F5329AE381A9}" srcOrd="0" destOrd="0" presId="urn:microsoft.com/office/officeart/2005/8/layout/vList2"/>
    <dgm:cxn modelId="{F2B15904-8D4F-403C-BE37-B5A299DE24ED}" type="presParOf" srcId="{14B48C8E-A434-4DF6-9275-52C843A9D905}" destId="{0BE288BD-7714-4CBB-BD38-491562004273}" srcOrd="1" destOrd="0" presId="urn:microsoft.com/office/officeart/2005/8/layout/vList2"/>
    <dgm:cxn modelId="{F8B1D50A-DF61-4826-AD76-B2A6EED5A45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 permet de fidéliser les clients plus efficacement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est appelée ainsi toute vente d’un bien tangible.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100000" custLinFactNeighborX="-72" custLinFactNeighborY="-10489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63021B38-9E1F-422C-A2BE-CCF5BAEDCA9B}" type="presOf" srcId="{2E0FBF74-A230-4127-915D-8D6017D825F1}" destId="{14B48C8E-A434-4DF6-9275-52C843A9D905}" srcOrd="0" destOrd="0" presId="urn:microsoft.com/office/officeart/2005/8/layout/vList2"/>
    <dgm:cxn modelId="{ECF6986B-D1EA-4C34-9CF0-496353915FEE}" type="presOf" srcId="{0BD91133-12B2-4A8C-B965-068B16F78B41}" destId="{D630E1FA-4615-4785-9932-154AFAB6223D}" srcOrd="0" destOrd="0" presId="urn:microsoft.com/office/officeart/2005/8/layout/vList2"/>
    <dgm:cxn modelId="{1A7E8D72-7119-4BB8-9AFF-1B8A301AAA3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86D7823-93CA-4DF6-9B41-BDE5B90D27A0}" type="presParOf" srcId="{14B48C8E-A434-4DF6-9275-52C843A9D905}" destId="{9C2A0166-6F07-47A5-92F6-F5329AE381A9}" srcOrd="0" destOrd="0" presId="urn:microsoft.com/office/officeart/2005/8/layout/vList2"/>
    <dgm:cxn modelId="{2032C5FC-392B-4ACF-B4D5-39F07AB9C1EB}" type="presParOf" srcId="{14B48C8E-A434-4DF6-9275-52C843A9D905}" destId="{0BE288BD-7714-4CBB-BD38-491562004273}" srcOrd="1" destOrd="0" presId="urn:microsoft.com/office/officeart/2005/8/layout/vList2"/>
    <dgm:cxn modelId="{35253C34-1F37-42EA-B6F0-283B60065F7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est une pratique commerciale illégale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est une pratique légale qui permet d’augmenter le CA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444B200-8B6B-4298-827F-C53171C5E35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7D556C70-6255-48BF-8554-8B9DB7165FA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7E31CA5-D153-4C8F-A15D-3E771B1EC39C}" type="presOf" srcId="{0BD91133-12B2-4A8C-B965-068B16F78B41}" destId="{D630E1FA-4615-4785-9932-154AFAB6223D}" srcOrd="0" destOrd="0" presId="urn:microsoft.com/office/officeart/2005/8/layout/vList2"/>
    <dgm:cxn modelId="{46C04398-5B0F-49BF-9E44-8A6F675BA49E}" type="presParOf" srcId="{14B48C8E-A434-4DF6-9275-52C843A9D905}" destId="{9C2A0166-6F07-47A5-92F6-F5329AE381A9}" srcOrd="0" destOrd="0" presId="urn:microsoft.com/office/officeart/2005/8/layout/vList2"/>
    <dgm:cxn modelId="{33489FA9-515C-468E-9CFA-C5DC77272CE0}" type="presParOf" srcId="{14B48C8E-A434-4DF6-9275-52C843A9D905}" destId="{0BE288BD-7714-4CBB-BD38-491562004273}" srcOrd="1" destOrd="0" presId="urn:microsoft.com/office/officeart/2005/8/layout/vList2"/>
    <dgm:cxn modelId="{5EB7069B-6DAD-4E4E-829D-46EDA5680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1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Une</a:t>
          </a:r>
          <a:r>
            <a:rPr lang="fr-FR" baseline="0" dirty="0"/>
            <a:t> pratique commerciale illégale</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B3548D1D-6EAD-4746-84BB-EE3E95CE304E}" type="presOf" srcId="{2E0FBF74-A230-4127-915D-8D6017D825F1}" destId="{14B48C8E-A434-4DF6-9275-52C843A9D905}" srcOrd="0" destOrd="0" presId="urn:microsoft.com/office/officeart/2005/8/layout/vList2"/>
    <dgm:cxn modelId="{D19C9C7C-0D61-4A02-BA77-0DD8A3FA161D}"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6CDF9DC-6C00-43CA-A72C-035F97A7C45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Le consumérisme (</a:t>
          </a:r>
          <a:r>
            <a:rPr lang="fr-FR" dirty="0" err="1"/>
            <a:t>consommaction</a:t>
          </a:r>
          <a:r>
            <a:rPr lang="fr-FR" dirty="0"/>
            <a: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L’éthique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651034D-695C-4DB9-8B1C-156ADA2FEBB2}"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7AC224E4-248A-4048-B0F8-30DB4193C4CB}" type="presOf" srcId="{5D4B30D6-290E-4EC3-A632-4F807898416F}" destId="{9C2A0166-6F07-47A5-92F6-F5329AE381A9}" srcOrd="0" destOrd="0" presId="urn:microsoft.com/office/officeart/2005/8/layout/vList2"/>
    <dgm:cxn modelId="{972149F7-20A0-4ECE-818A-A89736533E2C}" type="presOf" srcId="{2E0FBF74-A230-4127-915D-8D6017D825F1}" destId="{14B48C8E-A434-4DF6-9275-52C843A9D905}" srcOrd="0" destOrd="0" presId="urn:microsoft.com/office/officeart/2005/8/layout/vList2"/>
    <dgm:cxn modelId="{8C241077-B437-4F11-841C-BC171B9615AD}" type="presParOf" srcId="{14B48C8E-A434-4DF6-9275-52C843A9D905}" destId="{9C2A0166-6F07-47A5-92F6-F5329AE381A9}" srcOrd="0" destOrd="0" presId="urn:microsoft.com/office/officeart/2005/8/layout/vList2"/>
    <dgm:cxn modelId="{391A8EF7-C22D-4889-B234-062FD1512363}" type="presParOf" srcId="{14B48C8E-A434-4DF6-9275-52C843A9D905}" destId="{0BE288BD-7714-4CBB-BD38-491562004273}" srcOrd="1" destOrd="0" presId="urn:microsoft.com/office/officeart/2005/8/layout/vList2"/>
    <dgm:cxn modelId="{676843D5-E029-4727-ADC8-2A430F56B0C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Les associations de consommateurs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La déontologie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7957E60B-F646-43E5-9E9C-584A890D9248}"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48707196-8939-4DA4-BDCC-07BE1238F1E6}" type="presOf" srcId="{5D4B30D6-290E-4EC3-A632-4F807898416F}" destId="{9C2A0166-6F07-47A5-92F6-F5329AE381A9}" srcOrd="0" destOrd="0" presId="urn:microsoft.com/office/officeart/2005/8/layout/vList2"/>
    <dgm:cxn modelId="{7FC86FBE-C0A9-4B63-A87F-4AAEEF496BF6}" type="presOf" srcId="{2E0FBF74-A230-4127-915D-8D6017D825F1}" destId="{14B48C8E-A434-4DF6-9275-52C843A9D905}" srcOrd="0" destOrd="0" presId="urn:microsoft.com/office/officeart/2005/8/layout/vList2"/>
    <dgm:cxn modelId="{E98B0104-511E-4D06-8FE3-80CBA7004A1B}" type="presParOf" srcId="{14B48C8E-A434-4DF6-9275-52C843A9D905}" destId="{9C2A0166-6F07-47A5-92F6-F5329AE381A9}" srcOrd="0" destOrd="0" presId="urn:microsoft.com/office/officeart/2005/8/layout/vList2"/>
    <dgm:cxn modelId="{02E0F76B-9E8C-4834-8A34-CD24EC5F0177}" type="presParOf" srcId="{14B48C8E-A434-4DF6-9275-52C843A9D905}" destId="{0BE288BD-7714-4CBB-BD38-491562004273}" srcOrd="1" destOrd="0" presId="urn:microsoft.com/office/officeart/2005/8/layout/vList2"/>
    <dgm:cxn modelId="{9D680A3F-FF45-4304-A141-6CED0FB37767}"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Impulsif, routinier, réfléchi</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Très chers, chers, pas chers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B4FDCA24-7A91-417C-AB40-3A5B4EEDD9A9}"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05E6DBC6-FEFA-4394-82A6-F02243FDD2A8}" type="presOf" srcId="{0BD91133-12B2-4A8C-B965-068B16F78B41}" destId="{D630E1FA-4615-4785-9932-154AFAB6223D}" srcOrd="0" destOrd="0" presId="urn:microsoft.com/office/officeart/2005/8/layout/vList2"/>
    <dgm:cxn modelId="{243504FD-C096-4F04-8F3E-6DA4224022CF}" type="presOf" srcId="{5D4B30D6-290E-4EC3-A632-4F807898416F}" destId="{9C2A0166-6F07-47A5-92F6-F5329AE381A9}" srcOrd="0" destOrd="0" presId="urn:microsoft.com/office/officeart/2005/8/layout/vList2"/>
    <dgm:cxn modelId="{21D4E08D-AD48-407D-8A63-C12D8FD75820}" type="presParOf" srcId="{14B48C8E-A434-4DF6-9275-52C843A9D905}" destId="{9C2A0166-6F07-47A5-92F6-F5329AE381A9}" srcOrd="0" destOrd="0" presId="urn:microsoft.com/office/officeart/2005/8/layout/vList2"/>
    <dgm:cxn modelId="{F85037AF-2DF6-4C3F-8643-4E78F8305E82}" type="presParOf" srcId="{14B48C8E-A434-4DF6-9275-52C843A9D905}" destId="{0BE288BD-7714-4CBB-BD38-491562004273}" srcOrd="1" destOrd="0" presId="urn:microsoft.com/office/officeart/2005/8/layout/vList2"/>
    <dgm:cxn modelId="{020692F5-CD66-431C-B4BE-9C7BC7A5A97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L’éthique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Le consumérisme (</a:t>
          </a:r>
          <a:r>
            <a:rPr lang="fr-FR" dirty="0" err="1"/>
            <a:t>consommaction</a:t>
          </a:r>
          <a:r>
            <a:rPr lang="fr-FR" dirty="0"/>
            <a: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F4498196-8DF8-4FAC-9006-2F9E8682D233}" type="presOf" srcId="{5D4B30D6-290E-4EC3-A632-4F807898416F}" destId="{9C2A0166-6F07-47A5-92F6-F5329AE381A9}" srcOrd="0" destOrd="0" presId="urn:microsoft.com/office/officeart/2005/8/layout/vList2"/>
    <dgm:cxn modelId="{50481A98-69F3-4C21-900B-001ADF7B6668}" type="presOf" srcId="{2E0FBF74-A230-4127-915D-8D6017D825F1}" destId="{14B48C8E-A434-4DF6-9275-52C843A9D905}" srcOrd="0" destOrd="0" presId="urn:microsoft.com/office/officeart/2005/8/layout/vList2"/>
    <dgm:cxn modelId="{383935E7-3710-417F-B5A2-FD9BAD56D28F}" type="presOf" srcId="{0BD91133-12B2-4A8C-B965-068B16F78B41}" destId="{D630E1FA-4615-4785-9932-154AFAB6223D}" srcOrd="0" destOrd="0" presId="urn:microsoft.com/office/officeart/2005/8/layout/vList2"/>
    <dgm:cxn modelId="{4E76F24C-2EF7-4D77-B6A4-2A87FCDEB8A6}" type="presParOf" srcId="{14B48C8E-A434-4DF6-9275-52C843A9D905}" destId="{9C2A0166-6F07-47A5-92F6-F5329AE381A9}" srcOrd="0" destOrd="0" presId="urn:microsoft.com/office/officeart/2005/8/layout/vList2"/>
    <dgm:cxn modelId="{7E952C00-C97E-422D-93A6-9848ED0B1686}" type="presParOf" srcId="{14B48C8E-A434-4DF6-9275-52C843A9D905}" destId="{0BE288BD-7714-4CBB-BD38-491562004273}" srcOrd="1" destOrd="0" presId="urn:microsoft.com/office/officeart/2005/8/layout/vList2"/>
    <dgm:cxn modelId="{EEC979E4-32BF-4D4E-BC8C-79900F79AE0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2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Le consumérisme (</a:t>
          </a:r>
          <a:r>
            <a:rPr lang="fr-FR" dirty="0" err="1"/>
            <a:t>consommaction</a:t>
          </a:r>
          <a:r>
            <a:rPr lang="fr-FR" dirty="0"/>
            <a: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9C57ABB8-D771-4DFC-8C04-3E3B865809E5}" type="presOf" srcId="{5D4B30D6-290E-4EC3-A632-4F807898416F}" destId="{9C2A0166-6F07-47A5-92F6-F5329AE381A9}" srcOrd="0" destOrd="0" presId="urn:microsoft.com/office/officeart/2005/8/layout/vList2"/>
    <dgm:cxn modelId="{8C35B1F4-A661-4EC3-9FEC-50EE1BB19CCA}" type="presOf" srcId="{2E0FBF74-A230-4127-915D-8D6017D825F1}" destId="{14B48C8E-A434-4DF6-9275-52C843A9D905}" srcOrd="0" destOrd="0" presId="urn:microsoft.com/office/officeart/2005/8/layout/vList2"/>
    <dgm:cxn modelId="{654E972C-6AB4-4B12-BA41-D22891999639}"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L’INPI</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La DGCCRF</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1782160A-9D1B-45FC-821C-474AB15E59C2}" type="presOf" srcId="{5D4B30D6-290E-4EC3-A632-4F807898416F}" destId="{9C2A0166-6F07-47A5-92F6-F5329AE381A9}" srcOrd="0" destOrd="0" presId="urn:microsoft.com/office/officeart/2005/8/layout/vList2"/>
    <dgm:cxn modelId="{D85F9D13-85EF-493C-A8B5-2BC1DBA6AA8B}" type="presOf" srcId="{2E0FBF74-A230-4127-915D-8D6017D825F1}" destId="{14B48C8E-A434-4DF6-9275-52C843A9D905}" srcOrd="0" destOrd="0" presId="urn:microsoft.com/office/officeart/2005/8/layout/vList2"/>
    <dgm:cxn modelId="{D7D9D614-3D44-4D7B-A549-D8B85975CE74}"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614EDAB1-299E-4A7D-9C00-831736E41B91}" type="presParOf" srcId="{14B48C8E-A434-4DF6-9275-52C843A9D905}" destId="{9C2A0166-6F07-47A5-92F6-F5329AE381A9}" srcOrd="0" destOrd="0" presId="urn:microsoft.com/office/officeart/2005/8/layout/vList2"/>
    <dgm:cxn modelId="{6C2C4FC7-7A1B-4151-8FDC-2CB19EF1DE42}" type="presParOf" srcId="{14B48C8E-A434-4DF6-9275-52C843A9D905}" destId="{0BE288BD-7714-4CBB-BD38-491562004273}" srcOrd="1" destOrd="0" presId="urn:microsoft.com/office/officeart/2005/8/layout/vList2"/>
    <dgm:cxn modelId="{8A479E2D-A5BA-4E73-82D2-B931766783C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La DGCCRF</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L’INPI</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375310F-80DB-4DFC-8BA9-99014BB2AA9D}" type="presOf" srcId="{2E0FBF74-A230-4127-915D-8D6017D825F1}" destId="{14B48C8E-A434-4DF6-9275-52C843A9D905}" srcOrd="0" destOrd="0" presId="urn:microsoft.com/office/officeart/2005/8/layout/vList2"/>
    <dgm:cxn modelId="{71733129-8AF6-48F6-9812-8AE061882CEE}"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2D42272-6F93-4E2B-8626-EC1026977282}"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581C045-C8B6-4902-8B44-9B82AD76C91F}" type="presParOf" srcId="{14B48C8E-A434-4DF6-9275-52C843A9D905}" destId="{9C2A0166-6F07-47A5-92F6-F5329AE381A9}" srcOrd="0" destOrd="0" presId="urn:microsoft.com/office/officeart/2005/8/layout/vList2"/>
    <dgm:cxn modelId="{49075AEA-108D-47C1-AD4A-EF74FD68092A}" type="presParOf" srcId="{14B48C8E-A434-4DF6-9275-52C843A9D905}" destId="{0BE288BD-7714-4CBB-BD38-491562004273}" srcOrd="1" destOrd="0" presId="urn:microsoft.com/office/officeart/2005/8/layout/vList2"/>
    <dgm:cxn modelId="{E30873A2-A317-46EB-ADAD-CC841C76E02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L’INC</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err="1"/>
            <a:t>Consomag</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CAAF4A0E-F8F9-4C09-8C7B-18919B767F6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0F904A53-C7EB-4B7A-B68E-18C10D124068}"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CBE74CB-196B-432D-9A79-5615DE1C31D5}" type="presOf" srcId="{0BD91133-12B2-4A8C-B965-068B16F78B41}" destId="{D630E1FA-4615-4785-9932-154AFAB6223D}" srcOrd="0" destOrd="0" presId="urn:microsoft.com/office/officeart/2005/8/layout/vList2"/>
    <dgm:cxn modelId="{B7B39BEA-F566-4A66-AFFF-70375409DF88}" type="presParOf" srcId="{14B48C8E-A434-4DF6-9275-52C843A9D905}" destId="{9C2A0166-6F07-47A5-92F6-F5329AE381A9}" srcOrd="0" destOrd="0" presId="urn:microsoft.com/office/officeart/2005/8/layout/vList2"/>
    <dgm:cxn modelId="{51EC6DBB-D19E-49BD-B3E0-B57E29B27071}" type="presParOf" srcId="{14B48C8E-A434-4DF6-9275-52C843A9D905}" destId="{0BE288BD-7714-4CBB-BD38-491562004273}" srcOrd="1" destOrd="0" presId="urn:microsoft.com/office/officeart/2005/8/layout/vList2"/>
    <dgm:cxn modelId="{98B36EA8-D3E8-490C-B419-4A0E36152E6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2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Un ensemble de règles et de pratiques éthiques c’est-à-dire liées à la morale que s’impose un professionnel</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 Une décision prise par la DGCCRF</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1782160A-9D1B-45FC-821C-474AB15E59C2}" type="presOf" srcId="{5D4B30D6-290E-4EC3-A632-4F807898416F}" destId="{9C2A0166-6F07-47A5-92F6-F5329AE381A9}" srcOrd="0" destOrd="0" presId="urn:microsoft.com/office/officeart/2005/8/layout/vList2"/>
    <dgm:cxn modelId="{D85F9D13-85EF-493C-A8B5-2BC1DBA6AA8B}" type="presOf" srcId="{2E0FBF74-A230-4127-915D-8D6017D825F1}" destId="{14B48C8E-A434-4DF6-9275-52C843A9D905}" srcOrd="0" destOrd="0" presId="urn:microsoft.com/office/officeart/2005/8/layout/vList2"/>
    <dgm:cxn modelId="{D7D9D614-3D44-4D7B-A549-D8B85975CE74}"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614EDAB1-299E-4A7D-9C00-831736E41B91}" type="presParOf" srcId="{14B48C8E-A434-4DF6-9275-52C843A9D905}" destId="{9C2A0166-6F07-47A5-92F6-F5329AE381A9}" srcOrd="0" destOrd="0" presId="urn:microsoft.com/office/officeart/2005/8/layout/vList2"/>
    <dgm:cxn modelId="{6C2C4FC7-7A1B-4151-8FDC-2CB19EF1DE42}" type="presParOf" srcId="{14B48C8E-A434-4DF6-9275-52C843A9D905}" destId="{0BE288BD-7714-4CBB-BD38-491562004273}" srcOrd="1" destOrd="0" presId="urn:microsoft.com/office/officeart/2005/8/layout/vList2"/>
    <dgm:cxn modelId="{8A479E2D-A5BA-4E73-82D2-B931766783C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Une association qui contrôle l’éthique des entreprises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dirty="0"/>
            <a:t>Un ensemble de règles et de pratiques éthiques c’est-à-dire liées à la morale que s’impose un professionnel</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375310F-80DB-4DFC-8BA9-99014BB2AA9D}" type="presOf" srcId="{2E0FBF74-A230-4127-915D-8D6017D825F1}" destId="{14B48C8E-A434-4DF6-9275-52C843A9D905}" srcOrd="0" destOrd="0" presId="urn:microsoft.com/office/officeart/2005/8/layout/vList2"/>
    <dgm:cxn modelId="{71733129-8AF6-48F6-9812-8AE061882CEE}"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2D42272-6F93-4E2B-8626-EC1026977282}"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581C045-C8B6-4902-8B44-9B82AD76C91F}" type="presParOf" srcId="{14B48C8E-A434-4DF6-9275-52C843A9D905}" destId="{9C2A0166-6F07-47A5-92F6-F5329AE381A9}" srcOrd="0" destOrd="0" presId="urn:microsoft.com/office/officeart/2005/8/layout/vList2"/>
    <dgm:cxn modelId="{49075AEA-108D-47C1-AD4A-EF74FD68092A}" type="presParOf" srcId="{14B48C8E-A434-4DF6-9275-52C843A9D905}" destId="{0BE288BD-7714-4CBB-BD38-491562004273}" srcOrd="1" destOrd="0" presId="urn:microsoft.com/office/officeart/2005/8/layout/vList2"/>
    <dgm:cxn modelId="{E30873A2-A317-46EB-ADAD-CC841C76E02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sz="1800" dirty="0"/>
            <a:t>Une décision prise par la DGCCRF</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r>
            <a:rPr lang="fr-FR" sz="1800" dirty="0"/>
            <a:t>Une charte immorale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CAAF4A0E-F8F9-4C09-8C7B-18919B767F66}"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0F904A53-C7EB-4B7A-B68E-18C10D124068}"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CBE74CB-196B-432D-9A79-5615DE1C31D5}" type="presOf" srcId="{0BD91133-12B2-4A8C-B965-068B16F78B41}" destId="{D630E1FA-4615-4785-9932-154AFAB6223D}" srcOrd="0" destOrd="0" presId="urn:microsoft.com/office/officeart/2005/8/layout/vList2"/>
    <dgm:cxn modelId="{B7B39BEA-F566-4A66-AFFF-70375409DF88}" type="presParOf" srcId="{14B48C8E-A434-4DF6-9275-52C843A9D905}" destId="{9C2A0166-6F07-47A5-92F6-F5329AE381A9}" srcOrd="0" destOrd="0" presId="urn:microsoft.com/office/officeart/2005/8/layout/vList2"/>
    <dgm:cxn modelId="{51EC6DBB-D19E-49BD-B3E0-B57E29B27071}" type="presParOf" srcId="{14B48C8E-A434-4DF6-9275-52C843A9D905}" destId="{0BE288BD-7714-4CBB-BD38-491562004273}" srcOrd="1" destOrd="0" presId="urn:microsoft.com/office/officeart/2005/8/layout/vList2"/>
    <dgm:cxn modelId="{98B36EA8-D3E8-490C-B419-4A0E36152E6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28.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9FD24803-E36B-441E-BAD1-4E2B2B710773}" type="presOf" srcId="{70789D1C-A62F-44FE-9F45-39C4A78C0413}" destId="{6080DE9D-B9E9-4989-95C9-93E2DB95A022}" srcOrd="0" destOrd="0" presId="urn:microsoft.com/office/officeart/2005/8/layout/pList1"/>
    <dgm:cxn modelId="{0C1A5703-3DF3-4558-A492-6B225B67EA83}" type="presOf" srcId="{DCB9588B-5C80-4DDB-BFAF-ECF7FA37217C}" destId="{3606EAA2-11C8-4B4C-A945-FCD2BE18E79B}"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AC348756-C1BF-4683-903A-2C31AFB7EC96}" type="presOf" srcId="{898B6C12-658D-4606-838F-03C82CA69491}" destId="{7B116C94-F099-4AE7-8C6F-BCAE0628D3D7}" srcOrd="0" destOrd="0" presId="urn:microsoft.com/office/officeart/2005/8/layout/pList1"/>
    <dgm:cxn modelId="{3585A284-342D-466D-B00B-15CC0C233501}" type="presOf" srcId="{11060480-5F9F-4F9F-96DD-32B7A1E6585A}" destId="{868E71F2-AA39-4FD3-8816-9F09FBF83934}" srcOrd="0" destOrd="0" presId="urn:microsoft.com/office/officeart/2005/8/layout/pList1"/>
    <dgm:cxn modelId="{7A53958B-312E-400B-A7D6-BCBC42F4F616}" type="presOf" srcId="{D9432215-3348-4C3F-89B2-3A76B6BDD5D5}" destId="{3E142F42-4DA2-4F8E-A8EF-BC1F1CA084B1}"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5E4897D1-60FB-4BE7-BDA9-DE8102EFB669}" type="presOf" srcId="{17B13024-0CE6-4461-B913-23A9F2927BF4}" destId="{5A5920A3-D128-4EC3-B950-7CFF5C25840E}" srcOrd="0" destOrd="0" presId="urn:microsoft.com/office/officeart/2005/8/layout/pList1"/>
    <dgm:cxn modelId="{7F09EC68-01F7-41EC-873B-6B8EE936E425}" type="presParOf" srcId="{3E142F42-4DA2-4F8E-A8EF-BC1F1CA084B1}" destId="{D9BC8FBF-8DE7-4FFA-A528-2F7A866DBFEA}" srcOrd="0" destOrd="0" presId="urn:microsoft.com/office/officeart/2005/8/layout/pList1"/>
    <dgm:cxn modelId="{50FD4937-B1AA-4CC7-90E4-8CC6BA3EB753}" type="presParOf" srcId="{D9BC8FBF-8DE7-4FFA-A528-2F7A866DBFEA}" destId="{400F8301-9833-4295-B444-793C7975E69D}" srcOrd="0" destOrd="0" presId="urn:microsoft.com/office/officeart/2005/8/layout/pList1"/>
    <dgm:cxn modelId="{016BAD95-52C3-4BAF-8282-7A1738DFF8AA}" type="presParOf" srcId="{D9BC8FBF-8DE7-4FFA-A528-2F7A866DBFEA}" destId="{868E71F2-AA39-4FD3-8816-9F09FBF83934}" srcOrd="1" destOrd="0" presId="urn:microsoft.com/office/officeart/2005/8/layout/pList1"/>
    <dgm:cxn modelId="{185E7361-4FF4-48C8-A459-CEB250EB16A4}" type="presParOf" srcId="{3E142F42-4DA2-4F8E-A8EF-BC1F1CA084B1}" destId="{6080DE9D-B9E9-4989-95C9-93E2DB95A022}" srcOrd="1" destOrd="0" presId="urn:microsoft.com/office/officeart/2005/8/layout/pList1"/>
    <dgm:cxn modelId="{3CCC1488-6D0E-490A-A22B-9B69ECB6A8E1}" type="presParOf" srcId="{3E142F42-4DA2-4F8E-A8EF-BC1F1CA084B1}" destId="{26D28CB3-9669-43E2-A968-D22D55E85A55}" srcOrd="2" destOrd="0" presId="urn:microsoft.com/office/officeart/2005/8/layout/pList1"/>
    <dgm:cxn modelId="{FD72E9C9-46BA-4CA0-85A5-F3EC494A6DFA}" type="presParOf" srcId="{26D28CB3-9669-43E2-A968-D22D55E85A55}" destId="{B62D1CE0-CF67-4CEE-A48F-F3EE32B94C15}" srcOrd="0" destOrd="0" presId="urn:microsoft.com/office/officeart/2005/8/layout/pList1"/>
    <dgm:cxn modelId="{F49C47FA-1C3E-4932-9D72-BEAAD07E03A9}" type="presParOf" srcId="{26D28CB3-9669-43E2-A968-D22D55E85A55}" destId="{3606EAA2-11C8-4B4C-A945-FCD2BE18E79B}" srcOrd="1" destOrd="0" presId="urn:microsoft.com/office/officeart/2005/8/layout/pList1"/>
    <dgm:cxn modelId="{ED6D6485-8131-4B52-B495-C87EDF7E5421}" type="presParOf" srcId="{3E142F42-4DA2-4F8E-A8EF-BC1F1CA084B1}" destId="{7B116C94-F099-4AE7-8C6F-BCAE0628D3D7}" srcOrd="3" destOrd="0" presId="urn:microsoft.com/office/officeart/2005/8/layout/pList1"/>
    <dgm:cxn modelId="{7E0EBCF2-8332-46D8-93F3-B436E4A63033}" type="presParOf" srcId="{3E142F42-4DA2-4F8E-A8EF-BC1F1CA084B1}" destId="{418025BC-4D96-4B3D-850F-D2787E2548BE}" srcOrd="4" destOrd="0" presId="urn:microsoft.com/office/officeart/2005/8/layout/pList1"/>
    <dgm:cxn modelId="{A62F50DC-D990-4654-AF25-B4D3B0660588}" type="presParOf" srcId="{418025BC-4D96-4B3D-850F-D2787E2548BE}" destId="{264AF6E7-6705-4321-821C-0F86404680A9}" srcOrd="0" destOrd="0" presId="urn:microsoft.com/office/officeart/2005/8/layout/pList1"/>
    <dgm:cxn modelId="{24A80168-12F0-48DB-9D89-B6D763BE37A1}"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9.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1CA10900-0688-4A83-A206-4A1DD13E0CE5}" type="presOf" srcId="{898B6C12-658D-4606-838F-03C82CA69491}" destId="{7B116C94-F099-4AE7-8C6F-BCAE0628D3D7}"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13D7E41A-5488-40BD-99B0-66E84E442AFD}" type="presOf" srcId="{11060480-5F9F-4F9F-96DD-32B7A1E6585A}" destId="{868E71F2-AA39-4FD3-8816-9F09FBF83934}" srcOrd="0" destOrd="0" presId="urn:microsoft.com/office/officeart/2005/8/layout/pList1"/>
    <dgm:cxn modelId="{566E032A-88FE-44D3-A4E4-668B265D11E2}" type="presOf" srcId="{70789D1C-A62F-44FE-9F45-39C4A78C0413}" destId="{6080DE9D-B9E9-4989-95C9-93E2DB95A022}" srcOrd="0" destOrd="0" presId="urn:microsoft.com/office/officeart/2005/8/layout/pList1"/>
    <dgm:cxn modelId="{9A06272D-3BAB-4A7C-8DB6-7F83E2F42C80}" type="presOf" srcId="{17B13024-0CE6-4461-B913-23A9F2927BF4}" destId="{5A5920A3-D128-4EC3-B950-7CFF5C25840E}"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B25523C3-DC5C-4A84-A564-5A7C519D91E1}" srcId="{D9432215-3348-4C3F-89B2-3A76B6BDD5D5}" destId="{11060480-5F9F-4F9F-96DD-32B7A1E6585A}" srcOrd="0" destOrd="0" parTransId="{4FC91BEA-B427-4D87-AEE8-099B8E2360C8}" sibTransId="{70789D1C-A62F-44FE-9F45-39C4A78C0413}"/>
    <dgm:cxn modelId="{FB3811EB-7210-4235-B25E-0312A66EB06A}" type="presOf" srcId="{D9432215-3348-4C3F-89B2-3A76B6BDD5D5}" destId="{3E142F42-4DA2-4F8E-A8EF-BC1F1CA084B1}" srcOrd="0" destOrd="0" presId="urn:microsoft.com/office/officeart/2005/8/layout/pList1"/>
    <dgm:cxn modelId="{D8298AFA-A7AC-48AB-8DCD-C501306DB577}" type="presOf" srcId="{DCB9588B-5C80-4DDB-BFAF-ECF7FA37217C}" destId="{3606EAA2-11C8-4B4C-A945-FCD2BE18E79B}" srcOrd="0" destOrd="0" presId="urn:microsoft.com/office/officeart/2005/8/layout/pList1"/>
    <dgm:cxn modelId="{191B53B7-58EA-46EE-9F8B-B49B689E8FD6}" type="presParOf" srcId="{3E142F42-4DA2-4F8E-A8EF-BC1F1CA084B1}" destId="{D9BC8FBF-8DE7-4FFA-A528-2F7A866DBFEA}" srcOrd="0" destOrd="0" presId="urn:microsoft.com/office/officeart/2005/8/layout/pList1"/>
    <dgm:cxn modelId="{1B24A1EE-8F85-436C-8FB3-87C1711ED640}" type="presParOf" srcId="{D9BC8FBF-8DE7-4FFA-A528-2F7A866DBFEA}" destId="{400F8301-9833-4295-B444-793C7975E69D}" srcOrd="0" destOrd="0" presId="urn:microsoft.com/office/officeart/2005/8/layout/pList1"/>
    <dgm:cxn modelId="{DBA71ABD-C3AF-465B-B3EB-323F8B930CD6}" type="presParOf" srcId="{D9BC8FBF-8DE7-4FFA-A528-2F7A866DBFEA}" destId="{868E71F2-AA39-4FD3-8816-9F09FBF83934}" srcOrd="1" destOrd="0" presId="urn:microsoft.com/office/officeart/2005/8/layout/pList1"/>
    <dgm:cxn modelId="{B2CD14FF-BC32-4968-8185-84C54B9ACAA2}" type="presParOf" srcId="{3E142F42-4DA2-4F8E-A8EF-BC1F1CA084B1}" destId="{6080DE9D-B9E9-4989-95C9-93E2DB95A022}" srcOrd="1" destOrd="0" presId="urn:microsoft.com/office/officeart/2005/8/layout/pList1"/>
    <dgm:cxn modelId="{F6B131D1-D2C7-496F-A140-4D89EB13C4DE}" type="presParOf" srcId="{3E142F42-4DA2-4F8E-A8EF-BC1F1CA084B1}" destId="{26D28CB3-9669-43E2-A968-D22D55E85A55}" srcOrd="2" destOrd="0" presId="urn:microsoft.com/office/officeart/2005/8/layout/pList1"/>
    <dgm:cxn modelId="{29C9340A-F2CD-417C-B67C-56E653003771}" type="presParOf" srcId="{26D28CB3-9669-43E2-A968-D22D55E85A55}" destId="{B62D1CE0-CF67-4CEE-A48F-F3EE32B94C15}" srcOrd="0" destOrd="0" presId="urn:microsoft.com/office/officeart/2005/8/layout/pList1"/>
    <dgm:cxn modelId="{E8320F6A-5FDD-4A1A-B946-1479AA47A586}" type="presParOf" srcId="{26D28CB3-9669-43E2-A968-D22D55E85A55}" destId="{3606EAA2-11C8-4B4C-A945-FCD2BE18E79B}" srcOrd="1" destOrd="0" presId="urn:microsoft.com/office/officeart/2005/8/layout/pList1"/>
    <dgm:cxn modelId="{23BDB50B-1150-4797-9704-E1D2CACEEFB3}" type="presParOf" srcId="{3E142F42-4DA2-4F8E-A8EF-BC1F1CA084B1}" destId="{7B116C94-F099-4AE7-8C6F-BCAE0628D3D7}" srcOrd="3" destOrd="0" presId="urn:microsoft.com/office/officeart/2005/8/layout/pList1"/>
    <dgm:cxn modelId="{4D9E48EC-06BB-45E8-AAF7-EFD1E171BF28}" type="presParOf" srcId="{3E142F42-4DA2-4F8E-A8EF-BC1F1CA084B1}" destId="{418025BC-4D96-4B3D-850F-D2787E2548BE}" srcOrd="4" destOrd="0" presId="urn:microsoft.com/office/officeart/2005/8/layout/pList1"/>
    <dgm:cxn modelId="{D8291A08-D482-4703-A546-9573B7FC52AB}" type="presParOf" srcId="{418025BC-4D96-4B3D-850F-D2787E2548BE}" destId="{264AF6E7-6705-4321-821C-0F86404680A9}" srcOrd="0" destOrd="0" presId="urn:microsoft.com/office/officeart/2005/8/layout/pList1"/>
    <dgm:cxn modelId="{FE618F0F-519B-43DC-92BF-FB213409E0F8}"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Très chers, chers, pas chers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Impulsif, routinier, réfléchi</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9DBDD6B-DB6D-4B8E-A370-1E177F59560A}"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95CBEAF2-6B90-46AE-B555-6A801A35A2D6}" type="presOf" srcId="{0BD91133-12B2-4A8C-B965-068B16F78B41}" destId="{D630E1FA-4615-4785-9932-154AFAB6223D}" srcOrd="0" destOrd="0" presId="urn:microsoft.com/office/officeart/2005/8/layout/vList2"/>
    <dgm:cxn modelId="{D72EC9FE-94EA-4F18-83D7-3A2C2EFCDBB9}" type="presOf" srcId="{2E0FBF74-A230-4127-915D-8D6017D825F1}" destId="{14B48C8E-A434-4DF6-9275-52C843A9D905}" srcOrd="0" destOrd="0" presId="urn:microsoft.com/office/officeart/2005/8/layout/vList2"/>
    <dgm:cxn modelId="{CAE0C9C0-4BE0-4984-A9C8-865A21B6FD7F}" type="presParOf" srcId="{14B48C8E-A434-4DF6-9275-52C843A9D905}" destId="{9C2A0166-6F07-47A5-92F6-F5329AE381A9}" srcOrd="0" destOrd="0" presId="urn:microsoft.com/office/officeart/2005/8/layout/vList2"/>
    <dgm:cxn modelId="{FC0D5E9B-E2E0-47CC-B205-5FD3B03D9D33}" type="presParOf" srcId="{14B48C8E-A434-4DF6-9275-52C843A9D905}" destId="{0BE288BD-7714-4CBB-BD38-491562004273}" srcOrd="1" destOrd="0" presId="urn:microsoft.com/office/officeart/2005/8/layout/vList2"/>
    <dgm:cxn modelId="{B090A128-A8B6-4644-ACBE-257DD4DF4EA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0.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0DC8E60D-0130-470C-A9F6-64FE3E579C2E}" type="presOf" srcId="{898B6C12-658D-4606-838F-03C82CA69491}" destId="{7B116C94-F099-4AE7-8C6F-BCAE0628D3D7}"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C2B6E58-D149-40D9-9AC6-C5B9F53C814B}"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FA71AEDA-A936-48B3-BE35-9C96CF2222B0}" type="presOf" srcId="{17B13024-0CE6-4461-B913-23A9F2927BF4}" destId="{5A5920A3-D128-4EC3-B950-7CFF5C25840E}" srcOrd="0" destOrd="0" presId="urn:microsoft.com/office/officeart/2005/8/layout/pList1"/>
    <dgm:cxn modelId="{E52276DC-30B6-4CC5-86CD-FDC4AF962134}" type="presOf" srcId="{DCB9588B-5C80-4DDB-BFAF-ECF7FA37217C}" destId="{3606EAA2-11C8-4B4C-A945-FCD2BE18E79B}" srcOrd="0" destOrd="0" presId="urn:microsoft.com/office/officeart/2005/8/layout/pList1"/>
    <dgm:cxn modelId="{C28607FE-ED53-4AA3-A068-29C2CEEF7598}" type="presOf" srcId="{D9432215-3348-4C3F-89B2-3A76B6BDD5D5}" destId="{3E142F42-4DA2-4F8E-A8EF-BC1F1CA084B1}" srcOrd="0" destOrd="0" presId="urn:microsoft.com/office/officeart/2005/8/layout/pList1"/>
    <dgm:cxn modelId="{D3C07BFE-F2A6-4922-8909-8A3EB2548FCD}" type="presOf" srcId="{70789D1C-A62F-44FE-9F45-39C4A78C0413}" destId="{6080DE9D-B9E9-4989-95C9-93E2DB95A022}" srcOrd="0" destOrd="0" presId="urn:microsoft.com/office/officeart/2005/8/layout/pList1"/>
    <dgm:cxn modelId="{7515DB74-A740-44CF-9C3F-8777C27E1AB2}" type="presParOf" srcId="{3E142F42-4DA2-4F8E-A8EF-BC1F1CA084B1}" destId="{D9BC8FBF-8DE7-4FFA-A528-2F7A866DBFEA}" srcOrd="0" destOrd="0" presId="urn:microsoft.com/office/officeart/2005/8/layout/pList1"/>
    <dgm:cxn modelId="{6EAB9FB1-4043-440F-9573-B7562B3A2AEB}" type="presParOf" srcId="{D9BC8FBF-8DE7-4FFA-A528-2F7A866DBFEA}" destId="{400F8301-9833-4295-B444-793C7975E69D}" srcOrd="0" destOrd="0" presId="urn:microsoft.com/office/officeart/2005/8/layout/pList1"/>
    <dgm:cxn modelId="{942C3C4D-E734-4846-ACEB-5E740B765CB9}" type="presParOf" srcId="{D9BC8FBF-8DE7-4FFA-A528-2F7A866DBFEA}" destId="{868E71F2-AA39-4FD3-8816-9F09FBF83934}" srcOrd="1" destOrd="0" presId="urn:microsoft.com/office/officeart/2005/8/layout/pList1"/>
    <dgm:cxn modelId="{28BFD936-F919-45C1-9D62-D8FB69711BFE}" type="presParOf" srcId="{3E142F42-4DA2-4F8E-A8EF-BC1F1CA084B1}" destId="{6080DE9D-B9E9-4989-95C9-93E2DB95A022}" srcOrd="1" destOrd="0" presId="urn:microsoft.com/office/officeart/2005/8/layout/pList1"/>
    <dgm:cxn modelId="{A1D78F2C-71EA-4875-BF5B-3A8ADBA1D4AC}" type="presParOf" srcId="{3E142F42-4DA2-4F8E-A8EF-BC1F1CA084B1}" destId="{26D28CB3-9669-43E2-A968-D22D55E85A55}" srcOrd="2" destOrd="0" presId="urn:microsoft.com/office/officeart/2005/8/layout/pList1"/>
    <dgm:cxn modelId="{B33205C5-6EE8-43F2-96D5-7D63848284C2}" type="presParOf" srcId="{26D28CB3-9669-43E2-A968-D22D55E85A55}" destId="{B62D1CE0-CF67-4CEE-A48F-F3EE32B94C15}" srcOrd="0" destOrd="0" presId="urn:microsoft.com/office/officeart/2005/8/layout/pList1"/>
    <dgm:cxn modelId="{1C55986F-CD0C-4CC4-AAE6-F034F6B72793}" type="presParOf" srcId="{26D28CB3-9669-43E2-A968-D22D55E85A55}" destId="{3606EAA2-11C8-4B4C-A945-FCD2BE18E79B}" srcOrd="1" destOrd="0" presId="urn:microsoft.com/office/officeart/2005/8/layout/pList1"/>
    <dgm:cxn modelId="{42231FE5-5CF0-4291-8EAC-0BD7EE7A241F}" type="presParOf" srcId="{3E142F42-4DA2-4F8E-A8EF-BC1F1CA084B1}" destId="{7B116C94-F099-4AE7-8C6F-BCAE0628D3D7}" srcOrd="3" destOrd="0" presId="urn:microsoft.com/office/officeart/2005/8/layout/pList1"/>
    <dgm:cxn modelId="{3845E8DF-B569-4B63-A7AC-317F01568C22}" type="presParOf" srcId="{3E142F42-4DA2-4F8E-A8EF-BC1F1CA084B1}" destId="{418025BC-4D96-4B3D-850F-D2787E2548BE}" srcOrd="4" destOrd="0" presId="urn:microsoft.com/office/officeart/2005/8/layout/pList1"/>
    <dgm:cxn modelId="{BCAC408A-2655-450F-96A9-AB1345290EEB}" type="presParOf" srcId="{418025BC-4D96-4B3D-850F-D2787E2548BE}" destId="{264AF6E7-6705-4321-821C-0F86404680A9}" srcOrd="0" destOrd="0" presId="urn:microsoft.com/office/officeart/2005/8/layout/pList1"/>
    <dgm:cxn modelId="{597CA229-A42D-4902-B693-236AEB16A72E}"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1.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0DC8E60D-0130-470C-A9F6-64FE3E579C2E}" type="presOf" srcId="{898B6C12-658D-4606-838F-03C82CA69491}" destId="{7B116C94-F099-4AE7-8C6F-BCAE0628D3D7}"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C2B6E58-D149-40D9-9AC6-C5B9F53C814B}"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FA71AEDA-A936-48B3-BE35-9C96CF2222B0}" type="presOf" srcId="{17B13024-0CE6-4461-B913-23A9F2927BF4}" destId="{5A5920A3-D128-4EC3-B950-7CFF5C25840E}" srcOrd="0" destOrd="0" presId="urn:microsoft.com/office/officeart/2005/8/layout/pList1"/>
    <dgm:cxn modelId="{E52276DC-30B6-4CC5-86CD-FDC4AF962134}" type="presOf" srcId="{DCB9588B-5C80-4DDB-BFAF-ECF7FA37217C}" destId="{3606EAA2-11C8-4B4C-A945-FCD2BE18E79B}" srcOrd="0" destOrd="0" presId="urn:microsoft.com/office/officeart/2005/8/layout/pList1"/>
    <dgm:cxn modelId="{C28607FE-ED53-4AA3-A068-29C2CEEF7598}" type="presOf" srcId="{D9432215-3348-4C3F-89B2-3A76B6BDD5D5}" destId="{3E142F42-4DA2-4F8E-A8EF-BC1F1CA084B1}" srcOrd="0" destOrd="0" presId="urn:microsoft.com/office/officeart/2005/8/layout/pList1"/>
    <dgm:cxn modelId="{D3C07BFE-F2A6-4922-8909-8A3EB2548FCD}" type="presOf" srcId="{70789D1C-A62F-44FE-9F45-39C4A78C0413}" destId="{6080DE9D-B9E9-4989-95C9-93E2DB95A022}" srcOrd="0" destOrd="0" presId="urn:microsoft.com/office/officeart/2005/8/layout/pList1"/>
    <dgm:cxn modelId="{7515DB74-A740-44CF-9C3F-8777C27E1AB2}" type="presParOf" srcId="{3E142F42-4DA2-4F8E-A8EF-BC1F1CA084B1}" destId="{D9BC8FBF-8DE7-4FFA-A528-2F7A866DBFEA}" srcOrd="0" destOrd="0" presId="urn:microsoft.com/office/officeart/2005/8/layout/pList1"/>
    <dgm:cxn modelId="{6EAB9FB1-4043-440F-9573-B7562B3A2AEB}" type="presParOf" srcId="{D9BC8FBF-8DE7-4FFA-A528-2F7A866DBFEA}" destId="{400F8301-9833-4295-B444-793C7975E69D}" srcOrd="0" destOrd="0" presId="urn:microsoft.com/office/officeart/2005/8/layout/pList1"/>
    <dgm:cxn modelId="{942C3C4D-E734-4846-ACEB-5E740B765CB9}" type="presParOf" srcId="{D9BC8FBF-8DE7-4FFA-A528-2F7A866DBFEA}" destId="{868E71F2-AA39-4FD3-8816-9F09FBF83934}" srcOrd="1" destOrd="0" presId="urn:microsoft.com/office/officeart/2005/8/layout/pList1"/>
    <dgm:cxn modelId="{28BFD936-F919-45C1-9D62-D8FB69711BFE}" type="presParOf" srcId="{3E142F42-4DA2-4F8E-A8EF-BC1F1CA084B1}" destId="{6080DE9D-B9E9-4989-95C9-93E2DB95A022}" srcOrd="1" destOrd="0" presId="urn:microsoft.com/office/officeart/2005/8/layout/pList1"/>
    <dgm:cxn modelId="{A1D78F2C-71EA-4875-BF5B-3A8ADBA1D4AC}" type="presParOf" srcId="{3E142F42-4DA2-4F8E-A8EF-BC1F1CA084B1}" destId="{26D28CB3-9669-43E2-A968-D22D55E85A55}" srcOrd="2" destOrd="0" presId="urn:microsoft.com/office/officeart/2005/8/layout/pList1"/>
    <dgm:cxn modelId="{B33205C5-6EE8-43F2-96D5-7D63848284C2}" type="presParOf" srcId="{26D28CB3-9669-43E2-A968-D22D55E85A55}" destId="{B62D1CE0-CF67-4CEE-A48F-F3EE32B94C15}" srcOrd="0" destOrd="0" presId="urn:microsoft.com/office/officeart/2005/8/layout/pList1"/>
    <dgm:cxn modelId="{1C55986F-CD0C-4CC4-AAE6-F034F6B72793}" type="presParOf" srcId="{26D28CB3-9669-43E2-A968-D22D55E85A55}" destId="{3606EAA2-11C8-4B4C-A945-FCD2BE18E79B}" srcOrd="1" destOrd="0" presId="urn:microsoft.com/office/officeart/2005/8/layout/pList1"/>
    <dgm:cxn modelId="{42231FE5-5CF0-4291-8EAC-0BD7EE7A241F}" type="presParOf" srcId="{3E142F42-4DA2-4F8E-A8EF-BC1F1CA084B1}" destId="{7B116C94-F099-4AE7-8C6F-BCAE0628D3D7}" srcOrd="3" destOrd="0" presId="urn:microsoft.com/office/officeart/2005/8/layout/pList1"/>
    <dgm:cxn modelId="{3845E8DF-B569-4B63-A7AC-317F01568C22}" type="presParOf" srcId="{3E142F42-4DA2-4F8E-A8EF-BC1F1CA084B1}" destId="{418025BC-4D96-4B3D-850F-D2787E2548BE}" srcOrd="4" destOrd="0" presId="urn:microsoft.com/office/officeart/2005/8/layout/pList1"/>
    <dgm:cxn modelId="{BCAC408A-2655-450F-96A9-AB1345290EEB}" type="presParOf" srcId="{418025BC-4D96-4B3D-850F-D2787E2548BE}" destId="{264AF6E7-6705-4321-821C-0F86404680A9}" srcOrd="0" destOrd="0" presId="urn:microsoft.com/office/officeart/2005/8/layout/pList1"/>
    <dgm:cxn modelId="{597CA229-A42D-4902-B693-236AEB16A72E}"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2.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0DC8E60D-0130-470C-A9F6-64FE3E579C2E}" type="presOf" srcId="{898B6C12-658D-4606-838F-03C82CA69491}" destId="{7B116C94-F099-4AE7-8C6F-BCAE0628D3D7}"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C2B6E58-D149-40D9-9AC6-C5B9F53C814B}"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FA71AEDA-A936-48B3-BE35-9C96CF2222B0}" type="presOf" srcId="{17B13024-0CE6-4461-B913-23A9F2927BF4}" destId="{5A5920A3-D128-4EC3-B950-7CFF5C25840E}" srcOrd="0" destOrd="0" presId="urn:microsoft.com/office/officeart/2005/8/layout/pList1"/>
    <dgm:cxn modelId="{E52276DC-30B6-4CC5-86CD-FDC4AF962134}" type="presOf" srcId="{DCB9588B-5C80-4DDB-BFAF-ECF7FA37217C}" destId="{3606EAA2-11C8-4B4C-A945-FCD2BE18E79B}" srcOrd="0" destOrd="0" presId="urn:microsoft.com/office/officeart/2005/8/layout/pList1"/>
    <dgm:cxn modelId="{C28607FE-ED53-4AA3-A068-29C2CEEF7598}" type="presOf" srcId="{D9432215-3348-4C3F-89B2-3A76B6BDD5D5}" destId="{3E142F42-4DA2-4F8E-A8EF-BC1F1CA084B1}" srcOrd="0" destOrd="0" presId="urn:microsoft.com/office/officeart/2005/8/layout/pList1"/>
    <dgm:cxn modelId="{D3C07BFE-F2A6-4922-8909-8A3EB2548FCD}" type="presOf" srcId="{70789D1C-A62F-44FE-9F45-39C4A78C0413}" destId="{6080DE9D-B9E9-4989-95C9-93E2DB95A022}" srcOrd="0" destOrd="0" presId="urn:microsoft.com/office/officeart/2005/8/layout/pList1"/>
    <dgm:cxn modelId="{7515DB74-A740-44CF-9C3F-8777C27E1AB2}" type="presParOf" srcId="{3E142F42-4DA2-4F8E-A8EF-BC1F1CA084B1}" destId="{D9BC8FBF-8DE7-4FFA-A528-2F7A866DBFEA}" srcOrd="0" destOrd="0" presId="urn:microsoft.com/office/officeart/2005/8/layout/pList1"/>
    <dgm:cxn modelId="{6EAB9FB1-4043-440F-9573-B7562B3A2AEB}" type="presParOf" srcId="{D9BC8FBF-8DE7-4FFA-A528-2F7A866DBFEA}" destId="{400F8301-9833-4295-B444-793C7975E69D}" srcOrd="0" destOrd="0" presId="urn:microsoft.com/office/officeart/2005/8/layout/pList1"/>
    <dgm:cxn modelId="{942C3C4D-E734-4846-ACEB-5E740B765CB9}" type="presParOf" srcId="{D9BC8FBF-8DE7-4FFA-A528-2F7A866DBFEA}" destId="{868E71F2-AA39-4FD3-8816-9F09FBF83934}" srcOrd="1" destOrd="0" presId="urn:microsoft.com/office/officeart/2005/8/layout/pList1"/>
    <dgm:cxn modelId="{28BFD936-F919-45C1-9D62-D8FB69711BFE}" type="presParOf" srcId="{3E142F42-4DA2-4F8E-A8EF-BC1F1CA084B1}" destId="{6080DE9D-B9E9-4989-95C9-93E2DB95A022}" srcOrd="1" destOrd="0" presId="urn:microsoft.com/office/officeart/2005/8/layout/pList1"/>
    <dgm:cxn modelId="{A1D78F2C-71EA-4875-BF5B-3A8ADBA1D4AC}" type="presParOf" srcId="{3E142F42-4DA2-4F8E-A8EF-BC1F1CA084B1}" destId="{26D28CB3-9669-43E2-A968-D22D55E85A55}" srcOrd="2" destOrd="0" presId="urn:microsoft.com/office/officeart/2005/8/layout/pList1"/>
    <dgm:cxn modelId="{B33205C5-6EE8-43F2-96D5-7D63848284C2}" type="presParOf" srcId="{26D28CB3-9669-43E2-A968-D22D55E85A55}" destId="{B62D1CE0-CF67-4CEE-A48F-F3EE32B94C15}" srcOrd="0" destOrd="0" presId="urn:microsoft.com/office/officeart/2005/8/layout/pList1"/>
    <dgm:cxn modelId="{1C55986F-CD0C-4CC4-AAE6-F034F6B72793}" type="presParOf" srcId="{26D28CB3-9669-43E2-A968-D22D55E85A55}" destId="{3606EAA2-11C8-4B4C-A945-FCD2BE18E79B}" srcOrd="1" destOrd="0" presId="urn:microsoft.com/office/officeart/2005/8/layout/pList1"/>
    <dgm:cxn modelId="{42231FE5-5CF0-4291-8EAC-0BD7EE7A241F}" type="presParOf" srcId="{3E142F42-4DA2-4F8E-A8EF-BC1F1CA084B1}" destId="{7B116C94-F099-4AE7-8C6F-BCAE0628D3D7}" srcOrd="3" destOrd="0" presId="urn:microsoft.com/office/officeart/2005/8/layout/pList1"/>
    <dgm:cxn modelId="{3845E8DF-B569-4B63-A7AC-317F01568C22}" type="presParOf" srcId="{3E142F42-4DA2-4F8E-A8EF-BC1F1CA084B1}" destId="{418025BC-4D96-4B3D-850F-D2787E2548BE}" srcOrd="4" destOrd="0" presId="urn:microsoft.com/office/officeart/2005/8/layout/pList1"/>
    <dgm:cxn modelId="{BCAC408A-2655-450F-96A9-AB1345290EEB}" type="presParOf" srcId="{418025BC-4D96-4B3D-850F-D2787E2548BE}" destId="{264AF6E7-6705-4321-821C-0F86404680A9}" srcOrd="0" destOrd="0" presId="urn:microsoft.com/office/officeart/2005/8/layout/pList1"/>
    <dgm:cxn modelId="{597CA229-A42D-4902-B693-236AEB16A72E}"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0DC8E60D-0130-470C-A9F6-64FE3E579C2E}" type="presOf" srcId="{898B6C12-658D-4606-838F-03C82CA69491}" destId="{7B116C94-F099-4AE7-8C6F-BCAE0628D3D7}"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C2B6E58-D149-40D9-9AC6-C5B9F53C814B}"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FA71AEDA-A936-48B3-BE35-9C96CF2222B0}" type="presOf" srcId="{17B13024-0CE6-4461-B913-23A9F2927BF4}" destId="{5A5920A3-D128-4EC3-B950-7CFF5C25840E}" srcOrd="0" destOrd="0" presId="urn:microsoft.com/office/officeart/2005/8/layout/pList1"/>
    <dgm:cxn modelId="{E52276DC-30B6-4CC5-86CD-FDC4AF962134}" type="presOf" srcId="{DCB9588B-5C80-4DDB-BFAF-ECF7FA37217C}" destId="{3606EAA2-11C8-4B4C-A945-FCD2BE18E79B}" srcOrd="0" destOrd="0" presId="urn:microsoft.com/office/officeart/2005/8/layout/pList1"/>
    <dgm:cxn modelId="{C28607FE-ED53-4AA3-A068-29C2CEEF7598}" type="presOf" srcId="{D9432215-3348-4C3F-89B2-3A76B6BDD5D5}" destId="{3E142F42-4DA2-4F8E-A8EF-BC1F1CA084B1}" srcOrd="0" destOrd="0" presId="urn:microsoft.com/office/officeart/2005/8/layout/pList1"/>
    <dgm:cxn modelId="{D3C07BFE-F2A6-4922-8909-8A3EB2548FCD}" type="presOf" srcId="{70789D1C-A62F-44FE-9F45-39C4A78C0413}" destId="{6080DE9D-B9E9-4989-95C9-93E2DB95A022}" srcOrd="0" destOrd="0" presId="urn:microsoft.com/office/officeart/2005/8/layout/pList1"/>
    <dgm:cxn modelId="{7515DB74-A740-44CF-9C3F-8777C27E1AB2}" type="presParOf" srcId="{3E142F42-4DA2-4F8E-A8EF-BC1F1CA084B1}" destId="{D9BC8FBF-8DE7-4FFA-A528-2F7A866DBFEA}" srcOrd="0" destOrd="0" presId="urn:microsoft.com/office/officeart/2005/8/layout/pList1"/>
    <dgm:cxn modelId="{6EAB9FB1-4043-440F-9573-B7562B3A2AEB}" type="presParOf" srcId="{D9BC8FBF-8DE7-4FFA-A528-2F7A866DBFEA}" destId="{400F8301-9833-4295-B444-793C7975E69D}" srcOrd="0" destOrd="0" presId="urn:microsoft.com/office/officeart/2005/8/layout/pList1"/>
    <dgm:cxn modelId="{942C3C4D-E734-4846-ACEB-5E740B765CB9}" type="presParOf" srcId="{D9BC8FBF-8DE7-4FFA-A528-2F7A866DBFEA}" destId="{868E71F2-AA39-4FD3-8816-9F09FBF83934}" srcOrd="1" destOrd="0" presId="urn:microsoft.com/office/officeart/2005/8/layout/pList1"/>
    <dgm:cxn modelId="{28BFD936-F919-45C1-9D62-D8FB69711BFE}" type="presParOf" srcId="{3E142F42-4DA2-4F8E-A8EF-BC1F1CA084B1}" destId="{6080DE9D-B9E9-4989-95C9-93E2DB95A022}" srcOrd="1" destOrd="0" presId="urn:microsoft.com/office/officeart/2005/8/layout/pList1"/>
    <dgm:cxn modelId="{A1D78F2C-71EA-4875-BF5B-3A8ADBA1D4AC}" type="presParOf" srcId="{3E142F42-4DA2-4F8E-A8EF-BC1F1CA084B1}" destId="{26D28CB3-9669-43E2-A968-D22D55E85A55}" srcOrd="2" destOrd="0" presId="urn:microsoft.com/office/officeart/2005/8/layout/pList1"/>
    <dgm:cxn modelId="{B33205C5-6EE8-43F2-96D5-7D63848284C2}" type="presParOf" srcId="{26D28CB3-9669-43E2-A968-D22D55E85A55}" destId="{B62D1CE0-CF67-4CEE-A48F-F3EE32B94C15}" srcOrd="0" destOrd="0" presId="urn:microsoft.com/office/officeart/2005/8/layout/pList1"/>
    <dgm:cxn modelId="{1C55986F-CD0C-4CC4-AAE6-F034F6B72793}" type="presParOf" srcId="{26D28CB3-9669-43E2-A968-D22D55E85A55}" destId="{3606EAA2-11C8-4B4C-A945-FCD2BE18E79B}" srcOrd="1" destOrd="0" presId="urn:microsoft.com/office/officeart/2005/8/layout/pList1"/>
    <dgm:cxn modelId="{42231FE5-5CF0-4291-8EAC-0BD7EE7A241F}" type="presParOf" srcId="{3E142F42-4DA2-4F8E-A8EF-BC1F1CA084B1}" destId="{7B116C94-F099-4AE7-8C6F-BCAE0628D3D7}" srcOrd="3" destOrd="0" presId="urn:microsoft.com/office/officeart/2005/8/layout/pList1"/>
    <dgm:cxn modelId="{3845E8DF-B569-4B63-A7AC-317F01568C22}" type="presParOf" srcId="{3E142F42-4DA2-4F8E-A8EF-BC1F1CA084B1}" destId="{418025BC-4D96-4B3D-850F-D2787E2548BE}" srcOrd="4" destOrd="0" presId="urn:microsoft.com/office/officeart/2005/8/layout/pList1"/>
    <dgm:cxn modelId="{BCAC408A-2655-450F-96A9-AB1345290EEB}" type="presParOf" srcId="{418025BC-4D96-4B3D-850F-D2787E2548BE}" destId="{264AF6E7-6705-4321-821C-0F86404680A9}" srcOrd="0" destOrd="0" presId="urn:microsoft.com/office/officeart/2005/8/layout/pList1"/>
    <dgm:cxn modelId="{597CA229-A42D-4902-B693-236AEB16A72E}"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4.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6"/>
          </a:lnRef>
          <a:fillRef idx="3">
            <a:schemeClr val="accent6"/>
          </a:fillRef>
          <a:effectRef idx="3">
            <a:schemeClr val="accent6"/>
          </a:effectRef>
          <a:fontRef idx="minor">
            <a:schemeClr val="lt1"/>
          </a:fontRef>
        </dgm:style>
      </dgm:prSet>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0DC8E60D-0130-470C-A9F6-64FE3E579C2E}" type="presOf" srcId="{898B6C12-658D-4606-838F-03C82CA69491}" destId="{7B116C94-F099-4AE7-8C6F-BCAE0628D3D7}"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C2B6E58-D149-40D9-9AC6-C5B9F53C814B}"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FA71AEDA-A936-48B3-BE35-9C96CF2222B0}" type="presOf" srcId="{17B13024-0CE6-4461-B913-23A9F2927BF4}" destId="{5A5920A3-D128-4EC3-B950-7CFF5C25840E}" srcOrd="0" destOrd="0" presId="urn:microsoft.com/office/officeart/2005/8/layout/pList1"/>
    <dgm:cxn modelId="{E52276DC-30B6-4CC5-86CD-FDC4AF962134}" type="presOf" srcId="{DCB9588B-5C80-4DDB-BFAF-ECF7FA37217C}" destId="{3606EAA2-11C8-4B4C-A945-FCD2BE18E79B}" srcOrd="0" destOrd="0" presId="urn:microsoft.com/office/officeart/2005/8/layout/pList1"/>
    <dgm:cxn modelId="{C28607FE-ED53-4AA3-A068-29C2CEEF7598}" type="presOf" srcId="{D9432215-3348-4C3F-89B2-3A76B6BDD5D5}" destId="{3E142F42-4DA2-4F8E-A8EF-BC1F1CA084B1}" srcOrd="0" destOrd="0" presId="urn:microsoft.com/office/officeart/2005/8/layout/pList1"/>
    <dgm:cxn modelId="{D3C07BFE-F2A6-4922-8909-8A3EB2548FCD}" type="presOf" srcId="{70789D1C-A62F-44FE-9F45-39C4A78C0413}" destId="{6080DE9D-B9E9-4989-95C9-93E2DB95A022}" srcOrd="0" destOrd="0" presId="urn:microsoft.com/office/officeart/2005/8/layout/pList1"/>
    <dgm:cxn modelId="{7515DB74-A740-44CF-9C3F-8777C27E1AB2}" type="presParOf" srcId="{3E142F42-4DA2-4F8E-A8EF-BC1F1CA084B1}" destId="{D9BC8FBF-8DE7-4FFA-A528-2F7A866DBFEA}" srcOrd="0" destOrd="0" presId="urn:microsoft.com/office/officeart/2005/8/layout/pList1"/>
    <dgm:cxn modelId="{6EAB9FB1-4043-440F-9573-B7562B3A2AEB}" type="presParOf" srcId="{D9BC8FBF-8DE7-4FFA-A528-2F7A866DBFEA}" destId="{400F8301-9833-4295-B444-793C7975E69D}" srcOrd="0" destOrd="0" presId="urn:microsoft.com/office/officeart/2005/8/layout/pList1"/>
    <dgm:cxn modelId="{942C3C4D-E734-4846-ACEB-5E740B765CB9}" type="presParOf" srcId="{D9BC8FBF-8DE7-4FFA-A528-2F7A866DBFEA}" destId="{868E71F2-AA39-4FD3-8816-9F09FBF83934}" srcOrd="1" destOrd="0" presId="urn:microsoft.com/office/officeart/2005/8/layout/pList1"/>
    <dgm:cxn modelId="{28BFD936-F919-45C1-9D62-D8FB69711BFE}" type="presParOf" srcId="{3E142F42-4DA2-4F8E-A8EF-BC1F1CA084B1}" destId="{6080DE9D-B9E9-4989-95C9-93E2DB95A022}" srcOrd="1" destOrd="0" presId="urn:microsoft.com/office/officeart/2005/8/layout/pList1"/>
    <dgm:cxn modelId="{A1D78F2C-71EA-4875-BF5B-3A8ADBA1D4AC}" type="presParOf" srcId="{3E142F42-4DA2-4F8E-A8EF-BC1F1CA084B1}" destId="{26D28CB3-9669-43E2-A968-D22D55E85A55}" srcOrd="2" destOrd="0" presId="urn:microsoft.com/office/officeart/2005/8/layout/pList1"/>
    <dgm:cxn modelId="{B33205C5-6EE8-43F2-96D5-7D63848284C2}" type="presParOf" srcId="{26D28CB3-9669-43E2-A968-D22D55E85A55}" destId="{B62D1CE0-CF67-4CEE-A48F-F3EE32B94C15}" srcOrd="0" destOrd="0" presId="urn:microsoft.com/office/officeart/2005/8/layout/pList1"/>
    <dgm:cxn modelId="{1C55986F-CD0C-4CC4-AAE6-F034F6B72793}" type="presParOf" srcId="{26D28CB3-9669-43E2-A968-D22D55E85A55}" destId="{3606EAA2-11C8-4B4C-A945-FCD2BE18E79B}" srcOrd="1" destOrd="0" presId="urn:microsoft.com/office/officeart/2005/8/layout/pList1"/>
    <dgm:cxn modelId="{42231FE5-5CF0-4291-8EAC-0BD7EE7A241F}" type="presParOf" srcId="{3E142F42-4DA2-4F8E-A8EF-BC1F1CA084B1}" destId="{7B116C94-F099-4AE7-8C6F-BCAE0628D3D7}" srcOrd="3" destOrd="0" presId="urn:microsoft.com/office/officeart/2005/8/layout/pList1"/>
    <dgm:cxn modelId="{3845E8DF-B569-4B63-A7AC-317F01568C22}" type="presParOf" srcId="{3E142F42-4DA2-4F8E-A8EF-BC1F1CA084B1}" destId="{418025BC-4D96-4B3D-850F-D2787E2548BE}" srcOrd="4" destOrd="0" presId="urn:microsoft.com/office/officeart/2005/8/layout/pList1"/>
    <dgm:cxn modelId="{BCAC408A-2655-450F-96A9-AB1345290EEB}" type="presParOf" srcId="{418025BC-4D96-4B3D-850F-D2787E2548BE}" destId="{264AF6E7-6705-4321-821C-0F86404680A9}" srcOrd="0" destOrd="0" presId="urn:microsoft.com/office/officeart/2005/8/layout/pList1"/>
    <dgm:cxn modelId="{597CA229-A42D-4902-B693-236AEB16A72E}"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(PV HT – PA HT) / PA HT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(PV HT – PA HT) / PV HT X 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BD9BD90A-BA05-42C1-BED4-BBA50224E6F1}"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1F7063DC-BC8D-4990-A212-97E635DAF71C}" type="presOf" srcId="{0BD91133-12B2-4A8C-B965-068B16F78B41}" destId="{D630E1FA-4615-4785-9932-154AFAB6223D}" srcOrd="0" destOrd="0" presId="urn:microsoft.com/office/officeart/2005/8/layout/vList2"/>
    <dgm:cxn modelId="{126656E2-B26F-49B3-A58C-40A78B5BC82E}" type="presOf" srcId="{2E0FBF74-A230-4127-915D-8D6017D825F1}" destId="{14B48C8E-A434-4DF6-9275-52C843A9D905}" srcOrd="0" destOrd="0" presId="urn:microsoft.com/office/officeart/2005/8/layout/vList2"/>
    <dgm:cxn modelId="{7D997119-8981-4AFC-BF1D-6C11F188F7C2}" type="presParOf" srcId="{14B48C8E-A434-4DF6-9275-52C843A9D905}" destId="{9C2A0166-6F07-47A5-92F6-F5329AE381A9}" srcOrd="0" destOrd="0" presId="urn:microsoft.com/office/officeart/2005/8/layout/vList2"/>
    <dgm:cxn modelId="{58D15429-67F2-4DBE-AE7E-2D18CDE72F3F}" type="presParOf" srcId="{14B48C8E-A434-4DF6-9275-52C843A9D905}" destId="{0BE288BD-7714-4CBB-BD38-491562004273}" srcOrd="1" destOrd="0" presId="urn:microsoft.com/office/officeart/2005/8/layout/vList2"/>
    <dgm:cxn modelId="{47237618-AD85-481A-9F80-196F6265084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a:t>
          </a:r>
          <a:r>
            <a:rPr lang="fr-FR" baseline="-25000" dirty="0"/>
            <a:t>1</a:t>
          </a:r>
          <a:r>
            <a:rPr lang="fr-FR" dirty="0"/>
            <a:t>-V</a:t>
          </a:r>
          <a:r>
            <a:rPr lang="fr-FR" baseline="-25000" dirty="0"/>
            <a:t>0</a:t>
          </a:r>
          <a:r>
            <a:rPr lang="fr-FR" dirty="0"/>
            <a:t>)/V</a:t>
          </a:r>
          <a:r>
            <a:rPr lang="fr-FR" baseline="-25000" dirty="0"/>
            <a:t>0</a:t>
          </a:r>
          <a:r>
            <a:rPr lang="fr-FR" dirty="0"/>
            <a:t>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(PV HT – PA HT) / PA HT X 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1500E505-E69D-4B61-9DE6-85F476226FB9}"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7C01D4B8-81A2-499D-BA65-E29226D6AAE0}" type="presOf" srcId="{5D4B30D6-290E-4EC3-A632-4F807898416F}" destId="{9C2A0166-6F07-47A5-92F6-F5329AE381A9}" srcOrd="0" destOrd="0" presId="urn:microsoft.com/office/officeart/2005/8/layout/vList2"/>
    <dgm:cxn modelId="{3F4439F7-541A-420D-B3E9-7EEA85A74D55}" type="presOf" srcId="{2E0FBF74-A230-4127-915D-8D6017D825F1}" destId="{14B48C8E-A434-4DF6-9275-52C843A9D905}" srcOrd="0" destOrd="0" presId="urn:microsoft.com/office/officeart/2005/8/layout/vList2"/>
    <dgm:cxn modelId="{83C7CBED-2F94-4E37-BAFA-ED4CCD1534C3}" type="presParOf" srcId="{14B48C8E-A434-4DF6-9275-52C843A9D905}" destId="{9C2A0166-6F07-47A5-92F6-F5329AE381A9}" srcOrd="0" destOrd="0" presId="urn:microsoft.com/office/officeart/2005/8/layout/vList2"/>
    <dgm:cxn modelId="{13D13579-135B-43E3-ADA8-69A9F5B5C947}" type="presParOf" srcId="{14B48C8E-A434-4DF6-9275-52C843A9D905}" destId="{0BE288BD-7714-4CBB-BD38-491562004273}" srcOrd="1" destOrd="0" presId="urn:microsoft.com/office/officeart/2005/8/layout/vList2"/>
    <dgm:cxn modelId="{A8FD6591-CEC7-4F22-A6FB-04520842A53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(PV HT – PA HT) / PV HT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PV TTC / PA HT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5E7CB44D-CAE0-42E7-884D-9CA3F8178B38}" type="presOf" srcId="{5D4B30D6-290E-4EC3-A632-4F807898416F}" destId="{9C2A0166-6F07-47A5-92F6-F5329AE381A9}" srcOrd="0" destOrd="0" presId="urn:microsoft.com/office/officeart/2005/8/layout/vList2"/>
    <dgm:cxn modelId="{378EC565-93C2-42BA-B379-2D4FBDFBEBA4}" type="presOf" srcId="{2E0FBF74-A230-4127-915D-8D6017D825F1}" destId="{14B48C8E-A434-4DF6-9275-52C843A9D905}" srcOrd="0" destOrd="0" presId="urn:microsoft.com/office/officeart/2005/8/layout/vList2"/>
    <dgm:cxn modelId="{C3DECB81-3EDB-4F19-B3C7-A9F3F1025C66}"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BB632FB1-83C2-49FE-9E41-54E35669AA8D}" type="presParOf" srcId="{14B48C8E-A434-4DF6-9275-52C843A9D905}" destId="{9C2A0166-6F07-47A5-92F6-F5329AE381A9}" srcOrd="0" destOrd="0" presId="urn:microsoft.com/office/officeart/2005/8/layout/vList2"/>
    <dgm:cxn modelId="{EC0D6098-CE4B-4F77-BAA6-1B49D02AD4E6}" type="presParOf" srcId="{14B48C8E-A434-4DF6-9275-52C843A9D905}" destId="{0BE288BD-7714-4CBB-BD38-491562004273}" srcOrd="1" destOrd="0" presId="urn:microsoft.com/office/officeart/2005/8/layout/vList2"/>
    <dgm:cxn modelId="{62C6C114-AB3A-47AA-B276-81C6A998C1A2}"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3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A définir si une opération est rentable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A prévoir les ventes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BD9BD90A-BA05-42C1-BED4-BBA50224E6F1}"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1F7063DC-BC8D-4990-A212-97E635DAF71C}" type="presOf" srcId="{0BD91133-12B2-4A8C-B965-068B16F78B41}" destId="{D630E1FA-4615-4785-9932-154AFAB6223D}" srcOrd="0" destOrd="0" presId="urn:microsoft.com/office/officeart/2005/8/layout/vList2"/>
    <dgm:cxn modelId="{126656E2-B26F-49B3-A58C-40A78B5BC82E}" type="presOf" srcId="{2E0FBF74-A230-4127-915D-8D6017D825F1}" destId="{14B48C8E-A434-4DF6-9275-52C843A9D905}" srcOrd="0" destOrd="0" presId="urn:microsoft.com/office/officeart/2005/8/layout/vList2"/>
    <dgm:cxn modelId="{7D997119-8981-4AFC-BF1D-6C11F188F7C2}" type="presParOf" srcId="{14B48C8E-A434-4DF6-9275-52C843A9D905}" destId="{9C2A0166-6F07-47A5-92F6-F5329AE381A9}" srcOrd="0" destOrd="0" presId="urn:microsoft.com/office/officeart/2005/8/layout/vList2"/>
    <dgm:cxn modelId="{58D15429-67F2-4DBE-AE7E-2D18CDE72F3F}" type="presParOf" srcId="{14B48C8E-A434-4DF6-9275-52C843A9D905}" destId="{0BE288BD-7714-4CBB-BD38-491562004273}" srcOrd="1" destOrd="0" presId="urn:microsoft.com/office/officeart/2005/8/layout/vList2"/>
    <dgm:cxn modelId="{47237618-AD85-481A-9F80-196F6265084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A définir si une opération est rentable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A prévoir les ventes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1500E505-E69D-4B61-9DE6-85F476226FB9}"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7C01D4B8-81A2-499D-BA65-E29226D6AAE0}" type="presOf" srcId="{5D4B30D6-290E-4EC3-A632-4F807898416F}" destId="{9C2A0166-6F07-47A5-92F6-F5329AE381A9}" srcOrd="0" destOrd="0" presId="urn:microsoft.com/office/officeart/2005/8/layout/vList2"/>
    <dgm:cxn modelId="{3F4439F7-541A-420D-B3E9-7EEA85A74D55}" type="presOf" srcId="{2E0FBF74-A230-4127-915D-8D6017D825F1}" destId="{14B48C8E-A434-4DF6-9275-52C843A9D905}" srcOrd="0" destOrd="0" presId="urn:microsoft.com/office/officeart/2005/8/layout/vList2"/>
    <dgm:cxn modelId="{83C7CBED-2F94-4E37-BAFA-ED4CCD1534C3}" type="presParOf" srcId="{14B48C8E-A434-4DF6-9275-52C843A9D905}" destId="{9C2A0166-6F07-47A5-92F6-F5329AE381A9}" srcOrd="0" destOrd="0" presId="urn:microsoft.com/office/officeart/2005/8/layout/vList2"/>
    <dgm:cxn modelId="{13D13579-135B-43E3-ADA8-69A9F5B5C947}" type="presParOf" srcId="{14B48C8E-A434-4DF6-9275-52C843A9D905}" destId="{0BE288BD-7714-4CBB-BD38-491562004273}" srcOrd="1" destOrd="0" presId="urn:microsoft.com/office/officeart/2005/8/layout/vList2"/>
    <dgm:cxn modelId="{A8FD6591-CEC7-4F22-A6FB-04520842A53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Prévu, imprévu, courant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Il n’y en a que 2</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59B90010-F915-45AA-80E8-7C15B84BD501}"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DEE8D076-833A-4583-9287-BEF87D92BBB9}"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0C553F9D-1B21-4860-A544-2B0E86417B05}" type="presOf" srcId="{0BD91133-12B2-4A8C-B965-068B16F78B41}" destId="{D630E1FA-4615-4785-9932-154AFAB6223D}" srcOrd="0" destOrd="0" presId="urn:microsoft.com/office/officeart/2005/8/layout/vList2"/>
    <dgm:cxn modelId="{3B0978E1-B33D-42BA-846D-A0844431B67F}" type="presParOf" srcId="{14B48C8E-A434-4DF6-9275-52C843A9D905}" destId="{9C2A0166-6F07-47A5-92F6-F5329AE381A9}" srcOrd="0" destOrd="0" presId="urn:microsoft.com/office/officeart/2005/8/layout/vList2"/>
    <dgm:cxn modelId="{7BAD45C9-9C62-4347-9745-640E771FE7A0}" type="presParOf" srcId="{14B48C8E-A434-4DF6-9275-52C843A9D905}" destId="{0BE288BD-7714-4CBB-BD38-491562004273}" srcOrd="1" destOrd="0" presId="urn:microsoft.com/office/officeart/2005/8/layout/vList2"/>
    <dgm:cxn modelId="{3BC2F530-8735-4ECC-B6E4-3B59C97D916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4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A évaluer la saisonnalité des ventes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A calculer un prix psychologique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5E7CB44D-CAE0-42E7-884D-9CA3F8178B38}" type="presOf" srcId="{5D4B30D6-290E-4EC3-A632-4F807898416F}" destId="{9C2A0166-6F07-47A5-92F6-F5329AE381A9}" srcOrd="0" destOrd="0" presId="urn:microsoft.com/office/officeart/2005/8/layout/vList2"/>
    <dgm:cxn modelId="{378EC565-93C2-42BA-B379-2D4FBDFBEBA4}" type="presOf" srcId="{2E0FBF74-A230-4127-915D-8D6017D825F1}" destId="{14B48C8E-A434-4DF6-9275-52C843A9D905}" srcOrd="0" destOrd="0" presId="urn:microsoft.com/office/officeart/2005/8/layout/vList2"/>
    <dgm:cxn modelId="{C3DECB81-3EDB-4F19-B3C7-A9F3F1025C66}"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BB632FB1-83C2-49FE-9E41-54E35669AA8D}" type="presParOf" srcId="{14B48C8E-A434-4DF6-9275-52C843A9D905}" destId="{9C2A0166-6F07-47A5-92F6-F5329AE381A9}" srcOrd="0" destOrd="0" presId="urn:microsoft.com/office/officeart/2005/8/layout/vList2"/>
    <dgm:cxn modelId="{EC0D6098-CE4B-4F77-BAA6-1B49D02AD4E6}" type="presParOf" srcId="{14B48C8E-A434-4DF6-9275-52C843A9D905}" destId="{0BE288BD-7714-4CBB-BD38-491562004273}" srcOrd="1" destOrd="0" presId="urn:microsoft.com/office/officeart/2005/8/layout/vList2"/>
    <dgm:cxn modelId="{62C6C114-AB3A-47AA-B276-81C6A998C1A2}"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4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SR en valeur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SR en volume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066D636-9170-448C-B63F-5C8490CF2054}" type="presOf" srcId="{2E0FBF74-A230-4127-915D-8D6017D825F1}" destId="{14B48C8E-A434-4DF6-9275-52C843A9D905}" srcOrd="0" destOrd="0" presId="urn:microsoft.com/office/officeart/2005/8/layout/vList2"/>
    <dgm:cxn modelId="{8C971A47-5C9F-49AC-8EC4-D24446FD3750}"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BD5EF98-0CF3-41F3-B83B-533D13130851}" type="presOf" srcId="{0BD91133-12B2-4A8C-B965-068B16F78B41}" destId="{D630E1FA-4615-4785-9932-154AFAB6223D}" srcOrd="0" destOrd="0" presId="urn:microsoft.com/office/officeart/2005/8/layout/vList2"/>
    <dgm:cxn modelId="{F8C0DE69-9DCE-433A-B283-951E3C891667}" type="presParOf" srcId="{14B48C8E-A434-4DF6-9275-52C843A9D905}" destId="{9C2A0166-6F07-47A5-92F6-F5329AE381A9}" srcOrd="0" destOrd="0" presId="urn:microsoft.com/office/officeart/2005/8/layout/vList2"/>
    <dgm:cxn modelId="{781AAE00-5E57-44FB-9F5D-4D7C3ACE8F75}" type="presParOf" srcId="{14B48C8E-A434-4DF6-9275-52C843A9D905}" destId="{0BE288BD-7714-4CBB-BD38-491562004273}" srcOrd="1" destOrd="0" presId="urn:microsoft.com/office/officeart/2005/8/layout/vList2"/>
    <dgm:cxn modelId="{7B824162-02FF-4C62-B7EB-1A707053AE7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Résultat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Point mort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9124968-8341-4286-A041-146B238A770A}" type="presOf" srcId="{2E0FBF74-A230-4127-915D-8D6017D825F1}" destId="{14B48C8E-A434-4DF6-9275-52C843A9D905}" srcOrd="0" destOrd="0" presId="urn:microsoft.com/office/officeart/2005/8/layout/vList2"/>
    <dgm:cxn modelId="{98B34C79-9067-4B0B-BF7F-712AB3955038}" type="presOf" srcId="{0BD91133-12B2-4A8C-B965-068B16F78B41}" destId="{D630E1FA-4615-4785-9932-154AFAB6223D}" srcOrd="0" destOrd="0" presId="urn:microsoft.com/office/officeart/2005/8/layout/vList2"/>
    <dgm:cxn modelId="{5794DC82-AA1E-4066-BDC3-2C83C02CDF3E}"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F3CFFAD-D6AC-4C47-9069-95B7B8180BF0}" type="presParOf" srcId="{14B48C8E-A434-4DF6-9275-52C843A9D905}" destId="{9C2A0166-6F07-47A5-92F6-F5329AE381A9}" srcOrd="0" destOrd="0" presId="urn:microsoft.com/office/officeart/2005/8/layout/vList2"/>
    <dgm:cxn modelId="{D2C83FE0-CFB9-4689-8EA2-43794CA08BBA}" type="presParOf" srcId="{14B48C8E-A434-4DF6-9275-52C843A9D905}" destId="{0BE288BD-7714-4CBB-BD38-491562004273}" srcOrd="1" destOrd="0" presId="urn:microsoft.com/office/officeart/2005/8/layout/vList2"/>
    <dgm:cxn modelId="{D53B3409-6BCE-479F-ACF0-7AF9C93D2C3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SR en volume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SR en valeur</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FAC159A3-6F76-4369-9E70-C6E0E6F58089}" type="presOf" srcId="{0BD91133-12B2-4A8C-B965-068B16F78B41}" destId="{D630E1FA-4615-4785-9932-154AFAB6223D}" srcOrd="0" destOrd="0" presId="urn:microsoft.com/office/officeart/2005/8/layout/vList2"/>
    <dgm:cxn modelId="{500F1DED-4427-4A95-A31F-8E4377CB44E8}" type="presOf" srcId="{2E0FBF74-A230-4127-915D-8D6017D825F1}" destId="{14B48C8E-A434-4DF6-9275-52C843A9D905}" srcOrd="0" destOrd="0" presId="urn:microsoft.com/office/officeart/2005/8/layout/vList2"/>
    <dgm:cxn modelId="{BE29FEF6-FC0A-4A5D-92BD-139AF1400D57}" type="presOf" srcId="{5D4B30D6-290E-4EC3-A632-4F807898416F}" destId="{9C2A0166-6F07-47A5-92F6-F5329AE381A9}" srcOrd="0" destOrd="0" presId="urn:microsoft.com/office/officeart/2005/8/layout/vList2"/>
    <dgm:cxn modelId="{1FC43D44-F6E5-4E5B-99BA-4955FAC88838}" type="presParOf" srcId="{14B48C8E-A434-4DF6-9275-52C843A9D905}" destId="{9C2A0166-6F07-47A5-92F6-F5329AE381A9}" srcOrd="0" destOrd="0" presId="urn:microsoft.com/office/officeart/2005/8/layout/vList2"/>
    <dgm:cxn modelId="{8B9531E4-C806-40C0-8502-8BA096B8264B}" type="presParOf" srcId="{14B48C8E-A434-4DF6-9275-52C843A9D905}" destId="{0BE288BD-7714-4CBB-BD38-491562004273}" srcOrd="1" destOrd="0" presId="urn:microsoft.com/office/officeart/2005/8/layout/vList2"/>
    <dgm:cxn modelId="{AFC772A4-9294-4506-AA98-1E1810F5D92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4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SR en valeur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1B86742C-0533-46DE-875C-CC28239C79E2}"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C2C9BBD-D1F0-4586-8930-B20A3A4626C4}" type="presOf" srcId="{2E0FBF74-A230-4127-915D-8D6017D825F1}" destId="{14B48C8E-A434-4DF6-9275-52C843A9D905}" srcOrd="0" destOrd="0" presId="urn:microsoft.com/office/officeart/2005/8/layout/vList2"/>
    <dgm:cxn modelId="{9F06838C-56A6-47BC-9A51-595C92CE8DB4}"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(VA-VD)/VD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(VD-VA)/VA</a:t>
          </a:r>
          <a:r>
            <a:rPr lang="fr-FR" baseline="0" dirty="0"/>
            <a:t> x 100</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066D636-9170-448C-B63F-5C8490CF2054}" type="presOf" srcId="{2E0FBF74-A230-4127-915D-8D6017D825F1}" destId="{14B48C8E-A434-4DF6-9275-52C843A9D905}" srcOrd="0" destOrd="0" presId="urn:microsoft.com/office/officeart/2005/8/layout/vList2"/>
    <dgm:cxn modelId="{8C971A47-5C9F-49AC-8EC4-D24446FD3750}"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BD5EF98-0CF3-41F3-B83B-533D13130851}" type="presOf" srcId="{0BD91133-12B2-4A8C-B965-068B16F78B41}" destId="{D630E1FA-4615-4785-9932-154AFAB6223D}" srcOrd="0" destOrd="0" presId="urn:microsoft.com/office/officeart/2005/8/layout/vList2"/>
    <dgm:cxn modelId="{F8C0DE69-9DCE-433A-B283-951E3C891667}" type="presParOf" srcId="{14B48C8E-A434-4DF6-9275-52C843A9D905}" destId="{9C2A0166-6F07-47A5-92F6-F5329AE381A9}" srcOrd="0" destOrd="0" presId="urn:microsoft.com/office/officeart/2005/8/layout/vList2"/>
    <dgm:cxn modelId="{781AAE00-5E57-44FB-9F5D-4D7C3ACE8F75}" type="presParOf" srcId="{14B48C8E-A434-4DF6-9275-52C843A9D905}" destId="{0BE288BD-7714-4CBB-BD38-491562004273}" srcOrd="1" destOrd="0" presId="urn:microsoft.com/office/officeart/2005/8/layout/vList2"/>
    <dgm:cxn modelId="{7B824162-02FF-4C62-B7EB-1A707053AE7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VA-VD/VD x100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(VD-VA)/VA</a:t>
          </a:r>
          <a:r>
            <a:rPr lang="fr-FR" baseline="0" dirty="0"/>
            <a:t> x 100</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9124968-8341-4286-A041-146B238A770A}" type="presOf" srcId="{2E0FBF74-A230-4127-915D-8D6017D825F1}" destId="{14B48C8E-A434-4DF6-9275-52C843A9D905}" srcOrd="0" destOrd="0" presId="urn:microsoft.com/office/officeart/2005/8/layout/vList2"/>
    <dgm:cxn modelId="{98B34C79-9067-4B0B-BF7F-712AB3955038}" type="presOf" srcId="{0BD91133-12B2-4A8C-B965-068B16F78B41}" destId="{D630E1FA-4615-4785-9932-154AFAB6223D}" srcOrd="0" destOrd="0" presId="urn:microsoft.com/office/officeart/2005/8/layout/vList2"/>
    <dgm:cxn modelId="{5794DC82-AA1E-4066-BDC3-2C83C02CDF3E}"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F3CFFAD-D6AC-4C47-9069-95B7B8180BF0}" type="presParOf" srcId="{14B48C8E-A434-4DF6-9275-52C843A9D905}" destId="{9C2A0166-6F07-47A5-92F6-F5329AE381A9}" srcOrd="0" destOrd="0" presId="urn:microsoft.com/office/officeart/2005/8/layout/vList2"/>
    <dgm:cxn modelId="{D2C83FE0-CFB9-4689-8EA2-43794CA08BBA}" type="presParOf" srcId="{14B48C8E-A434-4DF6-9275-52C843A9D905}" destId="{0BE288BD-7714-4CBB-BD38-491562004273}" srcOrd="1" destOrd="0" presId="urn:microsoft.com/office/officeart/2005/8/layout/vList2"/>
    <dgm:cxn modelId="{D53B3409-6BCE-479F-ACF0-7AF9C93D2C3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VD-VA/VA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(VA-VD)/VD X 100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FAC159A3-6F76-4369-9E70-C6E0E6F58089}" type="presOf" srcId="{0BD91133-12B2-4A8C-B965-068B16F78B41}" destId="{D630E1FA-4615-4785-9932-154AFAB6223D}" srcOrd="0" destOrd="0" presId="urn:microsoft.com/office/officeart/2005/8/layout/vList2"/>
    <dgm:cxn modelId="{500F1DED-4427-4A95-A31F-8E4377CB44E8}" type="presOf" srcId="{2E0FBF74-A230-4127-915D-8D6017D825F1}" destId="{14B48C8E-A434-4DF6-9275-52C843A9D905}" srcOrd="0" destOrd="0" presId="urn:microsoft.com/office/officeart/2005/8/layout/vList2"/>
    <dgm:cxn modelId="{BE29FEF6-FC0A-4A5D-92BD-139AF1400D57}" type="presOf" srcId="{5D4B30D6-290E-4EC3-A632-4F807898416F}" destId="{9C2A0166-6F07-47A5-92F6-F5329AE381A9}" srcOrd="0" destOrd="0" presId="urn:microsoft.com/office/officeart/2005/8/layout/vList2"/>
    <dgm:cxn modelId="{1FC43D44-F6E5-4E5B-99BA-4955FAC88838}" type="presParOf" srcId="{14B48C8E-A434-4DF6-9275-52C843A9D905}" destId="{9C2A0166-6F07-47A5-92F6-F5329AE381A9}" srcOrd="0" destOrd="0" presId="urn:microsoft.com/office/officeart/2005/8/layout/vList2"/>
    <dgm:cxn modelId="{8B9531E4-C806-40C0-8502-8BA096B8264B}" type="presParOf" srcId="{14B48C8E-A434-4DF6-9275-52C843A9D905}" destId="{0BE288BD-7714-4CBB-BD38-491562004273}" srcOrd="1" destOrd="0" presId="urn:microsoft.com/office/officeart/2005/8/layout/vList2"/>
    <dgm:cxn modelId="{AFC772A4-9294-4506-AA98-1E1810F5D92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4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(VA-VD)/VD X 100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1B86742C-0533-46DE-875C-CC28239C79E2}"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C2C9BBD-D1F0-4586-8930-B20A3A4626C4}" type="presOf" srcId="{2E0FBF74-A230-4127-915D-8D6017D825F1}" destId="{14B48C8E-A434-4DF6-9275-52C843A9D905}" srcOrd="0" destOrd="0" presId="urn:microsoft.com/office/officeart/2005/8/layout/vList2"/>
    <dgm:cxn modelId="{9F06838C-56A6-47BC-9A51-595C92CE8DB4}"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8€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8,33€</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066D636-9170-448C-B63F-5C8490CF2054}" type="presOf" srcId="{2E0FBF74-A230-4127-915D-8D6017D825F1}" destId="{14B48C8E-A434-4DF6-9275-52C843A9D905}" srcOrd="0" destOrd="0" presId="urn:microsoft.com/office/officeart/2005/8/layout/vList2"/>
    <dgm:cxn modelId="{8C971A47-5C9F-49AC-8EC4-D24446FD3750}"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BD5EF98-0CF3-41F3-B83B-533D13130851}" type="presOf" srcId="{0BD91133-12B2-4A8C-B965-068B16F78B41}" destId="{D630E1FA-4615-4785-9932-154AFAB6223D}" srcOrd="0" destOrd="0" presId="urn:microsoft.com/office/officeart/2005/8/layout/vList2"/>
    <dgm:cxn modelId="{F8C0DE69-9DCE-433A-B283-951E3C891667}" type="presParOf" srcId="{14B48C8E-A434-4DF6-9275-52C843A9D905}" destId="{9C2A0166-6F07-47A5-92F6-F5329AE381A9}" srcOrd="0" destOrd="0" presId="urn:microsoft.com/office/officeart/2005/8/layout/vList2"/>
    <dgm:cxn modelId="{781AAE00-5E57-44FB-9F5D-4D7C3ACE8F75}" type="presParOf" srcId="{14B48C8E-A434-4DF6-9275-52C843A9D905}" destId="{0BE288BD-7714-4CBB-BD38-491562004273}" srcOrd="1" destOrd="0" presId="urn:microsoft.com/office/officeart/2005/8/layout/vList2"/>
    <dgm:cxn modelId="{7B824162-02FF-4C62-B7EB-1A707053AE7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Impulsif, routinier, réfléchi</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F89A3032-4E12-4254-8A13-172F0A57FE54}" type="presOf" srcId="{2E0FBF74-A230-4127-915D-8D6017D825F1}" destId="{14B48C8E-A434-4DF6-9275-52C843A9D905}" srcOrd="0" destOrd="0" presId="urn:microsoft.com/office/officeart/2005/8/layout/vList2"/>
    <dgm:cxn modelId="{3D11975E-1CF3-42B8-9A87-766966228347}"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B588EA3-CD86-40DE-ABB7-6779E973957A}"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8€</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12€</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9124968-8341-4286-A041-146B238A770A}" type="presOf" srcId="{2E0FBF74-A230-4127-915D-8D6017D825F1}" destId="{14B48C8E-A434-4DF6-9275-52C843A9D905}" srcOrd="0" destOrd="0" presId="urn:microsoft.com/office/officeart/2005/8/layout/vList2"/>
    <dgm:cxn modelId="{98B34C79-9067-4B0B-BF7F-712AB3955038}" type="presOf" srcId="{0BD91133-12B2-4A8C-B965-068B16F78B41}" destId="{D630E1FA-4615-4785-9932-154AFAB6223D}" srcOrd="0" destOrd="0" presId="urn:microsoft.com/office/officeart/2005/8/layout/vList2"/>
    <dgm:cxn modelId="{5794DC82-AA1E-4066-BDC3-2C83C02CDF3E}"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F3CFFAD-D6AC-4C47-9069-95B7B8180BF0}" type="presParOf" srcId="{14B48C8E-A434-4DF6-9275-52C843A9D905}" destId="{9C2A0166-6F07-47A5-92F6-F5329AE381A9}" srcOrd="0" destOrd="0" presId="urn:microsoft.com/office/officeart/2005/8/layout/vList2"/>
    <dgm:cxn modelId="{D2C83FE0-CFB9-4689-8EA2-43794CA08BBA}" type="presParOf" srcId="{14B48C8E-A434-4DF6-9275-52C843A9D905}" destId="{0BE288BD-7714-4CBB-BD38-491562004273}" srcOrd="1" destOrd="0" presId="urn:microsoft.com/office/officeart/2005/8/layout/vList2"/>
    <dgm:cxn modelId="{D53B3409-6BCE-479F-ACF0-7AF9C93D2C3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8,33€</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11,80€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FAC159A3-6F76-4369-9E70-C6E0E6F58089}" type="presOf" srcId="{0BD91133-12B2-4A8C-B965-068B16F78B41}" destId="{D630E1FA-4615-4785-9932-154AFAB6223D}" srcOrd="0" destOrd="0" presId="urn:microsoft.com/office/officeart/2005/8/layout/vList2"/>
    <dgm:cxn modelId="{500F1DED-4427-4A95-A31F-8E4377CB44E8}" type="presOf" srcId="{2E0FBF74-A230-4127-915D-8D6017D825F1}" destId="{14B48C8E-A434-4DF6-9275-52C843A9D905}" srcOrd="0" destOrd="0" presId="urn:microsoft.com/office/officeart/2005/8/layout/vList2"/>
    <dgm:cxn modelId="{BE29FEF6-FC0A-4A5D-92BD-139AF1400D57}" type="presOf" srcId="{5D4B30D6-290E-4EC3-A632-4F807898416F}" destId="{9C2A0166-6F07-47A5-92F6-F5329AE381A9}" srcOrd="0" destOrd="0" presId="urn:microsoft.com/office/officeart/2005/8/layout/vList2"/>
    <dgm:cxn modelId="{1FC43D44-F6E5-4E5B-99BA-4955FAC88838}" type="presParOf" srcId="{14B48C8E-A434-4DF6-9275-52C843A9D905}" destId="{9C2A0166-6F07-47A5-92F6-F5329AE381A9}" srcOrd="0" destOrd="0" presId="urn:microsoft.com/office/officeart/2005/8/layout/vList2"/>
    <dgm:cxn modelId="{8B9531E4-C806-40C0-8502-8BA096B8264B}" type="presParOf" srcId="{14B48C8E-A434-4DF6-9275-52C843A9D905}" destId="{0BE288BD-7714-4CBB-BD38-491562004273}" srcOrd="1" destOrd="0" presId="urn:microsoft.com/office/officeart/2005/8/layout/vList2"/>
    <dgm:cxn modelId="{AFC772A4-9294-4506-AA98-1E1810F5D92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8,33 €  (10 / 1,20 = 8,33 €)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1B86742C-0533-46DE-875C-CC28239C79E2}"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C2C9BBD-D1F0-4586-8930-B20A3A4626C4}" type="presOf" srcId="{2E0FBF74-A230-4127-915D-8D6017D825F1}" destId="{14B48C8E-A434-4DF6-9275-52C843A9D905}" srcOrd="0" destOrd="0" presId="urn:microsoft.com/office/officeart/2005/8/layout/vList2"/>
    <dgm:cxn modelId="{9F06838C-56A6-47BC-9A51-595C92CE8DB4}"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15 %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6,66 %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066D636-9170-448C-B63F-5C8490CF2054}" type="presOf" srcId="{2E0FBF74-A230-4127-915D-8D6017D825F1}" destId="{14B48C8E-A434-4DF6-9275-52C843A9D905}" srcOrd="0" destOrd="0" presId="urn:microsoft.com/office/officeart/2005/8/layout/vList2"/>
    <dgm:cxn modelId="{8C971A47-5C9F-49AC-8EC4-D24446FD3750}"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BD5EF98-0CF3-41F3-B83B-533D13130851}" type="presOf" srcId="{0BD91133-12B2-4A8C-B965-068B16F78B41}" destId="{D630E1FA-4615-4785-9932-154AFAB6223D}" srcOrd="0" destOrd="0" presId="urn:microsoft.com/office/officeart/2005/8/layout/vList2"/>
    <dgm:cxn modelId="{F8C0DE69-9DCE-433A-B283-951E3C891667}" type="presParOf" srcId="{14B48C8E-A434-4DF6-9275-52C843A9D905}" destId="{9C2A0166-6F07-47A5-92F6-F5329AE381A9}" srcOrd="0" destOrd="0" presId="urn:microsoft.com/office/officeart/2005/8/layout/vList2"/>
    <dgm:cxn modelId="{781AAE00-5E57-44FB-9F5D-4D7C3ACE8F75}" type="presParOf" srcId="{14B48C8E-A434-4DF6-9275-52C843A9D905}" destId="{0BE288BD-7714-4CBB-BD38-491562004273}" srcOrd="1" destOrd="0" presId="urn:microsoft.com/office/officeart/2005/8/layout/vList2"/>
    <dgm:cxn modelId="{7B824162-02FF-4C62-B7EB-1A707053AE7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15 %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6,66 %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9124968-8341-4286-A041-146B238A770A}" type="presOf" srcId="{2E0FBF74-A230-4127-915D-8D6017D825F1}" destId="{14B48C8E-A434-4DF6-9275-52C843A9D905}" srcOrd="0" destOrd="0" presId="urn:microsoft.com/office/officeart/2005/8/layout/vList2"/>
    <dgm:cxn modelId="{98B34C79-9067-4B0B-BF7F-712AB3955038}" type="presOf" srcId="{0BD91133-12B2-4A8C-B965-068B16F78B41}" destId="{D630E1FA-4615-4785-9932-154AFAB6223D}" srcOrd="0" destOrd="0" presId="urn:microsoft.com/office/officeart/2005/8/layout/vList2"/>
    <dgm:cxn modelId="{5794DC82-AA1E-4066-BDC3-2C83C02CDF3E}"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F3CFFAD-D6AC-4C47-9069-95B7B8180BF0}" type="presParOf" srcId="{14B48C8E-A434-4DF6-9275-52C843A9D905}" destId="{9C2A0166-6F07-47A5-92F6-F5329AE381A9}" srcOrd="0" destOrd="0" presId="urn:microsoft.com/office/officeart/2005/8/layout/vList2"/>
    <dgm:cxn modelId="{D2C83FE0-CFB9-4689-8EA2-43794CA08BBA}" type="presParOf" srcId="{14B48C8E-A434-4DF6-9275-52C843A9D905}" destId="{0BE288BD-7714-4CBB-BD38-491562004273}" srcOrd="1" destOrd="0" presId="urn:microsoft.com/office/officeart/2005/8/layout/vList2"/>
    <dgm:cxn modelId="{D53B3409-6BCE-479F-ACF0-7AF9C93D2C3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20 %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60 %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FAC159A3-6F76-4369-9E70-C6E0E6F58089}" type="presOf" srcId="{0BD91133-12B2-4A8C-B965-068B16F78B41}" destId="{D630E1FA-4615-4785-9932-154AFAB6223D}" srcOrd="0" destOrd="0" presId="urn:microsoft.com/office/officeart/2005/8/layout/vList2"/>
    <dgm:cxn modelId="{500F1DED-4427-4A95-A31F-8E4377CB44E8}" type="presOf" srcId="{2E0FBF74-A230-4127-915D-8D6017D825F1}" destId="{14B48C8E-A434-4DF6-9275-52C843A9D905}" srcOrd="0" destOrd="0" presId="urn:microsoft.com/office/officeart/2005/8/layout/vList2"/>
    <dgm:cxn modelId="{BE29FEF6-FC0A-4A5D-92BD-139AF1400D57}" type="presOf" srcId="{5D4B30D6-290E-4EC3-A632-4F807898416F}" destId="{9C2A0166-6F07-47A5-92F6-F5329AE381A9}" srcOrd="0" destOrd="0" presId="urn:microsoft.com/office/officeart/2005/8/layout/vList2"/>
    <dgm:cxn modelId="{1FC43D44-F6E5-4E5B-99BA-4955FAC88838}" type="presParOf" srcId="{14B48C8E-A434-4DF6-9275-52C843A9D905}" destId="{9C2A0166-6F07-47A5-92F6-F5329AE381A9}" srcOrd="0" destOrd="0" presId="urn:microsoft.com/office/officeart/2005/8/layout/vList2"/>
    <dgm:cxn modelId="{8B9531E4-C806-40C0-8502-8BA096B8264B}" type="presParOf" srcId="{14B48C8E-A434-4DF6-9275-52C843A9D905}" destId="{0BE288BD-7714-4CBB-BD38-491562004273}" srcOrd="1" destOrd="0" presId="urn:microsoft.com/office/officeart/2005/8/layout/vList2"/>
    <dgm:cxn modelId="{AFC772A4-9294-4506-AA98-1E1810F5D92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15</a:t>
          </a:r>
          <a:r>
            <a:rPr lang="fr-FR" baseline="0" dirty="0"/>
            <a:t> %     (3 / 20 ) x 100 = 15%</a:t>
          </a:r>
          <a:endParaRPr lang="fr-FR" dirty="0"/>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1B86742C-0533-46DE-875C-CC28239C79E2}"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C2C9BBD-D1F0-4586-8930-B20A3A4626C4}" type="presOf" srcId="{2E0FBF74-A230-4127-915D-8D6017D825F1}" destId="{14B48C8E-A434-4DF6-9275-52C843A9D905}" srcOrd="0" destOrd="0" presId="urn:microsoft.com/office/officeart/2005/8/layout/vList2"/>
    <dgm:cxn modelId="{9F06838C-56A6-47BC-9A51-595C92CE8DB4}"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C’est une élasticité positive forte, la demande et les prix varient dans le même sens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C’est une élasticité positive forte, la demande et les prix varient en sens inverse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066D636-9170-448C-B63F-5C8490CF2054}" type="presOf" srcId="{2E0FBF74-A230-4127-915D-8D6017D825F1}" destId="{14B48C8E-A434-4DF6-9275-52C843A9D905}" srcOrd="0" destOrd="0" presId="urn:microsoft.com/office/officeart/2005/8/layout/vList2"/>
    <dgm:cxn modelId="{8C971A47-5C9F-49AC-8EC4-D24446FD3750}"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BD5EF98-0CF3-41F3-B83B-533D13130851}" type="presOf" srcId="{0BD91133-12B2-4A8C-B965-068B16F78B41}" destId="{D630E1FA-4615-4785-9932-154AFAB6223D}" srcOrd="0" destOrd="0" presId="urn:microsoft.com/office/officeart/2005/8/layout/vList2"/>
    <dgm:cxn modelId="{F8C0DE69-9DCE-433A-B283-951E3C891667}" type="presParOf" srcId="{14B48C8E-A434-4DF6-9275-52C843A9D905}" destId="{9C2A0166-6F07-47A5-92F6-F5329AE381A9}" srcOrd="0" destOrd="0" presId="urn:microsoft.com/office/officeart/2005/8/layout/vList2"/>
    <dgm:cxn modelId="{781AAE00-5E57-44FB-9F5D-4D7C3ACE8F75}" type="presParOf" srcId="{14B48C8E-A434-4DF6-9275-52C843A9D905}" destId="{0BE288BD-7714-4CBB-BD38-491562004273}" srcOrd="1" destOrd="0" presId="urn:microsoft.com/office/officeart/2005/8/layout/vList2"/>
    <dgm:cxn modelId="{7B824162-02FF-4C62-B7EB-1A707053AE7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C’est une élasticité faible, la demande et les prix varient en sens inverse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C’est une élasticité positive forte, la demande et les prix varient en sens inverse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9124968-8341-4286-A041-146B238A770A}" type="presOf" srcId="{2E0FBF74-A230-4127-915D-8D6017D825F1}" destId="{14B48C8E-A434-4DF6-9275-52C843A9D905}" srcOrd="0" destOrd="0" presId="urn:microsoft.com/office/officeart/2005/8/layout/vList2"/>
    <dgm:cxn modelId="{98B34C79-9067-4B0B-BF7F-712AB3955038}" type="presOf" srcId="{0BD91133-12B2-4A8C-B965-068B16F78B41}" destId="{D630E1FA-4615-4785-9932-154AFAB6223D}" srcOrd="0" destOrd="0" presId="urn:microsoft.com/office/officeart/2005/8/layout/vList2"/>
    <dgm:cxn modelId="{5794DC82-AA1E-4066-BDC3-2C83C02CDF3E}"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F3CFFAD-D6AC-4C47-9069-95B7B8180BF0}" type="presParOf" srcId="{14B48C8E-A434-4DF6-9275-52C843A9D905}" destId="{9C2A0166-6F07-47A5-92F6-F5329AE381A9}" srcOrd="0" destOrd="0" presId="urn:microsoft.com/office/officeart/2005/8/layout/vList2"/>
    <dgm:cxn modelId="{D2C83FE0-CFB9-4689-8EA2-43794CA08BBA}" type="presParOf" srcId="{14B48C8E-A434-4DF6-9275-52C843A9D905}" destId="{0BE288BD-7714-4CBB-BD38-491562004273}" srcOrd="1" destOrd="0" presId="urn:microsoft.com/office/officeart/2005/8/layout/vList2"/>
    <dgm:cxn modelId="{D53B3409-6BCE-479F-ACF0-7AF9C93D2C3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C’est une élasticité négative forte, la demande et les prix varient dans le même sens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C’est une élasticité positive forte, la demande et les prix varient dans le même sens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57984" custLinFactNeighborX="-50"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FAC159A3-6F76-4369-9E70-C6E0E6F58089}" type="presOf" srcId="{0BD91133-12B2-4A8C-B965-068B16F78B41}" destId="{D630E1FA-4615-4785-9932-154AFAB6223D}" srcOrd="0" destOrd="0" presId="urn:microsoft.com/office/officeart/2005/8/layout/vList2"/>
    <dgm:cxn modelId="{500F1DED-4427-4A95-A31F-8E4377CB44E8}" type="presOf" srcId="{2E0FBF74-A230-4127-915D-8D6017D825F1}" destId="{14B48C8E-A434-4DF6-9275-52C843A9D905}" srcOrd="0" destOrd="0" presId="urn:microsoft.com/office/officeart/2005/8/layout/vList2"/>
    <dgm:cxn modelId="{BE29FEF6-FC0A-4A5D-92BD-139AF1400D57}" type="presOf" srcId="{5D4B30D6-290E-4EC3-A632-4F807898416F}" destId="{9C2A0166-6F07-47A5-92F6-F5329AE381A9}" srcOrd="0" destOrd="0" presId="urn:microsoft.com/office/officeart/2005/8/layout/vList2"/>
    <dgm:cxn modelId="{1FC43D44-F6E5-4E5B-99BA-4955FAC88838}" type="presParOf" srcId="{14B48C8E-A434-4DF6-9275-52C843A9D905}" destId="{9C2A0166-6F07-47A5-92F6-F5329AE381A9}" srcOrd="0" destOrd="0" presId="urn:microsoft.com/office/officeart/2005/8/layout/vList2"/>
    <dgm:cxn modelId="{8B9531E4-C806-40C0-8502-8BA096B8264B}" type="presParOf" srcId="{14B48C8E-A434-4DF6-9275-52C843A9D905}" destId="{0BE288BD-7714-4CBB-BD38-491562004273}" srcOrd="1" destOrd="0" presId="urn:microsoft.com/office/officeart/2005/8/layout/vList2"/>
    <dgm:cxn modelId="{AFC772A4-9294-4506-AA98-1E1810F5D92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Valeur d’usage, valeur hédonique, valeur de signe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Valeur monétaire, valeur psychologique, valeur sentimentale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B4FDCA24-7A91-417C-AB40-3A5B4EEDD9A9}"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05E6DBC6-FEFA-4394-82A6-F02243FDD2A8}" type="presOf" srcId="{0BD91133-12B2-4A8C-B965-068B16F78B41}" destId="{D630E1FA-4615-4785-9932-154AFAB6223D}" srcOrd="0" destOrd="0" presId="urn:microsoft.com/office/officeart/2005/8/layout/vList2"/>
    <dgm:cxn modelId="{243504FD-C096-4F04-8F3E-6DA4224022CF}" type="presOf" srcId="{5D4B30D6-290E-4EC3-A632-4F807898416F}" destId="{9C2A0166-6F07-47A5-92F6-F5329AE381A9}" srcOrd="0" destOrd="0" presId="urn:microsoft.com/office/officeart/2005/8/layout/vList2"/>
    <dgm:cxn modelId="{21D4E08D-AD48-407D-8A63-C12D8FD75820}" type="presParOf" srcId="{14B48C8E-A434-4DF6-9275-52C843A9D905}" destId="{9C2A0166-6F07-47A5-92F6-F5329AE381A9}" srcOrd="0" destOrd="0" presId="urn:microsoft.com/office/officeart/2005/8/layout/vList2"/>
    <dgm:cxn modelId="{F85037AF-2DF6-4C3F-8643-4E78F8305E82}" type="presParOf" srcId="{14B48C8E-A434-4DF6-9275-52C843A9D905}" destId="{0BE288BD-7714-4CBB-BD38-491562004273}" srcOrd="1" destOrd="0" presId="urn:microsoft.com/office/officeart/2005/8/layout/vList2"/>
    <dgm:cxn modelId="{020692F5-CD66-431C-B4BE-9C7BC7A5A97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dgm:t>
        <a:bodyPr/>
        <a:lstStyle/>
        <a:p>
          <a:r>
            <a:rPr lang="fr-FR" dirty="0"/>
            <a:t>C’est une élasticité positive forte, la demande et les prix varient dans le même sens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1B86742C-0533-46DE-875C-CC28239C79E2}"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C2C9BBD-D1F0-4586-8930-B20A3A4626C4}" type="presOf" srcId="{2E0FBF74-A230-4127-915D-8D6017D825F1}" destId="{14B48C8E-A434-4DF6-9275-52C843A9D905}" srcOrd="0" destOrd="0" presId="urn:microsoft.com/office/officeart/2005/8/layout/vList2"/>
    <dgm:cxn modelId="{9F06838C-56A6-47BC-9A51-595C92CE8DB4}"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Valeur d’usage, valeur hédonique, valeur de signe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Valeur monétaire, valeur psychologique, valeur sentimentale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9DBDD6B-DB6D-4B8E-A370-1E177F59560A}"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95CBEAF2-6B90-46AE-B555-6A801A35A2D6}" type="presOf" srcId="{0BD91133-12B2-4A8C-B965-068B16F78B41}" destId="{D630E1FA-4615-4785-9932-154AFAB6223D}" srcOrd="0" destOrd="0" presId="urn:microsoft.com/office/officeart/2005/8/layout/vList2"/>
    <dgm:cxn modelId="{D72EC9FE-94EA-4F18-83D7-3A2C2EFCDBB9}" type="presOf" srcId="{2E0FBF74-A230-4127-915D-8D6017D825F1}" destId="{14B48C8E-A434-4DF6-9275-52C843A9D905}" srcOrd="0" destOrd="0" presId="urn:microsoft.com/office/officeart/2005/8/layout/vList2"/>
    <dgm:cxn modelId="{CAE0C9C0-4BE0-4984-A9C8-865A21B6FD7F}" type="presParOf" srcId="{14B48C8E-A434-4DF6-9275-52C843A9D905}" destId="{9C2A0166-6F07-47A5-92F6-F5329AE381A9}" srcOrd="0" destOrd="0" presId="urn:microsoft.com/office/officeart/2005/8/layout/vList2"/>
    <dgm:cxn modelId="{FC0D5E9B-E2E0-47CC-B205-5FD3B03D9D33}" type="presParOf" srcId="{14B48C8E-A434-4DF6-9275-52C843A9D905}" destId="{0BE288BD-7714-4CBB-BD38-491562004273}" srcOrd="1" destOrd="0" presId="urn:microsoft.com/office/officeart/2005/8/layout/vList2"/>
    <dgm:cxn modelId="{B090A128-A8B6-4644-ACBE-257DD4DF4EA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Il y en a quatre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Il n’y en a que deux</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59B90010-F915-45AA-80E8-7C15B84BD501}"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DEE8D076-833A-4583-9287-BEF87D92BBB9}"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0C553F9D-1B21-4860-A544-2B0E86417B05}" type="presOf" srcId="{0BD91133-12B2-4A8C-B965-068B16F78B41}" destId="{D630E1FA-4615-4785-9932-154AFAB6223D}" srcOrd="0" destOrd="0" presId="urn:microsoft.com/office/officeart/2005/8/layout/vList2"/>
    <dgm:cxn modelId="{3B0978E1-B33D-42BA-846D-A0844431B67F}" type="presParOf" srcId="{14B48C8E-A434-4DF6-9275-52C843A9D905}" destId="{9C2A0166-6F07-47A5-92F6-F5329AE381A9}" srcOrd="0" destOrd="0" presId="urn:microsoft.com/office/officeart/2005/8/layout/vList2"/>
    <dgm:cxn modelId="{7BAD45C9-9C62-4347-9745-640E771FE7A0}" type="presParOf" srcId="{14B48C8E-A434-4DF6-9275-52C843A9D905}" destId="{0BE288BD-7714-4CBB-BD38-491562004273}" srcOrd="1" destOrd="0" presId="urn:microsoft.com/office/officeart/2005/8/layout/vList2"/>
    <dgm:cxn modelId="{3BC2F530-8735-4ECC-B6E4-3B59C97D916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Valeur d’usage, valeur hédonique, valeur de signe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F89A3032-4E12-4254-8A13-172F0A57FE54}" type="presOf" srcId="{2E0FBF74-A230-4127-915D-8D6017D825F1}" destId="{14B48C8E-A434-4DF6-9275-52C843A9D905}" srcOrd="0" destOrd="0" presId="urn:microsoft.com/office/officeart/2005/8/layout/vList2"/>
    <dgm:cxn modelId="{3D11975E-1CF3-42B8-9A87-766966228347}"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B588EA3-CD86-40DE-ABB7-6779E973957A}"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AE115B0A-ADD6-4B25-B5DC-BB845D128D84}" type="presOf" srcId="{D9432215-3348-4C3F-89B2-3A76B6BDD5D5}" destId="{3E142F42-4DA2-4F8E-A8EF-BC1F1CA084B1}"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3F20B70-7652-412E-85D4-C7B0228DC161}" type="presOf" srcId="{17B13024-0CE6-4461-B913-23A9F2927BF4}" destId="{5A5920A3-D128-4EC3-B950-7CFF5C25840E}" srcOrd="0" destOrd="0" presId="urn:microsoft.com/office/officeart/2005/8/layout/pList1"/>
    <dgm:cxn modelId="{40D5557B-902A-43AA-9975-9A7960F0EC4F}" type="presOf" srcId="{898B6C12-658D-4606-838F-03C82CA69491}" destId="{7B116C94-F099-4AE7-8C6F-BCAE0628D3D7}"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BFFD2FD6-BCE3-4B6D-8422-A73E86D7F110}" type="presOf" srcId="{70789D1C-A62F-44FE-9F45-39C4A78C0413}" destId="{6080DE9D-B9E9-4989-95C9-93E2DB95A022}" srcOrd="0" destOrd="0" presId="urn:microsoft.com/office/officeart/2005/8/layout/pList1"/>
    <dgm:cxn modelId="{689D77E3-C8FC-4A9C-AB55-97332CBE8CCD}" type="presOf" srcId="{DCB9588B-5C80-4DDB-BFAF-ECF7FA37217C}" destId="{3606EAA2-11C8-4B4C-A945-FCD2BE18E79B}" srcOrd="0" destOrd="0" presId="urn:microsoft.com/office/officeart/2005/8/layout/pList1"/>
    <dgm:cxn modelId="{200A9AE9-1765-41BB-9570-7203440372E7}" type="presOf" srcId="{11060480-5F9F-4F9F-96DD-32B7A1E6585A}" destId="{868E71F2-AA39-4FD3-8816-9F09FBF83934}" srcOrd="0" destOrd="0" presId="urn:microsoft.com/office/officeart/2005/8/layout/pList1"/>
    <dgm:cxn modelId="{13F96439-3CC6-4023-BC4D-34FBC321C3E9}" type="presParOf" srcId="{3E142F42-4DA2-4F8E-A8EF-BC1F1CA084B1}" destId="{D9BC8FBF-8DE7-4FFA-A528-2F7A866DBFEA}" srcOrd="0" destOrd="0" presId="urn:microsoft.com/office/officeart/2005/8/layout/pList1"/>
    <dgm:cxn modelId="{1BF510D5-477A-4AEB-BFED-6AB374C3412F}" type="presParOf" srcId="{D9BC8FBF-8DE7-4FFA-A528-2F7A866DBFEA}" destId="{400F8301-9833-4295-B444-793C7975E69D}" srcOrd="0" destOrd="0" presId="urn:microsoft.com/office/officeart/2005/8/layout/pList1"/>
    <dgm:cxn modelId="{763E73BB-DF67-4074-A904-49A11ADDE1B8}" type="presParOf" srcId="{D9BC8FBF-8DE7-4FFA-A528-2F7A866DBFEA}" destId="{868E71F2-AA39-4FD3-8816-9F09FBF83934}" srcOrd="1" destOrd="0" presId="urn:microsoft.com/office/officeart/2005/8/layout/pList1"/>
    <dgm:cxn modelId="{B4C13BB8-E32C-4B73-B1BA-610793701539}" type="presParOf" srcId="{3E142F42-4DA2-4F8E-A8EF-BC1F1CA084B1}" destId="{6080DE9D-B9E9-4989-95C9-93E2DB95A022}" srcOrd="1" destOrd="0" presId="urn:microsoft.com/office/officeart/2005/8/layout/pList1"/>
    <dgm:cxn modelId="{48846D76-5C39-4EEF-86AF-F7A2F4416D6F}" type="presParOf" srcId="{3E142F42-4DA2-4F8E-A8EF-BC1F1CA084B1}" destId="{26D28CB3-9669-43E2-A968-D22D55E85A55}" srcOrd="2" destOrd="0" presId="urn:microsoft.com/office/officeart/2005/8/layout/pList1"/>
    <dgm:cxn modelId="{64EC5BDA-A054-4CA4-AEB9-FBD987AB0386}" type="presParOf" srcId="{26D28CB3-9669-43E2-A968-D22D55E85A55}" destId="{B62D1CE0-CF67-4CEE-A48F-F3EE32B94C15}" srcOrd="0" destOrd="0" presId="urn:microsoft.com/office/officeart/2005/8/layout/pList1"/>
    <dgm:cxn modelId="{AA04FA2D-1AF6-4CB9-B0FE-16AD520A9121}" type="presParOf" srcId="{26D28CB3-9669-43E2-A968-D22D55E85A55}" destId="{3606EAA2-11C8-4B4C-A945-FCD2BE18E79B}" srcOrd="1" destOrd="0" presId="urn:microsoft.com/office/officeart/2005/8/layout/pList1"/>
    <dgm:cxn modelId="{C851F8C2-84BB-4279-9656-9C05D5DE5D59}" type="presParOf" srcId="{3E142F42-4DA2-4F8E-A8EF-BC1F1CA084B1}" destId="{7B116C94-F099-4AE7-8C6F-BCAE0628D3D7}" srcOrd="3" destOrd="0" presId="urn:microsoft.com/office/officeart/2005/8/layout/pList1"/>
    <dgm:cxn modelId="{E5C02CC4-C676-43BF-8F4A-8C6519952F75}" type="presParOf" srcId="{3E142F42-4DA2-4F8E-A8EF-BC1F1CA084B1}" destId="{418025BC-4D96-4B3D-850F-D2787E2548BE}" srcOrd="4" destOrd="0" presId="urn:microsoft.com/office/officeart/2005/8/layout/pList1"/>
    <dgm:cxn modelId="{0F816C23-9AB1-4AA5-BAB1-0CBB3082EFC0}" type="presParOf" srcId="{418025BC-4D96-4B3D-850F-D2787E2548BE}" destId="{264AF6E7-6705-4321-821C-0F86404680A9}" srcOrd="0" destOrd="0" presId="urn:microsoft.com/office/officeart/2005/8/layout/pList1"/>
    <dgm:cxn modelId="{C58DDF54-3F11-43A5-8796-9621CAA3289B}"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20716324-A598-4396-8B14-15E8E11A65C5}" type="presOf" srcId="{11060480-5F9F-4F9F-96DD-32B7A1E6585A}" destId="{868E71F2-AA39-4FD3-8816-9F09FBF83934}"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83F1B059-0195-4F70-B32F-85B7A9D36122}" type="presOf" srcId="{DCB9588B-5C80-4DDB-BFAF-ECF7FA37217C}" destId="{3606EAA2-11C8-4B4C-A945-FCD2BE18E79B}" srcOrd="0" destOrd="0" presId="urn:microsoft.com/office/officeart/2005/8/layout/pList1"/>
    <dgm:cxn modelId="{8487207D-EBD7-4DAA-A5D6-3ED0ABCB81E8}" type="presOf" srcId="{898B6C12-658D-4606-838F-03C82CA69491}" destId="{7B116C94-F099-4AE7-8C6F-BCAE0628D3D7}" srcOrd="0" destOrd="0" presId="urn:microsoft.com/office/officeart/2005/8/layout/pList1"/>
    <dgm:cxn modelId="{EB2D69A9-0668-44BF-88F6-CA2234860D78}" type="presOf" srcId="{D9432215-3348-4C3F-89B2-3A76B6BDD5D5}" destId="{3E142F42-4DA2-4F8E-A8EF-BC1F1CA084B1}" srcOrd="0" destOrd="0" presId="urn:microsoft.com/office/officeart/2005/8/layout/pList1"/>
    <dgm:cxn modelId="{A587CAB9-7E85-4257-875D-08B18E0D8895}"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D2C4F9F3-8496-4549-852B-53B41B46A720}" type="presOf" srcId="{70789D1C-A62F-44FE-9F45-39C4A78C0413}" destId="{6080DE9D-B9E9-4989-95C9-93E2DB95A022}" srcOrd="0" destOrd="0" presId="urn:microsoft.com/office/officeart/2005/8/layout/pList1"/>
    <dgm:cxn modelId="{CA5FD491-B8DE-47E0-B227-77CCC02B06B5}" type="presParOf" srcId="{3E142F42-4DA2-4F8E-A8EF-BC1F1CA084B1}" destId="{D9BC8FBF-8DE7-4FFA-A528-2F7A866DBFEA}" srcOrd="0" destOrd="0" presId="urn:microsoft.com/office/officeart/2005/8/layout/pList1"/>
    <dgm:cxn modelId="{79FE5862-B23F-405F-A3C7-FBF4FA7B0152}" type="presParOf" srcId="{D9BC8FBF-8DE7-4FFA-A528-2F7A866DBFEA}" destId="{400F8301-9833-4295-B444-793C7975E69D}" srcOrd="0" destOrd="0" presId="urn:microsoft.com/office/officeart/2005/8/layout/pList1"/>
    <dgm:cxn modelId="{C70DCCD8-90B3-42FB-AD24-8E6CDAC27DEE}" type="presParOf" srcId="{D9BC8FBF-8DE7-4FFA-A528-2F7A866DBFEA}" destId="{868E71F2-AA39-4FD3-8816-9F09FBF83934}" srcOrd="1" destOrd="0" presId="urn:microsoft.com/office/officeart/2005/8/layout/pList1"/>
    <dgm:cxn modelId="{25B89604-391E-4F66-8378-48556F349251}" type="presParOf" srcId="{3E142F42-4DA2-4F8E-A8EF-BC1F1CA084B1}" destId="{6080DE9D-B9E9-4989-95C9-93E2DB95A022}" srcOrd="1" destOrd="0" presId="urn:microsoft.com/office/officeart/2005/8/layout/pList1"/>
    <dgm:cxn modelId="{9666E7D2-214F-44B0-A1EA-7A9D5A9573B2}" type="presParOf" srcId="{3E142F42-4DA2-4F8E-A8EF-BC1F1CA084B1}" destId="{26D28CB3-9669-43E2-A968-D22D55E85A55}" srcOrd="2" destOrd="0" presId="urn:microsoft.com/office/officeart/2005/8/layout/pList1"/>
    <dgm:cxn modelId="{E3649BB4-97EE-41CF-BA9B-64D6224C9AEB}" type="presParOf" srcId="{26D28CB3-9669-43E2-A968-D22D55E85A55}" destId="{B62D1CE0-CF67-4CEE-A48F-F3EE32B94C15}" srcOrd="0" destOrd="0" presId="urn:microsoft.com/office/officeart/2005/8/layout/pList1"/>
    <dgm:cxn modelId="{9C0268C7-8CA4-4B1B-BAB8-52A49259E879}" type="presParOf" srcId="{26D28CB3-9669-43E2-A968-D22D55E85A55}" destId="{3606EAA2-11C8-4B4C-A945-FCD2BE18E79B}" srcOrd="1" destOrd="0" presId="urn:microsoft.com/office/officeart/2005/8/layout/pList1"/>
    <dgm:cxn modelId="{EAC5A625-5064-4D8D-8997-3339F18D8823}" type="presParOf" srcId="{3E142F42-4DA2-4F8E-A8EF-BC1F1CA084B1}" destId="{7B116C94-F099-4AE7-8C6F-BCAE0628D3D7}" srcOrd="3" destOrd="0" presId="urn:microsoft.com/office/officeart/2005/8/layout/pList1"/>
    <dgm:cxn modelId="{728B4182-0162-47B2-919D-CFB198CCA3A9}" type="presParOf" srcId="{3E142F42-4DA2-4F8E-A8EF-BC1F1CA084B1}" destId="{418025BC-4D96-4B3D-850F-D2787E2548BE}" srcOrd="4" destOrd="0" presId="urn:microsoft.com/office/officeart/2005/8/layout/pList1"/>
    <dgm:cxn modelId="{C4047539-A651-48EA-A85F-A8477FB0C958}" type="presParOf" srcId="{418025BC-4D96-4B3D-850F-D2787E2548BE}" destId="{264AF6E7-6705-4321-821C-0F86404680A9}" srcOrd="0" destOrd="0" presId="urn:microsoft.com/office/officeart/2005/8/layout/pList1"/>
    <dgm:cxn modelId="{C29E2973-FA33-4A24-864E-6C7E6C6B8C47}"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3"/>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4"/>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5"/>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20716324-A598-4396-8B14-15E8E11A65C5}" type="presOf" srcId="{11060480-5F9F-4F9F-96DD-32B7A1E6585A}" destId="{868E71F2-AA39-4FD3-8816-9F09FBF83934}"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83F1B059-0195-4F70-B32F-85B7A9D36122}" type="presOf" srcId="{DCB9588B-5C80-4DDB-BFAF-ECF7FA37217C}" destId="{3606EAA2-11C8-4B4C-A945-FCD2BE18E79B}" srcOrd="0" destOrd="0" presId="urn:microsoft.com/office/officeart/2005/8/layout/pList1"/>
    <dgm:cxn modelId="{8487207D-EBD7-4DAA-A5D6-3ED0ABCB81E8}" type="presOf" srcId="{898B6C12-658D-4606-838F-03C82CA69491}" destId="{7B116C94-F099-4AE7-8C6F-BCAE0628D3D7}" srcOrd="0" destOrd="0" presId="urn:microsoft.com/office/officeart/2005/8/layout/pList1"/>
    <dgm:cxn modelId="{EB2D69A9-0668-44BF-88F6-CA2234860D78}" type="presOf" srcId="{D9432215-3348-4C3F-89B2-3A76B6BDD5D5}" destId="{3E142F42-4DA2-4F8E-A8EF-BC1F1CA084B1}" srcOrd="0" destOrd="0" presId="urn:microsoft.com/office/officeart/2005/8/layout/pList1"/>
    <dgm:cxn modelId="{A587CAB9-7E85-4257-875D-08B18E0D8895}"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D2C4F9F3-8496-4549-852B-53B41B46A720}" type="presOf" srcId="{70789D1C-A62F-44FE-9F45-39C4A78C0413}" destId="{6080DE9D-B9E9-4989-95C9-93E2DB95A022}" srcOrd="0" destOrd="0" presId="urn:microsoft.com/office/officeart/2005/8/layout/pList1"/>
    <dgm:cxn modelId="{CA5FD491-B8DE-47E0-B227-77CCC02B06B5}" type="presParOf" srcId="{3E142F42-4DA2-4F8E-A8EF-BC1F1CA084B1}" destId="{D9BC8FBF-8DE7-4FFA-A528-2F7A866DBFEA}" srcOrd="0" destOrd="0" presId="urn:microsoft.com/office/officeart/2005/8/layout/pList1"/>
    <dgm:cxn modelId="{79FE5862-B23F-405F-A3C7-FBF4FA7B0152}" type="presParOf" srcId="{D9BC8FBF-8DE7-4FFA-A528-2F7A866DBFEA}" destId="{400F8301-9833-4295-B444-793C7975E69D}" srcOrd="0" destOrd="0" presId="urn:microsoft.com/office/officeart/2005/8/layout/pList1"/>
    <dgm:cxn modelId="{C70DCCD8-90B3-42FB-AD24-8E6CDAC27DEE}" type="presParOf" srcId="{D9BC8FBF-8DE7-4FFA-A528-2F7A866DBFEA}" destId="{868E71F2-AA39-4FD3-8816-9F09FBF83934}" srcOrd="1" destOrd="0" presId="urn:microsoft.com/office/officeart/2005/8/layout/pList1"/>
    <dgm:cxn modelId="{25B89604-391E-4F66-8378-48556F349251}" type="presParOf" srcId="{3E142F42-4DA2-4F8E-A8EF-BC1F1CA084B1}" destId="{6080DE9D-B9E9-4989-95C9-93E2DB95A022}" srcOrd="1" destOrd="0" presId="urn:microsoft.com/office/officeart/2005/8/layout/pList1"/>
    <dgm:cxn modelId="{9666E7D2-214F-44B0-A1EA-7A9D5A9573B2}" type="presParOf" srcId="{3E142F42-4DA2-4F8E-A8EF-BC1F1CA084B1}" destId="{26D28CB3-9669-43E2-A968-D22D55E85A55}" srcOrd="2" destOrd="0" presId="urn:microsoft.com/office/officeart/2005/8/layout/pList1"/>
    <dgm:cxn modelId="{E3649BB4-97EE-41CF-BA9B-64D6224C9AEB}" type="presParOf" srcId="{26D28CB3-9669-43E2-A968-D22D55E85A55}" destId="{B62D1CE0-CF67-4CEE-A48F-F3EE32B94C15}" srcOrd="0" destOrd="0" presId="urn:microsoft.com/office/officeart/2005/8/layout/pList1"/>
    <dgm:cxn modelId="{9C0268C7-8CA4-4B1B-BAB8-52A49259E879}" type="presParOf" srcId="{26D28CB3-9669-43E2-A968-D22D55E85A55}" destId="{3606EAA2-11C8-4B4C-A945-FCD2BE18E79B}" srcOrd="1" destOrd="0" presId="urn:microsoft.com/office/officeart/2005/8/layout/pList1"/>
    <dgm:cxn modelId="{EAC5A625-5064-4D8D-8997-3339F18D8823}" type="presParOf" srcId="{3E142F42-4DA2-4F8E-A8EF-BC1F1CA084B1}" destId="{7B116C94-F099-4AE7-8C6F-BCAE0628D3D7}" srcOrd="3" destOrd="0" presId="urn:microsoft.com/office/officeart/2005/8/layout/pList1"/>
    <dgm:cxn modelId="{728B4182-0162-47B2-919D-CFB198CCA3A9}" type="presParOf" srcId="{3E142F42-4DA2-4F8E-A8EF-BC1F1CA084B1}" destId="{418025BC-4D96-4B3D-850F-D2787E2548BE}" srcOrd="4" destOrd="0" presId="urn:microsoft.com/office/officeart/2005/8/layout/pList1"/>
    <dgm:cxn modelId="{C4047539-A651-48EA-A85F-A8477FB0C958}" type="presParOf" srcId="{418025BC-4D96-4B3D-850F-D2787E2548BE}" destId="{264AF6E7-6705-4321-821C-0F86404680A9}" srcOrd="0" destOrd="0" presId="urn:microsoft.com/office/officeart/2005/8/layout/pList1"/>
    <dgm:cxn modelId="{C29E2973-FA33-4A24-864E-6C7E6C6B8C47}"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20716324-A598-4396-8B14-15E8E11A65C5}" type="presOf" srcId="{11060480-5F9F-4F9F-96DD-32B7A1E6585A}" destId="{868E71F2-AA39-4FD3-8816-9F09FBF83934}"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83F1B059-0195-4F70-B32F-85B7A9D36122}" type="presOf" srcId="{DCB9588B-5C80-4DDB-BFAF-ECF7FA37217C}" destId="{3606EAA2-11C8-4B4C-A945-FCD2BE18E79B}" srcOrd="0" destOrd="0" presId="urn:microsoft.com/office/officeart/2005/8/layout/pList1"/>
    <dgm:cxn modelId="{8487207D-EBD7-4DAA-A5D6-3ED0ABCB81E8}" type="presOf" srcId="{898B6C12-658D-4606-838F-03C82CA69491}" destId="{7B116C94-F099-4AE7-8C6F-BCAE0628D3D7}" srcOrd="0" destOrd="0" presId="urn:microsoft.com/office/officeart/2005/8/layout/pList1"/>
    <dgm:cxn modelId="{EB2D69A9-0668-44BF-88F6-CA2234860D78}" type="presOf" srcId="{D9432215-3348-4C3F-89B2-3A76B6BDD5D5}" destId="{3E142F42-4DA2-4F8E-A8EF-BC1F1CA084B1}" srcOrd="0" destOrd="0" presId="urn:microsoft.com/office/officeart/2005/8/layout/pList1"/>
    <dgm:cxn modelId="{A587CAB9-7E85-4257-875D-08B18E0D8895}"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D2C4F9F3-8496-4549-852B-53B41B46A720}" type="presOf" srcId="{70789D1C-A62F-44FE-9F45-39C4A78C0413}" destId="{6080DE9D-B9E9-4989-95C9-93E2DB95A022}" srcOrd="0" destOrd="0" presId="urn:microsoft.com/office/officeart/2005/8/layout/pList1"/>
    <dgm:cxn modelId="{CA5FD491-B8DE-47E0-B227-77CCC02B06B5}" type="presParOf" srcId="{3E142F42-4DA2-4F8E-A8EF-BC1F1CA084B1}" destId="{D9BC8FBF-8DE7-4FFA-A528-2F7A866DBFEA}" srcOrd="0" destOrd="0" presId="urn:microsoft.com/office/officeart/2005/8/layout/pList1"/>
    <dgm:cxn modelId="{79FE5862-B23F-405F-A3C7-FBF4FA7B0152}" type="presParOf" srcId="{D9BC8FBF-8DE7-4FFA-A528-2F7A866DBFEA}" destId="{400F8301-9833-4295-B444-793C7975E69D}" srcOrd="0" destOrd="0" presId="urn:microsoft.com/office/officeart/2005/8/layout/pList1"/>
    <dgm:cxn modelId="{C70DCCD8-90B3-42FB-AD24-8E6CDAC27DEE}" type="presParOf" srcId="{D9BC8FBF-8DE7-4FFA-A528-2F7A866DBFEA}" destId="{868E71F2-AA39-4FD3-8816-9F09FBF83934}" srcOrd="1" destOrd="0" presId="urn:microsoft.com/office/officeart/2005/8/layout/pList1"/>
    <dgm:cxn modelId="{25B89604-391E-4F66-8378-48556F349251}" type="presParOf" srcId="{3E142F42-4DA2-4F8E-A8EF-BC1F1CA084B1}" destId="{6080DE9D-B9E9-4989-95C9-93E2DB95A022}" srcOrd="1" destOrd="0" presId="urn:microsoft.com/office/officeart/2005/8/layout/pList1"/>
    <dgm:cxn modelId="{9666E7D2-214F-44B0-A1EA-7A9D5A9573B2}" type="presParOf" srcId="{3E142F42-4DA2-4F8E-A8EF-BC1F1CA084B1}" destId="{26D28CB3-9669-43E2-A968-D22D55E85A55}" srcOrd="2" destOrd="0" presId="urn:microsoft.com/office/officeart/2005/8/layout/pList1"/>
    <dgm:cxn modelId="{E3649BB4-97EE-41CF-BA9B-64D6224C9AEB}" type="presParOf" srcId="{26D28CB3-9669-43E2-A968-D22D55E85A55}" destId="{B62D1CE0-CF67-4CEE-A48F-F3EE32B94C15}" srcOrd="0" destOrd="0" presId="urn:microsoft.com/office/officeart/2005/8/layout/pList1"/>
    <dgm:cxn modelId="{9C0268C7-8CA4-4B1B-BAB8-52A49259E879}" type="presParOf" srcId="{26D28CB3-9669-43E2-A968-D22D55E85A55}" destId="{3606EAA2-11C8-4B4C-A945-FCD2BE18E79B}" srcOrd="1" destOrd="0" presId="urn:microsoft.com/office/officeart/2005/8/layout/pList1"/>
    <dgm:cxn modelId="{EAC5A625-5064-4D8D-8997-3339F18D8823}" type="presParOf" srcId="{3E142F42-4DA2-4F8E-A8EF-BC1F1CA084B1}" destId="{7B116C94-F099-4AE7-8C6F-BCAE0628D3D7}" srcOrd="3" destOrd="0" presId="urn:microsoft.com/office/officeart/2005/8/layout/pList1"/>
    <dgm:cxn modelId="{728B4182-0162-47B2-919D-CFB198CCA3A9}" type="presParOf" srcId="{3E142F42-4DA2-4F8E-A8EF-BC1F1CA084B1}" destId="{418025BC-4D96-4B3D-850F-D2787E2548BE}" srcOrd="4" destOrd="0" presId="urn:microsoft.com/office/officeart/2005/8/layout/pList1"/>
    <dgm:cxn modelId="{C4047539-A651-48EA-A85F-A8477FB0C958}" type="presParOf" srcId="{418025BC-4D96-4B3D-850F-D2787E2548BE}" destId="{264AF6E7-6705-4321-821C-0F86404680A9}" srcOrd="0" destOrd="0" presId="urn:microsoft.com/office/officeart/2005/8/layout/pList1"/>
    <dgm:cxn modelId="{C29E2973-FA33-4A24-864E-6C7E6C6B8C47}"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20716324-A598-4396-8B14-15E8E11A65C5}" type="presOf" srcId="{11060480-5F9F-4F9F-96DD-32B7A1E6585A}" destId="{868E71F2-AA39-4FD3-8816-9F09FBF83934}"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83F1B059-0195-4F70-B32F-85B7A9D36122}" type="presOf" srcId="{DCB9588B-5C80-4DDB-BFAF-ECF7FA37217C}" destId="{3606EAA2-11C8-4B4C-A945-FCD2BE18E79B}" srcOrd="0" destOrd="0" presId="urn:microsoft.com/office/officeart/2005/8/layout/pList1"/>
    <dgm:cxn modelId="{8487207D-EBD7-4DAA-A5D6-3ED0ABCB81E8}" type="presOf" srcId="{898B6C12-658D-4606-838F-03C82CA69491}" destId="{7B116C94-F099-4AE7-8C6F-BCAE0628D3D7}" srcOrd="0" destOrd="0" presId="urn:microsoft.com/office/officeart/2005/8/layout/pList1"/>
    <dgm:cxn modelId="{EB2D69A9-0668-44BF-88F6-CA2234860D78}" type="presOf" srcId="{D9432215-3348-4C3F-89B2-3A76B6BDD5D5}" destId="{3E142F42-4DA2-4F8E-A8EF-BC1F1CA084B1}" srcOrd="0" destOrd="0" presId="urn:microsoft.com/office/officeart/2005/8/layout/pList1"/>
    <dgm:cxn modelId="{A587CAB9-7E85-4257-875D-08B18E0D8895}"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D2C4F9F3-8496-4549-852B-53B41B46A720}" type="presOf" srcId="{70789D1C-A62F-44FE-9F45-39C4A78C0413}" destId="{6080DE9D-B9E9-4989-95C9-93E2DB95A022}" srcOrd="0" destOrd="0" presId="urn:microsoft.com/office/officeart/2005/8/layout/pList1"/>
    <dgm:cxn modelId="{CA5FD491-B8DE-47E0-B227-77CCC02B06B5}" type="presParOf" srcId="{3E142F42-4DA2-4F8E-A8EF-BC1F1CA084B1}" destId="{D9BC8FBF-8DE7-4FFA-A528-2F7A866DBFEA}" srcOrd="0" destOrd="0" presId="urn:microsoft.com/office/officeart/2005/8/layout/pList1"/>
    <dgm:cxn modelId="{79FE5862-B23F-405F-A3C7-FBF4FA7B0152}" type="presParOf" srcId="{D9BC8FBF-8DE7-4FFA-A528-2F7A866DBFEA}" destId="{400F8301-9833-4295-B444-793C7975E69D}" srcOrd="0" destOrd="0" presId="urn:microsoft.com/office/officeart/2005/8/layout/pList1"/>
    <dgm:cxn modelId="{C70DCCD8-90B3-42FB-AD24-8E6CDAC27DEE}" type="presParOf" srcId="{D9BC8FBF-8DE7-4FFA-A528-2F7A866DBFEA}" destId="{868E71F2-AA39-4FD3-8816-9F09FBF83934}" srcOrd="1" destOrd="0" presId="urn:microsoft.com/office/officeart/2005/8/layout/pList1"/>
    <dgm:cxn modelId="{25B89604-391E-4F66-8378-48556F349251}" type="presParOf" srcId="{3E142F42-4DA2-4F8E-A8EF-BC1F1CA084B1}" destId="{6080DE9D-B9E9-4989-95C9-93E2DB95A022}" srcOrd="1" destOrd="0" presId="urn:microsoft.com/office/officeart/2005/8/layout/pList1"/>
    <dgm:cxn modelId="{9666E7D2-214F-44B0-A1EA-7A9D5A9573B2}" type="presParOf" srcId="{3E142F42-4DA2-4F8E-A8EF-BC1F1CA084B1}" destId="{26D28CB3-9669-43E2-A968-D22D55E85A55}" srcOrd="2" destOrd="0" presId="urn:microsoft.com/office/officeart/2005/8/layout/pList1"/>
    <dgm:cxn modelId="{E3649BB4-97EE-41CF-BA9B-64D6224C9AEB}" type="presParOf" srcId="{26D28CB3-9669-43E2-A968-D22D55E85A55}" destId="{B62D1CE0-CF67-4CEE-A48F-F3EE32B94C15}" srcOrd="0" destOrd="0" presId="urn:microsoft.com/office/officeart/2005/8/layout/pList1"/>
    <dgm:cxn modelId="{9C0268C7-8CA4-4B1B-BAB8-52A49259E879}" type="presParOf" srcId="{26D28CB3-9669-43E2-A968-D22D55E85A55}" destId="{3606EAA2-11C8-4B4C-A945-FCD2BE18E79B}" srcOrd="1" destOrd="0" presId="urn:microsoft.com/office/officeart/2005/8/layout/pList1"/>
    <dgm:cxn modelId="{EAC5A625-5064-4D8D-8997-3339F18D8823}" type="presParOf" srcId="{3E142F42-4DA2-4F8E-A8EF-BC1F1CA084B1}" destId="{7B116C94-F099-4AE7-8C6F-BCAE0628D3D7}" srcOrd="3" destOrd="0" presId="urn:microsoft.com/office/officeart/2005/8/layout/pList1"/>
    <dgm:cxn modelId="{728B4182-0162-47B2-919D-CFB198CCA3A9}" type="presParOf" srcId="{3E142F42-4DA2-4F8E-A8EF-BC1F1CA084B1}" destId="{418025BC-4D96-4B3D-850F-D2787E2548BE}" srcOrd="4" destOrd="0" presId="urn:microsoft.com/office/officeart/2005/8/layout/pList1"/>
    <dgm:cxn modelId="{C4047539-A651-48EA-A85F-A8477FB0C958}" type="presParOf" srcId="{418025BC-4D96-4B3D-850F-D2787E2548BE}" destId="{264AF6E7-6705-4321-821C-0F86404680A9}" srcOrd="0" destOrd="0" presId="urn:microsoft.com/office/officeart/2005/8/layout/pList1"/>
    <dgm:cxn modelId="{C29E2973-FA33-4A24-864E-6C7E6C6B8C47}"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20716324-A598-4396-8B14-15E8E11A65C5}" type="presOf" srcId="{11060480-5F9F-4F9F-96DD-32B7A1E6585A}" destId="{868E71F2-AA39-4FD3-8816-9F09FBF83934}"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83F1B059-0195-4F70-B32F-85B7A9D36122}" type="presOf" srcId="{DCB9588B-5C80-4DDB-BFAF-ECF7FA37217C}" destId="{3606EAA2-11C8-4B4C-A945-FCD2BE18E79B}" srcOrd="0" destOrd="0" presId="urn:microsoft.com/office/officeart/2005/8/layout/pList1"/>
    <dgm:cxn modelId="{8487207D-EBD7-4DAA-A5D6-3ED0ABCB81E8}" type="presOf" srcId="{898B6C12-658D-4606-838F-03C82CA69491}" destId="{7B116C94-F099-4AE7-8C6F-BCAE0628D3D7}" srcOrd="0" destOrd="0" presId="urn:microsoft.com/office/officeart/2005/8/layout/pList1"/>
    <dgm:cxn modelId="{EB2D69A9-0668-44BF-88F6-CA2234860D78}" type="presOf" srcId="{D9432215-3348-4C3F-89B2-3A76B6BDD5D5}" destId="{3E142F42-4DA2-4F8E-A8EF-BC1F1CA084B1}" srcOrd="0" destOrd="0" presId="urn:microsoft.com/office/officeart/2005/8/layout/pList1"/>
    <dgm:cxn modelId="{A587CAB9-7E85-4257-875D-08B18E0D8895}" type="presOf" srcId="{17B13024-0CE6-4461-B913-23A9F2927BF4}" destId="{5A5920A3-D128-4EC3-B950-7CFF5C25840E}"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D2C4F9F3-8496-4549-852B-53B41B46A720}" type="presOf" srcId="{70789D1C-A62F-44FE-9F45-39C4A78C0413}" destId="{6080DE9D-B9E9-4989-95C9-93E2DB95A022}" srcOrd="0" destOrd="0" presId="urn:microsoft.com/office/officeart/2005/8/layout/pList1"/>
    <dgm:cxn modelId="{CA5FD491-B8DE-47E0-B227-77CCC02B06B5}" type="presParOf" srcId="{3E142F42-4DA2-4F8E-A8EF-BC1F1CA084B1}" destId="{D9BC8FBF-8DE7-4FFA-A528-2F7A866DBFEA}" srcOrd="0" destOrd="0" presId="urn:microsoft.com/office/officeart/2005/8/layout/pList1"/>
    <dgm:cxn modelId="{79FE5862-B23F-405F-A3C7-FBF4FA7B0152}" type="presParOf" srcId="{D9BC8FBF-8DE7-4FFA-A528-2F7A866DBFEA}" destId="{400F8301-9833-4295-B444-793C7975E69D}" srcOrd="0" destOrd="0" presId="urn:microsoft.com/office/officeart/2005/8/layout/pList1"/>
    <dgm:cxn modelId="{C70DCCD8-90B3-42FB-AD24-8E6CDAC27DEE}" type="presParOf" srcId="{D9BC8FBF-8DE7-4FFA-A528-2F7A866DBFEA}" destId="{868E71F2-AA39-4FD3-8816-9F09FBF83934}" srcOrd="1" destOrd="0" presId="urn:microsoft.com/office/officeart/2005/8/layout/pList1"/>
    <dgm:cxn modelId="{25B89604-391E-4F66-8378-48556F349251}" type="presParOf" srcId="{3E142F42-4DA2-4F8E-A8EF-BC1F1CA084B1}" destId="{6080DE9D-B9E9-4989-95C9-93E2DB95A022}" srcOrd="1" destOrd="0" presId="urn:microsoft.com/office/officeart/2005/8/layout/pList1"/>
    <dgm:cxn modelId="{9666E7D2-214F-44B0-A1EA-7A9D5A9573B2}" type="presParOf" srcId="{3E142F42-4DA2-4F8E-A8EF-BC1F1CA084B1}" destId="{26D28CB3-9669-43E2-A968-D22D55E85A55}" srcOrd="2" destOrd="0" presId="urn:microsoft.com/office/officeart/2005/8/layout/pList1"/>
    <dgm:cxn modelId="{E3649BB4-97EE-41CF-BA9B-64D6224C9AEB}" type="presParOf" srcId="{26D28CB3-9669-43E2-A968-D22D55E85A55}" destId="{B62D1CE0-CF67-4CEE-A48F-F3EE32B94C15}" srcOrd="0" destOrd="0" presId="urn:microsoft.com/office/officeart/2005/8/layout/pList1"/>
    <dgm:cxn modelId="{9C0268C7-8CA4-4B1B-BAB8-52A49259E879}" type="presParOf" srcId="{26D28CB3-9669-43E2-A968-D22D55E85A55}" destId="{3606EAA2-11C8-4B4C-A945-FCD2BE18E79B}" srcOrd="1" destOrd="0" presId="urn:microsoft.com/office/officeart/2005/8/layout/pList1"/>
    <dgm:cxn modelId="{EAC5A625-5064-4D8D-8997-3339F18D8823}" type="presParOf" srcId="{3E142F42-4DA2-4F8E-A8EF-BC1F1CA084B1}" destId="{7B116C94-F099-4AE7-8C6F-BCAE0628D3D7}" srcOrd="3" destOrd="0" presId="urn:microsoft.com/office/officeart/2005/8/layout/pList1"/>
    <dgm:cxn modelId="{728B4182-0162-47B2-919D-CFB198CCA3A9}" type="presParOf" srcId="{3E142F42-4DA2-4F8E-A8EF-BC1F1CA084B1}" destId="{418025BC-4D96-4B3D-850F-D2787E2548BE}" srcOrd="4" destOrd="0" presId="urn:microsoft.com/office/officeart/2005/8/layout/pList1"/>
    <dgm:cxn modelId="{C4047539-A651-48EA-A85F-A8477FB0C958}" type="presParOf" srcId="{418025BC-4D96-4B3D-850F-D2787E2548BE}" destId="{264AF6E7-6705-4321-821C-0F86404680A9}" srcOrd="0" destOrd="0" presId="urn:microsoft.com/office/officeart/2005/8/layout/pList1"/>
    <dgm:cxn modelId="{C29E2973-FA33-4A24-864E-6C7E6C6B8C47}"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2300D634-AF46-4B28-9110-147C5695EE8C}" type="presOf" srcId="{70789D1C-A62F-44FE-9F45-39C4A78C0413}" destId="{6080DE9D-B9E9-4989-95C9-93E2DB95A022}" srcOrd="0" destOrd="0" presId="urn:microsoft.com/office/officeart/2005/8/layout/pList1"/>
    <dgm:cxn modelId="{70435836-815A-4574-A053-8121D9AF5933}" type="presOf" srcId="{11060480-5F9F-4F9F-96DD-32B7A1E6585A}" destId="{868E71F2-AA39-4FD3-8816-9F09FBF83934}"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8A42FF6C-2438-423C-96B4-8726D9E377F9}" type="presOf" srcId="{D9432215-3348-4C3F-89B2-3A76B6BDD5D5}" destId="{3E142F42-4DA2-4F8E-A8EF-BC1F1CA084B1}"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A9ABBAC5-7074-47B7-8618-326A7596A428}" type="presOf" srcId="{898B6C12-658D-4606-838F-03C82CA69491}" destId="{7B116C94-F099-4AE7-8C6F-BCAE0628D3D7}" srcOrd="0" destOrd="0" presId="urn:microsoft.com/office/officeart/2005/8/layout/pList1"/>
    <dgm:cxn modelId="{5F8F24CC-BC3D-451E-BCA4-193D0C6F4D05}" type="presOf" srcId="{17B13024-0CE6-4461-B913-23A9F2927BF4}" destId="{5A5920A3-D128-4EC3-B950-7CFF5C25840E}" srcOrd="0" destOrd="0" presId="urn:microsoft.com/office/officeart/2005/8/layout/pList1"/>
    <dgm:cxn modelId="{79AD5BDE-CAB0-4EF8-A320-021B88A0DDDF}" type="presOf" srcId="{DCB9588B-5C80-4DDB-BFAF-ECF7FA37217C}" destId="{3606EAA2-11C8-4B4C-A945-FCD2BE18E79B}" srcOrd="0" destOrd="0" presId="urn:microsoft.com/office/officeart/2005/8/layout/pList1"/>
    <dgm:cxn modelId="{ABB453DF-E0B6-479B-8098-83889EEA1F62}" type="presParOf" srcId="{3E142F42-4DA2-4F8E-A8EF-BC1F1CA084B1}" destId="{D9BC8FBF-8DE7-4FFA-A528-2F7A866DBFEA}" srcOrd="0" destOrd="0" presId="urn:microsoft.com/office/officeart/2005/8/layout/pList1"/>
    <dgm:cxn modelId="{2236F820-D110-484D-8063-302DF9EB4ED3}" type="presParOf" srcId="{D9BC8FBF-8DE7-4FFA-A528-2F7A866DBFEA}" destId="{400F8301-9833-4295-B444-793C7975E69D}" srcOrd="0" destOrd="0" presId="urn:microsoft.com/office/officeart/2005/8/layout/pList1"/>
    <dgm:cxn modelId="{F959754B-807F-41FC-A1D1-2E05B982117C}" type="presParOf" srcId="{D9BC8FBF-8DE7-4FFA-A528-2F7A866DBFEA}" destId="{868E71F2-AA39-4FD3-8816-9F09FBF83934}" srcOrd="1" destOrd="0" presId="urn:microsoft.com/office/officeart/2005/8/layout/pList1"/>
    <dgm:cxn modelId="{7BA13033-D740-482E-94AA-15A2E3FC335D}" type="presParOf" srcId="{3E142F42-4DA2-4F8E-A8EF-BC1F1CA084B1}" destId="{6080DE9D-B9E9-4989-95C9-93E2DB95A022}" srcOrd="1" destOrd="0" presId="urn:microsoft.com/office/officeart/2005/8/layout/pList1"/>
    <dgm:cxn modelId="{99E5CFF2-7190-43A4-BF38-A03CCC584C13}" type="presParOf" srcId="{3E142F42-4DA2-4F8E-A8EF-BC1F1CA084B1}" destId="{26D28CB3-9669-43E2-A968-D22D55E85A55}" srcOrd="2" destOrd="0" presId="urn:microsoft.com/office/officeart/2005/8/layout/pList1"/>
    <dgm:cxn modelId="{8E810A2F-E7C9-46C9-880B-A747DD5CE627}" type="presParOf" srcId="{26D28CB3-9669-43E2-A968-D22D55E85A55}" destId="{B62D1CE0-CF67-4CEE-A48F-F3EE32B94C15}" srcOrd="0" destOrd="0" presId="urn:microsoft.com/office/officeart/2005/8/layout/pList1"/>
    <dgm:cxn modelId="{5BFFAD87-CBAC-423D-9B80-195E9092DC29}" type="presParOf" srcId="{26D28CB3-9669-43E2-A968-D22D55E85A55}" destId="{3606EAA2-11C8-4B4C-A945-FCD2BE18E79B}" srcOrd="1" destOrd="0" presId="urn:microsoft.com/office/officeart/2005/8/layout/pList1"/>
    <dgm:cxn modelId="{BD8F972C-0A72-46C7-86B3-9AECBF90846A}" type="presParOf" srcId="{3E142F42-4DA2-4F8E-A8EF-BC1F1CA084B1}" destId="{7B116C94-F099-4AE7-8C6F-BCAE0628D3D7}" srcOrd="3" destOrd="0" presId="urn:microsoft.com/office/officeart/2005/8/layout/pList1"/>
    <dgm:cxn modelId="{D03EBDA7-8988-4153-A685-29B45AD35F7A}" type="presParOf" srcId="{3E142F42-4DA2-4F8E-A8EF-BC1F1CA084B1}" destId="{418025BC-4D96-4B3D-850F-D2787E2548BE}" srcOrd="4" destOrd="0" presId="urn:microsoft.com/office/officeart/2005/8/layout/pList1"/>
    <dgm:cxn modelId="{81773FA1-A4A9-40EF-B7E6-0F5C8F57BE2C}" type="presParOf" srcId="{418025BC-4D96-4B3D-850F-D2787E2548BE}" destId="{264AF6E7-6705-4321-821C-0F86404680A9}" srcOrd="0" destOrd="0" presId="urn:microsoft.com/office/officeart/2005/8/layout/pList1"/>
    <dgm:cxn modelId="{6715AE0D-16B6-4B65-A104-A2A3FE5CD853}"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8B43EC3C-0C2B-48CD-9BCA-CE8E423EF285}" type="presOf" srcId="{70789D1C-A62F-44FE-9F45-39C4A78C0413}" destId="{6080DE9D-B9E9-4989-95C9-93E2DB95A022}" srcOrd="0" destOrd="0" presId="urn:microsoft.com/office/officeart/2005/8/layout/pList1"/>
    <dgm:cxn modelId="{AE737741-770C-476F-83D0-626132DCF793}" type="presOf" srcId="{17B13024-0CE6-4461-B913-23A9F2927BF4}" destId="{5A5920A3-D128-4EC3-B950-7CFF5C25840E}" srcOrd="0" destOrd="0" presId="urn:microsoft.com/office/officeart/2005/8/layout/pList1"/>
    <dgm:cxn modelId="{36D9D7B2-700B-4442-821E-3958B17523B7}" type="presOf" srcId="{898B6C12-658D-4606-838F-03C82CA69491}" destId="{7B116C94-F099-4AE7-8C6F-BCAE0628D3D7}"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168515C7-328B-43EF-85EF-DFD5558CC920}" type="presOf" srcId="{DCB9588B-5C80-4DDB-BFAF-ECF7FA37217C}" destId="{3606EAA2-11C8-4B4C-A945-FCD2BE18E79B}" srcOrd="0" destOrd="0" presId="urn:microsoft.com/office/officeart/2005/8/layout/pList1"/>
    <dgm:cxn modelId="{C5ADF8E2-222E-4565-AC3E-5B2E53F1115B}" type="presOf" srcId="{11060480-5F9F-4F9F-96DD-32B7A1E6585A}" destId="{868E71F2-AA39-4FD3-8816-9F09FBF83934}" srcOrd="0" destOrd="0" presId="urn:microsoft.com/office/officeart/2005/8/layout/pList1"/>
    <dgm:cxn modelId="{1E0C30E5-82BF-4F7C-854A-D79122067A01}" type="presOf" srcId="{D9432215-3348-4C3F-89B2-3A76B6BDD5D5}" destId="{3E142F42-4DA2-4F8E-A8EF-BC1F1CA084B1}" srcOrd="0" destOrd="0" presId="urn:microsoft.com/office/officeart/2005/8/layout/pList1"/>
    <dgm:cxn modelId="{CDC16E78-6813-4040-93A4-1183F5FE097B}" type="presParOf" srcId="{3E142F42-4DA2-4F8E-A8EF-BC1F1CA084B1}" destId="{D9BC8FBF-8DE7-4FFA-A528-2F7A866DBFEA}" srcOrd="0" destOrd="0" presId="urn:microsoft.com/office/officeart/2005/8/layout/pList1"/>
    <dgm:cxn modelId="{AE52926C-489B-4EB9-9876-DE591D585CA2}" type="presParOf" srcId="{D9BC8FBF-8DE7-4FFA-A528-2F7A866DBFEA}" destId="{400F8301-9833-4295-B444-793C7975E69D}" srcOrd="0" destOrd="0" presId="urn:microsoft.com/office/officeart/2005/8/layout/pList1"/>
    <dgm:cxn modelId="{825AACAF-35D8-4A6F-8323-E4DC085094DF}" type="presParOf" srcId="{D9BC8FBF-8DE7-4FFA-A528-2F7A866DBFEA}" destId="{868E71F2-AA39-4FD3-8816-9F09FBF83934}" srcOrd="1" destOrd="0" presId="urn:microsoft.com/office/officeart/2005/8/layout/pList1"/>
    <dgm:cxn modelId="{586A0EA2-6C74-46CE-94CC-7CFAF54AA917}" type="presParOf" srcId="{3E142F42-4DA2-4F8E-A8EF-BC1F1CA084B1}" destId="{6080DE9D-B9E9-4989-95C9-93E2DB95A022}" srcOrd="1" destOrd="0" presId="urn:microsoft.com/office/officeart/2005/8/layout/pList1"/>
    <dgm:cxn modelId="{E11420C8-F19B-4A70-99AB-C3E416C358D8}" type="presParOf" srcId="{3E142F42-4DA2-4F8E-A8EF-BC1F1CA084B1}" destId="{26D28CB3-9669-43E2-A968-D22D55E85A55}" srcOrd="2" destOrd="0" presId="urn:microsoft.com/office/officeart/2005/8/layout/pList1"/>
    <dgm:cxn modelId="{CF3E50DE-CD75-455A-BBE2-A76C13E222F4}" type="presParOf" srcId="{26D28CB3-9669-43E2-A968-D22D55E85A55}" destId="{B62D1CE0-CF67-4CEE-A48F-F3EE32B94C15}" srcOrd="0" destOrd="0" presId="urn:microsoft.com/office/officeart/2005/8/layout/pList1"/>
    <dgm:cxn modelId="{7AC3ACFD-4064-4CBD-844C-3AD068FDC1BB}" type="presParOf" srcId="{26D28CB3-9669-43E2-A968-D22D55E85A55}" destId="{3606EAA2-11C8-4B4C-A945-FCD2BE18E79B}" srcOrd="1" destOrd="0" presId="urn:microsoft.com/office/officeart/2005/8/layout/pList1"/>
    <dgm:cxn modelId="{0430B2EE-C89B-4F07-870F-ED0437B2FB50}" type="presParOf" srcId="{3E142F42-4DA2-4F8E-A8EF-BC1F1CA084B1}" destId="{7B116C94-F099-4AE7-8C6F-BCAE0628D3D7}" srcOrd="3" destOrd="0" presId="urn:microsoft.com/office/officeart/2005/8/layout/pList1"/>
    <dgm:cxn modelId="{51D2A366-B705-4734-BD19-776DCDFC84A5}" type="presParOf" srcId="{3E142F42-4DA2-4F8E-A8EF-BC1F1CA084B1}" destId="{418025BC-4D96-4B3D-850F-D2787E2548BE}" srcOrd="4" destOrd="0" presId="urn:microsoft.com/office/officeart/2005/8/layout/pList1"/>
    <dgm:cxn modelId="{7D8D4292-A579-4BC0-8E7D-A11A469D5EE2}" type="presParOf" srcId="{418025BC-4D96-4B3D-850F-D2787E2548BE}" destId="{264AF6E7-6705-4321-821C-0F86404680A9}" srcOrd="0" destOrd="0" presId="urn:microsoft.com/office/officeart/2005/8/layout/pList1"/>
    <dgm:cxn modelId="{94FCE910-5C35-4C1B-BD24-F9ADE5CD6783}"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BE60842D-3E35-4E49-B86D-A1AB22FB5F21}" type="presOf" srcId="{17B13024-0CE6-4461-B913-23A9F2927BF4}" destId="{5A5920A3-D128-4EC3-B950-7CFF5C25840E}"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87B4623D-B4A3-48AE-8DFF-1F31D529B025}" type="presOf" srcId="{D9432215-3348-4C3F-89B2-3A76B6BDD5D5}" destId="{3E142F42-4DA2-4F8E-A8EF-BC1F1CA084B1}" srcOrd="0" destOrd="0" presId="urn:microsoft.com/office/officeart/2005/8/layout/pList1"/>
    <dgm:cxn modelId="{092E9063-713E-43D7-976B-CF119D88E5AE}" type="presOf" srcId="{898B6C12-658D-4606-838F-03C82CA69491}" destId="{7B116C94-F099-4AE7-8C6F-BCAE0628D3D7}" srcOrd="0" destOrd="0" presId="urn:microsoft.com/office/officeart/2005/8/layout/pList1"/>
    <dgm:cxn modelId="{0DA5EF6C-067C-48E1-9B03-2C29AEA87F9D}" type="presOf" srcId="{70789D1C-A62F-44FE-9F45-39C4A78C0413}" destId="{6080DE9D-B9E9-4989-95C9-93E2DB95A022}" srcOrd="0" destOrd="0" presId="urn:microsoft.com/office/officeart/2005/8/layout/pList1"/>
    <dgm:cxn modelId="{469FE984-2489-40DA-9EFE-DABB9A8E44B1}" type="presOf" srcId="{DCB9588B-5C80-4DDB-BFAF-ECF7FA37217C}" destId="{3606EAA2-11C8-4B4C-A945-FCD2BE18E79B}" srcOrd="0" destOrd="0" presId="urn:microsoft.com/office/officeart/2005/8/layout/pList1"/>
    <dgm:cxn modelId="{D94B8088-CE02-4594-B814-454092F29692}"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27228596-4A29-4907-AC25-216633F52857}" type="presParOf" srcId="{3E142F42-4DA2-4F8E-A8EF-BC1F1CA084B1}" destId="{D9BC8FBF-8DE7-4FFA-A528-2F7A866DBFEA}" srcOrd="0" destOrd="0" presId="urn:microsoft.com/office/officeart/2005/8/layout/pList1"/>
    <dgm:cxn modelId="{7F7C7E06-07F2-4DF6-AB9A-AB0BBF70260C}" type="presParOf" srcId="{D9BC8FBF-8DE7-4FFA-A528-2F7A866DBFEA}" destId="{400F8301-9833-4295-B444-793C7975E69D}" srcOrd="0" destOrd="0" presId="urn:microsoft.com/office/officeart/2005/8/layout/pList1"/>
    <dgm:cxn modelId="{28C55683-593E-441B-8D0C-4CA0BD9FDF20}" type="presParOf" srcId="{D9BC8FBF-8DE7-4FFA-A528-2F7A866DBFEA}" destId="{868E71F2-AA39-4FD3-8816-9F09FBF83934}" srcOrd="1" destOrd="0" presId="urn:microsoft.com/office/officeart/2005/8/layout/pList1"/>
    <dgm:cxn modelId="{1EA9280C-D6C3-4AF4-BC37-9F175776605B}" type="presParOf" srcId="{3E142F42-4DA2-4F8E-A8EF-BC1F1CA084B1}" destId="{6080DE9D-B9E9-4989-95C9-93E2DB95A022}" srcOrd="1" destOrd="0" presId="urn:microsoft.com/office/officeart/2005/8/layout/pList1"/>
    <dgm:cxn modelId="{B23A9230-89E6-4FE9-BA9B-AB01B0D2FE06}" type="presParOf" srcId="{3E142F42-4DA2-4F8E-A8EF-BC1F1CA084B1}" destId="{26D28CB3-9669-43E2-A968-D22D55E85A55}" srcOrd="2" destOrd="0" presId="urn:microsoft.com/office/officeart/2005/8/layout/pList1"/>
    <dgm:cxn modelId="{06EE6501-3B49-42C5-AE51-13B904663E1B}" type="presParOf" srcId="{26D28CB3-9669-43E2-A968-D22D55E85A55}" destId="{B62D1CE0-CF67-4CEE-A48F-F3EE32B94C15}" srcOrd="0" destOrd="0" presId="urn:microsoft.com/office/officeart/2005/8/layout/pList1"/>
    <dgm:cxn modelId="{1FB7503D-5806-4C8C-A7E7-A2A154086128}" type="presParOf" srcId="{26D28CB3-9669-43E2-A968-D22D55E85A55}" destId="{3606EAA2-11C8-4B4C-A945-FCD2BE18E79B}" srcOrd="1" destOrd="0" presId="urn:microsoft.com/office/officeart/2005/8/layout/pList1"/>
    <dgm:cxn modelId="{82E87A35-9B40-4E95-9BBA-84E05C0DEC98}" type="presParOf" srcId="{3E142F42-4DA2-4F8E-A8EF-BC1F1CA084B1}" destId="{7B116C94-F099-4AE7-8C6F-BCAE0628D3D7}" srcOrd="3" destOrd="0" presId="urn:microsoft.com/office/officeart/2005/8/layout/pList1"/>
    <dgm:cxn modelId="{0179E3D0-25B5-48C3-AC2E-9743B21EC2A3}" type="presParOf" srcId="{3E142F42-4DA2-4F8E-A8EF-BC1F1CA084B1}" destId="{418025BC-4D96-4B3D-850F-D2787E2548BE}" srcOrd="4" destOrd="0" presId="urn:microsoft.com/office/officeart/2005/8/layout/pList1"/>
    <dgm:cxn modelId="{53F7E4B8-2CC2-469E-8AFF-636175F8DC3D}" type="presParOf" srcId="{418025BC-4D96-4B3D-850F-D2787E2548BE}" destId="{264AF6E7-6705-4321-821C-0F86404680A9}" srcOrd="0" destOrd="0" presId="urn:microsoft.com/office/officeart/2005/8/layout/pList1"/>
    <dgm:cxn modelId="{3B3E2FC5-40A4-4D7F-9165-0C299D8BD45F}"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8AE2BA15-46FF-4788-A629-620B2F9F7A1A}" type="presOf" srcId="{11060480-5F9F-4F9F-96DD-32B7A1E6585A}" destId="{868E71F2-AA39-4FD3-8816-9F09FBF83934}"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594BAA4F-0A03-4754-AF6E-62ADDB884679}" type="presOf" srcId="{17B13024-0CE6-4461-B913-23A9F2927BF4}" destId="{5A5920A3-D128-4EC3-B950-7CFF5C25840E}" srcOrd="0" destOrd="0" presId="urn:microsoft.com/office/officeart/2005/8/layout/pList1"/>
    <dgm:cxn modelId="{2D24ED75-49C5-4D9B-BE74-4BDAB9455A7B}" type="presOf" srcId="{898B6C12-658D-4606-838F-03C82CA69491}" destId="{7B116C94-F099-4AE7-8C6F-BCAE0628D3D7}" srcOrd="0" destOrd="0" presId="urn:microsoft.com/office/officeart/2005/8/layout/pList1"/>
    <dgm:cxn modelId="{92BC6EB1-F4EA-4EAB-809C-40185F906D42}" type="presOf" srcId="{D9432215-3348-4C3F-89B2-3A76B6BDD5D5}" destId="{3E142F42-4DA2-4F8E-A8EF-BC1F1CA084B1}"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D413C6CC-5E47-4B4C-8A67-DAA5AD8A082C}" type="presOf" srcId="{DCB9588B-5C80-4DDB-BFAF-ECF7FA37217C}" destId="{3606EAA2-11C8-4B4C-A945-FCD2BE18E79B}" srcOrd="0" destOrd="0" presId="urn:microsoft.com/office/officeart/2005/8/layout/pList1"/>
    <dgm:cxn modelId="{3C444FE7-8621-47E2-8D7A-BC5AEFF49211}" type="presOf" srcId="{70789D1C-A62F-44FE-9F45-39C4A78C0413}" destId="{6080DE9D-B9E9-4989-95C9-93E2DB95A022}" srcOrd="0" destOrd="0" presId="urn:microsoft.com/office/officeart/2005/8/layout/pList1"/>
    <dgm:cxn modelId="{DD457353-D3D6-43A6-9367-091613FD049B}" type="presParOf" srcId="{3E142F42-4DA2-4F8E-A8EF-BC1F1CA084B1}" destId="{D9BC8FBF-8DE7-4FFA-A528-2F7A866DBFEA}" srcOrd="0" destOrd="0" presId="urn:microsoft.com/office/officeart/2005/8/layout/pList1"/>
    <dgm:cxn modelId="{EF53876A-726F-4CA5-8366-2A16D869DEE8}" type="presParOf" srcId="{D9BC8FBF-8DE7-4FFA-A528-2F7A866DBFEA}" destId="{400F8301-9833-4295-B444-793C7975E69D}" srcOrd="0" destOrd="0" presId="urn:microsoft.com/office/officeart/2005/8/layout/pList1"/>
    <dgm:cxn modelId="{FA73B58B-5233-4660-BB2A-30A3C98627AB}" type="presParOf" srcId="{D9BC8FBF-8DE7-4FFA-A528-2F7A866DBFEA}" destId="{868E71F2-AA39-4FD3-8816-9F09FBF83934}" srcOrd="1" destOrd="0" presId="urn:microsoft.com/office/officeart/2005/8/layout/pList1"/>
    <dgm:cxn modelId="{00988716-E4F1-4318-A148-0E6A25FA6A49}" type="presParOf" srcId="{3E142F42-4DA2-4F8E-A8EF-BC1F1CA084B1}" destId="{6080DE9D-B9E9-4989-95C9-93E2DB95A022}" srcOrd="1" destOrd="0" presId="urn:microsoft.com/office/officeart/2005/8/layout/pList1"/>
    <dgm:cxn modelId="{ED84EE36-9B04-4D69-B105-D738D85FA4E1}" type="presParOf" srcId="{3E142F42-4DA2-4F8E-A8EF-BC1F1CA084B1}" destId="{26D28CB3-9669-43E2-A968-D22D55E85A55}" srcOrd="2" destOrd="0" presId="urn:microsoft.com/office/officeart/2005/8/layout/pList1"/>
    <dgm:cxn modelId="{7523DAE4-2363-48E3-A49C-4B24668EA389}" type="presParOf" srcId="{26D28CB3-9669-43E2-A968-D22D55E85A55}" destId="{B62D1CE0-CF67-4CEE-A48F-F3EE32B94C15}" srcOrd="0" destOrd="0" presId="urn:microsoft.com/office/officeart/2005/8/layout/pList1"/>
    <dgm:cxn modelId="{A5DE9425-9E88-43DF-8165-D9C29F381B6B}" type="presParOf" srcId="{26D28CB3-9669-43E2-A968-D22D55E85A55}" destId="{3606EAA2-11C8-4B4C-A945-FCD2BE18E79B}" srcOrd="1" destOrd="0" presId="urn:microsoft.com/office/officeart/2005/8/layout/pList1"/>
    <dgm:cxn modelId="{69143408-30D2-4349-A534-FB52FDD22564}" type="presParOf" srcId="{3E142F42-4DA2-4F8E-A8EF-BC1F1CA084B1}" destId="{7B116C94-F099-4AE7-8C6F-BCAE0628D3D7}" srcOrd="3" destOrd="0" presId="urn:microsoft.com/office/officeart/2005/8/layout/pList1"/>
    <dgm:cxn modelId="{C06E7D7A-4574-4C05-B043-21ABB7175D4D}" type="presParOf" srcId="{3E142F42-4DA2-4F8E-A8EF-BC1F1CA084B1}" destId="{418025BC-4D96-4B3D-850F-D2787E2548BE}" srcOrd="4" destOrd="0" presId="urn:microsoft.com/office/officeart/2005/8/layout/pList1"/>
    <dgm:cxn modelId="{2C8FA287-49F7-4ED1-A2BE-C7356528BECE}" type="presParOf" srcId="{418025BC-4D96-4B3D-850F-D2787E2548BE}" destId="{264AF6E7-6705-4321-821C-0F86404680A9}" srcOrd="0" destOrd="0" presId="urn:microsoft.com/office/officeart/2005/8/layout/pList1"/>
    <dgm:cxn modelId="{98C83C4A-86E6-4B8F-8D0F-90BA272B3957}"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accent2"/>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DE92A01F-DC2B-4F19-A353-5B93282EF450}" type="presOf" srcId="{11060480-5F9F-4F9F-96DD-32B7A1E6585A}" destId="{868E71F2-AA39-4FD3-8816-9F09FBF83934}" srcOrd="0" destOrd="0" presId="urn:microsoft.com/office/officeart/2005/8/layout/pList1"/>
    <dgm:cxn modelId="{9EFFDD33-E64F-4980-B8C0-B276ACFB7A7C}" type="presOf" srcId="{70789D1C-A62F-44FE-9F45-39C4A78C0413}" destId="{6080DE9D-B9E9-4989-95C9-93E2DB95A022}"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268DFD4F-BF73-486A-AE26-FED4B1100D11}" type="presOf" srcId="{17B13024-0CE6-4461-B913-23A9F2927BF4}" destId="{5A5920A3-D128-4EC3-B950-7CFF5C25840E}" srcOrd="0" destOrd="0" presId="urn:microsoft.com/office/officeart/2005/8/layout/pList1"/>
    <dgm:cxn modelId="{F40A529C-73E6-4D44-8648-327352FD8652}" type="presOf" srcId="{898B6C12-658D-4606-838F-03C82CA69491}" destId="{7B116C94-F099-4AE7-8C6F-BCAE0628D3D7}"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878806DB-D92A-42FD-B9CA-619A35FC53C4}" type="presOf" srcId="{DCB9588B-5C80-4DDB-BFAF-ECF7FA37217C}" destId="{3606EAA2-11C8-4B4C-A945-FCD2BE18E79B}" srcOrd="0" destOrd="0" presId="urn:microsoft.com/office/officeart/2005/8/layout/pList1"/>
    <dgm:cxn modelId="{022C14F4-71F0-4765-8493-50E621D065C1}" type="presOf" srcId="{D9432215-3348-4C3F-89B2-3A76B6BDD5D5}" destId="{3E142F42-4DA2-4F8E-A8EF-BC1F1CA084B1}" srcOrd="0" destOrd="0" presId="urn:microsoft.com/office/officeart/2005/8/layout/pList1"/>
    <dgm:cxn modelId="{A6D7BF9A-CF6D-4C50-92A5-CE69481F93BD}" type="presParOf" srcId="{3E142F42-4DA2-4F8E-A8EF-BC1F1CA084B1}" destId="{D9BC8FBF-8DE7-4FFA-A528-2F7A866DBFEA}" srcOrd="0" destOrd="0" presId="urn:microsoft.com/office/officeart/2005/8/layout/pList1"/>
    <dgm:cxn modelId="{3B936FD4-4538-463B-BCB2-E4952F7A27CF}" type="presParOf" srcId="{D9BC8FBF-8DE7-4FFA-A528-2F7A866DBFEA}" destId="{400F8301-9833-4295-B444-793C7975E69D}" srcOrd="0" destOrd="0" presId="urn:microsoft.com/office/officeart/2005/8/layout/pList1"/>
    <dgm:cxn modelId="{AA03910E-1BE1-4E2E-B2C8-B102B3795A06}" type="presParOf" srcId="{D9BC8FBF-8DE7-4FFA-A528-2F7A866DBFEA}" destId="{868E71F2-AA39-4FD3-8816-9F09FBF83934}" srcOrd="1" destOrd="0" presId="urn:microsoft.com/office/officeart/2005/8/layout/pList1"/>
    <dgm:cxn modelId="{57901329-24FE-4544-BA70-B5480044C0B9}" type="presParOf" srcId="{3E142F42-4DA2-4F8E-A8EF-BC1F1CA084B1}" destId="{6080DE9D-B9E9-4989-95C9-93E2DB95A022}" srcOrd="1" destOrd="0" presId="urn:microsoft.com/office/officeart/2005/8/layout/pList1"/>
    <dgm:cxn modelId="{61191AD9-49EE-4681-9974-41F18239CE0F}" type="presParOf" srcId="{3E142F42-4DA2-4F8E-A8EF-BC1F1CA084B1}" destId="{26D28CB3-9669-43E2-A968-D22D55E85A55}" srcOrd="2" destOrd="0" presId="urn:microsoft.com/office/officeart/2005/8/layout/pList1"/>
    <dgm:cxn modelId="{FE07B905-842B-4B15-BAF7-82F641145650}" type="presParOf" srcId="{26D28CB3-9669-43E2-A968-D22D55E85A55}" destId="{B62D1CE0-CF67-4CEE-A48F-F3EE32B94C15}" srcOrd="0" destOrd="0" presId="urn:microsoft.com/office/officeart/2005/8/layout/pList1"/>
    <dgm:cxn modelId="{7CCF3443-0530-4334-A6C2-34D5C5470180}" type="presParOf" srcId="{26D28CB3-9669-43E2-A968-D22D55E85A55}" destId="{3606EAA2-11C8-4B4C-A945-FCD2BE18E79B}" srcOrd="1" destOrd="0" presId="urn:microsoft.com/office/officeart/2005/8/layout/pList1"/>
    <dgm:cxn modelId="{43FC203C-4EA1-40EC-80EB-F969ED768D23}" type="presParOf" srcId="{3E142F42-4DA2-4F8E-A8EF-BC1F1CA084B1}" destId="{7B116C94-F099-4AE7-8C6F-BCAE0628D3D7}" srcOrd="3" destOrd="0" presId="urn:microsoft.com/office/officeart/2005/8/layout/pList1"/>
    <dgm:cxn modelId="{CFEF9D4E-6879-4FCC-9C7B-089EA60F4A15}" type="presParOf" srcId="{3E142F42-4DA2-4F8E-A8EF-BC1F1CA084B1}" destId="{418025BC-4D96-4B3D-850F-D2787E2548BE}" srcOrd="4" destOrd="0" presId="urn:microsoft.com/office/officeart/2005/8/layout/pList1"/>
    <dgm:cxn modelId="{11D6A35E-BAB6-49E0-96B9-B6016B38B7FA}" type="presParOf" srcId="{418025BC-4D96-4B3D-850F-D2787E2548BE}" destId="{264AF6E7-6705-4321-821C-0F86404680A9}" srcOrd="0" destOrd="0" presId="urn:microsoft.com/office/officeart/2005/8/layout/pList1"/>
    <dgm:cxn modelId="{D0DDCBE6-13E0-4219-922E-01DC922FCDB2}"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AE115B0A-ADD6-4B25-B5DC-BB845D128D84}" type="presOf" srcId="{D9432215-3348-4C3F-89B2-3A76B6BDD5D5}" destId="{3E142F42-4DA2-4F8E-A8EF-BC1F1CA084B1}"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3F20B70-7652-412E-85D4-C7B0228DC161}" type="presOf" srcId="{17B13024-0CE6-4461-B913-23A9F2927BF4}" destId="{5A5920A3-D128-4EC3-B950-7CFF5C25840E}" srcOrd="0" destOrd="0" presId="urn:microsoft.com/office/officeart/2005/8/layout/pList1"/>
    <dgm:cxn modelId="{40D5557B-902A-43AA-9975-9A7960F0EC4F}" type="presOf" srcId="{898B6C12-658D-4606-838F-03C82CA69491}" destId="{7B116C94-F099-4AE7-8C6F-BCAE0628D3D7}"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BFFD2FD6-BCE3-4B6D-8422-A73E86D7F110}" type="presOf" srcId="{70789D1C-A62F-44FE-9F45-39C4A78C0413}" destId="{6080DE9D-B9E9-4989-95C9-93E2DB95A022}" srcOrd="0" destOrd="0" presId="urn:microsoft.com/office/officeart/2005/8/layout/pList1"/>
    <dgm:cxn modelId="{689D77E3-C8FC-4A9C-AB55-97332CBE8CCD}" type="presOf" srcId="{DCB9588B-5C80-4DDB-BFAF-ECF7FA37217C}" destId="{3606EAA2-11C8-4B4C-A945-FCD2BE18E79B}" srcOrd="0" destOrd="0" presId="urn:microsoft.com/office/officeart/2005/8/layout/pList1"/>
    <dgm:cxn modelId="{200A9AE9-1765-41BB-9570-7203440372E7}" type="presOf" srcId="{11060480-5F9F-4F9F-96DD-32B7A1E6585A}" destId="{868E71F2-AA39-4FD3-8816-9F09FBF83934}" srcOrd="0" destOrd="0" presId="urn:microsoft.com/office/officeart/2005/8/layout/pList1"/>
    <dgm:cxn modelId="{13F96439-3CC6-4023-BC4D-34FBC321C3E9}" type="presParOf" srcId="{3E142F42-4DA2-4F8E-A8EF-BC1F1CA084B1}" destId="{D9BC8FBF-8DE7-4FFA-A528-2F7A866DBFEA}" srcOrd="0" destOrd="0" presId="urn:microsoft.com/office/officeart/2005/8/layout/pList1"/>
    <dgm:cxn modelId="{1BF510D5-477A-4AEB-BFED-6AB374C3412F}" type="presParOf" srcId="{D9BC8FBF-8DE7-4FFA-A528-2F7A866DBFEA}" destId="{400F8301-9833-4295-B444-793C7975E69D}" srcOrd="0" destOrd="0" presId="urn:microsoft.com/office/officeart/2005/8/layout/pList1"/>
    <dgm:cxn modelId="{763E73BB-DF67-4074-A904-49A11ADDE1B8}" type="presParOf" srcId="{D9BC8FBF-8DE7-4FFA-A528-2F7A866DBFEA}" destId="{868E71F2-AA39-4FD3-8816-9F09FBF83934}" srcOrd="1" destOrd="0" presId="urn:microsoft.com/office/officeart/2005/8/layout/pList1"/>
    <dgm:cxn modelId="{B4C13BB8-E32C-4B73-B1BA-610793701539}" type="presParOf" srcId="{3E142F42-4DA2-4F8E-A8EF-BC1F1CA084B1}" destId="{6080DE9D-B9E9-4989-95C9-93E2DB95A022}" srcOrd="1" destOrd="0" presId="urn:microsoft.com/office/officeart/2005/8/layout/pList1"/>
    <dgm:cxn modelId="{48846D76-5C39-4EEF-86AF-F7A2F4416D6F}" type="presParOf" srcId="{3E142F42-4DA2-4F8E-A8EF-BC1F1CA084B1}" destId="{26D28CB3-9669-43E2-A968-D22D55E85A55}" srcOrd="2" destOrd="0" presId="urn:microsoft.com/office/officeart/2005/8/layout/pList1"/>
    <dgm:cxn modelId="{64EC5BDA-A054-4CA4-AEB9-FBD987AB0386}" type="presParOf" srcId="{26D28CB3-9669-43E2-A968-D22D55E85A55}" destId="{B62D1CE0-CF67-4CEE-A48F-F3EE32B94C15}" srcOrd="0" destOrd="0" presId="urn:microsoft.com/office/officeart/2005/8/layout/pList1"/>
    <dgm:cxn modelId="{AA04FA2D-1AF6-4CB9-B0FE-16AD520A9121}" type="presParOf" srcId="{26D28CB3-9669-43E2-A968-D22D55E85A55}" destId="{3606EAA2-11C8-4B4C-A945-FCD2BE18E79B}" srcOrd="1" destOrd="0" presId="urn:microsoft.com/office/officeart/2005/8/layout/pList1"/>
    <dgm:cxn modelId="{C851F8C2-84BB-4279-9656-9C05D5DE5D59}" type="presParOf" srcId="{3E142F42-4DA2-4F8E-A8EF-BC1F1CA084B1}" destId="{7B116C94-F099-4AE7-8C6F-BCAE0628D3D7}" srcOrd="3" destOrd="0" presId="urn:microsoft.com/office/officeart/2005/8/layout/pList1"/>
    <dgm:cxn modelId="{E5C02CC4-C676-43BF-8F4A-8C6519952F75}" type="presParOf" srcId="{3E142F42-4DA2-4F8E-A8EF-BC1F1CA084B1}" destId="{418025BC-4D96-4B3D-850F-D2787E2548BE}" srcOrd="4" destOrd="0" presId="urn:microsoft.com/office/officeart/2005/8/layout/pList1"/>
    <dgm:cxn modelId="{0F816C23-9AB1-4AA5-BAB1-0CBB3082EFC0}" type="presParOf" srcId="{418025BC-4D96-4B3D-850F-D2787E2548BE}" destId="{264AF6E7-6705-4321-821C-0F86404680A9}" srcOrd="0" destOrd="0" presId="urn:microsoft.com/office/officeart/2005/8/layout/pList1"/>
    <dgm:cxn modelId="{C58DDF54-3F11-43A5-8796-9621CAA3289B}"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Lieu de rencontre entre l’offre et la demande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Lieu où l’on fait ses courses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B4A7E24B-A6BB-43E9-A950-B0A2FDD04C53}" type="presOf" srcId="{0BD91133-12B2-4A8C-B965-068B16F78B41}" destId="{D630E1FA-4615-4785-9932-154AFAB6223D}" srcOrd="0" destOrd="0" presId="urn:microsoft.com/office/officeart/2005/8/layout/vList2"/>
    <dgm:cxn modelId="{ECE7AD7A-FEAA-4B30-B97C-E350310B5F11}"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95D848F-CFCF-43DF-813A-F9F52F725D76}" type="presOf" srcId="{5D4B30D6-290E-4EC3-A632-4F807898416F}" destId="{9C2A0166-6F07-47A5-92F6-F5329AE381A9}" srcOrd="0" destOrd="0" presId="urn:microsoft.com/office/officeart/2005/8/layout/vList2"/>
    <dgm:cxn modelId="{39DD7ED9-8AA2-4DFA-8817-13890F3EA1CC}" type="presParOf" srcId="{14B48C8E-A434-4DF6-9275-52C843A9D905}" destId="{9C2A0166-6F07-47A5-92F6-F5329AE381A9}" srcOrd="0" destOrd="0" presId="urn:microsoft.com/office/officeart/2005/8/layout/vList2"/>
    <dgm:cxn modelId="{F24FB3FF-9776-42FC-9C61-6BAB9D17A0DD}" type="presParOf" srcId="{14B48C8E-A434-4DF6-9275-52C843A9D905}" destId="{0BE288BD-7714-4CBB-BD38-491562004273}" srcOrd="1" destOrd="0" presId="urn:microsoft.com/office/officeart/2005/8/layout/vList2"/>
    <dgm:cxn modelId="{0C9703E0-8BEA-4329-8C10-642F081E7C3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Tout lieu à tout endroit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Lieu de rencontre physique uniquement entre offre et demande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B9FEC7F0-6FBA-446E-8EAA-2C5A5799F0C2}" type="presOf" srcId="{2E0FBF74-A230-4127-915D-8D6017D825F1}" destId="{14B48C8E-A434-4DF6-9275-52C843A9D905}" srcOrd="0" destOrd="0" presId="urn:microsoft.com/office/officeart/2005/8/layout/vList2"/>
    <dgm:cxn modelId="{8C163EF6-4B84-4BC3-8140-7528B08AD548}" type="presOf" srcId="{5D4B30D6-290E-4EC3-A632-4F807898416F}" destId="{9C2A0166-6F07-47A5-92F6-F5329AE381A9}" srcOrd="0" destOrd="0" presId="urn:microsoft.com/office/officeart/2005/8/layout/vList2"/>
    <dgm:cxn modelId="{EEEEAEFE-A809-4394-9695-BFAABE5D39C1}" type="presOf" srcId="{0BD91133-12B2-4A8C-B965-068B16F78B41}" destId="{D630E1FA-4615-4785-9932-154AFAB6223D}" srcOrd="0" destOrd="0" presId="urn:microsoft.com/office/officeart/2005/8/layout/vList2"/>
    <dgm:cxn modelId="{8DFABB55-90DD-4637-A51F-8C2A87B51DB3}" type="presParOf" srcId="{14B48C8E-A434-4DF6-9275-52C843A9D905}" destId="{9C2A0166-6F07-47A5-92F6-F5329AE381A9}" srcOrd="0" destOrd="0" presId="urn:microsoft.com/office/officeart/2005/8/layout/vList2"/>
    <dgm:cxn modelId="{87DFFD01-D346-4DFE-9C4B-15BD7F3D148B}" type="presParOf" srcId="{14B48C8E-A434-4DF6-9275-52C843A9D905}" destId="{0BE288BD-7714-4CBB-BD38-491562004273}" srcOrd="1" destOrd="0" presId="urn:microsoft.com/office/officeart/2005/8/layout/vList2"/>
    <dgm:cxn modelId="{5282AB8C-E0C7-4DB6-97A1-3267B916DF0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chemeClr val="accent2"/>
        </a:solidFill>
      </dgm:spPr>
      <dgm:t>
        <a:bodyPr/>
        <a:lstStyle/>
        <a:p>
          <a:r>
            <a:rPr lang="fr-FR" sz="2700" dirty="0"/>
            <a:t>Lieu de rencontre entre l’offre et la demande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chemeClr val="accent2"/>
        </a:solidFill>
      </dgm:spPr>
      <dgm:t>
        <a:bodyPr/>
        <a:lstStyle/>
        <a:p>
          <a:r>
            <a:rPr lang="fr-FR" sz="2700" dirty="0"/>
            <a:t>Lieu où l’on fait ses courses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94767" custLinFactNeighborX="-303"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EF30E638-3D8F-4F92-A71D-A455ED656F7F}" type="presOf" srcId="{5D4B30D6-290E-4EC3-A632-4F807898416F}" destId="{9C2A0166-6F07-47A5-92F6-F5329AE381A9}" srcOrd="0" destOrd="0" presId="urn:microsoft.com/office/officeart/2005/8/layout/vList2"/>
    <dgm:cxn modelId="{35F67E43-2720-4D28-8749-DBBD4DB10C99}"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686BAE7-AB7D-4D87-9BF3-3CE2D160C350}" type="presOf" srcId="{2E0FBF74-A230-4127-915D-8D6017D825F1}" destId="{14B48C8E-A434-4DF6-9275-52C843A9D905}" srcOrd="0" destOrd="0" presId="urn:microsoft.com/office/officeart/2005/8/layout/vList2"/>
    <dgm:cxn modelId="{EB9B77D9-985B-4331-B9EE-A0A27F7F5601}" type="presParOf" srcId="{14B48C8E-A434-4DF6-9275-52C843A9D905}" destId="{9C2A0166-6F07-47A5-92F6-F5329AE381A9}" srcOrd="0" destOrd="0" presId="urn:microsoft.com/office/officeart/2005/8/layout/vList2"/>
    <dgm:cxn modelId="{AC9B3E76-6077-44EC-8CA6-6BF61EAA26C0}" type="presParOf" srcId="{14B48C8E-A434-4DF6-9275-52C843A9D905}" destId="{0BE288BD-7714-4CBB-BD38-491562004273}" srcOrd="1" destOrd="0" presId="urn:microsoft.com/office/officeart/2005/8/layout/vList2"/>
    <dgm:cxn modelId="{2849093D-9796-4960-9E1A-55310FFB6E97}"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Lieu de rencontre entre l’offre et la demande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E91DDB2A-B0AF-48F3-8EBF-7DC6BB3850D3}" type="presOf" srcId="{5D4B30D6-290E-4EC3-A632-4F807898416F}" destId="{9C2A0166-6F07-47A5-92F6-F5329AE381A9}" srcOrd="0" destOrd="0" presId="urn:microsoft.com/office/officeart/2005/8/layout/vList2"/>
    <dgm:cxn modelId="{7B22DA54-BC07-49D0-BB3A-A5D57A315A68}"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3686E2DA-4221-4357-8B54-E33F31118D85}"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Les 4P : </a:t>
          </a:r>
          <a:r>
            <a:rPr lang="fr-FR" dirty="0" err="1"/>
            <a:t>product</a:t>
          </a:r>
          <a:r>
            <a:rPr lang="fr-FR" dirty="0"/>
            <a:t>, prime, </a:t>
          </a:r>
          <a:r>
            <a:rPr lang="fr-FR" dirty="0" err="1"/>
            <a:t>pretention</a:t>
          </a:r>
          <a:r>
            <a:rPr lang="fr-FR" dirty="0"/>
            <a:t>, place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Les 4P : </a:t>
          </a:r>
          <a:r>
            <a:rPr lang="fr-FR" dirty="0" err="1"/>
            <a:t>product</a:t>
          </a:r>
          <a:r>
            <a:rPr lang="fr-FR" dirty="0"/>
            <a:t>, </a:t>
          </a:r>
          <a:r>
            <a:rPr lang="fr-FR" dirty="0" err="1"/>
            <a:t>price</a:t>
          </a:r>
          <a:r>
            <a:rPr lang="fr-FR" dirty="0"/>
            <a:t>, promotion, place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127CD03E-F306-457C-AD2D-B596215B6BA4}" type="presOf" srcId="{5D4B30D6-290E-4EC3-A632-4F807898416F}" destId="{9C2A0166-6F07-47A5-92F6-F5329AE381A9}" srcOrd="0" destOrd="0" presId="urn:microsoft.com/office/officeart/2005/8/layout/vList2"/>
    <dgm:cxn modelId="{CC9E2E47-0F37-4918-8C50-B317946C90BF}"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957028F5-3B6E-43B9-9232-A19C756B477E}" type="presOf" srcId="{0BD91133-12B2-4A8C-B965-068B16F78B41}" destId="{D630E1FA-4615-4785-9932-154AFAB6223D}" srcOrd="0" destOrd="0" presId="urn:microsoft.com/office/officeart/2005/8/layout/vList2"/>
    <dgm:cxn modelId="{A6FA90FB-E9D0-44AD-9E29-F87D71D55E54}" type="presParOf" srcId="{14B48C8E-A434-4DF6-9275-52C843A9D905}" destId="{9C2A0166-6F07-47A5-92F6-F5329AE381A9}" srcOrd="0" destOrd="0" presId="urn:microsoft.com/office/officeart/2005/8/layout/vList2"/>
    <dgm:cxn modelId="{CBECDD26-DE19-4D6C-BF1B-96CE07FB2ECF}" type="presParOf" srcId="{14B48C8E-A434-4DF6-9275-52C843A9D905}" destId="{0BE288BD-7714-4CBB-BD38-491562004273}" srcOrd="1" destOrd="0" presId="urn:microsoft.com/office/officeart/2005/8/layout/vList2"/>
    <dgm:cxn modelId="{BB6109EA-3E2B-47F0-828B-570EE75B28B7}"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Les 4P : </a:t>
          </a:r>
          <a:r>
            <a:rPr lang="fr-FR" dirty="0" err="1"/>
            <a:t>product</a:t>
          </a:r>
          <a:r>
            <a:rPr lang="fr-FR" dirty="0"/>
            <a:t>, prime, </a:t>
          </a:r>
          <a:r>
            <a:rPr lang="fr-FR" dirty="0" err="1"/>
            <a:t>pretention</a:t>
          </a:r>
          <a:r>
            <a:rPr lang="fr-FR" dirty="0"/>
            <a:t>, place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La fixation du prix de vente d’un produit </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4E739B27-637C-4622-9FD5-DB289A50156E}" type="presOf" srcId="{5D4B30D6-290E-4EC3-A632-4F807898416F}" destId="{9C2A0166-6F07-47A5-92F6-F5329AE381A9}" srcOrd="0" destOrd="0" presId="urn:microsoft.com/office/officeart/2005/8/layout/vList2"/>
    <dgm:cxn modelId="{1F52262F-54B0-4323-8C3C-7A472FD25290}"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5FC5BF5-CCD7-484F-9D0F-A48B9F2D32B8}" type="presOf" srcId="{2E0FBF74-A230-4127-915D-8D6017D825F1}" destId="{14B48C8E-A434-4DF6-9275-52C843A9D905}" srcOrd="0" destOrd="0" presId="urn:microsoft.com/office/officeart/2005/8/layout/vList2"/>
    <dgm:cxn modelId="{C3E6F1D5-E2A7-41C7-A668-CC73DF073018}" type="presParOf" srcId="{14B48C8E-A434-4DF6-9275-52C843A9D905}" destId="{9C2A0166-6F07-47A5-92F6-F5329AE381A9}" srcOrd="0" destOrd="0" presId="urn:microsoft.com/office/officeart/2005/8/layout/vList2"/>
    <dgm:cxn modelId="{ADEE6134-F120-42EF-8E25-3381D009EC64}" type="presParOf" srcId="{14B48C8E-A434-4DF6-9275-52C843A9D905}" destId="{0BE288BD-7714-4CBB-BD38-491562004273}" srcOrd="1" destOrd="0" presId="urn:microsoft.com/office/officeart/2005/8/layout/vList2"/>
    <dgm:cxn modelId="{582470DE-9FF9-4FD6-B470-24DD115C199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Les 4P : </a:t>
          </a:r>
          <a:r>
            <a:rPr lang="fr-FR" dirty="0" err="1"/>
            <a:t>product</a:t>
          </a:r>
          <a:r>
            <a:rPr lang="fr-FR" dirty="0"/>
            <a:t>, </a:t>
          </a:r>
          <a:r>
            <a:rPr lang="fr-FR" dirty="0" err="1"/>
            <a:t>price</a:t>
          </a:r>
          <a:r>
            <a:rPr lang="fr-FR" dirty="0"/>
            <a:t>, promotion, place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Les ventes à l’exportation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8F3AF695-C3C8-4C83-BA92-9FB5DBA16BAC}" type="presOf" srcId="{5D4B30D6-290E-4EC3-A632-4F807898416F}" destId="{9C2A0166-6F07-47A5-92F6-F5329AE381A9}" srcOrd="0" destOrd="0" presId="urn:microsoft.com/office/officeart/2005/8/layout/vList2"/>
    <dgm:cxn modelId="{CE106F9D-EFD6-470F-8157-66D1BCC1092A}" type="presOf" srcId="{0BD91133-12B2-4A8C-B965-068B16F78B41}" destId="{D630E1FA-4615-4785-9932-154AFAB6223D}" srcOrd="0" destOrd="0" presId="urn:microsoft.com/office/officeart/2005/8/layout/vList2"/>
    <dgm:cxn modelId="{0E21CFD9-FBF2-4CD2-9359-38FB0577ABFB}" type="presOf" srcId="{2E0FBF74-A230-4127-915D-8D6017D825F1}" destId="{14B48C8E-A434-4DF6-9275-52C843A9D905}" srcOrd="0" destOrd="0" presId="urn:microsoft.com/office/officeart/2005/8/layout/vList2"/>
    <dgm:cxn modelId="{2FA3AA85-A893-41AC-8F1D-6DC33D5EC959}" type="presParOf" srcId="{14B48C8E-A434-4DF6-9275-52C843A9D905}" destId="{9C2A0166-6F07-47A5-92F6-F5329AE381A9}" srcOrd="0" destOrd="0" presId="urn:microsoft.com/office/officeart/2005/8/layout/vList2"/>
    <dgm:cxn modelId="{ABE736F0-F6BC-4944-808E-453E29518825}" type="presParOf" srcId="{14B48C8E-A434-4DF6-9275-52C843A9D905}" destId="{0BE288BD-7714-4CBB-BD38-491562004273}" srcOrd="1" destOrd="0" presId="urn:microsoft.com/office/officeart/2005/8/layout/vList2"/>
    <dgm:cxn modelId="{3DEEDF9C-B07E-4347-A5F9-DCC75FE9089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Les études documentaires, qualitatives et quantitatives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Les études réflexives et analytiques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08F7DE0B-A2F5-4294-BC15-C983F377EC1D}"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B09BBEA7-3B54-40D0-9AF0-B39D46CA1A16}" type="presOf" srcId="{5D4B30D6-290E-4EC3-A632-4F807898416F}" destId="{9C2A0166-6F07-47A5-92F6-F5329AE381A9}" srcOrd="0" destOrd="0" presId="urn:microsoft.com/office/officeart/2005/8/layout/vList2"/>
    <dgm:cxn modelId="{C74A2DB3-C9DB-4D67-B97D-5493987DB74E}" type="presOf" srcId="{0BD91133-12B2-4A8C-B965-068B16F78B41}" destId="{D630E1FA-4615-4785-9932-154AFAB6223D}" srcOrd="0" destOrd="0" presId="urn:microsoft.com/office/officeart/2005/8/layout/vList2"/>
    <dgm:cxn modelId="{D37E655C-D600-4BAF-A1DE-75328327990C}" type="presParOf" srcId="{14B48C8E-A434-4DF6-9275-52C843A9D905}" destId="{9C2A0166-6F07-47A5-92F6-F5329AE381A9}" srcOrd="0" destOrd="0" presId="urn:microsoft.com/office/officeart/2005/8/layout/vList2"/>
    <dgm:cxn modelId="{C5D23019-FA36-4E18-BBE9-22B67017C4B0}" type="presParOf" srcId="{14B48C8E-A434-4DF6-9275-52C843A9D905}" destId="{0BE288BD-7714-4CBB-BD38-491562004273}" srcOrd="1" destOrd="0" presId="urn:microsoft.com/office/officeart/2005/8/layout/vList2"/>
    <dgm:cxn modelId="{32B6DCDB-DAD7-4CD3-B682-1CA4E7907B2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Les études 4 P</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Les études d’usage, hédoniques et de signe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5DE7CF0D-572B-4387-98E5-69B1432A1099}"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1F7B5A4F-5AE0-41C9-9DBE-974DF31468C0}"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794DF696-EE03-4329-9728-333279082B51}" type="presOf" srcId="{2E0FBF74-A230-4127-915D-8D6017D825F1}" destId="{14B48C8E-A434-4DF6-9275-52C843A9D905}" srcOrd="0" destOrd="0" presId="urn:microsoft.com/office/officeart/2005/8/layout/vList2"/>
    <dgm:cxn modelId="{41BC7150-4EB4-488D-AF92-45AD70CF7070}" type="presParOf" srcId="{14B48C8E-A434-4DF6-9275-52C843A9D905}" destId="{9C2A0166-6F07-47A5-92F6-F5329AE381A9}" srcOrd="0" destOrd="0" presId="urn:microsoft.com/office/officeart/2005/8/layout/vList2"/>
    <dgm:cxn modelId="{FEADAEF9-316F-4BCE-B2E8-8BD9C327581B}" type="presParOf" srcId="{14B48C8E-A434-4DF6-9275-52C843A9D905}" destId="{0BE288BD-7714-4CBB-BD38-491562004273}" srcOrd="1" destOrd="0" presId="urn:microsoft.com/office/officeart/2005/8/layout/vList2"/>
    <dgm:cxn modelId="{6690D0EE-AD42-4BCC-AE51-B5BB631FF1B1}"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Les études réflexives et analytiques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Les études documentaires, qualitatives et quantitatives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6978A81-282B-4B29-B96D-212844CC0D7B}"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572614AB-39D7-4E3F-811D-7A233A58BCA9}" type="presOf" srcId="{2E0FBF74-A230-4127-915D-8D6017D825F1}" destId="{14B48C8E-A434-4DF6-9275-52C843A9D905}" srcOrd="0" destOrd="0" presId="urn:microsoft.com/office/officeart/2005/8/layout/vList2"/>
    <dgm:cxn modelId="{05CE08D2-9776-4773-BAC2-7B4BDD31E176}" type="presOf" srcId="{5D4B30D6-290E-4EC3-A632-4F807898416F}" destId="{9C2A0166-6F07-47A5-92F6-F5329AE381A9}" srcOrd="0" destOrd="0" presId="urn:microsoft.com/office/officeart/2005/8/layout/vList2"/>
    <dgm:cxn modelId="{7D6DF1C0-AAF6-456E-9B2B-3D5F64A56493}" type="presParOf" srcId="{14B48C8E-A434-4DF6-9275-52C843A9D905}" destId="{9C2A0166-6F07-47A5-92F6-F5329AE381A9}" srcOrd="0" destOrd="0" presId="urn:microsoft.com/office/officeart/2005/8/layout/vList2"/>
    <dgm:cxn modelId="{D3C48524-A298-4F80-B4C2-29471849D011}" type="presParOf" srcId="{14B48C8E-A434-4DF6-9275-52C843A9D905}" destId="{0BE288BD-7714-4CBB-BD38-491562004273}" srcOrd="1" destOrd="0" presId="urn:microsoft.com/office/officeart/2005/8/layout/vList2"/>
    <dgm:cxn modelId="{3CA13FCE-8104-431B-B3B6-BE7AC608EAFC}"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36DA7E1F-BF9C-437D-9C6C-6F148CDAE734}" type="presOf" srcId="{D9432215-3348-4C3F-89B2-3A76B6BDD5D5}" destId="{3E142F42-4DA2-4F8E-A8EF-BC1F1CA084B1}" srcOrd="0" destOrd="0" presId="urn:microsoft.com/office/officeart/2005/8/layout/pList1"/>
    <dgm:cxn modelId="{C8326526-7528-4454-9873-840B0A541084}" type="presOf" srcId="{17B13024-0CE6-4461-B913-23A9F2927BF4}" destId="{5A5920A3-D128-4EC3-B950-7CFF5C25840E}" srcOrd="0" destOrd="0" presId="urn:microsoft.com/office/officeart/2005/8/layout/pList1"/>
    <dgm:cxn modelId="{E68A0027-D6B6-431C-8AFE-8F779FBADAF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606D4481-D08B-490A-BA7C-E9EB3A1FC6D9}" type="presOf" srcId="{70789D1C-A62F-44FE-9F45-39C4A78C0413}" destId="{6080DE9D-B9E9-4989-95C9-93E2DB95A022}" srcOrd="0" destOrd="0" presId="urn:microsoft.com/office/officeart/2005/8/layout/pList1"/>
    <dgm:cxn modelId="{FA68CD82-6ACE-4FCC-B8C8-083193233144}" type="presOf" srcId="{DCB9588B-5C80-4DDB-BFAF-ECF7FA37217C}" destId="{3606EAA2-11C8-4B4C-A945-FCD2BE18E79B}" srcOrd="0" destOrd="0" presId="urn:microsoft.com/office/officeart/2005/8/layout/pList1"/>
    <dgm:cxn modelId="{C9BD1D98-C740-4C4A-A15B-FCCF999D4CAB}"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76A8ACC2-F815-4FD0-8E28-0AF70BC3C732}" type="presParOf" srcId="{3E142F42-4DA2-4F8E-A8EF-BC1F1CA084B1}" destId="{D9BC8FBF-8DE7-4FFA-A528-2F7A866DBFEA}" srcOrd="0" destOrd="0" presId="urn:microsoft.com/office/officeart/2005/8/layout/pList1"/>
    <dgm:cxn modelId="{9CB54010-7C5C-4BF9-961B-5D34A3A0401C}" type="presParOf" srcId="{D9BC8FBF-8DE7-4FFA-A528-2F7A866DBFEA}" destId="{400F8301-9833-4295-B444-793C7975E69D}" srcOrd="0" destOrd="0" presId="urn:microsoft.com/office/officeart/2005/8/layout/pList1"/>
    <dgm:cxn modelId="{E617FC38-6A7A-407C-AE13-D070CA3317AF}" type="presParOf" srcId="{D9BC8FBF-8DE7-4FFA-A528-2F7A866DBFEA}" destId="{868E71F2-AA39-4FD3-8816-9F09FBF83934}" srcOrd="1" destOrd="0" presId="urn:microsoft.com/office/officeart/2005/8/layout/pList1"/>
    <dgm:cxn modelId="{829F4F3F-EA42-45F3-AEC5-E2E9F4A70DE2}" type="presParOf" srcId="{3E142F42-4DA2-4F8E-A8EF-BC1F1CA084B1}" destId="{6080DE9D-B9E9-4989-95C9-93E2DB95A022}" srcOrd="1" destOrd="0" presId="urn:microsoft.com/office/officeart/2005/8/layout/pList1"/>
    <dgm:cxn modelId="{592F9198-90C5-4314-862D-AA32E1E8DB8A}" type="presParOf" srcId="{3E142F42-4DA2-4F8E-A8EF-BC1F1CA084B1}" destId="{26D28CB3-9669-43E2-A968-D22D55E85A55}" srcOrd="2" destOrd="0" presId="urn:microsoft.com/office/officeart/2005/8/layout/pList1"/>
    <dgm:cxn modelId="{388F0939-3ED6-48C0-AD72-6DC063642B70}" type="presParOf" srcId="{26D28CB3-9669-43E2-A968-D22D55E85A55}" destId="{B62D1CE0-CF67-4CEE-A48F-F3EE32B94C15}" srcOrd="0" destOrd="0" presId="urn:microsoft.com/office/officeart/2005/8/layout/pList1"/>
    <dgm:cxn modelId="{68E71121-7387-44CD-AFCA-558A9E583433}" type="presParOf" srcId="{26D28CB3-9669-43E2-A968-D22D55E85A55}" destId="{3606EAA2-11C8-4B4C-A945-FCD2BE18E79B}" srcOrd="1" destOrd="0" presId="urn:microsoft.com/office/officeart/2005/8/layout/pList1"/>
    <dgm:cxn modelId="{10ED655E-ADD2-4D6C-A377-1964C03E0C42}" type="presParOf" srcId="{3E142F42-4DA2-4F8E-A8EF-BC1F1CA084B1}" destId="{7B116C94-F099-4AE7-8C6F-BCAE0628D3D7}" srcOrd="3" destOrd="0" presId="urn:microsoft.com/office/officeart/2005/8/layout/pList1"/>
    <dgm:cxn modelId="{2E01996A-B5B1-4C59-B96F-0D61233BFAD0}" type="presParOf" srcId="{3E142F42-4DA2-4F8E-A8EF-BC1F1CA084B1}" destId="{418025BC-4D96-4B3D-850F-D2787E2548BE}" srcOrd="4" destOrd="0" presId="urn:microsoft.com/office/officeart/2005/8/layout/pList1"/>
    <dgm:cxn modelId="{434C95CB-EEA3-4D9D-BF05-369CB6C285E3}" type="presParOf" srcId="{418025BC-4D96-4B3D-850F-D2787E2548BE}" destId="{264AF6E7-6705-4321-821C-0F86404680A9}" srcOrd="0" destOrd="0" presId="urn:microsoft.com/office/officeart/2005/8/layout/pList1"/>
    <dgm:cxn modelId="{9E0DA5BB-542F-4546-B4D0-93605D385C36}"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chemeClr val="accent2"/>
        </a:solidFill>
      </dgm:spPr>
      <dgm:t>
        <a:bodyPr/>
        <a:lstStyle/>
        <a:p>
          <a:r>
            <a:rPr lang="fr-FR" sz="2800" dirty="0"/>
            <a:t>Les études documentaires, qualitatives et quantitatives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389AE0F7-F4BB-4918-913E-10540895CC42}" type="presOf" srcId="{2E0FBF74-A230-4127-915D-8D6017D825F1}" destId="{14B48C8E-A434-4DF6-9275-52C843A9D905}" srcOrd="0" destOrd="0" presId="urn:microsoft.com/office/officeart/2005/8/layout/vList2"/>
    <dgm:cxn modelId="{8E8188FE-C481-493C-9C3C-F99C8383A056}" type="presOf" srcId="{5D4B30D6-290E-4EC3-A632-4F807898416F}" destId="{9C2A0166-6F07-47A5-92F6-F5329AE381A9}" srcOrd="0" destOrd="0" presId="urn:microsoft.com/office/officeart/2005/8/layout/vList2"/>
    <dgm:cxn modelId="{A6B2E045-2F76-44F8-9B72-26753D2A3890}"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2" qsCatId="simple" csTypeId="urn:microsoft.com/office/officeart/2005/8/colors/accent2_3" csCatId="accent2" phldr="1"/>
      <dgm:spPr/>
      <dgm:t>
        <a:bodyPr/>
        <a:lstStyle/>
        <a:p>
          <a:endParaRPr lang="fr-FR"/>
        </a:p>
      </dgm:t>
    </dgm:pt>
    <dgm:pt modelId="{5D4B30D6-290E-4EC3-A632-4F807898416F}">
      <dgm:prSet phldrT="[Texte]"/>
      <dgm:spPr>
        <a:solidFill>
          <a:schemeClr val="accent2"/>
        </a:solidFill>
      </dgm:spPr>
      <dgm:t>
        <a:bodyPr/>
        <a:lstStyle/>
        <a:p>
          <a:r>
            <a:rPr lang="fr-FR" dirty="0"/>
            <a:t>Le SIM</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 marketing mix</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429B936B-4861-41EF-BAF9-0DEA4EF16133}"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121AE68F-B0D4-45CD-972B-7ECD55DA6237}" type="presOf" srcId="{2E0FBF74-A230-4127-915D-8D6017D825F1}" destId="{14B48C8E-A434-4DF6-9275-52C843A9D905}" srcOrd="0" destOrd="0" presId="urn:microsoft.com/office/officeart/2005/8/layout/vList2"/>
    <dgm:cxn modelId="{0B6BD09F-A617-4EF3-B38C-D3022EFB1B6D}" type="presOf" srcId="{0BD91133-12B2-4A8C-B965-068B16F78B41}" destId="{D630E1FA-4615-4785-9932-154AFAB6223D}" srcOrd="0" destOrd="0" presId="urn:microsoft.com/office/officeart/2005/8/layout/vList2"/>
    <dgm:cxn modelId="{95A63B64-0078-4D73-A70F-4A58F67C6702}" type="presParOf" srcId="{14B48C8E-A434-4DF6-9275-52C843A9D905}" destId="{9C2A0166-6F07-47A5-92F6-F5329AE381A9}" srcOrd="0" destOrd="0" presId="urn:microsoft.com/office/officeart/2005/8/layout/vList2"/>
    <dgm:cxn modelId="{931317CC-A405-4B2C-9CDF-1DF6F412F801}" type="presParOf" srcId="{14B48C8E-A434-4DF6-9275-52C843A9D905}" destId="{0BE288BD-7714-4CBB-BD38-491562004273}" srcOrd="1" destOrd="0" presId="urn:microsoft.com/office/officeart/2005/8/layout/vList2"/>
    <dgm:cxn modelId="{2214C504-92C5-488C-A5FF-9F9AE9A1700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 marketing mix</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 SIM</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C510740E-CF59-47E3-BC42-32B23CC74D33}"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7771142-1B94-4D6A-9FFE-A606CE22FB84}" type="presOf" srcId="{0BD91133-12B2-4A8C-B965-068B16F78B41}" destId="{D630E1FA-4615-4785-9932-154AFAB6223D}" srcOrd="0" destOrd="0" presId="urn:microsoft.com/office/officeart/2005/8/layout/vList2"/>
    <dgm:cxn modelId="{B6EA3647-2DD6-4EA2-BC8D-F903C562AD7C}"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4AF06C34-83AC-4BED-B043-00198BAAE14D}" type="presParOf" srcId="{14B48C8E-A434-4DF6-9275-52C843A9D905}" destId="{9C2A0166-6F07-47A5-92F6-F5329AE381A9}" srcOrd="0" destOrd="0" presId="urn:microsoft.com/office/officeart/2005/8/layout/vList2"/>
    <dgm:cxn modelId="{BEFDCB69-CD56-4BBD-B2CC-5A7AD2D17986}" type="presParOf" srcId="{14B48C8E-A434-4DF6-9275-52C843A9D905}" destId="{0BE288BD-7714-4CBB-BD38-491562004273}" srcOrd="1" destOrd="0" presId="urn:microsoft.com/office/officeart/2005/8/layout/vList2"/>
    <dgm:cxn modelId="{0BC3C501-7000-4AE8-B047-65D30D7005CC}"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Les 4P</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AIDA</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4AEECE31-59A1-4D53-A3DE-EE563AF530AC}"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CAD83562-9F5C-4FDD-9329-33C181BB2D59}"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600C82B6-0A7B-4FCC-87BD-CFC405240403}" type="presOf" srcId="{0BD91133-12B2-4A8C-B965-068B16F78B41}" destId="{D630E1FA-4615-4785-9932-154AFAB6223D}" srcOrd="0" destOrd="0" presId="urn:microsoft.com/office/officeart/2005/8/layout/vList2"/>
    <dgm:cxn modelId="{8D9D538F-1C40-4441-B1A6-030F7A847BF5}" type="presParOf" srcId="{14B48C8E-A434-4DF6-9275-52C843A9D905}" destId="{9C2A0166-6F07-47A5-92F6-F5329AE381A9}" srcOrd="0" destOrd="0" presId="urn:microsoft.com/office/officeart/2005/8/layout/vList2"/>
    <dgm:cxn modelId="{0A596B6C-BF15-4A06-BA6B-AB8F0ECAAC5A}" type="presParOf" srcId="{14B48C8E-A434-4DF6-9275-52C843A9D905}" destId="{0BE288BD-7714-4CBB-BD38-491562004273}" srcOrd="1" destOrd="0" presId="urn:microsoft.com/office/officeart/2005/8/layout/vList2"/>
    <dgm:cxn modelId="{AEC4D6A8-C0E8-4E50-8482-A0EEED313769}"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 SIM</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F19CD310-25D5-4AA4-9841-83C629E2E74B}"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EFD4FF5-09AC-49EB-9E54-760B52B881B2}" type="presOf" srcId="{5D4B30D6-290E-4EC3-A632-4F807898416F}" destId="{9C2A0166-6F07-47A5-92F6-F5329AE381A9}" srcOrd="0" destOrd="0" presId="urn:microsoft.com/office/officeart/2005/8/layout/vList2"/>
    <dgm:cxn modelId="{024391C9-B911-4CC6-9538-3A4AFD115A9F}"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Marketing stratégique / marketing opérationnel</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Analyse interne / analyse externe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2EE6F383-0204-473F-876F-4EFA651085C4}"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D404BAC-A0A3-415C-8EF8-466E12D2FC8A}" type="presOf" srcId="{5D4B30D6-290E-4EC3-A632-4F807898416F}" destId="{9C2A0166-6F07-47A5-92F6-F5329AE381A9}" srcOrd="0" destOrd="0" presId="urn:microsoft.com/office/officeart/2005/8/layout/vList2"/>
    <dgm:cxn modelId="{EA6D8BCD-5657-48AE-84FF-37928D1C1373}" type="presOf" srcId="{0BD91133-12B2-4A8C-B965-068B16F78B41}" destId="{D630E1FA-4615-4785-9932-154AFAB6223D}" srcOrd="0" destOrd="0" presId="urn:microsoft.com/office/officeart/2005/8/layout/vList2"/>
    <dgm:cxn modelId="{1DF7A909-B0C7-4DA2-BD10-0416B042A54C}" type="presParOf" srcId="{14B48C8E-A434-4DF6-9275-52C843A9D905}" destId="{9C2A0166-6F07-47A5-92F6-F5329AE381A9}" srcOrd="0" destOrd="0" presId="urn:microsoft.com/office/officeart/2005/8/layout/vList2"/>
    <dgm:cxn modelId="{D93CBA02-5479-4186-97BD-69D8361C4CF0}" type="presParOf" srcId="{14B48C8E-A434-4DF6-9275-52C843A9D905}" destId="{0BE288BD-7714-4CBB-BD38-491562004273}" srcOrd="1" destOrd="0" presId="urn:microsoft.com/office/officeart/2005/8/layout/vList2"/>
    <dgm:cxn modelId="{0FB35906-3CAF-4817-A5E8-434E26A6B0D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PESTEL + 4P</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4P + contrôle de l’action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F566906E-3458-4C12-BBC4-F814DCF98407}" type="presOf" srcId="{5D4B30D6-290E-4EC3-A632-4F807898416F}" destId="{9C2A0166-6F07-47A5-92F6-F5329AE381A9}" srcOrd="0" destOrd="0" presId="urn:microsoft.com/office/officeart/2005/8/layout/vList2"/>
    <dgm:cxn modelId="{1AF5E36F-90A5-4E96-B709-E6F069919CF1}"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21C8E6D6-6C51-4DDF-B1DD-E2280437155F}" type="presOf" srcId="{0BD91133-12B2-4A8C-B965-068B16F78B41}" destId="{D630E1FA-4615-4785-9932-154AFAB6223D}" srcOrd="0" destOrd="0" presId="urn:microsoft.com/office/officeart/2005/8/layout/vList2"/>
    <dgm:cxn modelId="{A05DC027-4E48-4DE8-AD72-1C70EAB4A89D}" type="presParOf" srcId="{14B48C8E-A434-4DF6-9275-52C843A9D905}" destId="{9C2A0166-6F07-47A5-92F6-F5329AE381A9}" srcOrd="0" destOrd="0" presId="urn:microsoft.com/office/officeart/2005/8/layout/vList2"/>
    <dgm:cxn modelId="{9E2FA279-F5BD-43C9-8773-23D9FDFE3601}" type="presParOf" srcId="{14B48C8E-A434-4DF6-9275-52C843A9D905}" destId="{0BE288BD-7714-4CBB-BD38-491562004273}" srcOrd="1" destOrd="0" presId="urn:microsoft.com/office/officeart/2005/8/layout/vList2"/>
    <dgm:cxn modelId="{C112FDF4-5CB9-4134-B725-D153C69FAA8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Analyse interne / Analyse externe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Marketing stratégique / marketing opérationnel</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487" custLinFactNeighborY="-2243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F24213F-E0BD-4E73-AA5D-2AA7B438D1DE}"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775E6AA5-F4BA-4E49-A8BF-9BD8BABA3242}" type="presOf" srcId="{0BD91133-12B2-4A8C-B965-068B16F78B41}" destId="{D630E1FA-4615-4785-9932-154AFAB6223D}" srcOrd="0" destOrd="0" presId="urn:microsoft.com/office/officeart/2005/8/layout/vList2"/>
    <dgm:cxn modelId="{120B0DAD-432F-41A4-9E17-F71C11D549EB}" type="presOf" srcId="{5D4B30D6-290E-4EC3-A632-4F807898416F}" destId="{9C2A0166-6F07-47A5-92F6-F5329AE381A9}" srcOrd="0" destOrd="0" presId="urn:microsoft.com/office/officeart/2005/8/layout/vList2"/>
    <dgm:cxn modelId="{3FA647DD-044A-44FC-8F68-3F8D53EF4F9B}" type="presParOf" srcId="{14B48C8E-A434-4DF6-9275-52C843A9D905}" destId="{9C2A0166-6F07-47A5-92F6-F5329AE381A9}" srcOrd="0" destOrd="0" presId="urn:microsoft.com/office/officeart/2005/8/layout/vList2"/>
    <dgm:cxn modelId="{682CC67F-24F4-442C-8432-D84922E44891}" type="presParOf" srcId="{14B48C8E-A434-4DF6-9275-52C843A9D905}" destId="{0BE288BD-7714-4CBB-BD38-491562004273}" srcOrd="1" destOrd="0" presId="urn:microsoft.com/office/officeart/2005/8/layout/vList2"/>
    <dgm:cxn modelId="{57E1BC81-2D0B-4F12-B939-72FAB1F5120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Marketing stratégique / marketing opérationnel</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78F4600F-143E-469A-A9DD-7ABBAE85BFE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6141796-D292-4E46-AA09-4040D57F368E}" type="presOf" srcId="{2E0FBF74-A230-4127-915D-8D6017D825F1}" destId="{14B48C8E-A434-4DF6-9275-52C843A9D905}" srcOrd="0" destOrd="0" presId="urn:microsoft.com/office/officeart/2005/8/layout/vList2"/>
    <dgm:cxn modelId="{B41FF7EA-8FBF-4494-8389-9F1AF521DEBE}"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La segmentation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La méthode 20/80</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1EC7A323-4BDD-4A70-BE49-06FC68C62D5D}"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6EFF0857-3DAF-40FA-99D4-A1A6DA2B639E}"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0BC7B591-93F7-44E6-92E9-E1996ABDAD5B}" type="presOf" srcId="{0BD91133-12B2-4A8C-B965-068B16F78B41}" destId="{D630E1FA-4615-4785-9932-154AFAB6223D}" srcOrd="0" destOrd="0" presId="urn:microsoft.com/office/officeart/2005/8/layout/vList2"/>
    <dgm:cxn modelId="{4C893165-44DF-4F85-A5D5-66A6DBD19834}" type="presParOf" srcId="{14B48C8E-A434-4DF6-9275-52C843A9D905}" destId="{9C2A0166-6F07-47A5-92F6-F5329AE381A9}" srcOrd="0" destOrd="0" presId="urn:microsoft.com/office/officeart/2005/8/layout/vList2"/>
    <dgm:cxn modelId="{52D59EC0-9105-4D8A-BF2F-C9D08C9D44F8}" type="presParOf" srcId="{14B48C8E-A434-4DF6-9275-52C843A9D905}" destId="{0BE288BD-7714-4CBB-BD38-491562004273}" srcOrd="1" destOrd="0" presId="urn:microsoft.com/office/officeart/2005/8/layout/vList2"/>
    <dgm:cxn modelId="{04E7EF2C-66B6-4609-AC1C-E6F27468D89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AE115B0A-ADD6-4B25-B5DC-BB845D128D84}" type="presOf" srcId="{D9432215-3348-4C3F-89B2-3A76B6BDD5D5}" destId="{3E142F42-4DA2-4F8E-A8EF-BC1F1CA084B1}"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7321073C-0898-4502-B285-B4B44B9316F1}" srcId="{D9432215-3348-4C3F-89B2-3A76B6BDD5D5}" destId="{DCB9588B-5C80-4DDB-BFAF-ECF7FA37217C}" srcOrd="1" destOrd="0" parTransId="{1A6ADD66-CD6C-41C0-847F-4C2212776C9C}" sibTransId="{898B6C12-658D-4606-838F-03C82CA69491}"/>
    <dgm:cxn modelId="{13F20B70-7652-412E-85D4-C7B0228DC161}" type="presOf" srcId="{17B13024-0CE6-4461-B913-23A9F2927BF4}" destId="{5A5920A3-D128-4EC3-B950-7CFF5C25840E}" srcOrd="0" destOrd="0" presId="urn:microsoft.com/office/officeart/2005/8/layout/pList1"/>
    <dgm:cxn modelId="{40D5557B-902A-43AA-9975-9A7960F0EC4F}" type="presOf" srcId="{898B6C12-658D-4606-838F-03C82CA69491}" destId="{7B116C94-F099-4AE7-8C6F-BCAE0628D3D7}"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BFFD2FD6-BCE3-4B6D-8422-A73E86D7F110}" type="presOf" srcId="{70789D1C-A62F-44FE-9F45-39C4A78C0413}" destId="{6080DE9D-B9E9-4989-95C9-93E2DB95A022}" srcOrd="0" destOrd="0" presId="urn:microsoft.com/office/officeart/2005/8/layout/pList1"/>
    <dgm:cxn modelId="{689D77E3-C8FC-4A9C-AB55-97332CBE8CCD}" type="presOf" srcId="{DCB9588B-5C80-4DDB-BFAF-ECF7FA37217C}" destId="{3606EAA2-11C8-4B4C-A945-FCD2BE18E79B}" srcOrd="0" destOrd="0" presId="urn:microsoft.com/office/officeart/2005/8/layout/pList1"/>
    <dgm:cxn modelId="{200A9AE9-1765-41BB-9570-7203440372E7}" type="presOf" srcId="{11060480-5F9F-4F9F-96DD-32B7A1E6585A}" destId="{868E71F2-AA39-4FD3-8816-9F09FBF83934}" srcOrd="0" destOrd="0" presId="urn:microsoft.com/office/officeart/2005/8/layout/pList1"/>
    <dgm:cxn modelId="{13F96439-3CC6-4023-BC4D-34FBC321C3E9}" type="presParOf" srcId="{3E142F42-4DA2-4F8E-A8EF-BC1F1CA084B1}" destId="{D9BC8FBF-8DE7-4FFA-A528-2F7A866DBFEA}" srcOrd="0" destOrd="0" presId="urn:microsoft.com/office/officeart/2005/8/layout/pList1"/>
    <dgm:cxn modelId="{1BF510D5-477A-4AEB-BFED-6AB374C3412F}" type="presParOf" srcId="{D9BC8FBF-8DE7-4FFA-A528-2F7A866DBFEA}" destId="{400F8301-9833-4295-B444-793C7975E69D}" srcOrd="0" destOrd="0" presId="urn:microsoft.com/office/officeart/2005/8/layout/pList1"/>
    <dgm:cxn modelId="{763E73BB-DF67-4074-A904-49A11ADDE1B8}" type="presParOf" srcId="{D9BC8FBF-8DE7-4FFA-A528-2F7A866DBFEA}" destId="{868E71F2-AA39-4FD3-8816-9F09FBF83934}" srcOrd="1" destOrd="0" presId="urn:microsoft.com/office/officeart/2005/8/layout/pList1"/>
    <dgm:cxn modelId="{B4C13BB8-E32C-4B73-B1BA-610793701539}" type="presParOf" srcId="{3E142F42-4DA2-4F8E-A8EF-BC1F1CA084B1}" destId="{6080DE9D-B9E9-4989-95C9-93E2DB95A022}" srcOrd="1" destOrd="0" presId="urn:microsoft.com/office/officeart/2005/8/layout/pList1"/>
    <dgm:cxn modelId="{48846D76-5C39-4EEF-86AF-F7A2F4416D6F}" type="presParOf" srcId="{3E142F42-4DA2-4F8E-A8EF-BC1F1CA084B1}" destId="{26D28CB3-9669-43E2-A968-D22D55E85A55}" srcOrd="2" destOrd="0" presId="urn:microsoft.com/office/officeart/2005/8/layout/pList1"/>
    <dgm:cxn modelId="{64EC5BDA-A054-4CA4-AEB9-FBD987AB0386}" type="presParOf" srcId="{26D28CB3-9669-43E2-A968-D22D55E85A55}" destId="{B62D1CE0-CF67-4CEE-A48F-F3EE32B94C15}" srcOrd="0" destOrd="0" presId="urn:microsoft.com/office/officeart/2005/8/layout/pList1"/>
    <dgm:cxn modelId="{AA04FA2D-1AF6-4CB9-B0FE-16AD520A9121}" type="presParOf" srcId="{26D28CB3-9669-43E2-A968-D22D55E85A55}" destId="{3606EAA2-11C8-4B4C-A945-FCD2BE18E79B}" srcOrd="1" destOrd="0" presId="urn:microsoft.com/office/officeart/2005/8/layout/pList1"/>
    <dgm:cxn modelId="{C851F8C2-84BB-4279-9656-9C05D5DE5D59}" type="presParOf" srcId="{3E142F42-4DA2-4F8E-A8EF-BC1F1CA084B1}" destId="{7B116C94-F099-4AE7-8C6F-BCAE0628D3D7}" srcOrd="3" destOrd="0" presId="urn:microsoft.com/office/officeart/2005/8/layout/pList1"/>
    <dgm:cxn modelId="{E5C02CC4-C676-43BF-8F4A-8C6519952F75}" type="presParOf" srcId="{3E142F42-4DA2-4F8E-A8EF-BC1F1CA084B1}" destId="{418025BC-4D96-4B3D-850F-D2787E2548BE}" srcOrd="4" destOrd="0" presId="urn:microsoft.com/office/officeart/2005/8/layout/pList1"/>
    <dgm:cxn modelId="{0F816C23-9AB1-4AA5-BAB1-0CBB3082EFC0}" type="presParOf" srcId="{418025BC-4D96-4B3D-850F-D2787E2548BE}" destId="{264AF6E7-6705-4321-821C-0F86404680A9}" srcOrd="0" destOrd="0" presId="urn:microsoft.com/office/officeart/2005/8/layout/pList1"/>
    <dgm:cxn modelId="{C58DDF54-3F11-43A5-8796-9621CAA3289B}"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La méthode 20/80</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La veille commerciale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DA53602B-5302-436A-8629-85B342238D3A}"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E23553B-9A08-4775-9BB5-CF8ADFF3E924}" type="presOf" srcId="{0BD91133-12B2-4A8C-B965-068B16F78B41}" destId="{D630E1FA-4615-4785-9932-154AFAB6223D}" srcOrd="0" destOrd="0" presId="urn:microsoft.com/office/officeart/2005/8/layout/vList2"/>
    <dgm:cxn modelId="{8949AF86-3293-444F-874D-C971361B2990}"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F40B0E2-D050-4107-A4D1-0C9E5DF9BDDA}" type="presParOf" srcId="{14B48C8E-A434-4DF6-9275-52C843A9D905}" destId="{9C2A0166-6F07-47A5-92F6-F5329AE381A9}" srcOrd="0" destOrd="0" presId="urn:microsoft.com/office/officeart/2005/8/layout/vList2"/>
    <dgm:cxn modelId="{4038EF1D-9419-4F34-9AE1-99D70C16486A}" type="presParOf" srcId="{14B48C8E-A434-4DF6-9275-52C843A9D905}" destId="{0BE288BD-7714-4CBB-BD38-491562004273}" srcOrd="1" destOrd="0" presId="urn:microsoft.com/office/officeart/2005/8/layout/vList2"/>
    <dgm:cxn modelId="{32BE6B72-4826-4BD0-8D5F-9C4AB70FE4F4}"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chemeClr val="accent2"/>
        </a:solidFill>
      </dgm:spPr>
      <dgm:t>
        <a:bodyPr/>
        <a:lstStyle/>
        <a:p>
          <a:r>
            <a:rPr lang="fr-FR" sz="2700" dirty="0"/>
            <a:t>La segmentation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chemeClr val="accent2"/>
        </a:solidFill>
      </dgm:spPr>
      <dgm:t>
        <a:bodyPr/>
        <a:lstStyle/>
        <a:p>
          <a:r>
            <a:rPr lang="fr-FR" sz="2700" dirty="0"/>
            <a:t>L’analyse qualitative de la demande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ScaleY="93713"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0C6FDF79-0F33-4F23-8BFE-094492A40BAA}" type="presOf" srcId="{0BD91133-12B2-4A8C-B965-068B16F78B41}" destId="{D630E1FA-4615-4785-9932-154AFAB6223D}" srcOrd="0" destOrd="0" presId="urn:microsoft.com/office/officeart/2005/8/layout/vList2"/>
    <dgm:cxn modelId="{AFE16689-8B60-4E51-9369-5D59AED40C5A}"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2D83D095-AFA9-494B-9163-775EB27BBA8C}" type="presOf" srcId="{2E0FBF74-A230-4127-915D-8D6017D825F1}" destId="{14B48C8E-A434-4DF6-9275-52C843A9D905}" srcOrd="0" destOrd="0" presId="urn:microsoft.com/office/officeart/2005/8/layout/vList2"/>
    <dgm:cxn modelId="{D10A1288-8801-4F10-8B7A-914D0F7E5263}" type="presParOf" srcId="{14B48C8E-A434-4DF6-9275-52C843A9D905}" destId="{9C2A0166-6F07-47A5-92F6-F5329AE381A9}" srcOrd="0" destOrd="0" presId="urn:microsoft.com/office/officeart/2005/8/layout/vList2"/>
    <dgm:cxn modelId="{9C798010-739C-4469-B2B8-188FFD27EF9F}" type="presParOf" srcId="{14B48C8E-A434-4DF6-9275-52C843A9D905}" destId="{0BE288BD-7714-4CBB-BD38-491562004273}" srcOrd="1" destOrd="0" presId="urn:microsoft.com/office/officeart/2005/8/layout/vList2"/>
    <dgm:cxn modelId="{80C129CC-259A-46DA-9CF8-CED6CB3D772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La segmentation</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8DA8283D-98D8-47DA-8C49-86EEC43D6576}"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9F24E0E4-AE41-41DB-BBE8-735018AB906A}" type="presOf" srcId="{2E0FBF74-A230-4127-915D-8D6017D825F1}" destId="{14B48C8E-A434-4DF6-9275-52C843A9D905}" srcOrd="0" destOrd="0" presId="urn:microsoft.com/office/officeart/2005/8/layout/vList2"/>
    <dgm:cxn modelId="{50143CE0-0D1F-4B7D-92B4-2DC42C7B3A4A}"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Monopole, oligopole, concurrentielle, atomisée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Leader, challenger, outsider, sortant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B4D84169-430E-4803-ACF3-6CD64AB1CB53}"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BF826A3-4965-4070-9D10-E75842497404}" type="presOf" srcId="{2E0FBF74-A230-4127-915D-8D6017D825F1}" destId="{14B48C8E-A434-4DF6-9275-52C843A9D905}" srcOrd="0" destOrd="0" presId="urn:microsoft.com/office/officeart/2005/8/layout/vList2"/>
    <dgm:cxn modelId="{62052FA4-DDE5-42FE-BAEE-8ACCFA191033}" type="presOf" srcId="{5D4B30D6-290E-4EC3-A632-4F807898416F}" destId="{9C2A0166-6F07-47A5-92F6-F5329AE381A9}" srcOrd="0" destOrd="0" presId="urn:microsoft.com/office/officeart/2005/8/layout/vList2"/>
    <dgm:cxn modelId="{F26EB64A-782A-48C3-8349-9B3AFD42C10D}" type="presParOf" srcId="{14B48C8E-A434-4DF6-9275-52C843A9D905}" destId="{9C2A0166-6F07-47A5-92F6-F5329AE381A9}" srcOrd="0" destOrd="0" presId="urn:microsoft.com/office/officeart/2005/8/layout/vList2"/>
    <dgm:cxn modelId="{8B2FFB20-9615-4620-914F-EADBF7F1E896}" type="presParOf" srcId="{14B48C8E-A434-4DF6-9275-52C843A9D905}" destId="{0BE288BD-7714-4CBB-BD38-491562004273}" srcOrd="1" destOrd="0" presId="urn:microsoft.com/office/officeart/2005/8/layout/vList2"/>
    <dgm:cxn modelId="{4CB96433-EE43-4021-8E63-2F7633A12E81}"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Monopole, saturée, anticoncurrentielle, atomisée </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Leader, challenger, outsider, sortant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53AAA431-0F9A-4D32-B13F-B8D1DB32E771}"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904B250-FA28-4516-980C-72907CC729D3}"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1CA342DE-41B5-452F-AC20-1C0C41F3D1C9}" type="presOf" srcId="{2E0FBF74-A230-4127-915D-8D6017D825F1}" destId="{14B48C8E-A434-4DF6-9275-52C843A9D905}" srcOrd="0" destOrd="0" presId="urn:microsoft.com/office/officeart/2005/8/layout/vList2"/>
    <dgm:cxn modelId="{DA238B3A-5B5C-496A-A428-A29BE52B10C6}" type="presParOf" srcId="{14B48C8E-A434-4DF6-9275-52C843A9D905}" destId="{9C2A0166-6F07-47A5-92F6-F5329AE381A9}" srcOrd="0" destOrd="0" presId="urn:microsoft.com/office/officeart/2005/8/layout/vList2"/>
    <dgm:cxn modelId="{4B0340FC-A544-4C4B-B3F0-85376A3A8798}" type="presParOf" srcId="{14B48C8E-A434-4DF6-9275-52C843A9D905}" destId="{0BE288BD-7714-4CBB-BD38-491562004273}" srcOrd="1" destOrd="0" presId="urn:microsoft.com/office/officeart/2005/8/layout/vList2"/>
    <dgm:cxn modelId="{B58E4AEF-412F-4278-A6E1-BA4B429C42CC}"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custT="1"/>
      <dgm:spPr>
        <a:solidFill>
          <a:schemeClr val="accent2"/>
        </a:solidFill>
      </dgm:spPr>
      <dgm:t>
        <a:bodyPr/>
        <a:lstStyle/>
        <a:p>
          <a:r>
            <a:rPr lang="fr-FR" sz="2700" dirty="0"/>
            <a:t>Monopole, oligopole, concurrentielle, atomisée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custT="1"/>
      <dgm:spPr>
        <a:solidFill>
          <a:schemeClr val="accent2"/>
        </a:solidFill>
      </dgm:spPr>
      <dgm:t>
        <a:bodyPr/>
        <a:lstStyle/>
        <a:p>
          <a:r>
            <a:rPr lang="fr-FR" sz="2700" dirty="0"/>
            <a:t>Il n’y en a que 3.</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02F08F21-6D8C-4C2B-84E0-3DCE413D9C72}"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FAF61CF4-3367-40C4-9971-8FAFF179D98E}" type="presOf" srcId="{5D4B30D6-290E-4EC3-A632-4F807898416F}" destId="{9C2A0166-6F07-47A5-92F6-F5329AE381A9}" srcOrd="0" destOrd="0" presId="urn:microsoft.com/office/officeart/2005/8/layout/vList2"/>
    <dgm:cxn modelId="{5E980AF5-2CCF-4EBA-B129-02D7262D19AA}" type="presOf" srcId="{0BD91133-12B2-4A8C-B965-068B16F78B41}" destId="{D630E1FA-4615-4785-9932-154AFAB6223D}" srcOrd="0" destOrd="0" presId="urn:microsoft.com/office/officeart/2005/8/layout/vList2"/>
    <dgm:cxn modelId="{52A36D5A-933C-4A0E-94A9-D16BE5E576E6}" type="presParOf" srcId="{14B48C8E-A434-4DF6-9275-52C843A9D905}" destId="{9C2A0166-6F07-47A5-92F6-F5329AE381A9}" srcOrd="0" destOrd="0" presId="urn:microsoft.com/office/officeart/2005/8/layout/vList2"/>
    <dgm:cxn modelId="{8F9DA21F-4103-4B74-A885-A473F0BB5320}" type="presParOf" srcId="{14B48C8E-A434-4DF6-9275-52C843A9D905}" destId="{0BE288BD-7714-4CBB-BD38-491562004273}" srcOrd="1" destOrd="0" presId="urn:microsoft.com/office/officeart/2005/8/layout/vList2"/>
    <dgm:cxn modelId="{2D313C02-0D11-4478-ACC5-2F4E6BC60F0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Monopole, oligopole, concurrentielle, atomisée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8659B58B-3FC4-4405-9F01-EC2872169AC3}" srcId="{2E0FBF74-A230-4127-915D-8D6017D825F1}" destId="{5D4B30D6-290E-4EC3-A632-4F807898416F}" srcOrd="0" destOrd="0" parTransId="{A7966F54-2752-456D-BFEF-D373055D1D29}" sibTransId="{6B8FFE37-F932-452A-AAE9-1BAA15A1815C}"/>
    <dgm:cxn modelId="{987525CF-7C1D-4C60-AFD4-8DEE4F967049}" type="presOf" srcId="{5D4B30D6-290E-4EC3-A632-4F807898416F}" destId="{9C2A0166-6F07-47A5-92F6-F5329AE381A9}" srcOrd="0" destOrd="0" presId="urn:microsoft.com/office/officeart/2005/8/layout/vList2"/>
    <dgm:cxn modelId="{541514E4-1EF2-4121-8D3D-0A5177BDF971}" type="presOf" srcId="{2E0FBF74-A230-4127-915D-8D6017D825F1}" destId="{14B48C8E-A434-4DF6-9275-52C843A9D905}" srcOrd="0" destOrd="0" presId="urn:microsoft.com/office/officeart/2005/8/layout/vList2"/>
    <dgm:cxn modelId="{743194E6-E67C-4A4B-A621-23EB79605188}"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Leader, challenger, outsider, sortant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Monopole, oligopole, concurrentielle, atomisée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14A4910-7917-4802-820F-E705A191CB2F}"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45B5995A-7429-49F0-916E-96B85CFF7BA2}"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49F324E8-3CDA-4684-ADBA-450C65F5A518}" type="presOf" srcId="{5D4B30D6-290E-4EC3-A632-4F807898416F}" destId="{9C2A0166-6F07-47A5-92F6-F5329AE381A9}" srcOrd="0" destOrd="0" presId="urn:microsoft.com/office/officeart/2005/8/layout/vList2"/>
    <dgm:cxn modelId="{6CBFB648-4BE1-4ED1-9D2F-7BA300253762}" type="presParOf" srcId="{14B48C8E-A434-4DF6-9275-52C843A9D905}" destId="{9C2A0166-6F07-47A5-92F6-F5329AE381A9}" srcOrd="0" destOrd="0" presId="urn:microsoft.com/office/officeart/2005/8/layout/vList2"/>
    <dgm:cxn modelId="{F718837F-C362-4AB0-B183-C90AAFD6CE95}" type="presParOf" srcId="{14B48C8E-A434-4DF6-9275-52C843A9D905}" destId="{0BE288BD-7714-4CBB-BD38-491562004273}" srcOrd="1" destOrd="0" presId="urn:microsoft.com/office/officeart/2005/8/layout/vList2"/>
    <dgm:cxn modelId="{3F73537C-270C-4FE2-B345-A0F1041308AC}"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Il n’y en a que 3</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Il n’y en a que 2</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2A95834C-7992-4641-9117-E18DA4BA83A5}"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F5136A6-E360-4412-8133-BD3B0FA779BF}" type="presOf" srcId="{2E0FBF74-A230-4127-915D-8D6017D825F1}" destId="{14B48C8E-A434-4DF6-9275-52C843A9D905}" srcOrd="0" destOrd="0" presId="urn:microsoft.com/office/officeart/2005/8/layout/vList2"/>
    <dgm:cxn modelId="{25479CC6-475C-4B9A-97B6-ED5AC0B7679F}" type="presOf" srcId="{0BD91133-12B2-4A8C-B965-068B16F78B41}" destId="{D630E1FA-4615-4785-9932-154AFAB6223D}" srcOrd="0" destOrd="0" presId="urn:microsoft.com/office/officeart/2005/8/layout/vList2"/>
    <dgm:cxn modelId="{5AD591D9-D4DA-4875-BCEE-7CA83DB112ED}" type="presParOf" srcId="{14B48C8E-A434-4DF6-9275-52C843A9D905}" destId="{9C2A0166-6F07-47A5-92F6-F5329AE381A9}" srcOrd="0" destOrd="0" presId="urn:microsoft.com/office/officeart/2005/8/layout/vList2"/>
    <dgm:cxn modelId="{37A4F262-9F2B-45C9-B6DA-2924B96D8FAC}" type="presParOf" srcId="{14B48C8E-A434-4DF6-9275-52C843A9D905}" destId="{0BE288BD-7714-4CBB-BD38-491562004273}" srcOrd="1" destOrd="0" presId="urn:microsoft.com/office/officeart/2005/8/layout/vList2"/>
    <dgm:cxn modelId="{196CBFF1-B3C0-4C4B-8C1F-C2DDE18DE79A}"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Monopole, oligopole, concurrentielle, atomisée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Leader, challenger, outsider, sortant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EBB1FF3F-96C6-4536-A29E-3058EEB525F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AF1F89A-71A2-488E-83F1-0F8DCFAB70B6}" type="presOf" srcId="{0BD91133-12B2-4A8C-B965-068B16F78B41}" destId="{D630E1FA-4615-4785-9932-154AFAB6223D}" srcOrd="0" destOrd="0" presId="urn:microsoft.com/office/officeart/2005/8/layout/vList2"/>
    <dgm:cxn modelId="{036080BC-031B-4848-850A-73A4338019EB}" type="presOf" srcId="{2E0FBF74-A230-4127-915D-8D6017D825F1}" destId="{14B48C8E-A434-4DF6-9275-52C843A9D905}" srcOrd="0" destOrd="0" presId="urn:microsoft.com/office/officeart/2005/8/layout/vList2"/>
    <dgm:cxn modelId="{275739B1-878A-475F-A942-ADBF3C2345BA}" type="presParOf" srcId="{14B48C8E-A434-4DF6-9275-52C843A9D905}" destId="{9C2A0166-6F07-47A5-92F6-F5329AE381A9}" srcOrd="0" destOrd="0" presId="urn:microsoft.com/office/officeart/2005/8/layout/vList2"/>
    <dgm:cxn modelId="{C3BF19D3-1190-4D3B-81F3-81372FC0332A}" type="presParOf" srcId="{14B48C8E-A434-4DF6-9275-52C843A9D905}" destId="{0BE288BD-7714-4CBB-BD38-491562004273}" srcOrd="1" destOrd="0" presId="urn:microsoft.com/office/officeart/2005/8/layout/vList2"/>
    <dgm:cxn modelId="{EE7A798D-A3FB-427E-8C04-F902B88E6991}"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1822A20E-9DF5-4778-805E-51E7C77BB0D5}" type="presOf" srcId="{898B6C12-658D-4606-838F-03C82CA69491}" destId="{7B116C94-F099-4AE7-8C6F-BCAE0628D3D7}"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466EA62C-26D6-4833-8130-474E2D4E8706}" type="presOf" srcId="{11060480-5F9F-4F9F-96DD-32B7A1E6585A}" destId="{868E71F2-AA39-4FD3-8816-9F09FBF83934}" srcOrd="0" destOrd="0" presId="urn:microsoft.com/office/officeart/2005/8/layout/pList1"/>
    <dgm:cxn modelId="{50504F2F-2206-4C7E-8032-710319020925}" type="presOf" srcId="{17B13024-0CE6-4461-B913-23A9F2927BF4}" destId="{5A5920A3-D128-4EC3-B950-7CFF5C25840E}"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3B5EB545-246C-4716-A7EB-BD2DA8CA1117}" type="presOf" srcId="{DCB9588B-5C80-4DDB-BFAF-ECF7FA37217C}" destId="{3606EAA2-11C8-4B4C-A945-FCD2BE18E79B}" srcOrd="0" destOrd="0" presId="urn:microsoft.com/office/officeart/2005/8/layout/pList1"/>
    <dgm:cxn modelId="{9E7A47B3-05A2-4CA5-8035-FDDBA6BFB8D2}" type="presOf" srcId="{D9432215-3348-4C3F-89B2-3A76B6BDD5D5}" destId="{3E142F42-4DA2-4F8E-A8EF-BC1F1CA084B1}"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F516FECF-F114-4015-A9C1-B2171565869D}" type="presOf" srcId="{70789D1C-A62F-44FE-9F45-39C4A78C0413}" destId="{6080DE9D-B9E9-4989-95C9-93E2DB95A022}" srcOrd="0" destOrd="0" presId="urn:microsoft.com/office/officeart/2005/8/layout/pList1"/>
    <dgm:cxn modelId="{5D45F20C-04C4-475C-B9F6-09D4B75D5617}" type="presParOf" srcId="{3E142F42-4DA2-4F8E-A8EF-BC1F1CA084B1}" destId="{D9BC8FBF-8DE7-4FFA-A528-2F7A866DBFEA}" srcOrd="0" destOrd="0" presId="urn:microsoft.com/office/officeart/2005/8/layout/pList1"/>
    <dgm:cxn modelId="{66A0B5DC-EBF3-44A1-B064-DEFA5E8E7ABD}" type="presParOf" srcId="{D9BC8FBF-8DE7-4FFA-A528-2F7A866DBFEA}" destId="{400F8301-9833-4295-B444-793C7975E69D}" srcOrd="0" destOrd="0" presId="urn:microsoft.com/office/officeart/2005/8/layout/pList1"/>
    <dgm:cxn modelId="{BF0904F5-D97D-437F-9985-B483170E45F2}" type="presParOf" srcId="{D9BC8FBF-8DE7-4FFA-A528-2F7A866DBFEA}" destId="{868E71F2-AA39-4FD3-8816-9F09FBF83934}" srcOrd="1" destOrd="0" presId="urn:microsoft.com/office/officeart/2005/8/layout/pList1"/>
    <dgm:cxn modelId="{13819376-64F1-44C7-9657-1B1CFB405EBB}" type="presParOf" srcId="{3E142F42-4DA2-4F8E-A8EF-BC1F1CA084B1}" destId="{6080DE9D-B9E9-4989-95C9-93E2DB95A022}" srcOrd="1" destOrd="0" presId="urn:microsoft.com/office/officeart/2005/8/layout/pList1"/>
    <dgm:cxn modelId="{C4602B91-C4B2-4E32-ACAC-A8C5AE8ACCE1}" type="presParOf" srcId="{3E142F42-4DA2-4F8E-A8EF-BC1F1CA084B1}" destId="{26D28CB3-9669-43E2-A968-D22D55E85A55}" srcOrd="2" destOrd="0" presId="urn:microsoft.com/office/officeart/2005/8/layout/pList1"/>
    <dgm:cxn modelId="{F28A2D41-2F60-420E-BEFC-423C02699012}" type="presParOf" srcId="{26D28CB3-9669-43E2-A968-D22D55E85A55}" destId="{B62D1CE0-CF67-4CEE-A48F-F3EE32B94C15}" srcOrd="0" destOrd="0" presId="urn:microsoft.com/office/officeart/2005/8/layout/pList1"/>
    <dgm:cxn modelId="{5C15CCE9-8DCE-452C-AA57-AC9EFF82678B}" type="presParOf" srcId="{26D28CB3-9669-43E2-A968-D22D55E85A55}" destId="{3606EAA2-11C8-4B4C-A945-FCD2BE18E79B}" srcOrd="1" destOrd="0" presId="urn:microsoft.com/office/officeart/2005/8/layout/pList1"/>
    <dgm:cxn modelId="{8B1A2917-BDC5-4CC4-8CEA-4CFC78C14744}" type="presParOf" srcId="{3E142F42-4DA2-4F8E-A8EF-BC1F1CA084B1}" destId="{7B116C94-F099-4AE7-8C6F-BCAE0628D3D7}" srcOrd="3" destOrd="0" presId="urn:microsoft.com/office/officeart/2005/8/layout/pList1"/>
    <dgm:cxn modelId="{922B3A8E-2AA2-484F-9E50-7F9533E7084E}" type="presParOf" srcId="{3E142F42-4DA2-4F8E-A8EF-BC1F1CA084B1}" destId="{418025BC-4D96-4B3D-850F-D2787E2548BE}" srcOrd="4" destOrd="0" presId="urn:microsoft.com/office/officeart/2005/8/layout/pList1"/>
    <dgm:cxn modelId="{A91BA40D-7543-4521-8044-4CB101A62DB9}" type="presParOf" srcId="{418025BC-4D96-4B3D-850F-D2787E2548BE}" destId="{264AF6E7-6705-4321-821C-0F86404680A9}" srcOrd="0" destOrd="0" presId="urn:microsoft.com/office/officeart/2005/8/layout/pList1"/>
    <dgm:cxn modelId="{E420C0CE-4DD7-416A-A150-F1585C2AD433}"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MSCV</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PDM</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0756B700-5327-4226-A53B-5E6CF2BD12B0}" type="presOf" srcId="{5D4B30D6-290E-4EC3-A632-4F807898416F}" destId="{9C2A0166-6F07-47A5-92F6-F5329AE381A9}" srcOrd="0" destOrd="0" presId="urn:microsoft.com/office/officeart/2005/8/layout/vList2"/>
    <dgm:cxn modelId="{FC28DD11-FDC6-4E1D-AA50-2056825FEF82}"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623ADAD4-8155-4ED6-9202-C07A3D9F3C9E}" type="presOf" srcId="{0BD91133-12B2-4A8C-B965-068B16F78B41}" destId="{D630E1FA-4615-4785-9932-154AFAB6223D}" srcOrd="0" destOrd="0" presId="urn:microsoft.com/office/officeart/2005/8/layout/vList2"/>
    <dgm:cxn modelId="{E045E5C6-9A2D-4424-A412-1C7854CA4D0C}" type="presParOf" srcId="{14B48C8E-A434-4DF6-9275-52C843A9D905}" destId="{9C2A0166-6F07-47A5-92F6-F5329AE381A9}" srcOrd="0" destOrd="0" presId="urn:microsoft.com/office/officeart/2005/8/layout/vList2"/>
    <dgm:cxn modelId="{10924133-0A78-49B0-A176-0EA3A26FFBDA}" type="presParOf" srcId="{14B48C8E-A434-4DF6-9275-52C843A9D905}" destId="{0BE288BD-7714-4CBB-BD38-491562004273}" srcOrd="1" destOrd="0" presId="urn:microsoft.com/office/officeart/2005/8/layout/vList2"/>
    <dgm:cxn modelId="{E3245935-66A5-4E72-B4E8-F56F7CFDF026}"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MSCV</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Résultat</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4D281013-EECC-4B06-86B2-20FA4C7656D0}" type="presOf" srcId="{2E0FBF74-A230-4127-915D-8D6017D825F1}" destId="{14B48C8E-A434-4DF6-9275-52C843A9D905}" srcOrd="0" destOrd="0" presId="urn:microsoft.com/office/officeart/2005/8/layout/vList2"/>
    <dgm:cxn modelId="{FCB7C62F-7878-44F8-BB0D-1B8865EE75C5}"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BA625287-01E3-4878-B2FF-6D68B8B96D7F}"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5DE70DC-D8BB-4D70-B569-9853C5D135B6}" type="presParOf" srcId="{14B48C8E-A434-4DF6-9275-52C843A9D905}" destId="{9C2A0166-6F07-47A5-92F6-F5329AE381A9}" srcOrd="0" destOrd="0" presId="urn:microsoft.com/office/officeart/2005/8/layout/vList2"/>
    <dgm:cxn modelId="{2219DD56-30FD-433E-9EB7-8FC6022B7790}" type="presParOf" srcId="{14B48C8E-A434-4DF6-9275-52C843A9D905}" destId="{0BE288BD-7714-4CBB-BD38-491562004273}" srcOrd="1" destOrd="0" presId="urn:microsoft.com/office/officeart/2005/8/layout/vList2"/>
    <dgm:cxn modelId="{4717BD70-22E5-49FA-AC7E-D0484730150D}"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PDM</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CA</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A4CEBA24-1CAB-4027-A8D2-F9DFAFC974BF}"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1250FFAD-4E49-4E55-AF05-C6B41F2DAEBE}" type="presOf" srcId="{2E0FBF74-A230-4127-915D-8D6017D825F1}" destId="{14B48C8E-A434-4DF6-9275-52C843A9D905}" srcOrd="0" destOrd="0" presId="urn:microsoft.com/office/officeart/2005/8/layout/vList2"/>
    <dgm:cxn modelId="{8270E1F5-EA62-47B4-A298-570E56E4171B}" type="presOf" srcId="{5D4B30D6-290E-4EC3-A632-4F807898416F}" destId="{9C2A0166-6F07-47A5-92F6-F5329AE381A9}" srcOrd="0" destOrd="0" presId="urn:microsoft.com/office/officeart/2005/8/layout/vList2"/>
    <dgm:cxn modelId="{A5A51C2E-4A8D-4191-A972-3B088AD01FD5}" type="presParOf" srcId="{14B48C8E-A434-4DF6-9275-52C843A9D905}" destId="{9C2A0166-6F07-47A5-92F6-F5329AE381A9}" srcOrd="0" destOrd="0" presId="urn:microsoft.com/office/officeart/2005/8/layout/vList2"/>
    <dgm:cxn modelId="{729DC939-D617-45A8-A450-0D3229C0B58C}" type="presParOf" srcId="{14B48C8E-A434-4DF6-9275-52C843A9D905}" destId="{0BE288BD-7714-4CBB-BD38-491562004273}" srcOrd="1" destOrd="0" presId="urn:microsoft.com/office/officeart/2005/8/layout/vList2"/>
    <dgm:cxn modelId="{5DEB6BE0-9270-4FB4-B0F5-70A8A392EC2F}"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PDM</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Y="-7299" custLinFactNeighborY="-100000">
        <dgm:presLayoutVars>
          <dgm:chMax val="0"/>
          <dgm:bulletEnabled val="1"/>
        </dgm:presLayoutVars>
      </dgm:prSet>
      <dgm:spPr/>
    </dgm:pt>
  </dgm:ptLst>
  <dgm:cxnLst>
    <dgm:cxn modelId="{B42F1759-E7C6-4464-AC72-4ED02E8E4093}"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A25B599-01D1-4FDB-A054-035B0B683F13}" type="presOf" srcId="{5D4B30D6-290E-4EC3-A632-4F807898416F}" destId="{9C2A0166-6F07-47A5-92F6-F5329AE381A9}" srcOrd="0" destOrd="0" presId="urn:microsoft.com/office/officeart/2005/8/layout/vList2"/>
    <dgm:cxn modelId="{DF21FD5D-D4D8-403E-A2B0-AF8B9B1DF998}"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Directe, indirecte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Légale, illégale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2EE6F383-0204-473F-876F-4EFA651085C4}"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AD404BAC-A0A3-415C-8EF8-466E12D2FC8A}" type="presOf" srcId="{5D4B30D6-290E-4EC3-A632-4F807898416F}" destId="{9C2A0166-6F07-47A5-92F6-F5329AE381A9}" srcOrd="0" destOrd="0" presId="urn:microsoft.com/office/officeart/2005/8/layout/vList2"/>
    <dgm:cxn modelId="{EA6D8BCD-5657-48AE-84FF-37928D1C1373}" type="presOf" srcId="{0BD91133-12B2-4A8C-B965-068B16F78B41}" destId="{D630E1FA-4615-4785-9932-154AFAB6223D}" srcOrd="0" destOrd="0" presId="urn:microsoft.com/office/officeart/2005/8/layout/vList2"/>
    <dgm:cxn modelId="{1DF7A909-B0C7-4DA2-BD10-0416B042A54C}" type="presParOf" srcId="{14B48C8E-A434-4DF6-9275-52C843A9D905}" destId="{9C2A0166-6F07-47A5-92F6-F5329AE381A9}" srcOrd="0" destOrd="0" presId="urn:microsoft.com/office/officeart/2005/8/layout/vList2"/>
    <dgm:cxn modelId="{D93CBA02-5479-4186-97BD-69D8361C4CF0}" type="presParOf" srcId="{14B48C8E-A434-4DF6-9275-52C843A9D905}" destId="{0BE288BD-7714-4CBB-BD38-491562004273}" srcOrd="1" destOrd="0" presId="urn:microsoft.com/office/officeart/2005/8/layout/vList2"/>
    <dgm:cxn modelId="{0FB35906-3CAF-4817-A5E8-434E26A6B0D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Légale / illégale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Directe / indirecte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F566906E-3458-4C12-BBC4-F814DCF98407}" type="presOf" srcId="{5D4B30D6-290E-4EC3-A632-4F807898416F}" destId="{9C2A0166-6F07-47A5-92F6-F5329AE381A9}" srcOrd="0" destOrd="0" presId="urn:microsoft.com/office/officeart/2005/8/layout/vList2"/>
    <dgm:cxn modelId="{1AF5E36F-90A5-4E96-B709-E6F069919CF1}"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21C8E6D6-6C51-4DDF-B1DD-E2280437155F}" type="presOf" srcId="{0BD91133-12B2-4A8C-B965-068B16F78B41}" destId="{D630E1FA-4615-4785-9932-154AFAB6223D}" srcOrd="0" destOrd="0" presId="urn:microsoft.com/office/officeart/2005/8/layout/vList2"/>
    <dgm:cxn modelId="{A05DC027-4E48-4DE8-AD72-1C70EAB4A89D}" type="presParOf" srcId="{14B48C8E-A434-4DF6-9275-52C843A9D905}" destId="{9C2A0166-6F07-47A5-92F6-F5329AE381A9}" srcOrd="0" destOrd="0" presId="urn:microsoft.com/office/officeart/2005/8/layout/vList2"/>
    <dgm:cxn modelId="{9E2FA279-F5BD-43C9-8773-23D9FDFE3601}" type="presParOf" srcId="{14B48C8E-A434-4DF6-9275-52C843A9D905}" destId="{0BE288BD-7714-4CBB-BD38-491562004273}" srcOrd="1" destOrd="0" presId="urn:microsoft.com/office/officeart/2005/8/layout/vList2"/>
    <dgm:cxn modelId="{C112FDF4-5CB9-4134-B725-D153C69FAA8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Prévue / imprévue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a:solidFill>
          <a:schemeClr val="accent2"/>
        </a:solidFill>
      </dgm:spPr>
      <dgm:t>
        <a:bodyPr/>
        <a:lstStyle/>
        <a:p>
          <a:r>
            <a:rPr lang="fr-FR" dirty="0"/>
            <a:t>Loyale / déloyale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487" custLinFactNeighborY="-2243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9F24213F-E0BD-4E73-AA5D-2AA7B438D1DE}"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775E6AA5-F4BA-4E49-A8BF-9BD8BABA3242}" type="presOf" srcId="{0BD91133-12B2-4A8C-B965-068B16F78B41}" destId="{D630E1FA-4615-4785-9932-154AFAB6223D}" srcOrd="0" destOrd="0" presId="urn:microsoft.com/office/officeart/2005/8/layout/vList2"/>
    <dgm:cxn modelId="{120B0DAD-432F-41A4-9E17-F71C11D549EB}" type="presOf" srcId="{5D4B30D6-290E-4EC3-A632-4F807898416F}" destId="{9C2A0166-6F07-47A5-92F6-F5329AE381A9}" srcOrd="0" destOrd="0" presId="urn:microsoft.com/office/officeart/2005/8/layout/vList2"/>
    <dgm:cxn modelId="{3FA647DD-044A-44FC-8F68-3F8D53EF4F9B}" type="presParOf" srcId="{14B48C8E-A434-4DF6-9275-52C843A9D905}" destId="{9C2A0166-6F07-47A5-92F6-F5329AE381A9}" srcOrd="0" destOrd="0" presId="urn:microsoft.com/office/officeart/2005/8/layout/vList2"/>
    <dgm:cxn modelId="{682CC67F-24F4-442C-8432-D84922E44891}" type="presParOf" srcId="{14B48C8E-A434-4DF6-9275-52C843A9D905}" destId="{0BE288BD-7714-4CBB-BD38-491562004273}" srcOrd="1" destOrd="0" presId="urn:microsoft.com/office/officeart/2005/8/layout/vList2"/>
    <dgm:cxn modelId="{57E1BC81-2D0B-4F12-B939-72FAB1F51203}"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a:solidFill>
          <a:schemeClr val="accent2"/>
        </a:solidFill>
      </dgm:spPr>
      <dgm:t>
        <a:bodyPr/>
        <a:lstStyle/>
        <a:p>
          <a:r>
            <a:rPr lang="fr-FR" dirty="0"/>
            <a:t>Directe / indirecte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LinFactNeighborY="7034">
        <dgm:presLayoutVars>
          <dgm:chMax val="0"/>
          <dgm:bulletEnabled val="1"/>
        </dgm:presLayoutVars>
      </dgm:prSet>
      <dgm:spPr/>
    </dgm:pt>
  </dgm:ptLst>
  <dgm:cxnLst>
    <dgm:cxn modelId="{78F4600F-143E-469A-A9DD-7ABBAE85BFE4}"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6141796-D292-4E46-AA09-4040D57F368E}" type="presOf" srcId="{2E0FBF74-A230-4127-915D-8D6017D825F1}" destId="{14B48C8E-A434-4DF6-9275-52C843A9D905}" srcOrd="0" destOrd="0" presId="urn:microsoft.com/office/officeart/2005/8/layout/vList2"/>
    <dgm:cxn modelId="{B41FF7EA-8FBF-4494-8389-9F1AF521DEBE}"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8.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9.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custLinFactNeighborX="-174" custLinFactNeighborY="4495">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4"/>
          <a:stretch>
            <a:fillRect/>
          </a:stretch>
        </a:blipFill>
      </dgm:spPr>
    </dgm:pt>
    <dgm:pt modelId="{868E71F2-AA39-4FD3-8816-9F09FBF83934}" type="pres">
      <dgm:prSet presAssocID="{11060480-5F9F-4F9F-96DD-32B7A1E6585A}" presName="textRect" presStyleLbl="revTx" presStyleIdx="0" presStyleCnt="3" custLinFactNeighborX="-2316" custLinFactNeighborY="1800">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5"/>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dgm:spPr>
        <a:blipFill rotWithShape="0">
          <a:blip xmlns:r="http://schemas.openxmlformats.org/officeDocument/2006/relationships" r:embed="rId6"/>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D8028D18-01B3-4CE8-8AD3-E5AFE314EDA2}" srcId="{D9432215-3348-4C3F-89B2-3A76B6BDD5D5}" destId="{17B13024-0CE6-4461-B913-23A9F2927BF4}" srcOrd="2" destOrd="0" parTransId="{8907714F-640E-4590-B159-4033430AFAF2}" sibTransId="{6AC0482B-0934-4667-B07F-8CE6E1EDBFC9}"/>
    <dgm:cxn modelId="{36DA7E1F-BF9C-437D-9C6C-6F148CDAE734}" type="presOf" srcId="{D9432215-3348-4C3F-89B2-3A76B6BDD5D5}" destId="{3E142F42-4DA2-4F8E-A8EF-BC1F1CA084B1}" srcOrd="0" destOrd="0" presId="urn:microsoft.com/office/officeart/2005/8/layout/pList1"/>
    <dgm:cxn modelId="{C8326526-7528-4454-9873-840B0A541084}" type="presOf" srcId="{17B13024-0CE6-4461-B913-23A9F2927BF4}" destId="{5A5920A3-D128-4EC3-B950-7CFF5C25840E}" srcOrd="0" destOrd="0" presId="urn:microsoft.com/office/officeart/2005/8/layout/pList1"/>
    <dgm:cxn modelId="{E68A0027-D6B6-431C-8AFE-8F779FBADAF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606D4481-D08B-490A-BA7C-E9EB3A1FC6D9}" type="presOf" srcId="{70789D1C-A62F-44FE-9F45-39C4A78C0413}" destId="{6080DE9D-B9E9-4989-95C9-93E2DB95A022}" srcOrd="0" destOrd="0" presId="urn:microsoft.com/office/officeart/2005/8/layout/pList1"/>
    <dgm:cxn modelId="{FA68CD82-6ACE-4FCC-B8C8-083193233144}" type="presOf" srcId="{DCB9588B-5C80-4DDB-BFAF-ECF7FA37217C}" destId="{3606EAA2-11C8-4B4C-A945-FCD2BE18E79B}" srcOrd="0" destOrd="0" presId="urn:microsoft.com/office/officeart/2005/8/layout/pList1"/>
    <dgm:cxn modelId="{C9BD1D98-C740-4C4A-A15B-FCCF999D4CAB}" type="presOf" srcId="{11060480-5F9F-4F9F-96DD-32B7A1E6585A}" destId="{868E71F2-AA39-4FD3-8816-9F09FBF83934}"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76A8ACC2-F815-4FD0-8E28-0AF70BC3C732}" type="presParOf" srcId="{3E142F42-4DA2-4F8E-A8EF-BC1F1CA084B1}" destId="{D9BC8FBF-8DE7-4FFA-A528-2F7A866DBFEA}" srcOrd="0" destOrd="0" presId="urn:microsoft.com/office/officeart/2005/8/layout/pList1"/>
    <dgm:cxn modelId="{9CB54010-7C5C-4BF9-961B-5D34A3A0401C}" type="presParOf" srcId="{D9BC8FBF-8DE7-4FFA-A528-2F7A866DBFEA}" destId="{400F8301-9833-4295-B444-793C7975E69D}" srcOrd="0" destOrd="0" presId="urn:microsoft.com/office/officeart/2005/8/layout/pList1"/>
    <dgm:cxn modelId="{E617FC38-6A7A-407C-AE13-D070CA3317AF}" type="presParOf" srcId="{D9BC8FBF-8DE7-4FFA-A528-2F7A866DBFEA}" destId="{868E71F2-AA39-4FD3-8816-9F09FBF83934}" srcOrd="1" destOrd="0" presId="urn:microsoft.com/office/officeart/2005/8/layout/pList1"/>
    <dgm:cxn modelId="{829F4F3F-EA42-45F3-AEC5-E2E9F4A70DE2}" type="presParOf" srcId="{3E142F42-4DA2-4F8E-A8EF-BC1F1CA084B1}" destId="{6080DE9D-B9E9-4989-95C9-93E2DB95A022}" srcOrd="1" destOrd="0" presId="urn:microsoft.com/office/officeart/2005/8/layout/pList1"/>
    <dgm:cxn modelId="{592F9198-90C5-4314-862D-AA32E1E8DB8A}" type="presParOf" srcId="{3E142F42-4DA2-4F8E-A8EF-BC1F1CA084B1}" destId="{26D28CB3-9669-43E2-A968-D22D55E85A55}" srcOrd="2" destOrd="0" presId="urn:microsoft.com/office/officeart/2005/8/layout/pList1"/>
    <dgm:cxn modelId="{388F0939-3ED6-48C0-AD72-6DC063642B70}" type="presParOf" srcId="{26D28CB3-9669-43E2-A968-D22D55E85A55}" destId="{B62D1CE0-CF67-4CEE-A48F-F3EE32B94C15}" srcOrd="0" destOrd="0" presId="urn:microsoft.com/office/officeart/2005/8/layout/pList1"/>
    <dgm:cxn modelId="{68E71121-7387-44CD-AFCA-558A9E583433}" type="presParOf" srcId="{26D28CB3-9669-43E2-A968-D22D55E85A55}" destId="{3606EAA2-11C8-4B4C-A945-FCD2BE18E79B}" srcOrd="1" destOrd="0" presId="urn:microsoft.com/office/officeart/2005/8/layout/pList1"/>
    <dgm:cxn modelId="{10ED655E-ADD2-4D6C-A377-1964C03E0C42}" type="presParOf" srcId="{3E142F42-4DA2-4F8E-A8EF-BC1F1CA084B1}" destId="{7B116C94-F099-4AE7-8C6F-BCAE0628D3D7}" srcOrd="3" destOrd="0" presId="urn:microsoft.com/office/officeart/2005/8/layout/pList1"/>
    <dgm:cxn modelId="{2E01996A-B5B1-4C59-B96F-0D61233BFAD0}" type="presParOf" srcId="{3E142F42-4DA2-4F8E-A8EF-BC1F1CA084B1}" destId="{418025BC-4D96-4B3D-850F-D2787E2548BE}" srcOrd="4" destOrd="0" presId="urn:microsoft.com/office/officeart/2005/8/layout/pList1"/>
    <dgm:cxn modelId="{434C95CB-EEA3-4D9D-BF05-369CB6C285E3}" type="presParOf" srcId="{418025BC-4D96-4B3D-850F-D2787E2548BE}" destId="{264AF6E7-6705-4321-821C-0F86404680A9}" srcOrd="0" destOrd="0" presId="urn:microsoft.com/office/officeart/2005/8/layout/pList1"/>
    <dgm:cxn modelId="{9E0DA5BB-542F-4546-B4D0-93605D385C36}"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0.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1.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solidFill>
          <a:schemeClr val="bg1">
            <a:lumMod val="50000"/>
          </a:schemeClr>
        </a:solidFill>
      </dgm:spPr>
      <dgm:t>
        <a:bodyPr/>
        <a:lstStyle/>
        <a:p>
          <a:endParaRPr lang="fr-FR"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2"/>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3"/>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4"/>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65000"/>
          </a:schemeClr>
        </a:solidFill>
      </dgm:spPr>
      <dgm:t>
        <a:bodyPr/>
        <a:lstStyle/>
        <a:p>
          <a:r>
            <a:rPr lang="fr-FR" dirty="0"/>
            <a:t>Une offre promotionnelle sur un produit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65000"/>
          </a:schemeClr>
        </a:solidFill>
      </dgm:spPr>
      <dgm:t>
        <a:bodyPr/>
        <a:lstStyle/>
        <a:p>
          <a:r>
            <a:rPr lang="fr-FR" dirty="0"/>
            <a:t>Produit/service principal + service associé</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BF605A4E-2658-492E-95F6-6E8F10BE879C}" type="presOf" srcId="{5D4B30D6-290E-4EC3-A632-4F807898416F}" destId="{9C2A0166-6F07-47A5-92F6-F5329AE381A9}" srcOrd="0" destOrd="0" presId="urn:microsoft.com/office/officeart/2005/8/layout/vList2"/>
    <dgm:cxn modelId="{B3BB2074-76F0-474E-A52F-055952C2C51C}" type="presOf" srcId="{2E0FBF74-A230-4127-915D-8D6017D825F1}" destId="{14B48C8E-A434-4DF6-9275-52C843A9D905}" srcOrd="0" destOrd="0" presId="urn:microsoft.com/office/officeart/2005/8/layout/vList2"/>
    <dgm:cxn modelId="{88FB5878-1F38-4168-A0CF-AF0999517D07}"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4AE9ACB-1E45-4DA6-BE8E-6C9AE8A13074}" type="presParOf" srcId="{14B48C8E-A434-4DF6-9275-52C843A9D905}" destId="{9C2A0166-6F07-47A5-92F6-F5329AE381A9}" srcOrd="0" destOrd="0" presId="urn:microsoft.com/office/officeart/2005/8/layout/vList2"/>
    <dgm:cxn modelId="{0DAC5DAD-D735-425A-A367-961E80F40C31}" type="presParOf" srcId="{14B48C8E-A434-4DF6-9275-52C843A9D905}" destId="{0BE288BD-7714-4CBB-BD38-491562004273}" srcOrd="1" destOrd="0" presId="urn:microsoft.com/office/officeart/2005/8/layout/vList2"/>
    <dgm:cxn modelId="{A286ED71-10C9-4ED8-BF11-63B41EBE7EE7}"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Une offre promotionnelle sur un produit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Produit/service principal + service associé</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116" custLinFactNeighborY="49859">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8659B58B-3FC4-4405-9F01-EC2872169AC3}" srcId="{2E0FBF74-A230-4127-915D-8D6017D825F1}" destId="{5D4B30D6-290E-4EC3-A632-4F807898416F}" srcOrd="0" destOrd="0" parTransId="{A7966F54-2752-456D-BFEF-D373055D1D29}" sibTransId="{6B8FFE37-F932-452A-AAE9-1BAA15A1815C}"/>
    <dgm:cxn modelId="{5A9587B3-D5A4-4102-B62F-F71BF1FB16FE}" type="presOf" srcId="{0BD91133-12B2-4A8C-B965-068B16F78B41}" destId="{D630E1FA-4615-4785-9932-154AFAB6223D}" srcOrd="0" destOrd="0" presId="urn:microsoft.com/office/officeart/2005/8/layout/vList2"/>
    <dgm:cxn modelId="{224B06B8-6884-45C4-BFF2-FD1B4D03A6A1}" type="presOf" srcId="{5D4B30D6-290E-4EC3-A632-4F807898416F}" destId="{9C2A0166-6F07-47A5-92F6-F5329AE381A9}" srcOrd="0" destOrd="0" presId="urn:microsoft.com/office/officeart/2005/8/layout/vList2"/>
    <dgm:cxn modelId="{3FEEE4E9-4239-4F98-8907-0C5697656811}" type="presOf" srcId="{2E0FBF74-A230-4127-915D-8D6017D825F1}" destId="{14B48C8E-A434-4DF6-9275-52C843A9D905}" srcOrd="0" destOrd="0" presId="urn:microsoft.com/office/officeart/2005/8/layout/vList2"/>
    <dgm:cxn modelId="{5F46B064-1643-43BF-BF91-4EA136173C42}" type="presParOf" srcId="{14B48C8E-A434-4DF6-9275-52C843A9D905}" destId="{9C2A0166-6F07-47A5-92F6-F5329AE381A9}" srcOrd="0" destOrd="0" presId="urn:microsoft.com/office/officeart/2005/8/layout/vList2"/>
    <dgm:cxn modelId="{48E411CD-F722-4AF0-BECF-C6575D16D8C7}" type="presParOf" srcId="{14B48C8E-A434-4DF6-9275-52C843A9D905}" destId="{0BE288BD-7714-4CBB-BD38-491562004273}" srcOrd="1" destOrd="0" presId="urn:microsoft.com/office/officeart/2005/8/layout/vList2"/>
    <dgm:cxn modelId="{EFFD986C-5228-40CC-8D86-12F397FE98F0}"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Des produits vendus en lot</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Une prestation de service payante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58AA4527-77D7-4DD4-8551-C96A1ECFDE50}"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B28ED852-AD14-44F5-987C-AAD9C26E288B}"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C8217C1-62F7-44DA-A891-C925E6D9F5F0}" type="presOf" srcId="{2E0FBF74-A230-4127-915D-8D6017D825F1}" destId="{14B48C8E-A434-4DF6-9275-52C843A9D905}" srcOrd="0" destOrd="0" presId="urn:microsoft.com/office/officeart/2005/8/layout/vList2"/>
    <dgm:cxn modelId="{EB2E791F-E7B7-4544-B6EB-737F33C2439E}" type="presParOf" srcId="{14B48C8E-A434-4DF6-9275-52C843A9D905}" destId="{9C2A0166-6F07-47A5-92F6-F5329AE381A9}" srcOrd="0" destOrd="0" presId="urn:microsoft.com/office/officeart/2005/8/layout/vList2"/>
    <dgm:cxn modelId="{813BBEA0-1D38-4C6B-BD8A-E2D79698592D}" type="presParOf" srcId="{14B48C8E-A434-4DF6-9275-52C843A9D905}" destId="{0BE288BD-7714-4CBB-BD38-491562004273}" srcOrd="1" destOrd="0" presId="urn:microsoft.com/office/officeart/2005/8/layout/vList2"/>
    <dgm:cxn modelId="{BBDFCC36-78A5-4B70-B862-603E820DD625}"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5.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Largeur + profondeur + ampleur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Composantes matérielles + composantes immatérielles</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E75C4D0C-0C1B-45EC-868D-08DB16E985C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D4177F6A-1266-4764-A2A4-0008460BEFA8}"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82354BB5-07CA-495F-A1D2-7CB436A80F22}" type="presOf" srcId="{0BD91133-12B2-4A8C-B965-068B16F78B41}" destId="{D630E1FA-4615-4785-9932-154AFAB6223D}" srcOrd="0" destOrd="0" presId="urn:microsoft.com/office/officeart/2005/8/layout/vList2"/>
    <dgm:cxn modelId="{4FEF1417-7F5D-4021-99A2-34FE2AAD034A}" type="presParOf" srcId="{14B48C8E-A434-4DF6-9275-52C843A9D905}" destId="{9C2A0166-6F07-47A5-92F6-F5329AE381A9}" srcOrd="0" destOrd="0" presId="urn:microsoft.com/office/officeart/2005/8/layout/vList2"/>
    <dgm:cxn modelId="{C691B146-DFE8-494A-9DF7-36B2D9DB3FA9}" type="presParOf" srcId="{14B48C8E-A434-4DF6-9275-52C843A9D905}" destId="{0BE288BD-7714-4CBB-BD38-491562004273}" srcOrd="1" destOrd="0" presId="urn:microsoft.com/office/officeart/2005/8/layout/vList2"/>
    <dgm:cxn modelId="{43E8082D-16D4-4C48-A736-C09E8D5B611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6.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Largeur + profondeur + ampleur</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Stylique + packaging + étiquette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B9A13B38-49D9-4EC8-91F5-C3CC1E89BED6}"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34798B9-8A49-4339-9C3B-742BB034D089}" type="presOf" srcId="{0BD91133-12B2-4A8C-B965-068B16F78B41}" destId="{D630E1FA-4615-4785-9932-154AFAB6223D}" srcOrd="0" destOrd="0" presId="urn:microsoft.com/office/officeart/2005/8/layout/vList2"/>
    <dgm:cxn modelId="{D0C3ADCD-C83C-4781-B276-C0A81E1FA381}" type="presOf" srcId="{2E0FBF74-A230-4127-915D-8D6017D825F1}" destId="{14B48C8E-A434-4DF6-9275-52C843A9D905}" srcOrd="0" destOrd="0" presId="urn:microsoft.com/office/officeart/2005/8/layout/vList2"/>
    <dgm:cxn modelId="{33C6452D-65D0-41D4-89E0-5D11E7895B9F}" type="presParOf" srcId="{14B48C8E-A434-4DF6-9275-52C843A9D905}" destId="{9C2A0166-6F07-47A5-92F6-F5329AE381A9}" srcOrd="0" destOrd="0" presId="urn:microsoft.com/office/officeart/2005/8/layout/vList2"/>
    <dgm:cxn modelId="{CECE0371-FC22-4888-B020-1F55BE332002}" type="presParOf" srcId="{14B48C8E-A434-4DF6-9275-52C843A9D905}" destId="{0BE288BD-7714-4CBB-BD38-491562004273}" srcOrd="1" destOrd="0" presId="urn:microsoft.com/office/officeart/2005/8/layout/vList2"/>
    <dgm:cxn modelId="{E0D7C25E-4A3C-49DF-A3C5-BD335E9A2935}"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7.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Composantes matérielles + composantes immatérielles</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Marque + stylique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25A2A62A-414E-4B72-98EA-195A61CE53B7}" type="presOf" srcId="{2E0FBF74-A230-4127-915D-8D6017D825F1}" destId="{14B48C8E-A434-4DF6-9275-52C843A9D905}"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22DFEE68-54C8-4794-A093-896528E6278C}"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962B06BD-2E24-4F12-933C-06B2338EE7B5}" type="presOf" srcId="{0BD91133-12B2-4A8C-B965-068B16F78B41}" destId="{D630E1FA-4615-4785-9932-154AFAB6223D}" srcOrd="0" destOrd="0" presId="urn:microsoft.com/office/officeart/2005/8/layout/vList2"/>
    <dgm:cxn modelId="{0BB1C499-9010-4CC8-9697-87ECA8766CCF}" type="presParOf" srcId="{14B48C8E-A434-4DF6-9275-52C843A9D905}" destId="{9C2A0166-6F07-47A5-92F6-F5329AE381A9}" srcOrd="0" destOrd="0" presId="urn:microsoft.com/office/officeart/2005/8/layout/vList2"/>
    <dgm:cxn modelId="{D5D8ED7E-85EE-4AE3-B7C3-8A7ABF18FD81}" type="presParOf" srcId="{14B48C8E-A434-4DF6-9275-52C843A9D905}" destId="{0BE288BD-7714-4CBB-BD38-491562004273}" srcOrd="1" destOrd="0" presId="urn:microsoft.com/office/officeart/2005/8/layout/vList2"/>
    <dgm:cxn modelId="{46DB437A-D5D8-42CE-97CB-2182217068B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8.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Pertinente, percutante, chantante, jolie, sympathique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Évocatrice, euphonique, déclinable, mémorisable, exportable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EB79954F-0AB1-4F1B-A572-1C5391FF5ED1}" type="presOf" srcId="{0BD91133-12B2-4A8C-B965-068B16F78B41}" destId="{D630E1FA-4615-4785-9932-154AFAB6223D}" srcOrd="0" destOrd="0" presId="urn:microsoft.com/office/officeart/2005/8/layout/vList2"/>
    <dgm:cxn modelId="{4D0FB36B-2C22-4FE2-8805-86E4EBF2FFC2}"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F857B2F2-A039-440D-B9AE-D9B21B193222}" type="presOf" srcId="{5D4B30D6-290E-4EC3-A632-4F807898416F}" destId="{9C2A0166-6F07-47A5-92F6-F5329AE381A9}" srcOrd="0" destOrd="0" presId="urn:microsoft.com/office/officeart/2005/8/layout/vList2"/>
    <dgm:cxn modelId="{61FA3625-F6EC-40FC-8BD9-2FC1237EDD2C}" type="presParOf" srcId="{14B48C8E-A434-4DF6-9275-52C843A9D905}" destId="{9C2A0166-6F07-47A5-92F6-F5329AE381A9}" srcOrd="0" destOrd="0" presId="urn:microsoft.com/office/officeart/2005/8/layout/vList2"/>
    <dgm:cxn modelId="{37243819-59B5-4914-AEB1-9EEB127B8385}" type="presParOf" srcId="{14B48C8E-A434-4DF6-9275-52C843A9D905}" destId="{0BE288BD-7714-4CBB-BD38-491562004273}" srcOrd="1" destOrd="0" presId="urn:microsoft.com/office/officeart/2005/8/layout/vList2"/>
    <dgm:cxn modelId="{D3775394-B9D1-44CA-81CA-9E68D9DE6BAF}"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Évocatrice, euphonique, déclinable, mémorisable, exportable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Pertinente, percutante, chantante, jolie, sympathique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AEDFF25D-6C2E-4740-A80B-256DA3EBCC0C}"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713997C9-5575-4DF2-AB51-35FF1035FC84}" type="presOf" srcId="{5D4B30D6-290E-4EC3-A632-4F807898416F}" destId="{9C2A0166-6F07-47A5-92F6-F5329AE381A9}" srcOrd="0" destOrd="0" presId="urn:microsoft.com/office/officeart/2005/8/layout/vList2"/>
    <dgm:cxn modelId="{0CDF19FB-CE02-4613-AD92-FBA339DF8E53}" type="presOf" srcId="{0BD91133-12B2-4A8C-B965-068B16F78B41}" destId="{D630E1FA-4615-4785-9932-154AFAB6223D}" srcOrd="0" destOrd="0" presId="urn:microsoft.com/office/officeart/2005/8/layout/vList2"/>
    <dgm:cxn modelId="{85693BCB-A123-48F4-BA53-4FF6AAD8EFBA}" type="presParOf" srcId="{14B48C8E-A434-4DF6-9275-52C843A9D905}" destId="{9C2A0166-6F07-47A5-92F6-F5329AE381A9}" srcOrd="0" destOrd="0" presId="urn:microsoft.com/office/officeart/2005/8/layout/vList2"/>
    <dgm:cxn modelId="{5E78373B-FC87-489B-8A06-23BA94384FD4}" type="presParOf" srcId="{14B48C8E-A434-4DF6-9275-52C843A9D905}" destId="{0BE288BD-7714-4CBB-BD38-491562004273}" srcOrd="1" destOrd="0" presId="urn:microsoft.com/office/officeart/2005/8/layout/vList2"/>
    <dgm:cxn modelId="{C4C00A61-28FF-4D47-AEB4-D1E2785AE925}"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pPr/>
      <dgm:t>
        <a:bodyPr/>
        <a:lstStyle/>
        <a:p>
          <a:r>
            <a:rPr lang="fr-FR" dirty="0"/>
            <a:t>Cognitive, Conative, Affective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pPr/>
      <dgm:t>
        <a:bodyPr/>
        <a:lstStyle/>
        <a:p>
          <a:r>
            <a:rPr lang="fr-FR" dirty="0"/>
            <a:t>Hédoniste,</a:t>
          </a:r>
          <a:r>
            <a:rPr lang="fr-FR" baseline="0" dirty="0"/>
            <a:t> oblative, auto-expression</a:t>
          </a:r>
          <a:endParaRPr lang="fr-FR" dirty="0"/>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68EB3A32-25ED-4B6D-B194-8636B7243B97}" type="presOf" srcId="{0BD91133-12B2-4A8C-B965-068B16F78B41}" destId="{D630E1FA-4615-4785-9932-154AFAB6223D}"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10821F7E-4F85-4864-A084-CA6D6E360C7A}" type="presOf" srcId="{2E0FBF74-A230-4127-915D-8D6017D825F1}" destId="{14B48C8E-A434-4DF6-9275-52C843A9D905}"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47D326FF-8449-4CC7-BFAE-4E1701AC46B3}" type="presOf" srcId="{5D4B30D6-290E-4EC3-A632-4F807898416F}" destId="{9C2A0166-6F07-47A5-92F6-F5329AE381A9}" srcOrd="0" destOrd="0" presId="urn:microsoft.com/office/officeart/2005/8/layout/vList2"/>
    <dgm:cxn modelId="{C37857C8-7F7D-406D-AA60-92C05BF1159B}" type="presParOf" srcId="{14B48C8E-A434-4DF6-9275-52C843A9D905}" destId="{9C2A0166-6F07-47A5-92F6-F5329AE381A9}" srcOrd="0" destOrd="0" presId="urn:microsoft.com/office/officeart/2005/8/layout/vList2"/>
    <dgm:cxn modelId="{6F5550E8-2737-44DE-B08A-62DFA2A69D34}" type="presParOf" srcId="{14B48C8E-A434-4DF6-9275-52C843A9D905}" destId="{0BE288BD-7714-4CBB-BD38-491562004273}" srcOrd="1" destOrd="0" presId="urn:microsoft.com/office/officeart/2005/8/layout/vList2"/>
    <dgm:cxn modelId="{4595D753-2AD0-42EE-8433-DEBF00BDD615}"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0.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Leader sur le marché, qualité, prix, stylique, notoriété</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Qualité, prix, notoriété, distribution, communication</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CE6B5543-D98D-47BF-BF9C-450DF6CB39D0}" type="presOf" srcId="{5D4B30D6-290E-4EC3-A632-4F807898416F}" destId="{9C2A0166-6F07-47A5-92F6-F5329AE381A9}" srcOrd="0" destOrd="0" presId="urn:microsoft.com/office/officeart/2005/8/layout/vList2"/>
    <dgm:cxn modelId="{113C4E58-1B4E-4EEB-B036-15088962F027}"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1DD685B4-17D9-45A2-BC29-4B3016AA5FEB}" type="presOf" srcId="{2E0FBF74-A230-4127-915D-8D6017D825F1}" destId="{14B48C8E-A434-4DF6-9275-52C843A9D905}" srcOrd="0" destOrd="0" presId="urn:microsoft.com/office/officeart/2005/8/layout/vList2"/>
    <dgm:cxn modelId="{CA25939D-9FBF-49B2-A276-E16A82A58704}" type="presParOf" srcId="{14B48C8E-A434-4DF6-9275-52C843A9D905}" destId="{9C2A0166-6F07-47A5-92F6-F5329AE381A9}" srcOrd="0" destOrd="0" presId="urn:microsoft.com/office/officeart/2005/8/layout/vList2"/>
    <dgm:cxn modelId="{22E5190F-74CC-4A2C-B6EC-C7DC3FE0D08D}" type="presParOf" srcId="{14B48C8E-A434-4DF6-9275-52C843A9D905}" destId="{0BE288BD-7714-4CBB-BD38-491562004273}" srcOrd="1" destOrd="0" presId="urn:microsoft.com/office/officeart/2005/8/layout/vList2"/>
    <dgm:cxn modelId="{6F8BF597-714B-4623-B525-31CCF38501DF}"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1.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L’INPI</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L’ANPE</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375A2B5B-1C00-45DA-87EB-3367EFD411D5}"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E3F8D2D7-FAEF-480D-A8D6-49FD128654AB}" type="presOf" srcId="{0BD91133-12B2-4A8C-B965-068B16F78B41}" destId="{D630E1FA-4615-4785-9932-154AFAB6223D}" srcOrd="0" destOrd="0" presId="urn:microsoft.com/office/officeart/2005/8/layout/vList2"/>
    <dgm:cxn modelId="{8C45C2E9-19AC-4601-87E4-F5494F776B5D}" type="presOf" srcId="{2E0FBF74-A230-4127-915D-8D6017D825F1}" destId="{14B48C8E-A434-4DF6-9275-52C843A9D905}" srcOrd="0" destOrd="0" presId="urn:microsoft.com/office/officeart/2005/8/layout/vList2"/>
    <dgm:cxn modelId="{D556B0C7-AA51-46A5-8A1C-DC0E4114C0CA}" type="presParOf" srcId="{14B48C8E-A434-4DF6-9275-52C843A9D905}" destId="{9C2A0166-6F07-47A5-92F6-F5329AE381A9}" srcOrd="0" destOrd="0" presId="urn:microsoft.com/office/officeart/2005/8/layout/vList2"/>
    <dgm:cxn modelId="{7F27C066-62C3-4874-91D4-A847144242F4}" type="presParOf" srcId="{14B48C8E-A434-4DF6-9275-52C843A9D905}" destId="{0BE288BD-7714-4CBB-BD38-491562004273}" srcOrd="1" destOrd="0" presId="urn:microsoft.com/office/officeart/2005/8/layout/vList2"/>
    <dgm:cxn modelId="{BF19E266-1AAC-4F94-AD86-5B08AB8B0751}"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2.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La DGCCRF</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Le FMI</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41C5C938-D4E9-44CE-B239-5CF56CA91F47}"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BB870DA7-4E04-4A77-B1A4-AF3DC3F531CD}" type="presOf" srcId="{0BD91133-12B2-4A8C-B965-068B16F78B41}" destId="{D630E1FA-4615-4785-9932-154AFAB6223D}" srcOrd="0" destOrd="0" presId="urn:microsoft.com/office/officeart/2005/8/layout/vList2"/>
    <dgm:cxn modelId="{5EF0BECF-CC68-4321-BDE3-5A365104F08D}" type="presOf" srcId="{2E0FBF74-A230-4127-915D-8D6017D825F1}" destId="{14B48C8E-A434-4DF6-9275-52C843A9D905}" srcOrd="0" destOrd="0" presId="urn:microsoft.com/office/officeart/2005/8/layout/vList2"/>
    <dgm:cxn modelId="{A613E415-C788-4DBF-BB37-D15A863AF674}" type="presParOf" srcId="{14B48C8E-A434-4DF6-9275-52C843A9D905}" destId="{9C2A0166-6F07-47A5-92F6-F5329AE381A9}" srcOrd="0" destOrd="0" presId="urn:microsoft.com/office/officeart/2005/8/layout/vList2"/>
    <dgm:cxn modelId="{3B4257EC-199B-4471-A139-6CBB0C9B57C5}" type="presParOf" srcId="{14B48C8E-A434-4DF6-9275-52C843A9D905}" destId="{0BE288BD-7714-4CBB-BD38-491562004273}" srcOrd="1" destOrd="0" presId="urn:microsoft.com/office/officeart/2005/8/layout/vList2"/>
    <dgm:cxn modelId="{80FC6ACD-551A-470B-B66D-9D9DA1FA730C}"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3.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L’ANPE</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L’INPI</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NeighborX="-695" custLinFactNeighborY="-29762">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9B810634-8897-458B-A49F-CA0E0F298176}" srcId="{2E0FBF74-A230-4127-915D-8D6017D825F1}" destId="{0BD91133-12B2-4A8C-B965-068B16F78B41}" srcOrd="1" destOrd="0" parTransId="{AEAE059E-339B-4104-9FFD-F06E1A73F90F}" sibTransId="{E2668D6A-9002-4296-9F63-E2B57049DF32}"/>
    <dgm:cxn modelId="{2CC53D46-D07F-41B0-B857-6DF36CA1D3B0}" type="presOf" srcId="{5D4B30D6-290E-4EC3-A632-4F807898416F}" destId="{9C2A0166-6F07-47A5-92F6-F5329AE381A9}" srcOrd="0" destOrd="0" presId="urn:microsoft.com/office/officeart/2005/8/layout/vList2"/>
    <dgm:cxn modelId="{07F98B48-2D78-479B-A188-03C8136CA050}"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4D76E8D1-6DEF-46C7-A22A-00A0DD7048E8}" type="presOf" srcId="{2E0FBF74-A230-4127-915D-8D6017D825F1}" destId="{14B48C8E-A434-4DF6-9275-52C843A9D905}" srcOrd="0" destOrd="0" presId="urn:microsoft.com/office/officeart/2005/8/layout/vList2"/>
    <dgm:cxn modelId="{AF333723-DE13-47DB-9B33-FCAECFD010F6}" type="presParOf" srcId="{14B48C8E-A434-4DF6-9275-52C843A9D905}" destId="{9C2A0166-6F07-47A5-92F6-F5329AE381A9}" srcOrd="0" destOrd="0" presId="urn:microsoft.com/office/officeart/2005/8/layout/vList2"/>
    <dgm:cxn modelId="{8A11AC2D-ED50-429D-8D03-9B80C321BEE3}" type="presParOf" srcId="{14B48C8E-A434-4DF6-9275-52C843A9D905}" destId="{0BE288BD-7714-4CBB-BD38-491562004273}" srcOrd="1" destOrd="0" presId="urn:microsoft.com/office/officeart/2005/8/layout/vList2"/>
    <dgm:cxn modelId="{7FC85BE9-59E0-4C4C-A023-15F23B90A06B}"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4.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solidFill>
          <a:schemeClr val="bg1">
            <a:lumMod val="50000"/>
          </a:schemeClr>
        </a:solidFill>
      </dgm:spPr>
      <dgm:t>
        <a:bodyPr/>
        <a:lstStyle/>
        <a:p>
          <a:r>
            <a:rPr lang="fr-FR" dirty="0"/>
            <a:t>L’INPI</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1" custScaleY="83676" custLinFactY="-7299" custLinFactNeighborY="-100000">
        <dgm:presLayoutVars>
          <dgm:chMax val="0"/>
          <dgm:bulletEnabled val="1"/>
        </dgm:presLayoutVars>
      </dgm:prSet>
      <dgm:spPr/>
    </dgm:pt>
  </dgm:ptLst>
  <dgm:cxnLst>
    <dgm:cxn modelId="{7847873B-74D9-421A-8F0E-D63A2CB58636}" type="presOf" srcId="{5D4B30D6-290E-4EC3-A632-4F807898416F}" destId="{9C2A0166-6F07-47A5-92F6-F5329AE381A9}"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D0EFCAAD-F554-4EF4-BB2E-9E5688F2538A}" type="presOf" srcId="{2E0FBF74-A230-4127-915D-8D6017D825F1}" destId="{14B48C8E-A434-4DF6-9275-52C843A9D905}" srcOrd="0" destOrd="0" presId="urn:microsoft.com/office/officeart/2005/8/layout/vList2"/>
    <dgm:cxn modelId="{78273EB0-68A0-4E19-93D2-3C1850F53A12}" type="presParOf" srcId="{14B48C8E-A434-4DF6-9275-52C843A9D905}" destId="{9C2A0166-6F07-47A5-92F6-F5329AE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5.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6.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7.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8.xml><?xml version="1.0" encoding="utf-8"?>
<dgm:dataModel xmlns:dgm="http://schemas.openxmlformats.org/drawingml/2006/diagram" xmlns:a="http://schemas.openxmlformats.org/drawingml/2006/main">
  <dgm:ptLst>
    <dgm:pt modelId="{D9432215-3348-4C3F-89B2-3A76B6BDD5D5}" type="doc">
      <dgm:prSet loTypeId="urn:microsoft.com/office/officeart/2005/8/layout/pList1" loCatId="list" qsTypeId="urn:microsoft.com/office/officeart/2005/8/quickstyle/simple1" qsCatId="simple" csTypeId="urn:microsoft.com/office/officeart/2005/8/colors/accent5_4" csCatId="accent5" phldr="1"/>
      <dgm:spPr/>
      <dgm:t>
        <a:bodyPr/>
        <a:lstStyle/>
        <a:p>
          <a:endParaRPr lang="fr-FR"/>
        </a:p>
      </dgm:t>
    </dgm:pt>
    <dgm:pt modelId="{11060480-5F9F-4F9F-96DD-32B7A1E6585A}">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4FC91BEA-B427-4D87-AEE8-099B8E2360C8}" type="parTrans" cxnId="{B25523C3-DC5C-4A84-A564-5A7C519D91E1}">
      <dgm:prSet/>
      <dgm:spPr/>
      <dgm:t>
        <a:bodyPr/>
        <a:lstStyle/>
        <a:p>
          <a:endParaRPr lang="fr-FR"/>
        </a:p>
      </dgm:t>
    </dgm:pt>
    <dgm:pt modelId="{70789D1C-A62F-44FE-9F45-39C4A78C0413}" type="sibTrans" cxnId="{B25523C3-DC5C-4A84-A564-5A7C519D91E1}">
      <dgm:prSet/>
      <dgm:spPr/>
      <dgm:t>
        <a:bodyPr/>
        <a:lstStyle/>
        <a:p>
          <a:endParaRPr lang="fr-FR"/>
        </a:p>
      </dgm:t>
    </dgm:pt>
    <dgm:pt modelId="{DCB9588B-5C80-4DDB-BFAF-ECF7FA37217C}">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1A6ADD66-CD6C-41C0-847F-4C2212776C9C}" type="parTrans" cxnId="{7321073C-0898-4502-B285-B4B44B9316F1}">
      <dgm:prSet/>
      <dgm:spPr/>
      <dgm:t>
        <a:bodyPr/>
        <a:lstStyle/>
        <a:p>
          <a:endParaRPr lang="fr-FR"/>
        </a:p>
      </dgm:t>
    </dgm:pt>
    <dgm:pt modelId="{898B6C12-658D-4606-838F-03C82CA69491}" type="sibTrans" cxnId="{7321073C-0898-4502-B285-B4B44B9316F1}">
      <dgm:prSet/>
      <dgm:spPr/>
      <dgm:t>
        <a:bodyPr/>
        <a:lstStyle/>
        <a:p>
          <a:endParaRPr lang="fr-FR"/>
        </a:p>
      </dgm:t>
    </dgm:pt>
    <dgm:pt modelId="{17B13024-0CE6-4461-B913-23A9F2927BF4}">
      <dgm:prSet phldrT="[Texte]">
        <dgm:style>
          <a:lnRef idx="0">
            <a:schemeClr val="accent5"/>
          </a:lnRef>
          <a:fillRef idx="3">
            <a:schemeClr val="accent5"/>
          </a:fillRef>
          <a:effectRef idx="3">
            <a:schemeClr val="accent5"/>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endParaRPr lang="fr-FR" dirty="0"/>
        </a:p>
      </dgm:t>
    </dgm:pt>
    <dgm:pt modelId="{8907714F-640E-4590-B159-4033430AFAF2}" type="parTrans" cxnId="{D8028D18-01B3-4CE8-8AD3-E5AFE314EDA2}">
      <dgm:prSet/>
      <dgm:spPr/>
      <dgm:t>
        <a:bodyPr/>
        <a:lstStyle/>
        <a:p>
          <a:endParaRPr lang="fr-FR"/>
        </a:p>
      </dgm:t>
    </dgm:pt>
    <dgm:pt modelId="{6AC0482B-0934-4667-B07F-8CE6E1EDBFC9}" type="sibTrans" cxnId="{D8028D18-01B3-4CE8-8AD3-E5AFE314EDA2}">
      <dgm:prSet/>
      <dgm:spPr/>
      <dgm:t>
        <a:bodyPr/>
        <a:lstStyle/>
        <a:p>
          <a:endParaRPr lang="fr-FR"/>
        </a:p>
      </dgm:t>
    </dgm:pt>
    <dgm:pt modelId="{3E142F42-4DA2-4F8E-A8EF-BC1F1CA084B1}" type="pres">
      <dgm:prSet presAssocID="{D9432215-3348-4C3F-89B2-3A76B6BDD5D5}" presName="Name0" presStyleCnt="0">
        <dgm:presLayoutVars>
          <dgm:dir/>
          <dgm:resizeHandles val="exact"/>
        </dgm:presLayoutVars>
      </dgm:prSet>
      <dgm:spPr/>
    </dgm:pt>
    <dgm:pt modelId="{D9BC8FBF-8DE7-4FFA-A528-2F7A866DBFEA}" type="pres">
      <dgm:prSet presAssocID="{11060480-5F9F-4F9F-96DD-32B7A1E6585A}" presName="compNode" presStyleCnt="0"/>
      <dgm:spPr/>
    </dgm:pt>
    <dgm:pt modelId="{400F8301-9833-4295-B444-793C7975E69D}" type="pres">
      <dgm:prSet presAssocID="{11060480-5F9F-4F9F-96DD-32B7A1E6585A}" presName="pictRect" presStyleLbl="node1" presStyleIdx="0" presStyleCnt="3"/>
      <dgm:spPr>
        <a:blipFill rotWithShape="0">
          <a:blip xmlns:r="http://schemas.openxmlformats.org/officeDocument/2006/relationships" r:embed="rId1"/>
          <a:stretch>
            <a:fillRect/>
          </a:stretch>
        </a:blipFill>
      </dgm:spPr>
    </dgm:pt>
    <dgm:pt modelId="{868E71F2-AA39-4FD3-8816-9F09FBF83934}" type="pres">
      <dgm:prSet presAssocID="{11060480-5F9F-4F9F-96DD-32B7A1E6585A}" presName="textRect" presStyleLbl="revTx" presStyleIdx="0" presStyleCnt="3">
        <dgm:presLayoutVars>
          <dgm:bulletEnabled val="1"/>
        </dgm:presLayoutVars>
      </dgm:prSet>
      <dgm:spPr/>
    </dgm:pt>
    <dgm:pt modelId="{6080DE9D-B9E9-4989-95C9-93E2DB95A022}" type="pres">
      <dgm:prSet presAssocID="{70789D1C-A62F-44FE-9F45-39C4A78C0413}" presName="sibTrans" presStyleLbl="sibTrans2D1" presStyleIdx="0" presStyleCnt="0"/>
      <dgm:spPr/>
    </dgm:pt>
    <dgm:pt modelId="{26D28CB3-9669-43E2-A968-D22D55E85A55}" type="pres">
      <dgm:prSet presAssocID="{DCB9588B-5C80-4DDB-BFAF-ECF7FA37217C}" presName="compNode" presStyleCnt="0"/>
      <dgm:spPr/>
    </dgm:pt>
    <dgm:pt modelId="{B62D1CE0-CF67-4CEE-A48F-F3EE32B94C15}" type="pres">
      <dgm:prSet presAssocID="{DCB9588B-5C80-4DDB-BFAF-ECF7FA37217C}" presName="pictRect" presStyleLbl="node1" presStyleIdx="1" presStyleCnt="3"/>
      <dgm:spPr>
        <a:blipFill rotWithShape="0">
          <a:blip xmlns:r="http://schemas.openxmlformats.org/officeDocument/2006/relationships" r:embed="rId2"/>
          <a:stretch>
            <a:fillRect/>
          </a:stretch>
        </a:blipFill>
      </dgm:spPr>
    </dgm:pt>
    <dgm:pt modelId="{3606EAA2-11C8-4B4C-A945-FCD2BE18E79B}" type="pres">
      <dgm:prSet presAssocID="{DCB9588B-5C80-4DDB-BFAF-ECF7FA37217C}" presName="textRect" presStyleLbl="revTx" presStyleIdx="1" presStyleCnt="3">
        <dgm:presLayoutVars>
          <dgm:bulletEnabled val="1"/>
        </dgm:presLayoutVars>
      </dgm:prSet>
      <dgm:spPr/>
    </dgm:pt>
    <dgm:pt modelId="{7B116C94-F099-4AE7-8C6F-BCAE0628D3D7}" type="pres">
      <dgm:prSet presAssocID="{898B6C12-658D-4606-838F-03C82CA69491}" presName="sibTrans" presStyleLbl="sibTrans2D1" presStyleIdx="0" presStyleCnt="0"/>
      <dgm:spPr/>
    </dgm:pt>
    <dgm:pt modelId="{418025BC-4D96-4B3D-850F-D2787E2548BE}" type="pres">
      <dgm:prSet presAssocID="{17B13024-0CE6-4461-B913-23A9F2927BF4}" presName="compNode" presStyleCnt="0"/>
      <dgm:spPr/>
    </dgm:pt>
    <dgm:pt modelId="{264AF6E7-6705-4321-821C-0F86404680A9}" type="pres">
      <dgm:prSet presAssocID="{17B13024-0CE6-4461-B913-23A9F2927BF4}" presName="pictRect" presStyleLbl="node1" presStyleIdx="2" presStyleCnt="3" custLinFactNeighborX="1273" custLinFactNeighborY="-1726"/>
      <dgm:spPr>
        <a:blipFill rotWithShape="0">
          <a:blip xmlns:r="http://schemas.openxmlformats.org/officeDocument/2006/relationships" r:embed="rId3"/>
          <a:stretch>
            <a:fillRect/>
          </a:stretch>
        </a:blipFill>
      </dgm:spPr>
    </dgm:pt>
    <dgm:pt modelId="{5A5920A3-D128-4EC3-B950-7CFF5C25840E}" type="pres">
      <dgm:prSet presAssocID="{17B13024-0CE6-4461-B913-23A9F2927BF4}" presName="textRect" presStyleLbl="revTx" presStyleIdx="2" presStyleCnt="3">
        <dgm:presLayoutVars>
          <dgm:bulletEnabled val="1"/>
        </dgm:presLayoutVars>
      </dgm:prSet>
      <dgm:spPr/>
    </dgm:pt>
  </dgm:ptLst>
  <dgm:cxnLst>
    <dgm:cxn modelId="{E5E2510E-4ACC-41EA-9686-87BC7517A139}" type="presOf" srcId="{17B13024-0CE6-4461-B913-23A9F2927BF4}" destId="{5A5920A3-D128-4EC3-B950-7CFF5C25840E}" srcOrd="0" destOrd="0" presId="urn:microsoft.com/office/officeart/2005/8/layout/pList1"/>
    <dgm:cxn modelId="{D8028D18-01B3-4CE8-8AD3-E5AFE314EDA2}" srcId="{D9432215-3348-4C3F-89B2-3A76B6BDD5D5}" destId="{17B13024-0CE6-4461-B913-23A9F2927BF4}" srcOrd="2" destOrd="0" parTransId="{8907714F-640E-4590-B159-4033430AFAF2}" sibTransId="{6AC0482B-0934-4667-B07F-8CE6E1EDBFC9}"/>
    <dgm:cxn modelId="{50C48D25-9BB2-479C-AF15-A1570030C997}" type="presOf" srcId="{D9432215-3348-4C3F-89B2-3A76B6BDD5D5}" destId="{3E142F42-4DA2-4F8E-A8EF-BC1F1CA084B1}" srcOrd="0" destOrd="0" presId="urn:microsoft.com/office/officeart/2005/8/layout/pList1"/>
    <dgm:cxn modelId="{84E7022A-E1E4-4F04-869D-90446C6555D0}" type="presOf" srcId="{898B6C12-658D-4606-838F-03C82CA69491}" destId="{7B116C94-F099-4AE7-8C6F-BCAE0628D3D7}" srcOrd="0" destOrd="0" presId="urn:microsoft.com/office/officeart/2005/8/layout/pList1"/>
    <dgm:cxn modelId="{7321073C-0898-4502-B285-B4B44B9316F1}" srcId="{D9432215-3348-4C3F-89B2-3A76B6BDD5D5}" destId="{DCB9588B-5C80-4DDB-BFAF-ECF7FA37217C}" srcOrd="1" destOrd="0" parTransId="{1A6ADD66-CD6C-41C0-847F-4C2212776C9C}" sibTransId="{898B6C12-658D-4606-838F-03C82CA69491}"/>
    <dgm:cxn modelId="{DB4E8468-2772-492D-89B0-9C43B68581EA}" type="presOf" srcId="{11060480-5F9F-4F9F-96DD-32B7A1E6585A}" destId="{868E71F2-AA39-4FD3-8816-9F09FBF83934}" srcOrd="0" destOrd="0" presId="urn:microsoft.com/office/officeart/2005/8/layout/pList1"/>
    <dgm:cxn modelId="{991FF186-826D-4F9A-BF29-EBBBC263254A}" type="presOf" srcId="{DCB9588B-5C80-4DDB-BFAF-ECF7FA37217C}" destId="{3606EAA2-11C8-4B4C-A945-FCD2BE18E79B}" srcOrd="0" destOrd="0" presId="urn:microsoft.com/office/officeart/2005/8/layout/pList1"/>
    <dgm:cxn modelId="{B25523C3-DC5C-4A84-A564-5A7C519D91E1}" srcId="{D9432215-3348-4C3F-89B2-3A76B6BDD5D5}" destId="{11060480-5F9F-4F9F-96DD-32B7A1E6585A}" srcOrd="0" destOrd="0" parTransId="{4FC91BEA-B427-4D87-AEE8-099B8E2360C8}" sibTransId="{70789D1C-A62F-44FE-9F45-39C4A78C0413}"/>
    <dgm:cxn modelId="{957B15EF-C915-4C7A-B743-100D087B829B}" type="presOf" srcId="{70789D1C-A62F-44FE-9F45-39C4A78C0413}" destId="{6080DE9D-B9E9-4989-95C9-93E2DB95A022}" srcOrd="0" destOrd="0" presId="urn:microsoft.com/office/officeart/2005/8/layout/pList1"/>
    <dgm:cxn modelId="{16BC5FF1-8C21-4FA5-AB47-EF2B47D1A5F0}" type="presParOf" srcId="{3E142F42-4DA2-4F8E-A8EF-BC1F1CA084B1}" destId="{D9BC8FBF-8DE7-4FFA-A528-2F7A866DBFEA}" srcOrd="0" destOrd="0" presId="urn:microsoft.com/office/officeart/2005/8/layout/pList1"/>
    <dgm:cxn modelId="{A8463591-56F4-4E9A-8724-CC6813915902}" type="presParOf" srcId="{D9BC8FBF-8DE7-4FFA-A528-2F7A866DBFEA}" destId="{400F8301-9833-4295-B444-793C7975E69D}" srcOrd="0" destOrd="0" presId="urn:microsoft.com/office/officeart/2005/8/layout/pList1"/>
    <dgm:cxn modelId="{6C2FA9D6-E53C-4399-B2E3-5A90C06D8077}" type="presParOf" srcId="{D9BC8FBF-8DE7-4FFA-A528-2F7A866DBFEA}" destId="{868E71F2-AA39-4FD3-8816-9F09FBF83934}" srcOrd="1" destOrd="0" presId="urn:microsoft.com/office/officeart/2005/8/layout/pList1"/>
    <dgm:cxn modelId="{BB7AD88A-D3C6-47A1-B58D-46A8FC1C6A96}" type="presParOf" srcId="{3E142F42-4DA2-4F8E-A8EF-BC1F1CA084B1}" destId="{6080DE9D-B9E9-4989-95C9-93E2DB95A022}" srcOrd="1" destOrd="0" presId="urn:microsoft.com/office/officeart/2005/8/layout/pList1"/>
    <dgm:cxn modelId="{F6AA302E-70CE-4D33-A97E-14AD7F0D03DF}" type="presParOf" srcId="{3E142F42-4DA2-4F8E-A8EF-BC1F1CA084B1}" destId="{26D28CB3-9669-43E2-A968-D22D55E85A55}" srcOrd="2" destOrd="0" presId="urn:microsoft.com/office/officeart/2005/8/layout/pList1"/>
    <dgm:cxn modelId="{A76F2029-702F-486F-87D9-BF427A8BC657}" type="presParOf" srcId="{26D28CB3-9669-43E2-A968-D22D55E85A55}" destId="{B62D1CE0-CF67-4CEE-A48F-F3EE32B94C15}" srcOrd="0" destOrd="0" presId="urn:microsoft.com/office/officeart/2005/8/layout/pList1"/>
    <dgm:cxn modelId="{E4D7E33D-1821-41F9-A113-3EA1DC0FB132}" type="presParOf" srcId="{26D28CB3-9669-43E2-A968-D22D55E85A55}" destId="{3606EAA2-11C8-4B4C-A945-FCD2BE18E79B}" srcOrd="1" destOrd="0" presId="urn:microsoft.com/office/officeart/2005/8/layout/pList1"/>
    <dgm:cxn modelId="{9077462D-D8EE-4362-B9B6-C2637C550DC1}" type="presParOf" srcId="{3E142F42-4DA2-4F8E-A8EF-BC1F1CA084B1}" destId="{7B116C94-F099-4AE7-8C6F-BCAE0628D3D7}" srcOrd="3" destOrd="0" presId="urn:microsoft.com/office/officeart/2005/8/layout/pList1"/>
    <dgm:cxn modelId="{FE820F96-D852-4CD2-971B-AEE511BC2942}" type="presParOf" srcId="{3E142F42-4DA2-4F8E-A8EF-BC1F1CA084B1}" destId="{418025BC-4D96-4B3D-850F-D2787E2548BE}" srcOrd="4" destOrd="0" presId="urn:microsoft.com/office/officeart/2005/8/layout/pList1"/>
    <dgm:cxn modelId="{FAAC2A8F-9117-49F3-99E4-FD06C0ADE5BF}" type="presParOf" srcId="{418025BC-4D96-4B3D-850F-D2787E2548BE}" destId="{264AF6E7-6705-4321-821C-0F86404680A9}" srcOrd="0" destOrd="0" presId="urn:microsoft.com/office/officeart/2005/8/layout/pList1"/>
    <dgm:cxn modelId="{E3DDC223-2577-491D-998D-4C21BE38A514}" type="presParOf" srcId="{418025BC-4D96-4B3D-850F-D2787E2548BE}" destId="{5A5920A3-D128-4EC3-B950-7CFF5C25840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9.xml><?xml version="1.0" encoding="utf-8"?>
<dgm:dataModel xmlns:dgm="http://schemas.openxmlformats.org/drawingml/2006/diagram" xmlns:a="http://schemas.openxmlformats.org/drawingml/2006/main">
  <dgm:ptLst>
    <dgm:pt modelId="{2E0FBF74-A230-4127-915D-8D6017D825F1}"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fr-FR"/>
        </a:p>
      </dgm:t>
    </dgm:pt>
    <dgm:pt modelId="{5D4B30D6-290E-4EC3-A632-4F807898416F}">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Le prix unique/les prix indifférenciés/la gratuité</a:t>
          </a:r>
        </a:p>
      </dgm:t>
    </dgm:pt>
    <dgm:pt modelId="{A7966F54-2752-456D-BFEF-D373055D1D29}" type="parTrans" cxnId="{8659B58B-3FC4-4405-9F01-EC2872169AC3}">
      <dgm:prSet/>
      <dgm:spPr/>
      <dgm:t>
        <a:bodyPr/>
        <a:lstStyle/>
        <a:p>
          <a:endParaRPr lang="fr-FR"/>
        </a:p>
      </dgm:t>
    </dgm:pt>
    <dgm:pt modelId="{6B8FFE37-F932-452A-AAE9-1BAA15A1815C}" type="sibTrans" cxnId="{8659B58B-3FC4-4405-9F01-EC2872169AC3}">
      <dgm:prSet/>
      <dgm:spPr/>
      <dgm:t>
        <a:bodyPr/>
        <a:lstStyle/>
        <a:p>
          <a:endParaRPr lang="fr-FR"/>
        </a:p>
      </dgm:t>
    </dgm:pt>
    <dgm:pt modelId="{0BD91133-12B2-4A8C-B965-068B16F78B41}">
      <dgm:prSet phldrT="[Texte]">
        <dgm:style>
          <a:lnRef idx="0">
            <a:schemeClr val="accent6"/>
          </a:lnRef>
          <a:fillRef idx="3">
            <a:schemeClr val="accent6"/>
          </a:fillRef>
          <a:effectRef idx="3">
            <a:schemeClr val="accent6"/>
          </a:effectRef>
          <a:fontRef idx="minor">
            <a:schemeClr val="lt1"/>
          </a:fontRef>
        </dgm:style>
      </dgm:prSet>
      <dgm:spPr>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dgm:spPr>
      <dgm:t>
        <a:bodyPr/>
        <a:lstStyle/>
        <a:p>
          <a:r>
            <a:rPr lang="fr-FR" dirty="0"/>
            <a:t>Le prix unique/les prix différenciés/le </a:t>
          </a:r>
          <a:r>
            <a:rPr lang="fr-FR" dirty="0" err="1"/>
            <a:t>yield</a:t>
          </a:r>
          <a:r>
            <a:rPr lang="fr-FR" dirty="0"/>
            <a:t> management/le prix forfaitaire/gratuité</a:t>
          </a:r>
        </a:p>
      </dgm:t>
    </dgm:pt>
    <dgm:pt modelId="{AEAE059E-339B-4104-9FFD-F06E1A73F90F}" type="parTrans" cxnId="{9B810634-8897-458B-A49F-CA0E0F298176}">
      <dgm:prSet/>
      <dgm:spPr/>
      <dgm:t>
        <a:bodyPr/>
        <a:lstStyle/>
        <a:p>
          <a:endParaRPr lang="fr-FR"/>
        </a:p>
      </dgm:t>
    </dgm:pt>
    <dgm:pt modelId="{E2668D6A-9002-4296-9F63-E2B57049DF32}" type="sibTrans" cxnId="{9B810634-8897-458B-A49F-CA0E0F298176}">
      <dgm:prSet/>
      <dgm:spPr/>
      <dgm:t>
        <a:bodyPr/>
        <a:lstStyle/>
        <a:p>
          <a:endParaRPr lang="fr-FR"/>
        </a:p>
      </dgm:t>
    </dgm:pt>
    <dgm:pt modelId="{14B48C8E-A434-4DF6-9275-52C843A9D905}" type="pres">
      <dgm:prSet presAssocID="{2E0FBF74-A230-4127-915D-8D6017D825F1}" presName="linear" presStyleCnt="0">
        <dgm:presLayoutVars>
          <dgm:animLvl val="lvl"/>
          <dgm:resizeHandles val="exact"/>
        </dgm:presLayoutVars>
      </dgm:prSet>
      <dgm:spPr/>
    </dgm:pt>
    <dgm:pt modelId="{9C2A0166-6F07-47A5-92F6-F5329AE381A9}" type="pres">
      <dgm:prSet presAssocID="{5D4B30D6-290E-4EC3-A632-4F807898416F}" presName="parentText" presStyleLbl="node1" presStyleIdx="0" presStyleCnt="2" custLinFactY="-7299" custLinFactNeighborY="-100000">
        <dgm:presLayoutVars>
          <dgm:chMax val="0"/>
          <dgm:bulletEnabled val="1"/>
        </dgm:presLayoutVars>
      </dgm:prSet>
      <dgm:spPr/>
    </dgm:pt>
    <dgm:pt modelId="{0BE288BD-7714-4CBB-BD38-491562004273}" type="pres">
      <dgm:prSet presAssocID="{6B8FFE37-F932-452A-AAE9-1BAA15A1815C}" presName="spacer" presStyleCnt="0"/>
      <dgm:spPr/>
    </dgm:pt>
    <dgm:pt modelId="{D630E1FA-4615-4785-9932-154AFAB6223D}" type="pres">
      <dgm:prSet presAssocID="{0BD91133-12B2-4A8C-B965-068B16F78B41}" presName="parentText" presStyleLbl="node1" presStyleIdx="1" presStyleCnt="2">
        <dgm:presLayoutVars>
          <dgm:chMax val="0"/>
          <dgm:bulletEnabled val="1"/>
        </dgm:presLayoutVars>
      </dgm:prSet>
      <dgm:spPr/>
    </dgm:pt>
  </dgm:ptLst>
  <dgm:cxnLst>
    <dgm:cxn modelId="{75855F30-3F63-4D6D-8662-B1BBAA3ACF40}" type="presOf" srcId="{5D4B30D6-290E-4EC3-A632-4F807898416F}" destId="{9C2A0166-6F07-47A5-92F6-F5329AE381A9}" srcOrd="0" destOrd="0" presId="urn:microsoft.com/office/officeart/2005/8/layout/vList2"/>
    <dgm:cxn modelId="{9B810634-8897-458B-A49F-CA0E0F298176}" srcId="{2E0FBF74-A230-4127-915D-8D6017D825F1}" destId="{0BD91133-12B2-4A8C-B965-068B16F78B41}" srcOrd="1" destOrd="0" parTransId="{AEAE059E-339B-4104-9FFD-F06E1A73F90F}" sibTransId="{E2668D6A-9002-4296-9F63-E2B57049DF32}"/>
    <dgm:cxn modelId="{42392434-CB79-4CB0-BD1A-0A4AE6A7608D}" type="presOf" srcId="{0BD91133-12B2-4A8C-B965-068B16F78B41}" destId="{D630E1FA-4615-4785-9932-154AFAB6223D}" srcOrd="0" destOrd="0" presId="urn:microsoft.com/office/officeart/2005/8/layout/vList2"/>
    <dgm:cxn modelId="{8659B58B-3FC4-4405-9F01-EC2872169AC3}" srcId="{2E0FBF74-A230-4127-915D-8D6017D825F1}" destId="{5D4B30D6-290E-4EC3-A632-4F807898416F}" srcOrd="0" destOrd="0" parTransId="{A7966F54-2752-456D-BFEF-D373055D1D29}" sibTransId="{6B8FFE37-F932-452A-AAE9-1BAA15A1815C}"/>
    <dgm:cxn modelId="{C127D3CD-D2FA-456F-83CA-C043921B91A8}" type="presOf" srcId="{2E0FBF74-A230-4127-915D-8D6017D825F1}" destId="{14B48C8E-A434-4DF6-9275-52C843A9D905}" srcOrd="0" destOrd="0" presId="urn:microsoft.com/office/officeart/2005/8/layout/vList2"/>
    <dgm:cxn modelId="{C75D950D-4256-4C92-9200-C9856FD7FBC6}" type="presParOf" srcId="{14B48C8E-A434-4DF6-9275-52C843A9D905}" destId="{9C2A0166-6F07-47A5-92F6-F5329AE381A9}" srcOrd="0" destOrd="0" presId="urn:microsoft.com/office/officeart/2005/8/layout/vList2"/>
    <dgm:cxn modelId="{0C998094-D2FF-4D5E-A464-27408FC63192}" type="presParOf" srcId="{14B48C8E-A434-4DF6-9275-52C843A9D905}" destId="{0BE288BD-7714-4CBB-BD38-491562004273}" srcOrd="1" destOrd="0" presId="urn:microsoft.com/office/officeart/2005/8/layout/vList2"/>
    <dgm:cxn modelId="{5E7C9D3E-6317-4E0E-A65F-BD27F82EF358}" type="presParOf" srcId="{14B48C8E-A434-4DF6-9275-52C843A9D905}" destId="{D630E1FA-4615-4785-9932-154AFAB6223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1D792A-6ACB-4024-B1D8-859660F77544}">
      <dsp:nvSpPr>
        <dsp:cNvPr id="0" name=""/>
        <dsp:cNvSpPr/>
      </dsp:nvSpPr>
      <dsp:spPr>
        <a:xfrm>
          <a:off x="0" y="543261"/>
          <a:ext cx="8229600" cy="8568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A0725448-5FC6-440E-BA0D-A6D69CB8B6E9}">
      <dsp:nvSpPr>
        <dsp:cNvPr id="0" name=""/>
        <dsp:cNvSpPr/>
      </dsp:nvSpPr>
      <dsp:spPr>
        <a:xfrm>
          <a:off x="411480" y="41421"/>
          <a:ext cx="5760720" cy="100368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511300">
            <a:lnSpc>
              <a:spcPct val="90000"/>
            </a:lnSpc>
            <a:spcBef>
              <a:spcPct val="0"/>
            </a:spcBef>
            <a:spcAft>
              <a:spcPct val="35000"/>
            </a:spcAft>
            <a:buNone/>
          </a:pPr>
          <a:r>
            <a:rPr lang="fr-FR" sz="3400" kern="1200" dirty="0"/>
            <a:t>DUO 		1 point</a:t>
          </a:r>
        </a:p>
      </dsp:txBody>
      <dsp:txXfrm>
        <a:off x="460476" y="90417"/>
        <a:ext cx="5662728" cy="905688"/>
      </dsp:txXfrm>
    </dsp:sp>
    <dsp:sp modelId="{DAC85274-BC73-4BCB-BD22-B8F79F79C393}">
      <dsp:nvSpPr>
        <dsp:cNvPr id="0" name=""/>
        <dsp:cNvSpPr/>
      </dsp:nvSpPr>
      <dsp:spPr>
        <a:xfrm>
          <a:off x="0" y="2085501"/>
          <a:ext cx="8229600" cy="856800"/>
        </a:xfrm>
        <a:prstGeom prst="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5DCF3F0-9966-441E-973B-6D3B2C2AA446}">
      <dsp:nvSpPr>
        <dsp:cNvPr id="0" name=""/>
        <dsp:cNvSpPr/>
      </dsp:nvSpPr>
      <dsp:spPr>
        <a:xfrm>
          <a:off x="411480" y="1583661"/>
          <a:ext cx="5760720" cy="1003680"/>
        </a:xfrm>
        <a:prstGeom prst="round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511300">
            <a:lnSpc>
              <a:spcPct val="90000"/>
            </a:lnSpc>
            <a:spcBef>
              <a:spcPct val="0"/>
            </a:spcBef>
            <a:spcAft>
              <a:spcPct val="35000"/>
            </a:spcAft>
            <a:buNone/>
          </a:pPr>
          <a:r>
            <a:rPr lang="fr-FR" sz="3400" kern="1200" dirty="0"/>
            <a:t>CARRE		3 points</a:t>
          </a:r>
        </a:p>
      </dsp:txBody>
      <dsp:txXfrm>
        <a:off x="460476" y="1632657"/>
        <a:ext cx="5662728" cy="905688"/>
      </dsp:txXfrm>
    </dsp:sp>
    <dsp:sp modelId="{6CC92786-7A32-49FE-B8A3-77EF9495980D}">
      <dsp:nvSpPr>
        <dsp:cNvPr id="0" name=""/>
        <dsp:cNvSpPr/>
      </dsp:nvSpPr>
      <dsp:spPr>
        <a:xfrm>
          <a:off x="0" y="3627741"/>
          <a:ext cx="8229600" cy="856800"/>
        </a:xfrm>
        <a:prstGeom prst="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7A9A809-0D90-4830-BAFA-CAED448111EC}">
      <dsp:nvSpPr>
        <dsp:cNvPr id="0" name=""/>
        <dsp:cNvSpPr/>
      </dsp:nvSpPr>
      <dsp:spPr>
        <a:xfrm>
          <a:off x="411480" y="3125901"/>
          <a:ext cx="5760720" cy="1003680"/>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511300">
            <a:lnSpc>
              <a:spcPct val="90000"/>
            </a:lnSpc>
            <a:spcBef>
              <a:spcPct val="0"/>
            </a:spcBef>
            <a:spcAft>
              <a:spcPct val="35000"/>
            </a:spcAft>
            <a:buNone/>
          </a:pPr>
          <a:r>
            <a:rPr lang="fr-FR" sz="3400" kern="1200" dirty="0"/>
            <a:t>CASH		5 points</a:t>
          </a:r>
        </a:p>
      </dsp:txBody>
      <dsp:txXfrm>
        <a:off x="460476" y="3174897"/>
        <a:ext cx="5662728" cy="90568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Hédoniste,</a:t>
          </a:r>
          <a:r>
            <a:rPr lang="fr-FR" sz="2700" kern="1200" baseline="0" dirty="0"/>
            <a:t> oblative, auto-expression</a:t>
          </a:r>
          <a:endParaRPr lang="fr-FR" sz="2700" kern="1200" dirty="0"/>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Cognitive, Conative, Affective</a:t>
          </a:r>
        </a:p>
      </dsp:txBody>
      <dsp:txXfrm>
        <a:off x="31613" y="780110"/>
        <a:ext cx="8166374" cy="584369"/>
      </dsp:txXfrm>
    </dsp:sp>
  </dsp:spTree>
</dsp:drawing>
</file>

<file path=ppt/diagrams/drawing10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Prix psychosomatique/prix économique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modulation/les intérêts/happy </a:t>
          </a:r>
          <a:r>
            <a:rPr lang="fr-FR" sz="2700" kern="1200" dirty="0" err="1"/>
            <a:t>hour</a:t>
          </a:r>
          <a:endParaRPr lang="fr-FR" sz="2700" kern="1200" dirty="0"/>
        </a:p>
      </dsp:txBody>
      <dsp:txXfrm>
        <a:off x="31613" y="780110"/>
        <a:ext cx="8166374" cy="584369"/>
      </dsp:txXfrm>
    </dsp:sp>
  </dsp:spTree>
</dsp:drawing>
</file>

<file path=ppt/diagrams/drawing10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7094"/>
          <a:ext cx="8229600" cy="794503"/>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t>Le prix unique/les prix indifférenciés/la gratuité</a:t>
          </a:r>
        </a:p>
      </dsp:txBody>
      <dsp:txXfrm>
        <a:off x="38784" y="45878"/>
        <a:ext cx="8152032" cy="716935"/>
      </dsp:txXfrm>
    </dsp:sp>
    <dsp:sp modelId="{D630E1FA-4615-4785-9932-154AFAB6223D}">
      <dsp:nvSpPr>
        <dsp:cNvPr id="0" name=""/>
        <dsp:cNvSpPr/>
      </dsp:nvSpPr>
      <dsp:spPr>
        <a:xfrm>
          <a:off x="0" y="859742"/>
          <a:ext cx="8229600" cy="794503"/>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t>Le prix unique/les prix différenciés/le </a:t>
          </a:r>
          <a:r>
            <a:rPr lang="fr-FR" sz="2000" kern="1200" dirty="0" err="1"/>
            <a:t>yield</a:t>
          </a:r>
          <a:r>
            <a:rPr lang="fr-FR" sz="2000" kern="1200" dirty="0"/>
            <a:t> management/le prix forfaitaire/gratuité</a:t>
          </a:r>
        </a:p>
      </dsp:txBody>
      <dsp:txXfrm>
        <a:off x="38784" y="898526"/>
        <a:ext cx="8152032" cy="716935"/>
      </dsp:txXfrm>
    </dsp:sp>
  </dsp:spTree>
</dsp:drawing>
</file>

<file path=ppt/diagrams/drawing10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L’élasticité de la demande par rapport au prix</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L’élasticité du prix par rapport à la demande</a:t>
          </a:r>
        </a:p>
      </dsp:txBody>
      <dsp:txXfrm>
        <a:off x="66025" y="1535004"/>
        <a:ext cx="8097550" cy="1220470"/>
      </dsp:txXfrm>
    </dsp:sp>
  </dsp:spTree>
</dsp:drawing>
</file>

<file path=ppt/diagrams/drawing10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Rien du tout, il est lui même élastique.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L’élasticité de la demande par rapport au prix</a:t>
          </a:r>
        </a:p>
      </dsp:txBody>
      <dsp:txXfrm>
        <a:off x="31613" y="780110"/>
        <a:ext cx="8166374" cy="584369"/>
      </dsp:txXfrm>
    </dsp:sp>
  </dsp:spTree>
</dsp:drawing>
</file>

<file path=ppt/diagrams/drawing10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42477"/>
          <a:ext cx="8229600" cy="719549"/>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fr-FR" sz="3000" kern="1200" dirty="0"/>
            <a:t>L’élasticité du coût de revient par rapport au PVTTC</a:t>
          </a:r>
        </a:p>
      </dsp:txBody>
      <dsp:txXfrm>
        <a:off x="35125" y="77602"/>
        <a:ext cx="8159350" cy="649299"/>
      </dsp:txXfrm>
    </dsp:sp>
    <dsp:sp modelId="{D630E1FA-4615-4785-9932-154AFAB6223D}">
      <dsp:nvSpPr>
        <dsp:cNvPr id="0" name=""/>
        <dsp:cNvSpPr/>
      </dsp:nvSpPr>
      <dsp:spPr>
        <a:xfrm>
          <a:off x="0" y="874142"/>
          <a:ext cx="8229600" cy="719549"/>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fr-FR" sz="3000" kern="1200" dirty="0"/>
            <a:t>L’élasticité du prix par rapport à la demande</a:t>
          </a:r>
        </a:p>
      </dsp:txBody>
      <dsp:txXfrm>
        <a:off x="35125" y="909267"/>
        <a:ext cx="8159350" cy="649299"/>
      </dsp:txXfrm>
    </dsp:sp>
  </dsp:spTree>
</dsp:drawing>
</file>

<file path=ppt/diagrams/drawing10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199250"/>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lang="fr-FR" sz="5000" kern="1200" dirty="0"/>
            <a:t>(PV HT – PA HT) / PA HT X 100</a:t>
          </a:r>
        </a:p>
      </dsp:txBody>
      <dsp:txXfrm>
        <a:off x="58543" y="58543"/>
        <a:ext cx="8112514" cy="1082164"/>
      </dsp:txXfrm>
    </dsp:sp>
    <dsp:sp modelId="{D630E1FA-4615-4785-9932-154AFAB6223D}">
      <dsp:nvSpPr>
        <dsp:cNvPr id="0" name=""/>
        <dsp:cNvSpPr/>
      </dsp:nvSpPr>
      <dsp:spPr>
        <a:xfrm>
          <a:off x="0" y="1492019"/>
          <a:ext cx="8229600" cy="1199250"/>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lang="fr-FR" sz="5000" kern="1200" dirty="0"/>
            <a:t>(PV HT – PA HT) / PV HT X 100</a:t>
          </a:r>
        </a:p>
      </dsp:txBody>
      <dsp:txXfrm>
        <a:off x="58543" y="1550562"/>
        <a:ext cx="8112514" cy="1082164"/>
      </dsp:txXfrm>
    </dsp:sp>
  </dsp:spTree>
</dsp:drawing>
</file>

<file path=ppt/diagrams/drawing10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(PV HT – PA HT) / PA HT X 100</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(PV HT – PA HT) / PV HT X 100</a:t>
          </a:r>
        </a:p>
      </dsp:txBody>
      <dsp:txXfrm>
        <a:off x="31613" y="780110"/>
        <a:ext cx="8166374" cy="584369"/>
      </dsp:txXfrm>
    </dsp:sp>
  </dsp:spTree>
</dsp:drawing>
</file>

<file path=ppt/diagrams/drawing10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PV TTC / PA HT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(V</a:t>
          </a:r>
          <a:r>
            <a:rPr lang="fr-FR" sz="2700" kern="1200" baseline="-25000" dirty="0"/>
            <a:t>1</a:t>
          </a:r>
          <a:r>
            <a:rPr lang="fr-FR" sz="2700" kern="1200" dirty="0"/>
            <a:t>-V</a:t>
          </a:r>
          <a:r>
            <a:rPr lang="fr-FR" sz="2700" kern="1200" baseline="-25000" dirty="0"/>
            <a:t>0</a:t>
          </a:r>
          <a:r>
            <a:rPr lang="fr-FR" sz="2700" kern="1200" dirty="0"/>
            <a:t>)/V</a:t>
          </a:r>
          <a:r>
            <a:rPr lang="fr-FR" sz="2700" kern="1200" baseline="-25000" dirty="0"/>
            <a:t>0</a:t>
          </a:r>
          <a:r>
            <a:rPr lang="fr-FR" sz="2700" kern="1200" dirty="0"/>
            <a:t> X 100</a:t>
          </a:r>
        </a:p>
      </dsp:txBody>
      <dsp:txXfrm>
        <a:off x="31613" y="780110"/>
        <a:ext cx="8166374" cy="584369"/>
      </dsp:txXfrm>
    </dsp:sp>
  </dsp:spTree>
</dsp:drawing>
</file>

<file path=ppt/diagrams/drawing10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err="1"/>
            <a:t>Yield</a:t>
          </a:r>
          <a:r>
            <a:rPr lang="fr-FR" sz="5500" kern="1200" dirty="0"/>
            <a:t> management</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Politique d’alignement</a:t>
          </a:r>
        </a:p>
      </dsp:txBody>
      <dsp:txXfrm>
        <a:off x="64397" y="1563616"/>
        <a:ext cx="8100806" cy="1190381"/>
      </dsp:txXfrm>
    </dsp:sp>
  </dsp:spTree>
</dsp:drawing>
</file>

<file path=ppt/diagrams/drawing10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Politique d’alignement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Politique d’écrémage</a:t>
          </a:r>
        </a:p>
      </dsp:txBody>
      <dsp:txXfrm>
        <a:off x="31613" y="780110"/>
        <a:ext cx="8166374" cy="58436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Routinière, impulsive, réfléchie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Physiologique, sécurité, appartenance</a:t>
          </a:r>
        </a:p>
      </dsp:txBody>
      <dsp:txXfrm>
        <a:off x="31613" y="780110"/>
        <a:ext cx="8166374" cy="584369"/>
      </dsp:txXfrm>
    </dsp:sp>
  </dsp:spTree>
</dsp:drawing>
</file>

<file path=ppt/diagrams/drawing1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Politique de pénétration</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err="1"/>
            <a:t>Yield</a:t>
          </a:r>
          <a:r>
            <a:rPr lang="fr-FR" sz="2700" kern="1200" dirty="0"/>
            <a:t> management</a:t>
          </a:r>
        </a:p>
      </dsp:txBody>
      <dsp:txXfrm>
        <a:off x="31613" y="780110"/>
        <a:ext cx="8166374" cy="584369"/>
      </dsp:txXfrm>
    </dsp:sp>
  </dsp:spTree>
</dsp:drawing>
</file>

<file path=ppt/diagrams/drawing1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63693"/>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fr-FR" sz="4400" kern="1200" dirty="0" err="1"/>
            <a:t>Yield</a:t>
          </a:r>
          <a:r>
            <a:rPr lang="fr-FR" sz="4400" kern="1200" dirty="0"/>
            <a:t> management</a:t>
          </a:r>
        </a:p>
      </dsp:txBody>
      <dsp:txXfrm>
        <a:off x="51925" y="51925"/>
        <a:ext cx="8125750" cy="959843"/>
      </dsp:txXfrm>
    </dsp:sp>
  </dsp:spTree>
</dsp:drawing>
</file>

<file path=ppt/diagrams/drawing1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22323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fr-FR" sz="5100" kern="1200" dirty="0">
              <a:solidFill>
                <a:schemeClr val="tx1"/>
              </a:solidFill>
            </a:rPr>
            <a:t>Intensive, sélective, exclusive</a:t>
          </a:r>
        </a:p>
      </dsp:txBody>
      <dsp:txXfrm>
        <a:off x="59713" y="59713"/>
        <a:ext cx="8110174" cy="1103809"/>
      </dsp:txXfrm>
    </dsp:sp>
    <dsp:sp modelId="{D630E1FA-4615-4785-9932-154AFAB6223D}">
      <dsp:nvSpPr>
        <dsp:cNvPr id="0" name=""/>
        <dsp:cNvSpPr/>
      </dsp:nvSpPr>
      <dsp:spPr>
        <a:xfrm>
          <a:off x="0" y="1493459"/>
          <a:ext cx="8229600" cy="122323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fr-FR" sz="5100" kern="1200" dirty="0">
              <a:solidFill>
                <a:schemeClr val="tx1"/>
              </a:solidFill>
            </a:rPr>
            <a:t>Réelle et virtuelle</a:t>
          </a:r>
        </a:p>
      </dsp:txBody>
      <dsp:txXfrm>
        <a:off x="59713" y="1553172"/>
        <a:ext cx="8110174" cy="1103809"/>
      </dsp:txXfrm>
    </dsp:sp>
  </dsp:spTree>
</dsp:drawing>
</file>

<file path=ppt/diagrams/drawing1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Directe et indirecte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Vitrine et marchand</a:t>
          </a:r>
        </a:p>
      </dsp:txBody>
      <dsp:txXfrm>
        <a:off x="31613" y="780110"/>
        <a:ext cx="8166374" cy="58436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Avant l’achat, pendant la vente, après la vente</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Avant l’achat, pendant l’achat, pendant la consommation, après la consommation </a:t>
          </a:r>
        </a:p>
      </dsp:txBody>
      <dsp:txXfrm>
        <a:off x="66025" y="1535004"/>
        <a:ext cx="8097550" cy="1220470"/>
      </dsp:txXfrm>
    </dsp:sp>
  </dsp:spTree>
</dsp:drawing>
</file>

<file path=ppt/diagrams/drawing1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Intensive, sélective, exclusive</a:t>
          </a: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Réelle et virtuelle</a:t>
          </a:r>
        </a:p>
      </dsp:txBody>
      <dsp:txXfrm>
        <a:off x="40209" y="996544"/>
        <a:ext cx="8149182" cy="743262"/>
      </dsp:txXfrm>
    </dsp:sp>
  </dsp:spTree>
</dsp:drawing>
</file>

<file path=ppt/diagrams/drawing1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22323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fr-FR" sz="5100" kern="1200" dirty="0">
              <a:solidFill>
                <a:schemeClr val="tx1"/>
              </a:solidFill>
            </a:rPr>
            <a:t>Intensive, sélective, exclusive</a:t>
          </a:r>
        </a:p>
      </dsp:txBody>
      <dsp:txXfrm>
        <a:off x="59713" y="59713"/>
        <a:ext cx="8110174" cy="1103809"/>
      </dsp:txXfrm>
    </dsp:sp>
  </dsp:spTree>
</dsp:drawing>
</file>

<file path=ppt/diagrams/drawing1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065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solidFill>
                <a:schemeClr val="tx1"/>
              </a:solidFill>
            </a:rPr>
            <a:t>Entreprise Créatrice de Ressources</a:t>
          </a:r>
        </a:p>
      </dsp:txBody>
      <dsp:txXfrm>
        <a:off x="65934" y="65934"/>
        <a:ext cx="8097732" cy="1218787"/>
      </dsp:txXfrm>
    </dsp:sp>
    <dsp:sp modelId="{D630E1FA-4615-4785-9932-154AFAB6223D}">
      <dsp:nvSpPr>
        <dsp:cNvPr id="0" name=""/>
        <dsp:cNvSpPr/>
      </dsp:nvSpPr>
      <dsp:spPr>
        <a:xfrm>
          <a:off x="0" y="1468979"/>
          <a:ext cx="8229600" cy="135065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solidFill>
                <a:schemeClr val="tx1"/>
              </a:solidFill>
            </a:rPr>
            <a:t>Efficient Consumer </a:t>
          </a:r>
          <a:r>
            <a:rPr lang="fr-FR" sz="3400" kern="1200" dirty="0" err="1">
              <a:solidFill>
                <a:schemeClr val="tx1"/>
              </a:solidFill>
            </a:rPr>
            <a:t>Response</a:t>
          </a:r>
          <a:r>
            <a:rPr lang="fr-FR" sz="3400" kern="1200" dirty="0">
              <a:solidFill>
                <a:schemeClr val="tx1"/>
              </a:solidFill>
            </a:rPr>
            <a:t> (réponse optimale au client)</a:t>
          </a:r>
        </a:p>
      </dsp:txBody>
      <dsp:txXfrm>
        <a:off x="65934" y="1534913"/>
        <a:ext cx="8097732" cy="1218787"/>
      </dsp:txXfrm>
    </dsp:sp>
  </dsp:spTree>
</dsp:drawing>
</file>

<file path=ppt/diagrams/drawing1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Ecriture Comptable Réalisée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Ensemble Concret de Rareté</a:t>
          </a:r>
        </a:p>
      </dsp:txBody>
      <dsp:txXfrm>
        <a:off x="31613" y="780110"/>
        <a:ext cx="8166374" cy="584369"/>
      </dsp:txXfrm>
    </dsp:sp>
  </dsp:spTree>
</dsp:drawing>
</file>

<file path=ppt/diagrams/drawing1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86903"/>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Entreprise</a:t>
          </a:r>
          <a:r>
            <a:rPr lang="fr-FR" sz="2700" kern="1200" baseline="0" dirty="0">
              <a:solidFill>
                <a:schemeClr val="tx1"/>
              </a:solidFill>
            </a:rPr>
            <a:t> Créatrice de Ressources</a:t>
          </a:r>
          <a:endParaRPr lang="fr-FR" sz="2700" kern="1200" dirty="0">
            <a:solidFill>
              <a:schemeClr val="tx1"/>
            </a:solidFill>
          </a:endParaRPr>
        </a:p>
      </dsp:txBody>
      <dsp:txXfrm>
        <a:off x="43295" y="43295"/>
        <a:ext cx="8143010" cy="800313"/>
      </dsp:txXfrm>
    </dsp:sp>
    <dsp:sp modelId="{D630E1FA-4615-4785-9932-154AFAB6223D}">
      <dsp:nvSpPr>
        <dsp:cNvPr id="0" name=""/>
        <dsp:cNvSpPr/>
      </dsp:nvSpPr>
      <dsp:spPr>
        <a:xfrm>
          <a:off x="0" y="898972"/>
          <a:ext cx="8229600" cy="886903"/>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Efficient Consumer </a:t>
          </a:r>
          <a:r>
            <a:rPr lang="fr-FR" sz="2700" kern="1200" dirty="0" err="1">
              <a:solidFill>
                <a:schemeClr val="tx1"/>
              </a:solidFill>
            </a:rPr>
            <a:t>Response</a:t>
          </a:r>
          <a:r>
            <a:rPr lang="fr-FR" sz="2700" kern="1200" dirty="0">
              <a:solidFill>
                <a:schemeClr val="tx1"/>
              </a:solidFill>
            </a:rPr>
            <a:t> (réponse optimale au client)</a:t>
          </a:r>
        </a:p>
      </dsp:txBody>
      <dsp:txXfrm>
        <a:off x="43295" y="942267"/>
        <a:ext cx="8143010" cy="800313"/>
      </dsp:txXfrm>
    </dsp:sp>
  </dsp:spTree>
</dsp:drawing>
</file>

<file path=ppt/diagrams/drawing1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solidFill>
                <a:schemeClr val="tx1"/>
              </a:solidFill>
            </a:rPr>
            <a:t>Efficient Consumer </a:t>
          </a:r>
          <a:r>
            <a:rPr lang="fr-FR" sz="3400" kern="1200" dirty="0" err="1">
              <a:solidFill>
                <a:schemeClr val="tx1"/>
              </a:solidFill>
            </a:rPr>
            <a:t>Response</a:t>
          </a:r>
          <a:r>
            <a:rPr lang="fr-FR" sz="3400" kern="1200" dirty="0">
              <a:solidFill>
                <a:schemeClr val="tx1"/>
              </a:solidFill>
            </a:rPr>
            <a:t> (réponse optimale au client)</a:t>
          </a:r>
        </a:p>
      </dsp:txBody>
      <dsp:txXfrm>
        <a:off x="66025" y="66025"/>
        <a:ext cx="8097550" cy="1220470"/>
      </dsp:txXfrm>
    </dsp:sp>
  </dsp:spTree>
</dsp:drawing>
</file>

<file path=ppt/diagrams/drawing1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065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solidFill>
                <a:schemeClr val="tx1"/>
              </a:solidFill>
            </a:rPr>
            <a:t>Unités commerciales physiques et virtuelles</a:t>
          </a:r>
        </a:p>
      </dsp:txBody>
      <dsp:txXfrm>
        <a:off x="65934" y="65934"/>
        <a:ext cx="8097732" cy="1218787"/>
      </dsp:txXfrm>
    </dsp:sp>
    <dsp:sp modelId="{D630E1FA-4615-4785-9932-154AFAB6223D}">
      <dsp:nvSpPr>
        <dsp:cNvPr id="0" name=""/>
        <dsp:cNvSpPr/>
      </dsp:nvSpPr>
      <dsp:spPr>
        <a:xfrm>
          <a:off x="0" y="1468979"/>
          <a:ext cx="8229600" cy="135065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solidFill>
                <a:schemeClr val="tx1"/>
              </a:solidFill>
            </a:rPr>
            <a:t>Unités commerciales locales et internationales</a:t>
          </a:r>
        </a:p>
      </dsp:txBody>
      <dsp:txXfrm>
        <a:off x="65934" y="1534913"/>
        <a:ext cx="8097732" cy="1218787"/>
      </dsp:txXfrm>
    </dsp:sp>
  </dsp:spTree>
</dsp:drawing>
</file>

<file path=ppt/diagrams/drawing1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Unités commerciales physiques et virtuelles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Unités commerciales locales et internationales</a:t>
          </a:r>
        </a:p>
      </dsp:txBody>
      <dsp:txXfrm>
        <a:off x="31613" y="780110"/>
        <a:ext cx="8166374" cy="584369"/>
      </dsp:txXfrm>
    </dsp:sp>
  </dsp:spTree>
</dsp:drawing>
</file>

<file path=ppt/diagrams/drawing1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Il n’y en a pas deux mais trois !</a:t>
          </a: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Unités raffinées et commerciales </a:t>
          </a:r>
        </a:p>
      </dsp:txBody>
      <dsp:txXfrm>
        <a:off x="40209" y="996544"/>
        <a:ext cx="8149182" cy="743262"/>
      </dsp:txXfrm>
    </dsp:sp>
  </dsp:spTree>
</dsp:drawing>
</file>

<file path=ppt/diagrams/drawing1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7317"/>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solidFill>
                <a:schemeClr val="tx1"/>
              </a:solidFill>
            </a:rPr>
            <a:t>Unités commerciales physiques et virtuelles</a:t>
          </a:r>
        </a:p>
      </dsp:txBody>
      <dsp:txXfrm>
        <a:off x="66259" y="66259"/>
        <a:ext cx="8097082" cy="122479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40475"/>
          <a:ext cx="8229600" cy="59962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Avant l’achat, pendant la vente, après la vente</a:t>
          </a:r>
        </a:p>
      </dsp:txBody>
      <dsp:txXfrm>
        <a:off x="29271" y="69746"/>
        <a:ext cx="8171058" cy="541083"/>
      </dsp:txXfrm>
    </dsp:sp>
    <dsp:sp modelId="{D630E1FA-4615-4785-9932-154AFAB6223D}">
      <dsp:nvSpPr>
        <dsp:cNvPr id="0" name=""/>
        <dsp:cNvSpPr/>
      </dsp:nvSpPr>
      <dsp:spPr>
        <a:xfrm>
          <a:off x="0" y="745618"/>
          <a:ext cx="8229600" cy="59962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L’expérience de recherche d’information, de solution et ‘achat</a:t>
          </a:r>
        </a:p>
      </dsp:txBody>
      <dsp:txXfrm>
        <a:off x="29271" y="774889"/>
        <a:ext cx="8171058" cy="541083"/>
      </dsp:txXfrm>
    </dsp:sp>
  </dsp:spTree>
</dsp:drawing>
</file>

<file path=ppt/diagrams/drawing1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03920"/>
          <a:ext cx="8229600" cy="111384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solidFill>
                <a:schemeClr val="tx1"/>
              </a:solidFill>
            </a:rPr>
            <a:t>Remplacer les documents papiers par des documents informatisés pour atteindre le zéro papier</a:t>
          </a:r>
        </a:p>
      </dsp:txBody>
      <dsp:txXfrm>
        <a:off x="54373" y="158293"/>
        <a:ext cx="8120854" cy="1005094"/>
      </dsp:txXfrm>
    </dsp:sp>
    <dsp:sp modelId="{D630E1FA-4615-4785-9932-154AFAB6223D}">
      <dsp:nvSpPr>
        <dsp:cNvPr id="0" name=""/>
        <dsp:cNvSpPr/>
      </dsp:nvSpPr>
      <dsp:spPr>
        <a:xfrm>
          <a:off x="0" y="1460339"/>
          <a:ext cx="8229600" cy="111384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solidFill>
                <a:schemeClr val="tx1"/>
              </a:solidFill>
            </a:rPr>
            <a:t>Éliminer les Distances en Informatique</a:t>
          </a:r>
        </a:p>
      </dsp:txBody>
      <dsp:txXfrm>
        <a:off x="54373" y="1514712"/>
        <a:ext cx="8120854" cy="1005094"/>
      </dsp:txXfrm>
    </dsp:sp>
  </dsp:spTree>
</dsp:drawing>
</file>

<file path=ppt/diagrams/drawing1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6470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Éliminer les Distances en Informatique</a:t>
          </a:r>
        </a:p>
      </dsp:txBody>
      <dsp:txXfrm>
        <a:off x="51974" y="51974"/>
        <a:ext cx="8125652" cy="960752"/>
      </dsp:txXfrm>
    </dsp:sp>
    <dsp:sp modelId="{D630E1FA-4615-4785-9932-154AFAB6223D}">
      <dsp:nvSpPr>
        <dsp:cNvPr id="0" name=""/>
        <dsp:cNvSpPr/>
      </dsp:nvSpPr>
      <dsp:spPr>
        <a:xfrm>
          <a:off x="0" y="1153880"/>
          <a:ext cx="8229600" cy="106470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Remplacer les documents papiers par des documents informatisés pour atteindre le zéro papier</a:t>
          </a:r>
        </a:p>
      </dsp:txBody>
      <dsp:txXfrm>
        <a:off x="51974" y="1205854"/>
        <a:ext cx="8125652" cy="960752"/>
      </dsp:txXfrm>
    </dsp:sp>
  </dsp:spTree>
</dsp:drawing>
</file>

<file path=ppt/diagrams/drawing1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Remplacer les caisses automatiques par des caissières</a:t>
          </a: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Recycler</a:t>
          </a:r>
          <a:r>
            <a:rPr lang="fr-FR" sz="2700" kern="1200" baseline="0" dirty="0">
              <a:solidFill>
                <a:schemeClr val="tx1"/>
              </a:solidFill>
            </a:rPr>
            <a:t> le papier des entreprises</a:t>
          </a:r>
          <a:endParaRPr lang="fr-FR" sz="2700" kern="1200" dirty="0">
            <a:solidFill>
              <a:schemeClr val="tx1"/>
            </a:solidFill>
          </a:endParaRPr>
        </a:p>
      </dsp:txBody>
      <dsp:txXfrm>
        <a:off x="40209" y="996544"/>
        <a:ext cx="8149182" cy="743262"/>
      </dsp:txXfrm>
    </dsp:sp>
  </dsp:spTree>
</dsp:drawing>
</file>

<file path=ppt/diagrams/drawing1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59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Remplacer les documents papiers par des documents informatisés pour atteindre le zéro papier</a:t>
          </a:r>
        </a:p>
      </dsp:txBody>
      <dsp:txXfrm>
        <a:off x="66194" y="66194"/>
        <a:ext cx="8097212" cy="1223607"/>
      </dsp:txXfrm>
    </dsp:sp>
  </dsp:spTree>
</dsp:drawing>
</file>

<file path=ppt/diagrams/drawing1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solidFill>
                <a:schemeClr val="tx1"/>
              </a:solidFill>
            </a:rPr>
            <a:t>Distribution multicanale</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solidFill>
                <a:schemeClr val="tx1"/>
              </a:solidFill>
            </a:rPr>
            <a:t>Distribution multi-virtuelle</a:t>
          </a:r>
        </a:p>
      </dsp:txBody>
      <dsp:txXfrm>
        <a:off x="64397" y="1563616"/>
        <a:ext cx="8100806" cy="1190381"/>
      </dsp:txXfrm>
    </dsp:sp>
  </dsp:spTree>
</dsp:drawing>
</file>

<file path=ppt/diagrams/drawing1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2960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 multi-virtuelle</a:t>
          </a:r>
        </a:p>
      </dsp:txBody>
      <dsp:txXfrm>
        <a:off x="50261" y="50261"/>
        <a:ext cx="8129078" cy="929078"/>
      </dsp:txXfrm>
    </dsp:sp>
    <dsp:sp modelId="{D630E1FA-4615-4785-9932-154AFAB6223D}">
      <dsp:nvSpPr>
        <dsp:cNvPr id="0" name=""/>
        <dsp:cNvSpPr/>
      </dsp:nvSpPr>
      <dsp:spPr>
        <a:xfrm>
          <a:off x="0" y="1197518"/>
          <a:ext cx="8229600" cy="102960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a:t>
          </a:r>
          <a:r>
            <a:rPr lang="fr-FR" sz="2700" kern="1200" baseline="0" dirty="0">
              <a:solidFill>
                <a:schemeClr val="tx1"/>
              </a:solidFill>
            </a:rPr>
            <a:t> totale</a:t>
          </a:r>
          <a:endParaRPr lang="fr-FR" sz="2700" kern="1200" dirty="0">
            <a:solidFill>
              <a:schemeClr val="tx1"/>
            </a:solidFill>
          </a:endParaRPr>
        </a:p>
      </dsp:txBody>
      <dsp:txXfrm>
        <a:off x="50261" y="1247779"/>
        <a:ext cx="8129078" cy="929078"/>
      </dsp:txXfrm>
    </dsp:sp>
  </dsp:spTree>
</dsp:drawing>
</file>

<file path=ppt/diagrams/drawing1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a:t>
          </a:r>
          <a:r>
            <a:rPr lang="fr-FR" sz="2700" kern="1200" baseline="0" dirty="0">
              <a:solidFill>
                <a:schemeClr val="tx1"/>
              </a:solidFill>
            </a:rPr>
            <a:t> multicanale</a:t>
          </a:r>
          <a:endParaRPr lang="fr-FR" sz="2700" kern="1200" dirty="0">
            <a:solidFill>
              <a:schemeClr val="tx1"/>
            </a:solidFill>
          </a:endParaRP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 </a:t>
          </a:r>
          <a:r>
            <a:rPr lang="fr-FR" sz="2700" kern="1200" dirty="0" err="1">
              <a:solidFill>
                <a:schemeClr val="tx1"/>
              </a:solidFill>
            </a:rPr>
            <a:t>multiexclusive</a:t>
          </a:r>
          <a:r>
            <a:rPr lang="fr-FR" sz="2700" kern="1200" baseline="0" dirty="0">
              <a:solidFill>
                <a:schemeClr val="tx1"/>
              </a:solidFill>
            </a:rPr>
            <a:t> </a:t>
          </a:r>
          <a:endParaRPr lang="fr-FR" sz="2700" kern="1200" dirty="0">
            <a:solidFill>
              <a:schemeClr val="tx1"/>
            </a:solidFill>
          </a:endParaRPr>
        </a:p>
      </dsp:txBody>
      <dsp:txXfrm>
        <a:off x="40209" y="996544"/>
        <a:ext cx="8149182" cy="743262"/>
      </dsp:txXfrm>
    </dsp:sp>
  </dsp:spTree>
</dsp:drawing>
</file>

<file path=ppt/diagrams/drawing1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59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 multicanale</a:t>
          </a:r>
        </a:p>
      </dsp:txBody>
      <dsp:txXfrm>
        <a:off x="66194" y="66194"/>
        <a:ext cx="8097212" cy="1223607"/>
      </dsp:txXfrm>
    </dsp:sp>
  </dsp:spTree>
</dsp:drawing>
</file>

<file path=ppt/diagrams/drawing1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solidFill>
                <a:schemeClr val="tx1"/>
              </a:solidFill>
            </a:rPr>
            <a:t>Distribution</a:t>
          </a:r>
          <a:r>
            <a:rPr lang="fr-FR" sz="5500" kern="1200" baseline="0" dirty="0">
              <a:solidFill>
                <a:schemeClr val="tx1"/>
              </a:solidFill>
            </a:rPr>
            <a:t> expresse</a:t>
          </a:r>
          <a:endParaRPr lang="fr-FR" sz="5500" kern="1200" dirty="0">
            <a:solidFill>
              <a:schemeClr val="tx1"/>
            </a:solidFill>
          </a:endParaRP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solidFill>
                <a:schemeClr val="tx1"/>
              </a:solidFill>
            </a:rPr>
            <a:t>Distribution directe</a:t>
          </a:r>
        </a:p>
      </dsp:txBody>
      <dsp:txXfrm>
        <a:off x="64397" y="1563616"/>
        <a:ext cx="8100806" cy="1190381"/>
      </dsp:txXfrm>
    </dsp:sp>
  </dsp:spTree>
</dsp:drawing>
</file>

<file path=ppt/diagrams/drawing1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2960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a:t>
          </a:r>
          <a:r>
            <a:rPr lang="fr-FR" sz="2700" kern="1200" baseline="0" dirty="0">
              <a:solidFill>
                <a:schemeClr val="tx1"/>
              </a:solidFill>
            </a:rPr>
            <a:t> expresse</a:t>
          </a:r>
          <a:endParaRPr lang="fr-FR" sz="2700" kern="1200" dirty="0">
            <a:solidFill>
              <a:schemeClr val="tx1"/>
            </a:solidFill>
          </a:endParaRPr>
        </a:p>
      </dsp:txBody>
      <dsp:txXfrm>
        <a:off x="50261" y="50261"/>
        <a:ext cx="8129078" cy="929078"/>
      </dsp:txXfrm>
    </dsp:sp>
    <dsp:sp modelId="{D630E1FA-4615-4785-9932-154AFAB6223D}">
      <dsp:nvSpPr>
        <dsp:cNvPr id="0" name=""/>
        <dsp:cNvSpPr/>
      </dsp:nvSpPr>
      <dsp:spPr>
        <a:xfrm>
          <a:off x="0" y="1192760"/>
          <a:ext cx="8229600" cy="102960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 non-stop</a:t>
          </a:r>
        </a:p>
      </dsp:txBody>
      <dsp:txXfrm>
        <a:off x="50261" y="1243021"/>
        <a:ext cx="8129078" cy="92907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10257"/>
          <a:ext cx="8229600" cy="4557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Avant l’achat, pendant l’achat, pendant la consommation, après la consommation </a:t>
          </a:r>
        </a:p>
      </dsp:txBody>
      <dsp:txXfrm>
        <a:off x="22246" y="232503"/>
        <a:ext cx="8185108" cy="411223"/>
      </dsp:txXfrm>
    </dsp:sp>
    <dsp:sp modelId="{D630E1FA-4615-4785-9932-154AFAB6223D}">
      <dsp:nvSpPr>
        <dsp:cNvPr id="0" name=""/>
        <dsp:cNvSpPr/>
      </dsp:nvSpPr>
      <dsp:spPr>
        <a:xfrm>
          <a:off x="0" y="736977"/>
          <a:ext cx="8229600" cy="4557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Pendant l’achat, pendant la consommation et après l’achat</a:t>
          </a:r>
        </a:p>
      </dsp:txBody>
      <dsp:txXfrm>
        <a:off x="22246" y="759223"/>
        <a:ext cx="8185108" cy="411223"/>
      </dsp:txXfrm>
    </dsp:sp>
  </dsp:spTree>
</dsp:drawing>
</file>

<file path=ppt/diagrams/drawing1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a:t>
          </a:r>
          <a:r>
            <a:rPr lang="fr-FR" sz="2700" kern="1200" baseline="0" dirty="0">
              <a:solidFill>
                <a:schemeClr val="tx1"/>
              </a:solidFill>
            </a:rPr>
            <a:t> indirecte</a:t>
          </a:r>
          <a:endParaRPr lang="fr-FR" sz="2700" kern="1200" dirty="0">
            <a:solidFill>
              <a:schemeClr val="tx1"/>
            </a:solidFill>
          </a:endParaRP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 directe</a:t>
          </a:r>
        </a:p>
      </dsp:txBody>
      <dsp:txXfrm>
        <a:off x="40209" y="996544"/>
        <a:ext cx="8149182" cy="743262"/>
      </dsp:txXfrm>
    </dsp:sp>
  </dsp:spTree>
</dsp:drawing>
</file>

<file path=ppt/diagrams/drawing1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5995"/>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solidFill>
                <a:schemeClr val="tx1"/>
              </a:solidFill>
            </a:rPr>
            <a:t>Distribution directe</a:t>
          </a:r>
        </a:p>
      </dsp:txBody>
      <dsp:txXfrm>
        <a:off x="66194" y="66194"/>
        <a:ext cx="8097212" cy="1223607"/>
      </dsp:txXfrm>
    </dsp:sp>
  </dsp:spTree>
</dsp:drawing>
</file>

<file path=ppt/diagrams/drawing1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27625"/>
          <a:ext cx="8229600" cy="1031354"/>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fr-FR" sz="4300" kern="1200" dirty="0"/>
            <a:t>Cognitifs, conatifs, affectifs</a:t>
          </a:r>
        </a:p>
      </dsp:txBody>
      <dsp:txXfrm>
        <a:off x="50347" y="177972"/>
        <a:ext cx="8128906" cy="930660"/>
      </dsp:txXfrm>
    </dsp:sp>
    <dsp:sp modelId="{D630E1FA-4615-4785-9932-154AFAB6223D}">
      <dsp:nvSpPr>
        <dsp:cNvPr id="0" name=""/>
        <dsp:cNvSpPr/>
      </dsp:nvSpPr>
      <dsp:spPr>
        <a:xfrm>
          <a:off x="0" y="1481939"/>
          <a:ext cx="8229600" cy="1031354"/>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fr-FR" sz="4300" kern="1200" dirty="0"/>
            <a:t>Evocateur, euphonique, déclinable</a:t>
          </a:r>
        </a:p>
      </dsp:txBody>
      <dsp:txXfrm>
        <a:off x="50347" y="1532286"/>
        <a:ext cx="8128906" cy="930660"/>
      </dsp:txXfrm>
    </dsp:sp>
  </dsp:spTree>
</dsp:drawing>
</file>

<file path=ppt/diagrams/drawing1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Commercial, financier, social</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Evocateur, euphonique, déclinable</a:t>
          </a:r>
        </a:p>
      </dsp:txBody>
      <dsp:txXfrm>
        <a:off x="31613" y="780110"/>
        <a:ext cx="8166374" cy="584369"/>
      </dsp:txXfrm>
    </dsp:sp>
  </dsp:spTree>
</dsp:drawing>
</file>

<file path=ppt/diagrams/drawing1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Cognitifs, conatifs, affectifs</a:t>
          </a: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Sociétal, financier, commercial</a:t>
          </a:r>
        </a:p>
      </dsp:txBody>
      <dsp:txXfrm>
        <a:off x="40209" y="996544"/>
        <a:ext cx="8149182" cy="743262"/>
      </dsp:txXfrm>
    </dsp:sp>
  </dsp:spTree>
</dsp:drawing>
</file>

<file path=ppt/diagrams/drawing1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Cognitifs, conatifs, affectifs</a:t>
          </a:r>
        </a:p>
      </dsp:txBody>
      <dsp:txXfrm>
        <a:off x="64397" y="64397"/>
        <a:ext cx="8100806" cy="119038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Un prescripteur</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Un leader d’opinion</a:t>
          </a:r>
        </a:p>
      </dsp:txBody>
      <dsp:txXfrm>
        <a:off x="64397" y="1563616"/>
        <a:ext cx="8100806" cy="1190381"/>
      </dsp:txXfrm>
    </dsp:sp>
  </dsp:spTree>
</dsp:drawing>
</file>

<file path=ppt/diagrams/drawing1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97570"/>
          <a:ext cx="8229600" cy="1055340"/>
        </a:xfrm>
        <a:prstGeom prst="round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fr-FR" sz="4400" kern="1200" dirty="0"/>
            <a:t>La</a:t>
          </a:r>
          <a:r>
            <a:rPr lang="fr-FR" sz="4400" kern="1200" baseline="0" dirty="0"/>
            <a:t> publicité TV, Presse, Média …</a:t>
          </a:r>
          <a:endParaRPr lang="fr-FR" sz="4400" kern="1200" dirty="0"/>
        </a:p>
      </dsp:txBody>
      <dsp:txXfrm>
        <a:off x="51517" y="149087"/>
        <a:ext cx="8126566" cy="952306"/>
      </dsp:txXfrm>
    </dsp:sp>
    <dsp:sp modelId="{D630E1FA-4615-4785-9932-154AFAB6223D}">
      <dsp:nvSpPr>
        <dsp:cNvPr id="0" name=""/>
        <dsp:cNvSpPr/>
      </dsp:nvSpPr>
      <dsp:spPr>
        <a:xfrm>
          <a:off x="0" y="1483379"/>
          <a:ext cx="8229600" cy="105534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fr-FR" sz="4400" kern="1200" dirty="0"/>
            <a:t>L’entreprise, la marque, le produit</a:t>
          </a:r>
        </a:p>
      </dsp:txBody>
      <dsp:txXfrm>
        <a:off x="51517" y="1534896"/>
        <a:ext cx="8126566" cy="952306"/>
      </dsp:txXfrm>
    </dsp:sp>
  </dsp:spTree>
</dsp:drawing>
</file>

<file path=ppt/diagrams/drawing1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cible et l’objet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a:t>
          </a:r>
          <a:r>
            <a:rPr lang="fr-FR" sz="2700" kern="1200" baseline="0" dirty="0"/>
            <a:t> publicité TV, Presse, Média …</a:t>
          </a:r>
          <a:endParaRPr lang="fr-FR" sz="2700" kern="1200" dirty="0"/>
        </a:p>
      </dsp:txBody>
      <dsp:txXfrm>
        <a:off x="31613" y="780110"/>
        <a:ext cx="8166374" cy="584369"/>
      </dsp:txXfrm>
    </dsp:sp>
  </dsp:spTree>
</dsp:drawing>
</file>

<file path=ppt/diagrams/drawing1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Communication de masse / relationnelle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L’entreprise, la marque, le produit</a:t>
          </a:r>
        </a:p>
      </dsp:txBody>
      <dsp:txXfrm>
        <a:off x="31613" y="780110"/>
        <a:ext cx="8166374" cy="584369"/>
      </dsp:txXfrm>
    </dsp:sp>
  </dsp:spTree>
</dsp:drawing>
</file>

<file path=ppt/diagrams/drawing1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233179"/>
        </a:xfrm>
        <a:prstGeom prst="round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fr-FR" sz="3100" kern="1200" dirty="0"/>
            <a:t>Prix de la communication / Nb de contacts utiles         				X 1000</a:t>
          </a:r>
        </a:p>
      </dsp:txBody>
      <dsp:txXfrm>
        <a:off x="60199" y="60199"/>
        <a:ext cx="8109202" cy="1112781"/>
      </dsp:txXfrm>
    </dsp:sp>
    <dsp:sp modelId="{D630E1FA-4615-4785-9932-154AFAB6223D}">
      <dsp:nvSpPr>
        <dsp:cNvPr id="0" name=""/>
        <dsp:cNvSpPr/>
      </dsp:nvSpPr>
      <dsp:spPr>
        <a:xfrm>
          <a:off x="0" y="1464659"/>
          <a:ext cx="8229600" cy="1233179"/>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fr-FR" sz="3100" kern="1200" dirty="0"/>
            <a:t>Prix de la communication / Nb de contact X 1000</a:t>
          </a:r>
        </a:p>
      </dsp:txBody>
      <dsp:txXfrm>
        <a:off x="60199" y="1524858"/>
        <a:ext cx="8109202" cy="1112781"/>
      </dsp:txXfrm>
    </dsp:sp>
  </dsp:spTree>
</dsp:drawing>
</file>

<file path=ppt/diagrams/drawing1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2361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fr-FR" sz="2600" kern="1200" dirty="0"/>
            <a:t>Nombre de réponses / nombre de messages envoyés X 100</a:t>
          </a:r>
        </a:p>
      </dsp:txBody>
      <dsp:txXfrm>
        <a:off x="30442" y="30442"/>
        <a:ext cx="8168716" cy="562726"/>
      </dsp:txXfrm>
    </dsp:sp>
    <dsp:sp modelId="{D630E1FA-4615-4785-9932-154AFAB6223D}">
      <dsp:nvSpPr>
        <dsp:cNvPr id="0" name=""/>
        <dsp:cNvSpPr/>
      </dsp:nvSpPr>
      <dsp:spPr>
        <a:xfrm>
          <a:off x="0" y="747058"/>
          <a:ext cx="8229600" cy="62361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fr-FR" sz="2600" kern="1200" dirty="0"/>
            <a:t>CF X CA / MSCV</a:t>
          </a:r>
        </a:p>
      </dsp:txBody>
      <dsp:txXfrm>
        <a:off x="30442" y="777500"/>
        <a:ext cx="8168716" cy="562726"/>
      </dsp:txXfrm>
    </dsp:sp>
  </dsp:spTree>
</dsp:drawing>
</file>

<file path=ppt/diagrams/drawing1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Prix de la communication / Nb de contacts X 1000</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Prix de la communication / Nb de contacts utiles X 1000</a:t>
          </a:r>
        </a:p>
      </dsp:txBody>
      <dsp:txXfrm>
        <a:off x="31613" y="780110"/>
        <a:ext cx="8166374" cy="584369"/>
      </dsp:txXfrm>
    </dsp:sp>
  </dsp:spTree>
</dsp:drawing>
</file>

<file path=ppt/diagrams/drawing1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9168"/>
          <a:ext cx="8229600" cy="111384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Prix de la communication / Nb de contacts utiles x 1000</a:t>
          </a:r>
        </a:p>
      </dsp:txBody>
      <dsp:txXfrm>
        <a:off x="54373" y="83541"/>
        <a:ext cx="8120854" cy="1005094"/>
      </dsp:txXfrm>
    </dsp:sp>
  </dsp:spTree>
</dsp:drawing>
</file>

<file path=ppt/diagrams/drawing1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63415"/>
          <a:ext cx="8229600" cy="1113840"/>
        </a:xfrm>
        <a:prstGeom prst="round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Un soutien apporté par une entreprise à des activités culturelles, artistiques, humanitaire ou éducatives</a:t>
          </a:r>
        </a:p>
      </dsp:txBody>
      <dsp:txXfrm>
        <a:off x="54373" y="217788"/>
        <a:ext cx="8120854" cy="1005094"/>
      </dsp:txXfrm>
    </dsp:sp>
    <dsp:sp modelId="{D630E1FA-4615-4785-9932-154AFAB6223D}">
      <dsp:nvSpPr>
        <dsp:cNvPr id="0" name=""/>
        <dsp:cNvSpPr/>
      </dsp:nvSpPr>
      <dsp:spPr>
        <a:xfrm>
          <a:off x="0" y="1428040"/>
          <a:ext cx="8229600" cy="111384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Un soutien apporté par une entreprise à une organisation sportive</a:t>
          </a:r>
        </a:p>
      </dsp:txBody>
      <dsp:txXfrm>
        <a:off x="54373" y="1482413"/>
        <a:ext cx="8120854" cy="1005094"/>
      </dsp:txXfrm>
    </dsp:sp>
  </dsp:spTree>
</dsp:drawing>
</file>

<file path=ppt/diagrams/drawing1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7626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Un soutien apporté par une entreprise à des activités culturelles, artistiques, humanitaire ou éducatives</a:t>
          </a:r>
        </a:p>
      </dsp:txBody>
      <dsp:txXfrm>
        <a:off x="33012" y="33012"/>
        <a:ext cx="8163576" cy="610236"/>
      </dsp:txXfrm>
    </dsp:sp>
    <dsp:sp modelId="{D630E1FA-4615-4785-9932-154AFAB6223D}">
      <dsp:nvSpPr>
        <dsp:cNvPr id="0" name=""/>
        <dsp:cNvSpPr/>
      </dsp:nvSpPr>
      <dsp:spPr>
        <a:xfrm>
          <a:off x="0" y="734098"/>
          <a:ext cx="8229600" cy="67626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Une nouvelle forme de mercatique téléphonique </a:t>
          </a:r>
          <a:r>
            <a:rPr lang="fr-FR" sz="1700" kern="1200" dirty="0" err="1"/>
            <a:t>intéractive</a:t>
          </a:r>
          <a:endParaRPr lang="fr-FR" sz="1700" kern="1200" dirty="0"/>
        </a:p>
      </dsp:txBody>
      <dsp:txXfrm>
        <a:off x="33012" y="767110"/>
        <a:ext cx="8163576" cy="610236"/>
      </dsp:txXfrm>
    </dsp:sp>
  </dsp:spTree>
</dsp:drawing>
</file>

<file path=ppt/diagrams/drawing1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05128"/>
          <a:ext cx="8229600" cy="55165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fr-FR" sz="2300" kern="1200" dirty="0"/>
            <a:t>Un soutien apporté par une entreprise à une organisation sportive</a:t>
          </a:r>
        </a:p>
      </dsp:txBody>
      <dsp:txXfrm>
        <a:off x="26930" y="132058"/>
        <a:ext cx="8175740" cy="497795"/>
      </dsp:txXfrm>
    </dsp:sp>
    <dsp:sp modelId="{D630E1FA-4615-4785-9932-154AFAB6223D}">
      <dsp:nvSpPr>
        <dsp:cNvPr id="0" name=""/>
        <dsp:cNvSpPr/>
      </dsp:nvSpPr>
      <dsp:spPr>
        <a:xfrm>
          <a:off x="0" y="742738"/>
          <a:ext cx="8229600" cy="551655"/>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fr-FR" sz="2300" kern="1200" dirty="0"/>
            <a:t>Une assemblée qui vote des lois en deuxième lecture.</a:t>
          </a:r>
        </a:p>
      </dsp:txBody>
      <dsp:txXfrm>
        <a:off x="26930" y="769668"/>
        <a:ext cx="8175740" cy="49779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 distributeur</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 décideur</a:t>
          </a:r>
        </a:p>
      </dsp:txBody>
      <dsp:txXfrm>
        <a:off x="31613" y="780110"/>
        <a:ext cx="8166374" cy="584369"/>
      </dsp:txXfrm>
    </dsp:sp>
  </dsp:spTree>
</dsp:drawing>
</file>

<file path=ppt/diagrams/drawing1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9168"/>
          <a:ext cx="8229600" cy="1113840"/>
        </a:xfrm>
        <a:prstGeom prst="roundRect">
          <a:avLst/>
        </a:prstGeom>
        <a:gradFill rotWithShape="0">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Un soutien apporté par une entreprise à des activités culturelles, artistiques, humanitaire ou éducatives</a:t>
          </a:r>
        </a:p>
      </dsp:txBody>
      <dsp:txXfrm>
        <a:off x="54373" y="83541"/>
        <a:ext cx="8120854" cy="1005094"/>
      </dsp:txXfrm>
    </dsp:sp>
  </dsp:spTree>
</dsp:drawing>
</file>

<file path=ppt/diagrams/drawing1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98443"/>
          <a:ext cx="8229600" cy="93541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attitude favorable au produit, marque</a:t>
          </a:r>
        </a:p>
      </dsp:txBody>
      <dsp:txXfrm>
        <a:off x="45663" y="344106"/>
        <a:ext cx="8138274" cy="844089"/>
      </dsp:txXfrm>
    </dsp:sp>
    <dsp:sp modelId="{D630E1FA-4615-4785-9932-154AFAB6223D}">
      <dsp:nvSpPr>
        <dsp:cNvPr id="0" name=""/>
        <dsp:cNvSpPr/>
      </dsp:nvSpPr>
      <dsp:spPr>
        <a:xfrm>
          <a:off x="0" y="1443880"/>
          <a:ext cx="8229600" cy="93541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comportement répété d’achats</a:t>
          </a:r>
        </a:p>
      </dsp:txBody>
      <dsp:txXfrm>
        <a:off x="45663" y="1489543"/>
        <a:ext cx="8138274" cy="844089"/>
      </dsp:txXfrm>
    </dsp:sp>
  </dsp:spTree>
</dsp:drawing>
</file>

<file path=ppt/diagrams/drawing1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attitude favorable au produit, marque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mécontentement vis-à-vis du produit, de la marque</a:t>
          </a:r>
        </a:p>
      </dsp:txBody>
      <dsp:txXfrm>
        <a:off x="31613" y="780110"/>
        <a:ext cx="8166374" cy="584369"/>
      </dsp:txXfrm>
    </dsp:sp>
  </dsp:spTree>
</dsp:drawing>
</file>

<file path=ppt/diagrams/drawing1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notion qui n’existe pas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comportement répété d’achats</a:t>
          </a:r>
        </a:p>
      </dsp:txBody>
      <dsp:txXfrm>
        <a:off x="31613" y="780110"/>
        <a:ext cx="8166374" cy="58436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 leader d’opinion</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 prescripteur</a:t>
          </a:r>
        </a:p>
      </dsp:txBody>
      <dsp:txXfrm>
        <a:off x="31613" y="780110"/>
        <a:ext cx="8166374" cy="584369"/>
      </dsp:txXfrm>
    </dsp:sp>
  </dsp:spTree>
</dsp:drawing>
</file>

<file path=ppt/diagrams/drawing1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69593"/>
          <a:ext cx="8229600" cy="93541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attitude favorable au produit, marque</a:t>
          </a:r>
        </a:p>
      </dsp:txBody>
      <dsp:txXfrm>
        <a:off x="45663" y="215256"/>
        <a:ext cx="8138274" cy="844089"/>
      </dsp:txXfrm>
    </dsp:sp>
  </dsp:spTree>
</dsp:drawing>
</file>

<file path=ppt/diagrams/drawing1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29519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fr-FR" sz="5400" kern="1200" dirty="0"/>
            <a:t>Fidélité passive</a:t>
          </a:r>
        </a:p>
      </dsp:txBody>
      <dsp:txXfrm>
        <a:off x="63226" y="63226"/>
        <a:ext cx="8103148" cy="1168738"/>
      </dsp:txXfrm>
    </dsp:sp>
    <dsp:sp modelId="{D630E1FA-4615-4785-9932-154AFAB6223D}">
      <dsp:nvSpPr>
        <dsp:cNvPr id="0" name=""/>
        <dsp:cNvSpPr/>
      </dsp:nvSpPr>
      <dsp:spPr>
        <a:xfrm>
          <a:off x="0" y="1465480"/>
          <a:ext cx="8229600" cy="129519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fr-FR" sz="5400" kern="1200" dirty="0"/>
            <a:t>Fidélité active</a:t>
          </a:r>
        </a:p>
      </dsp:txBody>
      <dsp:txXfrm>
        <a:off x="63226" y="1528706"/>
        <a:ext cx="8103148" cy="1168738"/>
      </dsp:txXfrm>
    </dsp:sp>
  </dsp:spTree>
</dsp:drawing>
</file>

<file path=ppt/diagrams/drawing1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Fidélité passive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Fidélité non exclusive</a:t>
          </a:r>
        </a:p>
      </dsp:txBody>
      <dsp:txXfrm>
        <a:off x="31613" y="780110"/>
        <a:ext cx="8166374" cy="584369"/>
      </dsp:txXfrm>
    </dsp:sp>
  </dsp:spTree>
</dsp:drawing>
</file>

<file path=ppt/diagrams/drawing1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Fidélité active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Fidélité complexe</a:t>
          </a:r>
        </a:p>
      </dsp:txBody>
      <dsp:txXfrm>
        <a:off x="31613" y="780110"/>
        <a:ext cx="8166374" cy="584369"/>
      </dsp:txXfrm>
    </dsp:sp>
  </dsp:spTree>
</dsp:drawing>
</file>

<file path=ppt/diagrams/drawing1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5713"/>
          <a:ext cx="8229600" cy="11272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fr-FR" sz="4700" kern="1200" dirty="0"/>
            <a:t>Fidélité active</a:t>
          </a:r>
        </a:p>
      </dsp:txBody>
      <dsp:txXfrm>
        <a:off x="55030" y="70743"/>
        <a:ext cx="8119540" cy="1017235"/>
      </dsp:txXfrm>
    </dsp:sp>
  </dsp:spTree>
</dsp:drawing>
</file>

<file path=ppt/diagrams/drawing1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30494"/>
          <a:ext cx="8229600" cy="81549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moins cher que recruter de nouveaux clients</a:t>
          </a:r>
        </a:p>
      </dsp:txBody>
      <dsp:txXfrm>
        <a:off x="39809" y="170303"/>
        <a:ext cx="8149982" cy="735872"/>
      </dsp:txXfrm>
    </dsp:sp>
    <dsp:sp modelId="{D630E1FA-4615-4785-9932-154AFAB6223D}">
      <dsp:nvSpPr>
        <dsp:cNvPr id="0" name=""/>
        <dsp:cNvSpPr/>
      </dsp:nvSpPr>
      <dsp:spPr>
        <a:xfrm>
          <a:off x="0" y="1129080"/>
          <a:ext cx="8229600" cy="81549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plus cher que recruter de nouveaux clients</a:t>
          </a:r>
        </a:p>
      </dsp:txBody>
      <dsp:txXfrm>
        <a:off x="39809" y="1168889"/>
        <a:ext cx="8149982" cy="735872"/>
      </dsp:txXfrm>
    </dsp:sp>
  </dsp:spTree>
</dsp:drawing>
</file>

<file path=ppt/diagrams/drawing17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575639"/>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 à peu près le même montant que recruter de nouveaux clients</a:t>
          </a:r>
        </a:p>
      </dsp:txBody>
      <dsp:txXfrm>
        <a:off x="28100" y="28100"/>
        <a:ext cx="8173400" cy="519439"/>
      </dsp:txXfrm>
    </dsp:sp>
    <dsp:sp modelId="{D630E1FA-4615-4785-9932-154AFAB6223D}">
      <dsp:nvSpPr>
        <dsp:cNvPr id="0" name=""/>
        <dsp:cNvSpPr/>
      </dsp:nvSpPr>
      <dsp:spPr>
        <a:xfrm>
          <a:off x="0" y="744178"/>
          <a:ext cx="8229600" cy="575639"/>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moins cher que recruter de nouveaux clients</a:t>
          </a:r>
        </a:p>
      </dsp:txBody>
      <dsp:txXfrm>
        <a:off x="28100" y="772278"/>
        <a:ext cx="8173400" cy="519439"/>
      </dsp:txXfrm>
    </dsp:sp>
  </dsp:spTree>
</dsp:drawing>
</file>

<file path=ppt/diagrams/drawing17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plus cher que recruter de nouveaux clients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quasiment rien</a:t>
          </a:r>
        </a:p>
      </dsp:txBody>
      <dsp:txXfrm>
        <a:off x="31613" y="780110"/>
        <a:ext cx="8166374" cy="584369"/>
      </dsp:txXfrm>
    </dsp:sp>
  </dsp:spTree>
</dsp:drawing>
</file>

<file path=ppt/diagrams/drawing17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21120"/>
          <a:ext cx="8229600" cy="81549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moins cher que recruter de nouveaux clients</a:t>
          </a:r>
        </a:p>
      </dsp:txBody>
      <dsp:txXfrm>
        <a:off x="39809" y="260929"/>
        <a:ext cx="8149982" cy="735872"/>
      </dsp:txXfrm>
    </dsp:sp>
  </dsp:spTree>
</dsp:drawing>
</file>

<file path=ppt/diagrams/drawing17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32854"/>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fr-FR" sz="2600" kern="1200" dirty="0"/>
            <a:t>(Nb</a:t>
          </a:r>
          <a:r>
            <a:rPr lang="fr-FR" sz="2600" kern="1200" baseline="0" dirty="0"/>
            <a:t> client perdus/nb clients au début de la période) x100</a:t>
          </a:r>
          <a:endParaRPr lang="fr-FR" sz="2600" kern="1200" dirty="0"/>
        </a:p>
      </dsp:txBody>
      <dsp:txXfrm>
        <a:off x="50420" y="50420"/>
        <a:ext cx="8128760" cy="932014"/>
      </dsp:txXfrm>
    </dsp:sp>
    <dsp:sp modelId="{D630E1FA-4615-4785-9932-154AFAB6223D}">
      <dsp:nvSpPr>
        <dsp:cNvPr id="0" name=""/>
        <dsp:cNvSpPr/>
      </dsp:nvSpPr>
      <dsp:spPr>
        <a:xfrm>
          <a:off x="0" y="1117560"/>
          <a:ext cx="8229600" cy="1032854"/>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fr-FR" sz="2600" kern="1200" dirty="0"/>
            <a:t>(Nb</a:t>
          </a:r>
          <a:r>
            <a:rPr lang="fr-FR" sz="2600" kern="1200" baseline="0" dirty="0"/>
            <a:t> clients restés fidèles/nb clients au début de la période) x100</a:t>
          </a:r>
          <a:endParaRPr lang="fr-FR" sz="2600" kern="1200" dirty="0"/>
        </a:p>
      </dsp:txBody>
      <dsp:txXfrm>
        <a:off x="50420" y="1167980"/>
        <a:ext cx="8128760" cy="93201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47848"/>
          <a:ext cx="8229600" cy="9354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Inhibitions, peurs, freins</a:t>
          </a:r>
        </a:p>
      </dsp:txBody>
      <dsp:txXfrm>
        <a:off x="45663" y="293511"/>
        <a:ext cx="8138274" cy="844089"/>
      </dsp:txXfrm>
    </dsp:sp>
    <dsp:sp modelId="{D630E1FA-4615-4785-9932-154AFAB6223D}">
      <dsp:nvSpPr>
        <dsp:cNvPr id="0" name=""/>
        <dsp:cNvSpPr/>
      </dsp:nvSpPr>
      <dsp:spPr>
        <a:xfrm>
          <a:off x="0" y="1476179"/>
          <a:ext cx="8229600" cy="9354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Hédonistes, oblatives, auto-expression</a:t>
          </a:r>
        </a:p>
      </dsp:txBody>
      <dsp:txXfrm>
        <a:off x="45663" y="1521842"/>
        <a:ext cx="8138274" cy="844089"/>
      </dsp:txXfrm>
    </dsp:sp>
  </dsp:spTree>
</dsp:drawing>
</file>

<file path=ppt/diagrams/drawing18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8337"/>
          <a:ext cx="8229600" cy="55165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fr-FR" sz="2300" kern="1200" dirty="0"/>
            <a:t> (Nb</a:t>
          </a:r>
          <a:r>
            <a:rPr lang="fr-FR" sz="2300" kern="1200" baseline="0" dirty="0"/>
            <a:t> clients restés fidèles/nb clients au début de la période) x100</a:t>
          </a:r>
          <a:endParaRPr lang="fr-FR" sz="2300" kern="1200" dirty="0"/>
        </a:p>
      </dsp:txBody>
      <dsp:txXfrm>
        <a:off x="26930" y="45267"/>
        <a:ext cx="8175740" cy="497795"/>
      </dsp:txXfrm>
    </dsp:sp>
    <dsp:sp modelId="{D630E1FA-4615-4785-9932-154AFAB6223D}">
      <dsp:nvSpPr>
        <dsp:cNvPr id="0" name=""/>
        <dsp:cNvSpPr/>
      </dsp:nvSpPr>
      <dsp:spPr>
        <a:xfrm>
          <a:off x="0" y="742738"/>
          <a:ext cx="8229600" cy="55165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fr-FR" sz="2300" kern="1200" dirty="0"/>
            <a:t>(Nb clients gagnés/nb clients à la fin de la période) x100</a:t>
          </a:r>
        </a:p>
      </dsp:txBody>
      <dsp:txXfrm>
        <a:off x="26930" y="769668"/>
        <a:ext cx="8175740" cy="497795"/>
      </dsp:txXfrm>
    </dsp:sp>
  </dsp:spTree>
</dsp:drawing>
</file>

<file path=ppt/diagrams/drawing18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N’existe pas, il s’agit du taux d’attribution</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(Nb</a:t>
          </a:r>
          <a:r>
            <a:rPr lang="fr-FR" sz="2700" kern="1200" baseline="0" dirty="0"/>
            <a:t> client perdus/nb clients au début de la période) x100</a:t>
          </a:r>
          <a:endParaRPr lang="fr-FR" sz="2700" kern="1200" dirty="0"/>
        </a:p>
      </dsp:txBody>
      <dsp:txXfrm>
        <a:off x="31613" y="780110"/>
        <a:ext cx="8166374" cy="584369"/>
      </dsp:txXfrm>
    </dsp:sp>
  </dsp:spTree>
</dsp:drawing>
</file>

<file path=ppt/diagrams/drawing18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9168"/>
          <a:ext cx="8229600" cy="111384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(Nb</a:t>
          </a:r>
          <a:r>
            <a:rPr lang="fr-FR" sz="2800" kern="1200" baseline="0" dirty="0"/>
            <a:t> client perdus/nb clients au début de la période) x100</a:t>
          </a:r>
          <a:endParaRPr lang="fr-FR" sz="2800" kern="1200" dirty="0"/>
        </a:p>
      </dsp:txBody>
      <dsp:txXfrm>
        <a:off x="54373" y="83541"/>
        <a:ext cx="8120854" cy="1005094"/>
      </dsp:txXfrm>
    </dsp:sp>
  </dsp:spTree>
</dsp:drawing>
</file>

<file path=ppt/diagrams/drawing18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99450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L’ensemble des techniques ayant pour objectif de mesurer le risque d’infidélité</a:t>
          </a:r>
        </a:p>
      </dsp:txBody>
      <dsp:txXfrm>
        <a:off x="48547" y="48547"/>
        <a:ext cx="8132506" cy="897406"/>
      </dsp:txXfrm>
    </dsp:sp>
    <dsp:sp modelId="{D630E1FA-4615-4785-9932-154AFAB6223D}">
      <dsp:nvSpPr>
        <dsp:cNvPr id="0" name=""/>
        <dsp:cNvSpPr/>
      </dsp:nvSpPr>
      <dsp:spPr>
        <a:xfrm>
          <a:off x="0" y="1116120"/>
          <a:ext cx="8229600" cy="99450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L’ensemble des techniques ayant pour objectif de déclencher, entre autres chez de nouveaux clients, des achats</a:t>
          </a:r>
        </a:p>
      </dsp:txBody>
      <dsp:txXfrm>
        <a:off x="48547" y="1164667"/>
        <a:ext cx="8132506" cy="897406"/>
      </dsp:txXfrm>
    </dsp:sp>
  </dsp:spTree>
</dsp:drawing>
</file>

<file path=ppt/diagrams/drawing18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38560"/>
          <a:ext cx="8229600" cy="45571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L’ensemble des techniques ayant pour objectif de mesurer le risque d’infidélité</a:t>
          </a:r>
        </a:p>
      </dsp:txBody>
      <dsp:txXfrm>
        <a:off x="22246" y="160806"/>
        <a:ext cx="8185108" cy="411223"/>
      </dsp:txXfrm>
    </dsp:sp>
    <dsp:sp modelId="{D630E1FA-4615-4785-9932-154AFAB6223D}">
      <dsp:nvSpPr>
        <dsp:cNvPr id="0" name=""/>
        <dsp:cNvSpPr/>
      </dsp:nvSpPr>
      <dsp:spPr>
        <a:xfrm>
          <a:off x="0" y="736977"/>
          <a:ext cx="8229600" cy="455715"/>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Le calcul suivant : (Nb clients gagnés/nb clients à la fin de la période) x100</a:t>
          </a:r>
        </a:p>
      </dsp:txBody>
      <dsp:txXfrm>
        <a:off x="22246" y="759223"/>
        <a:ext cx="8185108" cy="411223"/>
      </dsp:txXfrm>
    </dsp:sp>
  </dsp:spTree>
</dsp:drawing>
</file>

<file path=ppt/diagrams/drawing18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7626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L’ensemble des techniques ayant pour objectif de déclencher, entre autres chez de nouveaux clients, des achats</a:t>
          </a:r>
        </a:p>
      </dsp:txBody>
      <dsp:txXfrm>
        <a:off x="33012" y="33012"/>
        <a:ext cx="8163576" cy="610236"/>
      </dsp:txXfrm>
    </dsp:sp>
    <dsp:sp modelId="{D630E1FA-4615-4785-9932-154AFAB6223D}">
      <dsp:nvSpPr>
        <dsp:cNvPr id="0" name=""/>
        <dsp:cNvSpPr/>
      </dsp:nvSpPr>
      <dsp:spPr>
        <a:xfrm>
          <a:off x="0" y="734098"/>
          <a:ext cx="8229600" cy="67626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b="0" kern="1200" dirty="0"/>
            <a:t>L’ensemble des actions qui consistent à établir une relation durable entre l’entreprise et son client</a:t>
          </a:r>
        </a:p>
      </dsp:txBody>
      <dsp:txXfrm>
        <a:off x="33012" y="767110"/>
        <a:ext cx="8163576" cy="610236"/>
      </dsp:txXfrm>
    </dsp:sp>
  </dsp:spTree>
</dsp:drawing>
</file>

<file path=ppt/diagrams/drawing18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44207"/>
          <a:ext cx="8229600" cy="99450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L’ensemble des techniques ayant pour objectif de déclencher, entre autre chez de nouveaux clients, des achats</a:t>
          </a:r>
        </a:p>
      </dsp:txBody>
      <dsp:txXfrm>
        <a:off x="48547" y="192754"/>
        <a:ext cx="8132506" cy="897406"/>
      </dsp:txXfrm>
    </dsp:sp>
  </dsp:spTree>
</dsp:drawing>
</file>

<file path=ppt/diagrams/drawing18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18166"/>
          <a:ext cx="8229600" cy="87516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fr-FR" sz="2200" b="0" kern="1200" dirty="0"/>
            <a:t>L’ensemble des actions qui consistent à établir une relation durable entre l’entreprise et son client</a:t>
          </a:r>
          <a:endParaRPr lang="fr-FR" sz="2200" kern="1200" dirty="0"/>
        </a:p>
      </dsp:txBody>
      <dsp:txXfrm>
        <a:off x="42722" y="160888"/>
        <a:ext cx="8144156" cy="789716"/>
      </dsp:txXfrm>
    </dsp:sp>
    <dsp:sp modelId="{D630E1FA-4615-4785-9932-154AFAB6223D}">
      <dsp:nvSpPr>
        <dsp:cNvPr id="0" name=""/>
        <dsp:cNvSpPr/>
      </dsp:nvSpPr>
      <dsp:spPr>
        <a:xfrm>
          <a:off x="0" y="1111800"/>
          <a:ext cx="8229600" cy="87516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fr-FR" sz="2200" kern="1200" dirty="0"/>
            <a:t>L’ensemble des actions qui consistent à établir une relation immédiate et de courte durée entre l’entreprise et le consommateur</a:t>
          </a:r>
        </a:p>
      </dsp:txBody>
      <dsp:txXfrm>
        <a:off x="42722" y="1154522"/>
        <a:ext cx="8144156" cy="789716"/>
      </dsp:txXfrm>
    </dsp:sp>
  </dsp:spTree>
</dsp:drawing>
</file>

<file path=ppt/diagrams/drawing18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75327"/>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 (Nb</a:t>
          </a:r>
          <a:r>
            <a:rPr lang="fr-FR" sz="1700" kern="1200" baseline="0" dirty="0"/>
            <a:t> clients restés en relation avec l’entreprise/nb clients au début de la période) x100</a:t>
          </a:r>
          <a:endParaRPr lang="fr-FR" sz="1700" kern="1200" dirty="0"/>
        </a:p>
      </dsp:txBody>
      <dsp:txXfrm>
        <a:off x="32967" y="32967"/>
        <a:ext cx="8163666" cy="609393"/>
      </dsp:txXfrm>
    </dsp:sp>
    <dsp:sp modelId="{D630E1FA-4615-4785-9932-154AFAB6223D}">
      <dsp:nvSpPr>
        <dsp:cNvPr id="0" name=""/>
        <dsp:cNvSpPr/>
      </dsp:nvSpPr>
      <dsp:spPr>
        <a:xfrm>
          <a:off x="0" y="734098"/>
          <a:ext cx="8229600" cy="675327"/>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L’ensemble des actions qui consistent à établir une relation immédiate et de courte durée entre l’entreprise et le consommateur</a:t>
          </a:r>
        </a:p>
      </dsp:txBody>
      <dsp:txXfrm>
        <a:off x="32967" y="767065"/>
        <a:ext cx="8163666" cy="609393"/>
      </dsp:txXfrm>
    </dsp:sp>
  </dsp:spTree>
</dsp:drawing>
</file>

<file path=ppt/diagrams/drawing18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7626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b="0" kern="1200" dirty="0"/>
            <a:t>L’ensemble des actions qui consistent à établir une relation durable entre l’entreprise et son client</a:t>
          </a:r>
          <a:endParaRPr lang="fr-FR" sz="1700" kern="1200" dirty="0"/>
        </a:p>
      </dsp:txBody>
      <dsp:txXfrm>
        <a:off x="33012" y="33012"/>
        <a:ext cx="8163576" cy="610236"/>
      </dsp:txXfrm>
    </dsp:sp>
    <dsp:sp modelId="{D630E1FA-4615-4785-9932-154AFAB6223D}">
      <dsp:nvSpPr>
        <dsp:cNvPr id="0" name=""/>
        <dsp:cNvSpPr/>
      </dsp:nvSpPr>
      <dsp:spPr>
        <a:xfrm>
          <a:off x="0" y="734098"/>
          <a:ext cx="8229600" cy="67626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L’ensemble des actions qui visent à développer le CA de l’entreprise à court terme</a:t>
          </a:r>
        </a:p>
      </dsp:txBody>
      <dsp:txXfrm>
        <a:off x="33012" y="767110"/>
        <a:ext cx="8163576" cy="61023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Cognitives, conatives, affectives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Inhibitions, peurs, freins</a:t>
          </a:r>
        </a:p>
      </dsp:txBody>
      <dsp:txXfrm>
        <a:off x="31613" y="780110"/>
        <a:ext cx="8166374" cy="584369"/>
      </dsp:txXfrm>
    </dsp:sp>
  </dsp:spTree>
</dsp:drawing>
</file>

<file path=ppt/diagrams/drawing19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9168"/>
          <a:ext cx="8229600" cy="1113840"/>
        </a:xfrm>
        <a:prstGeom prst="round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b="0" kern="1200" dirty="0"/>
            <a:t>L’ensemble des actions qui consistent à établir une relation durable entre l’entreprise et son client</a:t>
          </a:r>
          <a:endParaRPr lang="fr-FR" sz="2800" kern="1200" dirty="0"/>
        </a:p>
      </dsp:txBody>
      <dsp:txXfrm>
        <a:off x="54373" y="83541"/>
        <a:ext cx="8120854" cy="1005094"/>
      </dsp:txXfrm>
    </dsp:sp>
  </dsp:spTree>
</dsp:drawing>
</file>

<file path=ppt/diagrams/drawing19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9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9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9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19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959400"/>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fr-FR" sz="4000" kern="1200" dirty="0"/>
            <a:t>Qui cherche à réaliser des économies</a:t>
          </a:r>
        </a:p>
      </dsp:txBody>
      <dsp:txXfrm>
        <a:off x="46834" y="46834"/>
        <a:ext cx="8135932" cy="865732"/>
      </dsp:txXfrm>
    </dsp:sp>
    <dsp:sp modelId="{D630E1FA-4615-4785-9932-154AFAB6223D}">
      <dsp:nvSpPr>
        <dsp:cNvPr id="0" name=""/>
        <dsp:cNvSpPr/>
      </dsp:nvSpPr>
      <dsp:spPr>
        <a:xfrm>
          <a:off x="0" y="1137720"/>
          <a:ext cx="8229600" cy="959400"/>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fr-FR" sz="4000" b="0" kern="1200" dirty="0"/>
            <a:t>responsable, averti et engagé</a:t>
          </a:r>
        </a:p>
      </dsp:txBody>
      <dsp:txXfrm>
        <a:off x="46834" y="1184554"/>
        <a:ext cx="8135932" cy="865732"/>
      </dsp:txXfrm>
    </dsp:sp>
  </dsp:spTree>
</dsp:drawing>
</file>

<file path=ppt/diagrams/drawing19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 qui ne consomme que des produits non labélisés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qui adore le </a:t>
          </a:r>
          <a:r>
            <a:rPr lang="fr-FR" sz="2700" kern="1200" dirty="0" err="1"/>
            <a:t>greenwashing</a:t>
          </a:r>
          <a:r>
            <a:rPr lang="fr-FR" sz="2700" kern="1200" dirty="0"/>
            <a:t> </a:t>
          </a:r>
        </a:p>
      </dsp:txBody>
      <dsp:txXfrm>
        <a:off x="31613" y="780110"/>
        <a:ext cx="8166374" cy="584369"/>
      </dsp:txXfrm>
    </dsp:sp>
  </dsp:spTree>
</dsp:drawing>
</file>

<file path=ppt/diagrams/drawing19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b="0" kern="1200" dirty="0"/>
            <a:t>responsable, averti et engagé</a:t>
          </a:r>
          <a:endParaRPr lang="fr-FR" sz="2700" kern="1200" dirty="0"/>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qui cherche à réaliser des économies</a:t>
          </a:r>
        </a:p>
      </dsp:txBody>
      <dsp:txXfrm>
        <a:off x="31613" y="780110"/>
        <a:ext cx="8166374" cy="584369"/>
      </dsp:txXfrm>
    </dsp:sp>
  </dsp:spTree>
</dsp:drawing>
</file>

<file path=ppt/diagrams/drawing19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5713"/>
          <a:ext cx="8229600" cy="11272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fr-FR" sz="4700" b="0" kern="1200" dirty="0"/>
            <a:t>responsable, averti et engagé</a:t>
          </a:r>
          <a:endParaRPr lang="fr-FR" sz="4700" kern="1200" dirty="0"/>
        </a:p>
      </dsp:txBody>
      <dsp:txXfrm>
        <a:off x="55030" y="70743"/>
        <a:ext cx="8119540" cy="1017235"/>
      </dsp:txXfrm>
    </dsp:sp>
  </dsp:spTree>
</dsp:drawing>
</file>

<file path=ppt/diagrams/drawing19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34280"/>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fr-FR" sz="2600" kern="1200" dirty="0"/>
            <a:t>Elle remplace  la notion de vente du bien par celle de la vente de l’usage du bien ?</a:t>
          </a:r>
        </a:p>
      </dsp:txBody>
      <dsp:txXfrm>
        <a:off x="50489" y="50489"/>
        <a:ext cx="8128622" cy="933302"/>
      </dsp:txXfrm>
    </dsp:sp>
    <dsp:sp modelId="{D630E1FA-4615-4785-9932-154AFAB6223D}">
      <dsp:nvSpPr>
        <dsp:cNvPr id="0" name=""/>
        <dsp:cNvSpPr/>
      </dsp:nvSpPr>
      <dsp:spPr>
        <a:xfrm>
          <a:off x="0" y="1117560"/>
          <a:ext cx="8229600" cy="1034280"/>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fr-FR" sz="2600" kern="1200" dirty="0"/>
            <a:t>Elle remplace la notion d’usage du bien par celle de vente du bien</a:t>
          </a:r>
        </a:p>
      </dsp:txBody>
      <dsp:txXfrm>
        <a:off x="50489" y="1168049"/>
        <a:ext cx="8128622" cy="9333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B295A2-FD82-4D81-836C-7A7F86C4A05E}">
      <dsp:nvSpPr>
        <dsp:cNvPr id="0" name=""/>
        <dsp:cNvSpPr/>
      </dsp:nvSpPr>
      <dsp:spPr>
        <a:xfrm>
          <a:off x="22256" y="764956"/>
          <a:ext cx="1691465" cy="1165419"/>
        </a:xfrm>
        <a:prstGeom prst="roundRect">
          <a:avLst/>
        </a:prstGeom>
        <a:blipFill>
          <a:blip xmlns:r="http://schemas.openxmlformats.org/officeDocument/2006/relationships" r:embed="rId1"/>
          <a:srcRect/>
          <a:stretch>
            <a:fillRect t="-19000" b="-19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3C2F59E-9D33-4A1F-A3EF-C25B78E60414}">
      <dsp:nvSpPr>
        <dsp:cNvPr id="0" name=""/>
        <dsp:cNvSpPr/>
      </dsp:nvSpPr>
      <dsp:spPr>
        <a:xfrm>
          <a:off x="4902" y="1931087"/>
          <a:ext cx="1691465" cy="627533"/>
        </a:xfrm>
        <a:prstGeom prst="rect">
          <a:avLst/>
        </a:prstGeom>
        <a:gradFill flip="none" rotWithShape="0">
          <a:gsLst>
            <a:gs pos="0">
              <a:schemeClr val="accent5">
                <a:shade val="51000"/>
                <a:satMod val="130000"/>
              </a:schemeClr>
            </a:gs>
            <a:gs pos="80000">
              <a:schemeClr val="accent5">
                <a:shade val="93000"/>
                <a:satMod val="130000"/>
              </a:schemeClr>
            </a:gs>
            <a:gs pos="100000">
              <a:schemeClr val="accent5">
                <a:shade val="94000"/>
                <a:satMod val="135000"/>
              </a:schemeClr>
            </a:gs>
          </a:gsLst>
          <a:lin ang="81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LE CONSOMMATEUR EST-IL TOUJOURS RATIONNEL DANS SES CHOIX ? </a:t>
          </a:r>
          <a:endParaRPr lang="fr-FR" sz="900" kern="1200" dirty="0"/>
        </a:p>
      </dsp:txBody>
      <dsp:txXfrm>
        <a:off x="4902" y="1931087"/>
        <a:ext cx="1691465" cy="627533"/>
      </dsp:txXfrm>
    </dsp:sp>
    <dsp:sp modelId="{0384F5D4-7FB6-4615-83B1-E27DEEABBC50}">
      <dsp:nvSpPr>
        <dsp:cNvPr id="0" name=""/>
        <dsp:cNvSpPr/>
      </dsp:nvSpPr>
      <dsp:spPr>
        <a:xfrm>
          <a:off x="1865584" y="765667"/>
          <a:ext cx="1691465" cy="1165419"/>
        </a:xfrm>
        <a:prstGeom prst="roundRect">
          <a:avLst/>
        </a:prstGeom>
        <a:blipFill rotWithShape="0">
          <a:blip xmlns:r="http://schemas.openxmlformats.org/officeDocument/2006/relationships" r:embed="rId2"/>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36271B4-17E0-4453-B99C-CB49D57392BC}">
      <dsp:nvSpPr>
        <dsp:cNvPr id="0" name=""/>
        <dsp:cNvSpPr/>
      </dsp:nvSpPr>
      <dsp:spPr>
        <a:xfrm>
          <a:off x="1865584" y="1931087"/>
          <a:ext cx="1691465" cy="627533"/>
        </a:xfrm>
        <a:prstGeom prst="rect">
          <a:avLst/>
        </a:prstGeom>
        <a:gradFill rotWithShape="0">
          <a:gsLst>
            <a:gs pos="0">
              <a:schemeClr val="accent2">
                <a:lumMod val="50000"/>
              </a:schemeClr>
            </a:gs>
            <a:gs pos="80000">
              <a:schemeClr val="accent2">
                <a:lumMod val="60000"/>
                <a:lumOff val="40000"/>
              </a:schemeClr>
            </a:gs>
            <a:gs pos="100000">
              <a:schemeClr val="accent2">
                <a:lumMod val="40000"/>
                <a:lumOff val="6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LA MERCATIQUE CHERCHE-T-ELLE A REPONDRE AUX BESOINS DES CONSOMMATEURS OU A LES INFLUENCER ? </a:t>
          </a:r>
          <a:endParaRPr lang="fr-FR" sz="900" kern="1200" dirty="0"/>
        </a:p>
      </dsp:txBody>
      <dsp:txXfrm>
        <a:off x="1865584" y="1931087"/>
        <a:ext cx="1691465" cy="627533"/>
      </dsp:txXfrm>
    </dsp:sp>
    <dsp:sp modelId="{6B4FFF30-63A5-4C26-BE21-6CC30633E012}">
      <dsp:nvSpPr>
        <dsp:cNvPr id="0" name=""/>
        <dsp:cNvSpPr/>
      </dsp:nvSpPr>
      <dsp:spPr>
        <a:xfrm>
          <a:off x="3726267" y="765667"/>
          <a:ext cx="1691465" cy="1165419"/>
        </a:xfrm>
        <a:prstGeom prst="roundRect">
          <a:avLst/>
        </a:prstGeom>
        <a:blipFill>
          <a:blip xmlns:r="http://schemas.openxmlformats.org/officeDocument/2006/relationships" r:embed="rId3"/>
          <a:srcRect/>
          <a:stretch>
            <a:fillRect t="-7000" b="-7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1F5B728-EBCA-4F9B-AE50-7B1873F92D4B}">
      <dsp:nvSpPr>
        <dsp:cNvPr id="0" name=""/>
        <dsp:cNvSpPr/>
      </dsp:nvSpPr>
      <dsp:spPr>
        <a:xfrm>
          <a:off x="3726267" y="1931087"/>
          <a:ext cx="1691465" cy="627533"/>
        </a:xfrm>
        <a:prstGeom prst="rect">
          <a:avLst/>
        </a:prstGeom>
        <a:gradFill flip="none" rotWithShape="1">
          <a:gsLst>
            <a:gs pos="0">
              <a:schemeClr val="bg1">
                <a:lumMod val="50000"/>
              </a:schemeClr>
            </a:gs>
            <a:gs pos="80000">
              <a:schemeClr val="bg1">
                <a:lumMod val="75000"/>
              </a:schemeClr>
            </a:gs>
            <a:gs pos="100000">
              <a:schemeClr val="bg1">
                <a:lumMod val="85000"/>
              </a:schemeClr>
            </a:gs>
          </a:gsLst>
          <a:lin ang="81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L’ENTREPRISE  VEND-ELLE UN PRODUIT OU UNE IMAGE ? </a:t>
          </a:r>
          <a:endParaRPr lang="fr-FR" sz="900" kern="1200" dirty="0"/>
        </a:p>
      </dsp:txBody>
      <dsp:txXfrm>
        <a:off x="3726267" y="1931087"/>
        <a:ext cx="1691465" cy="627533"/>
      </dsp:txXfrm>
    </dsp:sp>
    <dsp:sp modelId="{F3BFAC20-8031-43EC-A62F-8425CDD3544E}">
      <dsp:nvSpPr>
        <dsp:cNvPr id="0" name=""/>
        <dsp:cNvSpPr/>
      </dsp:nvSpPr>
      <dsp:spPr>
        <a:xfrm>
          <a:off x="5586950" y="765667"/>
          <a:ext cx="1691465" cy="1165419"/>
        </a:xfrm>
        <a:prstGeom prst="roundRect">
          <a:avLst/>
        </a:prstGeom>
        <a:blipFill rotWithShape="1">
          <a:blip xmlns:r="http://schemas.openxmlformats.org/officeDocument/2006/relationships" r:embed="rId4"/>
          <a:srcRect/>
          <a:stretch>
            <a:fillRect t="-23000" b="-23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D35ACE5-79D7-40A0-9250-6240FB167D33}">
      <dsp:nvSpPr>
        <dsp:cNvPr id="0" name=""/>
        <dsp:cNvSpPr/>
      </dsp:nvSpPr>
      <dsp:spPr>
        <a:xfrm>
          <a:off x="5586950" y="1931087"/>
          <a:ext cx="1691465" cy="627533"/>
        </a:xfrm>
        <a:prstGeom prst="rect">
          <a:avLst/>
        </a:prstGeom>
        <a:gradFill rotWithShape="0">
          <a:gsLst>
            <a:gs pos="0">
              <a:schemeClr val="accent4">
                <a:lumMod val="75000"/>
              </a:schemeClr>
            </a:gs>
            <a:gs pos="80000">
              <a:schemeClr val="accent4">
                <a:lumMod val="60000"/>
                <a:lumOff val="40000"/>
              </a:schemeClr>
            </a:gs>
            <a:gs pos="100000">
              <a:schemeClr val="accent4">
                <a:lumMod val="40000"/>
                <a:lumOff val="6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LE PRODUIT A-T-IL UN PRIX ? </a:t>
          </a:r>
          <a:endParaRPr lang="fr-FR" sz="900" kern="1200" dirty="0"/>
        </a:p>
      </dsp:txBody>
      <dsp:txXfrm>
        <a:off x="5586950" y="1931087"/>
        <a:ext cx="1691465" cy="627533"/>
      </dsp:txXfrm>
    </dsp:sp>
    <dsp:sp modelId="{2941679F-C108-A448-86A7-D5C771C9A978}">
      <dsp:nvSpPr>
        <dsp:cNvPr id="0" name=""/>
        <dsp:cNvSpPr/>
      </dsp:nvSpPr>
      <dsp:spPr>
        <a:xfrm>
          <a:off x="7447632" y="765667"/>
          <a:ext cx="1691465" cy="1165419"/>
        </a:xfrm>
        <a:prstGeom prst="roundRect">
          <a:avLst/>
        </a:prstGeom>
        <a:blipFill>
          <a:blip xmlns:r="http://schemas.openxmlformats.org/officeDocument/2006/relationships" r:embed="rId5"/>
          <a:srcRect/>
          <a:stretch>
            <a:fillRect l="-11000" r="-11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2E47BFC-F818-464D-BC58-E158C651A15A}">
      <dsp:nvSpPr>
        <dsp:cNvPr id="0" name=""/>
        <dsp:cNvSpPr/>
      </dsp:nvSpPr>
      <dsp:spPr>
        <a:xfrm>
          <a:off x="7447632" y="1931087"/>
          <a:ext cx="1691465" cy="627533"/>
        </a:xfrm>
        <a:prstGeom prst="rect">
          <a:avLst/>
        </a:prstGeom>
        <a:solidFill>
          <a:srgbClr val="FFFF00"/>
        </a:solid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LA GRANDE DISTRIBUTION EST- ELLE INCONTOURNABLE ? </a:t>
          </a:r>
          <a:endParaRPr lang="fr-FR" sz="900" kern="1200" dirty="0"/>
        </a:p>
      </dsp:txBody>
      <dsp:txXfrm>
        <a:off x="7447632" y="1931087"/>
        <a:ext cx="1691465" cy="627533"/>
      </dsp:txXfrm>
    </dsp:sp>
    <dsp:sp modelId="{7E81160E-DDCF-F94E-A2F8-C4F811FFFCCB}">
      <dsp:nvSpPr>
        <dsp:cNvPr id="0" name=""/>
        <dsp:cNvSpPr/>
      </dsp:nvSpPr>
      <dsp:spPr>
        <a:xfrm>
          <a:off x="4902" y="2727767"/>
          <a:ext cx="1691465" cy="1165419"/>
        </a:xfrm>
        <a:prstGeom prst="roundRect">
          <a:avLst/>
        </a:prstGeom>
        <a:blipFill rotWithShape="1">
          <a:blip xmlns:r="http://schemas.openxmlformats.org/officeDocument/2006/relationships" r:embed="rId6"/>
          <a:srcRect/>
          <a:stretch>
            <a:fillRect t="-23000" b="-23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28F5487-508F-DF49-AA8A-D2C517A5539D}">
      <dsp:nvSpPr>
        <dsp:cNvPr id="0" name=""/>
        <dsp:cNvSpPr/>
      </dsp:nvSpPr>
      <dsp:spPr>
        <a:xfrm>
          <a:off x="4902" y="3893186"/>
          <a:ext cx="1691465" cy="627533"/>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UNE ENTREPRISE DOIT-ELLE NECESSAIREMENT FAIRE DE LA PUBLICITE ? </a:t>
          </a:r>
          <a:endParaRPr lang="fr-FR" sz="900" kern="1200" dirty="0"/>
        </a:p>
      </dsp:txBody>
      <dsp:txXfrm>
        <a:off x="4902" y="3893186"/>
        <a:ext cx="1691465" cy="627533"/>
      </dsp:txXfrm>
    </dsp:sp>
    <dsp:sp modelId="{F39668A2-A8F7-4D57-9667-AB9D4554082E}">
      <dsp:nvSpPr>
        <dsp:cNvPr id="0" name=""/>
        <dsp:cNvSpPr/>
      </dsp:nvSpPr>
      <dsp:spPr>
        <a:xfrm>
          <a:off x="1865584" y="2727767"/>
          <a:ext cx="1691465" cy="1165419"/>
        </a:xfrm>
        <a:prstGeom prst="roundRect">
          <a:avLst/>
        </a:prstGeom>
        <a:blipFill rotWithShape="0">
          <a:blip xmlns:r="http://schemas.openxmlformats.org/officeDocument/2006/relationships" r:embed="rId7"/>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10C20AD-9DAA-463E-9E2F-D6806030039F}">
      <dsp:nvSpPr>
        <dsp:cNvPr id="0" name=""/>
        <dsp:cNvSpPr/>
      </dsp:nvSpPr>
      <dsp:spPr>
        <a:xfrm>
          <a:off x="1865584" y="3893186"/>
          <a:ext cx="1691465" cy="627533"/>
        </a:xfrm>
        <a:prstGeom prst="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FIDELISER OU CONQUERIR : L’ENTREPRISE DOIT- ELLE CHOISIR ? </a:t>
          </a:r>
          <a:endParaRPr lang="fr-FR" sz="900" kern="1200" dirty="0"/>
        </a:p>
      </dsp:txBody>
      <dsp:txXfrm>
        <a:off x="1865584" y="3893186"/>
        <a:ext cx="1691465" cy="627533"/>
      </dsp:txXfrm>
    </dsp:sp>
    <dsp:sp modelId="{894DC4DE-0F6B-D14F-96B8-3E4A48C18453}">
      <dsp:nvSpPr>
        <dsp:cNvPr id="0" name=""/>
        <dsp:cNvSpPr/>
      </dsp:nvSpPr>
      <dsp:spPr>
        <a:xfrm>
          <a:off x="3726267" y="2727767"/>
          <a:ext cx="1691465" cy="1165419"/>
        </a:xfrm>
        <a:prstGeom prst="roundRect">
          <a:avLst/>
        </a:prstGeom>
        <a:blipFill>
          <a:blip xmlns:r="http://schemas.openxmlformats.org/officeDocument/2006/relationships" r:embed="rId8"/>
          <a:srcRect/>
          <a:stretch>
            <a:fillRect t="-28000" b="-28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865C6BF-1EAF-5A4E-B106-01C2ADCC4667}">
      <dsp:nvSpPr>
        <dsp:cNvPr id="0" name=""/>
        <dsp:cNvSpPr/>
      </dsp:nvSpPr>
      <dsp:spPr>
        <a:xfrm>
          <a:off x="3726267" y="3893186"/>
          <a:ext cx="1691465" cy="627533"/>
        </a:xfrm>
        <a:prstGeom prst="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LA MERCATIQUE DURABLE EST-ELLE UN MYTHE OU UNE RÉALITÉ ? </a:t>
          </a:r>
        </a:p>
      </dsp:txBody>
      <dsp:txXfrm>
        <a:off x="3726267" y="3893186"/>
        <a:ext cx="1691465" cy="627533"/>
      </dsp:txXfrm>
    </dsp:sp>
    <dsp:sp modelId="{666127AB-9CB3-4228-903D-676AE5BD3308}">
      <dsp:nvSpPr>
        <dsp:cNvPr id="0" name=""/>
        <dsp:cNvSpPr/>
      </dsp:nvSpPr>
      <dsp:spPr>
        <a:xfrm>
          <a:off x="5586950" y="2727767"/>
          <a:ext cx="1691465" cy="1165419"/>
        </a:xfrm>
        <a:prstGeom prst="roundRect">
          <a:avLst/>
        </a:prstGeom>
        <a:blipFill>
          <a:blip xmlns:r="http://schemas.openxmlformats.org/officeDocument/2006/relationships" r:embed="rId9"/>
          <a:srcRect/>
          <a:stretch>
            <a:fillRect t="-24000" b="-24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FFB585B-9E10-43A3-954F-AF1AD693DF8E}">
      <dsp:nvSpPr>
        <dsp:cNvPr id="0" name=""/>
        <dsp:cNvSpPr/>
      </dsp:nvSpPr>
      <dsp:spPr>
        <a:xfrm>
          <a:off x="5586950" y="3893186"/>
          <a:ext cx="1691465" cy="627533"/>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r>
            <a:rPr lang="fr-FR" sz="900" b="1" kern="1200" dirty="0"/>
            <a:t>LA MERCATIQUE PEUT-ELLE ÊTRE ÉTHIQUE ? </a:t>
          </a:r>
        </a:p>
      </dsp:txBody>
      <dsp:txXfrm>
        <a:off x="5586950" y="3893186"/>
        <a:ext cx="1691465" cy="627533"/>
      </dsp:txXfrm>
    </dsp:sp>
    <dsp:sp modelId="{FBD94577-97FC-4256-8D3A-DABA7B6B1DF8}">
      <dsp:nvSpPr>
        <dsp:cNvPr id="0" name=""/>
        <dsp:cNvSpPr/>
      </dsp:nvSpPr>
      <dsp:spPr>
        <a:xfrm>
          <a:off x="7447632" y="2727767"/>
          <a:ext cx="1691465" cy="1165419"/>
        </a:xfrm>
        <a:prstGeom prst="roundRect">
          <a:avLst/>
        </a:prstGeom>
        <a:blipFill rotWithShape="0">
          <a:blip xmlns:r="http://schemas.openxmlformats.org/officeDocument/2006/relationships" r:embed="rId10"/>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E225B29-C521-49D2-90C5-434D2DF6E137}">
      <dsp:nvSpPr>
        <dsp:cNvPr id="0" name=""/>
        <dsp:cNvSpPr/>
      </dsp:nvSpPr>
      <dsp:spPr>
        <a:xfrm>
          <a:off x="7447632" y="3893186"/>
          <a:ext cx="1691465" cy="627533"/>
        </a:xfrm>
        <a:prstGeom prst="rect">
          <a:avLst/>
        </a:prstGeom>
        <a:gradFill flip="none" rotWithShape="0">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4008" tIns="64008" rIns="64008" bIns="0" numCol="1" spcCol="1270" anchor="t" anchorCtr="0">
          <a:noAutofit/>
        </a:bodyPr>
        <a:lstStyle/>
        <a:p>
          <a:pPr marL="0" lvl="0" indent="0" algn="ctr" defTabSz="400050">
            <a:lnSpc>
              <a:spcPct val="90000"/>
            </a:lnSpc>
            <a:spcBef>
              <a:spcPct val="0"/>
            </a:spcBef>
            <a:spcAft>
              <a:spcPct val="35000"/>
            </a:spcAft>
            <a:buNone/>
          </a:pPr>
          <a:endParaRPr lang="fr-FR" sz="900" kern="1200" dirty="0"/>
        </a:p>
      </dsp:txBody>
      <dsp:txXfrm>
        <a:off x="7447632" y="3893186"/>
        <a:ext cx="1691465" cy="627533"/>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Hédonistes, oblatives, auto-expression</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Acheter, payer, consommer</a:t>
          </a:r>
        </a:p>
      </dsp:txBody>
      <dsp:txXfrm>
        <a:off x="31613" y="780110"/>
        <a:ext cx="8166374" cy="584369"/>
      </dsp:txXfrm>
    </dsp:sp>
  </dsp:spTree>
</dsp:drawing>
</file>

<file path=ppt/diagrams/drawing20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67002"/>
          <a:ext cx="8229600" cy="522404"/>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 </a:t>
          </a:r>
          <a:r>
            <a:rPr lang="fr-FR" sz="2300" kern="1200" dirty="0"/>
            <a:t>Elle permet de fabriquer davantage de produits</a:t>
          </a:r>
        </a:p>
      </dsp:txBody>
      <dsp:txXfrm>
        <a:off x="25502" y="92504"/>
        <a:ext cx="8178596" cy="471400"/>
      </dsp:txXfrm>
    </dsp:sp>
    <dsp:sp modelId="{D630E1FA-4615-4785-9932-154AFAB6223D}">
      <dsp:nvSpPr>
        <dsp:cNvPr id="0" name=""/>
        <dsp:cNvSpPr/>
      </dsp:nvSpPr>
      <dsp:spPr>
        <a:xfrm>
          <a:off x="0" y="736978"/>
          <a:ext cx="8229600" cy="522404"/>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Elle remplace  la notion de vente du bien par celle de la vente de l’usage du bien ?</a:t>
          </a:r>
        </a:p>
      </dsp:txBody>
      <dsp:txXfrm>
        <a:off x="25502" y="762480"/>
        <a:ext cx="8178596" cy="471400"/>
      </dsp:txXfrm>
    </dsp:sp>
  </dsp:spTree>
</dsp:drawing>
</file>

<file path=ppt/diagrams/drawing20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55165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fr-FR" sz="2300" kern="1200" dirty="0"/>
            <a:t>Elle développe la fonction de concurrence </a:t>
          </a:r>
        </a:p>
      </dsp:txBody>
      <dsp:txXfrm>
        <a:off x="26930" y="26930"/>
        <a:ext cx="8175740" cy="497795"/>
      </dsp:txXfrm>
    </dsp:sp>
    <dsp:sp modelId="{D630E1FA-4615-4785-9932-154AFAB6223D}">
      <dsp:nvSpPr>
        <dsp:cNvPr id="0" name=""/>
        <dsp:cNvSpPr/>
      </dsp:nvSpPr>
      <dsp:spPr>
        <a:xfrm>
          <a:off x="0" y="742738"/>
          <a:ext cx="8229600" cy="55165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fr-FR" sz="2300" kern="1200" dirty="0"/>
            <a:t>Elle remplace la notion d’usage du bien par celle de vente du bien</a:t>
          </a:r>
        </a:p>
      </dsp:txBody>
      <dsp:txXfrm>
        <a:off x="26930" y="769668"/>
        <a:ext cx="8175740" cy="497795"/>
      </dsp:txXfrm>
    </dsp:sp>
  </dsp:spTree>
</dsp:drawing>
</file>

<file path=ppt/diagrams/drawing20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9168"/>
          <a:ext cx="8229600" cy="1113840"/>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Elle remplace  la notion de vente du bien par celle de la vente de l’usage du bien ?</a:t>
          </a:r>
        </a:p>
      </dsp:txBody>
      <dsp:txXfrm>
        <a:off x="54373" y="83541"/>
        <a:ext cx="8120854" cy="1005094"/>
      </dsp:txXfrm>
    </dsp:sp>
  </dsp:spTree>
</dsp:drawing>
</file>

<file path=ppt/diagrams/drawing20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42214"/>
          <a:ext cx="8229600" cy="719549"/>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fr-FR" sz="3000" kern="1200" dirty="0"/>
            <a:t>Un respect précis du label AB </a:t>
          </a:r>
        </a:p>
      </dsp:txBody>
      <dsp:txXfrm>
        <a:off x="35125" y="277339"/>
        <a:ext cx="8159350" cy="649299"/>
      </dsp:txXfrm>
    </dsp:sp>
    <dsp:sp modelId="{D630E1FA-4615-4785-9932-154AFAB6223D}">
      <dsp:nvSpPr>
        <dsp:cNvPr id="0" name=""/>
        <dsp:cNvSpPr/>
      </dsp:nvSpPr>
      <dsp:spPr>
        <a:xfrm>
          <a:off x="0" y="1123320"/>
          <a:ext cx="8229600" cy="719549"/>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fr-FR" sz="3000" kern="1200" dirty="0"/>
            <a:t>Une utilisation abusive de l’image « éco durable »</a:t>
          </a:r>
        </a:p>
      </dsp:txBody>
      <dsp:txXfrm>
        <a:off x="35125" y="1158445"/>
        <a:ext cx="8159350" cy="649299"/>
      </dsp:txXfrm>
    </dsp:sp>
  </dsp:spTree>
</dsp:drawing>
</file>

<file path=ppt/diagrams/drawing20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 Une réelle promesse environnementale </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Une utilisation abusive de l’image « éco durable »</a:t>
          </a:r>
        </a:p>
      </dsp:txBody>
      <dsp:txXfrm>
        <a:off x="31613" y="780110"/>
        <a:ext cx="8166374" cy="584369"/>
      </dsp:txXfrm>
    </dsp:sp>
  </dsp:spTree>
</dsp:drawing>
</file>

<file path=ppt/diagrams/drawing20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 engagement fort du consommateur dans l’écologie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 respect précis du label AB </a:t>
          </a:r>
        </a:p>
      </dsp:txBody>
      <dsp:txXfrm>
        <a:off x="31613" y="780110"/>
        <a:ext cx="8166374" cy="584369"/>
      </dsp:txXfrm>
    </dsp:sp>
  </dsp:spTree>
</dsp:drawing>
</file>

<file path=ppt/diagrams/drawing20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40890"/>
          <a:ext cx="8229600" cy="719549"/>
        </a:xfrm>
        <a:prstGeom prst="round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fr-FR" sz="3000" kern="1200" dirty="0"/>
            <a:t>Une utilisation abusive de l’image « éco durable »</a:t>
          </a:r>
        </a:p>
      </dsp:txBody>
      <dsp:txXfrm>
        <a:off x="35125" y="176015"/>
        <a:ext cx="8159350" cy="649299"/>
      </dsp:txXfrm>
    </dsp:sp>
  </dsp:spTree>
</dsp:drawing>
</file>

<file path=ppt/diagrams/drawing20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Le boycott</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La grève</a:t>
          </a:r>
        </a:p>
      </dsp:txBody>
      <dsp:txXfrm>
        <a:off x="64397" y="1563616"/>
        <a:ext cx="8100806" cy="1190381"/>
      </dsp:txXfrm>
    </dsp:sp>
  </dsp:spTree>
</dsp:drawing>
</file>

<file path=ppt/diagrams/drawing20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 boycott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grève</a:t>
          </a:r>
        </a:p>
      </dsp:txBody>
      <dsp:txXfrm>
        <a:off x="31613" y="780110"/>
        <a:ext cx="8166374" cy="584369"/>
      </dsp:txXfrm>
    </dsp:sp>
  </dsp:spTree>
</dsp:drawing>
</file>

<file path=ppt/diagrams/drawing20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L’achat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démission</a:t>
          </a:r>
        </a:p>
      </dsp:txBody>
      <dsp:txXfrm>
        <a:off x="31613" y="780110"/>
        <a:ext cx="8166374" cy="58436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9354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Hédonistes, oblatives, auto-expression</a:t>
          </a:r>
        </a:p>
      </dsp:txBody>
      <dsp:txXfrm>
        <a:off x="45663" y="45663"/>
        <a:ext cx="8138274" cy="844089"/>
      </dsp:txXfrm>
    </dsp:sp>
  </dsp:spTree>
</dsp:drawing>
</file>

<file path=ppt/diagrams/drawing2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98075"/>
          <a:ext cx="8229600" cy="671580"/>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est une pratique légale qui permet d’augmenter le CA </a:t>
          </a:r>
        </a:p>
      </dsp:txBody>
      <dsp:txXfrm>
        <a:off x="32784" y="330859"/>
        <a:ext cx="8164032" cy="606012"/>
      </dsp:txXfrm>
    </dsp:sp>
    <dsp:sp modelId="{D630E1FA-4615-4785-9932-154AFAB6223D}">
      <dsp:nvSpPr>
        <dsp:cNvPr id="0" name=""/>
        <dsp:cNvSpPr/>
      </dsp:nvSpPr>
      <dsp:spPr>
        <a:xfrm>
          <a:off x="0" y="1120440"/>
          <a:ext cx="8229600" cy="671580"/>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est une pratique commerciale illégale</a:t>
          </a:r>
        </a:p>
      </dsp:txBody>
      <dsp:txXfrm>
        <a:off x="32784" y="1153224"/>
        <a:ext cx="8164032" cy="606012"/>
      </dsp:txXfrm>
    </dsp:sp>
  </dsp:spTree>
</dsp:drawing>
</file>

<file path=ppt/diagrams/drawing2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 permet de fidéliser les clients plus efficacement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est appelée ainsi toute vente d’un bien tangible.</a:t>
          </a:r>
        </a:p>
      </dsp:txBody>
      <dsp:txXfrm>
        <a:off x="31613" y="780110"/>
        <a:ext cx="8166374" cy="584369"/>
      </dsp:txXfrm>
    </dsp:sp>
  </dsp:spTree>
</dsp:drawing>
</file>

<file path=ppt/diagrams/drawing2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est une pratique commerciale illégale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est une pratique légale qui permet d’augmenter le CA </a:t>
          </a:r>
        </a:p>
      </dsp:txBody>
      <dsp:txXfrm>
        <a:off x="31613" y="780110"/>
        <a:ext cx="8166374" cy="584369"/>
      </dsp:txXfrm>
    </dsp:sp>
  </dsp:spTree>
</dsp:drawing>
</file>

<file path=ppt/diagrams/drawing2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3018"/>
          <a:ext cx="8229600" cy="983384"/>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fr-FR" sz="4100" kern="1200" dirty="0"/>
            <a:t>Une</a:t>
          </a:r>
          <a:r>
            <a:rPr lang="fr-FR" sz="4100" kern="1200" baseline="0" dirty="0"/>
            <a:t> pratique commerciale illégale</a:t>
          </a:r>
          <a:endParaRPr lang="fr-FR" sz="4100" kern="1200" dirty="0"/>
        </a:p>
      </dsp:txBody>
      <dsp:txXfrm>
        <a:off x="48005" y="71023"/>
        <a:ext cx="8133590" cy="887374"/>
      </dsp:txXfrm>
    </dsp:sp>
  </dsp:spTree>
</dsp:drawing>
</file>

<file path=ppt/diagrams/drawing2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57681"/>
          <a:ext cx="8229600" cy="1007370"/>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fr-FR" sz="4200" kern="1200" dirty="0"/>
            <a:t>Le consumérisme (</a:t>
          </a:r>
          <a:r>
            <a:rPr lang="fr-FR" sz="4200" kern="1200" dirty="0" err="1"/>
            <a:t>consommaction</a:t>
          </a:r>
          <a:r>
            <a:rPr lang="fr-FR" sz="4200" kern="1200" dirty="0"/>
            <a:t>)</a:t>
          </a:r>
        </a:p>
      </dsp:txBody>
      <dsp:txXfrm>
        <a:off x="49176" y="206857"/>
        <a:ext cx="8131248" cy="909018"/>
      </dsp:txXfrm>
    </dsp:sp>
    <dsp:sp modelId="{D630E1FA-4615-4785-9932-154AFAB6223D}">
      <dsp:nvSpPr>
        <dsp:cNvPr id="0" name=""/>
        <dsp:cNvSpPr/>
      </dsp:nvSpPr>
      <dsp:spPr>
        <a:xfrm>
          <a:off x="0" y="1480499"/>
          <a:ext cx="8229600" cy="1007370"/>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fr-FR" sz="4200" kern="1200" dirty="0"/>
            <a:t>L’éthique</a:t>
          </a:r>
        </a:p>
      </dsp:txBody>
      <dsp:txXfrm>
        <a:off x="49176" y="1529675"/>
        <a:ext cx="8131248" cy="909018"/>
      </dsp:txXfrm>
    </dsp:sp>
  </dsp:spTree>
</dsp:drawing>
</file>

<file path=ppt/diagrams/drawing2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associations de consommateurs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déontologie</a:t>
          </a:r>
        </a:p>
      </dsp:txBody>
      <dsp:txXfrm>
        <a:off x="31613" y="780110"/>
        <a:ext cx="8166374" cy="58436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Impulsif, routinier, réfléchi</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Très chers, chers, pas chers</a:t>
          </a:r>
        </a:p>
      </dsp:txBody>
      <dsp:txXfrm>
        <a:off x="64397" y="1563616"/>
        <a:ext cx="8100806" cy="1190381"/>
      </dsp:txXfrm>
    </dsp:sp>
  </dsp:spTree>
</dsp:drawing>
</file>

<file path=ppt/diagrams/drawing2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L’éthique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 consumérisme (</a:t>
          </a:r>
          <a:r>
            <a:rPr lang="fr-FR" sz="2700" kern="1200" dirty="0" err="1"/>
            <a:t>consommaction</a:t>
          </a:r>
          <a:r>
            <a:rPr lang="fr-FR" sz="2700" kern="1200" dirty="0"/>
            <a:t>)</a:t>
          </a:r>
        </a:p>
      </dsp:txBody>
      <dsp:txXfrm>
        <a:off x="31613" y="780110"/>
        <a:ext cx="8166374" cy="584369"/>
      </dsp:txXfrm>
    </dsp:sp>
  </dsp:spTree>
</dsp:drawing>
</file>

<file path=ppt/diagrams/drawing2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42926"/>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fr-FR" sz="3500" kern="1200" dirty="0"/>
            <a:t>Le consumérisme (</a:t>
          </a:r>
          <a:r>
            <a:rPr lang="fr-FR" sz="3500" kern="1200" dirty="0" err="1"/>
            <a:t>consommaction</a:t>
          </a:r>
          <a:r>
            <a:rPr lang="fr-FR" sz="3500" kern="1200" dirty="0"/>
            <a:t>)</a:t>
          </a:r>
        </a:p>
      </dsp:txBody>
      <dsp:txXfrm>
        <a:off x="41148" y="41148"/>
        <a:ext cx="8147304" cy="760630"/>
      </dsp:txXfrm>
    </dsp:sp>
  </dsp:spTree>
</dsp:drawing>
</file>

<file path=ppt/diagrams/drawing2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L’INPI</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La DGCCRF</a:t>
          </a:r>
        </a:p>
      </dsp:txBody>
      <dsp:txXfrm>
        <a:off x="64397" y="1563616"/>
        <a:ext cx="8100806" cy="1190381"/>
      </dsp:txXfrm>
    </dsp:sp>
  </dsp:spTree>
</dsp:drawing>
</file>

<file path=ppt/diagrams/drawing2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DGCCRF</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L’INPI</a:t>
          </a:r>
        </a:p>
      </dsp:txBody>
      <dsp:txXfrm>
        <a:off x="31613" y="780110"/>
        <a:ext cx="8166374" cy="584369"/>
      </dsp:txXfrm>
    </dsp:sp>
  </dsp:spTree>
</dsp:drawing>
</file>

<file path=ppt/diagrams/drawing2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L’INC</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err="1"/>
            <a:t>Consomag</a:t>
          </a:r>
          <a:endParaRPr lang="fr-FR" sz="2700" kern="1200" dirty="0"/>
        </a:p>
      </dsp:txBody>
      <dsp:txXfrm>
        <a:off x="31613" y="780110"/>
        <a:ext cx="8166374" cy="584369"/>
      </dsp:txXfrm>
    </dsp:sp>
  </dsp:spTree>
</dsp:drawing>
</file>

<file path=ppt/diagrams/drawing2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03920"/>
          <a:ext cx="8229600" cy="1113840"/>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Un ensemble de règles et de pratiques éthiques c’est-à-dire liées à la morale que s’impose un professionnel</a:t>
          </a:r>
        </a:p>
      </dsp:txBody>
      <dsp:txXfrm>
        <a:off x="54373" y="158293"/>
        <a:ext cx="8120854" cy="1005094"/>
      </dsp:txXfrm>
    </dsp:sp>
    <dsp:sp modelId="{D630E1FA-4615-4785-9932-154AFAB6223D}">
      <dsp:nvSpPr>
        <dsp:cNvPr id="0" name=""/>
        <dsp:cNvSpPr/>
      </dsp:nvSpPr>
      <dsp:spPr>
        <a:xfrm>
          <a:off x="0" y="1460339"/>
          <a:ext cx="8229600" cy="1113840"/>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 Une décision prise par la DGCCRF</a:t>
          </a:r>
        </a:p>
      </dsp:txBody>
      <dsp:txXfrm>
        <a:off x="54373" y="1514712"/>
        <a:ext cx="8120854" cy="1005094"/>
      </dsp:txXfrm>
    </dsp:sp>
  </dsp:spTree>
</dsp:drawing>
</file>

<file path=ppt/diagrams/drawing2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75327"/>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Une association qui contrôle l’éthique des entreprises</a:t>
          </a:r>
        </a:p>
      </dsp:txBody>
      <dsp:txXfrm>
        <a:off x="32967" y="32967"/>
        <a:ext cx="8163666" cy="609393"/>
      </dsp:txXfrm>
    </dsp:sp>
    <dsp:sp modelId="{D630E1FA-4615-4785-9932-154AFAB6223D}">
      <dsp:nvSpPr>
        <dsp:cNvPr id="0" name=""/>
        <dsp:cNvSpPr/>
      </dsp:nvSpPr>
      <dsp:spPr>
        <a:xfrm>
          <a:off x="0" y="734098"/>
          <a:ext cx="8229600" cy="675327"/>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fr-FR" sz="1700" kern="1200" dirty="0"/>
            <a:t>Un ensemble de règles et de pratiques éthiques c’est-à-dire liées à la morale que s’impose un professionnel</a:t>
          </a:r>
        </a:p>
      </dsp:txBody>
      <dsp:txXfrm>
        <a:off x="32967" y="767065"/>
        <a:ext cx="8163666" cy="609393"/>
      </dsp:txXfrm>
    </dsp:sp>
  </dsp:spTree>
</dsp:drawing>
</file>

<file path=ppt/diagrams/drawing2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55200"/>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Une décision prise par la DGCCRF</a:t>
          </a:r>
        </a:p>
      </dsp:txBody>
      <dsp:txXfrm>
        <a:off x="31984" y="31984"/>
        <a:ext cx="8165632" cy="591232"/>
      </dsp:txXfrm>
    </dsp:sp>
    <dsp:sp modelId="{D630E1FA-4615-4785-9932-154AFAB6223D}">
      <dsp:nvSpPr>
        <dsp:cNvPr id="0" name=""/>
        <dsp:cNvSpPr/>
      </dsp:nvSpPr>
      <dsp:spPr>
        <a:xfrm>
          <a:off x="0" y="760017"/>
          <a:ext cx="8229600" cy="655200"/>
        </a:xfrm>
        <a:prstGeom prst="roundRect">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Une charte immorale</a:t>
          </a:r>
        </a:p>
      </dsp:txBody>
      <dsp:txXfrm>
        <a:off x="31984" y="792001"/>
        <a:ext cx="8165632" cy="591232"/>
      </dsp:txXfrm>
    </dsp:sp>
  </dsp:spTree>
</dsp:drawing>
</file>

<file path=ppt/diagrams/drawing2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Très chers, chers, pas chers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Impulsif, routinier, réfléchi</a:t>
          </a:r>
        </a:p>
      </dsp:txBody>
      <dsp:txXfrm>
        <a:off x="31613" y="780110"/>
        <a:ext cx="8166374" cy="584369"/>
      </dsp:txXfrm>
    </dsp:sp>
  </dsp:spTree>
</dsp:drawing>
</file>

<file path=ppt/diagrams/drawing2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2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199250"/>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lang="fr-FR" sz="5000" kern="1200" dirty="0"/>
            <a:t>(PV HT – PA HT) / PA HT X 100</a:t>
          </a:r>
        </a:p>
      </dsp:txBody>
      <dsp:txXfrm>
        <a:off x="58543" y="58543"/>
        <a:ext cx="8112514" cy="1082164"/>
      </dsp:txXfrm>
    </dsp:sp>
    <dsp:sp modelId="{D630E1FA-4615-4785-9932-154AFAB6223D}">
      <dsp:nvSpPr>
        <dsp:cNvPr id="0" name=""/>
        <dsp:cNvSpPr/>
      </dsp:nvSpPr>
      <dsp:spPr>
        <a:xfrm>
          <a:off x="0" y="1492019"/>
          <a:ext cx="8229600" cy="1199250"/>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lang="fr-FR" sz="5000" kern="1200" dirty="0"/>
            <a:t>(PV HT – PA HT) / PV HT X 100</a:t>
          </a:r>
        </a:p>
      </dsp:txBody>
      <dsp:txXfrm>
        <a:off x="58543" y="1550562"/>
        <a:ext cx="8112514" cy="1082164"/>
      </dsp:txXfrm>
    </dsp:sp>
  </dsp:spTree>
</dsp:drawing>
</file>

<file path=ppt/diagrams/drawing2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(V</a:t>
          </a:r>
          <a:r>
            <a:rPr lang="fr-FR" sz="2700" kern="1200" baseline="-25000" dirty="0"/>
            <a:t>1</a:t>
          </a:r>
          <a:r>
            <a:rPr lang="fr-FR" sz="2700" kern="1200" dirty="0"/>
            <a:t>-V</a:t>
          </a:r>
          <a:r>
            <a:rPr lang="fr-FR" sz="2700" kern="1200" baseline="-25000" dirty="0"/>
            <a:t>0</a:t>
          </a:r>
          <a:r>
            <a:rPr lang="fr-FR" sz="2700" kern="1200" dirty="0"/>
            <a:t>)/V</a:t>
          </a:r>
          <a:r>
            <a:rPr lang="fr-FR" sz="2700" kern="1200" baseline="-25000" dirty="0"/>
            <a:t>0</a:t>
          </a:r>
          <a:r>
            <a:rPr lang="fr-FR" sz="2700" kern="1200" dirty="0"/>
            <a:t> X 100</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(PV HT – PA HT) / PA HT X 100</a:t>
          </a:r>
        </a:p>
      </dsp:txBody>
      <dsp:txXfrm>
        <a:off x="31613" y="780110"/>
        <a:ext cx="8166374" cy="584369"/>
      </dsp:txXfrm>
    </dsp:sp>
  </dsp:spTree>
</dsp:drawing>
</file>

<file path=ppt/diagrams/drawing2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(PV HT – PA HT) / PV HT X 100</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PV TTC / PA HT</a:t>
          </a:r>
        </a:p>
      </dsp:txBody>
      <dsp:txXfrm>
        <a:off x="31613" y="780110"/>
        <a:ext cx="8166374" cy="584369"/>
      </dsp:txXfrm>
    </dsp:sp>
  </dsp:spTree>
</dsp:drawing>
</file>

<file path=ppt/diagrams/drawing2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47848"/>
          <a:ext cx="8229600" cy="93541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A définir si une opération est rentable</a:t>
          </a:r>
        </a:p>
      </dsp:txBody>
      <dsp:txXfrm>
        <a:off x="45663" y="293511"/>
        <a:ext cx="8138274" cy="844089"/>
      </dsp:txXfrm>
    </dsp:sp>
    <dsp:sp modelId="{D630E1FA-4615-4785-9932-154AFAB6223D}">
      <dsp:nvSpPr>
        <dsp:cNvPr id="0" name=""/>
        <dsp:cNvSpPr/>
      </dsp:nvSpPr>
      <dsp:spPr>
        <a:xfrm>
          <a:off x="0" y="1476179"/>
          <a:ext cx="8229600" cy="93541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fr-FR" sz="3900" kern="1200" dirty="0"/>
            <a:t>A prévoir les ventes</a:t>
          </a:r>
        </a:p>
      </dsp:txBody>
      <dsp:txXfrm>
        <a:off x="45663" y="1521842"/>
        <a:ext cx="8138274" cy="844089"/>
      </dsp:txXfrm>
    </dsp:sp>
  </dsp:spTree>
</dsp:drawing>
</file>

<file path=ppt/diagrams/drawing2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 définir si une opération est rentable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 prévoir les ventes</a:t>
          </a:r>
        </a:p>
      </dsp:txBody>
      <dsp:txXfrm>
        <a:off x="31613" y="780110"/>
        <a:ext cx="8166374" cy="58436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Prévu, imprévu, courant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Il n’y en a que 2</a:t>
          </a:r>
        </a:p>
      </dsp:txBody>
      <dsp:txXfrm>
        <a:off x="31613" y="780110"/>
        <a:ext cx="8166374" cy="584369"/>
      </dsp:txXfrm>
    </dsp:sp>
  </dsp:spTree>
</dsp:drawing>
</file>

<file path=ppt/diagrams/drawing2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 évaluer la saisonnalité des ventes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 calculer un prix psychologique</a:t>
          </a:r>
        </a:p>
      </dsp:txBody>
      <dsp:txXfrm>
        <a:off x="31613" y="780110"/>
        <a:ext cx="8166374" cy="584369"/>
      </dsp:txXfrm>
    </dsp:sp>
  </dsp:spTree>
</dsp:drawing>
</file>

<file path=ppt/diagrams/drawing2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SR en valeur</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SR en volume</a:t>
          </a:r>
        </a:p>
      </dsp:txBody>
      <dsp:txXfrm>
        <a:off x="64397" y="1563616"/>
        <a:ext cx="8100806" cy="1190381"/>
      </dsp:txXfrm>
    </dsp:sp>
  </dsp:spTree>
</dsp:drawing>
</file>

<file path=ppt/diagrams/drawing2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Résultat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Point mort</a:t>
          </a:r>
        </a:p>
      </dsp:txBody>
      <dsp:txXfrm>
        <a:off x="31613" y="780110"/>
        <a:ext cx="8166374" cy="584369"/>
      </dsp:txXfrm>
    </dsp:sp>
  </dsp:spTree>
</dsp:drawing>
</file>

<file path=ppt/diagrams/drawing2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SR en volume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SR en valeur</a:t>
          </a:r>
        </a:p>
      </dsp:txBody>
      <dsp:txXfrm>
        <a:off x="31613" y="780110"/>
        <a:ext cx="8166374" cy="584369"/>
      </dsp:txXfrm>
    </dsp:sp>
  </dsp:spTree>
</dsp:drawing>
</file>

<file path=ppt/diagrams/drawing2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63693"/>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fr-FR" sz="4400" kern="1200" dirty="0"/>
            <a:t>SR en valeur</a:t>
          </a:r>
        </a:p>
      </dsp:txBody>
      <dsp:txXfrm>
        <a:off x="51925" y="51925"/>
        <a:ext cx="8125750" cy="959843"/>
      </dsp:txXfrm>
    </dsp:sp>
  </dsp:spTree>
</dsp:drawing>
</file>

<file path=ppt/diagrams/drawing2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(VA-VD)/VD X 100</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(VD-VA)/VA</a:t>
          </a:r>
          <a:r>
            <a:rPr lang="fr-FR" sz="5500" kern="1200" baseline="0" dirty="0"/>
            <a:t> x 100</a:t>
          </a:r>
          <a:endParaRPr lang="fr-FR" sz="5500" kern="1200" dirty="0"/>
        </a:p>
      </dsp:txBody>
      <dsp:txXfrm>
        <a:off x="64397" y="1563616"/>
        <a:ext cx="8100806" cy="1190381"/>
      </dsp:txXfrm>
    </dsp:sp>
  </dsp:spTree>
</dsp:drawing>
</file>

<file path=ppt/diagrams/drawing2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VA-VD/VD x100</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(VD-VA)/VA</a:t>
          </a:r>
          <a:r>
            <a:rPr lang="fr-FR" sz="2700" kern="1200" baseline="0" dirty="0"/>
            <a:t> x 100</a:t>
          </a:r>
          <a:endParaRPr lang="fr-FR" sz="2700" kern="1200" dirty="0"/>
        </a:p>
      </dsp:txBody>
      <dsp:txXfrm>
        <a:off x="31613" y="780110"/>
        <a:ext cx="8166374" cy="584369"/>
      </dsp:txXfrm>
    </dsp:sp>
  </dsp:spTree>
</dsp:drawing>
</file>

<file path=ppt/diagrams/drawing2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VD-VA/VA x 100</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(VA-VD)/VD X 100</a:t>
          </a:r>
        </a:p>
      </dsp:txBody>
      <dsp:txXfrm>
        <a:off x="31613" y="780110"/>
        <a:ext cx="8166374" cy="584369"/>
      </dsp:txXfrm>
    </dsp:sp>
  </dsp:spTree>
</dsp:drawing>
</file>

<file path=ppt/diagrams/drawing2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63693"/>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fr-FR" sz="4400" kern="1200" dirty="0"/>
            <a:t>(VA-VD)/VD X 100</a:t>
          </a:r>
        </a:p>
      </dsp:txBody>
      <dsp:txXfrm>
        <a:off x="51925" y="51925"/>
        <a:ext cx="8125750" cy="959843"/>
      </dsp:txXfrm>
    </dsp:sp>
  </dsp:spTree>
</dsp:drawing>
</file>

<file path=ppt/diagrams/drawing2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8€ </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8,33€</a:t>
          </a:r>
        </a:p>
      </dsp:txBody>
      <dsp:txXfrm>
        <a:off x="64397" y="1563616"/>
        <a:ext cx="8100806" cy="119038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5713"/>
          <a:ext cx="8229600" cy="11272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fr-FR" sz="4700" kern="1200" dirty="0"/>
            <a:t>Impulsif, routinier, réfléchi</a:t>
          </a:r>
        </a:p>
      </dsp:txBody>
      <dsp:txXfrm>
        <a:off x="55030" y="70743"/>
        <a:ext cx="8119540" cy="1017235"/>
      </dsp:txXfrm>
    </dsp:sp>
  </dsp:spTree>
</dsp:drawing>
</file>

<file path=ppt/diagrams/drawing2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8€</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12€</a:t>
          </a:r>
        </a:p>
      </dsp:txBody>
      <dsp:txXfrm>
        <a:off x="31613" y="780110"/>
        <a:ext cx="8166374" cy="584369"/>
      </dsp:txXfrm>
    </dsp:sp>
  </dsp:spTree>
</dsp:drawing>
</file>

<file path=ppt/diagrams/drawing2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8,33€</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11,80€</a:t>
          </a:r>
        </a:p>
      </dsp:txBody>
      <dsp:txXfrm>
        <a:off x="31613" y="780110"/>
        <a:ext cx="8166374" cy="584369"/>
      </dsp:txXfrm>
    </dsp:sp>
  </dsp:spTree>
</dsp:drawing>
</file>

<file path=ppt/diagrams/drawing2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63693"/>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fr-FR" sz="4400" kern="1200" dirty="0"/>
            <a:t>8,33 €  (10 / 1,20 = 8,33 €)</a:t>
          </a:r>
        </a:p>
      </dsp:txBody>
      <dsp:txXfrm>
        <a:off x="51925" y="51925"/>
        <a:ext cx="8125750" cy="959843"/>
      </dsp:txXfrm>
    </dsp:sp>
  </dsp:spTree>
</dsp:drawing>
</file>

<file path=ppt/diagrams/drawing2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15 % </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6,66 %</a:t>
          </a:r>
        </a:p>
      </dsp:txBody>
      <dsp:txXfrm>
        <a:off x="64397" y="1563616"/>
        <a:ext cx="8100806" cy="1190381"/>
      </dsp:txXfrm>
    </dsp:sp>
  </dsp:spTree>
</dsp:drawing>
</file>

<file path=ppt/diagrams/drawing2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15 %</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6,66 %</a:t>
          </a:r>
        </a:p>
      </dsp:txBody>
      <dsp:txXfrm>
        <a:off x="31613" y="780110"/>
        <a:ext cx="8166374" cy="584369"/>
      </dsp:txXfrm>
    </dsp:sp>
  </dsp:spTree>
</dsp:drawing>
</file>

<file path=ppt/diagrams/drawing2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20 %</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60 %</a:t>
          </a:r>
        </a:p>
      </dsp:txBody>
      <dsp:txXfrm>
        <a:off x="31613" y="780110"/>
        <a:ext cx="8166374" cy="584369"/>
      </dsp:txXfrm>
    </dsp:sp>
  </dsp:spTree>
</dsp:drawing>
</file>

<file path=ppt/diagrams/drawing2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43623"/>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fr-FR" sz="4300" kern="1200" dirty="0"/>
            <a:t>15</a:t>
          </a:r>
          <a:r>
            <a:rPr lang="fr-FR" sz="4300" kern="1200" baseline="0" dirty="0"/>
            <a:t> %     (3 / 20 ) x 100 = 15%</a:t>
          </a:r>
          <a:endParaRPr lang="fr-FR" sz="4300" kern="1200" dirty="0"/>
        </a:p>
      </dsp:txBody>
      <dsp:txXfrm>
        <a:off x="50945" y="50945"/>
        <a:ext cx="8127710" cy="941733"/>
      </dsp:txXfrm>
    </dsp:sp>
  </dsp:spTree>
</dsp:drawing>
</file>

<file path=ppt/diagrams/drawing2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2740"/>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fr-FR" sz="3300" kern="1200" dirty="0"/>
            <a:t>C’est une élasticité positive forte, la demande et les prix varient dans le même sens</a:t>
          </a:r>
        </a:p>
      </dsp:txBody>
      <dsp:txXfrm>
        <a:off x="64083" y="64083"/>
        <a:ext cx="8101434" cy="1184574"/>
      </dsp:txXfrm>
    </dsp:sp>
    <dsp:sp modelId="{D630E1FA-4615-4785-9932-154AFAB6223D}">
      <dsp:nvSpPr>
        <dsp:cNvPr id="0" name=""/>
        <dsp:cNvSpPr/>
      </dsp:nvSpPr>
      <dsp:spPr>
        <a:xfrm>
          <a:off x="0" y="1467539"/>
          <a:ext cx="8229600" cy="1312740"/>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fr-FR" sz="3300" kern="1200" dirty="0"/>
            <a:t>C’est une élasticité positive forte, la demande et les prix varient en sens inverse</a:t>
          </a:r>
        </a:p>
      </dsp:txBody>
      <dsp:txXfrm>
        <a:off x="64083" y="1531622"/>
        <a:ext cx="8101434" cy="1184574"/>
      </dsp:txXfrm>
    </dsp:sp>
  </dsp:spTree>
</dsp:drawing>
</file>

<file path=ppt/diagrams/drawing2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38560"/>
          <a:ext cx="8229600" cy="45571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C’est une élasticité faible, la demande et les prix varient en sens inverse</a:t>
          </a:r>
        </a:p>
      </dsp:txBody>
      <dsp:txXfrm>
        <a:off x="22246" y="160806"/>
        <a:ext cx="8185108" cy="411223"/>
      </dsp:txXfrm>
    </dsp:sp>
    <dsp:sp modelId="{D630E1FA-4615-4785-9932-154AFAB6223D}">
      <dsp:nvSpPr>
        <dsp:cNvPr id="0" name=""/>
        <dsp:cNvSpPr/>
      </dsp:nvSpPr>
      <dsp:spPr>
        <a:xfrm>
          <a:off x="0" y="736977"/>
          <a:ext cx="8229600" cy="45571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dirty="0"/>
            <a:t>C’est une élasticité positive forte, la demande et les prix varient en sens inverse</a:t>
          </a:r>
        </a:p>
      </dsp:txBody>
      <dsp:txXfrm>
        <a:off x="22246" y="759223"/>
        <a:ext cx="8185108" cy="411223"/>
      </dsp:txXfrm>
    </dsp:sp>
  </dsp:spTree>
</dsp:drawing>
</file>

<file path=ppt/diagrams/drawing2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431730"/>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C’est une élasticité négative forte, la demande et les prix varient dans le même sens</a:t>
          </a:r>
        </a:p>
      </dsp:txBody>
      <dsp:txXfrm>
        <a:off x="21075" y="21075"/>
        <a:ext cx="8187450" cy="389580"/>
      </dsp:txXfrm>
    </dsp:sp>
    <dsp:sp modelId="{D630E1FA-4615-4785-9932-154AFAB6223D}">
      <dsp:nvSpPr>
        <dsp:cNvPr id="0" name=""/>
        <dsp:cNvSpPr/>
      </dsp:nvSpPr>
      <dsp:spPr>
        <a:xfrm>
          <a:off x="0" y="735538"/>
          <a:ext cx="8229600" cy="431730"/>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C’est une élasticité positive forte, la demande et les prix varient dans le même sens</a:t>
          </a:r>
        </a:p>
      </dsp:txBody>
      <dsp:txXfrm>
        <a:off x="21075" y="756613"/>
        <a:ext cx="8187450" cy="38958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Valeur d’usage, valeur hédonique, valeur de signe</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Valeur monétaire, valeur psychologique, valeur sentimentale</a:t>
          </a:r>
        </a:p>
      </dsp:txBody>
      <dsp:txXfrm>
        <a:off x="66025" y="1535004"/>
        <a:ext cx="8097550" cy="1220470"/>
      </dsp:txXfrm>
    </dsp:sp>
  </dsp:spTree>
</dsp:drawing>
</file>

<file path=ppt/diagrams/drawing2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65162"/>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C’est une élasticité positive forte, la demande et les prix varient dans le même sens</a:t>
          </a:r>
        </a:p>
      </dsp:txBody>
      <dsp:txXfrm>
        <a:off x="51997" y="51997"/>
        <a:ext cx="8125606" cy="96116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59962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Valeur d’usage, valeur hédonique, valeur de signe</a:t>
          </a:r>
        </a:p>
      </dsp:txBody>
      <dsp:txXfrm>
        <a:off x="29271" y="29271"/>
        <a:ext cx="8171058" cy="541083"/>
      </dsp:txXfrm>
    </dsp:sp>
    <dsp:sp modelId="{D630E1FA-4615-4785-9932-154AFAB6223D}">
      <dsp:nvSpPr>
        <dsp:cNvPr id="0" name=""/>
        <dsp:cNvSpPr/>
      </dsp:nvSpPr>
      <dsp:spPr>
        <a:xfrm>
          <a:off x="0" y="745618"/>
          <a:ext cx="8229600" cy="59962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Valeur monétaire, valeur psychologique, valeur sentimentale</a:t>
          </a:r>
        </a:p>
      </dsp:txBody>
      <dsp:txXfrm>
        <a:off x="29271" y="774889"/>
        <a:ext cx="8171058" cy="54108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Il y en a quatre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Il n’y en a que deux</a:t>
          </a:r>
        </a:p>
      </dsp:txBody>
      <dsp:txXfrm>
        <a:off x="31613" y="780110"/>
        <a:ext cx="8166374" cy="58436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62342"/>
          <a:ext cx="8229600" cy="71954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fr-FR" sz="3000" kern="1200" dirty="0"/>
            <a:t>Valeur d’usage, valeur hédonique, valeur de signe</a:t>
          </a:r>
        </a:p>
      </dsp:txBody>
      <dsp:txXfrm>
        <a:off x="35125" y="297467"/>
        <a:ext cx="8159350" cy="6492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Lieu de rencontre entre l’offre et la demande</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Lieu où l’on fait ses courses</a:t>
          </a:r>
        </a:p>
      </dsp:txBody>
      <dsp:txXfrm>
        <a:off x="66025" y="1535004"/>
        <a:ext cx="8097550" cy="1220470"/>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575639"/>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Tout lieu à tout endroit</a:t>
          </a:r>
        </a:p>
      </dsp:txBody>
      <dsp:txXfrm>
        <a:off x="28100" y="28100"/>
        <a:ext cx="8173400" cy="519439"/>
      </dsp:txXfrm>
    </dsp:sp>
    <dsp:sp modelId="{D630E1FA-4615-4785-9932-154AFAB6223D}">
      <dsp:nvSpPr>
        <dsp:cNvPr id="0" name=""/>
        <dsp:cNvSpPr/>
      </dsp:nvSpPr>
      <dsp:spPr>
        <a:xfrm>
          <a:off x="0" y="744178"/>
          <a:ext cx="8229600" cy="575639"/>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Lieu de rencontre physique uniquement entre offre et demande</a:t>
          </a:r>
        </a:p>
      </dsp:txBody>
      <dsp:txXfrm>
        <a:off x="28100" y="772278"/>
        <a:ext cx="8173400" cy="519439"/>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Lieu de rencontre entre l’offre et la demande</a:t>
          </a: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Lieu où l’on fait ses courses</a:t>
          </a:r>
        </a:p>
      </dsp:txBody>
      <dsp:txXfrm>
        <a:off x="40209" y="996544"/>
        <a:ext cx="8149182" cy="743262"/>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Lieu de rencontre entre l’offre et la demande</a:t>
          </a:r>
        </a:p>
      </dsp:txBody>
      <dsp:txXfrm>
        <a:off x="66025" y="66025"/>
        <a:ext cx="8097550" cy="1220470"/>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338015"/>
          <a:ext cx="8229600" cy="86346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fr-FR" sz="3600" kern="1200" dirty="0"/>
            <a:t>Les 4P : </a:t>
          </a:r>
          <a:r>
            <a:rPr lang="fr-FR" sz="3600" kern="1200" dirty="0" err="1"/>
            <a:t>product</a:t>
          </a:r>
          <a:r>
            <a:rPr lang="fr-FR" sz="3600" kern="1200" dirty="0"/>
            <a:t>, prime, </a:t>
          </a:r>
          <a:r>
            <a:rPr lang="fr-FR" sz="3600" kern="1200" dirty="0" err="1"/>
            <a:t>pretention</a:t>
          </a:r>
          <a:r>
            <a:rPr lang="fr-FR" sz="3600" kern="1200" dirty="0"/>
            <a:t>, place</a:t>
          </a:r>
        </a:p>
      </dsp:txBody>
      <dsp:txXfrm>
        <a:off x="42151" y="380166"/>
        <a:ext cx="8145298" cy="779158"/>
      </dsp:txXfrm>
    </dsp:sp>
    <dsp:sp modelId="{D630E1FA-4615-4785-9932-154AFAB6223D}">
      <dsp:nvSpPr>
        <dsp:cNvPr id="0" name=""/>
        <dsp:cNvSpPr/>
      </dsp:nvSpPr>
      <dsp:spPr>
        <a:xfrm>
          <a:off x="0" y="1471859"/>
          <a:ext cx="8229600" cy="86346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fr-FR" sz="3600" kern="1200" dirty="0"/>
            <a:t>Les 4P : </a:t>
          </a:r>
          <a:r>
            <a:rPr lang="fr-FR" sz="3600" kern="1200" dirty="0" err="1"/>
            <a:t>product</a:t>
          </a:r>
          <a:r>
            <a:rPr lang="fr-FR" sz="3600" kern="1200" dirty="0"/>
            <a:t>, </a:t>
          </a:r>
          <a:r>
            <a:rPr lang="fr-FR" sz="3600" kern="1200" dirty="0" err="1"/>
            <a:t>price</a:t>
          </a:r>
          <a:r>
            <a:rPr lang="fr-FR" sz="3600" kern="1200" dirty="0"/>
            <a:t>, promotion, place</a:t>
          </a:r>
        </a:p>
      </dsp:txBody>
      <dsp:txXfrm>
        <a:off x="42151" y="1514010"/>
        <a:ext cx="8145298" cy="779158"/>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4P : </a:t>
          </a:r>
          <a:r>
            <a:rPr lang="fr-FR" sz="2700" kern="1200" dirty="0" err="1"/>
            <a:t>product</a:t>
          </a:r>
          <a:r>
            <a:rPr lang="fr-FR" sz="2700" kern="1200" dirty="0"/>
            <a:t>, prime, </a:t>
          </a:r>
          <a:r>
            <a:rPr lang="fr-FR" sz="2700" kern="1200" dirty="0" err="1"/>
            <a:t>pretention</a:t>
          </a:r>
          <a:r>
            <a:rPr lang="fr-FR" sz="2700" kern="1200" dirty="0"/>
            <a:t>, place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fixation du prix de vente d’un produit </a:t>
          </a:r>
        </a:p>
      </dsp:txBody>
      <dsp:txXfrm>
        <a:off x="31613" y="780110"/>
        <a:ext cx="8166374" cy="584369"/>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4P : </a:t>
          </a:r>
          <a:r>
            <a:rPr lang="fr-FR" sz="2700" kern="1200" dirty="0" err="1"/>
            <a:t>product</a:t>
          </a:r>
          <a:r>
            <a:rPr lang="fr-FR" sz="2700" kern="1200" dirty="0"/>
            <a:t>, </a:t>
          </a:r>
          <a:r>
            <a:rPr lang="fr-FR" sz="2700" kern="1200" dirty="0" err="1"/>
            <a:t>price</a:t>
          </a:r>
          <a:r>
            <a:rPr lang="fr-FR" sz="2700" kern="1200" dirty="0"/>
            <a:t>, promotion, place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ventes à l’exportation</a:t>
          </a:r>
        </a:p>
      </dsp:txBody>
      <dsp:txXfrm>
        <a:off x="31613" y="780110"/>
        <a:ext cx="8166374" cy="584369"/>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Les études documentaires, qualitatives et quantitatives</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Les études réflexives et analytiques</a:t>
          </a:r>
        </a:p>
      </dsp:txBody>
      <dsp:txXfrm>
        <a:off x="66025" y="1535004"/>
        <a:ext cx="8097550" cy="1220470"/>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études 4 P</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études d’usage, hédoniques et de signe</a:t>
          </a:r>
        </a:p>
      </dsp:txBody>
      <dsp:txXfrm>
        <a:off x="31613" y="780110"/>
        <a:ext cx="8166374" cy="584369"/>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études réflexives et analytiques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études documentaires, qualitatives et quantitatives</a:t>
          </a:r>
        </a:p>
      </dsp:txBody>
      <dsp:txXfrm>
        <a:off x="31613" y="780110"/>
        <a:ext cx="8166374" cy="5843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19808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kern="1200" dirty="0"/>
            <a:t>Les études documentaires, qualitatives et quantitatives</a:t>
          </a:r>
        </a:p>
      </dsp:txBody>
      <dsp:txXfrm>
        <a:off x="58485" y="58485"/>
        <a:ext cx="8112630" cy="1081110"/>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chemeClr val="accent2"/>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Le SIM</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chemeClr val="accent2"/>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Le marketing mix</a:t>
          </a:r>
        </a:p>
      </dsp:txBody>
      <dsp:txXfrm>
        <a:off x="64397" y="1563616"/>
        <a:ext cx="8100806" cy="1190381"/>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 marketing mix</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 SIM</a:t>
          </a:r>
        </a:p>
      </dsp:txBody>
      <dsp:txXfrm>
        <a:off x="31613" y="780110"/>
        <a:ext cx="8166374" cy="584369"/>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Les 4P</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AIDA</a:t>
          </a:r>
        </a:p>
      </dsp:txBody>
      <dsp:txXfrm>
        <a:off x="31613" y="780110"/>
        <a:ext cx="8166374" cy="584369"/>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5713"/>
          <a:ext cx="8229600" cy="11272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fr-FR" sz="4700" kern="1200" dirty="0"/>
            <a:t>Le SIM</a:t>
          </a:r>
        </a:p>
      </dsp:txBody>
      <dsp:txXfrm>
        <a:off x="55030" y="70743"/>
        <a:ext cx="8119540" cy="1017235"/>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Marketing stratégique / marketing opérationnel</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Analyse interne / analyse externe</a:t>
          </a:r>
        </a:p>
      </dsp:txBody>
      <dsp:txXfrm>
        <a:off x="66025" y="1535004"/>
        <a:ext cx="8097550" cy="1220470"/>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PESTEL + 4P</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4P + contrôle de l’action</a:t>
          </a:r>
        </a:p>
      </dsp:txBody>
      <dsp:txXfrm>
        <a:off x="31613" y="780110"/>
        <a:ext cx="8166374" cy="584369"/>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5699"/>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Analyse interne / Analyse externe</a:t>
          </a:r>
        </a:p>
      </dsp:txBody>
      <dsp:txXfrm>
        <a:off x="31613" y="37312"/>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Marketing stratégique / marketing opérationnel</a:t>
          </a:r>
        </a:p>
      </dsp:txBody>
      <dsp:txXfrm>
        <a:off x="31613" y="780110"/>
        <a:ext cx="8166374" cy="584369"/>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241731"/>
          <a:ext cx="8229600" cy="767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fr-FR" sz="3200" kern="1200" dirty="0"/>
            <a:t>Marketing stratégique / marketing opérationnel</a:t>
          </a:r>
        </a:p>
      </dsp:txBody>
      <dsp:txXfrm>
        <a:off x="37467" y="279198"/>
        <a:ext cx="8154666" cy="692586"/>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La segmentation</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La méthode 20/80</a:t>
          </a:r>
        </a:p>
      </dsp:txBody>
      <dsp:txXfrm>
        <a:off x="64397" y="1563616"/>
        <a:ext cx="8100806" cy="11903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méthode 20/80</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veille commerciale</a:t>
          </a:r>
        </a:p>
      </dsp:txBody>
      <dsp:txXfrm>
        <a:off x="31613" y="780110"/>
        <a:ext cx="8166374" cy="584369"/>
      </dsp:txXfrm>
    </dsp:sp>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789438"/>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segmentation</a:t>
          </a:r>
        </a:p>
      </dsp:txBody>
      <dsp:txXfrm>
        <a:off x="38537" y="38537"/>
        <a:ext cx="8152526" cy="712364"/>
      </dsp:txXfrm>
    </dsp:sp>
    <dsp:sp modelId="{D630E1FA-4615-4785-9932-154AFAB6223D}">
      <dsp:nvSpPr>
        <dsp:cNvPr id="0" name=""/>
        <dsp:cNvSpPr/>
      </dsp:nvSpPr>
      <dsp:spPr>
        <a:xfrm>
          <a:off x="0" y="931294"/>
          <a:ext cx="8229600" cy="84240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L’analyse qualitative de la demande</a:t>
          </a:r>
        </a:p>
      </dsp:txBody>
      <dsp:txXfrm>
        <a:off x="41123" y="972417"/>
        <a:ext cx="8147354" cy="760154"/>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4316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l" defTabSz="2489200">
            <a:lnSpc>
              <a:spcPct val="90000"/>
            </a:lnSpc>
            <a:spcBef>
              <a:spcPct val="0"/>
            </a:spcBef>
            <a:spcAft>
              <a:spcPct val="35000"/>
            </a:spcAft>
            <a:buNone/>
          </a:pPr>
          <a:r>
            <a:rPr lang="fr-FR" sz="5600" kern="1200" dirty="0"/>
            <a:t>La segmentation</a:t>
          </a:r>
        </a:p>
      </dsp:txBody>
      <dsp:txXfrm>
        <a:off x="65568" y="65568"/>
        <a:ext cx="8098464" cy="1212024"/>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Monopole, oligopole, concurrentielle, atomisée</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Leader, challenger, outsider, sortant</a:t>
          </a:r>
        </a:p>
      </dsp:txBody>
      <dsp:txXfrm>
        <a:off x="66025" y="1535004"/>
        <a:ext cx="8097550" cy="1220470"/>
      </dsp:txXfrm>
    </dsp:sp>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Monopole, saturée, anticoncurrentielle, atomisée </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Leader, challenger, outsider, sortant</a:t>
          </a:r>
        </a:p>
      </dsp:txBody>
      <dsp:txXfrm>
        <a:off x="31613" y="780110"/>
        <a:ext cx="8166374" cy="584369"/>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82368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Monopole, oligopole, concurrentielle, atomisée</a:t>
          </a:r>
        </a:p>
      </dsp:txBody>
      <dsp:txXfrm>
        <a:off x="40209" y="40209"/>
        <a:ext cx="8149182" cy="743262"/>
      </dsp:txXfrm>
    </dsp:sp>
    <dsp:sp modelId="{D630E1FA-4615-4785-9932-154AFAB6223D}">
      <dsp:nvSpPr>
        <dsp:cNvPr id="0" name=""/>
        <dsp:cNvSpPr/>
      </dsp:nvSpPr>
      <dsp:spPr>
        <a:xfrm>
          <a:off x="0" y="956335"/>
          <a:ext cx="8229600" cy="82368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Il n’y en a que 3.</a:t>
          </a:r>
        </a:p>
      </dsp:txBody>
      <dsp:txXfrm>
        <a:off x="40209" y="996544"/>
        <a:ext cx="8149182" cy="743262"/>
      </dsp:txXfrm>
    </dsp:sp>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Monopole, oligopole, concurrentielle, atomisée</a:t>
          </a:r>
        </a:p>
      </dsp:txBody>
      <dsp:txXfrm>
        <a:off x="66025" y="66025"/>
        <a:ext cx="8097550" cy="1220470"/>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065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Leader, challenger, outsider, sortant</a:t>
          </a:r>
        </a:p>
      </dsp:txBody>
      <dsp:txXfrm>
        <a:off x="65934" y="65934"/>
        <a:ext cx="8097732" cy="1218787"/>
      </dsp:txXfrm>
    </dsp:sp>
    <dsp:sp modelId="{D630E1FA-4615-4785-9932-154AFAB6223D}">
      <dsp:nvSpPr>
        <dsp:cNvPr id="0" name=""/>
        <dsp:cNvSpPr/>
      </dsp:nvSpPr>
      <dsp:spPr>
        <a:xfrm>
          <a:off x="0" y="1468979"/>
          <a:ext cx="8229600" cy="135065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Monopole, oligopole, concurrentielle, atomisée</a:t>
          </a:r>
        </a:p>
      </dsp:txBody>
      <dsp:txXfrm>
        <a:off x="65934" y="1534913"/>
        <a:ext cx="8097732" cy="1218787"/>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Il n’y en a que 3</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Il n’y en a que 2</a:t>
          </a:r>
        </a:p>
      </dsp:txBody>
      <dsp:txXfrm>
        <a:off x="31613" y="780110"/>
        <a:ext cx="8166374" cy="584369"/>
      </dsp:txXfrm>
    </dsp:sp>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Monopole, oligopole, concurrentielle, atomisée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Leader, challenger, outsider, sortant</a:t>
          </a:r>
        </a:p>
      </dsp:txBody>
      <dsp:txXfrm>
        <a:off x="31613" y="780110"/>
        <a:ext cx="8166374" cy="58436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MSCV</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PDM</a:t>
          </a:r>
        </a:p>
      </dsp:txBody>
      <dsp:txXfrm>
        <a:off x="64397" y="1563616"/>
        <a:ext cx="8100806" cy="1190381"/>
      </dsp:txXfrm>
    </dsp:sp>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MSCV</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Résultat</a:t>
          </a:r>
        </a:p>
      </dsp:txBody>
      <dsp:txXfrm>
        <a:off x="31613" y="780110"/>
        <a:ext cx="8166374" cy="584369"/>
      </dsp:txXfrm>
    </dsp:sp>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PDM</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CA</a:t>
          </a:r>
        </a:p>
      </dsp:txBody>
      <dsp:txXfrm>
        <a:off x="31613" y="780110"/>
        <a:ext cx="8166374" cy="584369"/>
      </dsp:txXfrm>
    </dsp:sp>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199250"/>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lang="fr-FR" sz="5000" kern="1200" dirty="0"/>
            <a:t>PDM</a:t>
          </a:r>
        </a:p>
      </dsp:txBody>
      <dsp:txXfrm>
        <a:off x="58543" y="58543"/>
        <a:ext cx="8112514" cy="1082164"/>
      </dsp:txXfrm>
    </dsp:sp>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Directe, indirecte</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Légale, illégale</a:t>
          </a:r>
        </a:p>
      </dsp:txBody>
      <dsp:txXfrm>
        <a:off x="64397" y="1563616"/>
        <a:ext cx="8100806" cy="1190381"/>
      </dsp:txXfrm>
    </dsp:sp>
  </dsp:spTree>
</dsp:drawing>
</file>

<file path=ppt/diagrams/drawing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Légale / illégale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Directe / indirecte</a:t>
          </a:r>
        </a:p>
      </dsp:txBody>
      <dsp:txXfrm>
        <a:off x="31613" y="780110"/>
        <a:ext cx="8166374" cy="584369"/>
      </dsp:txXfrm>
    </dsp:sp>
  </dsp:spTree>
</dsp:drawing>
</file>

<file path=ppt/diagrams/drawing7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5699"/>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Prévue / imprévue</a:t>
          </a:r>
        </a:p>
      </dsp:txBody>
      <dsp:txXfrm>
        <a:off x="31613" y="37312"/>
        <a:ext cx="8166374" cy="584369"/>
      </dsp:txXfrm>
    </dsp:sp>
    <dsp:sp modelId="{D630E1FA-4615-4785-9932-154AFAB6223D}">
      <dsp:nvSpPr>
        <dsp:cNvPr id="0" name=""/>
        <dsp:cNvSpPr/>
      </dsp:nvSpPr>
      <dsp:spPr>
        <a:xfrm>
          <a:off x="0" y="748497"/>
          <a:ext cx="8229600" cy="6475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Loyale / déloyale</a:t>
          </a:r>
        </a:p>
      </dsp:txBody>
      <dsp:txXfrm>
        <a:off x="31613" y="780110"/>
        <a:ext cx="8166374" cy="584369"/>
      </dsp:txXfrm>
    </dsp:sp>
  </dsp:spTree>
</dsp:drawing>
</file>

<file path=ppt/diagrams/drawing7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15713"/>
          <a:ext cx="8229600" cy="1127295"/>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fr-FR" sz="4700" kern="1200" dirty="0"/>
            <a:t>Directe / indirecte</a:t>
          </a:r>
        </a:p>
      </dsp:txBody>
      <dsp:txXfrm>
        <a:off x="55030" y="70743"/>
        <a:ext cx="8119540" cy="1017235"/>
      </dsp:txXfrm>
    </dsp:sp>
  </dsp:spTree>
</dsp:drawing>
</file>

<file path=ppt/diagrams/drawing7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7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2586" y="2366523"/>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2586" y="2366523"/>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0" y="2347484"/>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0" y="2347484"/>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0599" y="1022774"/>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8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8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8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338015"/>
          <a:ext cx="8229600" cy="863460"/>
        </a:xfrm>
        <a:prstGeom prst="round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fr-FR" sz="3600" kern="1200" dirty="0"/>
            <a:t>Une offre promotionnelle sur un produit</a:t>
          </a:r>
        </a:p>
      </dsp:txBody>
      <dsp:txXfrm>
        <a:off x="42151" y="380166"/>
        <a:ext cx="8145298" cy="779158"/>
      </dsp:txXfrm>
    </dsp:sp>
    <dsp:sp modelId="{D630E1FA-4615-4785-9932-154AFAB6223D}">
      <dsp:nvSpPr>
        <dsp:cNvPr id="0" name=""/>
        <dsp:cNvSpPr/>
      </dsp:nvSpPr>
      <dsp:spPr>
        <a:xfrm>
          <a:off x="0" y="1471859"/>
          <a:ext cx="8229600" cy="863460"/>
        </a:xfrm>
        <a:prstGeom prst="round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fr-FR" sz="3600" kern="1200" dirty="0"/>
            <a:t>Produit/service principal + service associé</a:t>
          </a:r>
        </a:p>
      </dsp:txBody>
      <dsp:txXfrm>
        <a:off x="42151" y="1514010"/>
        <a:ext cx="8145298" cy="779158"/>
      </dsp:txXfrm>
    </dsp:sp>
  </dsp:spTree>
</dsp:drawing>
</file>

<file path=ppt/diagrams/drawing8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61913"/>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Une offre promotionnelle sur un produit</a:t>
          </a:r>
        </a:p>
      </dsp:txBody>
      <dsp:txXfrm>
        <a:off x="31613" y="93526"/>
        <a:ext cx="8166374" cy="584369"/>
      </dsp:txXfrm>
    </dsp:sp>
    <dsp:sp modelId="{D630E1FA-4615-4785-9932-154AFAB6223D}">
      <dsp:nvSpPr>
        <dsp:cNvPr id="0" name=""/>
        <dsp:cNvSpPr/>
      </dsp:nvSpPr>
      <dsp:spPr>
        <a:xfrm>
          <a:off x="0" y="748497"/>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Produit/service principal + service associé</a:t>
          </a:r>
        </a:p>
      </dsp:txBody>
      <dsp:txXfrm>
        <a:off x="31613" y="780110"/>
        <a:ext cx="8166374" cy="584369"/>
      </dsp:txXfrm>
    </dsp:sp>
  </dsp:spTree>
</dsp:drawing>
</file>

<file path=ppt/diagrams/drawing8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Des produits vendus en lot</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Une prestation de service payante</a:t>
          </a:r>
        </a:p>
      </dsp:txBody>
      <dsp:txXfrm>
        <a:off x="31613" y="780110"/>
        <a:ext cx="8166374" cy="584369"/>
      </dsp:txXfrm>
    </dsp:sp>
  </dsp:spTree>
</dsp:drawing>
</file>

<file path=ppt/diagrams/drawing8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065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Largeur + profondeur + ampleur</a:t>
          </a:r>
        </a:p>
      </dsp:txBody>
      <dsp:txXfrm>
        <a:off x="65934" y="65934"/>
        <a:ext cx="8097732" cy="1218787"/>
      </dsp:txXfrm>
    </dsp:sp>
    <dsp:sp modelId="{D630E1FA-4615-4785-9932-154AFAB6223D}">
      <dsp:nvSpPr>
        <dsp:cNvPr id="0" name=""/>
        <dsp:cNvSpPr/>
      </dsp:nvSpPr>
      <dsp:spPr>
        <a:xfrm>
          <a:off x="0" y="1468979"/>
          <a:ext cx="8229600" cy="135065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Composantes matérielles + composantes immatérielles</a:t>
          </a:r>
        </a:p>
      </dsp:txBody>
      <dsp:txXfrm>
        <a:off x="65934" y="1534913"/>
        <a:ext cx="8097732" cy="1218787"/>
      </dsp:txXfrm>
    </dsp:sp>
  </dsp:spTree>
</dsp:drawing>
</file>

<file path=ppt/diagrams/drawing8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Largeur + profondeur + ampleur</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Stylique + packaging + étiquette</a:t>
          </a:r>
        </a:p>
      </dsp:txBody>
      <dsp:txXfrm>
        <a:off x="31613" y="780110"/>
        <a:ext cx="8166374" cy="584369"/>
      </dsp:txXfrm>
    </dsp:sp>
  </dsp:spTree>
</dsp:drawing>
</file>

<file path=ppt/diagrams/drawing8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Composantes matérielles + composantes immatérielles</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Marque + stylique</a:t>
          </a:r>
        </a:p>
      </dsp:txBody>
      <dsp:txXfrm>
        <a:off x="31613" y="780110"/>
        <a:ext cx="8166374" cy="584369"/>
      </dsp:txXfrm>
    </dsp:sp>
  </dsp:spTree>
</dsp:drawing>
</file>

<file path=ppt/diagrams/drawing8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Pertinente, percutante, chantante, jolie, sympathique</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Évocatrice, euphonique, déclinable, mémorisable, exportable</a:t>
          </a:r>
        </a:p>
      </dsp:txBody>
      <dsp:txXfrm>
        <a:off x="66025" y="1535004"/>
        <a:ext cx="8097550" cy="1220470"/>
      </dsp:txXfrm>
    </dsp:sp>
  </dsp:spTree>
</dsp:drawing>
</file>

<file path=ppt/diagrams/drawing8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59962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Évocatrice, euphonique, déclinable, mémorisable, exportable</a:t>
          </a:r>
        </a:p>
      </dsp:txBody>
      <dsp:txXfrm>
        <a:off x="29271" y="29271"/>
        <a:ext cx="8171058" cy="541083"/>
      </dsp:txXfrm>
    </dsp:sp>
    <dsp:sp modelId="{D630E1FA-4615-4785-9932-154AFAB6223D}">
      <dsp:nvSpPr>
        <dsp:cNvPr id="0" name=""/>
        <dsp:cNvSpPr/>
      </dsp:nvSpPr>
      <dsp:spPr>
        <a:xfrm>
          <a:off x="0" y="745618"/>
          <a:ext cx="8229600" cy="59962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r-FR" sz="2500" kern="1200" dirty="0"/>
            <a:t>Pertinente, percutante, chantante, jolie, sympathique</a:t>
          </a:r>
        </a:p>
      </dsp:txBody>
      <dsp:txXfrm>
        <a:off x="29271" y="774889"/>
        <a:ext cx="8171058" cy="54108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83430"/>
          <a:ext cx="8229600" cy="98338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fr-FR" sz="4100" kern="1200" dirty="0"/>
            <a:t>Cognitive, Conative, Affective</a:t>
          </a:r>
        </a:p>
      </dsp:txBody>
      <dsp:txXfrm>
        <a:off x="48005" y="131435"/>
        <a:ext cx="8133590" cy="887374"/>
      </dsp:txXfrm>
    </dsp:sp>
    <dsp:sp modelId="{D630E1FA-4615-4785-9932-154AFAB6223D}">
      <dsp:nvSpPr>
        <dsp:cNvPr id="0" name=""/>
        <dsp:cNvSpPr/>
      </dsp:nvSpPr>
      <dsp:spPr>
        <a:xfrm>
          <a:off x="0" y="1374752"/>
          <a:ext cx="8229600" cy="98338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fr-FR" sz="4100" kern="1200" dirty="0"/>
            <a:t>Hédoniste,</a:t>
          </a:r>
          <a:r>
            <a:rPr lang="fr-FR" sz="4100" kern="1200" baseline="0" dirty="0"/>
            <a:t> oblative, auto-expression</a:t>
          </a:r>
          <a:endParaRPr lang="fr-FR" sz="4100" kern="1200" dirty="0"/>
        </a:p>
      </dsp:txBody>
      <dsp:txXfrm>
        <a:off x="48005" y="1422757"/>
        <a:ext cx="8133590" cy="887374"/>
      </dsp:txXfrm>
    </dsp:sp>
  </dsp:spTree>
</dsp:drawing>
</file>

<file path=ppt/diagrams/drawing9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Leader sur le marché, qualité, prix, stylique, notoriété</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Qualité, prix, notoriété, distribution, communication</a:t>
          </a:r>
        </a:p>
      </dsp:txBody>
      <dsp:txXfrm>
        <a:off x="31613" y="780110"/>
        <a:ext cx="8166374" cy="584369"/>
      </dsp:txXfrm>
    </dsp:sp>
  </dsp:spTree>
</dsp:drawing>
</file>

<file path=ppt/diagrams/drawing9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1917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L’INPI</a:t>
          </a:r>
        </a:p>
      </dsp:txBody>
      <dsp:txXfrm>
        <a:off x="64397" y="64397"/>
        <a:ext cx="8100806" cy="1190381"/>
      </dsp:txXfrm>
    </dsp:sp>
    <dsp:sp modelId="{D630E1FA-4615-4785-9932-154AFAB6223D}">
      <dsp:nvSpPr>
        <dsp:cNvPr id="0" name=""/>
        <dsp:cNvSpPr/>
      </dsp:nvSpPr>
      <dsp:spPr>
        <a:xfrm>
          <a:off x="0" y="1499219"/>
          <a:ext cx="8229600" cy="131917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fr-FR" sz="5500" kern="1200" dirty="0"/>
            <a:t>L’ANPE</a:t>
          </a:r>
        </a:p>
      </dsp:txBody>
      <dsp:txXfrm>
        <a:off x="64397" y="1563616"/>
        <a:ext cx="8100806" cy="1190381"/>
      </dsp:txXfrm>
    </dsp:sp>
  </dsp:spTree>
</dsp:drawing>
</file>

<file path=ppt/diagrams/drawing9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 DGCCRF</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Le FMI</a:t>
          </a:r>
        </a:p>
      </dsp:txBody>
      <dsp:txXfrm>
        <a:off x="31613" y="780110"/>
        <a:ext cx="8166374" cy="584369"/>
      </dsp:txXfrm>
    </dsp:sp>
  </dsp:spTree>
</dsp:drawing>
</file>

<file path=ppt/diagrams/drawing9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L’ANPE</a:t>
          </a:r>
        </a:p>
      </dsp:txBody>
      <dsp:txXfrm>
        <a:off x="31613" y="31613"/>
        <a:ext cx="8166374" cy="584369"/>
      </dsp:txXfrm>
    </dsp:sp>
    <dsp:sp modelId="{D630E1FA-4615-4785-9932-154AFAB6223D}">
      <dsp:nvSpPr>
        <dsp:cNvPr id="0" name=""/>
        <dsp:cNvSpPr/>
      </dsp:nvSpPr>
      <dsp:spPr>
        <a:xfrm>
          <a:off x="0" y="748497"/>
          <a:ext cx="8229600" cy="647595"/>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L’INPI</a:t>
          </a:r>
        </a:p>
      </dsp:txBody>
      <dsp:txXfrm>
        <a:off x="31613" y="780110"/>
        <a:ext cx="8166374" cy="584369"/>
      </dsp:txXfrm>
    </dsp:sp>
  </dsp:spTree>
</dsp:drawing>
</file>

<file path=ppt/diagrams/drawing9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063693"/>
        </a:xfrm>
        <a:prstGeom prst="roundRect">
          <a:avLst/>
        </a:prstGeom>
        <a:solidFill>
          <a:schemeClr val="bg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fr-FR" sz="4400" kern="1200" dirty="0"/>
            <a:t>L’INPI</a:t>
          </a:r>
        </a:p>
      </dsp:txBody>
      <dsp:txXfrm>
        <a:off x="51925" y="51925"/>
        <a:ext cx="8125750" cy="959843"/>
      </dsp:txXfrm>
    </dsp:sp>
  </dsp:spTree>
</dsp:drawing>
</file>

<file path=ppt/diagrams/drawing9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9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9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9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F8301-9833-4295-B444-793C7975E69D}">
      <dsp:nvSpPr>
        <dsp:cNvPr id="0" name=""/>
        <dsp:cNvSpPr/>
      </dsp:nvSpPr>
      <dsp:spPr>
        <a:xfrm>
          <a:off x="1200" y="1022774"/>
          <a:ext cx="1904199" cy="131199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71F2-AA39-4FD3-8816-9F09FBF83934}">
      <dsp:nvSpPr>
        <dsp:cNvPr id="0" name=""/>
        <dsp:cNvSpPr/>
      </dsp:nvSpPr>
      <dsp:spPr>
        <a:xfrm>
          <a:off x="12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1200" y="2334767"/>
        <a:ext cx="1904199" cy="706458"/>
      </dsp:txXfrm>
    </dsp:sp>
    <dsp:sp modelId="{B62D1CE0-CF67-4CEE-A48F-F3EE32B94C15}">
      <dsp:nvSpPr>
        <dsp:cNvPr id="0" name=""/>
        <dsp:cNvSpPr/>
      </dsp:nvSpPr>
      <dsp:spPr>
        <a:xfrm>
          <a:off x="2095900" y="1022774"/>
          <a:ext cx="1904199" cy="131199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6EAA2-11C8-4B4C-A945-FCD2BE18E79B}">
      <dsp:nvSpPr>
        <dsp:cNvPr id="0" name=""/>
        <dsp:cNvSpPr/>
      </dsp:nvSpPr>
      <dsp:spPr>
        <a:xfrm>
          <a:off x="2095900"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2095900" y="2334767"/>
        <a:ext cx="1904199" cy="706458"/>
      </dsp:txXfrm>
    </dsp:sp>
    <dsp:sp modelId="{264AF6E7-6705-4321-821C-0F86404680A9}">
      <dsp:nvSpPr>
        <dsp:cNvPr id="0" name=""/>
        <dsp:cNvSpPr/>
      </dsp:nvSpPr>
      <dsp:spPr>
        <a:xfrm>
          <a:off x="4191800" y="1000129"/>
          <a:ext cx="1904199" cy="131199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920A3-D128-4EC3-B950-7CFF5C25840E}">
      <dsp:nvSpPr>
        <dsp:cNvPr id="0" name=""/>
        <dsp:cNvSpPr/>
      </dsp:nvSpPr>
      <dsp:spPr>
        <a:xfrm>
          <a:off x="4190599" y="2334767"/>
          <a:ext cx="1904199" cy="706458"/>
        </a:xfrm>
        <a:prstGeom prst="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34696" tIns="234696" rIns="234696" bIns="0" numCol="1" spcCol="1270" anchor="t" anchorCtr="0">
          <a:noAutofit/>
        </a:bodyPr>
        <a:lstStyle/>
        <a:p>
          <a:pPr marL="0" lvl="0" indent="0" algn="ctr" defTabSz="1466850">
            <a:lnSpc>
              <a:spcPct val="90000"/>
            </a:lnSpc>
            <a:spcBef>
              <a:spcPct val="0"/>
            </a:spcBef>
            <a:spcAft>
              <a:spcPct val="35000"/>
            </a:spcAft>
            <a:buNone/>
          </a:pPr>
          <a:endParaRPr lang="fr-FR" sz="3300" kern="1200" dirty="0"/>
        </a:p>
      </dsp:txBody>
      <dsp:txXfrm>
        <a:off x="4190599" y="2334767"/>
        <a:ext cx="1904199" cy="706458"/>
      </dsp:txXfrm>
    </dsp:sp>
  </dsp:spTree>
</dsp:drawing>
</file>

<file path=ppt/diagrams/drawing9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A0166-6F07-47A5-92F6-F5329AE381A9}">
      <dsp:nvSpPr>
        <dsp:cNvPr id="0" name=""/>
        <dsp:cNvSpPr/>
      </dsp:nvSpPr>
      <dsp:spPr>
        <a:xfrm>
          <a:off x="0" y="0"/>
          <a:ext cx="8229600" cy="1352520"/>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Le prix unique/les prix indifférenciés/la gratuité</a:t>
          </a:r>
        </a:p>
      </dsp:txBody>
      <dsp:txXfrm>
        <a:off x="66025" y="66025"/>
        <a:ext cx="8097550" cy="1220470"/>
      </dsp:txXfrm>
    </dsp:sp>
    <dsp:sp modelId="{D630E1FA-4615-4785-9932-154AFAB6223D}">
      <dsp:nvSpPr>
        <dsp:cNvPr id="0" name=""/>
        <dsp:cNvSpPr/>
      </dsp:nvSpPr>
      <dsp:spPr>
        <a:xfrm>
          <a:off x="0" y="1468979"/>
          <a:ext cx="8229600" cy="1352520"/>
        </a:xfrm>
        <a:prstGeom prst="roundRect">
          <a:avLst/>
        </a:prstGeom>
        <a:gradFill flip="none" rotWithShape="0">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fr-FR" sz="3400" kern="1200" dirty="0"/>
            <a:t>Le prix unique/les prix différenciés/le </a:t>
          </a:r>
          <a:r>
            <a:rPr lang="fr-FR" sz="3400" kern="1200" dirty="0" err="1"/>
            <a:t>yield</a:t>
          </a:r>
          <a:r>
            <a:rPr lang="fr-FR" sz="3400" kern="1200" dirty="0"/>
            <a:t> management/le prix forfaitaire/gratuité</a:t>
          </a:r>
        </a:p>
      </dsp:txBody>
      <dsp:txXfrm>
        <a:off x="66025" y="1535004"/>
        <a:ext cx="8097550" cy="122047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1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1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1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1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17.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4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4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4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6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6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6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6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6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6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9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9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9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9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0.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1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1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1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8.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29.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0.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3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3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3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3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8.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79.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80.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8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8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9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97.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98.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9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09BB46-EB76-4B86-9D79-D8CA4581B66C}" type="datetimeFigureOut">
              <a:rPr lang="fr-FR" smtClean="0"/>
              <a:pPr/>
              <a:t>04/04/2020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5A7D3B-737D-40C8-A182-91CB9E64E2BA}"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30.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31.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32.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44.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47.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48.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a:t>
            </a:fld>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a:t>
            </a:fld>
            <a:endParaRPr lang="fr-FR"/>
          </a:p>
        </p:txBody>
      </p:sp>
    </p:spTree>
    <p:extLst>
      <p:ext uri="{BB962C8B-B14F-4D97-AF65-F5344CB8AC3E}">
        <p14:creationId xmlns:p14="http://schemas.microsoft.com/office/powerpoint/2010/main" val="196314977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115</a:t>
            </a:fld>
            <a:endParaRPr lang="fr-FR"/>
          </a:p>
        </p:txBody>
      </p:sp>
    </p:spTree>
    <p:extLst>
      <p:ext uri="{BB962C8B-B14F-4D97-AF65-F5344CB8AC3E}">
        <p14:creationId xmlns:p14="http://schemas.microsoft.com/office/powerpoint/2010/main" val="328428456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116</a:t>
            </a:fld>
            <a:endParaRPr lang="fr-FR"/>
          </a:p>
        </p:txBody>
      </p:sp>
    </p:spTree>
    <p:extLst>
      <p:ext uri="{BB962C8B-B14F-4D97-AF65-F5344CB8AC3E}">
        <p14:creationId xmlns:p14="http://schemas.microsoft.com/office/powerpoint/2010/main" val="795650815"/>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117</a:t>
            </a:fld>
            <a:endParaRPr lang="fr-FR"/>
          </a:p>
        </p:txBody>
      </p:sp>
    </p:spTree>
    <p:extLst>
      <p:ext uri="{BB962C8B-B14F-4D97-AF65-F5344CB8AC3E}">
        <p14:creationId xmlns:p14="http://schemas.microsoft.com/office/powerpoint/2010/main" val="163999621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118</a:t>
            </a:fld>
            <a:endParaRPr lang="fr-FR"/>
          </a:p>
        </p:txBody>
      </p:sp>
    </p:spTree>
    <p:extLst>
      <p:ext uri="{BB962C8B-B14F-4D97-AF65-F5344CB8AC3E}">
        <p14:creationId xmlns:p14="http://schemas.microsoft.com/office/powerpoint/2010/main" val="82382306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119</a:t>
            </a:fld>
            <a:endParaRPr lang="fr-FR"/>
          </a:p>
        </p:txBody>
      </p:sp>
    </p:spTree>
    <p:extLst>
      <p:ext uri="{BB962C8B-B14F-4D97-AF65-F5344CB8AC3E}">
        <p14:creationId xmlns:p14="http://schemas.microsoft.com/office/powerpoint/2010/main" val="316975143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120</a:t>
            </a:fld>
            <a:endParaRPr lang="fr-FR"/>
          </a:p>
        </p:txBody>
      </p:sp>
    </p:spTree>
    <p:extLst>
      <p:ext uri="{BB962C8B-B14F-4D97-AF65-F5344CB8AC3E}">
        <p14:creationId xmlns:p14="http://schemas.microsoft.com/office/powerpoint/2010/main" val="4535330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122</a:t>
            </a:fld>
            <a:endParaRPr lang="fr-FR"/>
          </a:p>
        </p:txBody>
      </p:sp>
    </p:spTree>
    <p:extLst>
      <p:ext uri="{BB962C8B-B14F-4D97-AF65-F5344CB8AC3E}">
        <p14:creationId xmlns:p14="http://schemas.microsoft.com/office/powerpoint/2010/main" val="417845722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123</a:t>
            </a:fld>
            <a:endParaRPr lang="fr-FR"/>
          </a:p>
        </p:txBody>
      </p:sp>
    </p:spTree>
    <p:extLst>
      <p:ext uri="{BB962C8B-B14F-4D97-AF65-F5344CB8AC3E}">
        <p14:creationId xmlns:p14="http://schemas.microsoft.com/office/powerpoint/2010/main" val="13255874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124</a:t>
            </a:fld>
            <a:endParaRPr lang="fr-FR"/>
          </a:p>
        </p:txBody>
      </p:sp>
    </p:spTree>
    <p:extLst>
      <p:ext uri="{BB962C8B-B14F-4D97-AF65-F5344CB8AC3E}">
        <p14:creationId xmlns:p14="http://schemas.microsoft.com/office/powerpoint/2010/main" val="343391587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125</a:t>
            </a:fld>
            <a:endParaRPr lang="fr-FR"/>
          </a:p>
        </p:txBody>
      </p:sp>
    </p:spTree>
    <p:extLst>
      <p:ext uri="{BB962C8B-B14F-4D97-AF65-F5344CB8AC3E}">
        <p14:creationId xmlns:p14="http://schemas.microsoft.com/office/powerpoint/2010/main" val="437919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a:t>
            </a:fld>
            <a:endParaRPr lang="fr-FR"/>
          </a:p>
        </p:txBody>
      </p:sp>
    </p:spTree>
    <p:extLst>
      <p:ext uri="{BB962C8B-B14F-4D97-AF65-F5344CB8AC3E}">
        <p14:creationId xmlns:p14="http://schemas.microsoft.com/office/powerpoint/2010/main" val="88717879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126</a:t>
            </a:fld>
            <a:endParaRPr lang="fr-FR"/>
          </a:p>
        </p:txBody>
      </p:sp>
    </p:spTree>
    <p:extLst>
      <p:ext uri="{BB962C8B-B14F-4D97-AF65-F5344CB8AC3E}">
        <p14:creationId xmlns:p14="http://schemas.microsoft.com/office/powerpoint/2010/main" val="360696299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127</a:t>
            </a:fld>
            <a:endParaRPr lang="fr-FR"/>
          </a:p>
        </p:txBody>
      </p:sp>
    </p:spTree>
    <p:extLst>
      <p:ext uri="{BB962C8B-B14F-4D97-AF65-F5344CB8AC3E}">
        <p14:creationId xmlns:p14="http://schemas.microsoft.com/office/powerpoint/2010/main" val="3990927928"/>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128</a:t>
            </a:fld>
            <a:endParaRPr lang="fr-FR"/>
          </a:p>
        </p:txBody>
      </p:sp>
    </p:spTree>
    <p:extLst>
      <p:ext uri="{BB962C8B-B14F-4D97-AF65-F5344CB8AC3E}">
        <p14:creationId xmlns:p14="http://schemas.microsoft.com/office/powerpoint/2010/main" val="239325278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129</a:t>
            </a:fld>
            <a:endParaRPr lang="fr-FR"/>
          </a:p>
        </p:txBody>
      </p:sp>
    </p:spTree>
    <p:extLst>
      <p:ext uri="{BB962C8B-B14F-4D97-AF65-F5344CB8AC3E}">
        <p14:creationId xmlns:p14="http://schemas.microsoft.com/office/powerpoint/2010/main" val="4093271303"/>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130</a:t>
            </a:fld>
            <a:endParaRPr lang="fr-FR"/>
          </a:p>
        </p:txBody>
      </p:sp>
    </p:spTree>
    <p:extLst>
      <p:ext uri="{BB962C8B-B14F-4D97-AF65-F5344CB8AC3E}">
        <p14:creationId xmlns:p14="http://schemas.microsoft.com/office/powerpoint/2010/main" val="2784974210"/>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131</a:t>
            </a:fld>
            <a:endParaRPr lang="fr-FR"/>
          </a:p>
        </p:txBody>
      </p:sp>
    </p:spTree>
    <p:extLst>
      <p:ext uri="{BB962C8B-B14F-4D97-AF65-F5344CB8AC3E}">
        <p14:creationId xmlns:p14="http://schemas.microsoft.com/office/powerpoint/2010/main" val="46063668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132</a:t>
            </a:fld>
            <a:endParaRPr lang="fr-FR"/>
          </a:p>
        </p:txBody>
      </p:sp>
    </p:spTree>
    <p:extLst>
      <p:ext uri="{BB962C8B-B14F-4D97-AF65-F5344CB8AC3E}">
        <p14:creationId xmlns:p14="http://schemas.microsoft.com/office/powerpoint/2010/main" val="2866931052"/>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133</a:t>
            </a:fld>
            <a:endParaRPr lang="fr-FR"/>
          </a:p>
        </p:txBody>
      </p:sp>
    </p:spTree>
    <p:extLst>
      <p:ext uri="{BB962C8B-B14F-4D97-AF65-F5344CB8AC3E}">
        <p14:creationId xmlns:p14="http://schemas.microsoft.com/office/powerpoint/2010/main" val="1695556194"/>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134</a:t>
            </a:fld>
            <a:endParaRPr lang="fr-FR"/>
          </a:p>
        </p:txBody>
      </p:sp>
    </p:spTree>
    <p:extLst>
      <p:ext uri="{BB962C8B-B14F-4D97-AF65-F5344CB8AC3E}">
        <p14:creationId xmlns:p14="http://schemas.microsoft.com/office/powerpoint/2010/main" val="4239980760"/>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135</a:t>
            </a:fld>
            <a:endParaRPr lang="fr-FR"/>
          </a:p>
        </p:txBody>
      </p:sp>
    </p:spTree>
    <p:extLst>
      <p:ext uri="{BB962C8B-B14F-4D97-AF65-F5344CB8AC3E}">
        <p14:creationId xmlns:p14="http://schemas.microsoft.com/office/powerpoint/2010/main" val="4192196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a:t>
            </a:fld>
            <a:endParaRPr lang="fr-FR"/>
          </a:p>
        </p:txBody>
      </p:sp>
    </p:spTree>
    <p:extLst>
      <p:ext uri="{BB962C8B-B14F-4D97-AF65-F5344CB8AC3E}">
        <p14:creationId xmlns:p14="http://schemas.microsoft.com/office/powerpoint/2010/main" val="3209901687"/>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136</a:t>
            </a:fld>
            <a:endParaRPr lang="fr-FR"/>
          </a:p>
        </p:txBody>
      </p:sp>
    </p:spTree>
    <p:extLst>
      <p:ext uri="{BB962C8B-B14F-4D97-AF65-F5344CB8AC3E}">
        <p14:creationId xmlns:p14="http://schemas.microsoft.com/office/powerpoint/2010/main" val="123224829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137</a:t>
            </a:fld>
            <a:endParaRPr lang="fr-FR"/>
          </a:p>
        </p:txBody>
      </p:sp>
    </p:spTree>
    <p:extLst>
      <p:ext uri="{BB962C8B-B14F-4D97-AF65-F5344CB8AC3E}">
        <p14:creationId xmlns:p14="http://schemas.microsoft.com/office/powerpoint/2010/main" val="2876681254"/>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138</a:t>
            </a:fld>
            <a:endParaRPr lang="fr-FR"/>
          </a:p>
        </p:txBody>
      </p:sp>
    </p:spTree>
    <p:extLst>
      <p:ext uri="{BB962C8B-B14F-4D97-AF65-F5344CB8AC3E}">
        <p14:creationId xmlns:p14="http://schemas.microsoft.com/office/powerpoint/2010/main" val="2458540423"/>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139</a:t>
            </a:fld>
            <a:endParaRPr lang="fr-FR"/>
          </a:p>
        </p:txBody>
      </p:sp>
    </p:spTree>
    <p:extLst>
      <p:ext uri="{BB962C8B-B14F-4D97-AF65-F5344CB8AC3E}">
        <p14:creationId xmlns:p14="http://schemas.microsoft.com/office/powerpoint/2010/main" val="3236626859"/>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141</a:t>
            </a:fld>
            <a:endParaRPr lang="fr-FR"/>
          </a:p>
        </p:txBody>
      </p:sp>
    </p:spTree>
    <p:extLst>
      <p:ext uri="{BB962C8B-B14F-4D97-AF65-F5344CB8AC3E}">
        <p14:creationId xmlns:p14="http://schemas.microsoft.com/office/powerpoint/2010/main" val="2564636849"/>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142</a:t>
            </a:fld>
            <a:endParaRPr lang="fr-FR"/>
          </a:p>
        </p:txBody>
      </p:sp>
    </p:spTree>
    <p:extLst>
      <p:ext uri="{BB962C8B-B14F-4D97-AF65-F5344CB8AC3E}">
        <p14:creationId xmlns:p14="http://schemas.microsoft.com/office/powerpoint/2010/main" val="236949415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143</a:t>
            </a:fld>
            <a:endParaRPr lang="fr-FR"/>
          </a:p>
        </p:txBody>
      </p:sp>
    </p:spTree>
    <p:extLst>
      <p:ext uri="{BB962C8B-B14F-4D97-AF65-F5344CB8AC3E}">
        <p14:creationId xmlns:p14="http://schemas.microsoft.com/office/powerpoint/2010/main" val="4170042540"/>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144</a:t>
            </a:fld>
            <a:endParaRPr lang="fr-FR"/>
          </a:p>
        </p:txBody>
      </p:sp>
    </p:spTree>
    <p:extLst>
      <p:ext uri="{BB962C8B-B14F-4D97-AF65-F5344CB8AC3E}">
        <p14:creationId xmlns:p14="http://schemas.microsoft.com/office/powerpoint/2010/main" val="1337408328"/>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146</a:t>
            </a:fld>
            <a:endParaRPr lang="fr-F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147</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a:t>
            </a:fld>
            <a:endParaRPr lang="fr-FR"/>
          </a:p>
        </p:txBody>
      </p:sp>
    </p:spTree>
    <p:extLst>
      <p:ext uri="{BB962C8B-B14F-4D97-AF65-F5344CB8AC3E}">
        <p14:creationId xmlns:p14="http://schemas.microsoft.com/office/powerpoint/2010/main" val="3041348153"/>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148</a:t>
            </a:fld>
            <a:endParaRPr lang="fr-F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149</a:t>
            </a:fld>
            <a:endParaRPr lang="fr-F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150</a:t>
            </a:fld>
            <a:endParaRPr lang="fr-F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151</a:t>
            </a:fld>
            <a:endParaRPr lang="fr-FR"/>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152</a:t>
            </a:fld>
            <a:endParaRPr lang="fr-FR"/>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153</a:t>
            </a:fld>
            <a:endParaRPr lang="fr-F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154</a:t>
            </a:fld>
            <a:endParaRPr lang="fr-FR"/>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155</a:t>
            </a:fld>
            <a:endParaRPr lang="fr-FR"/>
          </a:p>
        </p:txBody>
      </p:sp>
    </p:spTree>
    <p:extLst>
      <p:ext uri="{BB962C8B-B14F-4D97-AF65-F5344CB8AC3E}">
        <p14:creationId xmlns:p14="http://schemas.microsoft.com/office/powerpoint/2010/main" val="3633887216"/>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156</a:t>
            </a:fld>
            <a:endParaRPr lang="fr-FR"/>
          </a:p>
        </p:txBody>
      </p:sp>
    </p:spTree>
    <p:extLst>
      <p:ext uri="{BB962C8B-B14F-4D97-AF65-F5344CB8AC3E}">
        <p14:creationId xmlns:p14="http://schemas.microsoft.com/office/powerpoint/2010/main" val="1513043887"/>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157</a:t>
            </a:fld>
            <a:endParaRPr lang="fr-FR"/>
          </a:p>
        </p:txBody>
      </p:sp>
    </p:spTree>
    <p:extLst>
      <p:ext uri="{BB962C8B-B14F-4D97-AF65-F5344CB8AC3E}">
        <p14:creationId xmlns:p14="http://schemas.microsoft.com/office/powerpoint/2010/main" val="429637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a:t>
            </a:fld>
            <a:endParaRPr lang="fr-FR"/>
          </a:p>
        </p:txBody>
      </p:sp>
    </p:spTree>
    <p:extLst>
      <p:ext uri="{BB962C8B-B14F-4D97-AF65-F5344CB8AC3E}">
        <p14:creationId xmlns:p14="http://schemas.microsoft.com/office/powerpoint/2010/main" val="1678160909"/>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159</a:t>
            </a:fld>
            <a:endParaRPr lang="fr-FR"/>
          </a:p>
        </p:txBody>
      </p:sp>
    </p:spTree>
    <p:extLst>
      <p:ext uri="{BB962C8B-B14F-4D97-AF65-F5344CB8AC3E}">
        <p14:creationId xmlns:p14="http://schemas.microsoft.com/office/powerpoint/2010/main" val="2647709852"/>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160</a:t>
            </a:fld>
            <a:endParaRPr lang="fr-FR"/>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161</a:t>
            </a:fld>
            <a:endParaRPr lang="fr-FR"/>
          </a:p>
        </p:txBody>
      </p:sp>
    </p:spTree>
    <p:extLst>
      <p:ext uri="{BB962C8B-B14F-4D97-AF65-F5344CB8AC3E}">
        <p14:creationId xmlns:p14="http://schemas.microsoft.com/office/powerpoint/2010/main" val="1979761127"/>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162</a:t>
            </a:fld>
            <a:endParaRPr lang="fr-FR"/>
          </a:p>
        </p:txBody>
      </p:sp>
    </p:spTree>
    <p:extLst>
      <p:ext uri="{BB962C8B-B14F-4D97-AF65-F5344CB8AC3E}">
        <p14:creationId xmlns:p14="http://schemas.microsoft.com/office/powerpoint/2010/main" val="3177071217"/>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163</a:t>
            </a:fld>
            <a:endParaRPr lang="fr-FR"/>
          </a:p>
        </p:txBody>
      </p:sp>
    </p:spTree>
    <p:extLst>
      <p:ext uri="{BB962C8B-B14F-4D97-AF65-F5344CB8AC3E}">
        <p14:creationId xmlns:p14="http://schemas.microsoft.com/office/powerpoint/2010/main" val="2167621100"/>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164</a:t>
            </a:fld>
            <a:endParaRPr lang="fr-FR"/>
          </a:p>
        </p:txBody>
      </p:sp>
    </p:spTree>
    <p:extLst>
      <p:ext uri="{BB962C8B-B14F-4D97-AF65-F5344CB8AC3E}">
        <p14:creationId xmlns:p14="http://schemas.microsoft.com/office/powerpoint/2010/main" val="1491970188"/>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166</a:t>
            </a:fld>
            <a:endParaRPr lang="fr-FR"/>
          </a:p>
        </p:txBody>
      </p:sp>
    </p:spTree>
    <p:extLst>
      <p:ext uri="{BB962C8B-B14F-4D97-AF65-F5344CB8AC3E}">
        <p14:creationId xmlns:p14="http://schemas.microsoft.com/office/powerpoint/2010/main" val="4142048330"/>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167</a:t>
            </a:fld>
            <a:endParaRPr lang="fr-FR"/>
          </a:p>
        </p:txBody>
      </p:sp>
    </p:spTree>
    <p:extLst>
      <p:ext uri="{BB962C8B-B14F-4D97-AF65-F5344CB8AC3E}">
        <p14:creationId xmlns:p14="http://schemas.microsoft.com/office/powerpoint/2010/main" val="3773245243"/>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168</a:t>
            </a:fld>
            <a:endParaRPr lang="fr-FR"/>
          </a:p>
        </p:txBody>
      </p:sp>
    </p:spTree>
    <p:extLst>
      <p:ext uri="{BB962C8B-B14F-4D97-AF65-F5344CB8AC3E}">
        <p14:creationId xmlns:p14="http://schemas.microsoft.com/office/powerpoint/2010/main" val="3480553284"/>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169</a:t>
            </a:fld>
            <a:endParaRPr lang="fr-FR"/>
          </a:p>
        </p:txBody>
      </p:sp>
    </p:spTree>
    <p:extLst>
      <p:ext uri="{BB962C8B-B14F-4D97-AF65-F5344CB8AC3E}">
        <p14:creationId xmlns:p14="http://schemas.microsoft.com/office/powerpoint/2010/main" val="1910400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a:t>
            </a:fld>
            <a:endParaRPr lang="fr-FR"/>
          </a:p>
        </p:txBody>
      </p:sp>
    </p:spTree>
    <p:extLst>
      <p:ext uri="{BB962C8B-B14F-4D97-AF65-F5344CB8AC3E}">
        <p14:creationId xmlns:p14="http://schemas.microsoft.com/office/powerpoint/2010/main" val="3829155696"/>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170</a:t>
            </a:fld>
            <a:endParaRPr lang="fr-FR"/>
          </a:p>
        </p:txBody>
      </p:sp>
    </p:spTree>
    <p:extLst>
      <p:ext uri="{BB962C8B-B14F-4D97-AF65-F5344CB8AC3E}">
        <p14:creationId xmlns:p14="http://schemas.microsoft.com/office/powerpoint/2010/main" val="4002724131"/>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171</a:t>
            </a:fld>
            <a:endParaRPr lang="fr-FR"/>
          </a:p>
        </p:txBody>
      </p:sp>
    </p:spTree>
    <p:extLst>
      <p:ext uri="{BB962C8B-B14F-4D97-AF65-F5344CB8AC3E}">
        <p14:creationId xmlns:p14="http://schemas.microsoft.com/office/powerpoint/2010/main" val="668323025"/>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172</a:t>
            </a:fld>
            <a:endParaRPr lang="fr-FR"/>
          </a:p>
        </p:txBody>
      </p:sp>
    </p:spTree>
    <p:extLst>
      <p:ext uri="{BB962C8B-B14F-4D97-AF65-F5344CB8AC3E}">
        <p14:creationId xmlns:p14="http://schemas.microsoft.com/office/powerpoint/2010/main" val="3716049518"/>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173</a:t>
            </a:fld>
            <a:endParaRPr lang="fr-FR"/>
          </a:p>
        </p:txBody>
      </p:sp>
    </p:spTree>
    <p:extLst>
      <p:ext uri="{BB962C8B-B14F-4D97-AF65-F5344CB8AC3E}">
        <p14:creationId xmlns:p14="http://schemas.microsoft.com/office/powerpoint/2010/main" val="3433375491"/>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174</a:t>
            </a:fld>
            <a:endParaRPr lang="fr-FR"/>
          </a:p>
        </p:txBody>
      </p:sp>
    </p:spTree>
    <p:extLst>
      <p:ext uri="{BB962C8B-B14F-4D97-AF65-F5344CB8AC3E}">
        <p14:creationId xmlns:p14="http://schemas.microsoft.com/office/powerpoint/2010/main" val="3217279219"/>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175</a:t>
            </a:fld>
            <a:endParaRPr lang="fr-FR"/>
          </a:p>
        </p:txBody>
      </p:sp>
    </p:spTree>
    <p:extLst>
      <p:ext uri="{BB962C8B-B14F-4D97-AF65-F5344CB8AC3E}">
        <p14:creationId xmlns:p14="http://schemas.microsoft.com/office/powerpoint/2010/main" val="1647236932"/>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176</a:t>
            </a:fld>
            <a:endParaRPr lang="fr-FR"/>
          </a:p>
        </p:txBody>
      </p:sp>
    </p:spTree>
    <p:extLst>
      <p:ext uri="{BB962C8B-B14F-4D97-AF65-F5344CB8AC3E}">
        <p14:creationId xmlns:p14="http://schemas.microsoft.com/office/powerpoint/2010/main" val="1187312974"/>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177</a:t>
            </a:fld>
            <a:endParaRPr lang="fr-FR"/>
          </a:p>
        </p:txBody>
      </p:sp>
    </p:spTree>
    <p:extLst>
      <p:ext uri="{BB962C8B-B14F-4D97-AF65-F5344CB8AC3E}">
        <p14:creationId xmlns:p14="http://schemas.microsoft.com/office/powerpoint/2010/main" val="2950797402"/>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178</a:t>
            </a:fld>
            <a:endParaRPr lang="fr-FR"/>
          </a:p>
        </p:txBody>
      </p:sp>
    </p:spTree>
    <p:extLst>
      <p:ext uri="{BB962C8B-B14F-4D97-AF65-F5344CB8AC3E}">
        <p14:creationId xmlns:p14="http://schemas.microsoft.com/office/powerpoint/2010/main" val="4270700328"/>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179</a:t>
            </a:fld>
            <a:endParaRPr lang="fr-FR"/>
          </a:p>
        </p:txBody>
      </p:sp>
    </p:spTree>
    <p:extLst>
      <p:ext uri="{BB962C8B-B14F-4D97-AF65-F5344CB8AC3E}">
        <p14:creationId xmlns:p14="http://schemas.microsoft.com/office/powerpoint/2010/main" val="4220429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a:t>
            </a:fld>
            <a:endParaRPr lang="fr-FR"/>
          </a:p>
        </p:txBody>
      </p:sp>
    </p:spTree>
    <p:extLst>
      <p:ext uri="{BB962C8B-B14F-4D97-AF65-F5344CB8AC3E}">
        <p14:creationId xmlns:p14="http://schemas.microsoft.com/office/powerpoint/2010/main" val="676720562"/>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180</a:t>
            </a:fld>
            <a:endParaRPr lang="fr-FR"/>
          </a:p>
        </p:txBody>
      </p:sp>
    </p:spTree>
    <p:extLst>
      <p:ext uri="{BB962C8B-B14F-4D97-AF65-F5344CB8AC3E}">
        <p14:creationId xmlns:p14="http://schemas.microsoft.com/office/powerpoint/2010/main" val="1629261403"/>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181</a:t>
            </a:fld>
            <a:endParaRPr lang="fr-FR"/>
          </a:p>
        </p:txBody>
      </p:sp>
    </p:spTree>
    <p:extLst>
      <p:ext uri="{BB962C8B-B14F-4D97-AF65-F5344CB8AC3E}">
        <p14:creationId xmlns:p14="http://schemas.microsoft.com/office/powerpoint/2010/main" val="366532501"/>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182</a:t>
            </a:fld>
            <a:endParaRPr lang="fr-FR"/>
          </a:p>
        </p:txBody>
      </p:sp>
    </p:spTree>
    <p:extLst>
      <p:ext uri="{BB962C8B-B14F-4D97-AF65-F5344CB8AC3E}">
        <p14:creationId xmlns:p14="http://schemas.microsoft.com/office/powerpoint/2010/main" val="3318709530"/>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183</a:t>
            </a:fld>
            <a:endParaRPr lang="fr-FR"/>
          </a:p>
        </p:txBody>
      </p:sp>
    </p:spTree>
    <p:extLst>
      <p:ext uri="{BB962C8B-B14F-4D97-AF65-F5344CB8AC3E}">
        <p14:creationId xmlns:p14="http://schemas.microsoft.com/office/powerpoint/2010/main" val="2680900299"/>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185</a:t>
            </a:fld>
            <a:endParaRPr lang="fr-FR"/>
          </a:p>
        </p:txBody>
      </p:sp>
    </p:spTree>
    <p:extLst>
      <p:ext uri="{BB962C8B-B14F-4D97-AF65-F5344CB8AC3E}">
        <p14:creationId xmlns:p14="http://schemas.microsoft.com/office/powerpoint/2010/main" val="2683149550"/>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186</a:t>
            </a:fld>
            <a:endParaRPr lang="fr-FR"/>
          </a:p>
        </p:txBody>
      </p:sp>
    </p:spTree>
    <p:extLst>
      <p:ext uri="{BB962C8B-B14F-4D97-AF65-F5344CB8AC3E}">
        <p14:creationId xmlns:p14="http://schemas.microsoft.com/office/powerpoint/2010/main" val="300611711"/>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187</a:t>
            </a:fld>
            <a:endParaRPr lang="fr-FR"/>
          </a:p>
        </p:txBody>
      </p:sp>
    </p:spTree>
    <p:extLst>
      <p:ext uri="{BB962C8B-B14F-4D97-AF65-F5344CB8AC3E}">
        <p14:creationId xmlns:p14="http://schemas.microsoft.com/office/powerpoint/2010/main" val="127938876"/>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188</a:t>
            </a:fld>
            <a:endParaRPr lang="fr-FR"/>
          </a:p>
        </p:txBody>
      </p:sp>
    </p:spTree>
    <p:extLst>
      <p:ext uri="{BB962C8B-B14F-4D97-AF65-F5344CB8AC3E}">
        <p14:creationId xmlns:p14="http://schemas.microsoft.com/office/powerpoint/2010/main" val="920940679"/>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190</a:t>
            </a:fld>
            <a:endParaRPr lang="fr-FR"/>
          </a:p>
        </p:txBody>
      </p:sp>
    </p:spTree>
    <p:extLst>
      <p:ext uri="{BB962C8B-B14F-4D97-AF65-F5344CB8AC3E}">
        <p14:creationId xmlns:p14="http://schemas.microsoft.com/office/powerpoint/2010/main" val="93615025"/>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191</a:t>
            </a:fld>
            <a:endParaRPr lang="fr-FR"/>
          </a:p>
        </p:txBody>
      </p:sp>
    </p:spTree>
    <p:extLst>
      <p:ext uri="{BB962C8B-B14F-4D97-AF65-F5344CB8AC3E}">
        <p14:creationId xmlns:p14="http://schemas.microsoft.com/office/powerpoint/2010/main" val="22304626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a:t>
            </a:fld>
            <a:endParaRPr lang="fr-FR"/>
          </a:p>
        </p:txBody>
      </p:sp>
    </p:spTree>
    <p:extLst>
      <p:ext uri="{BB962C8B-B14F-4D97-AF65-F5344CB8AC3E}">
        <p14:creationId xmlns:p14="http://schemas.microsoft.com/office/powerpoint/2010/main" val="3257981178"/>
      </p:ext>
    </p:extLst>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192</a:t>
            </a:fld>
            <a:endParaRPr lang="fr-FR"/>
          </a:p>
        </p:txBody>
      </p:sp>
    </p:spTree>
    <p:extLst>
      <p:ext uri="{BB962C8B-B14F-4D97-AF65-F5344CB8AC3E}">
        <p14:creationId xmlns:p14="http://schemas.microsoft.com/office/powerpoint/2010/main" val="2479086487"/>
      </p:ext>
    </p:extLst>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193</a:t>
            </a:fld>
            <a:endParaRPr lang="fr-FR"/>
          </a:p>
        </p:txBody>
      </p:sp>
    </p:spTree>
    <p:extLst>
      <p:ext uri="{BB962C8B-B14F-4D97-AF65-F5344CB8AC3E}">
        <p14:creationId xmlns:p14="http://schemas.microsoft.com/office/powerpoint/2010/main" val="1153632410"/>
      </p:ext>
    </p:extLst>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194</a:t>
            </a:fld>
            <a:endParaRPr lang="fr-FR"/>
          </a:p>
        </p:txBody>
      </p:sp>
    </p:spTree>
    <p:extLst>
      <p:ext uri="{BB962C8B-B14F-4D97-AF65-F5344CB8AC3E}">
        <p14:creationId xmlns:p14="http://schemas.microsoft.com/office/powerpoint/2010/main" val="461551748"/>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195</a:t>
            </a:fld>
            <a:endParaRPr lang="fr-FR"/>
          </a:p>
        </p:txBody>
      </p:sp>
    </p:spTree>
    <p:extLst>
      <p:ext uri="{BB962C8B-B14F-4D97-AF65-F5344CB8AC3E}">
        <p14:creationId xmlns:p14="http://schemas.microsoft.com/office/powerpoint/2010/main" val="2257223124"/>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196</a:t>
            </a:fld>
            <a:endParaRPr lang="fr-FR"/>
          </a:p>
        </p:txBody>
      </p:sp>
    </p:spTree>
    <p:extLst>
      <p:ext uri="{BB962C8B-B14F-4D97-AF65-F5344CB8AC3E}">
        <p14:creationId xmlns:p14="http://schemas.microsoft.com/office/powerpoint/2010/main" val="3597514870"/>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197</a:t>
            </a:fld>
            <a:endParaRPr lang="fr-FR"/>
          </a:p>
        </p:txBody>
      </p:sp>
    </p:spTree>
    <p:extLst>
      <p:ext uri="{BB962C8B-B14F-4D97-AF65-F5344CB8AC3E}">
        <p14:creationId xmlns:p14="http://schemas.microsoft.com/office/powerpoint/2010/main" val="1547887985"/>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198</a:t>
            </a:fld>
            <a:endParaRPr lang="fr-FR"/>
          </a:p>
        </p:txBody>
      </p:sp>
    </p:spTree>
    <p:extLst>
      <p:ext uri="{BB962C8B-B14F-4D97-AF65-F5344CB8AC3E}">
        <p14:creationId xmlns:p14="http://schemas.microsoft.com/office/powerpoint/2010/main" val="4117037680"/>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199</a:t>
            </a:fld>
            <a:endParaRPr lang="fr-FR"/>
          </a:p>
        </p:txBody>
      </p:sp>
    </p:spTree>
    <p:extLst>
      <p:ext uri="{BB962C8B-B14F-4D97-AF65-F5344CB8AC3E}">
        <p14:creationId xmlns:p14="http://schemas.microsoft.com/office/powerpoint/2010/main" val="3732969052"/>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200</a:t>
            </a:fld>
            <a:endParaRPr lang="fr-FR"/>
          </a:p>
        </p:txBody>
      </p:sp>
    </p:spTree>
    <p:extLst>
      <p:ext uri="{BB962C8B-B14F-4D97-AF65-F5344CB8AC3E}">
        <p14:creationId xmlns:p14="http://schemas.microsoft.com/office/powerpoint/2010/main" val="2291681593"/>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201</a:t>
            </a:fld>
            <a:endParaRPr lang="fr-FR"/>
          </a:p>
        </p:txBody>
      </p:sp>
    </p:spTree>
    <p:extLst>
      <p:ext uri="{BB962C8B-B14F-4D97-AF65-F5344CB8AC3E}">
        <p14:creationId xmlns:p14="http://schemas.microsoft.com/office/powerpoint/2010/main" val="2343259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a:t>
            </a:fld>
            <a:endParaRPr lang="fr-FR"/>
          </a:p>
        </p:txBody>
      </p:sp>
    </p:spTree>
    <p:extLst>
      <p:ext uri="{BB962C8B-B14F-4D97-AF65-F5344CB8AC3E}">
        <p14:creationId xmlns:p14="http://schemas.microsoft.com/office/powerpoint/2010/main" val="2382459747"/>
      </p:ext>
    </p:extLst>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203</a:t>
            </a:fld>
            <a:endParaRPr lang="fr-FR"/>
          </a:p>
        </p:txBody>
      </p:sp>
    </p:spTree>
    <p:extLst>
      <p:ext uri="{BB962C8B-B14F-4D97-AF65-F5344CB8AC3E}">
        <p14:creationId xmlns:p14="http://schemas.microsoft.com/office/powerpoint/2010/main" val="3951981923"/>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204</a:t>
            </a:fld>
            <a:endParaRPr lang="fr-FR"/>
          </a:p>
        </p:txBody>
      </p:sp>
    </p:spTree>
    <p:extLst>
      <p:ext uri="{BB962C8B-B14F-4D97-AF65-F5344CB8AC3E}">
        <p14:creationId xmlns:p14="http://schemas.microsoft.com/office/powerpoint/2010/main" val="2774020029"/>
      </p:ext>
    </p:extLst>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205</a:t>
            </a:fld>
            <a:endParaRPr lang="fr-FR"/>
          </a:p>
        </p:txBody>
      </p:sp>
    </p:spTree>
    <p:extLst>
      <p:ext uri="{BB962C8B-B14F-4D97-AF65-F5344CB8AC3E}">
        <p14:creationId xmlns:p14="http://schemas.microsoft.com/office/powerpoint/2010/main" val="1644989048"/>
      </p:ext>
    </p:extLst>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206</a:t>
            </a:fld>
            <a:endParaRPr lang="fr-FR"/>
          </a:p>
        </p:txBody>
      </p:sp>
    </p:spTree>
    <p:extLst>
      <p:ext uri="{BB962C8B-B14F-4D97-AF65-F5344CB8AC3E}">
        <p14:creationId xmlns:p14="http://schemas.microsoft.com/office/powerpoint/2010/main" val="2166477788"/>
      </p:ext>
    </p:extLst>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208</a:t>
            </a:fld>
            <a:endParaRPr lang="fr-FR"/>
          </a:p>
        </p:txBody>
      </p:sp>
    </p:spTree>
    <p:extLst>
      <p:ext uri="{BB962C8B-B14F-4D97-AF65-F5344CB8AC3E}">
        <p14:creationId xmlns:p14="http://schemas.microsoft.com/office/powerpoint/2010/main" val="3784035828"/>
      </p:ext>
    </p:extLst>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209</a:t>
            </a:fld>
            <a:endParaRPr lang="fr-FR"/>
          </a:p>
        </p:txBody>
      </p:sp>
    </p:spTree>
    <p:extLst>
      <p:ext uri="{BB962C8B-B14F-4D97-AF65-F5344CB8AC3E}">
        <p14:creationId xmlns:p14="http://schemas.microsoft.com/office/powerpoint/2010/main" val="4141418261"/>
      </p:ext>
    </p:extLst>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210</a:t>
            </a:fld>
            <a:endParaRPr lang="fr-FR"/>
          </a:p>
        </p:txBody>
      </p:sp>
    </p:spTree>
    <p:extLst>
      <p:ext uri="{BB962C8B-B14F-4D97-AF65-F5344CB8AC3E}">
        <p14:creationId xmlns:p14="http://schemas.microsoft.com/office/powerpoint/2010/main" val="1134163972"/>
      </p:ext>
    </p:extLst>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211</a:t>
            </a:fld>
            <a:endParaRPr lang="fr-FR"/>
          </a:p>
        </p:txBody>
      </p:sp>
    </p:spTree>
    <p:extLst>
      <p:ext uri="{BB962C8B-B14F-4D97-AF65-F5344CB8AC3E}">
        <p14:creationId xmlns:p14="http://schemas.microsoft.com/office/powerpoint/2010/main" val="551865428"/>
      </p:ext>
    </p:extLst>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212</a:t>
            </a:fld>
            <a:endParaRPr lang="fr-FR"/>
          </a:p>
        </p:txBody>
      </p:sp>
    </p:spTree>
    <p:extLst>
      <p:ext uri="{BB962C8B-B14F-4D97-AF65-F5344CB8AC3E}">
        <p14:creationId xmlns:p14="http://schemas.microsoft.com/office/powerpoint/2010/main" val="1089124759"/>
      </p:ext>
    </p:extLst>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213</a:t>
            </a:fld>
            <a:endParaRPr lang="fr-FR"/>
          </a:p>
        </p:txBody>
      </p:sp>
    </p:spTree>
    <p:extLst>
      <p:ext uri="{BB962C8B-B14F-4D97-AF65-F5344CB8AC3E}">
        <p14:creationId xmlns:p14="http://schemas.microsoft.com/office/powerpoint/2010/main" val="39190976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a:t>
            </a:fld>
            <a:endParaRPr lang="fr-FR"/>
          </a:p>
        </p:txBody>
      </p:sp>
    </p:spTree>
    <p:extLst>
      <p:ext uri="{BB962C8B-B14F-4D97-AF65-F5344CB8AC3E}">
        <p14:creationId xmlns:p14="http://schemas.microsoft.com/office/powerpoint/2010/main" val="3127677538"/>
      </p:ext>
    </p:extLst>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214</a:t>
            </a:fld>
            <a:endParaRPr lang="fr-FR"/>
          </a:p>
        </p:txBody>
      </p:sp>
    </p:spTree>
    <p:extLst>
      <p:ext uri="{BB962C8B-B14F-4D97-AF65-F5344CB8AC3E}">
        <p14:creationId xmlns:p14="http://schemas.microsoft.com/office/powerpoint/2010/main" val="2504507731"/>
      </p:ext>
    </p:extLst>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215</a:t>
            </a:fld>
            <a:endParaRPr lang="fr-FR"/>
          </a:p>
        </p:txBody>
      </p:sp>
    </p:spTree>
    <p:extLst>
      <p:ext uri="{BB962C8B-B14F-4D97-AF65-F5344CB8AC3E}">
        <p14:creationId xmlns:p14="http://schemas.microsoft.com/office/powerpoint/2010/main" val="22906859"/>
      </p:ext>
    </p:extLst>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216</a:t>
            </a:fld>
            <a:endParaRPr lang="fr-FR"/>
          </a:p>
        </p:txBody>
      </p:sp>
    </p:spTree>
    <p:extLst>
      <p:ext uri="{BB962C8B-B14F-4D97-AF65-F5344CB8AC3E}">
        <p14:creationId xmlns:p14="http://schemas.microsoft.com/office/powerpoint/2010/main" val="3120872099"/>
      </p:ext>
    </p:extLst>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217</a:t>
            </a:fld>
            <a:endParaRPr lang="fr-FR"/>
          </a:p>
        </p:txBody>
      </p:sp>
    </p:spTree>
    <p:extLst>
      <p:ext uri="{BB962C8B-B14F-4D97-AF65-F5344CB8AC3E}">
        <p14:creationId xmlns:p14="http://schemas.microsoft.com/office/powerpoint/2010/main" val="2695691461"/>
      </p:ext>
    </p:extLst>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218</a:t>
            </a:fld>
            <a:endParaRPr lang="fr-FR"/>
          </a:p>
        </p:txBody>
      </p:sp>
    </p:spTree>
    <p:extLst>
      <p:ext uri="{BB962C8B-B14F-4D97-AF65-F5344CB8AC3E}">
        <p14:creationId xmlns:p14="http://schemas.microsoft.com/office/powerpoint/2010/main" val="2451032822"/>
      </p:ext>
    </p:extLst>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219</a:t>
            </a:fld>
            <a:endParaRPr lang="fr-FR"/>
          </a:p>
        </p:txBody>
      </p:sp>
    </p:spTree>
    <p:extLst>
      <p:ext uri="{BB962C8B-B14F-4D97-AF65-F5344CB8AC3E}">
        <p14:creationId xmlns:p14="http://schemas.microsoft.com/office/powerpoint/2010/main" val="1090465183"/>
      </p:ext>
    </p:extLst>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221</a:t>
            </a:fld>
            <a:endParaRPr lang="fr-FR"/>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222</a:t>
            </a:fld>
            <a:endParaRPr lang="fr-FR" dirty="0"/>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223</a:t>
            </a:fld>
            <a:endParaRPr lang="fr-FR"/>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224</a:t>
            </a:fld>
            <a:endParaRPr lang="fr-FR"/>
          </a:p>
        </p:txBody>
      </p:sp>
    </p:spTree>
    <p:extLst>
      <p:ext uri="{BB962C8B-B14F-4D97-AF65-F5344CB8AC3E}">
        <p14:creationId xmlns:p14="http://schemas.microsoft.com/office/powerpoint/2010/main" val="2897925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a:t>
            </a:fld>
            <a:endParaRPr lang="fr-FR"/>
          </a:p>
        </p:txBody>
      </p:sp>
    </p:spTree>
    <p:extLst>
      <p:ext uri="{BB962C8B-B14F-4D97-AF65-F5344CB8AC3E}">
        <p14:creationId xmlns:p14="http://schemas.microsoft.com/office/powerpoint/2010/main" val="4135007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a:t>
            </a:fld>
            <a:endParaRPr lang="fr-FR"/>
          </a:p>
        </p:txBody>
      </p:sp>
    </p:spTree>
    <p:extLst>
      <p:ext uri="{BB962C8B-B14F-4D97-AF65-F5344CB8AC3E}">
        <p14:creationId xmlns:p14="http://schemas.microsoft.com/office/powerpoint/2010/main" val="2604111620"/>
      </p:ext>
    </p:extLst>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225</a:t>
            </a:fld>
            <a:endParaRPr lang="fr-FR"/>
          </a:p>
        </p:txBody>
      </p:sp>
    </p:spTree>
    <p:extLst>
      <p:ext uri="{BB962C8B-B14F-4D97-AF65-F5344CB8AC3E}">
        <p14:creationId xmlns:p14="http://schemas.microsoft.com/office/powerpoint/2010/main" val="3641714004"/>
      </p:ext>
    </p:extLst>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226</a:t>
            </a:fld>
            <a:endParaRPr lang="fr-FR"/>
          </a:p>
        </p:txBody>
      </p:sp>
    </p:spTree>
    <p:extLst>
      <p:ext uri="{BB962C8B-B14F-4D97-AF65-F5344CB8AC3E}">
        <p14:creationId xmlns:p14="http://schemas.microsoft.com/office/powerpoint/2010/main" val="831407609"/>
      </p:ext>
    </p:extLst>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227</a:t>
            </a:fld>
            <a:endParaRPr lang="fr-FR"/>
          </a:p>
        </p:txBody>
      </p:sp>
    </p:spTree>
    <p:extLst>
      <p:ext uri="{BB962C8B-B14F-4D97-AF65-F5344CB8AC3E}">
        <p14:creationId xmlns:p14="http://schemas.microsoft.com/office/powerpoint/2010/main" val="3796773265"/>
      </p:ext>
    </p:extLst>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229</a:t>
            </a:fld>
            <a:endParaRPr lang="fr-FR"/>
          </a:p>
        </p:txBody>
      </p:sp>
    </p:spTree>
    <p:extLst>
      <p:ext uri="{BB962C8B-B14F-4D97-AF65-F5344CB8AC3E}">
        <p14:creationId xmlns:p14="http://schemas.microsoft.com/office/powerpoint/2010/main" val="1044555851"/>
      </p:ext>
    </p:extLst>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230</a:t>
            </a:fld>
            <a:endParaRPr lang="fr-FR"/>
          </a:p>
        </p:txBody>
      </p:sp>
    </p:spTree>
    <p:extLst>
      <p:ext uri="{BB962C8B-B14F-4D97-AF65-F5344CB8AC3E}">
        <p14:creationId xmlns:p14="http://schemas.microsoft.com/office/powerpoint/2010/main" val="2021671735"/>
      </p:ext>
    </p:extLst>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231</a:t>
            </a:fld>
            <a:endParaRPr lang="fr-FR"/>
          </a:p>
        </p:txBody>
      </p:sp>
    </p:spTree>
    <p:extLst>
      <p:ext uri="{BB962C8B-B14F-4D97-AF65-F5344CB8AC3E}">
        <p14:creationId xmlns:p14="http://schemas.microsoft.com/office/powerpoint/2010/main" val="2657162091"/>
      </p:ext>
    </p:extLst>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232</a:t>
            </a:fld>
            <a:endParaRPr lang="fr-FR"/>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233</a:t>
            </a:fld>
            <a:endParaRPr lang="fr-FR"/>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234</a:t>
            </a:fld>
            <a:endParaRPr lang="fr-FR"/>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235</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a:t>
            </a:fld>
            <a:endParaRPr lang="fr-FR"/>
          </a:p>
        </p:txBody>
      </p:sp>
    </p:spTree>
    <p:extLst>
      <p:ext uri="{BB962C8B-B14F-4D97-AF65-F5344CB8AC3E}">
        <p14:creationId xmlns:p14="http://schemas.microsoft.com/office/powerpoint/2010/main" val="2248427996"/>
      </p:ext>
    </p:extLst>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236</a:t>
            </a:fld>
            <a:endParaRPr lang="fr-FR"/>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237</a:t>
            </a:fld>
            <a:endParaRPr lang="fr-FR"/>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238</a:t>
            </a:fld>
            <a:endParaRPr lang="fr-FR"/>
          </a:p>
        </p:txBody>
      </p:sp>
    </p:spTree>
    <p:extLst>
      <p:ext uri="{BB962C8B-B14F-4D97-AF65-F5344CB8AC3E}">
        <p14:creationId xmlns:p14="http://schemas.microsoft.com/office/powerpoint/2010/main" val="1227896635"/>
      </p:ext>
    </p:extLst>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239</a:t>
            </a:fld>
            <a:endParaRPr lang="fr-FR"/>
          </a:p>
        </p:txBody>
      </p:sp>
    </p:spTree>
    <p:extLst>
      <p:ext uri="{BB962C8B-B14F-4D97-AF65-F5344CB8AC3E}">
        <p14:creationId xmlns:p14="http://schemas.microsoft.com/office/powerpoint/2010/main" val="3967960077"/>
      </p:ext>
    </p:extLst>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240</a:t>
            </a:fld>
            <a:endParaRPr lang="fr-FR"/>
          </a:p>
        </p:txBody>
      </p:sp>
    </p:spTree>
    <p:extLst>
      <p:ext uri="{BB962C8B-B14F-4D97-AF65-F5344CB8AC3E}">
        <p14:creationId xmlns:p14="http://schemas.microsoft.com/office/powerpoint/2010/main" val="2675508244"/>
      </p:ext>
    </p:extLst>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241</a:t>
            </a:fld>
            <a:endParaRPr lang="fr-FR"/>
          </a:p>
        </p:txBody>
      </p:sp>
    </p:spTree>
    <p:extLst>
      <p:ext uri="{BB962C8B-B14F-4D97-AF65-F5344CB8AC3E}">
        <p14:creationId xmlns:p14="http://schemas.microsoft.com/office/powerpoint/2010/main" val="3853591152"/>
      </p:ext>
    </p:extLst>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242</a:t>
            </a:fld>
            <a:endParaRPr lang="fr-FR"/>
          </a:p>
        </p:txBody>
      </p:sp>
    </p:spTree>
    <p:extLst>
      <p:ext uri="{BB962C8B-B14F-4D97-AF65-F5344CB8AC3E}">
        <p14:creationId xmlns:p14="http://schemas.microsoft.com/office/powerpoint/2010/main" val="2763701490"/>
      </p:ext>
    </p:extLst>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243</a:t>
            </a:fld>
            <a:endParaRPr lang="fr-FR"/>
          </a:p>
        </p:txBody>
      </p:sp>
    </p:spTree>
    <p:extLst>
      <p:ext uri="{BB962C8B-B14F-4D97-AF65-F5344CB8AC3E}">
        <p14:creationId xmlns:p14="http://schemas.microsoft.com/office/powerpoint/2010/main" val="930701653"/>
      </p:ext>
    </p:extLst>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244</a:t>
            </a:fld>
            <a:endParaRPr lang="fr-FR"/>
          </a:p>
        </p:txBody>
      </p:sp>
    </p:spTree>
    <p:extLst>
      <p:ext uri="{BB962C8B-B14F-4D97-AF65-F5344CB8AC3E}">
        <p14:creationId xmlns:p14="http://schemas.microsoft.com/office/powerpoint/2010/main" val="21721701"/>
      </p:ext>
    </p:extLst>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245</a:t>
            </a:fld>
            <a:endParaRPr lang="fr-FR"/>
          </a:p>
        </p:txBody>
      </p:sp>
    </p:spTree>
    <p:extLst>
      <p:ext uri="{BB962C8B-B14F-4D97-AF65-F5344CB8AC3E}">
        <p14:creationId xmlns:p14="http://schemas.microsoft.com/office/powerpoint/2010/main" val="14706690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a:t>
            </a:fld>
            <a:endParaRPr lang="fr-FR"/>
          </a:p>
        </p:txBody>
      </p:sp>
    </p:spTree>
    <p:extLst>
      <p:ext uri="{BB962C8B-B14F-4D97-AF65-F5344CB8AC3E}">
        <p14:creationId xmlns:p14="http://schemas.microsoft.com/office/powerpoint/2010/main" val="228701222"/>
      </p:ext>
    </p:extLst>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246</a:t>
            </a:fld>
            <a:endParaRPr lang="fr-FR"/>
          </a:p>
        </p:txBody>
      </p:sp>
    </p:spTree>
    <p:extLst>
      <p:ext uri="{BB962C8B-B14F-4D97-AF65-F5344CB8AC3E}">
        <p14:creationId xmlns:p14="http://schemas.microsoft.com/office/powerpoint/2010/main" val="2187739472"/>
      </p:ext>
    </p:extLst>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247</a:t>
            </a:fld>
            <a:endParaRPr lang="fr-FR"/>
          </a:p>
        </p:txBody>
      </p:sp>
    </p:spTree>
    <p:extLst>
      <p:ext uri="{BB962C8B-B14F-4D97-AF65-F5344CB8AC3E}">
        <p14:creationId xmlns:p14="http://schemas.microsoft.com/office/powerpoint/2010/main" val="2490367253"/>
      </p:ext>
    </p:extLst>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248</a:t>
            </a:fld>
            <a:endParaRPr lang="fr-FR"/>
          </a:p>
        </p:txBody>
      </p:sp>
    </p:spTree>
    <p:extLst>
      <p:ext uri="{BB962C8B-B14F-4D97-AF65-F5344CB8AC3E}">
        <p14:creationId xmlns:p14="http://schemas.microsoft.com/office/powerpoint/2010/main" val="2871656595"/>
      </p:ext>
    </p:extLst>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249</a:t>
            </a:fld>
            <a:endParaRPr lang="fr-FR"/>
          </a:p>
        </p:txBody>
      </p:sp>
    </p:spTree>
    <p:extLst>
      <p:ext uri="{BB962C8B-B14F-4D97-AF65-F5344CB8AC3E}">
        <p14:creationId xmlns:p14="http://schemas.microsoft.com/office/powerpoint/2010/main" val="21889097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25</a:t>
            </a:fld>
            <a:endParaRPr lang="fr-FR"/>
          </a:p>
        </p:txBody>
      </p:sp>
    </p:spTree>
    <p:extLst>
      <p:ext uri="{BB962C8B-B14F-4D97-AF65-F5344CB8AC3E}">
        <p14:creationId xmlns:p14="http://schemas.microsoft.com/office/powerpoint/2010/main" val="272170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26</a:t>
            </a:fld>
            <a:endParaRPr lang="fr-FR"/>
          </a:p>
        </p:txBody>
      </p:sp>
    </p:spTree>
    <p:extLst>
      <p:ext uri="{BB962C8B-B14F-4D97-AF65-F5344CB8AC3E}">
        <p14:creationId xmlns:p14="http://schemas.microsoft.com/office/powerpoint/2010/main" val="26518765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27</a:t>
            </a:fld>
            <a:endParaRPr lang="fr-FR"/>
          </a:p>
        </p:txBody>
      </p:sp>
    </p:spTree>
    <p:extLst>
      <p:ext uri="{BB962C8B-B14F-4D97-AF65-F5344CB8AC3E}">
        <p14:creationId xmlns:p14="http://schemas.microsoft.com/office/powerpoint/2010/main" val="10209225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28</a:t>
            </a:fld>
            <a:endParaRPr lang="fr-FR"/>
          </a:p>
        </p:txBody>
      </p:sp>
    </p:spTree>
    <p:extLst>
      <p:ext uri="{BB962C8B-B14F-4D97-AF65-F5344CB8AC3E}">
        <p14:creationId xmlns:p14="http://schemas.microsoft.com/office/powerpoint/2010/main" val="5926593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30</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31</a:t>
            </a:fld>
            <a:endParaRPr lang="fr-FR"/>
          </a:p>
        </p:txBody>
      </p:sp>
    </p:spTree>
    <p:extLst>
      <p:ext uri="{BB962C8B-B14F-4D97-AF65-F5344CB8AC3E}">
        <p14:creationId xmlns:p14="http://schemas.microsoft.com/office/powerpoint/2010/main" val="12497360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32</a:t>
            </a:fld>
            <a:endParaRPr lang="fr-FR"/>
          </a:p>
        </p:txBody>
      </p:sp>
    </p:spTree>
    <p:extLst>
      <p:ext uri="{BB962C8B-B14F-4D97-AF65-F5344CB8AC3E}">
        <p14:creationId xmlns:p14="http://schemas.microsoft.com/office/powerpoint/2010/main" val="19076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a:t>
            </a:fld>
            <a:endParaRPr lang="fr-FR"/>
          </a:p>
        </p:txBody>
      </p:sp>
    </p:spTree>
    <p:extLst>
      <p:ext uri="{BB962C8B-B14F-4D97-AF65-F5344CB8AC3E}">
        <p14:creationId xmlns:p14="http://schemas.microsoft.com/office/powerpoint/2010/main" val="2295011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33</a:t>
            </a:fld>
            <a:endParaRPr lang="fr-FR"/>
          </a:p>
        </p:txBody>
      </p:sp>
    </p:spTree>
    <p:extLst>
      <p:ext uri="{BB962C8B-B14F-4D97-AF65-F5344CB8AC3E}">
        <p14:creationId xmlns:p14="http://schemas.microsoft.com/office/powerpoint/2010/main" val="16304874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34</a:t>
            </a:fld>
            <a:endParaRPr lang="fr-FR"/>
          </a:p>
        </p:txBody>
      </p:sp>
    </p:spTree>
    <p:extLst>
      <p:ext uri="{BB962C8B-B14F-4D97-AF65-F5344CB8AC3E}">
        <p14:creationId xmlns:p14="http://schemas.microsoft.com/office/powerpoint/2010/main" val="4533950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35</a:t>
            </a:fld>
            <a:endParaRPr lang="fr-FR"/>
          </a:p>
        </p:txBody>
      </p:sp>
    </p:spTree>
    <p:extLst>
      <p:ext uri="{BB962C8B-B14F-4D97-AF65-F5344CB8AC3E}">
        <p14:creationId xmlns:p14="http://schemas.microsoft.com/office/powerpoint/2010/main" val="41269360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36</a:t>
            </a:fld>
            <a:endParaRPr lang="fr-FR"/>
          </a:p>
        </p:txBody>
      </p:sp>
    </p:spTree>
    <p:extLst>
      <p:ext uri="{BB962C8B-B14F-4D97-AF65-F5344CB8AC3E}">
        <p14:creationId xmlns:p14="http://schemas.microsoft.com/office/powerpoint/2010/main" val="3170668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37</a:t>
            </a:fld>
            <a:endParaRPr lang="fr-FR"/>
          </a:p>
        </p:txBody>
      </p:sp>
    </p:spTree>
    <p:extLst>
      <p:ext uri="{BB962C8B-B14F-4D97-AF65-F5344CB8AC3E}">
        <p14:creationId xmlns:p14="http://schemas.microsoft.com/office/powerpoint/2010/main" val="34100737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38</a:t>
            </a:fld>
            <a:endParaRPr lang="fr-FR"/>
          </a:p>
        </p:txBody>
      </p:sp>
    </p:spTree>
    <p:extLst>
      <p:ext uri="{BB962C8B-B14F-4D97-AF65-F5344CB8AC3E}">
        <p14:creationId xmlns:p14="http://schemas.microsoft.com/office/powerpoint/2010/main" val="13641142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39</a:t>
            </a:fld>
            <a:endParaRPr lang="fr-FR"/>
          </a:p>
        </p:txBody>
      </p:sp>
    </p:spTree>
    <p:extLst>
      <p:ext uri="{BB962C8B-B14F-4D97-AF65-F5344CB8AC3E}">
        <p14:creationId xmlns:p14="http://schemas.microsoft.com/office/powerpoint/2010/main" val="31541206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40</a:t>
            </a:fld>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41</a:t>
            </a:fld>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42</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a:t>
            </a:fld>
            <a:endParaRPr lang="fr-FR"/>
          </a:p>
        </p:txBody>
      </p:sp>
    </p:spTree>
    <p:extLst>
      <p:ext uri="{BB962C8B-B14F-4D97-AF65-F5344CB8AC3E}">
        <p14:creationId xmlns:p14="http://schemas.microsoft.com/office/powerpoint/2010/main" val="3933466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43</a:t>
            </a:fld>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44</a:t>
            </a:fld>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45</a:t>
            </a:fld>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46</a:t>
            </a:fld>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47</a:t>
            </a:fld>
            <a:endParaRPr lang="fr-F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48</a:t>
            </a:fld>
            <a:endParaRPr lang="fr-F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49</a:t>
            </a:fld>
            <a:endParaRPr lang="fr-F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50</a:t>
            </a:fld>
            <a:endParaRPr lang="fr-F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51</a:t>
            </a:fld>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52</a:t>
            </a:fld>
            <a:endParaRPr lang="fr-FR"/>
          </a:p>
        </p:txBody>
      </p:sp>
    </p:spTree>
    <p:extLst>
      <p:ext uri="{BB962C8B-B14F-4D97-AF65-F5344CB8AC3E}">
        <p14:creationId xmlns:p14="http://schemas.microsoft.com/office/powerpoint/2010/main" val="2453944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a:t>
            </a:fld>
            <a:endParaRPr lang="fr-FR"/>
          </a:p>
        </p:txBody>
      </p:sp>
    </p:spTree>
    <p:extLst>
      <p:ext uri="{BB962C8B-B14F-4D97-AF65-F5344CB8AC3E}">
        <p14:creationId xmlns:p14="http://schemas.microsoft.com/office/powerpoint/2010/main" val="202257023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53</a:t>
            </a:fld>
            <a:endParaRPr lang="fr-FR"/>
          </a:p>
        </p:txBody>
      </p:sp>
    </p:spTree>
    <p:extLst>
      <p:ext uri="{BB962C8B-B14F-4D97-AF65-F5344CB8AC3E}">
        <p14:creationId xmlns:p14="http://schemas.microsoft.com/office/powerpoint/2010/main" val="11923164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54</a:t>
            </a:fld>
            <a:endParaRPr lang="fr-FR"/>
          </a:p>
        </p:txBody>
      </p:sp>
    </p:spTree>
    <p:extLst>
      <p:ext uri="{BB962C8B-B14F-4D97-AF65-F5344CB8AC3E}">
        <p14:creationId xmlns:p14="http://schemas.microsoft.com/office/powerpoint/2010/main" val="11718371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55</a:t>
            </a:fld>
            <a:endParaRPr lang="fr-F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56</a:t>
            </a:fld>
            <a:endParaRPr lang="fr-F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57</a:t>
            </a:fld>
            <a:endParaRPr lang="fr-F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58</a:t>
            </a:fld>
            <a:endParaRPr lang="fr-F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59</a:t>
            </a:fld>
            <a:endParaRPr lang="fr-F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60</a:t>
            </a:fld>
            <a:endParaRPr lang="fr-F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61</a:t>
            </a:fld>
            <a:endParaRPr lang="fr-F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62</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a:t>
            </a:fld>
            <a:endParaRPr lang="fr-FR"/>
          </a:p>
        </p:txBody>
      </p:sp>
    </p:spTree>
    <p:extLst>
      <p:ext uri="{BB962C8B-B14F-4D97-AF65-F5344CB8AC3E}">
        <p14:creationId xmlns:p14="http://schemas.microsoft.com/office/powerpoint/2010/main" val="38850704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63</a:t>
            </a:fld>
            <a:endParaRPr lang="fr-F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64</a:t>
            </a:fld>
            <a:endParaRPr lang="fr-F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65</a:t>
            </a:fld>
            <a:endParaRPr lang="fr-F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66</a:t>
            </a:fld>
            <a:endParaRPr lang="fr-F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67</a:t>
            </a:fld>
            <a:endParaRPr lang="fr-F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68</a:t>
            </a:fld>
            <a:endParaRPr lang="fr-F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69</a:t>
            </a:fld>
            <a:endParaRPr lang="fr-F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70</a:t>
            </a:fld>
            <a:endParaRPr lang="fr-F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71</a:t>
            </a:fld>
            <a:endParaRPr lang="fr-FR"/>
          </a:p>
        </p:txBody>
      </p:sp>
    </p:spTree>
    <p:extLst>
      <p:ext uri="{BB962C8B-B14F-4D97-AF65-F5344CB8AC3E}">
        <p14:creationId xmlns:p14="http://schemas.microsoft.com/office/powerpoint/2010/main" val="386461511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72</a:t>
            </a:fld>
            <a:endParaRPr lang="fr-FR"/>
          </a:p>
        </p:txBody>
      </p:sp>
    </p:spTree>
    <p:extLst>
      <p:ext uri="{BB962C8B-B14F-4D97-AF65-F5344CB8AC3E}">
        <p14:creationId xmlns:p14="http://schemas.microsoft.com/office/powerpoint/2010/main" val="4063219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a:t>
            </a:fld>
            <a:endParaRPr lang="fr-FR"/>
          </a:p>
        </p:txBody>
      </p:sp>
    </p:spTree>
    <p:extLst>
      <p:ext uri="{BB962C8B-B14F-4D97-AF65-F5344CB8AC3E}">
        <p14:creationId xmlns:p14="http://schemas.microsoft.com/office/powerpoint/2010/main" val="322030129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73</a:t>
            </a:fld>
            <a:endParaRPr lang="fr-FR"/>
          </a:p>
        </p:txBody>
      </p:sp>
    </p:spTree>
    <p:extLst>
      <p:ext uri="{BB962C8B-B14F-4D97-AF65-F5344CB8AC3E}">
        <p14:creationId xmlns:p14="http://schemas.microsoft.com/office/powerpoint/2010/main" val="90921895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74</a:t>
            </a:fld>
            <a:endParaRPr lang="fr-FR"/>
          </a:p>
        </p:txBody>
      </p:sp>
    </p:spTree>
    <p:extLst>
      <p:ext uri="{BB962C8B-B14F-4D97-AF65-F5344CB8AC3E}">
        <p14:creationId xmlns:p14="http://schemas.microsoft.com/office/powerpoint/2010/main" val="236803882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76</a:t>
            </a:fld>
            <a:endParaRPr lang="fr-FR"/>
          </a:p>
        </p:txBody>
      </p:sp>
    </p:spTree>
    <p:extLst>
      <p:ext uri="{BB962C8B-B14F-4D97-AF65-F5344CB8AC3E}">
        <p14:creationId xmlns:p14="http://schemas.microsoft.com/office/powerpoint/2010/main" val="273784832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77</a:t>
            </a:fld>
            <a:endParaRPr lang="fr-FR"/>
          </a:p>
        </p:txBody>
      </p:sp>
    </p:spTree>
    <p:extLst>
      <p:ext uri="{BB962C8B-B14F-4D97-AF65-F5344CB8AC3E}">
        <p14:creationId xmlns:p14="http://schemas.microsoft.com/office/powerpoint/2010/main" val="90422102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78</a:t>
            </a:fld>
            <a:endParaRPr lang="fr-FR"/>
          </a:p>
        </p:txBody>
      </p:sp>
    </p:spTree>
    <p:extLst>
      <p:ext uri="{BB962C8B-B14F-4D97-AF65-F5344CB8AC3E}">
        <p14:creationId xmlns:p14="http://schemas.microsoft.com/office/powerpoint/2010/main" val="211736383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79</a:t>
            </a:fld>
            <a:endParaRPr lang="fr-FR"/>
          </a:p>
        </p:txBody>
      </p:sp>
    </p:spTree>
    <p:extLst>
      <p:ext uri="{BB962C8B-B14F-4D97-AF65-F5344CB8AC3E}">
        <p14:creationId xmlns:p14="http://schemas.microsoft.com/office/powerpoint/2010/main" val="264932101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80</a:t>
            </a:fld>
            <a:endParaRPr lang="fr-FR"/>
          </a:p>
        </p:txBody>
      </p:sp>
    </p:spTree>
    <p:extLst>
      <p:ext uri="{BB962C8B-B14F-4D97-AF65-F5344CB8AC3E}">
        <p14:creationId xmlns:p14="http://schemas.microsoft.com/office/powerpoint/2010/main" val="329015193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81</a:t>
            </a:fld>
            <a:endParaRPr lang="fr-FR"/>
          </a:p>
        </p:txBody>
      </p:sp>
    </p:spTree>
    <p:extLst>
      <p:ext uri="{BB962C8B-B14F-4D97-AF65-F5344CB8AC3E}">
        <p14:creationId xmlns:p14="http://schemas.microsoft.com/office/powerpoint/2010/main" val="7406354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82</a:t>
            </a:fld>
            <a:endParaRPr lang="fr-FR"/>
          </a:p>
        </p:txBody>
      </p:sp>
    </p:spTree>
    <p:extLst>
      <p:ext uri="{BB962C8B-B14F-4D97-AF65-F5344CB8AC3E}">
        <p14:creationId xmlns:p14="http://schemas.microsoft.com/office/powerpoint/2010/main" val="18283476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83</a:t>
            </a:fld>
            <a:endParaRPr lang="fr-FR"/>
          </a:p>
        </p:txBody>
      </p:sp>
    </p:spTree>
    <p:extLst>
      <p:ext uri="{BB962C8B-B14F-4D97-AF65-F5344CB8AC3E}">
        <p14:creationId xmlns:p14="http://schemas.microsoft.com/office/powerpoint/2010/main" val="3412343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9</a:t>
            </a:fld>
            <a:endParaRPr lang="fr-FR"/>
          </a:p>
        </p:txBody>
      </p:sp>
    </p:spTree>
    <p:extLst>
      <p:ext uri="{BB962C8B-B14F-4D97-AF65-F5344CB8AC3E}">
        <p14:creationId xmlns:p14="http://schemas.microsoft.com/office/powerpoint/2010/main" val="38608130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84</a:t>
            </a:fld>
            <a:endParaRPr lang="fr-FR"/>
          </a:p>
        </p:txBody>
      </p:sp>
    </p:spTree>
    <p:extLst>
      <p:ext uri="{BB962C8B-B14F-4D97-AF65-F5344CB8AC3E}">
        <p14:creationId xmlns:p14="http://schemas.microsoft.com/office/powerpoint/2010/main" val="390171605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85</a:t>
            </a:fld>
            <a:endParaRPr lang="fr-FR"/>
          </a:p>
        </p:txBody>
      </p:sp>
    </p:spTree>
    <p:extLst>
      <p:ext uri="{BB962C8B-B14F-4D97-AF65-F5344CB8AC3E}">
        <p14:creationId xmlns:p14="http://schemas.microsoft.com/office/powerpoint/2010/main" val="262275217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86</a:t>
            </a:fld>
            <a:endParaRPr lang="fr-FR"/>
          </a:p>
        </p:txBody>
      </p:sp>
    </p:spTree>
    <p:extLst>
      <p:ext uri="{BB962C8B-B14F-4D97-AF65-F5344CB8AC3E}">
        <p14:creationId xmlns:p14="http://schemas.microsoft.com/office/powerpoint/2010/main" val="130480883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87</a:t>
            </a:fld>
            <a:endParaRPr lang="fr-FR"/>
          </a:p>
        </p:txBody>
      </p:sp>
    </p:spTree>
    <p:extLst>
      <p:ext uri="{BB962C8B-B14F-4D97-AF65-F5344CB8AC3E}">
        <p14:creationId xmlns:p14="http://schemas.microsoft.com/office/powerpoint/2010/main" val="90874308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92</a:t>
            </a:fld>
            <a:endParaRPr lang="fr-FR"/>
          </a:p>
        </p:txBody>
      </p:sp>
    </p:spTree>
    <p:extLst>
      <p:ext uri="{BB962C8B-B14F-4D97-AF65-F5344CB8AC3E}">
        <p14:creationId xmlns:p14="http://schemas.microsoft.com/office/powerpoint/2010/main" val="23608674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93</a:t>
            </a:fld>
            <a:endParaRPr lang="fr-FR"/>
          </a:p>
        </p:txBody>
      </p:sp>
    </p:spTree>
    <p:extLst>
      <p:ext uri="{BB962C8B-B14F-4D97-AF65-F5344CB8AC3E}">
        <p14:creationId xmlns:p14="http://schemas.microsoft.com/office/powerpoint/2010/main" val="186360054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94</a:t>
            </a:fld>
            <a:endParaRPr lang="fr-FR"/>
          </a:p>
        </p:txBody>
      </p:sp>
    </p:spTree>
    <p:extLst>
      <p:ext uri="{BB962C8B-B14F-4D97-AF65-F5344CB8AC3E}">
        <p14:creationId xmlns:p14="http://schemas.microsoft.com/office/powerpoint/2010/main" val="318191021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95</a:t>
            </a:fld>
            <a:endParaRPr lang="fr-FR"/>
          </a:p>
        </p:txBody>
      </p:sp>
    </p:spTree>
    <p:extLst>
      <p:ext uri="{BB962C8B-B14F-4D97-AF65-F5344CB8AC3E}">
        <p14:creationId xmlns:p14="http://schemas.microsoft.com/office/powerpoint/2010/main" val="227117482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98</a:t>
            </a:fld>
            <a:endParaRPr lang="fr-FR"/>
          </a:p>
        </p:txBody>
      </p:sp>
    </p:spTree>
    <p:extLst>
      <p:ext uri="{BB962C8B-B14F-4D97-AF65-F5344CB8AC3E}">
        <p14:creationId xmlns:p14="http://schemas.microsoft.com/office/powerpoint/2010/main" val="7445020"/>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99</a:t>
            </a:fld>
            <a:endParaRPr lang="fr-FR"/>
          </a:p>
        </p:txBody>
      </p:sp>
    </p:spTree>
    <p:extLst>
      <p:ext uri="{BB962C8B-B14F-4D97-AF65-F5344CB8AC3E}">
        <p14:creationId xmlns:p14="http://schemas.microsoft.com/office/powerpoint/2010/main" val="1893912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11</a:t>
            </a:fld>
            <a:endParaRPr lang="fr-FR"/>
          </a:p>
        </p:txBody>
      </p:sp>
    </p:spTree>
    <p:extLst>
      <p:ext uri="{BB962C8B-B14F-4D97-AF65-F5344CB8AC3E}">
        <p14:creationId xmlns:p14="http://schemas.microsoft.com/office/powerpoint/2010/main" val="124199870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100</a:t>
            </a:fld>
            <a:endParaRPr lang="fr-FR"/>
          </a:p>
        </p:txBody>
      </p:sp>
    </p:spTree>
    <p:extLst>
      <p:ext uri="{BB962C8B-B14F-4D97-AF65-F5344CB8AC3E}">
        <p14:creationId xmlns:p14="http://schemas.microsoft.com/office/powerpoint/2010/main" val="86383136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101</a:t>
            </a:fld>
            <a:endParaRPr lang="fr-FR"/>
          </a:p>
        </p:txBody>
      </p:sp>
    </p:spTree>
    <p:extLst>
      <p:ext uri="{BB962C8B-B14F-4D97-AF65-F5344CB8AC3E}">
        <p14:creationId xmlns:p14="http://schemas.microsoft.com/office/powerpoint/2010/main" val="87361927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102</a:t>
            </a:fld>
            <a:endParaRPr lang="fr-FR"/>
          </a:p>
        </p:txBody>
      </p:sp>
    </p:spTree>
    <p:extLst>
      <p:ext uri="{BB962C8B-B14F-4D97-AF65-F5344CB8AC3E}">
        <p14:creationId xmlns:p14="http://schemas.microsoft.com/office/powerpoint/2010/main" val="100762163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103</a:t>
            </a:fld>
            <a:endParaRPr lang="fr-FR"/>
          </a:p>
        </p:txBody>
      </p:sp>
    </p:spTree>
    <p:extLst>
      <p:ext uri="{BB962C8B-B14F-4D97-AF65-F5344CB8AC3E}">
        <p14:creationId xmlns:p14="http://schemas.microsoft.com/office/powerpoint/2010/main" val="2990393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104</a:t>
            </a:fld>
            <a:endParaRPr lang="fr-FR"/>
          </a:p>
        </p:txBody>
      </p:sp>
    </p:spTree>
    <p:extLst>
      <p:ext uri="{BB962C8B-B14F-4D97-AF65-F5344CB8AC3E}">
        <p14:creationId xmlns:p14="http://schemas.microsoft.com/office/powerpoint/2010/main" val="291866162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105</a:t>
            </a:fld>
            <a:endParaRPr lang="fr-FR"/>
          </a:p>
        </p:txBody>
      </p:sp>
    </p:spTree>
    <p:extLst>
      <p:ext uri="{BB962C8B-B14F-4D97-AF65-F5344CB8AC3E}">
        <p14:creationId xmlns:p14="http://schemas.microsoft.com/office/powerpoint/2010/main" val="213693476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106</a:t>
            </a:fld>
            <a:endParaRPr lang="fr-FR"/>
          </a:p>
        </p:txBody>
      </p:sp>
    </p:spTree>
    <p:extLst>
      <p:ext uri="{BB962C8B-B14F-4D97-AF65-F5344CB8AC3E}">
        <p14:creationId xmlns:p14="http://schemas.microsoft.com/office/powerpoint/2010/main" val="388426624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107</a:t>
            </a:fld>
            <a:endParaRPr lang="fr-FR"/>
          </a:p>
        </p:txBody>
      </p:sp>
    </p:spTree>
    <p:extLst>
      <p:ext uri="{BB962C8B-B14F-4D97-AF65-F5344CB8AC3E}">
        <p14:creationId xmlns:p14="http://schemas.microsoft.com/office/powerpoint/2010/main" val="349683571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108</a:t>
            </a:fld>
            <a:endParaRPr lang="fr-FR"/>
          </a:p>
        </p:txBody>
      </p:sp>
    </p:spTree>
    <p:extLst>
      <p:ext uri="{BB962C8B-B14F-4D97-AF65-F5344CB8AC3E}">
        <p14:creationId xmlns:p14="http://schemas.microsoft.com/office/powerpoint/2010/main" val="372106552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E5A7D3B-737D-40C8-A182-91CB9E64E2BA}" type="slidenum">
              <a:rPr lang="fr-FR" smtClean="0"/>
              <a:pPr/>
              <a:t>109</a:t>
            </a:fld>
            <a:endParaRPr lang="fr-FR"/>
          </a:p>
        </p:txBody>
      </p:sp>
    </p:spTree>
    <p:extLst>
      <p:ext uri="{BB962C8B-B14F-4D97-AF65-F5344CB8AC3E}">
        <p14:creationId xmlns:p14="http://schemas.microsoft.com/office/powerpoint/2010/main" val="1412497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24387A0E-B067-49EC-912C-8D847658076F}" type="datetimeFigureOut">
              <a:rPr lang="fr-FR" smtClean="0"/>
              <a:pPr/>
              <a:t>04/04/2020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2ABEE50-7E6F-494E-AC10-3DE4B7F19BDB}"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387A0E-B067-49EC-912C-8D847658076F}" type="datetimeFigureOut">
              <a:rPr lang="fr-FR" smtClean="0"/>
              <a:pPr/>
              <a:t>04/04/2020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BEE50-7E6F-494E-AC10-3DE4B7F19BD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slide" Target="slide93.xml"/><Relationship Id="rId2" Type="http://schemas.openxmlformats.org/officeDocument/2006/relationships/notesSlide" Target="../notesSlides/notesSlide90.xml"/><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101.xml.rels><?xml version="1.0" encoding="UTF-8" standalone="yes"?>
<Relationships xmlns="http://schemas.openxmlformats.org/package/2006/relationships"><Relationship Id="rId8" Type="http://schemas.openxmlformats.org/officeDocument/2006/relationships/slide" Target="slide94.xml"/><Relationship Id="rId3" Type="http://schemas.openxmlformats.org/officeDocument/2006/relationships/diagramData" Target="../diagrams/data102.xml"/><Relationship Id="rId7" Type="http://schemas.microsoft.com/office/2007/relationships/diagramDrawing" Target="../diagrams/drawing102.xml"/><Relationship Id="rId2" Type="http://schemas.openxmlformats.org/officeDocument/2006/relationships/notesSlide" Target="../notesSlides/notesSlide91.xml"/><Relationship Id="rId1" Type="http://schemas.openxmlformats.org/officeDocument/2006/relationships/slideLayout" Target="../slideLayouts/slideLayout2.xml"/><Relationship Id="rId6" Type="http://schemas.openxmlformats.org/officeDocument/2006/relationships/diagramColors" Target="../diagrams/colors102.xml"/><Relationship Id="rId5" Type="http://schemas.openxmlformats.org/officeDocument/2006/relationships/diagramQuickStyle" Target="../diagrams/quickStyle102.xml"/><Relationship Id="rId4" Type="http://schemas.openxmlformats.org/officeDocument/2006/relationships/diagramLayout" Target="../diagrams/layout102.xml"/></Relationships>
</file>

<file path=ppt/slides/_rels/slide102.xml.rels><?xml version="1.0" encoding="UTF-8" standalone="yes"?>
<Relationships xmlns="http://schemas.openxmlformats.org/package/2006/relationships"><Relationship Id="rId8" Type="http://schemas.openxmlformats.org/officeDocument/2006/relationships/diagramData" Target="../diagrams/data104.xml"/><Relationship Id="rId13" Type="http://schemas.openxmlformats.org/officeDocument/2006/relationships/slide" Target="slide94.xml"/><Relationship Id="rId3" Type="http://schemas.openxmlformats.org/officeDocument/2006/relationships/diagramData" Target="../diagrams/data103.xml"/><Relationship Id="rId7" Type="http://schemas.microsoft.com/office/2007/relationships/diagramDrawing" Target="../diagrams/drawing103.xml"/><Relationship Id="rId12" Type="http://schemas.microsoft.com/office/2007/relationships/diagramDrawing" Target="../diagrams/drawing104.xml"/><Relationship Id="rId2" Type="http://schemas.openxmlformats.org/officeDocument/2006/relationships/notesSlide" Target="../notesSlides/notesSlide92.xml"/><Relationship Id="rId1" Type="http://schemas.openxmlformats.org/officeDocument/2006/relationships/slideLayout" Target="../slideLayouts/slideLayout2.xml"/><Relationship Id="rId6" Type="http://schemas.openxmlformats.org/officeDocument/2006/relationships/diagramColors" Target="../diagrams/colors103.xml"/><Relationship Id="rId11" Type="http://schemas.openxmlformats.org/officeDocument/2006/relationships/diagramColors" Target="../diagrams/colors104.xml"/><Relationship Id="rId5" Type="http://schemas.openxmlformats.org/officeDocument/2006/relationships/diagramQuickStyle" Target="../diagrams/quickStyle103.xml"/><Relationship Id="rId10" Type="http://schemas.openxmlformats.org/officeDocument/2006/relationships/diagramQuickStyle" Target="../diagrams/quickStyle104.xml"/><Relationship Id="rId4" Type="http://schemas.openxmlformats.org/officeDocument/2006/relationships/diagramLayout" Target="../diagrams/layout103.xml"/><Relationship Id="rId9" Type="http://schemas.openxmlformats.org/officeDocument/2006/relationships/diagramLayout" Target="../diagrams/layout104.xml"/></Relationships>
</file>

<file path=ppt/slides/_rels/slide103.xml.rels><?xml version="1.0" encoding="UTF-8" standalone="yes"?>
<Relationships xmlns="http://schemas.openxmlformats.org/package/2006/relationships"><Relationship Id="rId3" Type="http://schemas.openxmlformats.org/officeDocument/2006/relationships/slide" Target="slide94.xml"/><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8" Type="http://schemas.openxmlformats.org/officeDocument/2006/relationships/slide" Target="slide95.xml"/><Relationship Id="rId3" Type="http://schemas.openxmlformats.org/officeDocument/2006/relationships/diagramData" Target="../diagrams/data105.xml"/><Relationship Id="rId7" Type="http://schemas.microsoft.com/office/2007/relationships/diagramDrawing" Target="../diagrams/drawing105.xml"/><Relationship Id="rId2" Type="http://schemas.openxmlformats.org/officeDocument/2006/relationships/notesSlide" Target="../notesSlides/notesSlide94.xml"/><Relationship Id="rId1" Type="http://schemas.openxmlformats.org/officeDocument/2006/relationships/slideLayout" Target="../slideLayouts/slideLayout2.xml"/><Relationship Id="rId6" Type="http://schemas.openxmlformats.org/officeDocument/2006/relationships/diagramColors" Target="../diagrams/colors105.xml"/><Relationship Id="rId5" Type="http://schemas.openxmlformats.org/officeDocument/2006/relationships/diagramQuickStyle" Target="../diagrams/quickStyle105.xml"/><Relationship Id="rId4" Type="http://schemas.openxmlformats.org/officeDocument/2006/relationships/diagramLayout" Target="../diagrams/layout105.xml"/></Relationships>
</file>

<file path=ppt/slides/_rels/slide105.xml.rels><?xml version="1.0" encoding="UTF-8" standalone="yes"?>
<Relationships xmlns="http://schemas.openxmlformats.org/package/2006/relationships"><Relationship Id="rId8" Type="http://schemas.openxmlformats.org/officeDocument/2006/relationships/diagramData" Target="../diagrams/data107.xml"/><Relationship Id="rId13" Type="http://schemas.openxmlformats.org/officeDocument/2006/relationships/slide" Target="slide95.xml"/><Relationship Id="rId3" Type="http://schemas.openxmlformats.org/officeDocument/2006/relationships/diagramData" Target="../diagrams/data106.xml"/><Relationship Id="rId7" Type="http://schemas.microsoft.com/office/2007/relationships/diagramDrawing" Target="../diagrams/drawing106.xml"/><Relationship Id="rId12" Type="http://schemas.microsoft.com/office/2007/relationships/diagramDrawing" Target="../diagrams/drawing107.xml"/><Relationship Id="rId2" Type="http://schemas.openxmlformats.org/officeDocument/2006/relationships/notesSlide" Target="../notesSlides/notesSlide95.xml"/><Relationship Id="rId1" Type="http://schemas.openxmlformats.org/officeDocument/2006/relationships/slideLayout" Target="../slideLayouts/slideLayout2.xml"/><Relationship Id="rId6" Type="http://schemas.openxmlformats.org/officeDocument/2006/relationships/diagramColors" Target="../diagrams/colors106.xml"/><Relationship Id="rId11" Type="http://schemas.openxmlformats.org/officeDocument/2006/relationships/diagramColors" Target="../diagrams/colors107.xml"/><Relationship Id="rId5" Type="http://schemas.openxmlformats.org/officeDocument/2006/relationships/diagramQuickStyle" Target="../diagrams/quickStyle106.xml"/><Relationship Id="rId10" Type="http://schemas.openxmlformats.org/officeDocument/2006/relationships/diagramQuickStyle" Target="../diagrams/quickStyle107.xml"/><Relationship Id="rId4" Type="http://schemas.openxmlformats.org/officeDocument/2006/relationships/diagramLayout" Target="../diagrams/layout106.xml"/><Relationship Id="rId9" Type="http://schemas.openxmlformats.org/officeDocument/2006/relationships/diagramLayout" Target="../diagrams/layout107.xml"/></Relationships>
</file>

<file path=ppt/slides/_rels/slide106.xml.rels><?xml version="1.0" encoding="UTF-8" standalone="yes"?>
<Relationships xmlns="http://schemas.openxmlformats.org/package/2006/relationships"><Relationship Id="rId3" Type="http://schemas.openxmlformats.org/officeDocument/2006/relationships/slide" Target="slide95.xml"/><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08.xml"/><Relationship Id="rId7" Type="http://schemas.microsoft.com/office/2007/relationships/diagramDrawing" Target="../diagrams/drawing108.xml"/><Relationship Id="rId2" Type="http://schemas.openxmlformats.org/officeDocument/2006/relationships/notesSlide" Target="../notesSlides/notesSlide97.xml"/><Relationship Id="rId1" Type="http://schemas.openxmlformats.org/officeDocument/2006/relationships/slideLayout" Target="../slideLayouts/slideLayout2.xml"/><Relationship Id="rId6" Type="http://schemas.openxmlformats.org/officeDocument/2006/relationships/diagramColors" Target="../diagrams/colors108.xml"/><Relationship Id="rId5" Type="http://schemas.openxmlformats.org/officeDocument/2006/relationships/diagramQuickStyle" Target="../diagrams/quickStyle108.xml"/><Relationship Id="rId4" Type="http://schemas.openxmlformats.org/officeDocument/2006/relationships/diagramLayout" Target="../diagrams/layout108.xml"/></Relationships>
</file>

<file path=ppt/slides/_rels/slide108.xml.rels><?xml version="1.0" encoding="UTF-8" standalone="yes"?>
<Relationships xmlns="http://schemas.openxmlformats.org/package/2006/relationships"><Relationship Id="rId8" Type="http://schemas.openxmlformats.org/officeDocument/2006/relationships/diagramData" Target="../diagrams/data110.xml"/><Relationship Id="rId13" Type="http://schemas.openxmlformats.org/officeDocument/2006/relationships/slide" Target="slide3.xml"/><Relationship Id="rId3" Type="http://schemas.openxmlformats.org/officeDocument/2006/relationships/diagramData" Target="../diagrams/data109.xml"/><Relationship Id="rId7" Type="http://schemas.microsoft.com/office/2007/relationships/diagramDrawing" Target="../diagrams/drawing109.xml"/><Relationship Id="rId12" Type="http://schemas.microsoft.com/office/2007/relationships/diagramDrawing" Target="../diagrams/drawing110.xml"/><Relationship Id="rId2" Type="http://schemas.openxmlformats.org/officeDocument/2006/relationships/notesSlide" Target="../notesSlides/notesSlide98.xml"/><Relationship Id="rId1" Type="http://schemas.openxmlformats.org/officeDocument/2006/relationships/slideLayout" Target="../slideLayouts/slideLayout2.xml"/><Relationship Id="rId6" Type="http://schemas.openxmlformats.org/officeDocument/2006/relationships/diagramColors" Target="../diagrams/colors109.xml"/><Relationship Id="rId11" Type="http://schemas.openxmlformats.org/officeDocument/2006/relationships/diagramColors" Target="../diagrams/colors110.xml"/><Relationship Id="rId5" Type="http://schemas.openxmlformats.org/officeDocument/2006/relationships/diagramQuickStyle" Target="../diagrams/quickStyle109.xml"/><Relationship Id="rId10" Type="http://schemas.openxmlformats.org/officeDocument/2006/relationships/diagramQuickStyle" Target="../diagrams/quickStyle110.xml"/><Relationship Id="rId4" Type="http://schemas.openxmlformats.org/officeDocument/2006/relationships/diagramLayout" Target="../diagrams/layout109.xml"/><Relationship Id="rId9" Type="http://schemas.openxmlformats.org/officeDocument/2006/relationships/diagramLayout" Target="../diagrams/layout110.xml"/></Relationships>
</file>

<file path=ppt/slides/_rels/slide109.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11.xml"/><Relationship Id="rId7" Type="http://schemas.microsoft.com/office/2007/relationships/diagramDrawing" Target="../diagrams/drawing111.xml"/><Relationship Id="rId2" Type="http://schemas.openxmlformats.org/officeDocument/2006/relationships/notesSlide" Target="../notesSlides/notesSlide99.xml"/><Relationship Id="rId1" Type="http://schemas.openxmlformats.org/officeDocument/2006/relationships/slideLayout" Target="../slideLayouts/slideLayout2.xml"/><Relationship Id="rId6" Type="http://schemas.openxmlformats.org/officeDocument/2006/relationships/diagramColors" Target="../diagrams/colors111.xml"/><Relationship Id="rId5" Type="http://schemas.openxmlformats.org/officeDocument/2006/relationships/diagramQuickStyle" Target="../diagrams/quickStyle111.xml"/><Relationship Id="rId4" Type="http://schemas.openxmlformats.org/officeDocument/2006/relationships/diagramLayout" Target="../diagrams/layout111.xml"/></Relationships>
</file>

<file path=ppt/slides/_rels/slide11.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10" Type="http://schemas.openxmlformats.org/officeDocument/2006/relationships/image" Target="../media/image15.svg"/><Relationship Id="rId4" Type="http://schemas.openxmlformats.org/officeDocument/2006/relationships/diagramLayout" Target="../diagrams/layout9.xml"/><Relationship Id="rId9" Type="http://schemas.openxmlformats.org/officeDocument/2006/relationships/image" Target="../media/image14.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8" Type="http://schemas.openxmlformats.org/officeDocument/2006/relationships/slide" Target="slide146.xml"/><Relationship Id="rId3" Type="http://schemas.openxmlformats.org/officeDocument/2006/relationships/diagramData" Target="../diagrams/data112.xml"/><Relationship Id="rId7" Type="http://schemas.microsoft.com/office/2007/relationships/diagramDrawing" Target="../diagrams/drawing112.xml"/><Relationship Id="rId12" Type="http://schemas.openxmlformats.org/officeDocument/2006/relationships/image" Target="../media/image15.svg"/><Relationship Id="rId2" Type="http://schemas.openxmlformats.org/officeDocument/2006/relationships/notesSlide" Target="../notesSlides/notesSlide100.xml"/><Relationship Id="rId1" Type="http://schemas.openxmlformats.org/officeDocument/2006/relationships/slideLayout" Target="../slideLayouts/slideLayout2.xml"/><Relationship Id="rId6" Type="http://schemas.openxmlformats.org/officeDocument/2006/relationships/diagramColors" Target="../diagrams/colors112.xml"/><Relationship Id="rId11" Type="http://schemas.openxmlformats.org/officeDocument/2006/relationships/image" Target="../media/image14.png"/><Relationship Id="rId5" Type="http://schemas.openxmlformats.org/officeDocument/2006/relationships/diagramQuickStyle" Target="../diagrams/quickStyle112.xml"/><Relationship Id="rId10" Type="http://schemas.openxmlformats.org/officeDocument/2006/relationships/slide" Target="slide124.xml"/><Relationship Id="rId4" Type="http://schemas.openxmlformats.org/officeDocument/2006/relationships/diagramLayout" Target="../diagrams/layout112.xml"/><Relationship Id="rId9" Type="http://schemas.openxmlformats.org/officeDocument/2006/relationships/slide" Target="slide123.xml"/></Relationships>
</file>

<file path=ppt/slides/_rels/slide116.xml.rels><?xml version="1.0" encoding="UTF-8" standalone="yes"?>
<Relationships xmlns="http://schemas.openxmlformats.org/package/2006/relationships"><Relationship Id="rId8" Type="http://schemas.openxmlformats.org/officeDocument/2006/relationships/slide" Target="slide125.xml"/><Relationship Id="rId3" Type="http://schemas.openxmlformats.org/officeDocument/2006/relationships/diagramData" Target="../diagrams/data113.xml"/><Relationship Id="rId7" Type="http://schemas.microsoft.com/office/2007/relationships/diagramDrawing" Target="../diagrams/drawing113.xml"/><Relationship Id="rId12" Type="http://schemas.openxmlformats.org/officeDocument/2006/relationships/image" Target="../media/image15.svg"/><Relationship Id="rId2" Type="http://schemas.openxmlformats.org/officeDocument/2006/relationships/notesSlide" Target="../notesSlides/notesSlide101.xml"/><Relationship Id="rId1" Type="http://schemas.openxmlformats.org/officeDocument/2006/relationships/slideLayout" Target="../slideLayouts/slideLayout2.xml"/><Relationship Id="rId6" Type="http://schemas.openxmlformats.org/officeDocument/2006/relationships/diagramColors" Target="../diagrams/colors113.xml"/><Relationship Id="rId11" Type="http://schemas.openxmlformats.org/officeDocument/2006/relationships/image" Target="../media/image14.png"/><Relationship Id="rId5" Type="http://schemas.openxmlformats.org/officeDocument/2006/relationships/diagramQuickStyle" Target="../diagrams/quickStyle113.xml"/><Relationship Id="rId10" Type="http://schemas.openxmlformats.org/officeDocument/2006/relationships/slide" Target="slide127.xml"/><Relationship Id="rId4" Type="http://schemas.openxmlformats.org/officeDocument/2006/relationships/diagramLayout" Target="../diagrams/layout113.xml"/><Relationship Id="rId9" Type="http://schemas.openxmlformats.org/officeDocument/2006/relationships/slide" Target="slide126.xml"/></Relationships>
</file>

<file path=ppt/slides/_rels/slide117.xml.rels><?xml version="1.0" encoding="UTF-8" standalone="yes"?>
<Relationships xmlns="http://schemas.openxmlformats.org/package/2006/relationships"><Relationship Id="rId8" Type="http://schemas.openxmlformats.org/officeDocument/2006/relationships/slide" Target="slide128.xml"/><Relationship Id="rId3" Type="http://schemas.openxmlformats.org/officeDocument/2006/relationships/diagramData" Target="../diagrams/data114.xml"/><Relationship Id="rId7" Type="http://schemas.microsoft.com/office/2007/relationships/diagramDrawing" Target="../diagrams/drawing114.xml"/><Relationship Id="rId12" Type="http://schemas.openxmlformats.org/officeDocument/2006/relationships/image" Target="../media/image15.svg"/><Relationship Id="rId2" Type="http://schemas.openxmlformats.org/officeDocument/2006/relationships/notesSlide" Target="../notesSlides/notesSlide102.xml"/><Relationship Id="rId1" Type="http://schemas.openxmlformats.org/officeDocument/2006/relationships/slideLayout" Target="../slideLayouts/slideLayout2.xml"/><Relationship Id="rId6" Type="http://schemas.openxmlformats.org/officeDocument/2006/relationships/diagramColors" Target="../diagrams/colors114.xml"/><Relationship Id="rId11" Type="http://schemas.openxmlformats.org/officeDocument/2006/relationships/image" Target="../media/image14.png"/><Relationship Id="rId5" Type="http://schemas.openxmlformats.org/officeDocument/2006/relationships/diagramQuickStyle" Target="../diagrams/quickStyle114.xml"/><Relationship Id="rId10" Type="http://schemas.openxmlformats.org/officeDocument/2006/relationships/slide" Target="slide130.xml"/><Relationship Id="rId4" Type="http://schemas.openxmlformats.org/officeDocument/2006/relationships/diagramLayout" Target="../diagrams/layout114.xml"/><Relationship Id="rId9" Type="http://schemas.openxmlformats.org/officeDocument/2006/relationships/slide" Target="slide129.xml"/></Relationships>
</file>

<file path=ppt/slides/_rels/slide118.xml.rels><?xml version="1.0" encoding="UTF-8" standalone="yes"?>
<Relationships xmlns="http://schemas.openxmlformats.org/package/2006/relationships"><Relationship Id="rId8" Type="http://schemas.openxmlformats.org/officeDocument/2006/relationships/slide" Target="slide131.xml"/><Relationship Id="rId3" Type="http://schemas.openxmlformats.org/officeDocument/2006/relationships/diagramData" Target="../diagrams/data115.xml"/><Relationship Id="rId7" Type="http://schemas.microsoft.com/office/2007/relationships/diagramDrawing" Target="../diagrams/drawing115.xml"/><Relationship Id="rId2" Type="http://schemas.openxmlformats.org/officeDocument/2006/relationships/notesSlide" Target="../notesSlides/notesSlide103.xml"/><Relationship Id="rId1" Type="http://schemas.openxmlformats.org/officeDocument/2006/relationships/slideLayout" Target="../slideLayouts/slideLayout2.xml"/><Relationship Id="rId6" Type="http://schemas.openxmlformats.org/officeDocument/2006/relationships/diagramColors" Target="../diagrams/colors115.xml"/><Relationship Id="rId5" Type="http://schemas.openxmlformats.org/officeDocument/2006/relationships/diagramQuickStyle" Target="../diagrams/quickStyle115.xml"/><Relationship Id="rId10" Type="http://schemas.openxmlformats.org/officeDocument/2006/relationships/slide" Target="slide133.xml"/><Relationship Id="rId4" Type="http://schemas.openxmlformats.org/officeDocument/2006/relationships/diagramLayout" Target="../diagrams/layout115.xml"/><Relationship Id="rId9" Type="http://schemas.openxmlformats.org/officeDocument/2006/relationships/slide" Target="slide132.xml"/></Relationships>
</file>

<file path=ppt/slides/_rels/slide119.xml.rels><?xml version="1.0" encoding="UTF-8" standalone="yes"?>
<Relationships xmlns="http://schemas.openxmlformats.org/package/2006/relationships"><Relationship Id="rId8" Type="http://schemas.openxmlformats.org/officeDocument/2006/relationships/slide" Target="slide134.xml"/><Relationship Id="rId3" Type="http://schemas.openxmlformats.org/officeDocument/2006/relationships/diagramData" Target="../diagrams/data116.xml"/><Relationship Id="rId7" Type="http://schemas.microsoft.com/office/2007/relationships/diagramDrawing" Target="../diagrams/drawing116.xml"/><Relationship Id="rId2" Type="http://schemas.openxmlformats.org/officeDocument/2006/relationships/notesSlide" Target="../notesSlides/notesSlide104.xml"/><Relationship Id="rId1" Type="http://schemas.openxmlformats.org/officeDocument/2006/relationships/slideLayout" Target="../slideLayouts/slideLayout2.xml"/><Relationship Id="rId6" Type="http://schemas.openxmlformats.org/officeDocument/2006/relationships/diagramColors" Target="../diagrams/colors116.xml"/><Relationship Id="rId5" Type="http://schemas.openxmlformats.org/officeDocument/2006/relationships/diagramQuickStyle" Target="../diagrams/quickStyle116.xml"/><Relationship Id="rId10" Type="http://schemas.openxmlformats.org/officeDocument/2006/relationships/slide" Target="slide136.xml"/><Relationship Id="rId4" Type="http://schemas.openxmlformats.org/officeDocument/2006/relationships/diagramLayout" Target="../diagrams/layout116.xml"/><Relationship Id="rId9" Type="http://schemas.openxmlformats.org/officeDocument/2006/relationships/slide" Target="slide135.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11.xml"/><Relationship Id="rId13" Type="http://schemas.openxmlformats.org/officeDocument/2006/relationships/slide" Target="slide5.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5" Type="http://schemas.openxmlformats.org/officeDocument/2006/relationships/image" Target="../media/image15.svg"/><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 Id="rId14" Type="http://schemas.openxmlformats.org/officeDocument/2006/relationships/image" Target="../media/image14.png"/></Relationships>
</file>

<file path=ppt/slides/_rels/slide120.xml.rels><?xml version="1.0" encoding="UTF-8" standalone="yes"?>
<Relationships xmlns="http://schemas.openxmlformats.org/package/2006/relationships"><Relationship Id="rId8" Type="http://schemas.openxmlformats.org/officeDocument/2006/relationships/slide" Target="slide137.xml"/><Relationship Id="rId3" Type="http://schemas.openxmlformats.org/officeDocument/2006/relationships/diagramData" Target="../diagrams/data117.xml"/><Relationship Id="rId7" Type="http://schemas.microsoft.com/office/2007/relationships/diagramDrawing" Target="../diagrams/drawing117.xml"/><Relationship Id="rId2" Type="http://schemas.openxmlformats.org/officeDocument/2006/relationships/notesSlide" Target="../notesSlides/notesSlide105.xml"/><Relationship Id="rId1" Type="http://schemas.openxmlformats.org/officeDocument/2006/relationships/slideLayout" Target="../slideLayouts/slideLayout2.xml"/><Relationship Id="rId6" Type="http://schemas.openxmlformats.org/officeDocument/2006/relationships/diagramColors" Target="../diagrams/colors117.xml"/><Relationship Id="rId5" Type="http://schemas.openxmlformats.org/officeDocument/2006/relationships/diagramQuickStyle" Target="../diagrams/quickStyle117.xml"/><Relationship Id="rId10" Type="http://schemas.openxmlformats.org/officeDocument/2006/relationships/slide" Target="slide139.xml"/><Relationship Id="rId4" Type="http://schemas.openxmlformats.org/officeDocument/2006/relationships/diagramLayout" Target="../diagrams/layout117.xml"/><Relationship Id="rId9" Type="http://schemas.openxmlformats.org/officeDocument/2006/relationships/slide" Target="slide138.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8" Type="http://schemas.openxmlformats.org/officeDocument/2006/relationships/slide" Target="slide116.xml"/><Relationship Id="rId3" Type="http://schemas.openxmlformats.org/officeDocument/2006/relationships/diagramData" Target="../diagrams/data118.xml"/><Relationship Id="rId7" Type="http://schemas.microsoft.com/office/2007/relationships/diagramDrawing" Target="../diagrams/drawing118.xml"/><Relationship Id="rId2" Type="http://schemas.openxmlformats.org/officeDocument/2006/relationships/notesSlide" Target="../notesSlides/notesSlide106.xml"/><Relationship Id="rId1" Type="http://schemas.openxmlformats.org/officeDocument/2006/relationships/slideLayout" Target="../slideLayouts/slideLayout2.xml"/><Relationship Id="rId6" Type="http://schemas.openxmlformats.org/officeDocument/2006/relationships/diagramColors" Target="../diagrams/colors118.xml"/><Relationship Id="rId5" Type="http://schemas.openxmlformats.org/officeDocument/2006/relationships/diagramQuickStyle" Target="../diagrams/quickStyle118.xml"/><Relationship Id="rId10" Type="http://schemas.openxmlformats.org/officeDocument/2006/relationships/image" Target="../media/image15.svg"/><Relationship Id="rId4" Type="http://schemas.openxmlformats.org/officeDocument/2006/relationships/diagramLayout" Target="../diagrams/layout118.xml"/><Relationship Id="rId9" Type="http://schemas.openxmlformats.org/officeDocument/2006/relationships/image" Target="../media/image14.png"/></Relationships>
</file>

<file path=ppt/slides/_rels/slide123.xml.rels><?xml version="1.0" encoding="UTF-8" standalone="yes"?>
<Relationships xmlns="http://schemas.openxmlformats.org/package/2006/relationships"><Relationship Id="rId8" Type="http://schemas.openxmlformats.org/officeDocument/2006/relationships/diagramData" Target="../diagrams/data120.xml"/><Relationship Id="rId13" Type="http://schemas.openxmlformats.org/officeDocument/2006/relationships/slide" Target="slide116.xml"/><Relationship Id="rId3" Type="http://schemas.openxmlformats.org/officeDocument/2006/relationships/diagramData" Target="../diagrams/data119.xml"/><Relationship Id="rId7" Type="http://schemas.microsoft.com/office/2007/relationships/diagramDrawing" Target="../diagrams/drawing119.xml"/><Relationship Id="rId12" Type="http://schemas.microsoft.com/office/2007/relationships/diagramDrawing" Target="../diagrams/drawing120.xml"/><Relationship Id="rId2" Type="http://schemas.openxmlformats.org/officeDocument/2006/relationships/notesSlide" Target="../notesSlides/notesSlide107.xml"/><Relationship Id="rId1" Type="http://schemas.openxmlformats.org/officeDocument/2006/relationships/slideLayout" Target="../slideLayouts/slideLayout2.xml"/><Relationship Id="rId6" Type="http://schemas.openxmlformats.org/officeDocument/2006/relationships/diagramColors" Target="../diagrams/colors119.xml"/><Relationship Id="rId11" Type="http://schemas.openxmlformats.org/officeDocument/2006/relationships/diagramColors" Target="../diagrams/colors120.xml"/><Relationship Id="rId5" Type="http://schemas.openxmlformats.org/officeDocument/2006/relationships/diagramQuickStyle" Target="../diagrams/quickStyle119.xml"/><Relationship Id="rId15" Type="http://schemas.openxmlformats.org/officeDocument/2006/relationships/image" Target="../media/image15.svg"/><Relationship Id="rId10" Type="http://schemas.openxmlformats.org/officeDocument/2006/relationships/diagramQuickStyle" Target="../diagrams/quickStyle120.xml"/><Relationship Id="rId4" Type="http://schemas.openxmlformats.org/officeDocument/2006/relationships/diagramLayout" Target="../diagrams/layout119.xml"/><Relationship Id="rId9" Type="http://schemas.openxmlformats.org/officeDocument/2006/relationships/diagramLayout" Target="../diagrams/layout120.xml"/><Relationship Id="rId14" Type="http://schemas.openxmlformats.org/officeDocument/2006/relationships/image" Target="../media/image14.png"/></Relationships>
</file>

<file path=ppt/slides/_rels/slide124.xml.rels><?xml version="1.0" encoding="UTF-8" standalone="yes"?>
<Relationships xmlns="http://schemas.openxmlformats.org/package/2006/relationships"><Relationship Id="rId8" Type="http://schemas.openxmlformats.org/officeDocument/2006/relationships/slide" Target="slide116.xml"/><Relationship Id="rId3" Type="http://schemas.openxmlformats.org/officeDocument/2006/relationships/diagramData" Target="../diagrams/data121.xml"/><Relationship Id="rId7" Type="http://schemas.microsoft.com/office/2007/relationships/diagramDrawing" Target="../diagrams/drawing121.xml"/><Relationship Id="rId2" Type="http://schemas.openxmlformats.org/officeDocument/2006/relationships/notesSlide" Target="../notesSlides/notesSlide108.xml"/><Relationship Id="rId1" Type="http://schemas.openxmlformats.org/officeDocument/2006/relationships/slideLayout" Target="../slideLayouts/slideLayout2.xml"/><Relationship Id="rId6" Type="http://schemas.openxmlformats.org/officeDocument/2006/relationships/diagramColors" Target="../diagrams/colors121.xml"/><Relationship Id="rId5" Type="http://schemas.openxmlformats.org/officeDocument/2006/relationships/diagramQuickStyle" Target="../diagrams/quickStyle121.xml"/><Relationship Id="rId10" Type="http://schemas.openxmlformats.org/officeDocument/2006/relationships/image" Target="../media/image15.svg"/><Relationship Id="rId4" Type="http://schemas.openxmlformats.org/officeDocument/2006/relationships/diagramLayout" Target="../diagrams/layout121.xml"/><Relationship Id="rId9" Type="http://schemas.openxmlformats.org/officeDocument/2006/relationships/image" Target="../media/image14.png"/></Relationships>
</file>

<file path=ppt/slides/_rels/slide125.xml.rels><?xml version="1.0" encoding="UTF-8" standalone="yes"?>
<Relationships xmlns="http://schemas.openxmlformats.org/package/2006/relationships"><Relationship Id="rId8" Type="http://schemas.openxmlformats.org/officeDocument/2006/relationships/slide" Target="slide117.xml"/><Relationship Id="rId3" Type="http://schemas.openxmlformats.org/officeDocument/2006/relationships/diagramData" Target="../diagrams/data122.xml"/><Relationship Id="rId7" Type="http://schemas.microsoft.com/office/2007/relationships/diagramDrawing" Target="../diagrams/drawing122.xml"/><Relationship Id="rId2" Type="http://schemas.openxmlformats.org/officeDocument/2006/relationships/notesSlide" Target="../notesSlides/notesSlide109.xml"/><Relationship Id="rId1" Type="http://schemas.openxmlformats.org/officeDocument/2006/relationships/slideLayout" Target="../slideLayouts/slideLayout2.xml"/><Relationship Id="rId6" Type="http://schemas.openxmlformats.org/officeDocument/2006/relationships/diagramColors" Target="../diagrams/colors122.xml"/><Relationship Id="rId5" Type="http://schemas.openxmlformats.org/officeDocument/2006/relationships/diagramQuickStyle" Target="../diagrams/quickStyle122.xml"/><Relationship Id="rId4" Type="http://schemas.openxmlformats.org/officeDocument/2006/relationships/diagramLayout" Target="../diagrams/layout122.xml"/></Relationships>
</file>

<file path=ppt/slides/_rels/slide126.xml.rels><?xml version="1.0" encoding="UTF-8" standalone="yes"?>
<Relationships xmlns="http://schemas.openxmlformats.org/package/2006/relationships"><Relationship Id="rId8" Type="http://schemas.openxmlformats.org/officeDocument/2006/relationships/diagramData" Target="../diagrams/data124.xml"/><Relationship Id="rId13" Type="http://schemas.openxmlformats.org/officeDocument/2006/relationships/slide" Target="slide117.xml"/><Relationship Id="rId3" Type="http://schemas.openxmlformats.org/officeDocument/2006/relationships/diagramData" Target="../diagrams/data123.xml"/><Relationship Id="rId7" Type="http://schemas.microsoft.com/office/2007/relationships/diagramDrawing" Target="../diagrams/drawing123.xml"/><Relationship Id="rId12" Type="http://schemas.microsoft.com/office/2007/relationships/diagramDrawing" Target="../diagrams/drawing124.xml"/><Relationship Id="rId2" Type="http://schemas.openxmlformats.org/officeDocument/2006/relationships/notesSlide" Target="../notesSlides/notesSlide110.xml"/><Relationship Id="rId1" Type="http://schemas.openxmlformats.org/officeDocument/2006/relationships/slideLayout" Target="../slideLayouts/slideLayout2.xml"/><Relationship Id="rId6" Type="http://schemas.openxmlformats.org/officeDocument/2006/relationships/diagramColors" Target="../diagrams/colors123.xml"/><Relationship Id="rId11" Type="http://schemas.openxmlformats.org/officeDocument/2006/relationships/diagramColors" Target="../diagrams/colors124.xml"/><Relationship Id="rId5" Type="http://schemas.openxmlformats.org/officeDocument/2006/relationships/diagramQuickStyle" Target="../diagrams/quickStyle123.xml"/><Relationship Id="rId10" Type="http://schemas.openxmlformats.org/officeDocument/2006/relationships/diagramQuickStyle" Target="../diagrams/quickStyle124.xml"/><Relationship Id="rId4" Type="http://schemas.openxmlformats.org/officeDocument/2006/relationships/diagramLayout" Target="../diagrams/layout123.xml"/><Relationship Id="rId9" Type="http://schemas.openxmlformats.org/officeDocument/2006/relationships/diagramLayout" Target="../diagrams/layout124.xml"/></Relationships>
</file>

<file path=ppt/slides/_rels/slide127.xml.rels><?xml version="1.0" encoding="UTF-8" standalone="yes"?>
<Relationships xmlns="http://schemas.openxmlformats.org/package/2006/relationships"><Relationship Id="rId8" Type="http://schemas.openxmlformats.org/officeDocument/2006/relationships/slide" Target="slide117.xml"/><Relationship Id="rId3" Type="http://schemas.openxmlformats.org/officeDocument/2006/relationships/diagramData" Target="../diagrams/data125.xml"/><Relationship Id="rId7" Type="http://schemas.microsoft.com/office/2007/relationships/diagramDrawing" Target="../diagrams/drawing125.xml"/><Relationship Id="rId2" Type="http://schemas.openxmlformats.org/officeDocument/2006/relationships/notesSlide" Target="../notesSlides/notesSlide111.xml"/><Relationship Id="rId1" Type="http://schemas.openxmlformats.org/officeDocument/2006/relationships/slideLayout" Target="../slideLayouts/slideLayout2.xml"/><Relationship Id="rId6" Type="http://schemas.openxmlformats.org/officeDocument/2006/relationships/diagramColors" Target="../diagrams/colors125.xml"/><Relationship Id="rId5" Type="http://schemas.openxmlformats.org/officeDocument/2006/relationships/diagramQuickStyle" Target="../diagrams/quickStyle125.xml"/><Relationship Id="rId4" Type="http://schemas.openxmlformats.org/officeDocument/2006/relationships/diagramLayout" Target="../diagrams/layout125.xml"/></Relationships>
</file>

<file path=ppt/slides/_rels/slide128.xml.rels><?xml version="1.0" encoding="UTF-8" standalone="yes"?>
<Relationships xmlns="http://schemas.openxmlformats.org/package/2006/relationships"><Relationship Id="rId8" Type="http://schemas.openxmlformats.org/officeDocument/2006/relationships/slide" Target="slide118.xml"/><Relationship Id="rId3" Type="http://schemas.openxmlformats.org/officeDocument/2006/relationships/diagramData" Target="../diagrams/data126.xml"/><Relationship Id="rId7" Type="http://schemas.microsoft.com/office/2007/relationships/diagramDrawing" Target="../diagrams/drawing126.xml"/><Relationship Id="rId2" Type="http://schemas.openxmlformats.org/officeDocument/2006/relationships/notesSlide" Target="../notesSlides/notesSlide112.xml"/><Relationship Id="rId1" Type="http://schemas.openxmlformats.org/officeDocument/2006/relationships/slideLayout" Target="../slideLayouts/slideLayout2.xml"/><Relationship Id="rId6" Type="http://schemas.openxmlformats.org/officeDocument/2006/relationships/diagramColors" Target="../diagrams/colors126.xml"/><Relationship Id="rId5" Type="http://schemas.openxmlformats.org/officeDocument/2006/relationships/diagramQuickStyle" Target="../diagrams/quickStyle126.xml"/><Relationship Id="rId4" Type="http://schemas.openxmlformats.org/officeDocument/2006/relationships/diagramLayout" Target="../diagrams/layout126.xml"/></Relationships>
</file>

<file path=ppt/slides/_rels/slide129.xml.rels><?xml version="1.0" encoding="UTF-8" standalone="yes"?>
<Relationships xmlns="http://schemas.openxmlformats.org/package/2006/relationships"><Relationship Id="rId8" Type="http://schemas.openxmlformats.org/officeDocument/2006/relationships/diagramData" Target="../diagrams/data128.xml"/><Relationship Id="rId13" Type="http://schemas.openxmlformats.org/officeDocument/2006/relationships/slide" Target="slide118.xml"/><Relationship Id="rId3" Type="http://schemas.openxmlformats.org/officeDocument/2006/relationships/diagramData" Target="../diagrams/data127.xml"/><Relationship Id="rId7" Type="http://schemas.microsoft.com/office/2007/relationships/diagramDrawing" Target="../diagrams/drawing127.xml"/><Relationship Id="rId12" Type="http://schemas.microsoft.com/office/2007/relationships/diagramDrawing" Target="../diagrams/drawing128.xml"/><Relationship Id="rId2" Type="http://schemas.openxmlformats.org/officeDocument/2006/relationships/notesSlide" Target="../notesSlides/notesSlide113.xml"/><Relationship Id="rId1" Type="http://schemas.openxmlformats.org/officeDocument/2006/relationships/slideLayout" Target="../slideLayouts/slideLayout2.xml"/><Relationship Id="rId6" Type="http://schemas.openxmlformats.org/officeDocument/2006/relationships/diagramColors" Target="../diagrams/colors127.xml"/><Relationship Id="rId11" Type="http://schemas.openxmlformats.org/officeDocument/2006/relationships/diagramColors" Target="../diagrams/colors128.xml"/><Relationship Id="rId5" Type="http://schemas.openxmlformats.org/officeDocument/2006/relationships/diagramQuickStyle" Target="../diagrams/quickStyle127.xml"/><Relationship Id="rId10" Type="http://schemas.openxmlformats.org/officeDocument/2006/relationships/diagramQuickStyle" Target="../diagrams/quickStyle128.xml"/><Relationship Id="rId4" Type="http://schemas.openxmlformats.org/officeDocument/2006/relationships/diagramLayout" Target="../diagrams/layout127.xml"/><Relationship Id="rId9" Type="http://schemas.openxmlformats.org/officeDocument/2006/relationships/diagramLayout" Target="../diagrams/layout128.xml"/></Relationships>
</file>

<file path=ppt/slides/_rels/slide1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130.xml.rels><?xml version="1.0" encoding="UTF-8" standalone="yes"?>
<Relationships xmlns="http://schemas.openxmlformats.org/package/2006/relationships"><Relationship Id="rId8" Type="http://schemas.openxmlformats.org/officeDocument/2006/relationships/slide" Target="slide118.xml"/><Relationship Id="rId3" Type="http://schemas.openxmlformats.org/officeDocument/2006/relationships/diagramData" Target="../diagrams/data129.xml"/><Relationship Id="rId7" Type="http://schemas.microsoft.com/office/2007/relationships/diagramDrawing" Target="../diagrams/drawing129.xml"/><Relationship Id="rId2" Type="http://schemas.openxmlformats.org/officeDocument/2006/relationships/notesSlide" Target="../notesSlides/notesSlide114.xml"/><Relationship Id="rId1" Type="http://schemas.openxmlformats.org/officeDocument/2006/relationships/slideLayout" Target="../slideLayouts/slideLayout2.xml"/><Relationship Id="rId6" Type="http://schemas.openxmlformats.org/officeDocument/2006/relationships/diagramColors" Target="../diagrams/colors129.xml"/><Relationship Id="rId5" Type="http://schemas.openxmlformats.org/officeDocument/2006/relationships/diagramQuickStyle" Target="../diagrams/quickStyle129.xml"/><Relationship Id="rId4" Type="http://schemas.openxmlformats.org/officeDocument/2006/relationships/diagramLayout" Target="../diagrams/layout129.xml"/></Relationships>
</file>

<file path=ppt/slides/_rels/slide131.xml.rels><?xml version="1.0" encoding="UTF-8" standalone="yes"?>
<Relationships xmlns="http://schemas.openxmlformats.org/package/2006/relationships"><Relationship Id="rId8" Type="http://schemas.openxmlformats.org/officeDocument/2006/relationships/slide" Target="slide119.xml"/><Relationship Id="rId3" Type="http://schemas.openxmlformats.org/officeDocument/2006/relationships/diagramData" Target="../diagrams/data130.xml"/><Relationship Id="rId7" Type="http://schemas.microsoft.com/office/2007/relationships/diagramDrawing" Target="../diagrams/drawing130.xml"/><Relationship Id="rId2" Type="http://schemas.openxmlformats.org/officeDocument/2006/relationships/notesSlide" Target="../notesSlides/notesSlide115.xml"/><Relationship Id="rId1" Type="http://schemas.openxmlformats.org/officeDocument/2006/relationships/slideLayout" Target="../slideLayouts/slideLayout2.xml"/><Relationship Id="rId6" Type="http://schemas.openxmlformats.org/officeDocument/2006/relationships/diagramColors" Target="../diagrams/colors130.xml"/><Relationship Id="rId5" Type="http://schemas.openxmlformats.org/officeDocument/2006/relationships/diagramQuickStyle" Target="../diagrams/quickStyle130.xml"/><Relationship Id="rId4" Type="http://schemas.openxmlformats.org/officeDocument/2006/relationships/diagramLayout" Target="../diagrams/layout130.xml"/></Relationships>
</file>

<file path=ppt/slides/_rels/slide132.xml.rels><?xml version="1.0" encoding="UTF-8" standalone="yes"?>
<Relationships xmlns="http://schemas.openxmlformats.org/package/2006/relationships"><Relationship Id="rId8" Type="http://schemas.openxmlformats.org/officeDocument/2006/relationships/diagramData" Target="../diagrams/data132.xml"/><Relationship Id="rId13" Type="http://schemas.openxmlformats.org/officeDocument/2006/relationships/slide" Target="slide119.xml"/><Relationship Id="rId3" Type="http://schemas.openxmlformats.org/officeDocument/2006/relationships/diagramData" Target="../diagrams/data131.xml"/><Relationship Id="rId7" Type="http://schemas.microsoft.com/office/2007/relationships/diagramDrawing" Target="../diagrams/drawing131.xml"/><Relationship Id="rId12" Type="http://schemas.microsoft.com/office/2007/relationships/diagramDrawing" Target="../diagrams/drawing132.xml"/><Relationship Id="rId2" Type="http://schemas.openxmlformats.org/officeDocument/2006/relationships/notesSlide" Target="../notesSlides/notesSlide116.xml"/><Relationship Id="rId1" Type="http://schemas.openxmlformats.org/officeDocument/2006/relationships/slideLayout" Target="../slideLayouts/slideLayout2.xml"/><Relationship Id="rId6" Type="http://schemas.openxmlformats.org/officeDocument/2006/relationships/diagramColors" Target="../diagrams/colors131.xml"/><Relationship Id="rId11" Type="http://schemas.openxmlformats.org/officeDocument/2006/relationships/diagramColors" Target="../diagrams/colors132.xml"/><Relationship Id="rId5" Type="http://schemas.openxmlformats.org/officeDocument/2006/relationships/diagramQuickStyle" Target="../diagrams/quickStyle131.xml"/><Relationship Id="rId10" Type="http://schemas.openxmlformats.org/officeDocument/2006/relationships/diagramQuickStyle" Target="../diagrams/quickStyle132.xml"/><Relationship Id="rId4" Type="http://schemas.openxmlformats.org/officeDocument/2006/relationships/diagramLayout" Target="../diagrams/layout131.xml"/><Relationship Id="rId9" Type="http://schemas.openxmlformats.org/officeDocument/2006/relationships/diagramLayout" Target="../diagrams/layout132.xml"/></Relationships>
</file>

<file path=ppt/slides/_rels/slide133.xml.rels><?xml version="1.0" encoding="UTF-8" standalone="yes"?>
<Relationships xmlns="http://schemas.openxmlformats.org/package/2006/relationships"><Relationship Id="rId8" Type="http://schemas.openxmlformats.org/officeDocument/2006/relationships/slide" Target="slide119.xml"/><Relationship Id="rId3" Type="http://schemas.openxmlformats.org/officeDocument/2006/relationships/diagramData" Target="../diagrams/data133.xml"/><Relationship Id="rId7" Type="http://schemas.microsoft.com/office/2007/relationships/diagramDrawing" Target="../diagrams/drawing133.xml"/><Relationship Id="rId2" Type="http://schemas.openxmlformats.org/officeDocument/2006/relationships/notesSlide" Target="../notesSlides/notesSlide117.xml"/><Relationship Id="rId1" Type="http://schemas.openxmlformats.org/officeDocument/2006/relationships/slideLayout" Target="../slideLayouts/slideLayout2.xml"/><Relationship Id="rId6" Type="http://schemas.openxmlformats.org/officeDocument/2006/relationships/diagramColors" Target="../diagrams/colors133.xml"/><Relationship Id="rId5" Type="http://schemas.openxmlformats.org/officeDocument/2006/relationships/diagramQuickStyle" Target="../diagrams/quickStyle133.xml"/><Relationship Id="rId4" Type="http://schemas.openxmlformats.org/officeDocument/2006/relationships/diagramLayout" Target="../diagrams/layout133.xml"/></Relationships>
</file>

<file path=ppt/slides/_rels/slide134.xml.rels><?xml version="1.0" encoding="UTF-8" standalone="yes"?>
<Relationships xmlns="http://schemas.openxmlformats.org/package/2006/relationships"><Relationship Id="rId8" Type="http://schemas.openxmlformats.org/officeDocument/2006/relationships/slide" Target="slide120.xml"/><Relationship Id="rId3" Type="http://schemas.openxmlformats.org/officeDocument/2006/relationships/diagramData" Target="../diagrams/data134.xml"/><Relationship Id="rId7" Type="http://schemas.microsoft.com/office/2007/relationships/diagramDrawing" Target="../diagrams/drawing134.xml"/><Relationship Id="rId2" Type="http://schemas.openxmlformats.org/officeDocument/2006/relationships/notesSlide" Target="../notesSlides/notesSlide118.xml"/><Relationship Id="rId1" Type="http://schemas.openxmlformats.org/officeDocument/2006/relationships/slideLayout" Target="../slideLayouts/slideLayout2.xml"/><Relationship Id="rId6" Type="http://schemas.openxmlformats.org/officeDocument/2006/relationships/diagramColors" Target="../diagrams/colors134.xml"/><Relationship Id="rId5" Type="http://schemas.openxmlformats.org/officeDocument/2006/relationships/diagramQuickStyle" Target="../diagrams/quickStyle134.xml"/><Relationship Id="rId4" Type="http://schemas.openxmlformats.org/officeDocument/2006/relationships/diagramLayout" Target="../diagrams/layout134.xml"/></Relationships>
</file>

<file path=ppt/slides/_rels/slide135.xml.rels><?xml version="1.0" encoding="UTF-8" standalone="yes"?>
<Relationships xmlns="http://schemas.openxmlformats.org/package/2006/relationships"><Relationship Id="rId8" Type="http://schemas.openxmlformats.org/officeDocument/2006/relationships/diagramData" Target="../diagrams/data136.xml"/><Relationship Id="rId13" Type="http://schemas.openxmlformats.org/officeDocument/2006/relationships/slide" Target="slide120.xml"/><Relationship Id="rId3" Type="http://schemas.openxmlformats.org/officeDocument/2006/relationships/diagramData" Target="../diagrams/data135.xml"/><Relationship Id="rId7" Type="http://schemas.microsoft.com/office/2007/relationships/diagramDrawing" Target="../diagrams/drawing135.xml"/><Relationship Id="rId12" Type="http://schemas.microsoft.com/office/2007/relationships/diagramDrawing" Target="../diagrams/drawing136.xml"/><Relationship Id="rId2" Type="http://schemas.openxmlformats.org/officeDocument/2006/relationships/notesSlide" Target="../notesSlides/notesSlide119.xml"/><Relationship Id="rId1" Type="http://schemas.openxmlformats.org/officeDocument/2006/relationships/slideLayout" Target="../slideLayouts/slideLayout2.xml"/><Relationship Id="rId6" Type="http://schemas.openxmlformats.org/officeDocument/2006/relationships/diagramColors" Target="../diagrams/colors135.xml"/><Relationship Id="rId11" Type="http://schemas.openxmlformats.org/officeDocument/2006/relationships/diagramColors" Target="../diagrams/colors136.xml"/><Relationship Id="rId5" Type="http://schemas.openxmlformats.org/officeDocument/2006/relationships/diagramQuickStyle" Target="../diagrams/quickStyle135.xml"/><Relationship Id="rId10" Type="http://schemas.openxmlformats.org/officeDocument/2006/relationships/diagramQuickStyle" Target="../diagrams/quickStyle136.xml"/><Relationship Id="rId4" Type="http://schemas.openxmlformats.org/officeDocument/2006/relationships/diagramLayout" Target="../diagrams/layout135.xml"/><Relationship Id="rId9" Type="http://schemas.openxmlformats.org/officeDocument/2006/relationships/diagramLayout" Target="../diagrams/layout136.xml"/></Relationships>
</file>

<file path=ppt/slides/_rels/slide136.xml.rels><?xml version="1.0" encoding="UTF-8" standalone="yes"?>
<Relationships xmlns="http://schemas.openxmlformats.org/package/2006/relationships"><Relationship Id="rId8" Type="http://schemas.openxmlformats.org/officeDocument/2006/relationships/slide" Target="slide120.xml"/><Relationship Id="rId3" Type="http://schemas.openxmlformats.org/officeDocument/2006/relationships/diagramData" Target="../diagrams/data137.xml"/><Relationship Id="rId7" Type="http://schemas.microsoft.com/office/2007/relationships/diagramDrawing" Target="../diagrams/drawing137.xml"/><Relationship Id="rId2" Type="http://schemas.openxmlformats.org/officeDocument/2006/relationships/notesSlide" Target="../notesSlides/notesSlide120.xml"/><Relationship Id="rId1" Type="http://schemas.openxmlformats.org/officeDocument/2006/relationships/slideLayout" Target="../slideLayouts/slideLayout2.xml"/><Relationship Id="rId6" Type="http://schemas.openxmlformats.org/officeDocument/2006/relationships/diagramColors" Target="../diagrams/colors137.xml"/><Relationship Id="rId5" Type="http://schemas.openxmlformats.org/officeDocument/2006/relationships/diagramQuickStyle" Target="../diagrams/quickStyle137.xml"/><Relationship Id="rId4" Type="http://schemas.openxmlformats.org/officeDocument/2006/relationships/diagramLayout" Target="../diagrams/layout137.xml"/></Relationships>
</file>

<file path=ppt/slides/_rels/slide13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38.xml"/><Relationship Id="rId7" Type="http://schemas.microsoft.com/office/2007/relationships/diagramDrawing" Target="../diagrams/drawing138.xml"/><Relationship Id="rId2" Type="http://schemas.openxmlformats.org/officeDocument/2006/relationships/notesSlide" Target="../notesSlides/notesSlide121.xml"/><Relationship Id="rId1" Type="http://schemas.openxmlformats.org/officeDocument/2006/relationships/slideLayout" Target="../slideLayouts/slideLayout2.xml"/><Relationship Id="rId6" Type="http://schemas.openxmlformats.org/officeDocument/2006/relationships/diagramColors" Target="../diagrams/colors138.xml"/><Relationship Id="rId5" Type="http://schemas.openxmlformats.org/officeDocument/2006/relationships/diagramQuickStyle" Target="../diagrams/quickStyle138.xml"/><Relationship Id="rId4" Type="http://schemas.openxmlformats.org/officeDocument/2006/relationships/diagramLayout" Target="../diagrams/layout138.xml"/></Relationships>
</file>

<file path=ppt/slides/_rels/slide138.xml.rels><?xml version="1.0" encoding="UTF-8" standalone="yes"?>
<Relationships xmlns="http://schemas.openxmlformats.org/package/2006/relationships"><Relationship Id="rId8" Type="http://schemas.openxmlformats.org/officeDocument/2006/relationships/diagramData" Target="../diagrams/data140.xml"/><Relationship Id="rId13" Type="http://schemas.openxmlformats.org/officeDocument/2006/relationships/slide" Target="slide3.xml"/><Relationship Id="rId3" Type="http://schemas.openxmlformats.org/officeDocument/2006/relationships/diagramData" Target="../diagrams/data139.xml"/><Relationship Id="rId7" Type="http://schemas.microsoft.com/office/2007/relationships/diagramDrawing" Target="../diagrams/drawing139.xml"/><Relationship Id="rId12" Type="http://schemas.microsoft.com/office/2007/relationships/diagramDrawing" Target="../diagrams/drawing140.xml"/><Relationship Id="rId2" Type="http://schemas.openxmlformats.org/officeDocument/2006/relationships/notesSlide" Target="../notesSlides/notesSlide122.xml"/><Relationship Id="rId1" Type="http://schemas.openxmlformats.org/officeDocument/2006/relationships/slideLayout" Target="../slideLayouts/slideLayout2.xml"/><Relationship Id="rId6" Type="http://schemas.openxmlformats.org/officeDocument/2006/relationships/diagramColors" Target="../diagrams/colors139.xml"/><Relationship Id="rId11" Type="http://schemas.openxmlformats.org/officeDocument/2006/relationships/diagramColors" Target="../diagrams/colors140.xml"/><Relationship Id="rId5" Type="http://schemas.openxmlformats.org/officeDocument/2006/relationships/diagramQuickStyle" Target="../diagrams/quickStyle139.xml"/><Relationship Id="rId10" Type="http://schemas.openxmlformats.org/officeDocument/2006/relationships/diagramQuickStyle" Target="../diagrams/quickStyle140.xml"/><Relationship Id="rId4" Type="http://schemas.openxmlformats.org/officeDocument/2006/relationships/diagramLayout" Target="../diagrams/layout139.xml"/><Relationship Id="rId9" Type="http://schemas.openxmlformats.org/officeDocument/2006/relationships/diagramLayout" Target="../diagrams/layout140.xml"/></Relationships>
</file>

<file path=ppt/slides/_rels/slide139.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41.xml"/><Relationship Id="rId7" Type="http://schemas.microsoft.com/office/2007/relationships/diagramDrawing" Target="../diagrams/drawing141.xml"/><Relationship Id="rId2" Type="http://schemas.openxmlformats.org/officeDocument/2006/relationships/notesSlide" Target="../notesSlides/notesSlide123.xml"/><Relationship Id="rId1" Type="http://schemas.openxmlformats.org/officeDocument/2006/relationships/slideLayout" Target="../slideLayouts/slideLayout2.xml"/><Relationship Id="rId6" Type="http://schemas.openxmlformats.org/officeDocument/2006/relationships/diagramColors" Target="../diagrams/colors141.xml"/><Relationship Id="rId5" Type="http://schemas.openxmlformats.org/officeDocument/2006/relationships/diagramQuickStyle" Target="../diagrams/quickStyle141.xml"/><Relationship Id="rId4" Type="http://schemas.openxmlformats.org/officeDocument/2006/relationships/diagramLayout" Target="../diagrams/layout141.xml"/></Relationships>
</file>

<file path=ppt/slides/_rels/slide14.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8" Type="http://schemas.openxmlformats.org/officeDocument/2006/relationships/slide" Target="slide146.xml"/><Relationship Id="rId3" Type="http://schemas.openxmlformats.org/officeDocument/2006/relationships/diagramData" Target="../diagrams/data142.xml"/><Relationship Id="rId7" Type="http://schemas.microsoft.com/office/2007/relationships/diagramDrawing" Target="../diagrams/drawing142.xml"/><Relationship Id="rId12" Type="http://schemas.openxmlformats.org/officeDocument/2006/relationships/image" Target="../media/image15.svg"/><Relationship Id="rId2" Type="http://schemas.openxmlformats.org/officeDocument/2006/relationships/notesSlide" Target="../notesSlides/notesSlide124.xml"/><Relationship Id="rId1" Type="http://schemas.openxmlformats.org/officeDocument/2006/relationships/slideLayout" Target="../slideLayouts/slideLayout2.xml"/><Relationship Id="rId6" Type="http://schemas.openxmlformats.org/officeDocument/2006/relationships/diagramColors" Target="../diagrams/colors142.xml"/><Relationship Id="rId11" Type="http://schemas.openxmlformats.org/officeDocument/2006/relationships/image" Target="../media/image14.png"/><Relationship Id="rId5" Type="http://schemas.openxmlformats.org/officeDocument/2006/relationships/diagramQuickStyle" Target="../diagrams/quickStyle142.xml"/><Relationship Id="rId10" Type="http://schemas.openxmlformats.org/officeDocument/2006/relationships/slide" Target="slide148.xml"/><Relationship Id="rId4" Type="http://schemas.openxmlformats.org/officeDocument/2006/relationships/diagramLayout" Target="../diagrams/layout142.xml"/><Relationship Id="rId9" Type="http://schemas.openxmlformats.org/officeDocument/2006/relationships/slide" Target="slide147.xml"/></Relationships>
</file>

<file path=ppt/slides/_rels/slide142.xml.rels><?xml version="1.0" encoding="UTF-8" standalone="yes"?>
<Relationships xmlns="http://schemas.openxmlformats.org/package/2006/relationships"><Relationship Id="rId8" Type="http://schemas.openxmlformats.org/officeDocument/2006/relationships/slide" Target="slide149.xml"/><Relationship Id="rId3" Type="http://schemas.openxmlformats.org/officeDocument/2006/relationships/diagramData" Target="../diagrams/data143.xml"/><Relationship Id="rId7" Type="http://schemas.microsoft.com/office/2007/relationships/diagramDrawing" Target="../diagrams/drawing143.xml"/><Relationship Id="rId12" Type="http://schemas.openxmlformats.org/officeDocument/2006/relationships/image" Target="../media/image15.svg"/><Relationship Id="rId2" Type="http://schemas.openxmlformats.org/officeDocument/2006/relationships/notesSlide" Target="../notesSlides/notesSlide125.xml"/><Relationship Id="rId1" Type="http://schemas.openxmlformats.org/officeDocument/2006/relationships/slideLayout" Target="../slideLayouts/slideLayout2.xml"/><Relationship Id="rId6" Type="http://schemas.openxmlformats.org/officeDocument/2006/relationships/diagramColors" Target="../diagrams/colors143.xml"/><Relationship Id="rId11" Type="http://schemas.openxmlformats.org/officeDocument/2006/relationships/image" Target="../media/image14.png"/><Relationship Id="rId5" Type="http://schemas.openxmlformats.org/officeDocument/2006/relationships/diagramQuickStyle" Target="../diagrams/quickStyle143.xml"/><Relationship Id="rId10" Type="http://schemas.openxmlformats.org/officeDocument/2006/relationships/slide" Target="slide151.xml"/><Relationship Id="rId4" Type="http://schemas.openxmlformats.org/officeDocument/2006/relationships/diagramLayout" Target="../diagrams/layout143.xml"/><Relationship Id="rId9" Type="http://schemas.openxmlformats.org/officeDocument/2006/relationships/slide" Target="slide150.xml"/></Relationships>
</file>

<file path=ppt/slides/_rels/slide143.xml.rels><?xml version="1.0" encoding="UTF-8" standalone="yes"?>
<Relationships xmlns="http://schemas.openxmlformats.org/package/2006/relationships"><Relationship Id="rId8" Type="http://schemas.openxmlformats.org/officeDocument/2006/relationships/slide" Target="slide152.xml"/><Relationship Id="rId3" Type="http://schemas.openxmlformats.org/officeDocument/2006/relationships/diagramData" Target="../diagrams/data144.xml"/><Relationship Id="rId7" Type="http://schemas.microsoft.com/office/2007/relationships/diagramDrawing" Target="../diagrams/drawing144.xml"/><Relationship Id="rId12" Type="http://schemas.openxmlformats.org/officeDocument/2006/relationships/image" Target="../media/image15.svg"/><Relationship Id="rId2" Type="http://schemas.openxmlformats.org/officeDocument/2006/relationships/notesSlide" Target="../notesSlides/notesSlide126.xml"/><Relationship Id="rId1" Type="http://schemas.openxmlformats.org/officeDocument/2006/relationships/slideLayout" Target="../slideLayouts/slideLayout2.xml"/><Relationship Id="rId6" Type="http://schemas.openxmlformats.org/officeDocument/2006/relationships/diagramColors" Target="../diagrams/colors144.xml"/><Relationship Id="rId11" Type="http://schemas.openxmlformats.org/officeDocument/2006/relationships/image" Target="../media/image14.png"/><Relationship Id="rId5" Type="http://schemas.openxmlformats.org/officeDocument/2006/relationships/diagramQuickStyle" Target="../diagrams/quickStyle144.xml"/><Relationship Id="rId10" Type="http://schemas.openxmlformats.org/officeDocument/2006/relationships/slide" Target="slide154.xml"/><Relationship Id="rId4" Type="http://schemas.openxmlformats.org/officeDocument/2006/relationships/diagramLayout" Target="../diagrams/layout144.xml"/><Relationship Id="rId9" Type="http://schemas.openxmlformats.org/officeDocument/2006/relationships/slide" Target="slide153.xml"/></Relationships>
</file>

<file path=ppt/slides/_rels/slide144.xml.rels><?xml version="1.0" encoding="UTF-8" standalone="yes"?>
<Relationships xmlns="http://schemas.openxmlformats.org/package/2006/relationships"><Relationship Id="rId8" Type="http://schemas.openxmlformats.org/officeDocument/2006/relationships/slide" Target="slide155.xml"/><Relationship Id="rId3" Type="http://schemas.openxmlformats.org/officeDocument/2006/relationships/diagramData" Target="../diagrams/data145.xml"/><Relationship Id="rId7" Type="http://schemas.microsoft.com/office/2007/relationships/diagramDrawing" Target="../diagrams/drawing145.xml"/><Relationship Id="rId2" Type="http://schemas.openxmlformats.org/officeDocument/2006/relationships/notesSlide" Target="../notesSlides/notesSlide127.xml"/><Relationship Id="rId1" Type="http://schemas.openxmlformats.org/officeDocument/2006/relationships/slideLayout" Target="../slideLayouts/slideLayout2.xml"/><Relationship Id="rId6" Type="http://schemas.openxmlformats.org/officeDocument/2006/relationships/diagramColors" Target="../diagrams/colors145.xml"/><Relationship Id="rId5" Type="http://schemas.openxmlformats.org/officeDocument/2006/relationships/diagramQuickStyle" Target="../diagrams/quickStyle145.xml"/><Relationship Id="rId10" Type="http://schemas.openxmlformats.org/officeDocument/2006/relationships/slide" Target="slide157.xml"/><Relationship Id="rId4" Type="http://schemas.openxmlformats.org/officeDocument/2006/relationships/diagramLayout" Target="../diagrams/layout145.xml"/><Relationship Id="rId9" Type="http://schemas.openxmlformats.org/officeDocument/2006/relationships/slide" Target="slide156.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8" Type="http://schemas.openxmlformats.org/officeDocument/2006/relationships/slide" Target="slide142.xml"/><Relationship Id="rId3" Type="http://schemas.openxmlformats.org/officeDocument/2006/relationships/diagramData" Target="../diagrams/data146.xml"/><Relationship Id="rId7" Type="http://schemas.microsoft.com/office/2007/relationships/diagramDrawing" Target="../diagrams/drawing146.xml"/><Relationship Id="rId2" Type="http://schemas.openxmlformats.org/officeDocument/2006/relationships/notesSlide" Target="../notesSlides/notesSlide128.xml"/><Relationship Id="rId1" Type="http://schemas.openxmlformats.org/officeDocument/2006/relationships/slideLayout" Target="../slideLayouts/slideLayout2.xml"/><Relationship Id="rId6" Type="http://schemas.openxmlformats.org/officeDocument/2006/relationships/diagramColors" Target="../diagrams/colors146.xml"/><Relationship Id="rId5" Type="http://schemas.openxmlformats.org/officeDocument/2006/relationships/diagramQuickStyle" Target="../diagrams/quickStyle146.xml"/><Relationship Id="rId10" Type="http://schemas.openxmlformats.org/officeDocument/2006/relationships/image" Target="../media/image15.svg"/><Relationship Id="rId4" Type="http://schemas.openxmlformats.org/officeDocument/2006/relationships/diagramLayout" Target="../diagrams/layout146.xml"/><Relationship Id="rId9" Type="http://schemas.openxmlformats.org/officeDocument/2006/relationships/image" Target="../media/image14.png"/></Relationships>
</file>

<file path=ppt/slides/_rels/slide147.xml.rels><?xml version="1.0" encoding="UTF-8" standalone="yes"?>
<Relationships xmlns="http://schemas.openxmlformats.org/package/2006/relationships"><Relationship Id="rId8" Type="http://schemas.openxmlformats.org/officeDocument/2006/relationships/diagramData" Target="../diagrams/data148.xml"/><Relationship Id="rId13" Type="http://schemas.openxmlformats.org/officeDocument/2006/relationships/slide" Target="slide142.xml"/><Relationship Id="rId3" Type="http://schemas.openxmlformats.org/officeDocument/2006/relationships/diagramData" Target="../diagrams/data147.xml"/><Relationship Id="rId7" Type="http://schemas.microsoft.com/office/2007/relationships/diagramDrawing" Target="../diagrams/drawing147.xml"/><Relationship Id="rId12" Type="http://schemas.microsoft.com/office/2007/relationships/diagramDrawing" Target="../diagrams/drawing148.xml"/><Relationship Id="rId2" Type="http://schemas.openxmlformats.org/officeDocument/2006/relationships/notesSlide" Target="../notesSlides/notesSlide129.xml"/><Relationship Id="rId1" Type="http://schemas.openxmlformats.org/officeDocument/2006/relationships/slideLayout" Target="../slideLayouts/slideLayout2.xml"/><Relationship Id="rId6" Type="http://schemas.openxmlformats.org/officeDocument/2006/relationships/diagramColors" Target="../diagrams/colors147.xml"/><Relationship Id="rId11" Type="http://schemas.openxmlformats.org/officeDocument/2006/relationships/diagramColors" Target="../diagrams/colors148.xml"/><Relationship Id="rId5" Type="http://schemas.openxmlformats.org/officeDocument/2006/relationships/diagramQuickStyle" Target="../diagrams/quickStyle147.xml"/><Relationship Id="rId15" Type="http://schemas.openxmlformats.org/officeDocument/2006/relationships/image" Target="../media/image15.svg"/><Relationship Id="rId10" Type="http://schemas.openxmlformats.org/officeDocument/2006/relationships/diagramQuickStyle" Target="../diagrams/quickStyle148.xml"/><Relationship Id="rId4" Type="http://schemas.openxmlformats.org/officeDocument/2006/relationships/diagramLayout" Target="../diagrams/layout147.xml"/><Relationship Id="rId9" Type="http://schemas.openxmlformats.org/officeDocument/2006/relationships/diagramLayout" Target="../diagrams/layout148.xml"/><Relationship Id="rId14" Type="http://schemas.openxmlformats.org/officeDocument/2006/relationships/image" Target="../media/image14.png"/></Relationships>
</file>

<file path=ppt/slides/_rels/slide148.xml.rels><?xml version="1.0" encoding="UTF-8" standalone="yes"?>
<Relationships xmlns="http://schemas.openxmlformats.org/package/2006/relationships"><Relationship Id="rId8" Type="http://schemas.openxmlformats.org/officeDocument/2006/relationships/slide" Target="slide142.xml"/><Relationship Id="rId3" Type="http://schemas.openxmlformats.org/officeDocument/2006/relationships/diagramData" Target="../diagrams/data149.xml"/><Relationship Id="rId7" Type="http://schemas.microsoft.com/office/2007/relationships/diagramDrawing" Target="../diagrams/drawing149.xml"/><Relationship Id="rId2" Type="http://schemas.openxmlformats.org/officeDocument/2006/relationships/notesSlide" Target="../notesSlides/notesSlide130.xml"/><Relationship Id="rId1" Type="http://schemas.openxmlformats.org/officeDocument/2006/relationships/slideLayout" Target="../slideLayouts/slideLayout2.xml"/><Relationship Id="rId6" Type="http://schemas.openxmlformats.org/officeDocument/2006/relationships/diagramColors" Target="../diagrams/colors149.xml"/><Relationship Id="rId5" Type="http://schemas.openxmlformats.org/officeDocument/2006/relationships/diagramQuickStyle" Target="../diagrams/quickStyle149.xml"/><Relationship Id="rId10" Type="http://schemas.openxmlformats.org/officeDocument/2006/relationships/image" Target="../media/image15.svg"/><Relationship Id="rId4" Type="http://schemas.openxmlformats.org/officeDocument/2006/relationships/diagramLayout" Target="../diagrams/layout149.xml"/><Relationship Id="rId9" Type="http://schemas.openxmlformats.org/officeDocument/2006/relationships/image" Target="../media/image14.png"/></Relationships>
</file>

<file path=ppt/slides/_rels/slide149.xml.rels><?xml version="1.0" encoding="UTF-8" standalone="yes"?>
<Relationships xmlns="http://schemas.openxmlformats.org/package/2006/relationships"><Relationship Id="rId8" Type="http://schemas.openxmlformats.org/officeDocument/2006/relationships/slide" Target="slide143.xml"/><Relationship Id="rId3" Type="http://schemas.openxmlformats.org/officeDocument/2006/relationships/diagramData" Target="../diagrams/data150.xml"/><Relationship Id="rId7" Type="http://schemas.microsoft.com/office/2007/relationships/diagramDrawing" Target="../diagrams/drawing150.xml"/><Relationship Id="rId2" Type="http://schemas.openxmlformats.org/officeDocument/2006/relationships/notesSlide" Target="../notesSlides/notesSlide131.xml"/><Relationship Id="rId1" Type="http://schemas.openxmlformats.org/officeDocument/2006/relationships/slideLayout" Target="../slideLayouts/slideLayout2.xml"/><Relationship Id="rId6" Type="http://schemas.openxmlformats.org/officeDocument/2006/relationships/diagramColors" Target="../diagrams/colors150.xml"/><Relationship Id="rId5" Type="http://schemas.openxmlformats.org/officeDocument/2006/relationships/diagramQuickStyle" Target="../diagrams/quickStyle150.xml"/><Relationship Id="rId4" Type="http://schemas.openxmlformats.org/officeDocument/2006/relationships/diagramLayout" Target="../diagrams/layout150.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slide" Target="slide6.xml"/><Relationship Id="rId3" Type="http://schemas.openxmlformats.org/officeDocument/2006/relationships/diagramData" Target="../diagrams/data13.xml"/><Relationship Id="rId7" Type="http://schemas.microsoft.com/office/2007/relationships/diagramDrawing" Target="../diagrams/drawing13.xml"/><Relationship Id="rId12" Type="http://schemas.microsoft.com/office/2007/relationships/diagramDrawing" Target="../diagrams/drawing1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0" Type="http://schemas.openxmlformats.org/officeDocument/2006/relationships/diagramQuickStyle" Target="../diagrams/quickStyle14.xml"/><Relationship Id="rId4" Type="http://schemas.openxmlformats.org/officeDocument/2006/relationships/diagramLayout" Target="../diagrams/layout13.xml"/><Relationship Id="rId9" Type="http://schemas.openxmlformats.org/officeDocument/2006/relationships/diagramLayout" Target="../diagrams/layout14.xml"/></Relationships>
</file>

<file path=ppt/slides/_rels/slide150.xml.rels><?xml version="1.0" encoding="UTF-8" standalone="yes"?>
<Relationships xmlns="http://schemas.openxmlformats.org/package/2006/relationships"><Relationship Id="rId8" Type="http://schemas.openxmlformats.org/officeDocument/2006/relationships/diagramData" Target="../diagrams/data152.xml"/><Relationship Id="rId13" Type="http://schemas.openxmlformats.org/officeDocument/2006/relationships/slide" Target="slide143.xml"/><Relationship Id="rId3" Type="http://schemas.openxmlformats.org/officeDocument/2006/relationships/diagramData" Target="../diagrams/data151.xml"/><Relationship Id="rId7" Type="http://schemas.microsoft.com/office/2007/relationships/diagramDrawing" Target="../diagrams/drawing151.xml"/><Relationship Id="rId12" Type="http://schemas.microsoft.com/office/2007/relationships/diagramDrawing" Target="../diagrams/drawing152.xml"/><Relationship Id="rId2" Type="http://schemas.openxmlformats.org/officeDocument/2006/relationships/notesSlide" Target="../notesSlides/notesSlide132.xml"/><Relationship Id="rId1" Type="http://schemas.openxmlformats.org/officeDocument/2006/relationships/slideLayout" Target="../slideLayouts/slideLayout2.xml"/><Relationship Id="rId6" Type="http://schemas.openxmlformats.org/officeDocument/2006/relationships/diagramColors" Target="../diagrams/colors151.xml"/><Relationship Id="rId11" Type="http://schemas.openxmlformats.org/officeDocument/2006/relationships/diagramColors" Target="../diagrams/colors152.xml"/><Relationship Id="rId5" Type="http://schemas.openxmlformats.org/officeDocument/2006/relationships/diagramQuickStyle" Target="../diagrams/quickStyle151.xml"/><Relationship Id="rId10" Type="http://schemas.openxmlformats.org/officeDocument/2006/relationships/diagramQuickStyle" Target="../diagrams/quickStyle152.xml"/><Relationship Id="rId4" Type="http://schemas.openxmlformats.org/officeDocument/2006/relationships/diagramLayout" Target="../diagrams/layout151.xml"/><Relationship Id="rId9" Type="http://schemas.openxmlformats.org/officeDocument/2006/relationships/diagramLayout" Target="../diagrams/layout152.xml"/></Relationships>
</file>

<file path=ppt/slides/_rels/slide151.xml.rels><?xml version="1.0" encoding="UTF-8" standalone="yes"?>
<Relationships xmlns="http://schemas.openxmlformats.org/package/2006/relationships"><Relationship Id="rId3" Type="http://schemas.openxmlformats.org/officeDocument/2006/relationships/slide" Target="slide143.xml"/><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8" Type="http://schemas.openxmlformats.org/officeDocument/2006/relationships/slide" Target="slide144.xml"/><Relationship Id="rId3" Type="http://schemas.openxmlformats.org/officeDocument/2006/relationships/diagramData" Target="../diagrams/data153.xml"/><Relationship Id="rId7" Type="http://schemas.microsoft.com/office/2007/relationships/diagramDrawing" Target="../diagrams/drawing153.xml"/><Relationship Id="rId2" Type="http://schemas.openxmlformats.org/officeDocument/2006/relationships/notesSlide" Target="../notesSlides/notesSlide134.xml"/><Relationship Id="rId1" Type="http://schemas.openxmlformats.org/officeDocument/2006/relationships/slideLayout" Target="../slideLayouts/slideLayout2.xml"/><Relationship Id="rId6" Type="http://schemas.openxmlformats.org/officeDocument/2006/relationships/diagramColors" Target="../diagrams/colors153.xml"/><Relationship Id="rId5" Type="http://schemas.openxmlformats.org/officeDocument/2006/relationships/diagramQuickStyle" Target="../diagrams/quickStyle153.xml"/><Relationship Id="rId4" Type="http://schemas.openxmlformats.org/officeDocument/2006/relationships/diagramLayout" Target="../diagrams/layout153.xml"/></Relationships>
</file>

<file path=ppt/slides/_rels/slide153.xml.rels><?xml version="1.0" encoding="UTF-8" standalone="yes"?>
<Relationships xmlns="http://schemas.openxmlformats.org/package/2006/relationships"><Relationship Id="rId8" Type="http://schemas.openxmlformats.org/officeDocument/2006/relationships/diagramData" Target="../diagrams/data155.xml"/><Relationship Id="rId13" Type="http://schemas.openxmlformats.org/officeDocument/2006/relationships/slide" Target="slide144.xml"/><Relationship Id="rId3" Type="http://schemas.openxmlformats.org/officeDocument/2006/relationships/diagramData" Target="../diagrams/data154.xml"/><Relationship Id="rId7" Type="http://schemas.microsoft.com/office/2007/relationships/diagramDrawing" Target="../diagrams/drawing154.xml"/><Relationship Id="rId12" Type="http://schemas.microsoft.com/office/2007/relationships/diagramDrawing" Target="../diagrams/drawing155.xml"/><Relationship Id="rId2" Type="http://schemas.openxmlformats.org/officeDocument/2006/relationships/notesSlide" Target="../notesSlides/notesSlide135.xml"/><Relationship Id="rId1" Type="http://schemas.openxmlformats.org/officeDocument/2006/relationships/slideLayout" Target="../slideLayouts/slideLayout2.xml"/><Relationship Id="rId6" Type="http://schemas.openxmlformats.org/officeDocument/2006/relationships/diagramColors" Target="../diagrams/colors154.xml"/><Relationship Id="rId11" Type="http://schemas.openxmlformats.org/officeDocument/2006/relationships/diagramColors" Target="../diagrams/colors155.xml"/><Relationship Id="rId5" Type="http://schemas.openxmlformats.org/officeDocument/2006/relationships/diagramQuickStyle" Target="../diagrams/quickStyle154.xml"/><Relationship Id="rId10" Type="http://schemas.openxmlformats.org/officeDocument/2006/relationships/diagramQuickStyle" Target="../diagrams/quickStyle155.xml"/><Relationship Id="rId4" Type="http://schemas.openxmlformats.org/officeDocument/2006/relationships/diagramLayout" Target="../diagrams/layout154.xml"/><Relationship Id="rId9" Type="http://schemas.openxmlformats.org/officeDocument/2006/relationships/diagramLayout" Target="../diagrams/layout155.xml"/></Relationships>
</file>

<file path=ppt/slides/_rels/slide154.xml.rels><?xml version="1.0" encoding="UTF-8" standalone="yes"?>
<Relationships xmlns="http://schemas.openxmlformats.org/package/2006/relationships"><Relationship Id="rId8" Type="http://schemas.openxmlformats.org/officeDocument/2006/relationships/slide" Target="slide144.xml"/><Relationship Id="rId3" Type="http://schemas.openxmlformats.org/officeDocument/2006/relationships/diagramData" Target="../diagrams/data156.xml"/><Relationship Id="rId7" Type="http://schemas.microsoft.com/office/2007/relationships/diagramDrawing" Target="../diagrams/drawing156.xml"/><Relationship Id="rId2" Type="http://schemas.openxmlformats.org/officeDocument/2006/relationships/notesSlide" Target="../notesSlides/notesSlide136.xml"/><Relationship Id="rId1" Type="http://schemas.openxmlformats.org/officeDocument/2006/relationships/slideLayout" Target="../slideLayouts/slideLayout2.xml"/><Relationship Id="rId6" Type="http://schemas.openxmlformats.org/officeDocument/2006/relationships/diagramColors" Target="../diagrams/colors156.xml"/><Relationship Id="rId5" Type="http://schemas.openxmlformats.org/officeDocument/2006/relationships/diagramQuickStyle" Target="../diagrams/quickStyle156.xml"/><Relationship Id="rId4" Type="http://schemas.openxmlformats.org/officeDocument/2006/relationships/diagramLayout" Target="../diagrams/layout156.xml"/></Relationships>
</file>

<file path=ppt/slides/_rels/slide155.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57.xml"/><Relationship Id="rId7" Type="http://schemas.microsoft.com/office/2007/relationships/diagramDrawing" Target="../diagrams/drawing157.xml"/><Relationship Id="rId2" Type="http://schemas.openxmlformats.org/officeDocument/2006/relationships/notesSlide" Target="../notesSlides/notesSlide137.xml"/><Relationship Id="rId1" Type="http://schemas.openxmlformats.org/officeDocument/2006/relationships/slideLayout" Target="../slideLayouts/slideLayout2.xml"/><Relationship Id="rId6" Type="http://schemas.openxmlformats.org/officeDocument/2006/relationships/diagramColors" Target="../diagrams/colors157.xml"/><Relationship Id="rId5" Type="http://schemas.openxmlformats.org/officeDocument/2006/relationships/diagramQuickStyle" Target="../diagrams/quickStyle157.xml"/><Relationship Id="rId4" Type="http://schemas.openxmlformats.org/officeDocument/2006/relationships/diagramLayout" Target="../diagrams/layout157.xml"/></Relationships>
</file>

<file path=ppt/slides/_rels/slide156.xml.rels><?xml version="1.0" encoding="UTF-8" standalone="yes"?>
<Relationships xmlns="http://schemas.openxmlformats.org/package/2006/relationships"><Relationship Id="rId8" Type="http://schemas.openxmlformats.org/officeDocument/2006/relationships/diagramData" Target="../diagrams/data159.xml"/><Relationship Id="rId13" Type="http://schemas.openxmlformats.org/officeDocument/2006/relationships/slide" Target="slide3.xml"/><Relationship Id="rId3" Type="http://schemas.openxmlformats.org/officeDocument/2006/relationships/diagramData" Target="../diagrams/data158.xml"/><Relationship Id="rId7" Type="http://schemas.microsoft.com/office/2007/relationships/diagramDrawing" Target="../diagrams/drawing158.xml"/><Relationship Id="rId12" Type="http://schemas.microsoft.com/office/2007/relationships/diagramDrawing" Target="../diagrams/drawing159.xml"/><Relationship Id="rId2" Type="http://schemas.openxmlformats.org/officeDocument/2006/relationships/notesSlide" Target="../notesSlides/notesSlide138.xml"/><Relationship Id="rId1" Type="http://schemas.openxmlformats.org/officeDocument/2006/relationships/slideLayout" Target="../slideLayouts/slideLayout2.xml"/><Relationship Id="rId6" Type="http://schemas.openxmlformats.org/officeDocument/2006/relationships/diagramColors" Target="../diagrams/colors158.xml"/><Relationship Id="rId11" Type="http://schemas.openxmlformats.org/officeDocument/2006/relationships/diagramColors" Target="../diagrams/colors159.xml"/><Relationship Id="rId5" Type="http://schemas.openxmlformats.org/officeDocument/2006/relationships/diagramQuickStyle" Target="../diagrams/quickStyle158.xml"/><Relationship Id="rId10" Type="http://schemas.openxmlformats.org/officeDocument/2006/relationships/diagramQuickStyle" Target="../diagrams/quickStyle159.xml"/><Relationship Id="rId4" Type="http://schemas.openxmlformats.org/officeDocument/2006/relationships/diagramLayout" Target="../diagrams/layout158.xml"/><Relationship Id="rId9" Type="http://schemas.openxmlformats.org/officeDocument/2006/relationships/diagramLayout" Target="../diagrams/layout159.xml"/></Relationships>
</file>

<file path=ppt/slides/_rels/slide15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60.xml"/><Relationship Id="rId7" Type="http://schemas.microsoft.com/office/2007/relationships/diagramDrawing" Target="../diagrams/drawing160.xml"/><Relationship Id="rId2" Type="http://schemas.openxmlformats.org/officeDocument/2006/relationships/notesSlide" Target="../notesSlides/notesSlide139.xml"/><Relationship Id="rId1" Type="http://schemas.openxmlformats.org/officeDocument/2006/relationships/slideLayout" Target="../slideLayouts/slideLayout2.xml"/><Relationship Id="rId6" Type="http://schemas.openxmlformats.org/officeDocument/2006/relationships/diagramColors" Target="../diagrams/colors160.xml"/><Relationship Id="rId5" Type="http://schemas.openxmlformats.org/officeDocument/2006/relationships/diagramQuickStyle" Target="../diagrams/quickStyle160.xml"/><Relationship Id="rId4" Type="http://schemas.openxmlformats.org/officeDocument/2006/relationships/diagramLayout" Target="../diagrams/layout160.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8" Type="http://schemas.openxmlformats.org/officeDocument/2006/relationships/slide" Target="slide166.xml"/><Relationship Id="rId3" Type="http://schemas.openxmlformats.org/officeDocument/2006/relationships/diagramData" Target="../diagrams/data161.xml"/><Relationship Id="rId7" Type="http://schemas.microsoft.com/office/2007/relationships/diagramDrawing" Target="../diagrams/drawing161.xml"/><Relationship Id="rId12" Type="http://schemas.openxmlformats.org/officeDocument/2006/relationships/image" Target="../media/image15.svg"/><Relationship Id="rId2" Type="http://schemas.openxmlformats.org/officeDocument/2006/relationships/notesSlide" Target="../notesSlides/notesSlide140.xml"/><Relationship Id="rId1" Type="http://schemas.openxmlformats.org/officeDocument/2006/relationships/slideLayout" Target="../slideLayouts/slideLayout2.xml"/><Relationship Id="rId6" Type="http://schemas.openxmlformats.org/officeDocument/2006/relationships/diagramColors" Target="../diagrams/colors161.xml"/><Relationship Id="rId11" Type="http://schemas.openxmlformats.org/officeDocument/2006/relationships/image" Target="../media/image14.png"/><Relationship Id="rId5" Type="http://schemas.openxmlformats.org/officeDocument/2006/relationships/diagramQuickStyle" Target="../diagrams/quickStyle161.xml"/><Relationship Id="rId10" Type="http://schemas.openxmlformats.org/officeDocument/2006/relationships/slide" Target="slide168.xml"/><Relationship Id="rId4" Type="http://schemas.openxmlformats.org/officeDocument/2006/relationships/diagramLayout" Target="../diagrams/layout161.xml"/><Relationship Id="rId9" Type="http://schemas.openxmlformats.org/officeDocument/2006/relationships/slide" Target="slide167.xml"/></Relationships>
</file>

<file path=ppt/slides/_rels/slide1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8" Type="http://schemas.openxmlformats.org/officeDocument/2006/relationships/slide" Target="slide169.xml"/><Relationship Id="rId3" Type="http://schemas.openxmlformats.org/officeDocument/2006/relationships/diagramData" Target="../diagrams/data162.xml"/><Relationship Id="rId7" Type="http://schemas.microsoft.com/office/2007/relationships/diagramDrawing" Target="../diagrams/drawing162.xml"/><Relationship Id="rId12" Type="http://schemas.openxmlformats.org/officeDocument/2006/relationships/image" Target="../media/image15.svg"/><Relationship Id="rId2" Type="http://schemas.openxmlformats.org/officeDocument/2006/relationships/notesSlide" Target="../notesSlides/notesSlide141.xml"/><Relationship Id="rId1" Type="http://schemas.openxmlformats.org/officeDocument/2006/relationships/slideLayout" Target="../slideLayouts/slideLayout2.xml"/><Relationship Id="rId6" Type="http://schemas.openxmlformats.org/officeDocument/2006/relationships/diagramColors" Target="../diagrams/colors162.xml"/><Relationship Id="rId11" Type="http://schemas.openxmlformats.org/officeDocument/2006/relationships/image" Target="../media/image14.png"/><Relationship Id="rId5" Type="http://schemas.openxmlformats.org/officeDocument/2006/relationships/diagramQuickStyle" Target="../diagrams/quickStyle162.xml"/><Relationship Id="rId10" Type="http://schemas.openxmlformats.org/officeDocument/2006/relationships/slide" Target="slide171.xml"/><Relationship Id="rId4" Type="http://schemas.openxmlformats.org/officeDocument/2006/relationships/diagramLayout" Target="../diagrams/layout162.xml"/><Relationship Id="rId9" Type="http://schemas.openxmlformats.org/officeDocument/2006/relationships/slide" Target="slide170.xml"/></Relationships>
</file>

<file path=ppt/slides/_rels/slide161.xml.rels><?xml version="1.0" encoding="UTF-8" standalone="yes"?>
<Relationships xmlns="http://schemas.openxmlformats.org/package/2006/relationships"><Relationship Id="rId8" Type="http://schemas.openxmlformats.org/officeDocument/2006/relationships/slide" Target="slide172.xml"/><Relationship Id="rId3" Type="http://schemas.openxmlformats.org/officeDocument/2006/relationships/diagramData" Target="../diagrams/data163.xml"/><Relationship Id="rId7" Type="http://schemas.microsoft.com/office/2007/relationships/diagramDrawing" Target="../diagrams/drawing163.xml"/><Relationship Id="rId12" Type="http://schemas.openxmlformats.org/officeDocument/2006/relationships/image" Target="../media/image15.svg"/><Relationship Id="rId2" Type="http://schemas.openxmlformats.org/officeDocument/2006/relationships/notesSlide" Target="../notesSlides/notesSlide142.xml"/><Relationship Id="rId1" Type="http://schemas.openxmlformats.org/officeDocument/2006/relationships/slideLayout" Target="../slideLayouts/slideLayout2.xml"/><Relationship Id="rId6" Type="http://schemas.openxmlformats.org/officeDocument/2006/relationships/diagramColors" Target="../diagrams/colors163.xml"/><Relationship Id="rId11" Type="http://schemas.openxmlformats.org/officeDocument/2006/relationships/image" Target="../media/image14.png"/><Relationship Id="rId5" Type="http://schemas.openxmlformats.org/officeDocument/2006/relationships/diagramQuickStyle" Target="../diagrams/quickStyle163.xml"/><Relationship Id="rId10" Type="http://schemas.openxmlformats.org/officeDocument/2006/relationships/slide" Target="slide174.xml"/><Relationship Id="rId4" Type="http://schemas.openxmlformats.org/officeDocument/2006/relationships/diagramLayout" Target="../diagrams/layout163.xml"/><Relationship Id="rId9" Type="http://schemas.openxmlformats.org/officeDocument/2006/relationships/slide" Target="slide173.xml"/></Relationships>
</file>

<file path=ppt/slides/_rels/slide162.xml.rels><?xml version="1.0" encoding="UTF-8" standalone="yes"?>
<Relationships xmlns="http://schemas.openxmlformats.org/package/2006/relationships"><Relationship Id="rId8" Type="http://schemas.openxmlformats.org/officeDocument/2006/relationships/slide" Target="slide175.xml"/><Relationship Id="rId3" Type="http://schemas.openxmlformats.org/officeDocument/2006/relationships/diagramData" Target="../diagrams/data164.xml"/><Relationship Id="rId7" Type="http://schemas.microsoft.com/office/2007/relationships/diagramDrawing" Target="../diagrams/drawing164.xml"/><Relationship Id="rId2" Type="http://schemas.openxmlformats.org/officeDocument/2006/relationships/notesSlide" Target="../notesSlides/notesSlide143.xml"/><Relationship Id="rId1" Type="http://schemas.openxmlformats.org/officeDocument/2006/relationships/slideLayout" Target="../slideLayouts/slideLayout2.xml"/><Relationship Id="rId6" Type="http://schemas.openxmlformats.org/officeDocument/2006/relationships/diagramColors" Target="../diagrams/colors164.xml"/><Relationship Id="rId5" Type="http://schemas.openxmlformats.org/officeDocument/2006/relationships/diagramQuickStyle" Target="../diagrams/quickStyle164.xml"/><Relationship Id="rId10" Type="http://schemas.openxmlformats.org/officeDocument/2006/relationships/slide" Target="slide177.xml"/><Relationship Id="rId4" Type="http://schemas.openxmlformats.org/officeDocument/2006/relationships/diagramLayout" Target="../diagrams/layout164.xml"/><Relationship Id="rId9" Type="http://schemas.openxmlformats.org/officeDocument/2006/relationships/slide" Target="slide176.xml"/></Relationships>
</file>

<file path=ppt/slides/_rels/slide163.xml.rels><?xml version="1.0" encoding="UTF-8" standalone="yes"?>
<Relationships xmlns="http://schemas.openxmlformats.org/package/2006/relationships"><Relationship Id="rId8" Type="http://schemas.openxmlformats.org/officeDocument/2006/relationships/slide" Target="slide178.xml"/><Relationship Id="rId3" Type="http://schemas.openxmlformats.org/officeDocument/2006/relationships/diagramData" Target="../diagrams/data165.xml"/><Relationship Id="rId7" Type="http://schemas.microsoft.com/office/2007/relationships/diagramDrawing" Target="../diagrams/drawing165.xml"/><Relationship Id="rId2" Type="http://schemas.openxmlformats.org/officeDocument/2006/relationships/notesSlide" Target="../notesSlides/notesSlide144.xml"/><Relationship Id="rId1" Type="http://schemas.openxmlformats.org/officeDocument/2006/relationships/slideLayout" Target="../slideLayouts/slideLayout2.xml"/><Relationship Id="rId6" Type="http://schemas.openxmlformats.org/officeDocument/2006/relationships/diagramColors" Target="../diagrams/colors165.xml"/><Relationship Id="rId5" Type="http://schemas.openxmlformats.org/officeDocument/2006/relationships/diagramQuickStyle" Target="../diagrams/quickStyle165.xml"/><Relationship Id="rId10" Type="http://schemas.openxmlformats.org/officeDocument/2006/relationships/slide" Target="slide180.xml"/><Relationship Id="rId4" Type="http://schemas.openxmlformats.org/officeDocument/2006/relationships/diagramLayout" Target="../diagrams/layout165.xml"/><Relationship Id="rId9" Type="http://schemas.openxmlformats.org/officeDocument/2006/relationships/slide" Target="slide179.xml"/></Relationships>
</file>

<file path=ppt/slides/_rels/slide164.xml.rels><?xml version="1.0" encoding="UTF-8" standalone="yes"?>
<Relationships xmlns="http://schemas.openxmlformats.org/package/2006/relationships"><Relationship Id="rId8" Type="http://schemas.openxmlformats.org/officeDocument/2006/relationships/slide" Target="slide181.xml"/><Relationship Id="rId3" Type="http://schemas.openxmlformats.org/officeDocument/2006/relationships/diagramData" Target="../diagrams/data166.xml"/><Relationship Id="rId7" Type="http://schemas.microsoft.com/office/2007/relationships/diagramDrawing" Target="../diagrams/drawing166.xml"/><Relationship Id="rId2" Type="http://schemas.openxmlformats.org/officeDocument/2006/relationships/notesSlide" Target="../notesSlides/notesSlide145.xml"/><Relationship Id="rId1" Type="http://schemas.openxmlformats.org/officeDocument/2006/relationships/slideLayout" Target="../slideLayouts/slideLayout2.xml"/><Relationship Id="rId6" Type="http://schemas.openxmlformats.org/officeDocument/2006/relationships/diagramColors" Target="../diagrams/colors166.xml"/><Relationship Id="rId5" Type="http://schemas.openxmlformats.org/officeDocument/2006/relationships/diagramQuickStyle" Target="../diagrams/quickStyle166.xml"/><Relationship Id="rId10" Type="http://schemas.openxmlformats.org/officeDocument/2006/relationships/slide" Target="slide183.xml"/><Relationship Id="rId4" Type="http://schemas.openxmlformats.org/officeDocument/2006/relationships/diagramLayout" Target="../diagrams/layout166.xml"/><Relationship Id="rId9" Type="http://schemas.openxmlformats.org/officeDocument/2006/relationships/slide" Target="slide18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8" Type="http://schemas.openxmlformats.org/officeDocument/2006/relationships/slide" Target="slide160.xml"/><Relationship Id="rId3" Type="http://schemas.openxmlformats.org/officeDocument/2006/relationships/diagramData" Target="../diagrams/data167.xml"/><Relationship Id="rId7" Type="http://schemas.microsoft.com/office/2007/relationships/diagramDrawing" Target="../diagrams/drawing167.xml"/><Relationship Id="rId2" Type="http://schemas.openxmlformats.org/officeDocument/2006/relationships/notesSlide" Target="../notesSlides/notesSlide146.xml"/><Relationship Id="rId1" Type="http://schemas.openxmlformats.org/officeDocument/2006/relationships/slideLayout" Target="../slideLayouts/slideLayout2.xml"/><Relationship Id="rId6" Type="http://schemas.openxmlformats.org/officeDocument/2006/relationships/diagramColors" Target="../diagrams/colors167.xml"/><Relationship Id="rId5" Type="http://schemas.openxmlformats.org/officeDocument/2006/relationships/diagramQuickStyle" Target="../diagrams/quickStyle167.xml"/><Relationship Id="rId10" Type="http://schemas.openxmlformats.org/officeDocument/2006/relationships/image" Target="../media/image15.svg"/><Relationship Id="rId4" Type="http://schemas.openxmlformats.org/officeDocument/2006/relationships/diagramLayout" Target="../diagrams/layout167.xml"/><Relationship Id="rId9" Type="http://schemas.openxmlformats.org/officeDocument/2006/relationships/image" Target="../media/image14.png"/></Relationships>
</file>

<file path=ppt/slides/_rels/slide167.xml.rels><?xml version="1.0" encoding="UTF-8" standalone="yes"?>
<Relationships xmlns="http://schemas.openxmlformats.org/package/2006/relationships"><Relationship Id="rId8" Type="http://schemas.openxmlformats.org/officeDocument/2006/relationships/diagramData" Target="../diagrams/data169.xml"/><Relationship Id="rId13" Type="http://schemas.openxmlformats.org/officeDocument/2006/relationships/slide" Target="slide160.xml"/><Relationship Id="rId3" Type="http://schemas.openxmlformats.org/officeDocument/2006/relationships/diagramData" Target="../diagrams/data168.xml"/><Relationship Id="rId7" Type="http://schemas.microsoft.com/office/2007/relationships/diagramDrawing" Target="../diagrams/drawing168.xml"/><Relationship Id="rId12" Type="http://schemas.microsoft.com/office/2007/relationships/diagramDrawing" Target="../diagrams/drawing169.xml"/><Relationship Id="rId2" Type="http://schemas.openxmlformats.org/officeDocument/2006/relationships/notesSlide" Target="../notesSlides/notesSlide147.xml"/><Relationship Id="rId1" Type="http://schemas.openxmlformats.org/officeDocument/2006/relationships/slideLayout" Target="../slideLayouts/slideLayout2.xml"/><Relationship Id="rId6" Type="http://schemas.openxmlformats.org/officeDocument/2006/relationships/diagramColors" Target="../diagrams/colors168.xml"/><Relationship Id="rId11" Type="http://schemas.openxmlformats.org/officeDocument/2006/relationships/diagramColors" Target="../diagrams/colors169.xml"/><Relationship Id="rId5" Type="http://schemas.openxmlformats.org/officeDocument/2006/relationships/diagramQuickStyle" Target="../diagrams/quickStyle168.xml"/><Relationship Id="rId15" Type="http://schemas.openxmlformats.org/officeDocument/2006/relationships/image" Target="../media/image15.svg"/><Relationship Id="rId10" Type="http://schemas.openxmlformats.org/officeDocument/2006/relationships/diagramQuickStyle" Target="../diagrams/quickStyle169.xml"/><Relationship Id="rId4" Type="http://schemas.openxmlformats.org/officeDocument/2006/relationships/diagramLayout" Target="../diagrams/layout168.xml"/><Relationship Id="rId9" Type="http://schemas.openxmlformats.org/officeDocument/2006/relationships/diagramLayout" Target="../diagrams/layout169.xml"/><Relationship Id="rId14" Type="http://schemas.openxmlformats.org/officeDocument/2006/relationships/image" Target="../media/image14.png"/></Relationships>
</file>

<file path=ppt/slides/_rels/slide168.xml.rels><?xml version="1.0" encoding="UTF-8" standalone="yes"?>
<Relationships xmlns="http://schemas.openxmlformats.org/package/2006/relationships"><Relationship Id="rId8" Type="http://schemas.openxmlformats.org/officeDocument/2006/relationships/slide" Target="slide160.xml"/><Relationship Id="rId3" Type="http://schemas.openxmlformats.org/officeDocument/2006/relationships/diagramData" Target="../diagrams/data170.xml"/><Relationship Id="rId7" Type="http://schemas.microsoft.com/office/2007/relationships/diagramDrawing" Target="../diagrams/drawing170.xml"/><Relationship Id="rId2" Type="http://schemas.openxmlformats.org/officeDocument/2006/relationships/notesSlide" Target="../notesSlides/notesSlide148.xml"/><Relationship Id="rId1" Type="http://schemas.openxmlformats.org/officeDocument/2006/relationships/slideLayout" Target="../slideLayouts/slideLayout2.xml"/><Relationship Id="rId6" Type="http://schemas.openxmlformats.org/officeDocument/2006/relationships/diagramColors" Target="../diagrams/colors170.xml"/><Relationship Id="rId5" Type="http://schemas.openxmlformats.org/officeDocument/2006/relationships/diagramQuickStyle" Target="../diagrams/quickStyle170.xml"/><Relationship Id="rId10" Type="http://schemas.openxmlformats.org/officeDocument/2006/relationships/image" Target="../media/image15.svg"/><Relationship Id="rId4" Type="http://schemas.openxmlformats.org/officeDocument/2006/relationships/diagramLayout" Target="../diagrams/layout170.xml"/><Relationship Id="rId9" Type="http://schemas.openxmlformats.org/officeDocument/2006/relationships/image" Target="../media/image14.png"/></Relationships>
</file>

<file path=ppt/slides/_rels/slide169.xml.rels><?xml version="1.0" encoding="UTF-8" standalone="yes"?>
<Relationships xmlns="http://schemas.openxmlformats.org/package/2006/relationships"><Relationship Id="rId8" Type="http://schemas.openxmlformats.org/officeDocument/2006/relationships/slide" Target="slide161.xml"/><Relationship Id="rId3" Type="http://schemas.openxmlformats.org/officeDocument/2006/relationships/diagramData" Target="../diagrams/data171.xml"/><Relationship Id="rId7" Type="http://schemas.microsoft.com/office/2007/relationships/diagramDrawing" Target="../diagrams/drawing171.xml"/><Relationship Id="rId2" Type="http://schemas.openxmlformats.org/officeDocument/2006/relationships/notesSlide" Target="../notesSlides/notesSlide149.xml"/><Relationship Id="rId1" Type="http://schemas.openxmlformats.org/officeDocument/2006/relationships/slideLayout" Target="../slideLayouts/slideLayout2.xml"/><Relationship Id="rId6" Type="http://schemas.openxmlformats.org/officeDocument/2006/relationships/diagramColors" Target="../diagrams/colors171.xml"/><Relationship Id="rId5" Type="http://schemas.openxmlformats.org/officeDocument/2006/relationships/diagramQuickStyle" Target="../diagrams/quickStyle171.xml"/><Relationship Id="rId4" Type="http://schemas.openxmlformats.org/officeDocument/2006/relationships/diagramLayout" Target="../diagrams/layout171.xml"/></Relationships>
</file>

<file path=ppt/slides/_rels/slide17.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70.xml.rels><?xml version="1.0" encoding="UTF-8" standalone="yes"?>
<Relationships xmlns="http://schemas.openxmlformats.org/package/2006/relationships"><Relationship Id="rId8" Type="http://schemas.openxmlformats.org/officeDocument/2006/relationships/diagramData" Target="../diagrams/data173.xml"/><Relationship Id="rId13" Type="http://schemas.openxmlformats.org/officeDocument/2006/relationships/slide" Target="slide161.xml"/><Relationship Id="rId3" Type="http://schemas.openxmlformats.org/officeDocument/2006/relationships/diagramData" Target="../diagrams/data172.xml"/><Relationship Id="rId7" Type="http://schemas.microsoft.com/office/2007/relationships/diagramDrawing" Target="../diagrams/drawing172.xml"/><Relationship Id="rId12" Type="http://schemas.microsoft.com/office/2007/relationships/diagramDrawing" Target="../diagrams/drawing173.xml"/><Relationship Id="rId2" Type="http://schemas.openxmlformats.org/officeDocument/2006/relationships/notesSlide" Target="../notesSlides/notesSlide150.xml"/><Relationship Id="rId1" Type="http://schemas.openxmlformats.org/officeDocument/2006/relationships/slideLayout" Target="../slideLayouts/slideLayout2.xml"/><Relationship Id="rId6" Type="http://schemas.openxmlformats.org/officeDocument/2006/relationships/diagramColors" Target="../diagrams/colors172.xml"/><Relationship Id="rId11" Type="http://schemas.openxmlformats.org/officeDocument/2006/relationships/diagramColors" Target="../diagrams/colors173.xml"/><Relationship Id="rId5" Type="http://schemas.openxmlformats.org/officeDocument/2006/relationships/diagramQuickStyle" Target="../diagrams/quickStyle172.xml"/><Relationship Id="rId10" Type="http://schemas.openxmlformats.org/officeDocument/2006/relationships/diagramQuickStyle" Target="../diagrams/quickStyle173.xml"/><Relationship Id="rId4" Type="http://schemas.openxmlformats.org/officeDocument/2006/relationships/diagramLayout" Target="../diagrams/layout172.xml"/><Relationship Id="rId9" Type="http://schemas.openxmlformats.org/officeDocument/2006/relationships/diagramLayout" Target="../diagrams/layout173.xml"/></Relationships>
</file>

<file path=ppt/slides/_rels/slide171.xml.rels><?xml version="1.0" encoding="UTF-8" standalone="yes"?>
<Relationships xmlns="http://schemas.openxmlformats.org/package/2006/relationships"><Relationship Id="rId8" Type="http://schemas.openxmlformats.org/officeDocument/2006/relationships/slide" Target="slide161.xml"/><Relationship Id="rId3" Type="http://schemas.openxmlformats.org/officeDocument/2006/relationships/diagramData" Target="../diagrams/data174.xml"/><Relationship Id="rId7" Type="http://schemas.microsoft.com/office/2007/relationships/diagramDrawing" Target="../diagrams/drawing174.xml"/><Relationship Id="rId2" Type="http://schemas.openxmlformats.org/officeDocument/2006/relationships/notesSlide" Target="../notesSlides/notesSlide151.xml"/><Relationship Id="rId1" Type="http://schemas.openxmlformats.org/officeDocument/2006/relationships/slideLayout" Target="../slideLayouts/slideLayout2.xml"/><Relationship Id="rId6" Type="http://schemas.openxmlformats.org/officeDocument/2006/relationships/diagramColors" Target="../diagrams/colors174.xml"/><Relationship Id="rId5" Type="http://schemas.openxmlformats.org/officeDocument/2006/relationships/diagramQuickStyle" Target="../diagrams/quickStyle174.xml"/><Relationship Id="rId4" Type="http://schemas.openxmlformats.org/officeDocument/2006/relationships/diagramLayout" Target="../diagrams/layout174.xml"/></Relationships>
</file>

<file path=ppt/slides/_rels/slide172.xml.rels><?xml version="1.0" encoding="UTF-8" standalone="yes"?>
<Relationships xmlns="http://schemas.openxmlformats.org/package/2006/relationships"><Relationship Id="rId8" Type="http://schemas.openxmlformats.org/officeDocument/2006/relationships/slide" Target="slide162.xml"/><Relationship Id="rId3" Type="http://schemas.openxmlformats.org/officeDocument/2006/relationships/diagramData" Target="../diagrams/data175.xml"/><Relationship Id="rId7" Type="http://schemas.microsoft.com/office/2007/relationships/diagramDrawing" Target="../diagrams/drawing175.xml"/><Relationship Id="rId2" Type="http://schemas.openxmlformats.org/officeDocument/2006/relationships/notesSlide" Target="../notesSlides/notesSlide152.xml"/><Relationship Id="rId1" Type="http://schemas.openxmlformats.org/officeDocument/2006/relationships/slideLayout" Target="../slideLayouts/slideLayout2.xml"/><Relationship Id="rId6" Type="http://schemas.openxmlformats.org/officeDocument/2006/relationships/diagramColors" Target="../diagrams/colors175.xml"/><Relationship Id="rId5" Type="http://schemas.openxmlformats.org/officeDocument/2006/relationships/diagramQuickStyle" Target="../diagrams/quickStyle175.xml"/><Relationship Id="rId4" Type="http://schemas.openxmlformats.org/officeDocument/2006/relationships/diagramLayout" Target="../diagrams/layout175.xml"/></Relationships>
</file>

<file path=ppt/slides/_rels/slide173.xml.rels><?xml version="1.0" encoding="UTF-8" standalone="yes"?>
<Relationships xmlns="http://schemas.openxmlformats.org/package/2006/relationships"><Relationship Id="rId8" Type="http://schemas.openxmlformats.org/officeDocument/2006/relationships/diagramData" Target="../diagrams/data177.xml"/><Relationship Id="rId13" Type="http://schemas.openxmlformats.org/officeDocument/2006/relationships/slide" Target="slide162.xml"/><Relationship Id="rId3" Type="http://schemas.openxmlformats.org/officeDocument/2006/relationships/diagramData" Target="../diagrams/data176.xml"/><Relationship Id="rId7" Type="http://schemas.microsoft.com/office/2007/relationships/diagramDrawing" Target="../diagrams/drawing176.xml"/><Relationship Id="rId12" Type="http://schemas.microsoft.com/office/2007/relationships/diagramDrawing" Target="../diagrams/drawing177.xml"/><Relationship Id="rId2" Type="http://schemas.openxmlformats.org/officeDocument/2006/relationships/notesSlide" Target="../notesSlides/notesSlide153.xml"/><Relationship Id="rId1" Type="http://schemas.openxmlformats.org/officeDocument/2006/relationships/slideLayout" Target="../slideLayouts/slideLayout2.xml"/><Relationship Id="rId6" Type="http://schemas.openxmlformats.org/officeDocument/2006/relationships/diagramColors" Target="../diagrams/colors176.xml"/><Relationship Id="rId11" Type="http://schemas.openxmlformats.org/officeDocument/2006/relationships/diagramColors" Target="../diagrams/colors177.xml"/><Relationship Id="rId5" Type="http://schemas.openxmlformats.org/officeDocument/2006/relationships/diagramQuickStyle" Target="../diagrams/quickStyle176.xml"/><Relationship Id="rId10" Type="http://schemas.openxmlformats.org/officeDocument/2006/relationships/diagramQuickStyle" Target="../diagrams/quickStyle177.xml"/><Relationship Id="rId4" Type="http://schemas.openxmlformats.org/officeDocument/2006/relationships/diagramLayout" Target="../diagrams/layout176.xml"/><Relationship Id="rId9" Type="http://schemas.openxmlformats.org/officeDocument/2006/relationships/diagramLayout" Target="../diagrams/layout177.xml"/></Relationships>
</file>

<file path=ppt/slides/_rels/slide174.xml.rels><?xml version="1.0" encoding="UTF-8" standalone="yes"?>
<Relationships xmlns="http://schemas.openxmlformats.org/package/2006/relationships"><Relationship Id="rId8" Type="http://schemas.openxmlformats.org/officeDocument/2006/relationships/slide" Target="slide162.xml"/><Relationship Id="rId3" Type="http://schemas.openxmlformats.org/officeDocument/2006/relationships/diagramData" Target="../diagrams/data178.xml"/><Relationship Id="rId7" Type="http://schemas.microsoft.com/office/2007/relationships/diagramDrawing" Target="../diagrams/drawing178.xml"/><Relationship Id="rId2" Type="http://schemas.openxmlformats.org/officeDocument/2006/relationships/notesSlide" Target="../notesSlides/notesSlide154.xml"/><Relationship Id="rId1" Type="http://schemas.openxmlformats.org/officeDocument/2006/relationships/slideLayout" Target="../slideLayouts/slideLayout2.xml"/><Relationship Id="rId6" Type="http://schemas.openxmlformats.org/officeDocument/2006/relationships/diagramColors" Target="../diagrams/colors178.xml"/><Relationship Id="rId5" Type="http://schemas.openxmlformats.org/officeDocument/2006/relationships/diagramQuickStyle" Target="../diagrams/quickStyle178.xml"/><Relationship Id="rId4" Type="http://schemas.openxmlformats.org/officeDocument/2006/relationships/diagramLayout" Target="../diagrams/layout178.xml"/></Relationships>
</file>

<file path=ppt/slides/_rels/slide175.xml.rels><?xml version="1.0" encoding="UTF-8" standalone="yes"?>
<Relationships xmlns="http://schemas.openxmlformats.org/package/2006/relationships"><Relationship Id="rId8" Type="http://schemas.openxmlformats.org/officeDocument/2006/relationships/slide" Target="slide163.xml"/><Relationship Id="rId3" Type="http://schemas.openxmlformats.org/officeDocument/2006/relationships/diagramData" Target="../diagrams/data179.xml"/><Relationship Id="rId7" Type="http://schemas.microsoft.com/office/2007/relationships/diagramDrawing" Target="../diagrams/drawing179.xml"/><Relationship Id="rId2" Type="http://schemas.openxmlformats.org/officeDocument/2006/relationships/notesSlide" Target="../notesSlides/notesSlide155.xml"/><Relationship Id="rId1" Type="http://schemas.openxmlformats.org/officeDocument/2006/relationships/slideLayout" Target="../slideLayouts/slideLayout2.xml"/><Relationship Id="rId6" Type="http://schemas.openxmlformats.org/officeDocument/2006/relationships/diagramColors" Target="../diagrams/colors179.xml"/><Relationship Id="rId5" Type="http://schemas.openxmlformats.org/officeDocument/2006/relationships/diagramQuickStyle" Target="../diagrams/quickStyle179.xml"/><Relationship Id="rId4" Type="http://schemas.openxmlformats.org/officeDocument/2006/relationships/diagramLayout" Target="../diagrams/layout179.xml"/></Relationships>
</file>

<file path=ppt/slides/_rels/slide176.xml.rels><?xml version="1.0" encoding="UTF-8" standalone="yes"?>
<Relationships xmlns="http://schemas.openxmlformats.org/package/2006/relationships"><Relationship Id="rId8" Type="http://schemas.openxmlformats.org/officeDocument/2006/relationships/diagramData" Target="../diagrams/data181.xml"/><Relationship Id="rId13" Type="http://schemas.openxmlformats.org/officeDocument/2006/relationships/slide" Target="slide163.xml"/><Relationship Id="rId3" Type="http://schemas.openxmlformats.org/officeDocument/2006/relationships/diagramData" Target="../diagrams/data180.xml"/><Relationship Id="rId7" Type="http://schemas.microsoft.com/office/2007/relationships/diagramDrawing" Target="../diagrams/drawing180.xml"/><Relationship Id="rId12" Type="http://schemas.microsoft.com/office/2007/relationships/diagramDrawing" Target="../diagrams/drawing181.xml"/><Relationship Id="rId2" Type="http://schemas.openxmlformats.org/officeDocument/2006/relationships/notesSlide" Target="../notesSlides/notesSlide156.xml"/><Relationship Id="rId1" Type="http://schemas.openxmlformats.org/officeDocument/2006/relationships/slideLayout" Target="../slideLayouts/slideLayout2.xml"/><Relationship Id="rId6" Type="http://schemas.openxmlformats.org/officeDocument/2006/relationships/diagramColors" Target="../diagrams/colors180.xml"/><Relationship Id="rId11" Type="http://schemas.openxmlformats.org/officeDocument/2006/relationships/diagramColors" Target="../diagrams/colors181.xml"/><Relationship Id="rId5" Type="http://schemas.openxmlformats.org/officeDocument/2006/relationships/diagramQuickStyle" Target="../diagrams/quickStyle180.xml"/><Relationship Id="rId10" Type="http://schemas.openxmlformats.org/officeDocument/2006/relationships/diagramQuickStyle" Target="../diagrams/quickStyle181.xml"/><Relationship Id="rId4" Type="http://schemas.openxmlformats.org/officeDocument/2006/relationships/diagramLayout" Target="../diagrams/layout180.xml"/><Relationship Id="rId9" Type="http://schemas.openxmlformats.org/officeDocument/2006/relationships/diagramLayout" Target="../diagrams/layout181.xml"/></Relationships>
</file>

<file path=ppt/slides/_rels/slide177.xml.rels><?xml version="1.0" encoding="UTF-8" standalone="yes"?>
<Relationships xmlns="http://schemas.openxmlformats.org/package/2006/relationships"><Relationship Id="rId8" Type="http://schemas.openxmlformats.org/officeDocument/2006/relationships/slide" Target="slide163.xml"/><Relationship Id="rId3" Type="http://schemas.openxmlformats.org/officeDocument/2006/relationships/diagramData" Target="../diagrams/data182.xml"/><Relationship Id="rId7" Type="http://schemas.microsoft.com/office/2007/relationships/diagramDrawing" Target="../diagrams/drawing182.xml"/><Relationship Id="rId2" Type="http://schemas.openxmlformats.org/officeDocument/2006/relationships/notesSlide" Target="../notesSlides/notesSlide157.xml"/><Relationship Id="rId1" Type="http://schemas.openxmlformats.org/officeDocument/2006/relationships/slideLayout" Target="../slideLayouts/slideLayout2.xml"/><Relationship Id="rId6" Type="http://schemas.openxmlformats.org/officeDocument/2006/relationships/diagramColors" Target="../diagrams/colors182.xml"/><Relationship Id="rId5" Type="http://schemas.openxmlformats.org/officeDocument/2006/relationships/diagramQuickStyle" Target="../diagrams/quickStyle182.xml"/><Relationship Id="rId4" Type="http://schemas.openxmlformats.org/officeDocument/2006/relationships/diagramLayout" Target="../diagrams/layout182.xml"/></Relationships>
</file>

<file path=ppt/slides/_rels/slide178.xml.rels><?xml version="1.0" encoding="UTF-8" standalone="yes"?>
<Relationships xmlns="http://schemas.openxmlformats.org/package/2006/relationships"><Relationship Id="rId8" Type="http://schemas.openxmlformats.org/officeDocument/2006/relationships/slide" Target="slide164.xml"/><Relationship Id="rId3" Type="http://schemas.openxmlformats.org/officeDocument/2006/relationships/diagramData" Target="../diagrams/data183.xml"/><Relationship Id="rId7" Type="http://schemas.microsoft.com/office/2007/relationships/diagramDrawing" Target="../diagrams/drawing183.xml"/><Relationship Id="rId2" Type="http://schemas.openxmlformats.org/officeDocument/2006/relationships/notesSlide" Target="../notesSlides/notesSlide158.xml"/><Relationship Id="rId1" Type="http://schemas.openxmlformats.org/officeDocument/2006/relationships/slideLayout" Target="../slideLayouts/slideLayout2.xml"/><Relationship Id="rId6" Type="http://schemas.openxmlformats.org/officeDocument/2006/relationships/diagramColors" Target="../diagrams/colors183.xml"/><Relationship Id="rId5" Type="http://schemas.openxmlformats.org/officeDocument/2006/relationships/diagramQuickStyle" Target="../diagrams/quickStyle183.xml"/><Relationship Id="rId4" Type="http://schemas.openxmlformats.org/officeDocument/2006/relationships/diagramLayout" Target="../diagrams/layout183.xml"/></Relationships>
</file>

<file path=ppt/slides/_rels/slide179.xml.rels><?xml version="1.0" encoding="UTF-8" standalone="yes"?>
<Relationships xmlns="http://schemas.openxmlformats.org/package/2006/relationships"><Relationship Id="rId8" Type="http://schemas.openxmlformats.org/officeDocument/2006/relationships/diagramData" Target="../diagrams/data185.xml"/><Relationship Id="rId13" Type="http://schemas.openxmlformats.org/officeDocument/2006/relationships/slide" Target="slide164.xml"/><Relationship Id="rId3" Type="http://schemas.openxmlformats.org/officeDocument/2006/relationships/diagramData" Target="../diagrams/data184.xml"/><Relationship Id="rId7" Type="http://schemas.microsoft.com/office/2007/relationships/diagramDrawing" Target="../diagrams/drawing184.xml"/><Relationship Id="rId12" Type="http://schemas.microsoft.com/office/2007/relationships/diagramDrawing" Target="../diagrams/drawing185.xml"/><Relationship Id="rId2" Type="http://schemas.openxmlformats.org/officeDocument/2006/relationships/notesSlide" Target="../notesSlides/notesSlide159.xml"/><Relationship Id="rId1" Type="http://schemas.openxmlformats.org/officeDocument/2006/relationships/slideLayout" Target="../slideLayouts/slideLayout2.xml"/><Relationship Id="rId6" Type="http://schemas.openxmlformats.org/officeDocument/2006/relationships/diagramColors" Target="../diagrams/colors184.xml"/><Relationship Id="rId11" Type="http://schemas.openxmlformats.org/officeDocument/2006/relationships/diagramColors" Target="../diagrams/colors185.xml"/><Relationship Id="rId5" Type="http://schemas.openxmlformats.org/officeDocument/2006/relationships/diagramQuickStyle" Target="../diagrams/quickStyle184.xml"/><Relationship Id="rId10" Type="http://schemas.openxmlformats.org/officeDocument/2006/relationships/diagramQuickStyle" Target="../diagrams/quickStyle185.xml"/><Relationship Id="rId4" Type="http://schemas.openxmlformats.org/officeDocument/2006/relationships/diagramLayout" Target="../diagrams/layout184.xml"/><Relationship Id="rId9" Type="http://schemas.openxmlformats.org/officeDocument/2006/relationships/diagramLayout" Target="../diagrams/layout185.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17.xml"/><Relationship Id="rId13" Type="http://schemas.openxmlformats.org/officeDocument/2006/relationships/slide" Target="slide7.xml"/><Relationship Id="rId3" Type="http://schemas.openxmlformats.org/officeDocument/2006/relationships/diagramData" Target="../diagrams/data16.xml"/><Relationship Id="rId7" Type="http://schemas.microsoft.com/office/2007/relationships/diagramDrawing" Target="../diagrams/drawing16.xml"/><Relationship Id="rId12" Type="http://schemas.microsoft.com/office/2007/relationships/diagramDrawing" Target="../diagrams/drawing1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6.xml"/><Relationship Id="rId11" Type="http://schemas.openxmlformats.org/officeDocument/2006/relationships/diagramColors" Target="../diagrams/colors17.xml"/><Relationship Id="rId5" Type="http://schemas.openxmlformats.org/officeDocument/2006/relationships/diagramQuickStyle" Target="../diagrams/quickStyle16.xml"/><Relationship Id="rId10" Type="http://schemas.openxmlformats.org/officeDocument/2006/relationships/diagramQuickStyle" Target="../diagrams/quickStyle17.xml"/><Relationship Id="rId4" Type="http://schemas.openxmlformats.org/officeDocument/2006/relationships/diagramLayout" Target="../diagrams/layout16.xml"/><Relationship Id="rId9" Type="http://schemas.openxmlformats.org/officeDocument/2006/relationships/diagramLayout" Target="../diagrams/layout17.xml"/></Relationships>
</file>

<file path=ppt/slides/_rels/slide180.xml.rels><?xml version="1.0" encoding="UTF-8" standalone="yes"?>
<Relationships xmlns="http://schemas.openxmlformats.org/package/2006/relationships"><Relationship Id="rId8" Type="http://schemas.openxmlformats.org/officeDocument/2006/relationships/slide" Target="slide164.xml"/><Relationship Id="rId3" Type="http://schemas.openxmlformats.org/officeDocument/2006/relationships/diagramData" Target="../diagrams/data186.xml"/><Relationship Id="rId7" Type="http://schemas.microsoft.com/office/2007/relationships/diagramDrawing" Target="../diagrams/drawing186.xml"/><Relationship Id="rId2" Type="http://schemas.openxmlformats.org/officeDocument/2006/relationships/notesSlide" Target="../notesSlides/notesSlide160.xml"/><Relationship Id="rId1" Type="http://schemas.openxmlformats.org/officeDocument/2006/relationships/slideLayout" Target="../slideLayouts/slideLayout2.xml"/><Relationship Id="rId6" Type="http://schemas.openxmlformats.org/officeDocument/2006/relationships/diagramColors" Target="../diagrams/colors186.xml"/><Relationship Id="rId5" Type="http://schemas.openxmlformats.org/officeDocument/2006/relationships/diagramQuickStyle" Target="../diagrams/quickStyle186.xml"/><Relationship Id="rId4" Type="http://schemas.openxmlformats.org/officeDocument/2006/relationships/diagramLayout" Target="../diagrams/layout186.xml"/></Relationships>
</file>

<file path=ppt/slides/_rels/slide181.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87.xml"/><Relationship Id="rId7" Type="http://schemas.microsoft.com/office/2007/relationships/diagramDrawing" Target="../diagrams/drawing187.xml"/><Relationship Id="rId2" Type="http://schemas.openxmlformats.org/officeDocument/2006/relationships/notesSlide" Target="../notesSlides/notesSlide161.xml"/><Relationship Id="rId1" Type="http://schemas.openxmlformats.org/officeDocument/2006/relationships/slideLayout" Target="../slideLayouts/slideLayout2.xml"/><Relationship Id="rId6" Type="http://schemas.openxmlformats.org/officeDocument/2006/relationships/diagramColors" Target="../diagrams/colors187.xml"/><Relationship Id="rId5" Type="http://schemas.openxmlformats.org/officeDocument/2006/relationships/diagramQuickStyle" Target="../diagrams/quickStyle187.xml"/><Relationship Id="rId4" Type="http://schemas.openxmlformats.org/officeDocument/2006/relationships/diagramLayout" Target="../diagrams/layout187.xml"/></Relationships>
</file>

<file path=ppt/slides/_rels/slide182.xml.rels><?xml version="1.0" encoding="UTF-8" standalone="yes"?>
<Relationships xmlns="http://schemas.openxmlformats.org/package/2006/relationships"><Relationship Id="rId8" Type="http://schemas.openxmlformats.org/officeDocument/2006/relationships/diagramData" Target="../diagrams/data189.xml"/><Relationship Id="rId13" Type="http://schemas.openxmlformats.org/officeDocument/2006/relationships/slide" Target="slide3.xml"/><Relationship Id="rId3" Type="http://schemas.openxmlformats.org/officeDocument/2006/relationships/diagramData" Target="../diagrams/data188.xml"/><Relationship Id="rId7" Type="http://schemas.microsoft.com/office/2007/relationships/diagramDrawing" Target="../diagrams/drawing188.xml"/><Relationship Id="rId12" Type="http://schemas.microsoft.com/office/2007/relationships/diagramDrawing" Target="../diagrams/drawing189.xml"/><Relationship Id="rId2" Type="http://schemas.openxmlformats.org/officeDocument/2006/relationships/notesSlide" Target="../notesSlides/notesSlide162.xml"/><Relationship Id="rId1" Type="http://schemas.openxmlformats.org/officeDocument/2006/relationships/slideLayout" Target="../slideLayouts/slideLayout2.xml"/><Relationship Id="rId6" Type="http://schemas.openxmlformats.org/officeDocument/2006/relationships/diagramColors" Target="../diagrams/colors188.xml"/><Relationship Id="rId11" Type="http://schemas.openxmlformats.org/officeDocument/2006/relationships/diagramColors" Target="../diagrams/colors189.xml"/><Relationship Id="rId5" Type="http://schemas.openxmlformats.org/officeDocument/2006/relationships/diagramQuickStyle" Target="../diagrams/quickStyle188.xml"/><Relationship Id="rId10" Type="http://schemas.openxmlformats.org/officeDocument/2006/relationships/diagramQuickStyle" Target="../diagrams/quickStyle189.xml"/><Relationship Id="rId4" Type="http://schemas.openxmlformats.org/officeDocument/2006/relationships/diagramLayout" Target="../diagrams/layout188.xml"/><Relationship Id="rId9" Type="http://schemas.openxmlformats.org/officeDocument/2006/relationships/diagramLayout" Target="../diagrams/layout189.xml"/></Relationships>
</file>

<file path=ppt/slides/_rels/slide183.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190.xml"/><Relationship Id="rId7" Type="http://schemas.microsoft.com/office/2007/relationships/diagramDrawing" Target="../diagrams/drawing190.xml"/><Relationship Id="rId2" Type="http://schemas.openxmlformats.org/officeDocument/2006/relationships/notesSlide" Target="../notesSlides/notesSlide163.xml"/><Relationship Id="rId1" Type="http://schemas.openxmlformats.org/officeDocument/2006/relationships/slideLayout" Target="../slideLayouts/slideLayout2.xml"/><Relationship Id="rId6" Type="http://schemas.openxmlformats.org/officeDocument/2006/relationships/diagramColors" Target="../diagrams/colors190.xml"/><Relationship Id="rId5" Type="http://schemas.openxmlformats.org/officeDocument/2006/relationships/diagramQuickStyle" Target="../diagrams/quickStyle190.xml"/><Relationship Id="rId4" Type="http://schemas.openxmlformats.org/officeDocument/2006/relationships/diagramLayout" Target="../diagrams/layout190.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8" Type="http://schemas.openxmlformats.org/officeDocument/2006/relationships/slide" Target="slide190.xml"/><Relationship Id="rId3" Type="http://schemas.openxmlformats.org/officeDocument/2006/relationships/diagramData" Target="../diagrams/data191.xml"/><Relationship Id="rId7" Type="http://schemas.microsoft.com/office/2007/relationships/diagramDrawing" Target="../diagrams/drawing191.xml"/><Relationship Id="rId12" Type="http://schemas.openxmlformats.org/officeDocument/2006/relationships/image" Target="../media/image15.svg"/><Relationship Id="rId2" Type="http://schemas.openxmlformats.org/officeDocument/2006/relationships/notesSlide" Target="../notesSlides/notesSlide164.xml"/><Relationship Id="rId1" Type="http://schemas.openxmlformats.org/officeDocument/2006/relationships/slideLayout" Target="../slideLayouts/slideLayout2.xml"/><Relationship Id="rId6" Type="http://schemas.openxmlformats.org/officeDocument/2006/relationships/diagramColors" Target="../diagrams/colors191.xml"/><Relationship Id="rId11" Type="http://schemas.openxmlformats.org/officeDocument/2006/relationships/image" Target="../media/image14.png"/><Relationship Id="rId5" Type="http://schemas.openxmlformats.org/officeDocument/2006/relationships/diagramQuickStyle" Target="../diagrams/quickStyle191.xml"/><Relationship Id="rId10" Type="http://schemas.openxmlformats.org/officeDocument/2006/relationships/slide" Target="slide192.xml"/><Relationship Id="rId4" Type="http://schemas.openxmlformats.org/officeDocument/2006/relationships/diagramLayout" Target="../diagrams/layout191.xml"/><Relationship Id="rId9" Type="http://schemas.openxmlformats.org/officeDocument/2006/relationships/slide" Target="slide191.xml"/></Relationships>
</file>

<file path=ppt/slides/_rels/slide186.xml.rels><?xml version="1.0" encoding="UTF-8" standalone="yes"?>
<Relationships xmlns="http://schemas.openxmlformats.org/package/2006/relationships"><Relationship Id="rId8" Type="http://schemas.openxmlformats.org/officeDocument/2006/relationships/slide" Target="slide193.xml"/><Relationship Id="rId3" Type="http://schemas.openxmlformats.org/officeDocument/2006/relationships/diagramData" Target="../diagrams/data192.xml"/><Relationship Id="rId7" Type="http://schemas.microsoft.com/office/2007/relationships/diagramDrawing" Target="../diagrams/drawing192.xml"/><Relationship Id="rId12" Type="http://schemas.openxmlformats.org/officeDocument/2006/relationships/image" Target="../media/image15.svg"/><Relationship Id="rId2" Type="http://schemas.openxmlformats.org/officeDocument/2006/relationships/notesSlide" Target="../notesSlides/notesSlide165.xml"/><Relationship Id="rId1" Type="http://schemas.openxmlformats.org/officeDocument/2006/relationships/slideLayout" Target="../slideLayouts/slideLayout2.xml"/><Relationship Id="rId6" Type="http://schemas.openxmlformats.org/officeDocument/2006/relationships/diagramColors" Target="../diagrams/colors192.xml"/><Relationship Id="rId11" Type="http://schemas.openxmlformats.org/officeDocument/2006/relationships/image" Target="../media/image14.png"/><Relationship Id="rId5" Type="http://schemas.openxmlformats.org/officeDocument/2006/relationships/diagramQuickStyle" Target="../diagrams/quickStyle192.xml"/><Relationship Id="rId10" Type="http://schemas.openxmlformats.org/officeDocument/2006/relationships/slide" Target="slide195.xml"/><Relationship Id="rId4" Type="http://schemas.openxmlformats.org/officeDocument/2006/relationships/diagramLayout" Target="../diagrams/layout192.xml"/><Relationship Id="rId9" Type="http://schemas.openxmlformats.org/officeDocument/2006/relationships/slide" Target="slide194.xml"/></Relationships>
</file>

<file path=ppt/slides/_rels/slide187.xml.rels><?xml version="1.0" encoding="UTF-8" standalone="yes"?>
<Relationships xmlns="http://schemas.openxmlformats.org/package/2006/relationships"><Relationship Id="rId8" Type="http://schemas.openxmlformats.org/officeDocument/2006/relationships/slide" Target="slide196.xml"/><Relationship Id="rId3" Type="http://schemas.openxmlformats.org/officeDocument/2006/relationships/diagramData" Target="../diagrams/data193.xml"/><Relationship Id="rId7" Type="http://schemas.microsoft.com/office/2007/relationships/diagramDrawing" Target="../diagrams/drawing193.xml"/><Relationship Id="rId12" Type="http://schemas.openxmlformats.org/officeDocument/2006/relationships/image" Target="../media/image15.svg"/><Relationship Id="rId2" Type="http://schemas.openxmlformats.org/officeDocument/2006/relationships/notesSlide" Target="../notesSlides/notesSlide166.xml"/><Relationship Id="rId1" Type="http://schemas.openxmlformats.org/officeDocument/2006/relationships/slideLayout" Target="../slideLayouts/slideLayout2.xml"/><Relationship Id="rId6" Type="http://schemas.openxmlformats.org/officeDocument/2006/relationships/diagramColors" Target="../diagrams/colors193.xml"/><Relationship Id="rId11" Type="http://schemas.openxmlformats.org/officeDocument/2006/relationships/image" Target="../media/image14.png"/><Relationship Id="rId5" Type="http://schemas.openxmlformats.org/officeDocument/2006/relationships/diagramQuickStyle" Target="../diagrams/quickStyle193.xml"/><Relationship Id="rId10" Type="http://schemas.openxmlformats.org/officeDocument/2006/relationships/slide" Target="slide198.xml"/><Relationship Id="rId4" Type="http://schemas.openxmlformats.org/officeDocument/2006/relationships/diagramLayout" Target="../diagrams/layout193.xml"/><Relationship Id="rId9" Type="http://schemas.openxmlformats.org/officeDocument/2006/relationships/slide" Target="slide197.xml"/></Relationships>
</file>

<file path=ppt/slides/_rels/slide188.xml.rels><?xml version="1.0" encoding="UTF-8" standalone="yes"?>
<Relationships xmlns="http://schemas.openxmlformats.org/package/2006/relationships"><Relationship Id="rId8" Type="http://schemas.openxmlformats.org/officeDocument/2006/relationships/slide" Target="slide199.xml"/><Relationship Id="rId3" Type="http://schemas.openxmlformats.org/officeDocument/2006/relationships/diagramData" Target="../diagrams/data194.xml"/><Relationship Id="rId7" Type="http://schemas.microsoft.com/office/2007/relationships/diagramDrawing" Target="../diagrams/drawing194.xml"/><Relationship Id="rId2" Type="http://schemas.openxmlformats.org/officeDocument/2006/relationships/notesSlide" Target="../notesSlides/notesSlide167.xml"/><Relationship Id="rId1" Type="http://schemas.openxmlformats.org/officeDocument/2006/relationships/slideLayout" Target="../slideLayouts/slideLayout2.xml"/><Relationship Id="rId6" Type="http://schemas.openxmlformats.org/officeDocument/2006/relationships/diagramColors" Target="../diagrams/colors194.xml"/><Relationship Id="rId5" Type="http://schemas.openxmlformats.org/officeDocument/2006/relationships/diagramQuickStyle" Target="../diagrams/quickStyle194.xml"/><Relationship Id="rId10" Type="http://schemas.openxmlformats.org/officeDocument/2006/relationships/slide" Target="slide201.xml"/><Relationship Id="rId4" Type="http://schemas.openxmlformats.org/officeDocument/2006/relationships/diagramLayout" Target="../diagrams/layout194.xml"/><Relationship Id="rId9" Type="http://schemas.openxmlformats.org/officeDocument/2006/relationships/slide" Target="slide200.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8" Type="http://schemas.openxmlformats.org/officeDocument/2006/relationships/slide" Target="slide186.xml"/><Relationship Id="rId3" Type="http://schemas.openxmlformats.org/officeDocument/2006/relationships/diagramData" Target="../diagrams/data195.xml"/><Relationship Id="rId7" Type="http://schemas.microsoft.com/office/2007/relationships/diagramDrawing" Target="../diagrams/drawing195.xml"/><Relationship Id="rId2" Type="http://schemas.openxmlformats.org/officeDocument/2006/relationships/notesSlide" Target="../notesSlides/notesSlide168.xml"/><Relationship Id="rId1" Type="http://schemas.openxmlformats.org/officeDocument/2006/relationships/slideLayout" Target="../slideLayouts/slideLayout2.xml"/><Relationship Id="rId6" Type="http://schemas.openxmlformats.org/officeDocument/2006/relationships/diagramColors" Target="../diagrams/colors195.xml"/><Relationship Id="rId5" Type="http://schemas.openxmlformats.org/officeDocument/2006/relationships/diagramQuickStyle" Target="../diagrams/quickStyle195.xml"/><Relationship Id="rId10" Type="http://schemas.openxmlformats.org/officeDocument/2006/relationships/image" Target="../media/image15.svg"/><Relationship Id="rId4" Type="http://schemas.openxmlformats.org/officeDocument/2006/relationships/diagramLayout" Target="../diagrams/layout195.xml"/><Relationship Id="rId9" Type="http://schemas.openxmlformats.org/officeDocument/2006/relationships/image" Target="../media/image14.png"/></Relationships>
</file>

<file path=ppt/slides/_rels/slide191.xml.rels><?xml version="1.0" encoding="UTF-8" standalone="yes"?>
<Relationships xmlns="http://schemas.openxmlformats.org/package/2006/relationships"><Relationship Id="rId8" Type="http://schemas.openxmlformats.org/officeDocument/2006/relationships/diagramData" Target="../diagrams/data197.xml"/><Relationship Id="rId13" Type="http://schemas.openxmlformats.org/officeDocument/2006/relationships/slide" Target="slide186.xml"/><Relationship Id="rId3" Type="http://schemas.openxmlformats.org/officeDocument/2006/relationships/diagramData" Target="../diagrams/data196.xml"/><Relationship Id="rId7" Type="http://schemas.microsoft.com/office/2007/relationships/diagramDrawing" Target="../diagrams/drawing196.xml"/><Relationship Id="rId12" Type="http://schemas.microsoft.com/office/2007/relationships/diagramDrawing" Target="../diagrams/drawing197.xml"/><Relationship Id="rId2" Type="http://schemas.openxmlformats.org/officeDocument/2006/relationships/notesSlide" Target="../notesSlides/notesSlide169.xml"/><Relationship Id="rId1" Type="http://schemas.openxmlformats.org/officeDocument/2006/relationships/slideLayout" Target="../slideLayouts/slideLayout2.xml"/><Relationship Id="rId6" Type="http://schemas.openxmlformats.org/officeDocument/2006/relationships/diagramColors" Target="../diagrams/colors196.xml"/><Relationship Id="rId11" Type="http://schemas.openxmlformats.org/officeDocument/2006/relationships/diagramColors" Target="../diagrams/colors197.xml"/><Relationship Id="rId5" Type="http://schemas.openxmlformats.org/officeDocument/2006/relationships/diagramQuickStyle" Target="../diagrams/quickStyle196.xml"/><Relationship Id="rId15" Type="http://schemas.openxmlformats.org/officeDocument/2006/relationships/image" Target="../media/image15.svg"/><Relationship Id="rId10" Type="http://schemas.openxmlformats.org/officeDocument/2006/relationships/diagramQuickStyle" Target="../diagrams/quickStyle197.xml"/><Relationship Id="rId4" Type="http://schemas.openxmlformats.org/officeDocument/2006/relationships/diagramLayout" Target="../diagrams/layout196.xml"/><Relationship Id="rId9" Type="http://schemas.openxmlformats.org/officeDocument/2006/relationships/diagramLayout" Target="../diagrams/layout197.xml"/><Relationship Id="rId14" Type="http://schemas.openxmlformats.org/officeDocument/2006/relationships/image" Target="../media/image14.png"/></Relationships>
</file>

<file path=ppt/slides/_rels/slide192.xml.rels><?xml version="1.0" encoding="UTF-8" standalone="yes"?>
<Relationships xmlns="http://schemas.openxmlformats.org/package/2006/relationships"><Relationship Id="rId8" Type="http://schemas.openxmlformats.org/officeDocument/2006/relationships/slide" Target="slide186.xml"/><Relationship Id="rId3" Type="http://schemas.openxmlformats.org/officeDocument/2006/relationships/diagramData" Target="../diagrams/data198.xml"/><Relationship Id="rId7" Type="http://schemas.microsoft.com/office/2007/relationships/diagramDrawing" Target="../diagrams/drawing198.xml"/><Relationship Id="rId2" Type="http://schemas.openxmlformats.org/officeDocument/2006/relationships/notesSlide" Target="../notesSlides/notesSlide170.xml"/><Relationship Id="rId1" Type="http://schemas.openxmlformats.org/officeDocument/2006/relationships/slideLayout" Target="../slideLayouts/slideLayout2.xml"/><Relationship Id="rId6" Type="http://schemas.openxmlformats.org/officeDocument/2006/relationships/diagramColors" Target="../diagrams/colors198.xml"/><Relationship Id="rId5" Type="http://schemas.openxmlformats.org/officeDocument/2006/relationships/diagramQuickStyle" Target="../diagrams/quickStyle198.xml"/><Relationship Id="rId10" Type="http://schemas.openxmlformats.org/officeDocument/2006/relationships/image" Target="../media/image15.svg"/><Relationship Id="rId4" Type="http://schemas.openxmlformats.org/officeDocument/2006/relationships/diagramLayout" Target="../diagrams/layout198.xml"/><Relationship Id="rId9" Type="http://schemas.openxmlformats.org/officeDocument/2006/relationships/image" Target="../media/image14.png"/></Relationships>
</file>

<file path=ppt/slides/_rels/slide193.xml.rels><?xml version="1.0" encoding="UTF-8" standalone="yes"?>
<Relationships xmlns="http://schemas.openxmlformats.org/package/2006/relationships"><Relationship Id="rId8" Type="http://schemas.openxmlformats.org/officeDocument/2006/relationships/slide" Target="slide187.xml"/><Relationship Id="rId3" Type="http://schemas.openxmlformats.org/officeDocument/2006/relationships/diagramData" Target="../diagrams/data199.xml"/><Relationship Id="rId7" Type="http://schemas.microsoft.com/office/2007/relationships/diagramDrawing" Target="../diagrams/drawing199.xml"/><Relationship Id="rId2" Type="http://schemas.openxmlformats.org/officeDocument/2006/relationships/notesSlide" Target="../notesSlides/notesSlide171.xml"/><Relationship Id="rId1" Type="http://schemas.openxmlformats.org/officeDocument/2006/relationships/slideLayout" Target="../slideLayouts/slideLayout2.xml"/><Relationship Id="rId6" Type="http://schemas.openxmlformats.org/officeDocument/2006/relationships/diagramColors" Target="../diagrams/colors199.xml"/><Relationship Id="rId5" Type="http://schemas.openxmlformats.org/officeDocument/2006/relationships/diagramQuickStyle" Target="../diagrams/quickStyle199.xml"/><Relationship Id="rId4" Type="http://schemas.openxmlformats.org/officeDocument/2006/relationships/diagramLayout" Target="../diagrams/layout199.xml"/></Relationships>
</file>

<file path=ppt/slides/_rels/slide194.xml.rels><?xml version="1.0" encoding="UTF-8" standalone="yes"?>
<Relationships xmlns="http://schemas.openxmlformats.org/package/2006/relationships"><Relationship Id="rId8" Type="http://schemas.openxmlformats.org/officeDocument/2006/relationships/diagramData" Target="../diagrams/data201.xml"/><Relationship Id="rId13" Type="http://schemas.openxmlformats.org/officeDocument/2006/relationships/slide" Target="slide187.xml"/><Relationship Id="rId3" Type="http://schemas.openxmlformats.org/officeDocument/2006/relationships/diagramData" Target="../diagrams/data200.xml"/><Relationship Id="rId7" Type="http://schemas.microsoft.com/office/2007/relationships/diagramDrawing" Target="../diagrams/drawing200.xml"/><Relationship Id="rId12" Type="http://schemas.microsoft.com/office/2007/relationships/diagramDrawing" Target="../diagrams/drawing201.xml"/><Relationship Id="rId2" Type="http://schemas.openxmlformats.org/officeDocument/2006/relationships/notesSlide" Target="../notesSlides/notesSlide172.xml"/><Relationship Id="rId1" Type="http://schemas.openxmlformats.org/officeDocument/2006/relationships/slideLayout" Target="../slideLayouts/slideLayout2.xml"/><Relationship Id="rId6" Type="http://schemas.openxmlformats.org/officeDocument/2006/relationships/diagramColors" Target="../diagrams/colors200.xml"/><Relationship Id="rId11" Type="http://schemas.openxmlformats.org/officeDocument/2006/relationships/diagramColors" Target="../diagrams/colors201.xml"/><Relationship Id="rId5" Type="http://schemas.openxmlformats.org/officeDocument/2006/relationships/diagramQuickStyle" Target="../diagrams/quickStyle200.xml"/><Relationship Id="rId10" Type="http://schemas.openxmlformats.org/officeDocument/2006/relationships/diagramQuickStyle" Target="../diagrams/quickStyle201.xml"/><Relationship Id="rId4" Type="http://schemas.openxmlformats.org/officeDocument/2006/relationships/diagramLayout" Target="../diagrams/layout200.xml"/><Relationship Id="rId9" Type="http://schemas.openxmlformats.org/officeDocument/2006/relationships/diagramLayout" Target="../diagrams/layout201.xml"/></Relationships>
</file>

<file path=ppt/slides/_rels/slide195.xml.rels><?xml version="1.0" encoding="UTF-8" standalone="yes"?>
<Relationships xmlns="http://schemas.openxmlformats.org/package/2006/relationships"><Relationship Id="rId8" Type="http://schemas.openxmlformats.org/officeDocument/2006/relationships/slide" Target="slide187.xml"/><Relationship Id="rId3" Type="http://schemas.openxmlformats.org/officeDocument/2006/relationships/diagramData" Target="../diagrams/data202.xml"/><Relationship Id="rId7" Type="http://schemas.microsoft.com/office/2007/relationships/diagramDrawing" Target="../diagrams/drawing202.xml"/><Relationship Id="rId2" Type="http://schemas.openxmlformats.org/officeDocument/2006/relationships/notesSlide" Target="../notesSlides/notesSlide173.xml"/><Relationship Id="rId1" Type="http://schemas.openxmlformats.org/officeDocument/2006/relationships/slideLayout" Target="../slideLayouts/slideLayout2.xml"/><Relationship Id="rId6" Type="http://schemas.openxmlformats.org/officeDocument/2006/relationships/diagramColors" Target="../diagrams/colors202.xml"/><Relationship Id="rId5" Type="http://schemas.openxmlformats.org/officeDocument/2006/relationships/diagramQuickStyle" Target="../diagrams/quickStyle202.xml"/><Relationship Id="rId4" Type="http://schemas.openxmlformats.org/officeDocument/2006/relationships/diagramLayout" Target="../diagrams/layout202.xml"/></Relationships>
</file>

<file path=ppt/slides/_rels/slide196.xml.rels><?xml version="1.0" encoding="UTF-8" standalone="yes"?>
<Relationships xmlns="http://schemas.openxmlformats.org/package/2006/relationships"><Relationship Id="rId8" Type="http://schemas.openxmlformats.org/officeDocument/2006/relationships/slide" Target="slide188.xml"/><Relationship Id="rId3" Type="http://schemas.openxmlformats.org/officeDocument/2006/relationships/diagramData" Target="../diagrams/data203.xml"/><Relationship Id="rId7" Type="http://schemas.microsoft.com/office/2007/relationships/diagramDrawing" Target="../diagrams/drawing203.xml"/><Relationship Id="rId2" Type="http://schemas.openxmlformats.org/officeDocument/2006/relationships/notesSlide" Target="../notesSlides/notesSlide174.xml"/><Relationship Id="rId1" Type="http://schemas.openxmlformats.org/officeDocument/2006/relationships/slideLayout" Target="../slideLayouts/slideLayout2.xml"/><Relationship Id="rId6" Type="http://schemas.openxmlformats.org/officeDocument/2006/relationships/diagramColors" Target="../diagrams/colors203.xml"/><Relationship Id="rId5" Type="http://schemas.openxmlformats.org/officeDocument/2006/relationships/diagramQuickStyle" Target="../diagrams/quickStyle203.xml"/><Relationship Id="rId4" Type="http://schemas.openxmlformats.org/officeDocument/2006/relationships/diagramLayout" Target="../diagrams/layout203.xml"/></Relationships>
</file>

<file path=ppt/slides/_rels/slide197.xml.rels><?xml version="1.0" encoding="UTF-8" standalone="yes"?>
<Relationships xmlns="http://schemas.openxmlformats.org/package/2006/relationships"><Relationship Id="rId8" Type="http://schemas.openxmlformats.org/officeDocument/2006/relationships/diagramData" Target="../diagrams/data205.xml"/><Relationship Id="rId13" Type="http://schemas.openxmlformats.org/officeDocument/2006/relationships/slide" Target="slide188.xml"/><Relationship Id="rId3" Type="http://schemas.openxmlformats.org/officeDocument/2006/relationships/diagramData" Target="../diagrams/data204.xml"/><Relationship Id="rId7" Type="http://schemas.microsoft.com/office/2007/relationships/diagramDrawing" Target="../diagrams/drawing204.xml"/><Relationship Id="rId12" Type="http://schemas.microsoft.com/office/2007/relationships/diagramDrawing" Target="../diagrams/drawing205.xml"/><Relationship Id="rId2" Type="http://schemas.openxmlformats.org/officeDocument/2006/relationships/notesSlide" Target="../notesSlides/notesSlide175.xml"/><Relationship Id="rId1" Type="http://schemas.openxmlformats.org/officeDocument/2006/relationships/slideLayout" Target="../slideLayouts/slideLayout2.xml"/><Relationship Id="rId6" Type="http://schemas.openxmlformats.org/officeDocument/2006/relationships/diagramColors" Target="../diagrams/colors204.xml"/><Relationship Id="rId11" Type="http://schemas.openxmlformats.org/officeDocument/2006/relationships/diagramColors" Target="../diagrams/colors205.xml"/><Relationship Id="rId5" Type="http://schemas.openxmlformats.org/officeDocument/2006/relationships/diagramQuickStyle" Target="../diagrams/quickStyle204.xml"/><Relationship Id="rId10" Type="http://schemas.openxmlformats.org/officeDocument/2006/relationships/diagramQuickStyle" Target="../diagrams/quickStyle205.xml"/><Relationship Id="rId4" Type="http://schemas.openxmlformats.org/officeDocument/2006/relationships/diagramLayout" Target="../diagrams/layout204.xml"/><Relationship Id="rId9" Type="http://schemas.openxmlformats.org/officeDocument/2006/relationships/diagramLayout" Target="../diagrams/layout205.xml"/></Relationships>
</file>

<file path=ppt/slides/_rels/slide198.xml.rels><?xml version="1.0" encoding="UTF-8" standalone="yes"?>
<Relationships xmlns="http://schemas.openxmlformats.org/package/2006/relationships"><Relationship Id="rId8" Type="http://schemas.openxmlformats.org/officeDocument/2006/relationships/slide" Target="slide188.xml"/><Relationship Id="rId3" Type="http://schemas.openxmlformats.org/officeDocument/2006/relationships/diagramData" Target="../diagrams/data206.xml"/><Relationship Id="rId7" Type="http://schemas.microsoft.com/office/2007/relationships/diagramDrawing" Target="../diagrams/drawing206.xml"/><Relationship Id="rId2" Type="http://schemas.openxmlformats.org/officeDocument/2006/relationships/notesSlide" Target="../notesSlides/notesSlide176.xml"/><Relationship Id="rId1" Type="http://schemas.openxmlformats.org/officeDocument/2006/relationships/slideLayout" Target="../slideLayouts/slideLayout2.xml"/><Relationship Id="rId6" Type="http://schemas.openxmlformats.org/officeDocument/2006/relationships/diagramColors" Target="../diagrams/colors206.xml"/><Relationship Id="rId5" Type="http://schemas.openxmlformats.org/officeDocument/2006/relationships/diagramQuickStyle" Target="../diagrams/quickStyle206.xml"/><Relationship Id="rId4" Type="http://schemas.openxmlformats.org/officeDocument/2006/relationships/diagramLayout" Target="../diagrams/layout206.xml"/></Relationships>
</file>

<file path=ppt/slides/_rels/slide199.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207.xml"/><Relationship Id="rId7" Type="http://schemas.microsoft.com/office/2007/relationships/diagramDrawing" Target="../diagrams/drawing207.xml"/><Relationship Id="rId2" Type="http://schemas.openxmlformats.org/officeDocument/2006/relationships/notesSlide" Target="../notesSlides/notesSlide177.xml"/><Relationship Id="rId1" Type="http://schemas.openxmlformats.org/officeDocument/2006/relationships/slideLayout" Target="../slideLayouts/slideLayout2.xml"/><Relationship Id="rId6" Type="http://schemas.openxmlformats.org/officeDocument/2006/relationships/diagramColors" Target="../diagrams/colors207.xml"/><Relationship Id="rId5" Type="http://schemas.openxmlformats.org/officeDocument/2006/relationships/diagramQuickStyle" Target="../diagrams/quickStyle207.xml"/><Relationship Id="rId4" Type="http://schemas.openxmlformats.org/officeDocument/2006/relationships/diagramLayout" Target="../diagrams/layout20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00.xml.rels><?xml version="1.0" encoding="UTF-8" standalone="yes"?>
<Relationships xmlns="http://schemas.openxmlformats.org/package/2006/relationships"><Relationship Id="rId8" Type="http://schemas.openxmlformats.org/officeDocument/2006/relationships/diagramData" Target="../diagrams/data209.xml"/><Relationship Id="rId13" Type="http://schemas.openxmlformats.org/officeDocument/2006/relationships/slide" Target="slide3.xml"/><Relationship Id="rId3" Type="http://schemas.openxmlformats.org/officeDocument/2006/relationships/diagramData" Target="../diagrams/data208.xml"/><Relationship Id="rId7" Type="http://schemas.microsoft.com/office/2007/relationships/diagramDrawing" Target="../diagrams/drawing208.xml"/><Relationship Id="rId12" Type="http://schemas.microsoft.com/office/2007/relationships/diagramDrawing" Target="../diagrams/drawing209.xml"/><Relationship Id="rId2" Type="http://schemas.openxmlformats.org/officeDocument/2006/relationships/notesSlide" Target="../notesSlides/notesSlide178.xml"/><Relationship Id="rId1" Type="http://schemas.openxmlformats.org/officeDocument/2006/relationships/slideLayout" Target="../slideLayouts/slideLayout2.xml"/><Relationship Id="rId6" Type="http://schemas.openxmlformats.org/officeDocument/2006/relationships/diagramColors" Target="../diagrams/colors208.xml"/><Relationship Id="rId11" Type="http://schemas.openxmlformats.org/officeDocument/2006/relationships/diagramColors" Target="../diagrams/colors209.xml"/><Relationship Id="rId5" Type="http://schemas.openxmlformats.org/officeDocument/2006/relationships/diagramQuickStyle" Target="../diagrams/quickStyle208.xml"/><Relationship Id="rId10" Type="http://schemas.openxmlformats.org/officeDocument/2006/relationships/diagramQuickStyle" Target="../diagrams/quickStyle209.xml"/><Relationship Id="rId4" Type="http://schemas.openxmlformats.org/officeDocument/2006/relationships/diagramLayout" Target="../diagrams/layout208.xml"/><Relationship Id="rId9" Type="http://schemas.openxmlformats.org/officeDocument/2006/relationships/diagramLayout" Target="../diagrams/layout209.xml"/></Relationships>
</file>

<file path=ppt/slides/_rels/slide20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8" Type="http://schemas.openxmlformats.org/officeDocument/2006/relationships/slide" Target="slide208.xml"/><Relationship Id="rId3" Type="http://schemas.openxmlformats.org/officeDocument/2006/relationships/diagramData" Target="../diagrams/data210.xml"/><Relationship Id="rId7" Type="http://schemas.microsoft.com/office/2007/relationships/diagramDrawing" Target="../diagrams/drawing210.xml"/><Relationship Id="rId12" Type="http://schemas.openxmlformats.org/officeDocument/2006/relationships/image" Target="../media/image15.svg"/><Relationship Id="rId2" Type="http://schemas.openxmlformats.org/officeDocument/2006/relationships/notesSlide" Target="../notesSlides/notesSlide180.xml"/><Relationship Id="rId1" Type="http://schemas.openxmlformats.org/officeDocument/2006/relationships/slideLayout" Target="../slideLayouts/slideLayout2.xml"/><Relationship Id="rId6" Type="http://schemas.openxmlformats.org/officeDocument/2006/relationships/diagramColors" Target="../diagrams/colors210.xml"/><Relationship Id="rId11" Type="http://schemas.openxmlformats.org/officeDocument/2006/relationships/image" Target="../media/image14.png"/><Relationship Id="rId5" Type="http://schemas.openxmlformats.org/officeDocument/2006/relationships/diagramQuickStyle" Target="../diagrams/quickStyle210.xml"/><Relationship Id="rId10" Type="http://schemas.openxmlformats.org/officeDocument/2006/relationships/slide" Target="slide210.xml"/><Relationship Id="rId4" Type="http://schemas.openxmlformats.org/officeDocument/2006/relationships/diagramLayout" Target="../diagrams/layout210.xml"/><Relationship Id="rId9" Type="http://schemas.openxmlformats.org/officeDocument/2006/relationships/slide" Target="slide209.xml"/></Relationships>
</file>

<file path=ppt/slides/_rels/slide204.xml.rels><?xml version="1.0" encoding="UTF-8" standalone="yes"?>
<Relationships xmlns="http://schemas.openxmlformats.org/package/2006/relationships"><Relationship Id="rId8" Type="http://schemas.openxmlformats.org/officeDocument/2006/relationships/slide" Target="slide211.xml"/><Relationship Id="rId3" Type="http://schemas.openxmlformats.org/officeDocument/2006/relationships/diagramData" Target="../diagrams/data211.xml"/><Relationship Id="rId7" Type="http://schemas.microsoft.com/office/2007/relationships/diagramDrawing" Target="../diagrams/drawing211.xml"/><Relationship Id="rId12" Type="http://schemas.openxmlformats.org/officeDocument/2006/relationships/image" Target="../media/image15.svg"/><Relationship Id="rId2" Type="http://schemas.openxmlformats.org/officeDocument/2006/relationships/notesSlide" Target="../notesSlides/notesSlide181.xml"/><Relationship Id="rId1" Type="http://schemas.openxmlformats.org/officeDocument/2006/relationships/slideLayout" Target="../slideLayouts/slideLayout2.xml"/><Relationship Id="rId6" Type="http://schemas.openxmlformats.org/officeDocument/2006/relationships/diagramColors" Target="../diagrams/colors211.xml"/><Relationship Id="rId11" Type="http://schemas.openxmlformats.org/officeDocument/2006/relationships/image" Target="../media/image14.png"/><Relationship Id="rId5" Type="http://schemas.openxmlformats.org/officeDocument/2006/relationships/diagramQuickStyle" Target="../diagrams/quickStyle211.xml"/><Relationship Id="rId10" Type="http://schemas.openxmlformats.org/officeDocument/2006/relationships/slide" Target="slide213.xml"/><Relationship Id="rId4" Type="http://schemas.openxmlformats.org/officeDocument/2006/relationships/diagramLayout" Target="../diagrams/layout211.xml"/><Relationship Id="rId9" Type="http://schemas.openxmlformats.org/officeDocument/2006/relationships/slide" Target="slide212.xml"/></Relationships>
</file>

<file path=ppt/slides/_rels/slide205.xml.rels><?xml version="1.0" encoding="UTF-8" standalone="yes"?>
<Relationships xmlns="http://schemas.openxmlformats.org/package/2006/relationships"><Relationship Id="rId8" Type="http://schemas.openxmlformats.org/officeDocument/2006/relationships/slide" Target="slide214.xml"/><Relationship Id="rId3" Type="http://schemas.openxmlformats.org/officeDocument/2006/relationships/diagramData" Target="../diagrams/data212.xml"/><Relationship Id="rId7" Type="http://schemas.microsoft.com/office/2007/relationships/diagramDrawing" Target="../diagrams/drawing212.xml"/><Relationship Id="rId12" Type="http://schemas.openxmlformats.org/officeDocument/2006/relationships/image" Target="../media/image15.svg"/><Relationship Id="rId2" Type="http://schemas.openxmlformats.org/officeDocument/2006/relationships/notesSlide" Target="../notesSlides/notesSlide182.xml"/><Relationship Id="rId1" Type="http://schemas.openxmlformats.org/officeDocument/2006/relationships/slideLayout" Target="../slideLayouts/slideLayout2.xml"/><Relationship Id="rId6" Type="http://schemas.openxmlformats.org/officeDocument/2006/relationships/diagramColors" Target="../diagrams/colors212.xml"/><Relationship Id="rId11" Type="http://schemas.openxmlformats.org/officeDocument/2006/relationships/image" Target="../media/image14.png"/><Relationship Id="rId5" Type="http://schemas.openxmlformats.org/officeDocument/2006/relationships/diagramQuickStyle" Target="../diagrams/quickStyle212.xml"/><Relationship Id="rId10" Type="http://schemas.openxmlformats.org/officeDocument/2006/relationships/slide" Target="slide216.xml"/><Relationship Id="rId4" Type="http://schemas.openxmlformats.org/officeDocument/2006/relationships/diagramLayout" Target="../diagrams/layout212.xml"/><Relationship Id="rId9" Type="http://schemas.openxmlformats.org/officeDocument/2006/relationships/slide" Target="slide215.xml"/></Relationships>
</file>

<file path=ppt/slides/_rels/slide206.xml.rels><?xml version="1.0" encoding="UTF-8" standalone="yes"?>
<Relationships xmlns="http://schemas.openxmlformats.org/package/2006/relationships"><Relationship Id="rId8" Type="http://schemas.openxmlformats.org/officeDocument/2006/relationships/slide" Target="slide217.xml"/><Relationship Id="rId3" Type="http://schemas.openxmlformats.org/officeDocument/2006/relationships/diagramData" Target="../diagrams/data213.xml"/><Relationship Id="rId7" Type="http://schemas.microsoft.com/office/2007/relationships/diagramDrawing" Target="../diagrams/drawing213.xml"/><Relationship Id="rId2" Type="http://schemas.openxmlformats.org/officeDocument/2006/relationships/notesSlide" Target="../notesSlides/notesSlide183.xml"/><Relationship Id="rId1" Type="http://schemas.openxmlformats.org/officeDocument/2006/relationships/slideLayout" Target="../slideLayouts/slideLayout2.xml"/><Relationship Id="rId6" Type="http://schemas.openxmlformats.org/officeDocument/2006/relationships/diagramColors" Target="../diagrams/colors213.xml"/><Relationship Id="rId5" Type="http://schemas.openxmlformats.org/officeDocument/2006/relationships/diagramQuickStyle" Target="../diagrams/quickStyle213.xml"/><Relationship Id="rId10" Type="http://schemas.openxmlformats.org/officeDocument/2006/relationships/slide" Target="slide219.xml"/><Relationship Id="rId4" Type="http://schemas.openxmlformats.org/officeDocument/2006/relationships/diagramLayout" Target="../diagrams/layout213.xml"/><Relationship Id="rId9" Type="http://schemas.openxmlformats.org/officeDocument/2006/relationships/slide" Target="slide218.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8" Type="http://schemas.openxmlformats.org/officeDocument/2006/relationships/slide" Target="slide204.xml"/><Relationship Id="rId3" Type="http://schemas.openxmlformats.org/officeDocument/2006/relationships/diagramData" Target="../diagrams/data214.xml"/><Relationship Id="rId7" Type="http://schemas.microsoft.com/office/2007/relationships/diagramDrawing" Target="../diagrams/drawing214.xml"/><Relationship Id="rId2" Type="http://schemas.openxmlformats.org/officeDocument/2006/relationships/notesSlide" Target="../notesSlides/notesSlide184.xml"/><Relationship Id="rId1" Type="http://schemas.openxmlformats.org/officeDocument/2006/relationships/slideLayout" Target="../slideLayouts/slideLayout2.xml"/><Relationship Id="rId6" Type="http://schemas.openxmlformats.org/officeDocument/2006/relationships/diagramColors" Target="../diagrams/colors214.xml"/><Relationship Id="rId5" Type="http://schemas.openxmlformats.org/officeDocument/2006/relationships/diagramQuickStyle" Target="../diagrams/quickStyle214.xml"/><Relationship Id="rId10" Type="http://schemas.openxmlformats.org/officeDocument/2006/relationships/image" Target="../media/image15.svg"/><Relationship Id="rId4" Type="http://schemas.openxmlformats.org/officeDocument/2006/relationships/diagramLayout" Target="../diagrams/layout214.xml"/><Relationship Id="rId9" Type="http://schemas.openxmlformats.org/officeDocument/2006/relationships/image" Target="../media/image14.png"/></Relationships>
</file>

<file path=ppt/slides/_rels/slide209.xml.rels><?xml version="1.0" encoding="UTF-8" standalone="yes"?>
<Relationships xmlns="http://schemas.openxmlformats.org/package/2006/relationships"><Relationship Id="rId8" Type="http://schemas.openxmlformats.org/officeDocument/2006/relationships/diagramData" Target="../diagrams/data216.xml"/><Relationship Id="rId13" Type="http://schemas.openxmlformats.org/officeDocument/2006/relationships/slide" Target="slide204.xml"/><Relationship Id="rId3" Type="http://schemas.openxmlformats.org/officeDocument/2006/relationships/diagramData" Target="../diagrams/data215.xml"/><Relationship Id="rId7" Type="http://schemas.microsoft.com/office/2007/relationships/diagramDrawing" Target="../diagrams/drawing215.xml"/><Relationship Id="rId12" Type="http://schemas.microsoft.com/office/2007/relationships/diagramDrawing" Target="../diagrams/drawing216.xml"/><Relationship Id="rId2" Type="http://schemas.openxmlformats.org/officeDocument/2006/relationships/notesSlide" Target="../notesSlides/notesSlide185.xml"/><Relationship Id="rId1" Type="http://schemas.openxmlformats.org/officeDocument/2006/relationships/slideLayout" Target="../slideLayouts/slideLayout2.xml"/><Relationship Id="rId6" Type="http://schemas.openxmlformats.org/officeDocument/2006/relationships/diagramColors" Target="../diagrams/colors215.xml"/><Relationship Id="rId11" Type="http://schemas.openxmlformats.org/officeDocument/2006/relationships/diagramColors" Target="../diagrams/colors216.xml"/><Relationship Id="rId5" Type="http://schemas.openxmlformats.org/officeDocument/2006/relationships/diagramQuickStyle" Target="../diagrams/quickStyle215.xml"/><Relationship Id="rId15" Type="http://schemas.openxmlformats.org/officeDocument/2006/relationships/image" Target="../media/image15.svg"/><Relationship Id="rId10" Type="http://schemas.openxmlformats.org/officeDocument/2006/relationships/diagramQuickStyle" Target="../diagrams/quickStyle216.xml"/><Relationship Id="rId4" Type="http://schemas.openxmlformats.org/officeDocument/2006/relationships/diagramLayout" Target="../diagrams/layout215.xml"/><Relationship Id="rId9" Type="http://schemas.openxmlformats.org/officeDocument/2006/relationships/diagramLayout" Target="../diagrams/layout216.xml"/><Relationship Id="rId14" Type="http://schemas.openxmlformats.org/officeDocument/2006/relationships/image" Target="../media/image14.png"/></Relationships>
</file>

<file path=ppt/slides/_rels/slide21.xml.rels><?xml version="1.0" encoding="UTF-8" standalone="yes"?>
<Relationships xmlns="http://schemas.openxmlformats.org/package/2006/relationships"><Relationship Id="rId8" Type="http://schemas.openxmlformats.org/officeDocument/2006/relationships/diagramData" Target="../diagrams/data20.xml"/><Relationship Id="rId13" Type="http://schemas.openxmlformats.org/officeDocument/2006/relationships/slide" Target="slide8.xml"/><Relationship Id="rId3" Type="http://schemas.openxmlformats.org/officeDocument/2006/relationships/diagramData" Target="../diagrams/data19.xml"/><Relationship Id="rId7" Type="http://schemas.microsoft.com/office/2007/relationships/diagramDrawing" Target="../diagrams/drawing19.xml"/><Relationship Id="rId12" Type="http://schemas.microsoft.com/office/2007/relationships/diagramDrawing" Target="../diagrams/drawing20.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9.xml"/><Relationship Id="rId11" Type="http://schemas.openxmlformats.org/officeDocument/2006/relationships/diagramColors" Target="../diagrams/colors20.xml"/><Relationship Id="rId5" Type="http://schemas.openxmlformats.org/officeDocument/2006/relationships/diagramQuickStyle" Target="../diagrams/quickStyle19.xml"/><Relationship Id="rId10" Type="http://schemas.openxmlformats.org/officeDocument/2006/relationships/diagramQuickStyle" Target="../diagrams/quickStyle20.xml"/><Relationship Id="rId4" Type="http://schemas.openxmlformats.org/officeDocument/2006/relationships/diagramLayout" Target="../diagrams/layout19.xml"/><Relationship Id="rId9" Type="http://schemas.openxmlformats.org/officeDocument/2006/relationships/diagramLayout" Target="../diagrams/layout20.xml"/></Relationships>
</file>

<file path=ppt/slides/_rels/slide210.xml.rels><?xml version="1.0" encoding="UTF-8" standalone="yes"?>
<Relationships xmlns="http://schemas.openxmlformats.org/package/2006/relationships"><Relationship Id="rId8" Type="http://schemas.openxmlformats.org/officeDocument/2006/relationships/slide" Target="slide204.xml"/><Relationship Id="rId3" Type="http://schemas.openxmlformats.org/officeDocument/2006/relationships/diagramData" Target="../diagrams/data217.xml"/><Relationship Id="rId7" Type="http://schemas.microsoft.com/office/2007/relationships/diagramDrawing" Target="../diagrams/drawing217.xml"/><Relationship Id="rId2" Type="http://schemas.openxmlformats.org/officeDocument/2006/relationships/notesSlide" Target="../notesSlides/notesSlide186.xml"/><Relationship Id="rId1" Type="http://schemas.openxmlformats.org/officeDocument/2006/relationships/slideLayout" Target="../slideLayouts/slideLayout2.xml"/><Relationship Id="rId6" Type="http://schemas.openxmlformats.org/officeDocument/2006/relationships/diagramColors" Target="../diagrams/colors217.xml"/><Relationship Id="rId5" Type="http://schemas.openxmlformats.org/officeDocument/2006/relationships/diagramQuickStyle" Target="../diagrams/quickStyle217.xml"/><Relationship Id="rId10" Type="http://schemas.openxmlformats.org/officeDocument/2006/relationships/image" Target="../media/image15.svg"/><Relationship Id="rId4" Type="http://schemas.openxmlformats.org/officeDocument/2006/relationships/diagramLayout" Target="../diagrams/layout217.xml"/><Relationship Id="rId9" Type="http://schemas.openxmlformats.org/officeDocument/2006/relationships/image" Target="../media/image14.png"/></Relationships>
</file>

<file path=ppt/slides/_rels/slide211.xml.rels><?xml version="1.0" encoding="UTF-8" standalone="yes"?>
<Relationships xmlns="http://schemas.openxmlformats.org/package/2006/relationships"><Relationship Id="rId8" Type="http://schemas.openxmlformats.org/officeDocument/2006/relationships/slide" Target="slide205.xml"/><Relationship Id="rId3" Type="http://schemas.openxmlformats.org/officeDocument/2006/relationships/diagramData" Target="../diagrams/data218.xml"/><Relationship Id="rId7" Type="http://schemas.microsoft.com/office/2007/relationships/diagramDrawing" Target="../diagrams/drawing218.xml"/><Relationship Id="rId2" Type="http://schemas.openxmlformats.org/officeDocument/2006/relationships/notesSlide" Target="../notesSlides/notesSlide187.xml"/><Relationship Id="rId1" Type="http://schemas.openxmlformats.org/officeDocument/2006/relationships/slideLayout" Target="../slideLayouts/slideLayout2.xml"/><Relationship Id="rId6" Type="http://schemas.openxmlformats.org/officeDocument/2006/relationships/diagramColors" Target="../diagrams/colors218.xml"/><Relationship Id="rId5" Type="http://schemas.openxmlformats.org/officeDocument/2006/relationships/diagramQuickStyle" Target="../diagrams/quickStyle218.xml"/><Relationship Id="rId4" Type="http://schemas.openxmlformats.org/officeDocument/2006/relationships/diagramLayout" Target="../diagrams/layout218.xml"/></Relationships>
</file>

<file path=ppt/slides/_rels/slide212.xml.rels><?xml version="1.0" encoding="UTF-8" standalone="yes"?>
<Relationships xmlns="http://schemas.openxmlformats.org/package/2006/relationships"><Relationship Id="rId8" Type="http://schemas.openxmlformats.org/officeDocument/2006/relationships/diagramData" Target="../diagrams/data220.xml"/><Relationship Id="rId13" Type="http://schemas.openxmlformats.org/officeDocument/2006/relationships/slide" Target="slide205.xml"/><Relationship Id="rId3" Type="http://schemas.openxmlformats.org/officeDocument/2006/relationships/diagramData" Target="../diagrams/data219.xml"/><Relationship Id="rId7" Type="http://schemas.microsoft.com/office/2007/relationships/diagramDrawing" Target="../diagrams/drawing219.xml"/><Relationship Id="rId12" Type="http://schemas.microsoft.com/office/2007/relationships/diagramDrawing" Target="../diagrams/drawing220.xml"/><Relationship Id="rId2" Type="http://schemas.openxmlformats.org/officeDocument/2006/relationships/notesSlide" Target="../notesSlides/notesSlide188.xml"/><Relationship Id="rId1" Type="http://schemas.openxmlformats.org/officeDocument/2006/relationships/slideLayout" Target="../slideLayouts/slideLayout2.xml"/><Relationship Id="rId6" Type="http://schemas.openxmlformats.org/officeDocument/2006/relationships/diagramColors" Target="../diagrams/colors219.xml"/><Relationship Id="rId11" Type="http://schemas.openxmlformats.org/officeDocument/2006/relationships/diagramColors" Target="../diagrams/colors220.xml"/><Relationship Id="rId5" Type="http://schemas.openxmlformats.org/officeDocument/2006/relationships/diagramQuickStyle" Target="../diagrams/quickStyle219.xml"/><Relationship Id="rId10" Type="http://schemas.openxmlformats.org/officeDocument/2006/relationships/diagramQuickStyle" Target="../diagrams/quickStyle220.xml"/><Relationship Id="rId4" Type="http://schemas.openxmlformats.org/officeDocument/2006/relationships/diagramLayout" Target="../diagrams/layout219.xml"/><Relationship Id="rId9" Type="http://schemas.openxmlformats.org/officeDocument/2006/relationships/diagramLayout" Target="../diagrams/layout220.xml"/></Relationships>
</file>

<file path=ppt/slides/_rels/slide213.xml.rels><?xml version="1.0" encoding="UTF-8" standalone="yes"?>
<Relationships xmlns="http://schemas.openxmlformats.org/package/2006/relationships"><Relationship Id="rId8" Type="http://schemas.openxmlformats.org/officeDocument/2006/relationships/slide" Target="slide205.xml"/><Relationship Id="rId3" Type="http://schemas.openxmlformats.org/officeDocument/2006/relationships/diagramData" Target="../diagrams/data221.xml"/><Relationship Id="rId7" Type="http://schemas.microsoft.com/office/2007/relationships/diagramDrawing" Target="../diagrams/drawing221.xml"/><Relationship Id="rId2" Type="http://schemas.openxmlformats.org/officeDocument/2006/relationships/notesSlide" Target="../notesSlides/notesSlide189.xml"/><Relationship Id="rId1" Type="http://schemas.openxmlformats.org/officeDocument/2006/relationships/slideLayout" Target="../slideLayouts/slideLayout2.xml"/><Relationship Id="rId6" Type="http://schemas.openxmlformats.org/officeDocument/2006/relationships/diagramColors" Target="../diagrams/colors221.xml"/><Relationship Id="rId5" Type="http://schemas.openxmlformats.org/officeDocument/2006/relationships/diagramQuickStyle" Target="../diagrams/quickStyle221.xml"/><Relationship Id="rId4" Type="http://schemas.openxmlformats.org/officeDocument/2006/relationships/diagramLayout" Target="../diagrams/layout221.xml"/></Relationships>
</file>

<file path=ppt/slides/_rels/slide214.xml.rels><?xml version="1.0" encoding="UTF-8" standalone="yes"?>
<Relationships xmlns="http://schemas.openxmlformats.org/package/2006/relationships"><Relationship Id="rId8" Type="http://schemas.openxmlformats.org/officeDocument/2006/relationships/slide" Target="slide206.xml"/><Relationship Id="rId3" Type="http://schemas.openxmlformats.org/officeDocument/2006/relationships/diagramData" Target="../diagrams/data222.xml"/><Relationship Id="rId7" Type="http://schemas.microsoft.com/office/2007/relationships/diagramDrawing" Target="../diagrams/drawing222.xml"/><Relationship Id="rId2" Type="http://schemas.openxmlformats.org/officeDocument/2006/relationships/notesSlide" Target="../notesSlides/notesSlide190.xml"/><Relationship Id="rId1" Type="http://schemas.openxmlformats.org/officeDocument/2006/relationships/slideLayout" Target="../slideLayouts/slideLayout2.xml"/><Relationship Id="rId6" Type="http://schemas.openxmlformats.org/officeDocument/2006/relationships/diagramColors" Target="../diagrams/colors222.xml"/><Relationship Id="rId5" Type="http://schemas.openxmlformats.org/officeDocument/2006/relationships/diagramQuickStyle" Target="../diagrams/quickStyle222.xml"/><Relationship Id="rId4" Type="http://schemas.openxmlformats.org/officeDocument/2006/relationships/diagramLayout" Target="../diagrams/layout222.xml"/></Relationships>
</file>

<file path=ppt/slides/_rels/slide215.xml.rels><?xml version="1.0" encoding="UTF-8" standalone="yes"?>
<Relationships xmlns="http://schemas.openxmlformats.org/package/2006/relationships"><Relationship Id="rId8" Type="http://schemas.openxmlformats.org/officeDocument/2006/relationships/diagramData" Target="../diagrams/data224.xml"/><Relationship Id="rId13" Type="http://schemas.openxmlformats.org/officeDocument/2006/relationships/slide" Target="slide206.xml"/><Relationship Id="rId3" Type="http://schemas.openxmlformats.org/officeDocument/2006/relationships/diagramData" Target="../diagrams/data223.xml"/><Relationship Id="rId7" Type="http://schemas.microsoft.com/office/2007/relationships/diagramDrawing" Target="../diagrams/drawing223.xml"/><Relationship Id="rId12" Type="http://schemas.microsoft.com/office/2007/relationships/diagramDrawing" Target="../diagrams/drawing224.xml"/><Relationship Id="rId2" Type="http://schemas.openxmlformats.org/officeDocument/2006/relationships/notesSlide" Target="../notesSlides/notesSlide191.xml"/><Relationship Id="rId1" Type="http://schemas.openxmlformats.org/officeDocument/2006/relationships/slideLayout" Target="../slideLayouts/slideLayout2.xml"/><Relationship Id="rId6" Type="http://schemas.openxmlformats.org/officeDocument/2006/relationships/diagramColors" Target="../diagrams/colors223.xml"/><Relationship Id="rId11" Type="http://schemas.openxmlformats.org/officeDocument/2006/relationships/diagramColors" Target="../diagrams/colors224.xml"/><Relationship Id="rId5" Type="http://schemas.openxmlformats.org/officeDocument/2006/relationships/diagramQuickStyle" Target="../diagrams/quickStyle223.xml"/><Relationship Id="rId10" Type="http://schemas.openxmlformats.org/officeDocument/2006/relationships/diagramQuickStyle" Target="../diagrams/quickStyle224.xml"/><Relationship Id="rId4" Type="http://schemas.openxmlformats.org/officeDocument/2006/relationships/diagramLayout" Target="../diagrams/layout223.xml"/><Relationship Id="rId9" Type="http://schemas.openxmlformats.org/officeDocument/2006/relationships/diagramLayout" Target="../diagrams/layout224.xml"/></Relationships>
</file>

<file path=ppt/slides/_rels/slide216.xml.rels><?xml version="1.0" encoding="UTF-8" standalone="yes"?>
<Relationships xmlns="http://schemas.openxmlformats.org/package/2006/relationships"><Relationship Id="rId3" Type="http://schemas.openxmlformats.org/officeDocument/2006/relationships/slide" Target="slide206.xml"/><Relationship Id="rId2" Type="http://schemas.openxmlformats.org/officeDocument/2006/relationships/notesSlide" Target="../notesSlides/notesSlide192.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225.xml"/><Relationship Id="rId7" Type="http://schemas.microsoft.com/office/2007/relationships/diagramDrawing" Target="../diagrams/drawing225.xml"/><Relationship Id="rId2" Type="http://schemas.openxmlformats.org/officeDocument/2006/relationships/notesSlide" Target="../notesSlides/notesSlide193.xml"/><Relationship Id="rId1" Type="http://schemas.openxmlformats.org/officeDocument/2006/relationships/slideLayout" Target="../slideLayouts/slideLayout2.xml"/><Relationship Id="rId6" Type="http://schemas.openxmlformats.org/officeDocument/2006/relationships/diagramColors" Target="../diagrams/colors225.xml"/><Relationship Id="rId5" Type="http://schemas.openxmlformats.org/officeDocument/2006/relationships/diagramQuickStyle" Target="../diagrams/quickStyle225.xml"/><Relationship Id="rId4" Type="http://schemas.openxmlformats.org/officeDocument/2006/relationships/diagramLayout" Target="../diagrams/layout225.xml"/></Relationships>
</file>

<file path=ppt/slides/_rels/slide218.xml.rels><?xml version="1.0" encoding="UTF-8" standalone="yes"?>
<Relationships xmlns="http://schemas.openxmlformats.org/package/2006/relationships"><Relationship Id="rId8" Type="http://schemas.openxmlformats.org/officeDocument/2006/relationships/diagramData" Target="../diagrams/data227.xml"/><Relationship Id="rId13" Type="http://schemas.openxmlformats.org/officeDocument/2006/relationships/slide" Target="slide3.xml"/><Relationship Id="rId3" Type="http://schemas.openxmlformats.org/officeDocument/2006/relationships/diagramData" Target="../diagrams/data226.xml"/><Relationship Id="rId7" Type="http://schemas.microsoft.com/office/2007/relationships/diagramDrawing" Target="../diagrams/drawing226.xml"/><Relationship Id="rId12" Type="http://schemas.microsoft.com/office/2007/relationships/diagramDrawing" Target="../diagrams/drawing227.xml"/><Relationship Id="rId2" Type="http://schemas.openxmlformats.org/officeDocument/2006/relationships/notesSlide" Target="../notesSlides/notesSlide194.xml"/><Relationship Id="rId1" Type="http://schemas.openxmlformats.org/officeDocument/2006/relationships/slideLayout" Target="../slideLayouts/slideLayout2.xml"/><Relationship Id="rId6" Type="http://schemas.openxmlformats.org/officeDocument/2006/relationships/diagramColors" Target="../diagrams/colors226.xml"/><Relationship Id="rId11" Type="http://schemas.openxmlformats.org/officeDocument/2006/relationships/diagramColors" Target="../diagrams/colors227.xml"/><Relationship Id="rId5" Type="http://schemas.openxmlformats.org/officeDocument/2006/relationships/diagramQuickStyle" Target="../diagrams/quickStyle226.xml"/><Relationship Id="rId10" Type="http://schemas.openxmlformats.org/officeDocument/2006/relationships/diagramQuickStyle" Target="../diagrams/quickStyle227.xml"/><Relationship Id="rId4" Type="http://schemas.openxmlformats.org/officeDocument/2006/relationships/diagramLayout" Target="../diagrams/layout226.xml"/><Relationship Id="rId9" Type="http://schemas.openxmlformats.org/officeDocument/2006/relationships/diagramLayout" Target="../diagrams/layout227.xml"/></Relationships>
</file>

<file path=ppt/slides/_rels/slide2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9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8" Type="http://schemas.openxmlformats.org/officeDocument/2006/relationships/slide" Target="slide229.xml"/><Relationship Id="rId3" Type="http://schemas.openxmlformats.org/officeDocument/2006/relationships/diagramData" Target="../diagrams/data228.xml"/><Relationship Id="rId7" Type="http://schemas.microsoft.com/office/2007/relationships/diagramDrawing" Target="../diagrams/drawing228.xml"/><Relationship Id="rId12" Type="http://schemas.openxmlformats.org/officeDocument/2006/relationships/image" Target="../media/image15.svg"/><Relationship Id="rId2" Type="http://schemas.openxmlformats.org/officeDocument/2006/relationships/notesSlide" Target="../notesSlides/notesSlide196.xml"/><Relationship Id="rId1" Type="http://schemas.openxmlformats.org/officeDocument/2006/relationships/slideLayout" Target="../slideLayouts/slideLayout2.xml"/><Relationship Id="rId6" Type="http://schemas.openxmlformats.org/officeDocument/2006/relationships/diagramColors" Target="../diagrams/colors228.xml"/><Relationship Id="rId11" Type="http://schemas.openxmlformats.org/officeDocument/2006/relationships/image" Target="../media/image14.png"/><Relationship Id="rId5" Type="http://schemas.openxmlformats.org/officeDocument/2006/relationships/diagramQuickStyle" Target="../diagrams/quickStyle228.xml"/><Relationship Id="rId10" Type="http://schemas.openxmlformats.org/officeDocument/2006/relationships/slide" Target="slide231.xml"/><Relationship Id="rId4" Type="http://schemas.openxmlformats.org/officeDocument/2006/relationships/diagramLayout" Target="../diagrams/layout228.xml"/><Relationship Id="rId9" Type="http://schemas.openxmlformats.org/officeDocument/2006/relationships/slide" Target="slide230.xml"/></Relationships>
</file>

<file path=ppt/slides/_rels/slide222.xml.rels><?xml version="1.0" encoding="UTF-8" standalone="yes"?>
<Relationships xmlns="http://schemas.openxmlformats.org/package/2006/relationships"><Relationship Id="rId8" Type="http://schemas.openxmlformats.org/officeDocument/2006/relationships/slide" Target="slide232.xml"/><Relationship Id="rId3" Type="http://schemas.openxmlformats.org/officeDocument/2006/relationships/diagramData" Target="../diagrams/data229.xml"/><Relationship Id="rId7" Type="http://schemas.microsoft.com/office/2007/relationships/diagramDrawing" Target="../diagrams/drawing229.xml"/><Relationship Id="rId12" Type="http://schemas.openxmlformats.org/officeDocument/2006/relationships/image" Target="../media/image15.svg"/><Relationship Id="rId2" Type="http://schemas.openxmlformats.org/officeDocument/2006/relationships/notesSlide" Target="../notesSlides/notesSlide197.xml"/><Relationship Id="rId1" Type="http://schemas.openxmlformats.org/officeDocument/2006/relationships/slideLayout" Target="../slideLayouts/slideLayout2.xml"/><Relationship Id="rId6" Type="http://schemas.openxmlformats.org/officeDocument/2006/relationships/diagramColors" Target="../diagrams/colors229.xml"/><Relationship Id="rId11" Type="http://schemas.openxmlformats.org/officeDocument/2006/relationships/image" Target="../media/image14.png"/><Relationship Id="rId5" Type="http://schemas.openxmlformats.org/officeDocument/2006/relationships/diagramQuickStyle" Target="../diagrams/quickStyle229.xml"/><Relationship Id="rId10" Type="http://schemas.openxmlformats.org/officeDocument/2006/relationships/slide" Target="slide234.xml"/><Relationship Id="rId4" Type="http://schemas.openxmlformats.org/officeDocument/2006/relationships/diagramLayout" Target="../diagrams/layout229.xml"/><Relationship Id="rId9" Type="http://schemas.openxmlformats.org/officeDocument/2006/relationships/slide" Target="slide233.xml"/></Relationships>
</file>

<file path=ppt/slides/_rels/slide223.xml.rels><?xml version="1.0" encoding="UTF-8" standalone="yes"?>
<Relationships xmlns="http://schemas.openxmlformats.org/package/2006/relationships"><Relationship Id="rId8" Type="http://schemas.openxmlformats.org/officeDocument/2006/relationships/slide" Target="slide235.xml"/><Relationship Id="rId3" Type="http://schemas.openxmlformats.org/officeDocument/2006/relationships/diagramData" Target="../diagrams/data230.xml"/><Relationship Id="rId7" Type="http://schemas.microsoft.com/office/2007/relationships/diagramDrawing" Target="../diagrams/drawing230.xml"/><Relationship Id="rId12" Type="http://schemas.openxmlformats.org/officeDocument/2006/relationships/image" Target="../media/image15.svg"/><Relationship Id="rId2" Type="http://schemas.openxmlformats.org/officeDocument/2006/relationships/notesSlide" Target="../notesSlides/notesSlide198.xml"/><Relationship Id="rId1" Type="http://schemas.openxmlformats.org/officeDocument/2006/relationships/slideLayout" Target="../slideLayouts/slideLayout2.xml"/><Relationship Id="rId6" Type="http://schemas.openxmlformats.org/officeDocument/2006/relationships/diagramColors" Target="../diagrams/colors230.xml"/><Relationship Id="rId11" Type="http://schemas.openxmlformats.org/officeDocument/2006/relationships/image" Target="../media/image14.png"/><Relationship Id="rId5" Type="http://schemas.openxmlformats.org/officeDocument/2006/relationships/diagramQuickStyle" Target="../diagrams/quickStyle230.xml"/><Relationship Id="rId10" Type="http://schemas.openxmlformats.org/officeDocument/2006/relationships/slide" Target="slide237.xml"/><Relationship Id="rId4" Type="http://schemas.openxmlformats.org/officeDocument/2006/relationships/diagramLayout" Target="../diagrams/layout230.xml"/><Relationship Id="rId9" Type="http://schemas.openxmlformats.org/officeDocument/2006/relationships/slide" Target="slide236.xml"/></Relationships>
</file>

<file path=ppt/slides/_rels/slide224.xml.rels><?xml version="1.0" encoding="UTF-8" standalone="yes"?>
<Relationships xmlns="http://schemas.openxmlformats.org/package/2006/relationships"><Relationship Id="rId8" Type="http://schemas.openxmlformats.org/officeDocument/2006/relationships/slide" Target="slide238.xml"/><Relationship Id="rId3" Type="http://schemas.openxmlformats.org/officeDocument/2006/relationships/diagramData" Target="../diagrams/data231.xml"/><Relationship Id="rId7" Type="http://schemas.microsoft.com/office/2007/relationships/diagramDrawing" Target="../diagrams/drawing231.xml"/><Relationship Id="rId2" Type="http://schemas.openxmlformats.org/officeDocument/2006/relationships/notesSlide" Target="../notesSlides/notesSlide199.xml"/><Relationship Id="rId1" Type="http://schemas.openxmlformats.org/officeDocument/2006/relationships/slideLayout" Target="../slideLayouts/slideLayout2.xml"/><Relationship Id="rId6" Type="http://schemas.openxmlformats.org/officeDocument/2006/relationships/diagramColors" Target="../diagrams/colors231.xml"/><Relationship Id="rId5" Type="http://schemas.openxmlformats.org/officeDocument/2006/relationships/diagramQuickStyle" Target="../diagrams/quickStyle231.xml"/><Relationship Id="rId10" Type="http://schemas.openxmlformats.org/officeDocument/2006/relationships/slide" Target="slide240.xml"/><Relationship Id="rId4" Type="http://schemas.openxmlformats.org/officeDocument/2006/relationships/diagramLayout" Target="../diagrams/layout231.xml"/><Relationship Id="rId9" Type="http://schemas.openxmlformats.org/officeDocument/2006/relationships/slide" Target="slide239.xml"/></Relationships>
</file>

<file path=ppt/slides/_rels/slide225.xml.rels><?xml version="1.0" encoding="UTF-8" standalone="yes"?>
<Relationships xmlns="http://schemas.openxmlformats.org/package/2006/relationships"><Relationship Id="rId8" Type="http://schemas.openxmlformats.org/officeDocument/2006/relationships/slide" Target="slide241.xml"/><Relationship Id="rId3" Type="http://schemas.openxmlformats.org/officeDocument/2006/relationships/diagramData" Target="../diagrams/data232.xml"/><Relationship Id="rId7" Type="http://schemas.microsoft.com/office/2007/relationships/diagramDrawing" Target="../diagrams/drawing232.xml"/><Relationship Id="rId2" Type="http://schemas.openxmlformats.org/officeDocument/2006/relationships/notesSlide" Target="../notesSlides/notesSlide200.xml"/><Relationship Id="rId1" Type="http://schemas.openxmlformats.org/officeDocument/2006/relationships/slideLayout" Target="../slideLayouts/slideLayout2.xml"/><Relationship Id="rId6" Type="http://schemas.openxmlformats.org/officeDocument/2006/relationships/diagramColors" Target="../diagrams/colors232.xml"/><Relationship Id="rId5" Type="http://schemas.openxmlformats.org/officeDocument/2006/relationships/diagramQuickStyle" Target="../diagrams/quickStyle232.xml"/><Relationship Id="rId10" Type="http://schemas.openxmlformats.org/officeDocument/2006/relationships/slide" Target="slide243.xml"/><Relationship Id="rId4" Type="http://schemas.openxmlformats.org/officeDocument/2006/relationships/diagramLayout" Target="../diagrams/layout232.xml"/><Relationship Id="rId9" Type="http://schemas.openxmlformats.org/officeDocument/2006/relationships/slide" Target="slide242.xml"/></Relationships>
</file>

<file path=ppt/slides/_rels/slide226.xml.rels><?xml version="1.0" encoding="UTF-8" standalone="yes"?>
<Relationships xmlns="http://schemas.openxmlformats.org/package/2006/relationships"><Relationship Id="rId8" Type="http://schemas.openxmlformats.org/officeDocument/2006/relationships/slide" Target="slide244.xml"/><Relationship Id="rId3" Type="http://schemas.openxmlformats.org/officeDocument/2006/relationships/diagramData" Target="../diagrams/data233.xml"/><Relationship Id="rId7" Type="http://schemas.microsoft.com/office/2007/relationships/diagramDrawing" Target="../diagrams/drawing233.xml"/><Relationship Id="rId2" Type="http://schemas.openxmlformats.org/officeDocument/2006/relationships/notesSlide" Target="../notesSlides/notesSlide201.xml"/><Relationship Id="rId1" Type="http://schemas.openxmlformats.org/officeDocument/2006/relationships/slideLayout" Target="../slideLayouts/slideLayout2.xml"/><Relationship Id="rId6" Type="http://schemas.openxmlformats.org/officeDocument/2006/relationships/diagramColors" Target="../diagrams/colors233.xml"/><Relationship Id="rId5" Type="http://schemas.openxmlformats.org/officeDocument/2006/relationships/diagramQuickStyle" Target="../diagrams/quickStyle233.xml"/><Relationship Id="rId10" Type="http://schemas.openxmlformats.org/officeDocument/2006/relationships/slide" Target="slide246.xml"/><Relationship Id="rId4" Type="http://schemas.openxmlformats.org/officeDocument/2006/relationships/diagramLayout" Target="../diagrams/layout233.xml"/><Relationship Id="rId9" Type="http://schemas.openxmlformats.org/officeDocument/2006/relationships/slide" Target="slide245.xml"/></Relationships>
</file>

<file path=ppt/slides/_rels/slide227.xml.rels><?xml version="1.0" encoding="UTF-8" standalone="yes"?>
<Relationships xmlns="http://schemas.openxmlformats.org/package/2006/relationships"><Relationship Id="rId8" Type="http://schemas.openxmlformats.org/officeDocument/2006/relationships/slide" Target="slide247.xml"/><Relationship Id="rId3" Type="http://schemas.openxmlformats.org/officeDocument/2006/relationships/diagramData" Target="../diagrams/data234.xml"/><Relationship Id="rId7" Type="http://schemas.microsoft.com/office/2007/relationships/diagramDrawing" Target="../diagrams/drawing234.xml"/><Relationship Id="rId2" Type="http://schemas.openxmlformats.org/officeDocument/2006/relationships/notesSlide" Target="../notesSlides/notesSlide202.xml"/><Relationship Id="rId1" Type="http://schemas.openxmlformats.org/officeDocument/2006/relationships/slideLayout" Target="../slideLayouts/slideLayout2.xml"/><Relationship Id="rId6" Type="http://schemas.openxmlformats.org/officeDocument/2006/relationships/diagramColors" Target="../diagrams/colors234.xml"/><Relationship Id="rId5" Type="http://schemas.openxmlformats.org/officeDocument/2006/relationships/diagramQuickStyle" Target="../diagrams/quickStyle234.xml"/><Relationship Id="rId10" Type="http://schemas.openxmlformats.org/officeDocument/2006/relationships/slide" Target="slide249.xml"/><Relationship Id="rId4" Type="http://schemas.openxmlformats.org/officeDocument/2006/relationships/diagramLayout" Target="../diagrams/layout234.xml"/><Relationship Id="rId9" Type="http://schemas.openxmlformats.org/officeDocument/2006/relationships/slide" Target="slide248.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8" Type="http://schemas.openxmlformats.org/officeDocument/2006/relationships/slide" Target="slide222.xml"/><Relationship Id="rId3" Type="http://schemas.openxmlformats.org/officeDocument/2006/relationships/diagramData" Target="../diagrams/data235.xml"/><Relationship Id="rId7" Type="http://schemas.microsoft.com/office/2007/relationships/diagramDrawing" Target="../diagrams/drawing235.xml"/><Relationship Id="rId2" Type="http://schemas.openxmlformats.org/officeDocument/2006/relationships/notesSlide" Target="../notesSlides/notesSlide203.xml"/><Relationship Id="rId1" Type="http://schemas.openxmlformats.org/officeDocument/2006/relationships/slideLayout" Target="../slideLayouts/slideLayout2.xml"/><Relationship Id="rId6" Type="http://schemas.openxmlformats.org/officeDocument/2006/relationships/diagramColors" Target="../diagrams/colors235.xml"/><Relationship Id="rId5" Type="http://schemas.openxmlformats.org/officeDocument/2006/relationships/diagramQuickStyle" Target="../diagrams/quickStyle235.xml"/><Relationship Id="rId10" Type="http://schemas.openxmlformats.org/officeDocument/2006/relationships/image" Target="../media/image15.svg"/><Relationship Id="rId4" Type="http://schemas.openxmlformats.org/officeDocument/2006/relationships/diagramLayout" Target="../diagrams/layout235.xml"/><Relationship Id="rId9" Type="http://schemas.openxmlformats.org/officeDocument/2006/relationships/image" Target="../media/image14.png"/></Relationships>
</file>

<file path=ppt/slides/_rels/slide23.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30.xml.rels><?xml version="1.0" encoding="UTF-8" standalone="yes"?>
<Relationships xmlns="http://schemas.openxmlformats.org/package/2006/relationships"><Relationship Id="rId8" Type="http://schemas.openxmlformats.org/officeDocument/2006/relationships/diagramData" Target="../diagrams/data237.xml"/><Relationship Id="rId13" Type="http://schemas.openxmlformats.org/officeDocument/2006/relationships/slide" Target="slide222.xml"/><Relationship Id="rId3" Type="http://schemas.openxmlformats.org/officeDocument/2006/relationships/diagramData" Target="../diagrams/data236.xml"/><Relationship Id="rId7" Type="http://schemas.microsoft.com/office/2007/relationships/diagramDrawing" Target="../diagrams/drawing236.xml"/><Relationship Id="rId12" Type="http://schemas.microsoft.com/office/2007/relationships/diagramDrawing" Target="../diagrams/drawing237.xml"/><Relationship Id="rId2" Type="http://schemas.openxmlformats.org/officeDocument/2006/relationships/notesSlide" Target="../notesSlides/notesSlide204.xml"/><Relationship Id="rId1" Type="http://schemas.openxmlformats.org/officeDocument/2006/relationships/slideLayout" Target="../slideLayouts/slideLayout2.xml"/><Relationship Id="rId6" Type="http://schemas.openxmlformats.org/officeDocument/2006/relationships/diagramColors" Target="../diagrams/colors236.xml"/><Relationship Id="rId11" Type="http://schemas.openxmlformats.org/officeDocument/2006/relationships/diagramColors" Target="../diagrams/colors237.xml"/><Relationship Id="rId5" Type="http://schemas.openxmlformats.org/officeDocument/2006/relationships/diagramQuickStyle" Target="../diagrams/quickStyle236.xml"/><Relationship Id="rId15" Type="http://schemas.openxmlformats.org/officeDocument/2006/relationships/image" Target="../media/image15.svg"/><Relationship Id="rId10" Type="http://schemas.openxmlformats.org/officeDocument/2006/relationships/diagramQuickStyle" Target="../diagrams/quickStyle237.xml"/><Relationship Id="rId4" Type="http://schemas.openxmlformats.org/officeDocument/2006/relationships/diagramLayout" Target="../diagrams/layout236.xml"/><Relationship Id="rId9" Type="http://schemas.openxmlformats.org/officeDocument/2006/relationships/diagramLayout" Target="../diagrams/layout237.xml"/><Relationship Id="rId14" Type="http://schemas.openxmlformats.org/officeDocument/2006/relationships/image" Target="../media/image14.png"/></Relationships>
</file>

<file path=ppt/slides/_rels/slide231.xml.rels><?xml version="1.0" encoding="UTF-8" standalone="yes"?>
<Relationships xmlns="http://schemas.openxmlformats.org/package/2006/relationships"><Relationship Id="rId3" Type="http://schemas.openxmlformats.org/officeDocument/2006/relationships/slide" Target="slide222.xml"/><Relationship Id="rId2" Type="http://schemas.openxmlformats.org/officeDocument/2006/relationships/notesSlide" Target="../notesSlides/notesSlide205.xml"/><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232.xml.rels><?xml version="1.0" encoding="UTF-8" standalone="yes"?>
<Relationships xmlns="http://schemas.openxmlformats.org/package/2006/relationships"><Relationship Id="rId8" Type="http://schemas.openxmlformats.org/officeDocument/2006/relationships/slide" Target="slide223.xml"/><Relationship Id="rId3" Type="http://schemas.openxmlformats.org/officeDocument/2006/relationships/diagramData" Target="../diagrams/data238.xml"/><Relationship Id="rId7" Type="http://schemas.microsoft.com/office/2007/relationships/diagramDrawing" Target="../diagrams/drawing238.xml"/><Relationship Id="rId2" Type="http://schemas.openxmlformats.org/officeDocument/2006/relationships/notesSlide" Target="../notesSlides/notesSlide206.xml"/><Relationship Id="rId1" Type="http://schemas.openxmlformats.org/officeDocument/2006/relationships/slideLayout" Target="../slideLayouts/slideLayout2.xml"/><Relationship Id="rId6" Type="http://schemas.openxmlformats.org/officeDocument/2006/relationships/diagramColors" Target="../diagrams/colors238.xml"/><Relationship Id="rId5" Type="http://schemas.openxmlformats.org/officeDocument/2006/relationships/diagramQuickStyle" Target="../diagrams/quickStyle238.xml"/><Relationship Id="rId4" Type="http://schemas.openxmlformats.org/officeDocument/2006/relationships/diagramLayout" Target="../diagrams/layout238.xml"/></Relationships>
</file>

<file path=ppt/slides/_rels/slide233.xml.rels><?xml version="1.0" encoding="UTF-8" standalone="yes"?>
<Relationships xmlns="http://schemas.openxmlformats.org/package/2006/relationships"><Relationship Id="rId8" Type="http://schemas.openxmlformats.org/officeDocument/2006/relationships/diagramData" Target="../diagrams/data240.xml"/><Relationship Id="rId13" Type="http://schemas.openxmlformats.org/officeDocument/2006/relationships/slide" Target="slide223.xml"/><Relationship Id="rId3" Type="http://schemas.openxmlformats.org/officeDocument/2006/relationships/diagramData" Target="../diagrams/data239.xml"/><Relationship Id="rId7" Type="http://schemas.microsoft.com/office/2007/relationships/diagramDrawing" Target="../diagrams/drawing239.xml"/><Relationship Id="rId12" Type="http://schemas.microsoft.com/office/2007/relationships/diagramDrawing" Target="../diagrams/drawing240.xml"/><Relationship Id="rId2" Type="http://schemas.openxmlformats.org/officeDocument/2006/relationships/notesSlide" Target="../notesSlides/notesSlide207.xml"/><Relationship Id="rId1" Type="http://schemas.openxmlformats.org/officeDocument/2006/relationships/slideLayout" Target="../slideLayouts/slideLayout2.xml"/><Relationship Id="rId6" Type="http://schemas.openxmlformats.org/officeDocument/2006/relationships/diagramColors" Target="../diagrams/colors239.xml"/><Relationship Id="rId11" Type="http://schemas.openxmlformats.org/officeDocument/2006/relationships/diagramColors" Target="../diagrams/colors240.xml"/><Relationship Id="rId5" Type="http://schemas.openxmlformats.org/officeDocument/2006/relationships/diagramQuickStyle" Target="../diagrams/quickStyle239.xml"/><Relationship Id="rId10" Type="http://schemas.openxmlformats.org/officeDocument/2006/relationships/diagramQuickStyle" Target="../diagrams/quickStyle240.xml"/><Relationship Id="rId4" Type="http://schemas.openxmlformats.org/officeDocument/2006/relationships/diagramLayout" Target="../diagrams/layout239.xml"/><Relationship Id="rId9" Type="http://schemas.openxmlformats.org/officeDocument/2006/relationships/diagramLayout" Target="../diagrams/layout240.xml"/></Relationships>
</file>

<file path=ppt/slides/_rels/slide234.xml.rels><?xml version="1.0" encoding="UTF-8" standalone="yes"?>
<Relationships xmlns="http://schemas.openxmlformats.org/package/2006/relationships"><Relationship Id="rId3" Type="http://schemas.openxmlformats.org/officeDocument/2006/relationships/slide" Target="slide223.xml"/><Relationship Id="rId2" Type="http://schemas.openxmlformats.org/officeDocument/2006/relationships/notesSlide" Target="../notesSlides/notesSlide208.xm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8" Type="http://schemas.openxmlformats.org/officeDocument/2006/relationships/slide" Target="slide224.xml"/><Relationship Id="rId3" Type="http://schemas.openxmlformats.org/officeDocument/2006/relationships/diagramData" Target="../diagrams/data241.xml"/><Relationship Id="rId7" Type="http://schemas.microsoft.com/office/2007/relationships/diagramDrawing" Target="../diagrams/drawing241.xml"/><Relationship Id="rId2" Type="http://schemas.openxmlformats.org/officeDocument/2006/relationships/notesSlide" Target="../notesSlides/notesSlide209.xml"/><Relationship Id="rId1" Type="http://schemas.openxmlformats.org/officeDocument/2006/relationships/slideLayout" Target="../slideLayouts/slideLayout2.xml"/><Relationship Id="rId6" Type="http://schemas.openxmlformats.org/officeDocument/2006/relationships/diagramColors" Target="../diagrams/colors241.xml"/><Relationship Id="rId5" Type="http://schemas.openxmlformats.org/officeDocument/2006/relationships/diagramQuickStyle" Target="../diagrams/quickStyle241.xml"/><Relationship Id="rId4" Type="http://schemas.openxmlformats.org/officeDocument/2006/relationships/diagramLayout" Target="../diagrams/layout241.xml"/></Relationships>
</file>

<file path=ppt/slides/_rels/slide236.xml.rels><?xml version="1.0" encoding="UTF-8" standalone="yes"?>
<Relationships xmlns="http://schemas.openxmlformats.org/package/2006/relationships"><Relationship Id="rId8" Type="http://schemas.openxmlformats.org/officeDocument/2006/relationships/diagramData" Target="../diagrams/data243.xml"/><Relationship Id="rId13" Type="http://schemas.openxmlformats.org/officeDocument/2006/relationships/slide" Target="slide224.xml"/><Relationship Id="rId3" Type="http://schemas.openxmlformats.org/officeDocument/2006/relationships/diagramData" Target="../diagrams/data242.xml"/><Relationship Id="rId7" Type="http://schemas.microsoft.com/office/2007/relationships/diagramDrawing" Target="../diagrams/drawing242.xml"/><Relationship Id="rId12" Type="http://schemas.microsoft.com/office/2007/relationships/diagramDrawing" Target="../diagrams/drawing243.xml"/><Relationship Id="rId2" Type="http://schemas.openxmlformats.org/officeDocument/2006/relationships/notesSlide" Target="../notesSlides/notesSlide210.xml"/><Relationship Id="rId1" Type="http://schemas.openxmlformats.org/officeDocument/2006/relationships/slideLayout" Target="../slideLayouts/slideLayout2.xml"/><Relationship Id="rId6" Type="http://schemas.openxmlformats.org/officeDocument/2006/relationships/diagramColors" Target="../diagrams/colors242.xml"/><Relationship Id="rId11" Type="http://schemas.openxmlformats.org/officeDocument/2006/relationships/diagramColors" Target="../diagrams/colors243.xml"/><Relationship Id="rId5" Type="http://schemas.openxmlformats.org/officeDocument/2006/relationships/diagramQuickStyle" Target="../diagrams/quickStyle242.xml"/><Relationship Id="rId10" Type="http://schemas.openxmlformats.org/officeDocument/2006/relationships/diagramQuickStyle" Target="../diagrams/quickStyle243.xml"/><Relationship Id="rId4" Type="http://schemas.openxmlformats.org/officeDocument/2006/relationships/diagramLayout" Target="../diagrams/layout242.xml"/><Relationship Id="rId9" Type="http://schemas.openxmlformats.org/officeDocument/2006/relationships/diagramLayout" Target="../diagrams/layout243.xml"/></Relationships>
</file>

<file path=ppt/slides/_rels/slide237.xml.rels><?xml version="1.0" encoding="UTF-8" standalone="yes"?>
<Relationships xmlns="http://schemas.openxmlformats.org/package/2006/relationships"><Relationship Id="rId8" Type="http://schemas.openxmlformats.org/officeDocument/2006/relationships/slide" Target="slide224.xml"/><Relationship Id="rId3" Type="http://schemas.openxmlformats.org/officeDocument/2006/relationships/diagramData" Target="../diagrams/data244.xml"/><Relationship Id="rId7" Type="http://schemas.microsoft.com/office/2007/relationships/diagramDrawing" Target="../diagrams/drawing244.xml"/><Relationship Id="rId2" Type="http://schemas.openxmlformats.org/officeDocument/2006/relationships/notesSlide" Target="../notesSlides/notesSlide211.xml"/><Relationship Id="rId1" Type="http://schemas.openxmlformats.org/officeDocument/2006/relationships/slideLayout" Target="../slideLayouts/slideLayout2.xml"/><Relationship Id="rId6" Type="http://schemas.openxmlformats.org/officeDocument/2006/relationships/diagramColors" Target="../diagrams/colors244.xml"/><Relationship Id="rId5" Type="http://schemas.openxmlformats.org/officeDocument/2006/relationships/diagramQuickStyle" Target="../diagrams/quickStyle244.xml"/><Relationship Id="rId4" Type="http://schemas.openxmlformats.org/officeDocument/2006/relationships/diagramLayout" Target="../diagrams/layout244.xml"/></Relationships>
</file>

<file path=ppt/slides/_rels/slide238.xml.rels><?xml version="1.0" encoding="UTF-8" standalone="yes"?>
<Relationships xmlns="http://schemas.openxmlformats.org/package/2006/relationships"><Relationship Id="rId8" Type="http://schemas.openxmlformats.org/officeDocument/2006/relationships/slide" Target="slide225.xml"/><Relationship Id="rId3" Type="http://schemas.openxmlformats.org/officeDocument/2006/relationships/diagramData" Target="../diagrams/data245.xml"/><Relationship Id="rId7" Type="http://schemas.microsoft.com/office/2007/relationships/diagramDrawing" Target="../diagrams/drawing245.xml"/><Relationship Id="rId2" Type="http://schemas.openxmlformats.org/officeDocument/2006/relationships/notesSlide" Target="../notesSlides/notesSlide212.xml"/><Relationship Id="rId1" Type="http://schemas.openxmlformats.org/officeDocument/2006/relationships/slideLayout" Target="../slideLayouts/slideLayout2.xml"/><Relationship Id="rId6" Type="http://schemas.openxmlformats.org/officeDocument/2006/relationships/diagramColors" Target="../diagrams/colors245.xml"/><Relationship Id="rId5" Type="http://schemas.openxmlformats.org/officeDocument/2006/relationships/diagramQuickStyle" Target="../diagrams/quickStyle245.xml"/><Relationship Id="rId4" Type="http://schemas.openxmlformats.org/officeDocument/2006/relationships/diagramLayout" Target="../diagrams/layout245.xml"/></Relationships>
</file>

<file path=ppt/slides/_rels/slide239.xml.rels><?xml version="1.0" encoding="UTF-8" standalone="yes"?>
<Relationships xmlns="http://schemas.openxmlformats.org/package/2006/relationships"><Relationship Id="rId8" Type="http://schemas.openxmlformats.org/officeDocument/2006/relationships/diagramData" Target="../diagrams/data247.xml"/><Relationship Id="rId13" Type="http://schemas.openxmlformats.org/officeDocument/2006/relationships/slide" Target="slide225.xml"/><Relationship Id="rId3" Type="http://schemas.openxmlformats.org/officeDocument/2006/relationships/diagramData" Target="../diagrams/data246.xml"/><Relationship Id="rId7" Type="http://schemas.microsoft.com/office/2007/relationships/diagramDrawing" Target="../diagrams/drawing246.xml"/><Relationship Id="rId12" Type="http://schemas.microsoft.com/office/2007/relationships/diagramDrawing" Target="../diagrams/drawing247.xml"/><Relationship Id="rId2" Type="http://schemas.openxmlformats.org/officeDocument/2006/relationships/notesSlide" Target="../notesSlides/notesSlide213.xml"/><Relationship Id="rId1" Type="http://schemas.openxmlformats.org/officeDocument/2006/relationships/slideLayout" Target="../slideLayouts/slideLayout2.xml"/><Relationship Id="rId6" Type="http://schemas.openxmlformats.org/officeDocument/2006/relationships/diagramColors" Target="../diagrams/colors246.xml"/><Relationship Id="rId11" Type="http://schemas.openxmlformats.org/officeDocument/2006/relationships/diagramColors" Target="../diagrams/colors247.xml"/><Relationship Id="rId5" Type="http://schemas.openxmlformats.org/officeDocument/2006/relationships/diagramQuickStyle" Target="../diagrams/quickStyle246.xml"/><Relationship Id="rId10" Type="http://schemas.openxmlformats.org/officeDocument/2006/relationships/diagramQuickStyle" Target="../diagrams/quickStyle247.xml"/><Relationship Id="rId4" Type="http://schemas.openxmlformats.org/officeDocument/2006/relationships/diagramLayout" Target="../diagrams/layout246.xml"/><Relationship Id="rId9" Type="http://schemas.openxmlformats.org/officeDocument/2006/relationships/diagramLayout" Target="../diagrams/layout247.xml"/></Relationships>
</file>

<file path=ppt/slides/_rels/slide24.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slide" Target="slide9.xml"/><Relationship Id="rId3" Type="http://schemas.openxmlformats.org/officeDocument/2006/relationships/diagramData" Target="../diagrams/data23.xml"/><Relationship Id="rId7" Type="http://schemas.microsoft.com/office/2007/relationships/diagramDrawing" Target="../diagrams/drawing23.xml"/><Relationship Id="rId12" Type="http://schemas.microsoft.com/office/2007/relationships/diagramDrawing" Target="../diagrams/drawing2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0" Type="http://schemas.openxmlformats.org/officeDocument/2006/relationships/diagramQuickStyle" Target="../diagrams/quickStyle24.xml"/><Relationship Id="rId4" Type="http://schemas.openxmlformats.org/officeDocument/2006/relationships/diagramLayout" Target="../diagrams/layout23.xml"/><Relationship Id="rId9" Type="http://schemas.openxmlformats.org/officeDocument/2006/relationships/diagramLayout" Target="../diagrams/layout24.xml"/></Relationships>
</file>

<file path=ppt/slides/_rels/slide240.xml.rels><?xml version="1.0" encoding="UTF-8" standalone="yes"?>
<Relationships xmlns="http://schemas.openxmlformats.org/package/2006/relationships"><Relationship Id="rId8" Type="http://schemas.openxmlformats.org/officeDocument/2006/relationships/slide" Target="slide225.xml"/><Relationship Id="rId3" Type="http://schemas.openxmlformats.org/officeDocument/2006/relationships/diagramData" Target="../diagrams/data248.xml"/><Relationship Id="rId7" Type="http://schemas.microsoft.com/office/2007/relationships/diagramDrawing" Target="../diagrams/drawing248.xml"/><Relationship Id="rId2" Type="http://schemas.openxmlformats.org/officeDocument/2006/relationships/notesSlide" Target="../notesSlides/notesSlide214.xml"/><Relationship Id="rId1" Type="http://schemas.openxmlformats.org/officeDocument/2006/relationships/slideLayout" Target="../slideLayouts/slideLayout2.xml"/><Relationship Id="rId6" Type="http://schemas.openxmlformats.org/officeDocument/2006/relationships/diagramColors" Target="../diagrams/colors248.xml"/><Relationship Id="rId5" Type="http://schemas.openxmlformats.org/officeDocument/2006/relationships/diagramQuickStyle" Target="../diagrams/quickStyle248.xml"/><Relationship Id="rId4" Type="http://schemas.openxmlformats.org/officeDocument/2006/relationships/diagramLayout" Target="../diagrams/layout248.xml"/></Relationships>
</file>

<file path=ppt/slides/_rels/slide241.xml.rels><?xml version="1.0" encoding="UTF-8" standalone="yes"?>
<Relationships xmlns="http://schemas.openxmlformats.org/package/2006/relationships"><Relationship Id="rId8" Type="http://schemas.openxmlformats.org/officeDocument/2006/relationships/slide" Target="slide226.xml"/><Relationship Id="rId3" Type="http://schemas.openxmlformats.org/officeDocument/2006/relationships/diagramData" Target="../diagrams/data249.xml"/><Relationship Id="rId7" Type="http://schemas.microsoft.com/office/2007/relationships/diagramDrawing" Target="../diagrams/drawing249.xml"/><Relationship Id="rId2" Type="http://schemas.openxmlformats.org/officeDocument/2006/relationships/notesSlide" Target="../notesSlides/notesSlide215.xml"/><Relationship Id="rId1" Type="http://schemas.openxmlformats.org/officeDocument/2006/relationships/slideLayout" Target="../slideLayouts/slideLayout2.xml"/><Relationship Id="rId6" Type="http://schemas.openxmlformats.org/officeDocument/2006/relationships/diagramColors" Target="../diagrams/colors249.xml"/><Relationship Id="rId5" Type="http://schemas.openxmlformats.org/officeDocument/2006/relationships/diagramQuickStyle" Target="../diagrams/quickStyle249.xml"/><Relationship Id="rId4" Type="http://schemas.openxmlformats.org/officeDocument/2006/relationships/diagramLayout" Target="../diagrams/layout249.xml"/></Relationships>
</file>

<file path=ppt/slides/_rels/slide242.xml.rels><?xml version="1.0" encoding="UTF-8" standalone="yes"?>
<Relationships xmlns="http://schemas.openxmlformats.org/package/2006/relationships"><Relationship Id="rId8" Type="http://schemas.openxmlformats.org/officeDocument/2006/relationships/diagramData" Target="../diagrams/data251.xml"/><Relationship Id="rId13" Type="http://schemas.openxmlformats.org/officeDocument/2006/relationships/slide" Target="slide226.xml"/><Relationship Id="rId3" Type="http://schemas.openxmlformats.org/officeDocument/2006/relationships/diagramData" Target="../diagrams/data250.xml"/><Relationship Id="rId7" Type="http://schemas.microsoft.com/office/2007/relationships/diagramDrawing" Target="../diagrams/drawing250.xml"/><Relationship Id="rId12" Type="http://schemas.microsoft.com/office/2007/relationships/diagramDrawing" Target="../diagrams/drawing251.xml"/><Relationship Id="rId2" Type="http://schemas.openxmlformats.org/officeDocument/2006/relationships/notesSlide" Target="../notesSlides/notesSlide216.xml"/><Relationship Id="rId1" Type="http://schemas.openxmlformats.org/officeDocument/2006/relationships/slideLayout" Target="../slideLayouts/slideLayout2.xml"/><Relationship Id="rId6" Type="http://schemas.openxmlformats.org/officeDocument/2006/relationships/diagramColors" Target="../diagrams/colors250.xml"/><Relationship Id="rId11" Type="http://schemas.openxmlformats.org/officeDocument/2006/relationships/diagramColors" Target="../diagrams/colors251.xml"/><Relationship Id="rId5" Type="http://schemas.openxmlformats.org/officeDocument/2006/relationships/diagramQuickStyle" Target="../diagrams/quickStyle250.xml"/><Relationship Id="rId10" Type="http://schemas.openxmlformats.org/officeDocument/2006/relationships/diagramQuickStyle" Target="../diagrams/quickStyle251.xml"/><Relationship Id="rId4" Type="http://schemas.openxmlformats.org/officeDocument/2006/relationships/diagramLayout" Target="../diagrams/layout250.xml"/><Relationship Id="rId9" Type="http://schemas.openxmlformats.org/officeDocument/2006/relationships/diagramLayout" Target="../diagrams/layout251.xml"/></Relationships>
</file>

<file path=ppt/slides/_rels/slide243.xml.rels><?xml version="1.0" encoding="UTF-8" standalone="yes"?>
<Relationships xmlns="http://schemas.openxmlformats.org/package/2006/relationships"><Relationship Id="rId8" Type="http://schemas.openxmlformats.org/officeDocument/2006/relationships/slide" Target="slide226.xml"/><Relationship Id="rId3" Type="http://schemas.openxmlformats.org/officeDocument/2006/relationships/diagramData" Target="../diagrams/data252.xml"/><Relationship Id="rId7" Type="http://schemas.microsoft.com/office/2007/relationships/diagramDrawing" Target="../diagrams/drawing252.xml"/><Relationship Id="rId2" Type="http://schemas.openxmlformats.org/officeDocument/2006/relationships/notesSlide" Target="../notesSlides/notesSlide217.xml"/><Relationship Id="rId1" Type="http://schemas.openxmlformats.org/officeDocument/2006/relationships/slideLayout" Target="../slideLayouts/slideLayout2.xml"/><Relationship Id="rId6" Type="http://schemas.openxmlformats.org/officeDocument/2006/relationships/diagramColors" Target="../diagrams/colors252.xml"/><Relationship Id="rId5" Type="http://schemas.openxmlformats.org/officeDocument/2006/relationships/diagramQuickStyle" Target="../diagrams/quickStyle252.xml"/><Relationship Id="rId4" Type="http://schemas.openxmlformats.org/officeDocument/2006/relationships/diagramLayout" Target="../diagrams/layout252.xml"/></Relationships>
</file>

<file path=ppt/slides/_rels/slide244.xml.rels><?xml version="1.0" encoding="UTF-8" standalone="yes"?>
<Relationships xmlns="http://schemas.openxmlformats.org/package/2006/relationships"><Relationship Id="rId8" Type="http://schemas.openxmlformats.org/officeDocument/2006/relationships/slide" Target="slide227.xml"/><Relationship Id="rId3" Type="http://schemas.openxmlformats.org/officeDocument/2006/relationships/diagramData" Target="../diagrams/data253.xml"/><Relationship Id="rId7" Type="http://schemas.microsoft.com/office/2007/relationships/diagramDrawing" Target="../diagrams/drawing253.xml"/><Relationship Id="rId2" Type="http://schemas.openxmlformats.org/officeDocument/2006/relationships/notesSlide" Target="../notesSlides/notesSlide218.xml"/><Relationship Id="rId1" Type="http://schemas.openxmlformats.org/officeDocument/2006/relationships/slideLayout" Target="../slideLayouts/slideLayout2.xml"/><Relationship Id="rId6" Type="http://schemas.openxmlformats.org/officeDocument/2006/relationships/diagramColors" Target="../diagrams/colors253.xml"/><Relationship Id="rId5" Type="http://schemas.openxmlformats.org/officeDocument/2006/relationships/diagramQuickStyle" Target="../diagrams/quickStyle253.xml"/><Relationship Id="rId4" Type="http://schemas.openxmlformats.org/officeDocument/2006/relationships/diagramLayout" Target="../diagrams/layout253.xml"/></Relationships>
</file>

<file path=ppt/slides/_rels/slide245.xml.rels><?xml version="1.0" encoding="UTF-8" standalone="yes"?>
<Relationships xmlns="http://schemas.openxmlformats.org/package/2006/relationships"><Relationship Id="rId8" Type="http://schemas.openxmlformats.org/officeDocument/2006/relationships/diagramData" Target="../diagrams/data255.xml"/><Relationship Id="rId13" Type="http://schemas.openxmlformats.org/officeDocument/2006/relationships/slide" Target="slide227.xml"/><Relationship Id="rId3" Type="http://schemas.openxmlformats.org/officeDocument/2006/relationships/diagramData" Target="../diagrams/data254.xml"/><Relationship Id="rId7" Type="http://schemas.microsoft.com/office/2007/relationships/diagramDrawing" Target="../diagrams/drawing254.xml"/><Relationship Id="rId12" Type="http://schemas.microsoft.com/office/2007/relationships/diagramDrawing" Target="../diagrams/drawing255.xml"/><Relationship Id="rId2" Type="http://schemas.openxmlformats.org/officeDocument/2006/relationships/notesSlide" Target="../notesSlides/notesSlide219.xml"/><Relationship Id="rId1" Type="http://schemas.openxmlformats.org/officeDocument/2006/relationships/slideLayout" Target="../slideLayouts/slideLayout2.xml"/><Relationship Id="rId6" Type="http://schemas.openxmlformats.org/officeDocument/2006/relationships/diagramColors" Target="../diagrams/colors254.xml"/><Relationship Id="rId11" Type="http://schemas.openxmlformats.org/officeDocument/2006/relationships/diagramColors" Target="../diagrams/colors255.xml"/><Relationship Id="rId5" Type="http://schemas.openxmlformats.org/officeDocument/2006/relationships/diagramQuickStyle" Target="../diagrams/quickStyle254.xml"/><Relationship Id="rId10" Type="http://schemas.openxmlformats.org/officeDocument/2006/relationships/diagramQuickStyle" Target="../diagrams/quickStyle255.xml"/><Relationship Id="rId4" Type="http://schemas.openxmlformats.org/officeDocument/2006/relationships/diagramLayout" Target="../diagrams/layout254.xml"/><Relationship Id="rId9" Type="http://schemas.openxmlformats.org/officeDocument/2006/relationships/diagramLayout" Target="../diagrams/layout255.xml"/></Relationships>
</file>

<file path=ppt/slides/_rels/slide246.xml.rels><?xml version="1.0" encoding="UTF-8" standalone="yes"?>
<Relationships xmlns="http://schemas.openxmlformats.org/package/2006/relationships"><Relationship Id="rId8" Type="http://schemas.openxmlformats.org/officeDocument/2006/relationships/slide" Target="slide227.xml"/><Relationship Id="rId3" Type="http://schemas.openxmlformats.org/officeDocument/2006/relationships/diagramData" Target="../diagrams/data256.xml"/><Relationship Id="rId7" Type="http://schemas.microsoft.com/office/2007/relationships/diagramDrawing" Target="../diagrams/drawing256.xml"/><Relationship Id="rId2" Type="http://schemas.openxmlformats.org/officeDocument/2006/relationships/notesSlide" Target="../notesSlides/notesSlide220.xml"/><Relationship Id="rId1" Type="http://schemas.openxmlformats.org/officeDocument/2006/relationships/slideLayout" Target="../slideLayouts/slideLayout2.xml"/><Relationship Id="rId6" Type="http://schemas.openxmlformats.org/officeDocument/2006/relationships/diagramColors" Target="../diagrams/colors256.xml"/><Relationship Id="rId5" Type="http://schemas.openxmlformats.org/officeDocument/2006/relationships/diagramQuickStyle" Target="../diagrams/quickStyle256.xml"/><Relationship Id="rId4" Type="http://schemas.openxmlformats.org/officeDocument/2006/relationships/diagramLayout" Target="../diagrams/layout256.xml"/></Relationships>
</file>

<file path=ppt/slides/_rels/slide24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257.xml"/><Relationship Id="rId7" Type="http://schemas.microsoft.com/office/2007/relationships/diagramDrawing" Target="../diagrams/drawing257.xml"/><Relationship Id="rId2" Type="http://schemas.openxmlformats.org/officeDocument/2006/relationships/notesSlide" Target="../notesSlides/notesSlide221.xml"/><Relationship Id="rId1" Type="http://schemas.openxmlformats.org/officeDocument/2006/relationships/slideLayout" Target="../slideLayouts/slideLayout2.xml"/><Relationship Id="rId6" Type="http://schemas.openxmlformats.org/officeDocument/2006/relationships/diagramColors" Target="../diagrams/colors257.xml"/><Relationship Id="rId5" Type="http://schemas.openxmlformats.org/officeDocument/2006/relationships/diagramQuickStyle" Target="../diagrams/quickStyle257.xml"/><Relationship Id="rId4" Type="http://schemas.openxmlformats.org/officeDocument/2006/relationships/diagramLayout" Target="../diagrams/layout257.xml"/></Relationships>
</file>

<file path=ppt/slides/_rels/slide248.xml.rels><?xml version="1.0" encoding="UTF-8" standalone="yes"?>
<Relationships xmlns="http://schemas.openxmlformats.org/package/2006/relationships"><Relationship Id="rId8" Type="http://schemas.openxmlformats.org/officeDocument/2006/relationships/diagramData" Target="../diagrams/data259.xml"/><Relationship Id="rId13" Type="http://schemas.openxmlformats.org/officeDocument/2006/relationships/slide" Target="slide3.xml"/><Relationship Id="rId3" Type="http://schemas.openxmlformats.org/officeDocument/2006/relationships/diagramData" Target="../diagrams/data258.xml"/><Relationship Id="rId7" Type="http://schemas.microsoft.com/office/2007/relationships/diagramDrawing" Target="../diagrams/drawing258.xml"/><Relationship Id="rId12" Type="http://schemas.microsoft.com/office/2007/relationships/diagramDrawing" Target="../diagrams/drawing259.xml"/><Relationship Id="rId2" Type="http://schemas.openxmlformats.org/officeDocument/2006/relationships/notesSlide" Target="../notesSlides/notesSlide222.xml"/><Relationship Id="rId1" Type="http://schemas.openxmlformats.org/officeDocument/2006/relationships/slideLayout" Target="../slideLayouts/slideLayout2.xml"/><Relationship Id="rId6" Type="http://schemas.openxmlformats.org/officeDocument/2006/relationships/diagramColors" Target="../diagrams/colors258.xml"/><Relationship Id="rId11" Type="http://schemas.openxmlformats.org/officeDocument/2006/relationships/diagramColors" Target="../diagrams/colors259.xml"/><Relationship Id="rId5" Type="http://schemas.openxmlformats.org/officeDocument/2006/relationships/diagramQuickStyle" Target="../diagrams/quickStyle258.xml"/><Relationship Id="rId10" Type="http://schemas.openxmlformats.org/officeDocument/2006/relationships/diagramQuickStyle" Target="../diagrams/quickStyle259.xml"/><Relationship Id="rId4" Type="http://schemas.openxmlformats.org/officeDocument/2006/relationships/diagramLayout" Target="../diagrams/layout258.xml"/><Relationship Id="rId9" Type="http://schemas.openxmlformats.org/officeDocument/2006/relationships/diagramLayout" Target="../diagrams/layout259.xml"/></Relationships>
</file>

<file path=ppt/slides/_rels/slide249.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260.xml"/><Relationship Id="rId7" Type="http://schemas.microsoft.com/office/2007/relationships/diagramDrawing" Target="../diagrams/drawing260.xml"/><Relationship Id="rId2" Type="http://schemas.openxmlformats.org/officeDocument/2006/relationships/notesSlide" Target="../notesSlides/notesSlide223.xml"/><Relationship Id="rId1" Type="http://schemas.openxmlformats.org/officeDocument/2006/relationships/slideLayout" Target="../slideLayouts/slideLayout2.xml"/><Relationship Id="rId6" Type="http://schemas.openxmlformats.org/officeDocument/2006/relationships/diagramColors" Target="../diagrams/colors260.xml"/><Relationship Id="rId5" Type="http://schemas.openxmlformats.org/officeDocument/2006/relationships/diagramQuickStyle" Target="../diagrams/quickStyle260.xml"/><Relationship Id="rId4" Type="http://schemas.openxmlformats.org/officeDocument/2006/relationships/diagramLayout" Target="../diagrams/layout260.xml"/></Relationships>
</file>

<file path=ppt/slides/_rels/slide25.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26.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slide" Target="slide3.xml"/><Relationship Id="rId3" Type="http://schemas.openxmlformats.org/officeDocument/2006/relationships/diagramData" Target="../diagrams/data27.xml"/><Relationship Id="rId7" Type="http://schemas.microsoft.com/office/2007/relationships/diagramDrawing" Target="../diagrams/drawing27.xml"/><Relationship Id="rId12" Type="http://schemas.microsoft.com/office/2007/relationships/diagramDrawing" Target="../diagrams/drawing28.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5" Type="http://schemas.openxmlformats.org/officeDocument/2006/relationships/diagramQuickStyle" Target="../diagrams/quickStyle27.xml"/><Relationship Id="rId10" Type="http://schemas.openxmlformats.org/officeDocument/2006/relationships/diagramQuickStyle" Target="../diagrams/quickStyle28.xml"/><Relationship Id="rId4" Type="http://schemas.openxmlformats.org/officeDocument/2006/relationships/diagramLayout" Target="../diagrams/layout27.xml"/><Relationship Id="rId9" Type="http://schemas.openxmlformats.org/officeDocument/2006/relationships/diagramLayout" Target="../diagrams/layout28.xml"/></Relationships>
</file>

<file path=ppt/slides/_rels/slide28.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221.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diagramData" Target="../diagrams/data30.xml"/><Relationship Id="rId7" Type="http://schemas.microsoft.com/office/2007/relationships/diagramDrawing" Target="../diagrams/drawing30.xml"/><Relationship Id="rId12" Type="http://schemas.openxmlformats.org/officeDocument/2006/relationships/image" Target="../media/image15.sv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30.xml"/><Relationship Id="rId11" Type="http://schemas.openxmlformats.org/officeDocument/2006/relationships/image" Target="../media/image14.png"/><Relationship Id="rId5" Type="http://schemas.openxmlformats.org/officeDocument/2006/relationships/diagramQuickStyle" Target="../diagrams/quickStyle30.xml"/><Relationship Id="rId10" Type="http://schemas.openxmlformats.org/officeDocument/2006/relationships/slide" Target="slide42.xml"/><Relationship Id="rId4" Type="http://schemas.openxmlformats.org/officeDocument/2006/relationships/diagramLayout" Target="../diagrams/layout30.xml"/><Relationship Id="rId9" Type="http://schemas.openxmlformats.org/officeDocument/2006/relationships/slide" Target="slide41.xml"/></Relationships>
</file>

<file path=ppt/slides/_rels/slide31.xml.rels><?xml version="1.0" encoding="UTF-8" standalone="yes"?>
<Relationships xmlns="http://schemas.openxmlformats.org/package/2006/relationships"><Relationship Id="rId8" Type="http://schemas.openxmlformats.org/officeDocument/2006/relationships/slide" Target="slide43.xml"/><Relationship Id="rId3" Type="http://schemas.openxmlformats.org/officeDocument/2006/relationships/diagramData" Target="../diagrams/data31.xml"/><Relationship Id="rId7" Type="http://schemas.microsoft.com/office/2007/relationships/diagramDrawing" Target="../diagrams/drawing31.xml"/><Relationship Id="rId12" Type="http://schemas.openxmlformats.org/officeDocument/2006/relationships/image" Target="../media/image15.sv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31.xml"/><Relationship Id="rId11" Type="http://schemas.openxmlformats.org/officeDocument/2006/relationships/image" Target="../media/image14.png"/><Relationship Id="rId5" Type="http://schemas.openxmlformats.org/officeDocument/2006/relationships/diagramQuickStyle" Target="../diagrams/quickStyle31.xml"/><Relationship Id="rId10" Type="http://schemas.openxmlformats.org/officeDocument/2006/relationships/slide" Target="slide45.xml"/><Relationship Id="rId4" Type="http://schemas.openxmlformats.org/officeDocument/2006/relationships/diagramLayout" Target="../diagrams/layout31.xml"/><Relationship Id="rId9" Type="http://schemas.openxmlformats.org/officeDocument/2006/relationships/slide" Target="slide44.xml"/></Relationships>
</file>

<file path=ppt/slides/_rels/slide32.xml.rels><?xml version="1.0" encoding="UTF-8" standalone="yes"?>
<Relationships xmlns="http://schemas.openxmlformats.org/package/2006/relationships"><Relationship Id="rId8" Type="http://schemas.openxmlformats.org/officeDocument/2006/relationships/slide" Target="slide46.xml"/><Relationship Id="rId3" Type="http://schemas.openxmlformats.org/officeDocument/2006/relationships/diagramData" Target="../diagrams/data32.xml"/><Relationship Id="rId7" Type="http://schemas.microsoft.com/office/2007/relationships/diagramDrawing" Target="../diagrams/drawing32.xml"/><Relationship Id="rId12" Type="http://schemas.openxmlformats.org/officeDocument/2006/relationships/image" Target="../media/image15.sv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32.xml"/><Relationship Id="rId11" Type="http://schemas.openxmlformats.org/officeDocument/2006/relationships/image" Target="../media/image14.png"/><Relationship Id="rId5" Type="http://schemas.openxmlformats.org/officeDocument/2006/relationships/diagramQuickStyle" Target="../diagrams/quickStyle32.xml"/><Relationship Id="rId10" Type="http://schemas.openxmlformats.org/officeDocument/2006/relationships/slide" Target="slide48.xml"/><Relationship Id="rId4" Type="http://schemas.openxmlformats.org/officeDocument/2006/relationships/diagramLayout" Target="../diagrams/layout32.xml"/><Relationship Id="rId9" Type="http://schemas.openxmlformats.org/officeDocument/2006/relationships/slide" Target="slide47.xml"/></Relationships>
</file>

<file path=ppt/slides/_rels/slide33.xml.rels><?xml version="1.0" encoding="UTF-8" standalone="yes"?>
<Relationships xmlns="http://schemas.openxmlformats.org/package/2006/relationships"><Relationship Id="rId8" Type="http://schemas.openxmlformats.org/officeDocument/2006/relationships/slide" Target="slide49.xml"/><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33.xml"/><Relationship Id="rId5" Type="http://schemas.openxmlformats.org/officeDocument/2006/relationships/diagramQuickStyle" Target="../diagrams/quickStyle33.xml"/><Relationship Id="rId10" Type="http://schemas.openxmlformats.org/officeDocument/2006/relationships/slide" Target="slide51.xml"/><Relationship Id="rId4" Type="http://schemas.openxmlformats.org/officeDocument/2006/relationships/diagramLayout" Target="../diagrams/layout33.xml"/><Relationship Id="rId9" Type="http://schemas.openxmlformats.org/officeDocument/2006/relationships/slide" Target="slide50.xml"/></Relationships>
</file>

<file path=ppt/slides/_rels/slide34.xml.rels><?xml version="1.0" encoding="UTF-8" standalone="yes"?>
<Relationships xmlns="http://schemas.openxmlformats.org/package/2006/relationships"><Relationship Id="rId8" Type="http://schemas.openxmlformats.org/officeDocument/2006/relationships/slide" Target="slide52.xml"/><Relationship Id="rId3" Type="http://schemas.openxmlformats.org/officeDocument/2006/relationships/diagramData" Target="../diagrams/data34.xml"/><Relationship Id="rId7" Type="http://schemas.microsoft.com/office/2007/relationships/diagramDrawing" Target="../diagrams/drawing34.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34.xml"/><Relationship Id="rId5" Type="http://schemas.openxmlformats.org/officeDocument/2006/relationships/diagramQuickStyle" Target="../diagrams/quickStyle34.xml"/><Relationship Id="rId10" Type="http://schemas.openxmlformats.org/officeDocument/2006/relationships/slide" Target="slide54.xml"/><Relationship Id="rId4" Type="http://schemas.openxmlformats.org/officeDocument/2006/relationships/diagramLayout" Target="../diagrams/layout34.xml"/><Relationship Id="rId9" Type="http://schemas.openxmlformats.org/officeDocument/2006/relationships/slide" Target="slide53.xml"/></Relationships>
</file>

<file path=ppt/slides/_rels/slide35.xml.rels><?xml version="1.0" encoding="UTF-8" standalone="yes"?>
<Relationships xmlns="http://schemas.openxmlformats.org/package/2006/relationships"><Relationship Id="rId8" Type="http://schemas.openxmlformats.org/officeDocument/2006/relationships/slide" Target="slide55.xml"/><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10" Type="http://schemas.openxmlformats.org/officeDocument/2006/relationships/slide" Target="slide57.xml"/><Relationship Id="rId4" Type="http://schemas.openxmlformats.org/officeDocument/2006/relationships/diagramLayout" Target="../diagrams/layout35.xml"/><Relationship Id="rId9" Type="http://schemas.openxmlformats.org/officeDocument/2006/relationships/slide" Target="slide56.xml"/></Relationships>
</file>

<file path=ppt/slides/_rels/slide36.xml.rels><?xml version="1.0" encoding="UTF-8" standalone="yes"?>
<Relationships xmlns="http://schemas.openxmlformats.org/package/2006/relationships"><Relationship Id="rId8" Type="http://schemas.openxmlformats.org/officeDocument/2006/relationships/slide" Target="slide58.xml"/><Relationship Id="rId3" Type="http://schemas.openxmlformats.org/officeDocument/2006/relationships/diagramData" Target="../diagrams/data36.xml"/><Relationship Id="rId7" Type="http://schemas.microsoft.com/office/2007/relationships/diagramDrawing" Target="../diagrams/drawing36.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36.xml"/><Relationship Id="rId5" Type="http://schemas.openxmlformats.org/officeDocument/2006/relationships/diagramQuickStyle" Target="../diagrams/quickStyle36.xml"/><Relationship Id="rId10" Type="http://schemas.openxmlformats.org/officeDocument/2006/relationships/slide" Target="slide60.xml"/><Relationship Id="rId4" Type="http://schemas.openxmlformats.org/officeDocument/2006/relationships/diagramLayout" Target="../diagrams/layout36.xml"/><Relationship Id="rId9" Type="http://schemas.openxmlformats.org/officeDocument/2006/relationships/slide" Target="slide59.xml"/></Relationships>
</file>

<file path=ppt/slides/_rels/slide37.xml.rels><?xml version="1.0" encoding="UTF-8" standalone="yes"?>
<Relationships xmlns="http://schemas.openxmlformats.org/package/2006/relationships"><Relationship Id="rId8" Type="http://schemas.openxmlformats.org/officeDocument/2006/relationships/slide" Target="slide61.xml"/><Relationship Id="rId3" Type="http://schemas.openxmlformats.org/officeDocument/2006/relationships/diagramData" Target="../diagrams/data37.xml"/><Relationship Id="rId7" Type="http://schemas.microsoft.com/office/2007/relationships/diagramDrawing" Target="../diagrams/drawing37.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37.xml"/><Relationship Id="rId5" Type="http://schemas.openxmlformats.org/officeDocument/2006/relationships/diagramQuickStyle" Target="../diagrams/quickStyle37.xml"/><Relationship Id="rId10" Type="http://schemas.openxmlformats.org/officeDocument/2006/relationships/slide" Target="slide63.xml"/><Relationship Id="rId4" Type="http://schemas.openxmlformats.org/officeDocument/2006/relationships/diagramLayout" Target="../diagrams/layout37.xml"/><Relationship Id="rId9" Type="http://schemas.openxmlformats.org/officeDocument/2006/relationships/slide" Target="slide62.xml"/></Relationships>
</file>

<file path=ppt/slides/_rels/slide38.xml.rels><?xml version="1.0" encoding="UTF-8" standalone="yes"?>
<Relationships xmlns="http://schemas.openxmlformats.org/package/2006/relationships"><Relationship Id="rId8" Type="http://schemas.openxmlformats.org/officeDocument/2006/relationships/slide" Target="slide64.xml"/><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10" Type="http://schemas.openxmlformats.org/officeDocument/2006/relationships/slide" Target="slide66.xml"/><Relationship Id="rId4" Type="http://schemas.openxmlformats.org/officeDocument/2006/relationships/diagramLayout" Target="../diagrams/layout38.xml"/><Relationship Id="rId9" Type="http://schemas.openxmlformats.org/officeDocument/2006/relationships/slide" Target="slide65.xml"/></Relationships>
</file>

<file path=ppt/slides/_rels/slide39.xml.rels><?xml version="1.0" encoding="UTF-8" standalone="yes"?>
<Relationships xmlns="http://schemas.openxmlformats.org/package/2006/relationships"><Relationship Id="rId8" Type="http://schemas.openxmlformats.org/officeDocument/2006/relationships/slide" Target="slide67.xml"/><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10" Type="http://schemas.openxmlformats.org/officeDocument/2006/relationships/slide" Target="slide69.xml"/><Relationship Id="rId4" Type="http://schemas.openxmlformats.org/officeDocument/2006/relationships/diagramLayout" Target="../diagrams/layout39.xml"/><Relationship Id="rId9" Type="http://schemas.openxmlformats.org/officeDocument/2006/relationships/slide" Target="slide68.xml"/></Relationships>
</file>

<file path=ppt/slides/_rels/slide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15.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14.png"/><Relationship Id="rId5" Type="http://schemas.openxmlformats.org/officeDocument/2006/relationships/diagramQuickStyle" Target="../diagrams/quickStyle3.xml"/><Relationship Id="rId10" Type="http://schemas.openxmlformats.org/officeDocument/2006/relationships/slide" Target="slide13.xml"/><Relationship Id="rId4" Type="http://schemas.openxmlformats.org/officeDocument/2006/relationships/diagramLayout" Target="../diagrams/layout3.xml"/><Relationship Id="rId9" Type="http://schemas.openxmlformats.org/officeDocument/2006/relationships/slide" Target="slide12.xml"/></Relationships>
</file>

<file path=ppt/slides/_rels/slide40.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Data" Target="../diagrams/data40.xml"/><Relationship Id="rId7" Type="http://schemas.microsoft.com/office/2007/relationships/diagramDrawing" Target="../diagrams/drawing40.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40.xml"/><Relationship Id="rId5" Type="http://schemas.openxmlformats.org/officeDocument/2006/relationships/diagramQuickStyle" Target="../diagrams/quickStyle40.xml"/><Relationship Id="rId10" Type="http://schemas.openxmlformats.org/officeDocument/2006/relationships/image" Target="../media/image15.svg"/><Relationship Id="rId4" Type="http://schemas.openxmlformats.org/officeDocument/2006/relationships/diagramLayout" Target="../diagrams/layout40.xml"/><Relationship Id="rId9" Type="http://schemas.openxmlformats.org/officeDocument/2006/relationships/image" Target="../media/image14.png"/></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42.xml"/><Relationship Id="rId13" Type="http://schemas.openxmlformats.org/officeDocument/2006/relationships/slide" Target="slide31.xml"/><Relationship Id="rId3" Type="http://schemas.openxmlformats.org/officeDocument/2006/relationships/diagramData" Target="../diagrams/data41.xml"/><Relationship Id="rId7" Type="http://schemas.microsoft.com/office/2007/relationships/diagramDrawing" Target="../diagrams/drawing41.xml"/><Relationship Id="rId12" Type="http://schemas.microsoft.com/office/2007/relationships/diagramDrawing" Target="../diagrams/drawing42.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41.xml"/><Relationship Id="rId11" Type="http://schemas.openxmlformats.org/officeDocument/2006/relationships/diagramColors" Target="../diagrams/colors42.xml"/><Relationship Id="rId5" Type="http://schemas.openxmlformats.org/officeDocument/2006/relationships/diagramQuickStyle" Target="../diagrams/quickStyle41.xml"/><Relationship Id="rId15" Type="http://schemas.openxmlformats.org/officeDocument/2006/relationships/image" Target="../media/image15.svg"/><Relationship Id="rId10" Type="http://schemas.openxmlformats.org/officeDocument/2006/relationships/diagramQuickStyle" Target="../diagrams/quickStyle42.xml"/><Relationship Id="rId4" Type="http://schemas.openxmlformats.org/officeDocument/2006/relationships/diagramLayout" Target="../diagrams/layout41.xml"/><Relationship Id="rId9" Type="http://schemas.openxmlformats.org/officeDocument/2006/relationships/diagramLayout" Target="../diagrams/layout42.xml"/><Relationship Id="rId14" Type="http://schemas.openxmlformats.org/officeDocument/2006/relationships/image" Target="../media/image14.png"/></Relationships>
</file>

<file path=ppt/slides/_rels/slide42.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Data" Target="../diagrams/data43.xml"/><Relationship Id="rId7" Type="http://schemas.microsoft.com/office/2007/relationships/diagramDrawing" Target="../diagrams/drawing43.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43.xml"/><Relationship Id="rId5" Type="http://schemas.openxmlformats.org/officeDocument/2006/relationships/diagramQuickStyle" Target="../diagrams/quickStyle43.xml"/><Relationship Id="rId10" Type="http://schemas.openxmlformats.org/officeDocument/2006/relationships/image" Target="../media/image15.svg"/><Relationship Id="rId4" Type="http://schemas.openxmlformats.org/officeDocument/2006/relationships/diagramLayout" Target="../diagrams/layout43.xml"/><Relationship Id="rId9" Type="http://schemas.openxmlformats.org/officeDocument/2006/relationships/image" Target="../media/image14.png"/></Relationships>
</file>

<file path=ppt/slides/_rels/slide43.xml.rels><?xml version="1.0" encoding="UTF-8" standalone="yes"?>
<Relationships xmlns="http://schemas.openxmlformats.org/package/2006/relationships"><Relationship Id="rId8" Type="http://schemas.openxmlformats.org/officeDocument/2006/relationships/slide" Target="slide32.xml"/><Relationship Id="rId3" Type="http://schemas.openxmlformats.org/officeDocument/2006/relationships/diagramData" Target="../diagrams/data44.xml"/><Relationship Id="rId7" Type="http://schemas.microsoft.com/office/2007/relationships/diagramDrawing" Target="../diagrams/drawing44.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44.xml.rels><?xml version="1.0" encoding="UTF-8" standalone="yes"?>
<Relationships xmlns="http://schemas.openxmlformats.org/package/2006/relationships"><Relationship Id="rId8" Type="http://schemas.openxmlformats.org/officeDocument/2006/relationships/diagramData" Target="../diagrams/data46.xml"/><Relationship Id="rId13" Type="http://schemas.openxmlformats.org/officeDocument/2006/relationships/slide" Target="slide32.xml"/><Relationship Id="rId3" Type="http://schemas.openxmlformats.org/officeDocument/2006/relationships/diagramData" Target="../diagrams/data45.xml"/><Relationship Id="rId7" Type="http://schemas.microsoft.com/office/2007/relationships/diagramDrawing" Target="../diagrams/drawing45.xml"/><Relationship Id="rId12" Type="http://schemas.microsoft.com/office/2007/relationships/diagramDrawing" Target="../diagrams/drawing46.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45.xml"/><Relationship Id="rId11" Type="http://schemas.openxmlformats.org/officeDocument/2006/relationships/diagramColors" Target="../diagrams/colors46.xml"/><Relationship Id="rId5" Type="http://schemas.openxmlformats.org/officeDocument/2006/relationships/diagramQuickStyle" Target="../diagrams/quickStyle45.xml"/><Relationship Id="rId10" Type="http://schemas.openxmlformats.org/officeDocument/2006/relationships/diagramQuickStyle" Target="../diagrams/quickStyle46.xml"/><Relationship Id="rId4" Type="http://schemas.openxmlformats.org/officeDocument/2006/relationships/diagramLayout" Target="../diagrams/layout45.xml"/><Relationship Id="rId9" Type="http://schemas.openxmlformats.org/officeDocument/2006/relationships/diagramLayout" Target="../diagrams/layout46.xml"/></Relationships>
</file>

<file path=ppt/slides/_rels/slide45.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diagramData" Target="../diagrams/data47.xml"/><Relationship Id="rId7" Type="http://schemas.microsoft.com/office/2007/relationships/diagramDrawing" Target="../diagrams/drawing47.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47.xml"/><Relationship Id="rId5" Type="http://schemas.openxmlformats.org/officeDocument/2006/relationships/diagramQuickStyle" Target="../diagrams/quickStyle47.xml"/><Relationship Id="rId4" Type="http://schemas.openxmlformats.org/officeDocument/2006/relationships/diagramLayout" Target="../diagrams/layout47.xml"/></Relationships>
</file>

<file path=ppt/slides/_rels/slide47.xml.rels><?xml version="1.0" encoding="UTF-8" standalone="yes"?>
<Relationships xmlns="http://schemas.openxmlformats.org/package/2006/relationships"><Relationship Id="rId8" Type="http://schemas.openxmlformats.org/officeDocument/2006/relationships/diagramData" Target="../diagrams/data49.xml"/><Relationship Id="rId13" Type="http://schemas.openxmlformats.org/officeDocument/2006/relationships/slide" Target="slide33.xml"/><Relationship Id="rId3" Type="http://schemas.openxmlformats.org/officeDocument/2006/relationships/diagramData" Target="../diagrams/data48.xml"/><Relationship Id="rId7" Type="http://schemas.microsoft.com/office/2007/relationships/diagramDrawing" Target="../diagrams/drawing48.xml"/><Relationship Id="rId12" Type="http://schemas.microsoft.com/office/2007/relationships/diagramDrawing" Target="../diagrams/drawing49.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48.xml"/><Relationship Id="rId11" Type="http://schemas.openxmlformats.org/officeDocument/2006/relationships/diagramColors" Target="../diagrams/colors49.xml"/><Relationship Id="rId5" Type="http://schemas.openxmlformats.org/officeDocument/2006/relationships/diagramQuickStyle" Target="../diagrams/quickStyle48.xml"/><Relationship Id="rId10" Type="http://schemas.openxmlformats.org/officeDocument/2006/relationships/diagramQuickStyle" Target="../diagrams/quickStyle49.xml"/><Relationship Id="rId4" Type="http://schemas.openxmlformats.org/officeDocument/2006/relationships/diagramLayout" Target="../diagrams/layout48.xml"/><Relationship Id="rId9" Type="http://schemas.openxmlformats.org/officeDocument/2006/relationships/diagramLayout" Target="../diagrams/layout49.xml"/></Relationships>
</file>

<file path=ppt/slides/_rels/slide48.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diagramData" Target="../diagrams/data50.xml"/><Relationship Id="rId7" Type="http://schemas.microsoft.com/office/2007/relationships/diagramDrawing" Target="../diagrams/drawing50.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diagramColors" Target="../diagrams/colors50.xml"/><Relationship Id="rId5" Type="http://schemas.openxmlformats.org/officeDocument/2006/relationships/diagramQuickStyle" Target="../diagrams/quickStyle50.xml"/><Relationship Id="rId4" Type="http://schemas.openxmlformats.org/officeDocument/2006/relationships/diagramLayout" Target="../diagrams/layout50.xml"/></Relationships>
</file>

<file path=ppt/slides/_rels/slide49.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diagramData" Target="../diagrams/data51.xml"/><Relationship Id="rId7" Type="http://schemas.microsoft.com/office/2007/relationships/diagramDrawing" Target="../diagrams/drawing51.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51.xml"/><Relationship Id="rId5" Type="http://schemas.openxmlformats.org/officeDocument/2006/relationships/diagramQuickStyle" Target="../diagrams/quickStyle51.xml"/><Relationship Id="rId4" Type="http://schemas.openxmlformats.org/officeDocument/2006/relationships/diagramLayout" Target="../diagrams/layout51.xml"/></Relationships>
</file>

<file path=ppt/slides/_rels/slide5.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15.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image" Target="../media/image14.png"/><Relationship Id="rId5" Type="http://schemas.openxmlformats.org/officeDocument/2006/relationships/diagramQuickStyle" Target="../diagrams/quickStyle4.xml"/><Relationship Id="rId10" Type="http://schemas.openxmlformats.org/officeDocument/2006/relationships/slide" Target="slide16.xml"/><Relationship Id="rId4" Type="http://schemas.openxmlformats.org/officeDocument/2006/relationships/diagramLayout" Target="../diagrams/layout4.xml"/><Relationship Id="rId9" Type="http://schemas.openxmlformats.org/officeDocument/2006/relationships/slide" Target="slide15.xml"/></Relationships>
</file>

<file path=ppt/slides/_rels/slide50.xml.rels><?xml version="1.0" encoding="UTF-8" standalone="yes"?>
<Relationships xmlns="http://schemas.openxmlformats.org/package/2006/relationships"><Relationship Id="rId8" Type="http://schemas.openxmlformats.org/officeDocument/2006/relationships/diagramData" Target="../diagrams/data53.xml"/><Relationship Id="rId13" Type="http://schemas.openxmlformats.org/officeDocument/2006/relationships/slide" Target="slide34.xml"/><Relationship Id="rId3" Type="http://schemas.openxmlformats.org/officeDocument/2006/relationships/diagramData" Target="../diagrams/data52.xml"/><Relationship Id="rId7" Type="http://schemas.microsoft.com/office/2007/relationships/diagramDrawing" Target="../diagrams/drawing52.xml"/><Relationship Id="rId12" Type="http://schemas.microsoft.com/office/2007/relationships/diagramDrawing" Target="../diagrams/drawing53.xm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diagramColors" Target="../diagrams/colors52.xml"/><Relationship Id="rId11" Type="http://schemas.openxmlformats.org/officeDocument/2006/relationships/diagramColors" Target="../diagrams/colors53.xml"/><Relationship Id="rId5" Type="http://schemas.openxmlformats.org/officeDocument/2006/relationships/diagramQuickStyle" Target="../diagrams/quickStyle52.xml"/><Relationship Id="rId10" Type="http://schemas.openxmlformats.org/officeDocument/2006/relationships/diagramQuickStyle" Target="../diagrams/quickStyle53.xml"/><Relationship Id="rId4" Type="http://schemas.openxmlformats.org/officeDocument/2006/relationships/diagramLayout" Target="../diagrams/layout52.xml"/><Relationship Id="rId9" Type="http://schemas.openxmlformats.org/officeDocument/2006/relationships/diagramLayout" Target="../diagrams/layout53.xml"/></Relationships>
</file>

<file path=ppt/slides/_rels/slide51.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diagramData" Target="../diagrams/data54.xml"/><Relationship Id="rId7" Type="http://schemas.microsoft.com/office/2007/relationships/diagramDrawing" Target="../diagrams/drawing54.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54.xml"/><Relationship Id="rId5" Type="http://schemas.openxmlformats.org/officeDocument/2006/relationships/diagramQuickStyle" Target="../diagrams/quickStyle54.xml"/><Relationship Id="rId4" Type="http://schemas.openxmlformats.org/officeDocument/2006/relationships/diagramLayout" Target="../diagrams/layout54.xml"/></Relationships>
</file>

<file path=ppt/slides/_rels/slide52.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diagramData" Target="../diagrams/data55.xml"/><Relationship Id="rId7" Type="http://schemas.microsoft.com/office/2007/relationships/diagramDrawing" Target="../diagrams/drawing55.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55.xml"/><Relationship Id="rId5" Type="http://schemas.openxmlformats.org/officeDocument/2006/relationships/diagramQuickStyle" Target="../diagrams/quickStyle55.xml"/><Relationship Id="rId4" Type="http://schemas.openxmlformats.org/officeDocument/2006/relationships/diagramLayout" Target="../diagrams/layout55.xml"/></Relationships>
</file>

<file path=ppt/slides/_rels/slide53.xml.rels><?xml version="1.0" encoding="UTF-8" standalone="yes"?>
<Relationships xmlns="http://schemas.openxmlformats.org/package/2006/relationships"><Relationship Id="rId8" Type="http://schemas.openxmlformats.org/officeDocument/2006/relationships/diagramData" Target="../diagrams/data57.xml"/><Relationship Id="rId13" Type="http://schemas.openxmlformats.org/officeDocument/2006/relationships/slide" Target="slide35.xml"/><Relationship Id="rId3" Type="http://schemas.openxmlformats.org/officeDocument/2006/relationships/diagramData" Target="../diagrams/data56.xml"/><Relationship Id="rId7" Type="http://schemas.microsoft.com/office/2007/relationships/diagramDrawing" Target="../diagrams/drawing56.xml"/><Relationship Id="rId12" Type="http://schemas.microsoft.com/office/2007/relationships/diagramDrawing" Target="../diagrams/drawing57.xml"/><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diagramColors" Target="../diagrams/colors56.xml"/><Relationship Id="rId11" Type="http://schemas.openxmlformats.org/officeDocument/2006/relationships/diagramColors" Target="../diagrams/colors57.xml"/><Relationship Id="rId5" Type="http://schemas.openxmlformats.org/officeDocument/2006/relationships/diagramQuickStyle" Target="../diagrams/quickStyle56.xml"/><Relationship Id="rId10" Type="http://schemas.openxmlformats.org/officeDocument/2006/relationships/diagramQuickStyle" Target="../diagrams/quickStyle57.xml"/><Relationship Id="rId4" Type="http://schemas.openxmlformats.org/officeDocument/2006/relationships/diagramLayout" Target="../diagrams/layout56.xml"/><Relationship Id="rId9" Type="http://schemas.openxmlformats.org/officeDocument/2006/relationships/diagramLayout" Target="../diagrams/layout57.xml"/></Relationships>
</file>

<file path=ppt/slides/_rels/slide54.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diagramData" Target="../diagrams/data58.xml"/><Relationship Id="rId7" Type="http://schemas.microsoft.com/office/2007/relationships/diagramDrawing" Target="../diagrams/drawing58.xm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diagramColors" Target="../diagrams/colors58.xml"/><Relationship Id="rId5" Type="http://schemas.openxmlformats.org/officeDocument/2006/relationships/diagramQuickStyle" Target="../diagrams/quickStyle58.xml"/><Relationship Id="rId4" Type="http://schemas.openxmlformats.org/officeDocument/2006/relationships/diagramLayout" Target="../diagrams/layout58.xml"/></Relationships>
</file>

<file path=ppt/slides/_rels/slide55.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diagramData" Target="../diagrams/data59.xml"/><Relationship Id="rId7" Type="http://schemas.microsoft.com/office/2007/relationships/diagramDrawing" Target="../diagrams/drawing59.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59.xml"/><Relationship Id="rId5" Type="http://schemas.openxmlformats.org/officeDocument/2006/relationships/diagramQuickStyle" Target="../diagrams/quickStyle59.xml"/><Relationship Id="rId4" Type="http://schemas.openxmlformats.org/officeDocument/2006/relationships/diagramLayout" Target="../diagrams/layout59.xml"/></Relationships>
</file>

<file path=ppt/slides/_rels/slide56.xml.rels><?xml version="1.0" encoding="UTF-8" standalone="yes"?>
<Relationships xmlns="http://schemas.openxmlformats.org/package/2006/relationships"><Relationship Id="rId8" Type="http://schemas.openxmlformats.org/officeDocument/2006/relationships/diagramData" Target="../diagrams/data61.xml"/><Relationship Id="rId13" Type="http://schemas.openxmlformats.org/officeDocument/2006/relationships/slide" Target="slide36.xml"/><Relationship Id="rId3" Type="http://schemas.openxmlformats.org/officeDocument/2006/relationships/diagramData" Target="../diagrams/data60.xml"/><Relationship Id="rId7" Type="http://schemas.microsoft.com/office/2007/relationships/diagramDrawing" Target="../diagrams/drawing60.xml"/><Relationship Id="rId12" Type="http://schemas.microsoft.com/office/2007/relationships/diagramDrawing" Target="../diagrams/drawing61.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60.xml"/><Relationship Id="rId11" Type="http://schemas.openxmlformats.org/officeDocument/2006/relationships/diagramColors" Target="../diagrams/colors61.xml"/><Relationship Id="rId5" Type="http://schemas.openxmlformats.org/officeDocument/2006/relationships/diagramQuickStyle" Target="../diagrams/quickStyle60.xml"/><Relationship Id="rId10" Type="http://schemas.openxmlformats.org/officeDocument/2006/relationships/diagramQuickStyle" Target="../diagrams/quickStyle61.xml"/><Relationship Id="rId4" Type="http://schemas.openxmlformats.org/officeDocument/2006/relationships/diagramLayout" Target="../diagrams/layout60.xml"/><Relationship Id="rId9" Type="http://schemas.openxmlformats.org/officeDocument/2006/relationships/diagramLayout" Target="../diagrams/layout61.xml"/></Relationships>
</file>

<file path=ppt/slides/_rels/slide57.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diagramData" Target="../diagrams/data62.xml"/><Relationship Id="rId7" Type="http://schemas.microsoft.com/office/2007/relationships/diagramDrawing" Target="../diagrams/drawing62.xm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diagramColors" Target="../diagrams/colors62.xml"/><Relationship Id="rId5" Type="http://schemas.openxmlformats.org/officeDocument/2006/relationships/diagramQuickStyle" Target="../diagrams/quickStyle62.xml"/><Relationship Id="rId4" Type="http://schemas.openxmlformats.org/officeDocument/2006/relationships/diagramLayout" Target="../diagrams/layout62.xml"/></Relationships>
</file>

<file path=ppt/slides/_rels/slide58.xml.rels><?xml version="1.0" encoding="UTF-8" standalone="yes"?>
<Relationships xmlns="http://schemas.openxmlformats.org/package/2006/relationships"><Relationship Id="rId8" Type="http://schemas.openxmlformats.org/officeDocument/2006/relationships/slide" Target="slide37.xml"/><Relationship Id="rId3" Type="http://schemas.openxmlformats.org/officeDocument/2006/relationships/diagramData" Target="../diagrams/data63.xml"/><Relationship Id="rId7" Type="http://schemas.microsoft.com/office/2007/relationships/diagramDrawing" Target="../diagrams/drawing63.xm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diagramColors" Target="../diagrams/colors63.xml"/><Relationship Id="rId5" Type="http://schemas.openxmlformats.org/officeDocument/2006/relationships/diagramQuickStyle" Target="../diagrams/quickStyle63.xml"/><Relationship Id="rId4" Type="http://schemas.openxmlformats.org/officeDocument/2006/relationships/diagramLayout" Target="../diagrams/layout63.xml"/></Relationships>
</file>

<file path=ppt/slides/_rels/slide59.xml.rels><?xml version="1.0" encoding="UTF-8" standalone="yes"?>
<Relationships xmlns="http://schemas.openxmlformats.org/package/2006/relationships"><Relationship Id="rId8" Type="http://schemas.openxmlformats.org/officeDocument/2006/relationships/diagramData" Target="../diagrams/data65.xml"/><Relationship Id="rId13" Type="http://schemas.openxmlformats.org/officeDocument/2006/relationships/slide" Target="slide37.xml"/><Relationship Id="rId3" Type="http://schemas.openxmlformats.org/officeDocument/2006/relationships/diagramData" Target="../diagrams/data64.xml"/><Relationship Id="rId7" Type="http://schemas.microsoft.com/office/2007/relationships/diagramDrawing" Target="../diagrams/drawing64.xml"/><Relationship Id="rId12" Type="http://schemas.microsoft.com/office/2007/relationships/diagramDrawing" Target="../diagrams/drawing65.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64.xml"/><Relationship Id="rId11" Type="http://schemas.openxmlformats.org/officeDocument/2006/relationships/diagramColors" Target="../diagrams/colors65.xml"/><Relationship Id="rId5" Type="http://schemas.openxmlformats.org/officeDocument/2006/relationships/diagramQuickStyle" Target="../diagrams/quickStyle64.xml"/><Relationship Id="rId10" Type="http://schemas.openxmlformats.org/officeDocument/2006/relationships/diagramQuickStyle" Target="../diagrams/quickStyle65.xml"/><Relationship Id="rId4" Type="http://schemas.openxmlformats.org/officeDocument/2006/relationships/diagramLayout" Target="../diagrams/layout64.xml"/><Relationship Id="rId9" Type="http://schemas.openxmlformats.org/officeDocument/2006/relationships/diagramLayout" Target="../diagrams/layout65.xml"/></Relationships>
</file>

<file path=ppt/slides/_rels/slide6.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image" Target="../media/image15.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image" Target="../media/image14.png"/><Relationship Id="rId5" Type="http://schemas.openxmlformats.org/officeDocument/2006/relationships/diagramQuickStyle" Target="../diagrams/quickStyle5.xml"/><Relationship Id="rId10" Type="http://schemas.openxmlformats.org/officeDocument/2006/relationships/slide" Target="slide19.xml"/><Relationship Id="rId4" Type="http://schemas.openxmlformats.org/officeDocument/2006/relationships/diagramLayout" Target="../diagrams/layout5.xml"/><Relationship Id="rId9" Type="http://schemas.openxmlformats.org/officeDocument/2006/relationships/slide" Target="slide18.xml"/></Relationships>
</file>

<file path=ppt/slides/_rels/slide60.xml.rels><?xml version="1.0" encoding="UTF-8" standalone="yes"?>
<Relationships xmlns="http://schemas.openxmlformats.org/package/2006/relationships"><Relationship Id="rId8" Type="http://schemas.openxmlformats.org/officeDocument/2006/relationships/slide" Target="slide37.xml"/><Relationship Id="rId3" Type="http://schemas.openxmlformats.org/officeDocument/2006/relationships/diagramData" Target="../diagrams/data66.xml"/><Relationship Id="rId7" Type="http://schemas.microsoft.com/office/2007/relationships/diagramDrawing" Target="../diagrams/drawing66.xm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diagramColors" Target="../diagrams/colors66.xml"/><Relationship Id="rId5" Type="http://schemas.openxmlformats.org/officeDocument/2006/relationships/diagramQuickStyle" Target="../diagrams/quickStyle66.xml"/><Relationship Id="rId4" Type="http://schemas.openxmlformats.org/officeDocument/2006/relationships/diagramLayout" Target="../diagrams/layout66.xml"/></Relationships>
</file>

<file path=ppt/slides/_rels/slide61.xml.rels><?xml version="1.0" encoding="UTF-8" standalone="yes"?>
<Relationships xmlns="http://schemas.openxmlformats.org/package/2006/relationships"><Relationship Id="rId8" Type="http://schemas.openxmlformats.org/officeDocument/2006/relationships/slide" Target="slide38.xml"/><Relationship Id="rId3" Type="http://schemas.openxmlformats.org/officeDocument/2006/relationships/diagramData" Target="../diagrams/data67.xml"/><Relationship Id="rId7" Type="http://schemas.microsoft.com/office/2007/relationships/diagramDrawing" Target="../diagrams/drawing67.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67.xml"/><Relationship Id="rId5" Type="http://schemas.openxmlformats.org/officeDocument/2006/relationships/diagramQuickStyle" Target="../diagrams/quickStyle67.xml"/><Relationship Id="rId4" Type="http://schemas.openxmlformats.org/officeDocument/2006/relationships/diagramLayout" Target="../diagrams/layout67.xml"/></Relationships>
</file>

<file path=ppt/slides/_rels/slide62.xml.rels><?xml version="1.0" encoding="UTF-8" standalone="yes"?>
<Relationships xmlns="http://schemas.openxmlformats.org/package/2006/relationships"><Relationship Id="rId8" Type="http://schemas.openxmlformats.org/officeDocument/2006/relationships/diagramData" Target="../diagrams/data69.xml"/><Relationship Id="rId13" Type="http://schemas.openxmlformats.org/officeDocument/2006/relationships/slide" Target="slide38.xml"/><Relationship Id="rId3" Type="http://schemas.openxmlformats.org/officeDocument/2006/relationships/diagramData" Target="../diagrams/data68.xml"/><Relationship Id="rId7" Type="http://schemas.microsoft.com/office/2007/relationships/diagramDrawing" Target="../diagrams/drawing68.xml"/><Relationship Id="rId12" Type="http://schemas.microsoft.com/office/2007/relationships/diagramDrawing" Target="../diagrams/drawing69.xm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diagramColors" Target="../diagrams/colors68.xml"/><Relationship Id="rId11" Type="http://schemas.openxmlformats.org/officeDocument/2006/relationships/diagramColors" Target="../diagrams/colors69.xml"/><Relationship Id="rId5" Type="http://schemas.openxmlformats.org/officeDocument/2006/relationships/diagramQuickStyle" Target="../diagrams/quickStyle68.xml"/><Relationship Id="rId10" Type="http://schemas.openxmlformats.org/officeDocument/2006/relationships/diagramQuickStyle" Target="../diagrams/quickStyle69.xml"/><Relationship Id="rId4" Type="http://schemas.openxmlformats.org/officeDocument/2006/relationships/diagramLayout" Target="../diagrams/layout68.xml"/><Relationship Id="rId9" Type="http://schemas.openxmlformats.org/officeDocument/2006/relationships/diagramLayout" Target="../diagrams/layout69.xml"/></Relationships>
</file>

<file path=ppt/slides/_rels/slide63.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slide" Target="slide39.xml"/><Relationship Id="rId3" Type="http://schemas.openxmlformats.org/officeDocument/2006/relationships/diagramData" Target="../diagrams/data70.xml"/><Relationship Id="rId7" Type="http://schemas.microsoft.com/office/2007/relationships/diagramDrawing" Target="../diagrams/drawing70.xm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diagramColors" Target="../diagrams/colors70.xml"/><Relationship Id="rId5" Type="http://schemas.openxmlformats.org/officeDocument/2006/relationships/diagramQuickStyle" Target="../diagrams/quickStyle70.xml"/><Relationship Id="rId4" Type="http://schemas.openxmlformats.org/officeDocument/2006/relationships/diagramLayout" Target="../diagrams/layout70.xml"/></Relationships>
</file>

<file path=ppt/slides/_rels/slide65.xml.rels><?xml version="1.0" encoding="UTF-8" standalone="yes"?>
<Relationships xmlns="http://schemas.openxmlformats.org/package/2006/relationships"><Relationship Id="rId8" Type="http://schemas.openxmlformats.org/officeDocument/2006/relationships/diagramData" Target="../diagrams/data72.xml"/><Relationship Id="rId13" Type="http://schemas.openxmlformats.org/officeDocument/2006/relationships/slide" Target="slide39.xml"/><Relationship Id="rId3" Type="http://schemas.openxmlformats.org/officeDocument/2006/relationships/diagramData" Target="../diagrams/data71.xml"/><Relationship Id="rId7" Type="http://schemas.microsoft.com/office/2007/relationships/diagramDrawing" Target="../diagrams/drawing71.xml"/><Relationship Id="rId12" Type="http://schemas.microsoft.com/office/2007/relationships/diagramDrawing" Target="../diagrams/drawing72.xm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diagramColors" Target="../diagrams/colors71.xml"/><Relationship Id="rId11" Type="http://schemas.openxmlformats.org/officeDocument/2006/relationships/diagramColors" Target="../diagrams/colors72.xml"/><Relationship Id="rId5" Type="http://schemas.openxmlformats.org/officeDocument/2006/relationships/diagramQuickStyle" Target="../diagrams/quickStyle71.xml"/><Relationship Id="rId10" Type="http://schemas.openxmlformats.org/officeDocument/2006/relationships/diagramQuickStyle" Target="../diagrams/quickStyle72.xml"/><Relationship Id="rId4" Type="http://schemas.openxmlformats.org/officeDocument/2006/relationships/diagramLayout" Target="../diagrams/layout71.xml"/><Relationship Id="rId9" Type="http://schemas.openxmlformats.org/officeDocument/2006/relationships/diagramLayout" Target="../diagrams/layout72.xml"/></Relationships>
</file>

<file path=ppt/slides/_rels/slide66.xml.rels><?xml version="1.0" encoding="UTF-8" standalone="yes"?>
<Relationships xmlns="http://schemas.openxmlformats.org/package/2006/relationships"><Relationship Id="rId8" Type="http://schemas.openxmlformats.org/officeDocument/2006/relationships/slide" Target="slide39.xml"/><Relationship Id="rId3" Type="http://schemas.openxmlformats.org/officeDocument/2006/relationships/diagramData" Target="../diagrams/data73.xml"/><Relationship Id="rId7" Type="http://schemas.microsoft.com/office/2007/relationships/diagramDrawing" Target="../diagrams/drawing73.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diagramColors" Target="../diagrams/colors73.xml"/><Relationship Id="rId5" Type="http://schemas.openxmlformats.org/officeDocument/2006/relationships/diagramQuickStyle" Target="../diagrams/quickStyle73.xml"/><Relationship Id="rId4" Type="http://schemas.openxmlformats.org/officeDocument/2006/relationships/diagramLayout" Target="../diagrams/layout73.xml"/></Relationships>
</file>

<file path=ppt/slides/_rels/slide6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74.xml"/><Relationship Id="rId7" Type="http://schemas.microsoft.com/office/2007/relationships/diagramDrawing" Target="../diagrams/drawing74.xm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diagramColors" Target="../diagrams/colors74.xml"/><Relationship Id="rId5" Type="http://schemas.openxmlformats.org/officeDocument/2006/relationships/diagramQuickStyle" Target="../diagrams/quickStyle74.xml"/><Relationship Id="rId4" Type="http://schemas.openxmlformats.org/officeDocument/2006/relationships/diagramLayout" Target="../diagrams/layout74.xml"/></Relationships>
</file>

<file path=ppt/slides/_rels/slide68.xml.rels><?xml version="1.0" encoding="UTF-8" standalone="yes"?>
<Relationships xmlns="http://schemas.openxmlformats.org/package/2006/relationships"><Relationship Id="rId8" Type="http://schemas.openxmlformats.org/officeDocument/2006/relationships/diagramData" Target="../diagrams/data76.xml"/><Relationship Id="rId13" Type="http://schemas.openxmlformats.org/officeDocument/2006/relationships/slide" Target="slide3.xml"/><Relationship Id="rId3" Type="http://schemas.openxmlformats.org/officeDocument/2006/relationships/diagramData" Target="../diagrams/data75.xml"/><Relationship Id="rId7" Type="http://schemas.microsoft.com/office/2007/relationships/diagramDrawing" Target="../diagrams/drawing75.xml"/><Relationship Id="rId12" Type="http://schemas.microsoft.com/office/2007/relationships/diagramDrawing" Target="../diagrams/drawing76.xm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diagramColors" Target="../diagrams/colors75.xml"/><Relationship Id="rId11" Type="http://schemas.openxmlformats.org/officeDocument/2006/relationships/diagramColors" Target="../diagrams/colors76.xml"/><Relationship Id="rId5" Type="http://schemas.openxmlformats.org/officeDocument/2006/relationships/diagramQuickStyle" Target="../diagrams/quickStyle75.xml"/><Relationship Id="rId10" Type="http://schemas.openxmlformats.org/officeDocument/2006/relationships/diagramQuickStyle" Target="../diagrams/quickStyle76.xml"/><Relationship Id="rId4" Type="http://schemas.openxmlformats.org/officeDocument/2006/relationships/diagramLayout" Target="../diagrams/layout75.xml"/><Relationship Id="rId9" Type="http://schemas.openxmlformats.org/officeDocument/2006/relationships/diagramLayout" Target="../diagrams/layout76.xml"/></Relationships>
</file>

<file path=ppt/slides/_rels/slide69.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77.xml"/><Relationship Id="rId7" Type="http://schemas.microsoft.com/office/2007/relationships/diagramDrawing" Target="../diagrams/drawing77.xml"/><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diagramColors" Target="../diagrams/colors77.xml"/><Relationship Id="rId5" Type="http://schemas.openxmlformats.org/officeDocument/2006/relationships/diagramQuickStyle" Target="../diagrams/quickStyle77.xml"/><Relationship Id="rId4" Type="http://schemas.openxmlformats.org/officeDocument/2006/relationships/diagramLayout" Target="../diagrams/layout77.xml"/></Relationships>
</file>

<file path=ppt/slides/_rels/slide7.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image" Target="../media/image15.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image" Target="../media/image14.png"/><Relationship Id="rId5" Type="http://schemas.openxmlformats.org/officeDocument/2006/relationships/diagramQuickStyle" Target="../diagrams/quickStyle6.xml"/><Relationship Id="rId10" Type="http://schemas.openxmlformats.org/officeDocument/2006/relationships/slide" Target="slide22.xml"/><Relationship Id="rId4" Type="http://schemas.openxmlformats.org/officeDocument/2006/relationships/diagramLayout" Target="../diagrams/layout6.xml"/><Relationship Id="rId9" Type="http://schemas.openxmlformats.org/officeDocument/2006/relationships/slide" Target="slide2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diagramData" Target="../diagrams/data78.xml"/><Relationship Id="rId7" Type="http://schemas.microsoft.com/office/2007/relationships/diagramDrawing" Target="../diagrams/drawing78.xml"/><Relationship Id="rId12" Type="http://schemas.openxmlformats.org/officeDocument/2006/relationships/image" Target="../media/image15.svg"/><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diagramColors" Target="../diagrams/colors78.xml"/><Relationship Id="rId11" Type="http://schemas.openxmlformats.org/officeDocument/2006/relationships/image" Target="../media/image14.png"/><Relationship Id="rId5" Type="http://schemas.openxmlformats.org/officeDocument/2006/relationships/diagramQuickStyle" Target="../diagrams/quickStyle78.xml"/><Relationship Id="rId10" Type="http://schemas.openxmlformats.org/officeDocument/2006/relationships/slide" Target="slide78.xml"/><Relationship Id="rId4" Type="http://schemas.openxmlformats.org/officeDocument/2006/relationships/diagramLayout" Target="../diagrams/layout78.xml"/><Relationship Id="rId9" Type="http://schemas.openxmlformats.org/officeDocument/2006/relationships/slide" Target="slide77.xml"/></Relationships>
</file>

<file path=ppt/slides/_rels/slide72.xml.rels><?xml version="1.0" encoding="UTF-8" standalone="yes"?>
<Relationships xmlns="http://schemas.openxmlformats.org/package/2006/relationships"><Relationship Id="rId8" Type="http://schemas.openxmlformats.org/officeDocument/2006/relationships/slide" Target="slide79.xml"/><Relationship Id="rId3" Type="http://schemas.openxmlformats.org/officeDocument/2006/relationships/diagramData" Target="../diagrams/data79.xml"/><Relationship Id="rId7" Type="http://schemas.microsoft.com/office/2007/relationships/diagramDrawing" Target="../diagrams/drawing79.xml"/><Relationship Id="rId12" Type="http://schemas.openxmlformats.org/officeDocument/2006/relationships/image" Target="../media/image15.svg"/><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diagramColors" Target="../diagrams/colors79.xml"/><Relationship Id="rId11" Type="http://schemas.openxmlformats.org/officeDocument/2006/relationships/image" Target="../media/image14.png"/><Relationship Id="rId5" Type="http://schemas.openxmlformats.org/officeDocument/2006/relationships/diagramQuickStyle" Target="../diagrams/quickStyle79.xml"/><Relationship Id="rId10" Type="http://schemas.openxmlformats.org/officeDocument/2006/relationships/slide" Target="slide81.xml"/><Relationship Id="rId4" Type="http://schemas.openxmlformats.org/officeDocument/2006/relationships/diagramLayout" Target="../diagrams/layout79.xml"/><Relationship Id="rId9" Type="http://schemas.openxmlformats.org/officeDocument/2006/relationships/slide" Target="slide80.xml"/></Relationships>
</file>

<file path=ppt/slides/_rels/slide73.xml.rels><?xml version="1.0" encoding="UTF-8" standalone="yes"?>
<Relationships xmlns="http://schemas.openxmlformats.org/package/2006/relationships"><Relationship Id="rId8" Type="http://schemas.openxmlformats.org/officeDocument/2006/relationships/slide" Target="slide82.xml"/><Relationship Id="rId3" Type="http://schemas.openxmlformats.org/officeDocument/2006/relationships/diagramData" Target="../diagrams/data80.xml"/><Relationship Id="rId7" Type="http://schemas.microsoft.com/office/2007/relationships/diagramDrawing" Target="../diagrams/drawing80.xml"/><Relationship Id="rId12" Type="http://schemas.openxmlformats.org/officeDocument/2006/relationships/image" Target="../media/image15.svg"/><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diagramColors" Target="../diagrams/colors80.xml"/><Relationship Id="rId11" Type="http://schemas.openxmlformats.org/officeDocument/2006/relationships/image" Target="../media/image14.png"/><Relationship Id="rId5" Type="http://schemas.openxmlformats.org/officeDocument/2006/relationships/diagramQuickStyle" Target="../diagrams/quickStyle80.xml"/><Relationship Id="rId10" Type="http://schemas.openxmlformats.org/officeDocument/2006/relationships/slide" Target="slide84.xml"/><Relationship Id="rId4" Type="http://schemas.openxmlformats.org/officeDocument/2006/relationships/diagramLayout" Target="../diagrams/layout80.xml"/><Relationship Id="rId9" Type="http://schemas.openxmlformats.org/officeDocument/2006/relationships/slide" Target="slide83.xml"/></Relationships>
</file>

<file path=ppt/slides/_rels/slide74.xml.rels><?xml version="1.0" encoding="UTF-8" standalone="yes"?>
<Relationships xmlns="http://schemas.openxmlformats.org/package/2006/relationships"><Relationship Id="rId8" Type="http://schemas.openxmlformats.org/officeDocument/2006/relationships/slide" Target="slide85.xml"/><Relationship Id="rId3" Type="http://schemas.openxmlformats.org/officeDocument/2006/relationships/diagramData" Target="../diagrams/data81.xml"/><Relationship Id="rId7" Type="http://schemas.microsoft.com/office/2007/relationships/diagramDrawing" Target="../diagrams/drawing81.xml"/><Relationship Id="rId12" Type="http://schemas.openxmlformats.org/officeDocument/2006/relationships/image" Target="../media/image15.sv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diagramColors" Target="../diagrams/colors81.xml"/><Relationship Id="rId11" Type="http://schemas.openxmlformats.org/officeDocument/2006/relationships/image" Target="../media/image14.png"/><Relationship Id="rId5" Type="http://schemas.openxmlformats.org/officeDocument/2006/relationships/diagramQuickStyle" Target="../diagrams/quickStyle81.xml"/><Relationship Id="rId10" Type="http://schemas.openxmlformats.org/officeDocument/2006/relationships/slide" Target="slide87.xml"/><Relationship Id="rId4" Type="http://schemas.openxmlformats.org/officeDocument/2006/relationships/diagramLayout" Target="../diagrams/layout81.xml"/><Relationship Id="rId9" Type="http://schemas.openxmlformats.org/officeDocument/2006/relationships/slide" Target="slide8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slide" Target="slide72.xml"/><Relationship Id="rId3" Type="http://schemas.openxmlformats.org/officeDocument/2006/relationships/diagramData" Target="../diagrams/data82.xml"/><Relationship Id="rId7" Type="http://schemas.microsoft.com/office/2007/relationships/diagramDrawing" Target="../diagrams/drawing82.xm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diagramColors" Target="../diagrams/colors82.xml"/><Relationship Id="rId5" Type="http://schemas.openxmlformats.org/officeDocument/2006/relationships/diagramQuickStyle" Target="../diagrams/quickStyle82.xml"/><Relationship Id="rId10" Type="http://schemas.openxmlformats.org/officeDocument/2006/relationships/image" Target="../media/image15.svg"/><Relationship Id="rId4" Type="http://schemas.openxmlformats.org/officeDocument/2006/relationships/diagramLayout" Target="../diagrams/layout82.xml"/><Relationship Id="rId9" Type="http://schemas.openxmlformats.org/officeDocument/2006/relationships/image" Target="../media/image14.png"/></Relationships>
</file>

<file path=ppt/slides/_rels/slide77.xml.rels><?xml version="1.0" encoding="UTF-8" standalone="yes"?>
<Relationships xmlns="http://schemas.openxmlformats.org/package/2006/relationships"><Relationship Id="rId8" Type="http://schemas.openxmlformats.org/officeDocument/2006/relationships/diagramData" Target="../diagrams/data84.xml"/><Relationship Id="rId13" Type="http://schemas.openxmlformats.org/officeDocument/2006/relationships/slide" Target="slide72.xml"/><Relationship Id="rId3" Type="http://schemas.openxmlformats.org/officeDocument/2006/relationships/diagramData" Target="../diagrams/data83.xml"/><Relationship Id="rId7" Type="http://schemas.microsoft.com/office/2007/relationships/diagramDrawing" Target="../diagrams/drawing83.xml"/><Relationship Id="rId12" Type="http://schemas.microsoft.com/office/2007/relationships/diagramDrawing" Target="../diagrams/drawing84.xml"/><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diagramColors" Target="../diagrams/colors83.xml"/><Relationship Id="rId11" Type="http://schemas.openxmlformats.org/officeDocument/2006/relationships/diagramColors" Target="../diagrams/colors84.xml"/><Relationship Id="rId5" Type="http://schemas.openxmlformats.org/officeDocument/2006/relationships/diagramQuickStyle" Target="../diagrams/quickStyle83.xml"/><Relationship Id="rId15" Type="http://schemas.openxmlformats.org/officeDocument/2006/relationships/image" Target="../media/image15.svg"/><Relationship Id="rId10" Type="http://schemas.openxmlformats.org/officeDocument/2006/relationships/diagramQuickStyle" Target="../diagrams/quickStyle84.xml"/><Relationship Id="rId4" Type="http://schemas.openxmlformats.org/officeDocument/2006/relationships/diagramLayout" Target="../diagrams/layout83.xml"/><Relationship Id="rId9" Type="http://schemas.openxmlformats.org/officeDocument/2006/relationships/diagramLayout" Target="../diagrams/layout84.xml"/><Relationship Id="rId14" Type="http://schemas.openxmlformats.org/officeDocument/2006/relationships/image" Target="../media/image14.png"/></Relationships>
</file>

<file path=ppt/slides/_rels/slide78.xml.rels><?xml version="1.0" encoding="UTF-8" standalone="yes"?>
<Relationships xmlns="http://schemas.openxmlformats.org/package/2006/relationships"><Relationship Id="rId3" Type="http://schemas.openxmlformats.org/officeDocument/2006/relationships/slide" Target="slide72.xml"/><Relationship Id="rId2" Type="http://schemas.openxmlformats.org/officeDocument/2006/relationships/notesSlide" Target="../notesSlides/notesSlide74.xml"/><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79.xml.rels><?xml version="1.0" encoding="UTF-8" standalone="yes"?>
<Relationships xmlns="http://schemas.openxmlformats.org/package/2006/relationships"><Relationship Id="rId8" Type="http://schemas.openxmlformats.org/officeDocument/2006/relationships/slide" Target="slide73.xml"/><Relationship Id="rId3" Type="http://schemas.openxmlformats.org/officeDocument/2006/relationships/diagramData" Target="../diagrams/data85.xml"/><Relationship Id="rId7" Type="http://schemas.microsoft.com/office/2007/relationships/diagramDrawing" Target="../diagrams/drawing85.xml"/><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diagramColors" Target="../diagrams/colors85.xml"/><Relationship Id="rId5" Type="http://schemas.openxmlformats.org/officeDocument/2006/relationships/diagramQuickStyle" Target="../diagrams/quickStyle85.xml"/><Relationship Id="rId4" Type="http://schemas.openxmlformats.org/officeDocument/2006/relationships/diagramLayout" Target="../diagrams/layout85.xml"/></Relationships>
</file>

<file path=ppt/slides/_rels/slide8.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10" Type="http://schemas.openxmlformats.org/officeDocument/2006/relationships/slide" Target="slide25.xml"/><Relationship Id="rId4" Type="http://schemas.openxmlformats.org/officeDocument/2006/relationships/diagramLayout" Target="../diagrams/layout7.xml"/><Relationship Id="rId9" Type="http://schemas.openxmlformats.org/officeDocument/2006/relationships/slide" Target="slide24.xml"/></Relationships>
</file>

<file path=ppt/slides/_rels/slide80.xml.rels><?xml version="1.0" encoding="UTF-8" standalone="yes"?>
<Relationships xmlns="http://schemas.openxmlformats.org/package/2006/relationships"><Relationship Id="rId8" Type="http://schemas.openxmlformats.org/officeDocument/2006/relationships/diagramData" Target="../diagrams/data87.xml"/><Relationship Id="rId13" Type="http://schemas.openxmlformats.org/officeDocument/2006/relationships/slide" Target="slide73.xml"/><Relationship Id="rId3" Type="http://schemas.openxmlformats.org/officeDocument/2006/relationships/diagramData" Target="../diagrams/data86.xml"/><Relationship Id="rId7" Type="http://schemas.microsoft.com/office/2007/relationships/diagramDrawing" Target="../diagrams/drawing86.xml"/><Relationship Id="rId12" Type="http://schemas.microsoft.com/office/2007/relationships/diagramDrawing" Target="../diagrams/drawing87.xml"/><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diagramColors" Target="../diagrams/colors86.xml"/><Relationship Id="rId11" Type="http://schemas.openxmlformats.org/officeDocument/2006/relationships/diagramColors" Target="../diagrams/colors87.xml"/><Relationship Id="rId5" Type="http://schemas.openxmlformats.org/officeDocument/2006/relationships/diagramQuickStyle" Target="../diagrams/quickStyle86.xml"/><Relationship Id="rId10" Type="http://schemas.openxmlformats.org/officeDocument/2006/relationships/diagramQuickStyle" Target="../diagrams/quickStyle87.xml"/><Relationship Id="rId4" Type="http://schemas.openxmlformats.org/officeDocument/2006/relationships/diagramLayout" Target="../diagrams/layout86.xml"/><Relationship Id="rId9" Type="http://schemas.openxmlformats.org/officeDocument/2006/relationships/diagramLayout" Target="../diagrams/layout87.xml"/></Relationships>
</file>

<file path=ppt/slides/_rels/slide81.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diagramData" Target="../diagrams/data88.xml"/><Relationship Id="rId7" Type="http://schemas.microsoft.com/office/2007/relationships/diagramDrawing" Target="../diagrams/drawing88.xml"/><Relationship Id="rId2" Type="http://schemas.openxmlformats.org/officeDocument/2006/relationships/notesSlide" Target="../notesSlides/notesSlide78.xml"/><Relationship Id="rId1" Type="http://schemas.openxmlformats.org/officeDocument/2006/relationships/slideLayout" Target="../slideLayouts/slideLayout2.xml"/><Relationship Id="rId6" Type="http://schemas.openxmlformats.org/officeDocument/2006/relationships/diagramColors" Target="../diagrams/colors88.xml"/><Relationship Id="rId5" Type="http://schemas.openxmlformats.org/officeDocument/2006/relationships/diagramQuickStyle" Target="../diagrams/quickStyle88.xml"/><Relationship Id="rId4" Type="http://schemas.openxmlformats.org/officeDocument/2006/relationships/diagramLayout" Target="../diagrams/layout88.xml"/></Relationships>
</file>

<file path=ppt/slides/_rels/slide83.xml.rels><?xml version="1.0" encoding="UTF-8" standalone="yes"?>
<Relationships xmlns="http://schemas.openxmlformats.org/package/2006/relationships"><Relationship Id="rId8" Type="http://schemas.openxmlformats.org/officeDocument/2006/relationships/diagramData" Target="../diagrams/data90.xml"/><Relationship Id="rId13" Type="http://schemas.openxmlformats.org/officeDocument/2006/relationships/slide" Target="slide74.xml"/><Relationship Id="rId3" Type="http://schemas.openxmlformats.org/officeDocument/2006/relationships/diagramData" Target="../diagrams/data89.xml"/><Relationship Id="rId7" Type="http://schemas.microsoft.com/office/2007/relationships/diagramDrawing" Target="../diagrams/drawing89.xml"/><Relationship Id="rId12" Type="http://schemas.microsoft.com/office/2007/relationships/diagramDrawing" Target="../diagrams/drawing90.xml"/><Relationship Id="rId2" Type="http://schemas.openxmlformats.org/officeDocument/2006/relationships/notesSlide" Target="../notesSlides/notesSlide79.xml"/><Relationship Id="rId1" Type="http://schemas.openxmlformats.org/officeDocument/2006/relationships/slideLayout" Target="../slideLayouts/slideLayout2.xml"/><Relationship Id="rId6" Type="http://schemas.openxmlformats.org/officeDocument/2006/relationships/diagramColors" Target="../diagrams/colors89.xml"/><Relationship Id="rId11" Type="http://schemas.openxmlformats.org/officeDocument/2006/relationships/diagramColors" Target="../diagrams/colors90.xml"/><Relationship Id="rId5" Type="http://schemas.openxmlformats.org/officeDocument/2006/relationships/diagramQuickStyle" Target="../diagrams/quickStyle89.xml"/><Relationship Id="rId10" Type="http://schemas.openxmlformats.org/officeDocument/2006/relationships/diagramQuickStyle" Target="../diagrams/quickStyle90.xml"/><Relationship Id="rId4" Type="http://schemas.openxmlformats.org/officeDocument/2006/relationships/diagramLayout" Target="../diagrams/layout89.xml"/><Relationship Id="rId9" Type="http://schemas.openxmlformats.org/officeDocument/2006/relationships/diagramLayout" Target="../diagrams/layout90.xml"/></Relationships>
</file>

<file path=ppt/slides/_rels/slide84.xml.rels><?xml version="1.0" encoding="UTF-8" standalone="yes"?>
<Relationships xmlns="http://schemas.openxmlformats.org/package/2006/relationships"><Relationship Id="rId3" Type="http://schemas.openxmlformats.org/officeDocument/2006/relationships/slide" Target="slide74.xml"/><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91.xml"/><Relationship Id="rId7" Type="http://schemas.microsoft.com/office/2007/relationships/diagramDrawing" Target="../diagrams/drawing91.xml"/><Relationship Id="rId2" Type="http://schemas.openxmlformats.org/officeDocument/2006/relationships/notesSlide" Target="../notesSlides/notesSlide81.xml"/><Relationship Id="rId1" Type="http://schemas.openxmlformats.org/officeDocument/2006/relationships/slideLayout" Target="../slideLayouts/slideLayout2.xml"/><Relationship Id="rId6" Type="http://schemas.openxmlformats.org/officeDocument/2006/relationships/diagramColors" Target="../diagrams/colors91.xml"/><Relationship Id="rId5" Type="http://schemas.openxmlformats.org/officeDocument/2006/relationships/diagramQuickStyle" Target="../diagrams/quickStyle91.xml"/><Relationship Id="rId4" Type="http://schemas.openxmlformats.org/officeDocument/2006/relationships/diagramLayout" Target="../diagrams/layout91.xml"/></Relationships>
</file>

<file path=ppt/slides/_rels/slide86.xml.rels><?xml version="1.0" encoding="UTF-8" standalone="yes"?>
<Relationships xmlns="http://schemas.openxmlformats.org/package/2006/relationships"><Relationship Id="rId8" Type="http://schemas.openxmlformats.org/officeDocument/2006/relationships/diagramData" Target="../diagrams/data93.xml"/><Relationship Id="rId13" Type="http://schemas.openxmlformats.org/officeDocument/2006/relationships/slide" Target="slide3.xml"/><Relationship Id="rId3" Type="http://schemas.openxmlformats.org/officeDocument/2006/relationships/diagramData" Target="../diagrams/data92.xml"/><Relationship Id="rId7" Type="http://schemas.microsoft.com/office/2007/relationships/diagramDrawing" Target="../diagrams/drawing92.xml"/><Relationship Id="rId12" Type="http://schemas.microsoft.com/office/2007/relationships/diagramDrawing" Target="../diagrams/drawing93.xml"/><Relationship Id="rId2" Type="http://schemas.openxmlformats.org/officeDocument/2006/relationships/notesSlide" Target="../notesSlides/notesSlide82.xml"/><Relationship Id="rId1" Type="http://schemas.openxmlformats.org/officeDocument/2006/relationships/slideLayout" Target="../slideLayouts/slideLayout2.xml"/><Relationship Id="rId6" Type="http://schemas.openxmlformats.org/officeDocument/2006/relationships/diagramColors" Target="../diagrams/colors92.xml"/><Relationship Id="rId11" Type="http://schemas.openxmlformats.org/officeDocument/2006/relationships/diagramColors" Target="../diagrams/colors93.xml"/><Relationship Id="rId5" Type="http://schemas.openxmlformats.org/officeDocument/2006/relationships/diagramQuickStyle" Target="../diagrams/quickStyle92.xml"/><Relationship Id="rId10" Type="http://schemas.openxmlformats.org/officeDocument/2006/relationships/diagramQuickStyle" Target="../diagrams/quickStyle93.xml"/><Relationship Id="rId4" Type="http://schemas.openxmlformats.org/officeDocument/2006/relationships/diagramLayout" Target="../diagrams/layout92.xml"/><Relationship Id="rId9" Type="http://schemas.openxmlformats.org/officeDocument/2006/relationships/diagramLayout" Target="../diagrams/layout93.xml"/></Relationships>
</file>

<file path=ppt/slides/_rels/slide8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94.xml"/><Relationship Id="rId7" Type="http://schemas.microsoft.com/office/2007/relationships/diagramDrawing" Target="../diagrams/drawing94.xml"/><Relationship Id="rId2" Type="http://schemas.openxmlformats.org/officeDocument/2006/relationships/notesSlide" Target="../notesSlides/notesSlide83.xml"/><Relationship Id="rId1" Type="http://schemas.openxmlformats.org/officeDocument/2006/relationships/slideLayout" Target="../slideLayouts/slideLayout2.xml"/><Relationship Id="rId6" Type="http://schemas.openxmlformats.org/officeDocument/2006/relationships/diagramColors" Target="../diagrams/colors94.xml"/><Relationship Id="rId5" Type="http://schemas.openxmlformats.org/officeDocument/2006/relationships/diagramQuickStyle" Target="../diagrams/quickStyle94.xml"/><Relationship Id="rId4" Type="http://schemas.openxmlformats.org/officeDocument/2006/relationships/diagramLayout" Target="../diagrams/layout9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slide" Target="slide28.xml"/><Relationship Id="rId4" Type="http://schemas.openxmlformats.org/officeDocument/2006/relationships/diagramLayout" Target="../diagrams/layout8.xml"/><Relationship Id="rId9" Type="http://schemas.openxmlformats.org/officeDocument/2006/relationships/slide" Target="slide2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8" Type="http://schemas.openxmlformats.org/officeDocument/2006/relationships/slide" Target="slide98.xml"/><Relationship Id="rId3" Type="http://schemas.openxmlformats.org/officeDocument/2006/relationships/diagramData" Target="../diagrams/data95.xml"/><Relationship Id="rId7" Type="http://schemas.microsoft.com/office/2007/relationships/diagramDrawing" Target="../diagrams/drawing95.xml"/><Relationship Id="rId12" Type="http://schemas.openxmlformats.org/officeDocument/2006/relationships/image" Target="../media/image15.svg"/><Relationship Id="rId2" Type="http://schemas.openxmlformats.org/officeDocument/2006/relationships/notesSlide" Target="../notesSlides/notesSlide84.xml"/><Relationship Id="rId1" Type="http://schemas.openxmlformats.org/officeDocument/2006/relationships/slideLayout" Target="../slideLayouts/slideLayout2.xml"/><Relationship Id="rId6" Type="http://schemas.openxmlformats.org/officeDocument/2006/relationships/diagramColors" Target="../diagrams/colors95.xml"/><Relationship Id="rId11" Type="http://schemas.openxmlformats.org/officeDocument/2006/relationships/image" Target="../media/image14.png"/><Relationship Id="rId5" Type="http://schemas.openxmlformats.org/officeDocument/2006/relationships/diagramQuickStyle" Target="../diagrams/quickStyle95.xml"/><Relationship Id="rId10" Type="http://schemas.openxmlformats.org/officeDocument/2006/relationships/slide" Target="slide100.xml"/><Relationship Id="rId4" Type="http://schemas.openxmlformats.org/officeDocument/2006/relationships/diagramLayout" Target="../diagrams/layout95.xml"/><Relationship Id="rId9" Type="http://schemas.openxmlformats.org/officeDocument/2006/relationships/slide" Target="slide99.xml"/></Relationships>
</file>

<file path=ppt/slides/_rels/slide93.xml.rels><?xml version="1.0" encoding="UTF-8" standalone="yes"?>
<Relationships xmlns="http://schemas.openxmlformats.org/package/2006/relationships"><Relationship Id="rId8" Type="http://schemas.openxmlformats.org/officeDocument/2006/relationships/slide" Target="slide101.xml"/><Relationship Id="rId3" Type="http://schemas.openxmlformats.org/officeDocument/2006/relationships/diagramData" Target="../diagrams/data96.xml"/><Relationship Id="rId7" Type="http://schemas.microsoft.com/office/2007/relationships/diagramDrawing" Target="../diagrams/drawing96.xml"/><Relationship Id="rId12" Type="http://schemas.openxmlformats.org/officeDocument/2006/relationships/image" Target="../media/image15.svg"/><Relationship Id="rId2" Type="http://schemas.openxmlformats.org/officeDocument/2006/relationships/notesSlide" Target="../notesSlides/notesSlide85.xml"/><Relationship Id="rId1" Type="http://schemas.openxmlformats.org/officeDocument/2006/relationships/slideLayout" Target="../slideLayouts/slideLayout2.xml"/><Relationship Id="rId6" Type="http://schemas.openxmlformats.org/officeDocument/2006/relationships/diagramColors" Target="../diagrams/colors96.xml"/><Relationship Id="rId11" Type="http://schemas.openxmlformats.org/officeDocument/2006/relationships/image" Target="../media/image14.png"/><Relationship Id="rId5" Type="http://schemas.openxmlformats.org/officeDocument/2006/relationships/diagramQuickStyle" Target="../diagrams/quickStyle96.xml"/><Relationship Id="rId10" Type="http://schemas.openxmlformats.org/officeDocument/2006/relationships/slide" Target="slide103.xml"/><Relationship Id="rId4" Type="http://schemas.openxmlformats.org/officeDocument/2006/relationships/diagramLayout" Target="../diagrams/layout96.xml"/><Relationship Id="rId9" Type="http://schemas.openxmlformats.org/officeDocument/2006/relationships/slide" Target="slide102.xml"/></Relationships>
</file>

<file path=ppt/slides/_rels/slide94.xml.rels><?xml version="1.0" encoding="UTF-8" standalone="yes"?>
<Relationships xmlns="http://schemas.openxmlformats.org/package/2006/relationships"><Relationship Id="rId8" Type="http://schemas.openxmlformats.org/officeDocument/2006/relationships/slide" Target="slide104.xml"/><Relationship Id="rId3" Type="http://schemas.openxmlformats.org/officeDocument/2006/relationships/diagramData" Target="../diagrams/data97.xml"/><Relationship Id="rId7" Type="http://schemas.microsoft.com/office/2007/relationships/diagramDrawing" Target="../diagrams/drawing97.xml"/><Relationship Id="rId12" Type="http://schemas.openxmlformats.org/officeDocument/2006/relationships/image" Target="../media/image15.svg"/><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diagramColors" Target="../diagrams/colors97.xml"/><Relationship Id="rId11" Type="http://schemas.openxmlformats.org/officeDocument/2006/relationships/image" Target="../media/image14.png"/><Relationship Id="rId5" Type="http://schemas.openxmlformats.org/officeDocument/2006/relationships/diagramQuickStyle" Target="../diagrams/quickStyle97.xml"/><Relationship Id="rId10" Type="http://schemas.openxmlformats.org/officeDocument/2006/relationships/slide" Target="slide106.xml"/><Relationship Id="rId4" Type="http://schemas.openxmlformats.org/officeDocument/2006/relationships/diagramLayout" Target="../diagrams/layout97.xml"/><Relationship Id="rId9" Type="http://schemas.openxmlformats.org/officeDocument/2006/relationships/slide" Target="slide105.xml"/></Relationships>
</file>

<file path=ppt/slides/_rels/slide95.xml.rels><?xml version="1.0" encoding="UTF-8" standalone="yes"?>
<Relationships xmlns="http://schemas.openxmlformats.org/package/2006/relationships"><Relationship Id="rId8" Type="http://schemas.openxmlformats.org/officeDocument/2006/relationships/slide" Target="slide107.xml"/><Relationship Id="rId3" Type="http://schemas.openxmlformats.org/officeDocument/2006/relationships/diagramData" Target="../diagrams/data98.xml"/><Relationship Id="rId7" Type="http://schemas.microsoft.com/office/2007/relationships/diagramDrawing" Target="../diagrams/drawing98.xml"/><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diagramColors" Target="../diagrams/colors98.xml"/><Relationship Id="rId5" Type="http://schemas.openxmlformats.org/officeDocument/2006/relationships/diagramQuickStyle" Target="../diagrams/quickStyle98.xml"/><Relationship Id="rId10" Type="http://schemas.openxmlformats.org/officeDocument/2006/relationships/slide" Target="slide109.xml"/><Relationship Id="rId4" Type="http://schemas.openxmlformats.org/officeDocument/2006/relationships/diagramLayout" Target="../diagrams/layout98.xml"/><Relationship Id="rId9" Type="http://schemas.openxmlformats.org/officeDocument/2006/relationships/slide" Target="slide10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8" Type="http://schemas.openxmlformats.org/officeDocument/2006/relationships/slide" Target="slide93.xml"/><Relationship Id="rId3" Type="http://schemas.openxmlformats.org/officeDocument/2006/relationships/diagramData" Target="../diagrams/data99.xml"/><Relationship Id="rId7" Type="http://schemas.microsoft.com/office/2007/relationships/diagramDrawing" Target="../diagrams/drawing99.xml"/><Relationship Id="rId2" Type="http://schemas.openxmlformats.org/officeDocument/2006/relationships/notesSlide" Target="../notesSlides/notesSlide88.xml"/><Relationship Id="rId1" Type="http://schemas.openxmlformats.org/officeDocument/2006/relationships/slideLayout" Target="../slideLayouts/slideLayout2.xml"/><Relationship Id="rId6" Type="http://schemas.openxmlformats.org/officeDocument/2006/relationships/diagramColors" Target="../diagrams/colors99.xml"/><Relationship Id="rId5" Type="http://schemas.openxmlformats.org/officeDocument/2006/relationships/diagramQuickStyle" Target="../diagrams/quickStyle99.xml"/><Relationship Id="rId10" Type="http://schemas.openxmlformats.org/officeDocument/2006/relationships/image" Target="../media/image15.svg"/><Relationship Id="rId4" Type="http://schemas.openxmlformats.org/officeDocument/2006/relationships/diagramLayout" Target="../diagrams/layout99.xml"/><Relationship Id="rId9" Type="http://schemas.openxmlformats.org/officeDocument/2006/relationships/image" Target="../media/image14.png"/></Relationships>
</file>

<file path=ppt/slides/_rels/slide99.xml.rels><?xml version="1.0" encoding="UTF-8" standalone="yes"?>
<Relationships xmlns="http://schemas.openxmlformats.org/package/2006/relationships"><Relationship Id="rId8" Type="http://schemas.openxmlformats.org/officeDocument/2006/relationships/diagramData" Target="../diagrams/data101.xml"/><Relationship Id="rId13" Type="http://schemas.openxmlformats.org/officeDocument/2006/relationships/slide" Target="slide93.xml"/><Relationship Id="rId3" Type="http://schemas.openxmlformats.org/officeDocument/2006/relationships/diagramData" Target="../diagrams/data100.xml"/><Relationship Id="rId7" Type="http://schemas.microsoft.com/office/2007/relationships/diagramDrawing" Target="../diagrams/drawing100.xml"/><Relationship Id="rId12" Type="http://schemas.microsoft.com/office/2007/relationships/diagramDrawing" Target="../diagrams/drawing101.xml"/><Relationship Id="rId2" Type="http://schemas.openxmlformats.org/officeDocument/2006/relationships/notesSlide" Target="../notesSlides/notesSlide89.xml"/><Relationship Id="rId1" Type="http://schemas.openxmlformats.org/officeDocument/2006/relationships/slideLayout" Target="../slideLayouts/slideLayout2.xml"/><Relationship Id="rId6" Type="http://schemas.openxmlformats.org/officeDocument/2006/relationships/diagramColors" Target="../diagrams/colors100.xml"/><Relationship Id="rId11" Type="http://schemas.openxmlformats.org/officeDocument/2006/relationships/diagramColors" Target="../diagrams/colors101.xml"/><Relationship Id="rId5" Type="http://schemas.openxmlformats.org/officeDocument/2006/relationships/diagramQuickStyle" Target="../diagrams/quickStyle100.xml"/><Relationship Id="rId15" Type="http://schemas.openxmlformats.org/officeDocument/2006/relationships/image" Target="../media/image15.svg"/><Relationship Id="rId10" Type="http://schemas.openxmlformats.org/officeDocument/2006/relationships/diagramQuickStyle" Target="../diagrams/quickStyle101.xml"/><Relationship Id="rId4" Type="http://schemas.openxmlformats.org/officeDocument/2006/relationships/diagramLayout" Target="../diagrams/layout100.xml"/><Relationship Id="rId9" Type="http://schemas.openxmlformats.org/officeDocument/2006/relationships/diagramLayout" Target="../diagrams/layout101.xml"/><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2B3F4E-967A-7A4F-A36D-489489C9F472}"/>
              </a:ext>
            </a:extLst>
          </p:cNvPr>
          <p:cNvSpPr>
            <a:spLocks noGrp="1"/>
          </p:cNvSpPr>
          <p:nvPr>
            <p:ph type="title"/>
          </p:nvPr>
        </p:nvSpPr>
        <p:spPr/>
        <p:txBody>
          <a:bodyPr/>
          <a:lstStyle/>
          <a:p>
            <a:r>
              <a:rPr lang="fr-FR" dirty="0"/>
              <a:t>DUO CARRÉ CASH</a:t>
            </a:r>
          </a:p>
        </p:txBody>
      </p:sp>
      <p:sp>
        <p:nvSpPr>
          <p:cNvPr id="3" name="Espace réservé du contenu 2">
            <a:extLst>
              <a:ext uri="{FF2B5EF4-FFF2-40B4-BE49-F238E27FC236}">
                <a16:creationId xmlns:a16="http://schemas.microsoft.com/office/drawing/2014/main" id="{98C408E9-7E8E-DD44-ADA8-20D1EE627F6C}"/>
              </a:ext>
            </a:extLst>
          </p:cNvPr>
          <p:cNvSpPr>
            <a:spLocks noGrp="1"/>
          </p:cNvSpPr>
          <p:nvPr>
            <p:ph idx="1"/>
          </p:nvPr>
        </p:nvSpPr>
        <p:spPr/>
        <p:txBody>
          <a:bodyPr>
            <a:normAutofit lnSpcReduction="10000"/>
          </a:bodyPr>
          <a:lstStyle/>
          <a:p>
            <a:pPr marL="0" indent="0">
              <a:buNone/>
            </a:pPr>
            <a:r>
              <a:rPr lang="fr-FR" sz="1800" dirty="0"/>
              <a:t>LES RÈGLES :</a:t>
            </a:r>
          </a:p>
          <a:p>
            <a:endParaRPr lang="fr-FR" sz="1800" dirty="0"/>
          </a:p>
          <a:p>
            <a:pPr marL="0" indent="0">
              <a:buNone/>
            </a:pPr>
            <a:r>
              <a:rPr lang="fr-FR" sz="1800" dirty="0"/>
              <a:t>1° Constituez 2 équipes au sein de votre classe. Chaque équipe se choisit un rapporteur et un nom. Le rapporteur se concertera avec son équipe et réalisera les choix (type de question et réponse)</a:t>
            </a:r>
          </a:p>
          <a:p>
            <a:pPr marL="0" indent="0">
              <a:buNone/>
            </a:pPr>
            <a:r>
              <a:rPr lang="fr-FR" sz="1800" dirty="0"/>
              <a:t>2° En tant que professeur, vous choisissez la </a:t>
            </a:r>
            <a:r>
              <a:rPr lang="fr-FR" sz="1800" b="1" dirty="0"/>
              <a:t>question de gestion </a:t>
            </a:r>
            <a:r>
              <a:rPr lang="fr-FR" sz="1800" dirty="0"/>
              <a:t>par laquelle vous souhaitez commencer.</a:t>
            </a:r>
            <a:br>
              <a:rPr lang="fr-FR" sz="1800" dirty="0"/>
            </a:br>
            <a:br>
              <a:rPr lang="fr-FR" sz="1800" dirty="0"/>
            </a:br>
            <a:r>
              <a:rPr lang="fr-FR" sz="1800" dirty="0"/>
              <a:t>3° Interrogez la première équipe pour la première question,</a:t>
            </a:r>
          </a:p>
          <a:p>
            <a:pPr marL="0" indent="0">
              <a:buNone/>
            </a:pPr>
            <a:r>
              <a:rPr lang="fr-FR" sz="1800" dirty="0"/>
              <a:t>Si l’équipe décide de répondre en </a:t>
            </a:r>
            <a:r>
              <a:rPr lang="fr-FR" sz="1800" b="1" dirty="0"/>
              <a:t>DUO</a:t>
            </a:r>
            <a:r>
              <a:rPr lang="fr-FR" sz="1800" dirty="0"/>
              <a:t>, vous proposez 2 réponses et si l’équipe trouve la bonne réponse elle remporte 1 pt. </a:t>
            </a:r>
            <a:br>
              <a:rPr lang="fr-FR" sz="1800" dirty="0"/>
            </a:br>
            <a:r>
              <a:rPr lang="fr-FR" sz="1800" dirty="0"/>
              <a:t>Si l’équipe décide de répondre en </a:t>
            </a:r>
            <a:r>
              <a:rPr lang="fr-FR" sz="1800" b="1" dirty="0"/>
              <a:t>CARRÉ</a:t>
            </a:r>
            <a:r>
              <a:rPr lang="fr-FR" sz="1800" dirty="0"/>
              <a:t>, vous proposez 4 réponses et si l‘équipe trouve la bonne réponse elle remporte 3 pts.</a:t>
            </a:r>
            <a:br>
              <a:rPr lang="fr-FR" sz="1800" dirty="0"/>
            </a:br>
            <a:r>
              <a:rPr lang="fr-FR" sz="1800" dirty="0"/>
              <a:t>Si l’équipe décide de répondre en </a:t>
            </a:r>
            <a:r>
              <a:rPr lang="fr-FR" sz="1800" b="1" dirty="0"/>
              <a:t>CASH</a:t>
            </a:r>
            <a:r>
              <a:rPr lang="fr-FR" sz="1800" dirty="0"/>
              <a:t>, vous ne donnez aucune proposition et l’équipe donne une réponse « libre ». Si la réponse est bonne, vous attribuez 5 points.</a:t>
            </a:r>
          </a:p>
          <a:p>
            <a:pPr marL="0" indent="0">
              <a:buNone/>
            </a:pPr>
            <a:r>
              <a:rPr lang="fr-FR" sz="1800" dirty="0"/>
              <a:t>4° Puis interrogez l’autre équipe pour la question suivante. </a:t>
            </a:r>
          </a:p>
          <a:p>
            <a:pPr marL="0" indent="0">
              <a:buNone/>
            </a:pPr>
            <a:endParaRPr lang="fr-FR" sz="1800" b="1" dirty="0"/>
          </a:p>
          <a:p>
            <a:pPr marL="0" indent="0">
              <a:buNone/>
            </a:pPr>
            <a:r>
              <a:rPr lang="fr-FR" sz="1800" b="1" dirty="0"/>
              <a:t>À vous de tenir le compte des points.</a:t>
            </a:r>
          </a:p>
        </p:txBody>
      </p:sp>
      <p:sp>
        <p:nvSpPr>
          <p:cNvPr id="5" name="ZoneTexte 4">
            <a:extLst>
              <a:ext uri="{FF2B5EF4-FFF2-40B4-BE49-F238E27FC236}">
                <a16:creationId xmlns:a16="http://schemas.microsoft.com/office/drawing/2014/main" id="{D75245BE-F0CB-1F4F-9F6F-1D0A00EB03F8}"/>
              </a:ext>
            </a:extLst>
          </p:cNvPr>
          <p:cNvSpPr txBox="1"/>
          <p:nvPr/>
        </p:nvSpPr>
        <p:spPr>
          <a:xfrm>
            <a:off x="7308304" y="6488668"/>
            <a:ext cx="2267744" cy="369332"/>
          </a:xfrm>
          <a:prstGeom prst="rect">
            <a:avLst/>
          </a:prstGeom>
          <a:noFill/>
        </p:spPr>
        <p:txBody>
          <a:bodyPr wrap="square" rtlCol="0">
            <a:spAutoFit/>
          </a:bodyPr>
          <a:lstStyle/>
          <a:p>
            <a:r>
              <a:rPr lang="fr-FR" dirty="0"/>
              <a:t>B. Peiffer G. Bazille</a:t>
            </a:r>
          </a:p>
        </p:txBody>
      </p:sp>
    </p:spTree>
    <p:extLst>
      <p:ext uri="{BB962C8B-B14F-4D97-AF65-F5344CB8AC3E}">
        <p14:creationId xmlns:p14="http://schemas.microsoft.com/office/powerpoint/2010/main" val="1237110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852920-910C-6342-8461-513A352F2BE3}"/>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3976FC7-CDB1-D448-90D2-29780F6DB0A4}"/>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5090660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357158" y="642918"/>
            <a:ext cx="8286808" cy="1114420"/>
          </a:xfrm>
          <a:prstGeom prst="rect">
            <a:avLst/>
          </a:prstGeom>
        </p:spPr>
        <p:txBody>
          <a:bodyPr vert="horz" lIns="91440" tIns="45720" rIns="91440" bIns="45720" rtlCol="0">
            <a:normAutofit/>
          </a:bodyPr>
          <a:lstStyle/>
          <a:p>
            <a:r>
              <a:rPr lang="fr-FR" sz="2800" dirty="0"/>
              <a:t>Quelles sont les différentes politiques de prix choisies par les entreprises ?</a:t>
            </a:r>
          </a:p>
          <a:p>
            <a:endParaRPr lang="fr-FR" sz="2800" dirty="0"/>
          </a:p>
        </p:txBody>
      </p:sp>
      <p:grpSp>
        <p:nvGrpSpPr>
          <p:cNvPr id="2" name="Groupe 4"/>
          <p:cNvGrpSpPr/>
          <p:nvPr/>
        </p:nvGrpSpPr>
        <p:grpSpPr>
          <a:xfrm>
            <a:off x="457200" y="2769413"/>
            <a:ext cx="8229600" cy="1231091"/>
            <a:chOff x="0" y="0"/>
            <a:chExt cx="8229600" cy="1319174"/>
          </a:xfrm>
          <a:gradFill>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gradFill>
        </p:grpSpPr>
        <p:sp>
          <p:nvSpPr>
            <p:cNvPr id="6" name="Rectangle à coins arrondis 5"/>
            <p:cNvSpPr/>
            <p:nvPr/>
          </p:nvSpPr>
          <p:spPr>
            <a:xfrm>
              <a:off x="0" y="0"/>
              <a:ext cx="8229600" cy="131917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7" name="Rectangle 6"/>
            <p:cNvSpPr/>
            <p:nvPr/>
          </p:nvSpPr>
          <p:spPr>
            <a:xfrm>
              <a:off x="64397" y="64397"/>
              <a:ext cx="8100806" cy="119038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defTabSz="2444750">
                <a:lnSpc>
                  <a:spcPct val="90000"/>
                </a:lnSpc>
                <a:spcBef>
                  <a:spcPct val="0"/>
                </a:spcBef>
                <a:spcAft>
                  <a:spcPct val="35000"/>
                </a:spcAft>
              </a:pPr>
              <a:endParaRPr lang="fr-FR" sz="2200" dirty="0"/>
            </a:p>
            <a:p>
              <a:pPr defTabSz="2444750">
                <a:lnSpc>
                  <a:spcPct val="90000"/>
                </a:lnSpc>
                <a:spcBef>
                  <a:spcPct val="0"/>
                </a:spcBef>
                <a:spcAft>
                  <a:spcPct val="35000"/>
                </a:spcAft>
              </a:pPr>
              <a:r>
                <a:rPr lang="fr-FR" sz="2800" dirty="0"/>
                <a:t>Le prix unique/les prix différenciés/le </a:t>
              </a:r>
              <a:r>
                <a:rPr lang="fr-FR" sz="2800" dirty="0" err="1"/>
                <a:t>yield</a:t>
              </a:r>
              <a:r>
                <a:rPr lang="fr-FR" sz="2800" dirty="0"/>
                <a:t> management/le prix forfaitaire/la gratuité</a:t>
              </a:r>
            </a:p>
            <a:p>
              <a:pPr lvl="0" algn="l" defTabSz="2444750">
                <a:lnSpc>
                  <a:spcPct val="90000"/>
                </a:lnSpc>
                <a:spcBef>
                  <a:spcPct val="0"/>
                </a:spcBef>
                <a:spcAft>
                  <a:spcPct val="35000"/>
                </a:spcAft>
              </a:pPr>
              <a:endParaRPr lang="fr-FR" sz="4800" kern="1200" dirty="0"/>
            </a:p>
          </p:txBody>
        </p:sp>
      </p:grpSp>
      <p:sp>
        <p:nvSpPr>
          <p:cNvPr id="8" name="Rectangle à coins arrondis 7"/>
          <p:cNvSpPr/>
          <p:nvPr/>
        </p:nvSpPr>
        <p:spPr>
          <a:xfrm>
            <a:off x="428596" y="2786058"/>
            <a:ext cx="8215370" cy="1214446"/>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9C2AFB87-EB94-2444-9DC6-F4EC8DC403D2}"/>
              </a:ext>
            </a:extLst>
          </p:cNvPr>
          <p:cNvGrpSpPr/>
          <p:nvPr/>
        </p:nvGrpSpPr>
        <p:grpSpPr>
          <a:xfrm>
            <a:off x="6726553" y="5840003"/>
            <a:ext cx="1636924" cy="1008391"/>
            <a:chOff x="0" y="4580849"/>
            <a:chExt cx="1636924" cy="1008391"/>
          </a:xfrm>
        </p:grpSpPr>
        <p:pic>
          <p:nvPicPr>
            <p:cNvPr id="11" name="Graphique 10" descr="Index pointant vers la droite">
              <a:extLst>
                <a:ext uri="{FF2B5EF4-FFF2-40B4-BE49-F238E27FC236}">
                  <a16:creationId xmlns:a16="http://schemas.microsoft.com/office/drawing/2014/main" id="{B1984C59-7BDC-794F-ADAE-6496816737B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2" name="Rectangle 11">
              <a:extLst>
                <a:ext uri="{FF2B5EF4-FFF2-40B4-BE49-F238E27FC236}">
                  <a16:creationId xmlns:a16="http://schemas.microsoft.com/office/drawing/2014/main" id="{DDAA39B4-8300-8746-BBC9-797BEE9D7EF8}"/>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a:extLst>
              <a:ext uri="{FF2B5EF4-FFF2-40B4-BE49-F238E27FC236}">
                <a16:creationId xmlns:a16="http://schemas.microsoft.com/office/drawing/2014/main" id="{03E3F583-7B15-9940-843A-E231231AA77A}"/>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4" name="Groupe 13">
            <a:extLst>
              <a:ext uri="{FF2B5EF4-FFF2-40B4-BE49-F238E27FC236}">
                <a16:creationId xmlns:a16="http://schemas.microsoft.com/office/drawing/2014/main" id="{7FEFBC5D-5D43-B34B-8923-9E2D08757697}"/>
              </a:ext>
            </a:extLst>
          </p:cNvPr>
          <p:cNvGrpSpPr/>
          <p:nvPr/>
        </p:nvGrpSpPr>
        <p:grpSpPr>
          <a:xfrm rot="16200000">
            <a:off x="3130747" y="5047102"/>
            <a:ext cx="1730377" cy="1872206"/>
            <a:chOff x="-93453" y="4580849"/>
            <a:chExt cx="1730377" cy="1872206"/>
          </a:xfrm>
        </p:grpSpPr>
        <p:pic>
          <p:nvPicPr>
            <p:cNvPr id="15" name="Graphique 14" descr="Index pointant vers la droite">
              <a:extLst>
                <a:ext uri="{FF2B5EF4-FFF2-40B4-BE49-F238E27FC236}">
                  <a16:creationId xmlns:a16="http://schemas.microsoft.com/office/drawing/2014/main" id="{535AB50F-98A4-394E-ADB3-A3851ABA14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6" name="Rectangle 15">
              <a:extLst>
                <a:ext uri="{FF2B5EF4-FFF2-40B4-BE49-F238E27FC236}">
                  <a16:creationId xmlns:a16="http://schemas.microsoft.com/office/drawing/2014/main" id="{2CF50387-50A7-5D49-9B77-36A8F4623C2A}"/>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7" name="Groupe 16">
            <a:extLst>
              <a:ext uri="{FF2B5EF4-FFF2-40B4-BE49-F238E27FC236}">
                <a16:creationId xmlns:a16="http://schemas.microsoft.com/office/drawing/2014/main" id="{BD9162AD-4890-224D-8DC3-C536B2E892DC}"/>
              </a:ext>
            </a:extLst>
          </p:cNvPr>
          <p:cNvGrpSpPr/>
          <p:nvPr/>
        </p:nvGrpSpPr>
        <p:grpSpPr>
          <a:xfrm>
            <a:off x="0" y="-58669"/>
            <a:ext cx="9144000" cy="379585"/>
            <a:chOff x="0" y="5836622"/>
            <a:chExt cx="9144000" cy="379585"/>
          </a:xfrm>
        </p:grpSpPr>
        <p:sp>
          <p:nvSpPr>
            <p:cNvPr id="18" name="Rectangle 17">
              <a:extLst>
                <a:ext uri="{FF2B5EF4-FFF2-40B4-BE49-F238E27FC236}">
                  <a16:creationId xmlns:a16="http://schemas.microsoft.com/office/drawing/2014/main" id="{78932484-E81A-8741-8EA6-FE598A0ABC0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56B15DB5-D3E0-9A47-83B2-0CF822970D1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0" name="ZoneTexte 19">
              <a:extLst>
                <a:ext uri="{FF2B5EF4-FFF2-40B4-BE49-F238E27FC236}">
                  <a16:creationId xmlns:a16="http://schemas.microsoft.com/office/drawing/2014/main" id="{13D8065B-EC23-B24F-98EE-B0AED25CA2E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1" name="ZoneTexte 20">
              <a:extLst>
                <a:ext uri="{FF2B5EF4-FFF2-40B4-BE49-F238E27FC236}">
                  <a16:creationId xmlns:a16="http://schemas.microsoft.com/office/drawing/2014/main" id="{B9591884-DEA1-A743-B4F8-1124ED27706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2" name="ZoneTexte 21">
              <a:extLst>
                <a:ext uri="{FF2B5EF4-FFF2-40B4-BE49-F238E27FC236}">
                  <a16:creationId xmlns:a16="http://schemas.microsoft.com/office/drawing/2014/main" id="{7DEC7271-D6B4-C147-B687-3D6C1974BE9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12157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20000" fill="hold"/>
                                        <p:tgtEl>
                                          <p:spTgt spid="17"/>
                                        </p:tgtEl>
                                        <p:attrNameLst>
                                          <p:attrName>ppt_x</p:attrName>
                                        </p:attrNameLst>
                                      </p:cBhvr>
                                      <p:tavLst>
                                        <p:tav tm="0">
                                          <p:val>
                                            <p:strVal val="0-#ppt_w/2"/>
                                          </p:val>
                                        </p:tav>
                                        <p:tav tm="100000">
                                          <p:val>
                                            <p:strVal val="#ppt_x"/>
                                          </p:val>
                                        </p:tav>
                                      </p:tavLst>
                                    </p:anim>
                                    <p:anim calcmode="lin" valueType="num">
                                      <p:cBhvr additive="base">
                                        <p:cTn id="8" dur="20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986128535"/>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500034" y="642918"/>
            <a:ext cx="8286808" cy="1114420"/>
          </a:xfrm>
          <a:prstGeom prst="rect">
            <a:avLst/>
          </a:prstGeom>
        </p:spPr>
        <p:txBody>
          <a:bodyPr vert="horz" lIns="91440" tIns="45720" rIns="91440" bIns="45720" rtlCol="0">
            <a:normAutofit/>
          </a:bodyPr>
          <a:lstStyle/>
          <a:p>
            <a:r>
              <a:rPr lang="fr-FR" sz="2800" dirty="0"/>
              <a:t>Le coefficient d’élasticité mesure …?</a:t>
            </a:r>
          </a:p>
          <a:p>
            <a:endParaRPr lang="fr-FR" sz="2800" dirty="0"/>
          </a:p>
          <a:p>
            <a:endParaRPr lang="fr-FR" sz="2800" dirty="0"/>
          </a:p>
        </p:txBody>
      </p:sp>
      <p:sp>
        <p:nvSpPr>
          <p:cNvPr id="4" name="Espace réservé du contenu 2"/>
          <p:cNvSpPr txBox="1">
            <a:spLocks/>
          </p:cNvSpPr>
          <p:nvPr/>
        </p:nvSpPr>
        <p:spPr>
          <a:xfrm>
            <a:off x="428596" y="1785926"/>
            <a:ext cx="8229600" cy="111442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à coins arrondis 4"/>
          <p:cNvSpPr/>
          <p:nvPr/>
        </p:nvSpPr>
        <p:spPr>
          <a:xfrm>
            <a:off x="424203" y="2560637"/>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2561364D-27FE-7E4C-A303-D17FF22BA4BF}"/>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90E63932-C310-114E-B011-BE96489CBF7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695D8EF5-B315-764E-9EBA-4B91E21199F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7BD2F5FF-9073-2941-9A6E-B1754641B2B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91A154BC-7874-2E4D-A681-764BEE72888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26337CD7-0CF5-B942-B9F2-84F287F5C27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276387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6"/>
          <p:cNvGraphicFramePr>
            <a:graphicFrameLocks/>
          </p:cNvGraphicFramePr>
          <p:nvPr>
            <p:extLst>
              <p:ext uri="{D42A27DB-BD31-4B8C-83A1-F6EECF244321}">
                <p14:modId xmlns:p14="http://schemas.microsoft.com/office/powerpoint/2010/main" val="1953130816"/>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632734736"/>
              </p:ext>
            </p:extLst>
          </p:nvPr>
        </p:nvGraphicFramePr>
        <p:xfrm>
          <a:off x="571472" y="4143380"/>
          <a:ext cx="8229600" cy="166188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Espace réservé du contenu 2"/>
          <p:cNvSpPr txBox="1">
            <a:spLocks/>
          </p:cNvSpPr>
          <p:nvPr/>
        </p:nvSpPr>
        <p:spPr>
          <a:xfrm>
            <a:off x="428596" y="642918"/>
            <a:ext cx="8286808" cy="1114420"/>
          </a:xfrm>
          <a:prstGeom prst="rect">
            <a:avLst/>
          </a:prstGeom>
        </p:spPr>
        <p:txBody>
          <a:bodyPr vert="horz" lIns="91440" tIns="45720" rIns="91440" bIns="45720" rtlCol="0">
            <a:normAutofit/>
          </a:bodyPr>
          <a:lstStyle/>
          <a:p>
            <a:r>
              <a:rPr lang="fr-FR" sz="2800" dirty="0"/>
              <a:t>Le coefficient d’élasticité mesure …?</a:t>
            </a:r>
          </a:p>
          <a:p>
            <a:endParaRPr lang="fr-FR" sz="2800" dirty="0"/>
          </a:p>
          <a:p>
            <a:endParaRPr lang="fr-FR" sz="2800" dirty="0"/>
          </a:p>
        </p:txBody>
      </p:sp>
      <p:sp>
        <p:nvSpPr>
          <p:cNvPr id="7" name="Rectangle à coins arrondis 6"/>
          <p:cNvSpPr/>
          <p:nvPr/>
        </p:nvSpPr>
        <p:spPr>
          <a:xfrm>
            <a:off x="522582" y="3386028"/>
            <a:ext cx="8286807" cy="72163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61773CC6-69A2-AE42-A3CA-1A1954ECBACB}"/>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856FF7E7-E9BC-B04C-8F55-FBC92E85689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BD9BB253-3C2C-EE40-8AF8-A5351DFABEE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C6E38B36-DD27-ED41-81C0-8CE4CFFE71D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B3280366-A205-5B4F-B2F4-363787A839D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59B815DD-82A5-D84E-BC1E-70226C98DA0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715857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357158" y="642918"/>
            <a:ext cx="8286808" cy="1114420"/>
          </a:xfrm>
          <a:prstGeom prst="rect">
            <a:avLst/>
          </a:prstGeom>
        </p:spPr>
        <p:txBody>
          <a:bodyPr vert="horz" lIns="91440" tIns="45720" rIns="91440" bIns="45720" rtlCol="0">
            <a:normAutofit/>
          </a:bodyPr>
          <a:lstStyle/>
          <a:p>
            <a:r>
              <a:rPr lang="fr-FR" sz="2800" dirty="0"/>
              <a:t>Le coefficient d’élasticité mesure …?</a:t>
            </a:r>
          </a:p>
          <a:p>
            <a:endParaRPr lang="fr-FR" sz="2800" dirty="0"/>
          </a:p>
          <a:p>
            <a:endParaRPr lang="fr-FR" sz="2800" dirty="0"/>
          </a:p>
        </p:txBody>
      </p:sp>
      <p:grpSp>
        <p:nvGrpSpPr>
          <p:cNvPr id="2" name="Groupe 4"/>
          <p:cNvGrpSpPr/>
          <p:nvPr/>
        </p:nvGrpSpPr>
        <p:grpSpPr>
          <a:xfrm>
            <a:off x="457200" y="2769413"/>
            <a:ext cx="8229600" cy="1231091"/>
            <a:chOff x="0" y="0"/>
            <a:chExt cx="8229600" cy="1319174"/>
          </a:xfrm>
          <a:gradFill>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gradFill>
        </p:grpSpPr>
        <p:sp>
          <p:nvSpPr>
            <p:cNvPr id="6" name="Rectangle à coins arrondis 5"/>
            <p:cNvSpPr/>
            <p:nvPr/>
          </p:nvSpPr>
          <p:spPr>
            <a:xfrm>
              <a:off x="0" y="0"/>
              <a:ext cx="8229600" cy="131917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7" name="Rectangle 6"/>
            <p:cNvSpPr/>
            <p:nvPr/>
          </p:nvSpPr>
          <p:spPr>
            <a:xfrm>
              <a:off x="64397" y="64397"/>
              <a:ext cx="8100806" cy="119038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defTabSz="2444750">
                <a:lnSpc>
                  <a:spcPct val="90000"/>
                </a:lnSpc>
                <a:spcBef>
                  <a:spcPct val="0"/>
                </a:spcBef>
                <a:spcAft>
                  <a:spcPct val="35000"/>
                </a:spcAft>
              </a:pPr>
              <a:endParaRPr lang="fr-FR" sz="2200" dirty="0"/>
            </a:p>
            <a:p>
              <a:pPr defTabSz="2444750">
                <a:lnSpc>
                  <a:spcPct val="90000"/>
                </a:lnSpc>
                <a:spcBef>
                  <a:spcPct val="0"/>
                </a:spcBef>
                <a:spcAft>
                  <a:spcPct val="35000"/>
                </a:spcAft>
              </a:pPr>
              <a:r>
                <a:rPr lang="fr-FR" sz="3200" dirty="0"/>
                <a:t>L’élasticité de la demande par rapport au prix</a:t>
              </a:r>
            </a:p>
            <a:p>
              <a:pPr lvl="0" algn="l" defTabSz="2444750">
                <a:lnSpc>
                  <a:spcPct val="90000"/>
                </a:lnSpc>
                <a:spcBef>
                  <a:spcPct val="0"/>
                </a:spcBef>
                <a:spcAft>
                  <a:spcPct val="35000"/>
                </a:spcAft>
              </a:pPr>
              <a:endParaRPr lang="fr-FR" sz="4800" kern="1200" dirty="0"/>
            </a:p>
          </p:txBody>
        </p:sp>
      </p:grpSp>
      <p:sp>
        <p:nvSpPr>
          <p:cNvPr id="8" name="Rectangle à coins arrondis 7"/>
          <p:cNvSpPr/>
          <p:nvPr/>
        </p:nvSpPr>
        <p:spPr>
          <a:xfrm>
            <a:off x="428596" y="2786058"/>
            <a:ext cx="8215370" cy="1214446"/>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F18D7842-AEB8-5E47-B3AE-31660B3A78AB}"/>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88FFDED2-D5B5-0B49-A6FD-5A4DE2595C4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0E6C6481-88CF-AA43-B1DA-4620F5B53717}"/>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1FCB384D-FBB2-9047-BDBB-99DFF924E42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E4A5E80A-6548-B148-BB1C-F3D710BBA06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AAF45A92-93BB-CE4B-85E8-21FEF2437A7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59716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500034" y="642918"/>
            <a:ext cx="8286808" cy="1114420"/>
          </a:xfrm>
          <a:prstGeom prst="rect">
            <a:avLst/>
          </a:prstGeom>
        </p:spPr>
        <p:txBody>
          <a:bodyPr vert="horz" lIns="91440" tIns="45720" rIns="91440" bIns="45720" rtlCol="0">
            <a:normAutofit/>
          </a:bodyPr>
          <a:lstStyle/>
          <a:p>
            <a:r>
              <a:rPr lang="fr-FR" sz="2800" dirty="0"/>
              <a:t>Comment calcule-t-on un taux de marge ?</a:t>
            </a:r>
          </a:p>
        </p:txBody>
      </p:sp>
      <p:sp>
        <p:nvSpPr>
          <p:cNvPr id="4" name="Espace réservé du contenu 2"/>
          <p:cNvSpPr txBox="1">
            <a:spLocks/>
          </p:cNvSpPr>
          <p:nvPr/>
        </p:nvSpPr>
        <p:spPr>
          <a:xfrm>
            <a:off x="428596" y="1785926"/>
            <a:ext cx="8229600" cy="111442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à coins arrondis 4"/>
          <p:cNvSpPr/>
          <p:nvPr/>
        </p:nvSpPr>
        <p:spPr>
          <a:xfrm>
            <a:off x="428596" y="2500306"/>
            <a:ext cx="8215370" cy="1203339"/>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F454248D-4BEF-714D-82AF-DF686B7AEC36}"/>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3D2C0A87-6647-DC49-8D92-4D8B39229F8F}"/>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FA8F38D4-5320-DE41-AB54-18CE64F188B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240443AB-DDFA-8640-970B-47E130B4E57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4E19B9F5-5C8D-754C-B6F8-1BF32FCD2EE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E0C0F91A-7A37-674F-9437-D3F887D9233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0206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6"/>
          <p:cNvGraphicFramePr>
            <a:graphicFrameLocks/>
          </p:cNvGraphicFramePr>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Espace réservé du contenu 2"/>
          <p:cNvSpPr txBox="1">
            <a:spLocks/>
          </p:cNvSpPr>
          <p:nvPr/>
        </p:nvSpPr>
        <p:spPr>
          <a:xfrm>
            <a:off x="428596" y="642918"/>
            <a:ext cx="8286808" cy="1114420"/>
          </a:xfrm>
          <a:prstGeom prst="rect">
            <a:avLst/>
          </a:prstGeom>
        </p:spPr>
        <p:txBody>
          <a:bodyPr vert="horz" lIns="91440" tIns="45720" rIns="91440" bIns="45720" rtlCol="0">
            <a:normAutofit/>
          </a:bodyPr>
          <a:lstStyle/>
          <a:p>
            <a:r>
              <a:rPr lang="fr-FR" sz="2800" dirty="0"/>
              <a:t>Comment calcule-t-on un taux de marge ?</a:t>
            </a:r>
          </a:p>
        </p:txBody>
      </p:sp>
      <p:sp>
        <p:nvSpPr>
          <p:cNvPr id="7" name="Rectangle à coins arrondis 6"/>
          <p:cNvSpPr/>
          <p:nvPr/>
        </p:nvSpPr>
        <p:spPr>
          <a:xfrm>
            <a:off x="571472" y="2643182"/>
            <a:ext cx="8215370" cy="642942"/>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EC65B70C-BEE3-6D4D-84FE-D29CEABBB45C}"/>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83BDA781-BDD6-0B4A-A211-058C2856C92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0CF50A72-EC42-9146-B76D-8F775BE1220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CFBB5E0D-229F-574E-B67A-D1C01321964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1A92594A-A690-CD47-8FBD-D45C5AA12E0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B6EF6918-3BC5-B64C-9B5B-06518B20ECC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58823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357158" y="642918"/>
            <a:ext cx="8286808" cy="1114420"/>
          </a:xfrm>
          <a:prstGeom prst="rect">
            <a:avLst/>
          </a:prstGeom>
        </p:spPr>
        <p:txBody>
          <a:bodyPr vert="horz" lIns="91440" tIns="45720" rIns="91440" bIns="45720" rtlCol="0">
            <a:normAutofit/>
          </a:bodyPr>
          <a:lstStyle/>
          <a:p>
            <a:r>
              <a:rPr lang="fr-FR" sz="2800" dirty="0"/>
              <a:t>Comment calcule-t-on un taux de marge ?</a:t>
            </a:r>
          </a:p>
        </p:txBody>
      </p:sp>
      <p:grpSp>
        <p:nvGrpSpPr>
          <p:cNvPr id="2" name="Groupe 4"/>
          <p:cNvGrpSpPr/>
          <p:nvPr/>
        </p:nvGrpSpPr>
        <p:grpSpPr>
          <a:xfrm>
            <a:off x="457200" y="2769413"/>
            <a:ext cx="8229600" cy="1231091"/>
            <a:chOff x="0" y="0"/>
            <a:chExt cx="8229600" cy="1319174"/>
          </a:xfrm>
          <a:gradFill>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gradFill>
        </p:grpSpPr>
        <p:sp>
          <p:nvSpPr>
            <p:cNvPr id="6" name="Rectangle à coins arrondis 5"/>
            <p:cNvSpPr/>
            <p:nvPr/>
          </p:nvSpPr>
          <p:spPr>
            <a:xfrm>
              <a:off x="0" y="0"/>
              <a:ext cx="8229600" cy="131917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7" name="Rectangle 6"/>
            <p:cNvSpPr/>
            <p:nvPr/>
          </p:nvSpPr>
          <p:spPr>
            <a:xfrm>
              <a:off x="64397" y="64397"/>
              <a:ext cx="8100806" cy="119038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lvl="0" algn="l" defTabSz="2444750">
                <a:lnSpc>
                  <a:spcPct val="90000"/>
                </a:lnSpc>
                <a:spcBef>
                  <a:spcPct val="0"/>
                </a:spcBef>
                <a:spcAft>
                  <a:spcPct val="35000"/>
                </a:spcAft>
              </a:pPr>
              <a:r>
                <a:rPr lang="fr-FR" sz="4800" kern="1200" dirty="0"/>
                <a:t>(PV HT – PA HT) / PA HT X 100</a:t>
              </a:r>
            </a:p>
          </p:txBody>
        </p:sp>
      </p:grpSp>
      <p:sp>
        <p:nvSpPr>
          <p:cNvPr id="8" name="Rectangle à coins arrondis 7"/>
          <p:cNvSpPr/>
          <p:nvPr/>
        </p:nvSpPr>
        <p:spPr>
          <a:xfrm>
            <a:off x="428596" y="2786058"/>
            <a:ext cx="8215370" cy="1214446"/>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2846FDA2-8B28-D747-AAA2-897B2EF8ED6B}"/>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52089DF2-3E8F-D444-8A67-325F55D8E31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BE072337-6BD7-A644-BEA7-EE69A8D1DDE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8A892D22-B63E-2548-BFCF-78A4BEB35E2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584E02AD-A0B9-DF47-AC3B-6A5BC0E9369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86CD35AC-6994-3041-AD68-5B20EB8B851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97588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380536264"/>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Comment appelle-t-on la stratégie de prix qui consiste à fixer un prix en fonction de la date d’achat ?</a:t>
            </a:r>
          </a:p>
        </p:txBody>
      </p:sp>
      <p:sp>
        <p:nvSpPr>
          <p:cNvPr id="5" name="Rectangle à coins arrondis 4"/>
          <p:cNvSpPr/>
          <p:nvPr/>
        </p:nvSpPr>
        <p:spPr>
          <a:xfrm>
            <a:off x="428596" y="250030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16585837-8023-8C44-9DD7-77224E29DCEE}"/>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DECABF69-B6B7-B24C-AED0-501EAF311A1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8C786037-0CA0-644E-9FD7-BC9C5D428F8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2F554E24-F6C5-9A4A-AECA-E470B89E097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0B685564-27C9-994E-A8A6-DFBC567F022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B674F4E3-4DD2-494A-892A-9E08DA23324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980527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2800" dirty="0"/>
              <a:t>Comment appelle-t-on la stratégie de prix qui consiste à fixer un prix en fonction de la date d’achat ?</a:t>
            </a:r>
          </a:p>
        </p:txBody>
      </p:sp>
      <p:graphicFrame>
        <p:nvGraphicFramePr>
          <p:cNvPr id="6" name="Espace réservé du contenu 6"/>
          <p:cNvGraphicFramePr>
            <a:graphicFrameLocks/>
          </p:cNvGraphicFramePr>
          <p:nvPr>
            <p:extLst>
              <p:ext uri="{D42A27DB-BD31-4B8C-83A1-F6EECF244321}">
                <p14:modId xmlns:p14="http://schemas.microsoft.com/office/powerpoint/2010/main" val="2440955772"/>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294829524"/>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5622173C-5F92-FD49-A850-7F60D88F036A}"/>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A2EB7888-FA57-E44B-B3CC-F11F0DC1BE3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6F785F6-F130-6042-9086-87A1BFC1FC1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15A6C073-5B43-D344-AAA2-008FE39E401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D7BAC795-9DED-2743-94F3-BDD76B12F59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A4F57591-B11E-834A-A806-EEF5734E44D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88186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Comment appelle-t-on la stratégie de prix qui consiste à fixer un prix en fonction de la date d’achat ?</a:t>
            </a:r>
          </a:p>
        </p:txBody>
      </p:sp>
      <p:graphicFrame>
        <p:nvGraphicFramePr>
          <p:cNvPr id="5" name="Espace réservé du contenu 6"/>
          <p:cNvGraphicFramePr>
            <a:graphicFrameLocks/>
          </p:cNvGraphicFramePr>
          <p:nvPr>
            <p:extLst>
              <p:ext uri="{D42A27DB-BD31-4B8C-83A1-F6EECF244321}">
                <p14:modId xmlns:p14="http://schemas.microsoft.com/office/powerpoint/2010/main" val="1543373038"/>
              </p:ext>
            </p:extLst>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6EEDB55C-8865-2C4F-894F-5A4F4A380E03}"/>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959606F-DB9E-7D46-A00D-D5FD9853F8D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4382E99B-3FC4-414F-B726-CC1130AC72B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C5DE73E6-30E3-E64E-A4FB-AF372FFEF11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DE7E9E71-4434-6A48-BBAA-BB73669B27B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FFD55B46-AEDA-B546-8EA0-9BCA52D98A4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048751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381866366"/>
              </p:ext>
            </p:extLst>
          </p:nvPr>
        </p:nvGraphicFramePr>
        <p:xfrm>
          <a:off x="428596" y="2708920"/>
          <a:ext cx="8229600" cy="2631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358246" cy="1114420"/>
          </a:xfrm>
          <a:prstGeom prst="rect">
            <a:avLst/>
          </a:prstGeom>
        </p:spPr>
        <p:txBody>
          <a:bodyPr vert="horz" lIns="91440" tIns="45720" rIns="91440" bIns="45720" rtlCol="0">
            <a:normAutofit/>
          </a:bodyPr>
          <a:lstStyle/>
          <a:p>
            <a:r>
              <a:rPr lang="fr-FR" sz="3200" dirty="0"/>
              <a:t>Quelles sont les 3 attitudes qui influencent le comportement du consommateur ?</a:t>
            </a:r>
          </a:p>
        </p:txBody>
      </p:sp>
      <p:sp>
        <p:nvSpPr>
          <p:cNvPr id="4" name="Rectangle à coins arrondis 3"/>
          <p:cNvSpPr/>
          <p:nvPr/>
        </p:nvSpPr>
        <p:spPr>
          <a:xfrm>
            <a:off x="408284" y="2780928"/>
            <a:ext cx="8215370" cy="999285"/>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7AA12654-522D-B54B-BB63-75078D14497C}"/>
              </a:ext>
            </a:extLst>
          </p:cNvPr>
          <p:cNvGrpSpPr/>
          <p:nvPr/>
        </p:nvGrpSpPr>
        <p:grpSpPr>
          <a:xfrm rot="16200000">
            <a:off x="2395133" y="5525735"/>
            <a:ext cx="1627318" cy="1017999"/>
            <a:chOff x="9606" y="4580849"/>
            <a:chExt cx="1627318" cy="1017999"/>
          </a:xfrm>
        </p:grpSpPr>
        <p:pic>
          <p:nvPicPr>
            <p:cNvPr id="10" name="Graphique 9" descr="Index pointant vers la droite">
              <a:extLst>
                <a:ext uri="{FF2B5EF4-FFF2-40B4-BE49-F238E27FC236}">
                  <a16:creationId xmlns:a16="http://schemas.microsoft.com/office/drawing/2014/main" id="{5B2021CB-2756-F846-99CC-786514E2061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1" name="Rectangle 10">
              <a:extLst>
                <a:ext uri="{FF2B5EF4-FFF2-40B4-BE49-F238E27FC236}">
                  <a16:creationId xmlns:a16="http://schemas.microsoft.com/office/drawing/2014/main" id="{3ABF747A-A828-5149-AD39-9E9FDE4BBC6A}"/>
                </a:ext>
              </a:extLst>
            </p:cNvPr>
            <p:cNvSpPr/>
            <p:nvPr/>
          </p:nvSpPr>
          <p:spPr>
            <a:xfrm rot="5400000">
              <a:off x="-1" y="4780871"/>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grpSp>
        <p:nvGrpSpPr>
          <p:cNvPr id="13" name="Groupe 12">
            <a:extLst>
              <a:ext uri="{FF2B5EF4-FFF2-40B4-BE49-F238E27FC236}">
                <a16:creationId xmlns:a16="http://schemas.microsoft.com/office/drawing/2014/main" id="{599D01D2-D015-6745-8185-E78725BF3FC4}"/>
              </a:ext>
            </a:extLst>
          </p:cNvPr>
          <p:cNvGrpSpPr/>
          <p:nvPr/>
        </p:nvGrpSpPr>
        <p:grpSpPr>
          <a:xfrm>
            <a:off x="6726553" y="5840003"/>
            <a:ext cx="1636924" cy="1008391"/>
            <a:chOff x="0" y="4580849"/>
            <a:chExt cx="1636924" cy="1008391"/>
          </a:xfrm>
        </p:grpSpPr>
        <p:pic>
          <p:nvPicPr>
            <p:cNvPr id="14" name="Graphique 13" descr="Index pointant vers la droite">
              <a:extLst>
                <a:ext uri="{FF2B5EF4-FFF2-40B4-BE49-F238E27FC236}">
                  <a16:creationId xmlns:a16="http://schemas.microsoft.com/office/drawing/2014/main" id="{BDAEE71C-5722-8144-A1BD-76E7308B3C6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5" name="Rectangle 14">
              <a:extLst>
                <a:ext uri="{FF2B5EF4-FFF2-40B4-BE49-F238E27FC236}">
                  <a16:creationId xmlns:a16="http://schemas.microsoft.com/office/drawing/2014/main" id="{C14A711A-5303-5E47-AA97-87F502DE61CA}"/>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6" name="ZoneTexte 15">
            <a:extLst>
              <a:ext uri="{FF2B5EF4-FFF2-40B4-BE49-F238E27FC236}">
                <a16:creationId xmlns:a16="http://schemas.microsoft.com/office/drawing/2014/main" id="{DF01EF48-689E-6F48-B004-DADE266552B1}"/>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23" name="Groupe 22">
            <a:extLst>
              <a:ext uri="{FF2B5EF4-FFF2-40B4-BE49-F238E27FC236}">
                <a16:creationId xmlns:a16="http://schemas.microsoft.com/office/drawing/2014/main" id="{A377A8FD-B30F-D44F-A954-8B259BAD297B}"/>
              </a:ext>
            </a:extLst>
          </p:cNvPr>
          <p:cNvGrpSpPr/>
          <p:nvPr/>
        </p:nvGrpSpPr>
        <p:grpSpPr>
          <a:xfrm>
            <a:off x="0" y="-58669"/>
            <a:ext cx="9144000" cy="379585"/>
            <a:chOff x="0" y="5836622"/>
            <a:chExt cx="9144000" cy="379585"/>
          </a:xfrm>
        </p:grpSpPr>
        <p:sp>
          <p:nvSpPr>
            <p:cNvPr id="24" name="Rectangle 23">
              <a:extLst>
                <a:ext uri="{FF2B5EF4-FFF2-40B4-BE49-F238E27FC236}">
                  <a16:creationId xmlns:a16="http://schemas.microsoft.com/office/drawing/2014/main" id="{8277D876-AE7F-1943-977C-95608FD22A0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081CA07F-0035-0942-B02D-53A3BA7DB44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6" name="ZoneTexte 25">
              <a:extLst>
                <a:ext uri="{FF2B5EF4-FFF2-40B4-BE49-F238E27FC236}">
                  <a16:creationId xmlns:a16="http://schemas.microsoft.com/office/drawing/2014/main" id="{A8F441E4-EC53-9D4A-8D5D-59C6ACE6754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7" name="ZoneTexte 26">
              <a:extLst>
                <a:ext uri="{FF2B5EF4-FFF2-40B4-BE49-F238E27FC236}">
                  <a16:creationId xmlns:a16="http://schemas.microsoft.com/office/drawing/2014/main" id="{F7FFC3B9-9500-314C-96C0-452EE0CF959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8" name="ZoneTexte 27">
              <a:extLst>
                <a:ext uri="{FF2B5EF4-FFF2-40B4-BE49-F238E27FC236}">
                  <a16:creationId xmlns:a16="http://schemas.microsoft.com/office/drawing/2014/main" id="{1F6C6F2D-DE2A-E443-B4D5-DB9F39645E3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152427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0000" fill="hold"/>
                                        <p:tgtEl>
                                          <p:spTgt spid="23"/>
                                        </p:tgtEl>
                                        <p:attrNameLst>
                                          <p:attrName>ppt_x</p:attrName>
                                        </p:attrNameLst>
                                      </p:cBhvr>
                                      <p:tavLst>
                                        <p:tav tm="0">
                                          <p:val>
                                            <p:strVal val="0-#ppt_w/2"/>
                                          </p:val>
                                        </p:tav>
                                        <p:tav tm="100000">
                                          <p:val>
                                            <p:strVal val="#ppt_x"/>
                                          </p:val>
                                        </p:tav>
                                      </p:tavLst>
                                    </p:anim>
                                    <p:anim calcmode="lin" valueType="num">
                                      <p:cBhvr additive="base">
                                        <p:cTn id="8" dur="200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E5157F-3EA3-FE43-8F36-87ED71B51246}"/>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B856FC42-E254-D94C-B284-40874D6CA566}"/>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04053818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5F4E83-7CBB-5946-8DC3-18CD89E5897C}"/>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A8495CA5-1247-F742-99C9-F6847A6069A6}"/>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07861168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D2E659-3BA6-7C4A-A3DB-C95EF92146D1}"/>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6EC720B-3328-DB4F-AE0C-7D5BDBA1DDF6}"/>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57269868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0A30B2-BB6A-5F48-83CC-06CB939C949D}"/>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DFB0712-AAA3-E94D-9D7C-287FDFE33BD2}"/>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38560602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17A086-BC10-5C48-81FD-5B799406CEF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50472D62-309B-5B43-801E-6DBF8A57B9BC}"/>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57953622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700" b="1" dirty="0">
                <a:solidFill>
                  <a:schemeClr val="tx1"/>
                </a:solidFill>
              </a:rPr>
              <a:t>LA GRANDE DISTRIBUTION EST- ELLE INCONTOURNABLE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Quelles sont les différentes stratégies de distribution ?</a:t>
            </a:r>
          </a:p>
        </p:txBody>
      </p:sp>
      <p:graphicFrame>
        <p:nvGraphicFramePr>
          <p:cNvPr id="4" name="Diagramme 3"/>
          <p:cNvGraphicFramePr/>
          <p:nvPr>
            <p:extLst>
              <p:ext uri="{D42A27DB-BD31-4B8C-83A1-F6EECF244321}">
                <p14:modId xmlns:p14="http://schemas.microsoft.com/office/powerpoint/2010/main" val="1516849056"/>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D5222974-1802-E145-82CD-A9A127D3F247}"/>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19AA14A8-0E72-FF42-9DEF-60CE76707C5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A2B8BDC7-806E-DB4A-AE31-35AF28831941}"/>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A57E39BF-49E7-574F-B8AD-78AB326E8469}"/>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AB0F808B-C50C-0443-A446-C5A623D9E819}"/>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ED49CED6-A31A-A44B-B83D-B821EE472E7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F6D05D5C-5099-C34B-AB0E-87B3B6D2059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E925269C-B345-0E4B-B012-C1F55915BC7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E95E029F-0326-5948-8552-8B6067D9DFC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68DD5D54-58CF-4E40-AE7C-D84E2C1F44E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18543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700" b="1" dirty="0">
                <a:solidFill>
                  <a:schemeClr val="tx1"/>
                </a:solidFill>
              </a:rPr>
              <a:t>LA GRANDE DISTRIBUTION EST- ELLE INCONTOURNABLE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Que signifie ECR ?</a:t>
            </a:r>
          </a:p>
        </p:txBody>
      </p:sp>
      <p:graphicFrame>
        <p:nvGraphicFramePr>
          <p:cNvPr id="4" name="Diagramme 3"/>
          <p:cNvGraphicFramePr/>
          <p:nvPr>
            <p:extLst>
              <p:ext uri="{D42A27DB-BD31-4B8C-83A1-F6EECF244321}">
                <p14:modId xmlns:p14="http://schemas.microsoft.com/office/powerpoint/2010/main" val="927357178"/>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767307" y="4714884"/>
            <a:ext cx="1971735"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301F3AC3-1105-484C-B2C8-CFF8E907A487}"/>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262C9AA6-6C4F-9144-BC6F-FCD43B3530B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DD87EBE5-8E54-7149-BF6E-9282622268BD}"/>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AE89479F-99CD-0E4B-978B-C1173E5413D1}"/>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87DD8C63-ACAD-CC4F-B40C-945670AFBCEA}"/>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DDAB5438-E961-9E4A-825C-62C93C1A512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C0CAA3AB-2540-9644-9AD4-9CED7380A85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E0DD5629-2E84-5F48-822C-AEB34D4F96B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29E39CE1-D430-614B-B99B-1BFE716A5F5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6F67E459-5AAA-3747-8580-CF94D7E49DC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099242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700" b="1" dirty="0">
                <a:solidFill>
                  <a:schemeClr val="tx1"/>
                </a:solidFill>
              </a:rPr>
              <a:t>LA GRANDE DISTRIBUTION EST- ELLE INCONTOURNABLE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On distingue deux types d’unités commerciales, les …</a:t>
            </a:r>
          </a:p>
        </p:txBody>
      </p:sp>
      <p:graphicFrame>
        <p:nvGraphicFramePr>
          <p:cNvPr id="4" name="Diagramme 3"/>
          <p:cNvGraphicFramePr/>
          <p:nvPr>
            <p:extLst>
              <p:ext uri="{D42A27DB-BD31-4B8C-83A1-F6EECF244321}">
                <p14:modId xmlns:p14="http://schemas.microsoft.com/office/powerpoint/2010/main" val="982396416"/>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00133" y="4714884"/>
            <a:ext cx="1934653"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D8CA375A-92BF-784D-B5F3-0C9C5BDE5993}"/>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6E5B3528-B234-D24C-B613-0837C9D5AEB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A53186D6-9DAA-AC4B-AB2C-5750EBA0554B}"/>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1000426A-CBD6-4A42-A86A-26EC28572753}"/>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DDBF5C90-D42D-CB41-87D9-D97B7B25518E}"/>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A9579AB4-45B9-5A44-A5FA-1CB37BCC0C1F}"/>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D2D96F6D-D052-0547-A2C0-FC6F487C298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E79A2E1A-5365-AA4B-BC30-EBE6ADB5172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D2BBBA48-F1F4-2146-9A29-3F80D2F2C6C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188B66CA-649D-9A4B-9C00-B178FA18CCE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1100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700" b="1" dirty="0">
                <a:solidFill>
                  <a:schemeClr val="tx1"/>
                </a:solidFill>
              </a:rPr>
              <a:t>LA GRANDE DISTRIBUTION EST- ELLE INCONTOURNABLE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L’EDI permet de …</a:t>
            </a:r>
          </a:p>
        </p:txBody>
      </p:sp>
      <p:graphicFrame>
        <p:nvGraphicFramePr>
          <p:cNvPr id="4" name="Diagramme 3"/>
          <p:cNvGraphicFramePr/>
          <p:nvPr>
            <p:extLst>
              <p:ext uri="{D42A27DB-BD31-4B8C-83A1-F6EECF244321}">
                <p14:modId xmlns:p14="http://schemas.microsoft.com/office/powerpoint/2010/main" val="3409596952"/>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4C524F18-72A5-654C-8B0B-5E916E692470}"/>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947CC97C-7DB1-4848-A5DC-C4EDDA5248D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16282AF5-0FA5-9E44-9BCF-615DA3189B3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FE92BF76-74AD-A14A-AAE2-5697F568E71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8E3FEDC4-66B8-D548-9C0B-45665878D8A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04EDA246-18F9-A341-8C1B-D0F834DC272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580680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700" b="1" dirty="0">
                <a:solidFill>
                  <a:schemeClr val="tx1"/>
                </a:solidFill>
              </a:rPr>
              <a:t>LA GRANDE DISTRIBUTION EST- ELLE INCONTOURNABLE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Lorsqu’une entreprise utilise plusieurs canaux de distribution, on parle de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6C4E35CB-DDFE-464F-8C31-EEF8CBDB89FE}"/>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85323AB9-20C0-D541-9BB1-672A0081E4B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AB4EC607-9C68-894F-B598-C702126A200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3DC66E58-C981-344E-B029-84F87B23B80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A3007474-DB61-7A4B-918C-ED52F23F02D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0684E71A-2726-9A47-9B34-3AC42BD5ECE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05300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501122" cy="1114420"/>
          </a:xfrm>
          <a:prstGeom prst="rect">
            <a:avLst/>
          </a:prstGeom>
        </p:spPr>
        <p:txBody>
          <a:bodyPr vert="horz" lIns="91440" tIns="45720" rIns="91440" bIns="45720" rtlCol="0">
            <a:normAutofit/>
          </a:bodyPr>
          <a:lstStyle/>
          <a:p>
            <a:r>
              <a:rPr lang="fr-FR" sz="3200" dirty="0"/>
              <a:t>Quelles sont les 3 attitudes qui influencent le comportement du consommateur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745919662"/>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814544589"/>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59191" y="3429000"/>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13" name="Groupe 12">
            <a:extLst>
              <a:ext uri="{FF2B5EF4-FFF2-40B4-BE49-F238E27FC236}">
                <a16:creationId xmlns:a16="http://schemas.microsoft.com/office/drawing/2014/main" id="{BCD72504-E573-1D46-A009-0ED31606ED9D}"/>
              </a:ext>
            </a:extLst>
          </p:cNvPr>
          <p:cNvGrpSpPr/>
          <p:nvPr/>
        </p:nvGrpSpPr>
        <p:grpSpPr>
          <a:xfrm rot="16200000">
            <a:off x="2488954" y="5773456"/>
            <a:ext cx="1285778" cy="864097"/>
            <a:chOff x="9606" y="4580849"/>
            <a:chExt cx="1627318" cy="1017999"/>
          </a:xfrm>
        </p:grpSpPr>
        <p:pic>
          <p:nvPicPr>
            <p:cNvPr id="14" name="Graphique 13" descr="Index pointant vers la droite">
              <a:extLst>
                <a:ext uri="{FF2B5EF4-FFF2-40B4-BE49-F238E27FC236}">
                  <a16:creationId xmlns:a16="http://schemas.microsoft.com/office/drawing/2014/main" id="{DCCDB17E-0E28-E84E-BA2F-BCE2F90727B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5" name="Rectangle 14">
              <a:extLst>
                <a:ext uri="{FF2B5EF4-FFF2-40B4-BE49-F238E27FC236}">
                  <a16:creationId xmlns:a16="http://schemas.microsoft.com/office/drawing/2014/main" id="{9F909EA4-5029-4F4D-9EFA-B040E05A4813}"/>
                </a:ext>
              </a:extLst>
            </p:cNvPr>
            <p:cNvSpPr/>
            <p:nvPr/>
          </p:nvSpPr>
          <p:spPr>
            <a:xfrm rot="5400000">
              <a:off x="-1" y="4780871"/>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a:t>1°Cliquez sur la réponse choisie</a:t>
              </a:r>
            </a:p>
          </p:txBody>
        </p:sp>
      </p:grpSp>
      <p:grpSp>
        <p:nvGrpSpPr>
          <p:cNvPr id="16" name="Groupe 15">
            <a:extLst>
              <a:ext uri="{FF2B5EF4-FFF2-40B4-BE49-F238E27FC236}">
                <a16:creationId xmlns:a16="http://schemas.microsoft.com/office/drawing/2014/main" id="{93418741-A7B8-994A-AB30-1CCFE26A55C8}"/>
              </a:ext>
            </a:extLst>
          </p:cNvPr>
          <p:cNvGrpSpPr/>
          <p:nvPr/>
        </p:nvGrpSpPr>
        <p:grpSpPr>
          <a:xfrm>
            <a:off x="6726553" y="5840003"/>
            <a:ext cx="1636924" cy="1008391"/>
            <a:chOff x="0" y="4580849"/>
            <a:chExt cx="1636924" cy="1008391"/>
          </a:xfrm>
        </p:grpSpPr>
        <p:pic>
          <p:nvPicPr>
            <p:cNvPr id="17" name="Graphique 16" descr="Index pointant vers la droite">
              <a:extLst>
                <a:ext uri="{FF2B5EF4-FFF2-40B4-BE49-F238E27FC236}">
                  <a16:creationId xmlns:a16="http://schemas.microsoft.com/office/drawing/2014/main" id="{87352A2B-F691-8E46-BD33-DE1F76C986E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8" name="Rectangle 17">
              <a:extLst>
                <a:ext uri="{FF2B5EF4-FFF2-40B4-BE49-F238E27FC236}">
                  <a16:creationId xmlns:a16="http://schemas.microsoft.com/office/drawing/2014/main" id="{AD015067-7479-9F46-BE5B-7997FD020F70}"/>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9" name="ZoneTexte 18">
            <a:extLst>
              <a:ext uri="{FF2B5EF4-FFF2-40B4-BE49-F238E27FC236}">
                <a16:creationId xmlns:a16="http://schemas.microsoft.com/office/drawing/2014/main" id="{B417C845-ECB0-B947-87DC-110F76AAE1E8}"/>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26" name="Groupe 25">
            <a:extLst>
              <a:ext uri="{FF2B5EF4-FFF2-40B4-BE49-F238E27FC236}">
                <a16:creationId xmlns:a16="http://schemas.microsoft.com/office/drawing/2014/main" id="{86833229-800C-BA41-8366-D06AC2665F82}"/>
              </a:ext>
            </a:extLst>
          </p:cNvPr>
          <p:cNvGrpSpPr/>
          <p:nvPr/>
        </p:nvGrpSpPr>
        <p:grpSpPr>
          <a:xfrm>
            <a:off x="0" y="-58669"/>
            <a:ext cx="9144000" cy="379585"/>
            <a:chOff x="0" y="5836622"/>
            <a:chExt cx="9144000" cy="379585"/>
          </a:xfrm>
        </p:grpSpPr>
        <p:sp>
          <p:nvSpPr>
            <p:cNvPr id="27" name="Rectangle 26">
              <a:extLst>
                <a:ext uri="{FF2B5EF4-FFF2-40B4-BE49-F238E27FC236}">
                  <a16:creationId xmlns:a16="http://schemas.microsoft.com/office/drawing/2014/main" id="{1950BF2F-D8B5-0749-817C-39FD379EAEB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3484861A-36D8-FD44-A321-2C1072C80C2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9" name="ZoneTexte 28">
              <a:extLst>
                <a:ext uri="{FF2B5EF4-FFF2-40B4-BE49-F238E27FC236}">
                  <a16:creationId xmlns:a16="http://schemas.microsoft.com/office/drawing/2014/main" id="{A35029A6-675C-E24E-88BA-DA81E8837CF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30" name="ZoneTexte 29">
              <a:extLst>
                <a:ext uri="{FF2B5EF4-FFF2-40B4-BE49-F238E27FC236}">
                  <a16:creationId xmlns:a16="http://schemas.microsoft.com/office/drawing/2014/main" id="{54722144-80B8-0242-994F-C9130E0A3DC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31" name="ZoneTexte 30">
              <a:extLst>
                <a:ext uri="{FF2B5EF4-FFF2-40B4-BE49-F238E27FC236}">
                  <a16:creationId xmlns:a16="http://schemas.microsoft.com/office/drawing/2014/main" id="{BC20A119-92DF-5D41-897D-AAF92C8505B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370688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0000" fill="hold"/>
                                        <p:tgtEl>
                                          <p:spTgt spid="26"/>
                                        </p:tgtEl>
                                        <p:attrNameLst>
                                          <p:attrName>ppt_x</p:attrName>
                                        </p:attrNameLst>
                                      </p:cBhvr>
                                      <p:tavLst>
                                        <p:tav tm="0">
                                          <p:val>
                                            <p:strVal val="0-#ppt_w/2"/>
                                          </p:val>
                                        </p:tav>
                                        <p:tav tm="100000">
                                          <p:val>
                                            <p:strVal val="#ppt_x"/>
                                          </p:val>
                                        </p:tav>
                                      </p:tavLst>
                                    </p:anim>
                                    <p:anim calcmode="lin" valueType="num">
                                      <p:cBhvr additive="base">
                                        <p:cTn id="8" dur="200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FFFF00"/>
          </a:soli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700" b="1" dirty="0">
                <a:solidFill>
                  <a:schemeClr val="tx1"/>
                </a:solidFill>
              </a:rPr>
              <a:t>LA GRANDE DISTRIBUTION EST- ELLE INCONTOURNABLE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Lorsqu’une entreprise vend directement au consommateur, on parle de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19393B86-D15C-EA40-8BE0-6E7C271BF0CC}"/>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2319D22D-077C-1748-8ED9-555B5CFC970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CD1DCD23-FE13-AA47-A8D7-01EC8C4853C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2A079060-5500-9246-B4CA-1F58924C312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D107E342-0B15-9E45-870C-47ADE6CE004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9C77FBA5-7CF2-0641-BF74-FB29CFD1A52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06924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837E66-AA52-A340-B283-1330319D82F7}"/>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B9E68E57-27FF-EF47-A4B5-AF10581B3DF2}"/>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38308629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747350969"/>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Quelles sont les différentes stratégies de distribution ?</a:t>
            </a:r>
          </a:p>
          <a:p>
            <a:endParaRPr lang="fr-FR" sz="3200" dirty="0"/>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28596" y="2500306"/>
            <a:ext cx="8215370" cy="121672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9F73A14F-7414-4347-BB90-462FF7104B76}"/>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F3F236CD-F637-E840-BD38-71A06D877A3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6CB13E1F-9DD2-3B4F-906B-99F8DF374574}"/>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BE400FE0-D7AD-8F4D-A8DC-4B6BD03FE844}"/>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3148A5AD-CBCE-C348-BC62-BBC1E4C53CB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3" name="Rectangle 12">
            <a:extLst>
              <a:ext uri="{FF2B5EF4-FFF2-40B4-BE49-F238E27FC236}">
                <a16:creationId xmlns:a16="http://schemas.microsoft.com/office/drawing/2014/main" id="{8B8C931B-1E9B-AF46-A6CC-A388B590FF4D}"/>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FABAA6AC-7E36-0541-A6FC-B1218BC5B4F5}"/>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807857B5-36D2-8C47-9332-D0DF97C559B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B6267774-0B4B-3448-97FC-53095310D47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7FE6AB3A-8C08-C94E-A21E-4CD50F0AC80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28A3F58F-7346-D642-AC53-178ABBA5D12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D5CB87CE-5BF8-3943-B8C9-A54FE198D52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638199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Quelles sont les différentes stratégies de distribution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2435908037"/>
              </p:ext>
            </p:extLst>
          </p:nvPr>
        </p:nvGraphicFramePr>
        <p:xfrm>
          <a:off x="571472" y="1757230"/>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884843050"/>
              </p:ext>
            </p:extLst>
          </p:nvPr>
        </p:nvGraphicFramePr>
        <p:xfrm>
          <a:off x="571472" y="3250405"/>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5702" y="3209605"/>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12FC619F-4F3B-F644-BFBC-DBD72955C81D}"/>
              </a:ext>
            </a:extLst>
          </p:cNvPr>
          <p:cNvGrpSpPr/>
          <p:nvPr/>
        </p:nvGrpSpPr>
        <p:grpSpPr>
          <a:xfrm>
            <a:off x="6726553" y="5840003"/>
            <a:ext cx="1636924" cy="1008391"/>
            <a:chOff x="0" y="4580849"/>
            <a:chExt cx="1636924" cy="1008391"/>
          </a:xfrm>
        </p:grpSpPr>
        <p:pic>
          <p:nvPicPr>
            <p:cNvPr id="10" name="Graphique 9" descr="Index pointant vers la droite">
              <a:extLst>
                <a:ext uri="{FF2B5EF4-FFF2-40B4-BE49-F238E27FC236}">
                  <a16:creationId xmlns:a16="http://schemas.microsoft.com/office/drawing/2014/main" id="{680136F0-1A02-8145-8434-6C8ECB9D7C9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1" name="Rectangle 10">
              <a:extLst>
                <a:ext uri="{FF2B5EF4-FFF2-40B4-BE49-F238E27FC236}">
                  <a16:creationId xmlns:a16="http://schemas.microsoft.com/office/drawing/2014/main" id="{0023F569-1EBD-834E-87D4-AC0B7746AF26}"/>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CC4E7258-F9CC-AC4D-A001-646D27660D4A}"/>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3225CE2A-6428-184D-A9CD-21ACB8157A9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25A44E5D-9CB1-964A-BFB5-C116BFFF452A}"/>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6CEDE431-6262-8040-8094-8C4F7378B9CD}"/>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4054B9FA-0781-5940-9438-3DE4A3A7CFC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404DC50A-E546-7E43-A877-AE455DEA0F5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FC623C7C-F419-964B-BC64-EC4551BE5F5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460FE782-6A3C-7C4C-82B8-C912351F284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21865F50-F59D-DA41-8FD0-FE4FB043D6B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2995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Quelles sont les différentes stratégies de distribution ?</a:t>
            </a:r>
          </a:p>
          <a:p>
            <a:endParaRPr lang="fr-FR" sz="3200" dirty="0"/>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841229656"/>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21900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032904FC-2038-464C-8A96-3A2F4F851872}"/>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DFB45BC9-7533-7D44-A32B-7D78E4C706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34EF5A5D-747E-C847-B105-F8FEAD9CE33F}"/>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790FB367-F020-B140-858C-102ACAD12272}"/>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2" name="Groupe 11">
            <a:extLst>
              <a:ext uri="{FF2B5EF4-FFF2-40B4-BE49-F238E27FC236}">
                <a16:creationId xmlns:a16="http://schemas.microsoft.com/office/drawing/2014/main" id="{A1224FB5-76B0-034C-A148-AEA81FE6191B}"/>
              </a:ext>
            </a:extLst>
          </p:cNvPr>
          <p:cNvGrpSpPr/>
          <p:nvPr/>
        </p:nvGrpSpPr>
        <p:grpSpPr>
          <a:xfrm rot="16200000">
            <a:off x="3058739" y="5064650"/>
            <a:ext cx="1730377" cy="1872206"/>
            <a:chOff x="-93453" y="4580849"/>
            <a:chExt cx="1730377" cy="1872206"/>
          </a:xfrm>
        </p:grpSpPr>
        <p:pic>
          <p:nvPicPr>
            <p:cNvPr id="13" name="Graphique 12" descr="Index pointant vers la droite">
              <a:extLst>
                <a:ext uri="{FF2B5EF4-FFF2-40B4-BE49-F238E27FC236}">
                  <a16:creationId xmlns:a16="http://schemas.microsoft.com/office/drawing/2014/main" id="{5311344E-2A7D-5D4E-BEAE-E53C9F2DED5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4" name="Rectangle 13">
              <a:extLst>
                <a:ext uri="{FF2B5EF4-FFF2-40B4-BE49-F238E27FC236}">
                  <a16:creationId xmlns:a16="http://schemas.microsoft.com/office/drawing/2014/main" id="{FB0DCE29-5D0D-894F-85FA-99FE32F317B9}"/>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5" name="Groupe 14">
            <a:extLst>
              <a:ext uri="{FF2B5EF4-FFF2-40B4-BE49-F238E27FC236}">
                <a16:creationId xmlns:a16="http://schemas.microsoft.com/office/drawing/2014/main" id="{56D049D1-C9A7-EB42-9F9E-89E34B113723}"/>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29AAD7A8-D6D5-E844-9D7A-07B3DD4B6A5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042CC611-CE43-7F4F-A383-3108717743C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80864D46-93CC-F44E-970E-691BB98C7C4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7FA78C82-F283-BB4B-828D-2E0B7855D47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BD4C1EE0-71A5-DF43-802A-9104DBCA039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803683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447525869"/>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 signifie ECR ?</a:t>
            </a:r>
          </a:p>
          <a:p>
            <a:endParaRPr lang="fr-FR" sz="3200" dirty="0"/>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22786" y="4051611"/>
            <a:ext cx="8215370" cy="128873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9292F9B6-412D-1644-B28D-85FC91685C06}"/>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893FD58D-9E3A-9245-9984-3FD26CAC98B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830D7075-CD0F-5547-92C8-2AECFC1350F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B830F6F9-3791-7543-A27B-5D11E8C4D56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91494396-42EE-D943-9D91-12EF8F24D00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49D41F42-0096-4E46-A66D-49696E179CA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4223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 signifie ECR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3765326087"/>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2718093818"/>
              </p:ext>
            </p:extLst>
          </p:nvPr>
        </p:nvGraphicFramePr>
        <p:xfrm>
          <a:off x="571472" y="4143380"/>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5036355"/>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1D769CF5-F1EC-B34E-BA2D-61077DED1B63}"/>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FF6FDAEC-E96B-7C45-8CF3-6C6CCFDADAF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1A4046E5-6C30-DF41-A860-AB52D1E958F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63CE5E93-0C07-EC47-AB51-80EA0CD53CC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ACFB4892-763A-3148-B7E5-6201B3293AD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A2932721-4568-D24A-90B8-D7A40AA873F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1052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 signifie ECR ?</a:t>
            </a:r>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2975399473"/>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3573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2BD47B2E-91EF-AA47-8E37-10A1F20276E7}"/>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515AC859-6880-A440-B336-5BA8155C3B5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DC8217BF-5C66-524D-ACE8-E234309E8ED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A428AE57-AF7B-0746-8B17-B6617702DFB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748A5D65-9DBE-6045-B40D-ADBB3D234F8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C9518CCD-55B4-7745-BB0E-51027551503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8171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091441892"/>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On distingue deux types d’unités commerciales, les …</a:t>
            </a:r>
          </a:p>
          <a:p>
            <a:endParaRPr lang="fr-FR" sz="3200" dirty="0"/>
          </a:p>
          <a:p>
            <a:endParaRPr lang="fr-FR" sz="3200" dirty="0"/>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85804" y="2500306"/>
            <a:ext cx="8215370" cy="128873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E15FB974-8A13-B543-A524-85E1BDDE3120}"/>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D723A6D8-DB20-7049-BBDB-B643C847DFD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B412CC5-2E29-CB41-AD0D-FC8AC40A328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E116417D-86A3-E14F-AA06-D2BD2C8DD16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DA693072-9508-B947-8ABA-F8ACD32BC68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3EBDC882-3187-E24C-BA22-B21ED3437E2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7105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On distingue deux types d’unités commerciales, les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885522575"/>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558750753"/>
              </p:ext>
            </p:extLst>
          </p:nvPr>
        </p:nvGraphicFramePr>
        <p:xfrm>
          <a:off x="571472" y="4143380"/>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2623" y="2652707"/>
            <a:ext cx="8215370" cy="63689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4A5C64AC-1FB8-B64B-AAB5-E60601C6E217}"/>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D56A423C-3DE3-4E4F-9399-E21B54D14BC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F8AA69C4-69F2-FE4D-BCE5-3DA21B6E84D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5CD6BC6C-A60F-5F4C-B278-635071D19E5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4CC911D4-A268-FF4C-A560-53259C640A5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A624C09-C225-5D4D-8E53-FD56439E359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769777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uton d'action : Précédent 3">
            <a:hlinkClick r:id="rId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6" name="Espace réservé du contenu 2"/>
          <p:cNvSpPr txBox="1">
            <a:spLocks/>
          </p:cNvSpPr>
          <p:nvPr/>
        </p:nvSpPr>
        <p:spPr>
          <a:xfrm>
            <a:off x="428596" y="642918"/>
            <a:ext cx="8286808" cy="1114420"/>
          </a:xfrm>
          <a:prstGeom prst="rect">
            <a:avLst/>
          </a:prstGeom>
        </p:spPr>
        <p:txBody>
          <a:bodyPr vert="horz" lIns="91440" tIns="45720" rIns="91440" bIns="45720" rtlCol="0">
            <a:normAutofit/>
          </a:bodyPr>
          <a:lstStyle/>
          <a:p>
            <a:r>
              <a:rPr lang="fr-FR" sz="3200" dirty="0"/>
              <a:t>Quelles sont les 3 attitudes qui influencent le comportement du consommateur ?</a:t>
            </a:r>
          </a:p>
          <a:p>
            <a:endParaRPr lang="fr-FR" sz="3200" dirty="0"/>
          </a:p>
        </p:txBody>
      </p:sp>
      <p:grpSp>
        <p:nvGrpSpPr>
          <p:cNvPr id="2" name="Groupe 7"/>
          <p:cNvGrpSpPr/>
          <p:nvPr/>
        </p:nvGrpSpPr>
        <p:grpSpPr>
          <a:xfrm>
            <a:off x="457200" y="2973285"/>
            <a:ext cx="8229600" cy="911430"/>
            <a:chOff x="0" y="1474739"/>
            <a:chExt cx="8229600" cy="911430"/>
          </a:xfrm>
        </p:grpSpPr>
        <p:sp>
          <p:nvSpPr>
            <p:cNvPr id="9" name="Rectangle à coins arrondis 8"/>
            <p:cNvSpPr/>
            <p:nvPr/>
          </p:nvSpPr>
          <p:spPr>
            <a:xfrm>
              <a:off x="0" y="1474739"/>
              <a:ext cx="8229600" cy="91143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Rectangle 9"/>
            <p:cNvSpPr/>
            <p:nvPr/>
          </p:nvSpPr>
          <p:spPr>
            <a:xfrm>
              <a:off x="44492" y="1519231"/>
              <a:ext cx="8140616" cy="822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780" tIns="144780" rIns="144780" bIns="144780" numCol="1" spcCol="1270" anchor="ctr" anchorCtr="0">
              <a:noAutofit/>
            </a:bodyPr>
            <a:lstStyle/>
            <a:p>
              <a:pPr defTabSz="1689100">
                <a:lnSpc>
                  <a:spcPct val="90000"/>
                </a:lnSpc>
                <a:spcBef>
                  <a:spcPct val="0"/>
                </a:spcBef>
                <a:spcAft>
                  <a:spcPct val="35000"/>
                </a:spcAft>
              </a:pPr>
              <a:r>
                <a:rPr lang="fr-FR" sz="3200" dirty="0"/>
                <a:t>Cognitive, Conative, Affective</a:t>
              </a:r>
            </a:p>
          </p:txBody>
        </p:sp>
      </p:grpSp>
      <p:sp>
        <p:nvSpPr>
          <p:cNvPr id="7" name="Rectangle à coins arrondis 6"/>
          <p:cNvSpPr/>
          <p:nvPr/>
        </p:nvSpPr>
        <p:spPr>
          <a:xfrm>
            <a:off x="500034" y="3000372"/>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a:extLst>
              <a:ext uri="{FF2B5EF4-FFF2-40B4-BE49-F238E27FC236}">
                <a16:creationId xmlns:a16="http://schemas.microsoft.com/office/drawing/2014/main" id="{433EB4C4-83E9-3A4C-A1BB-89BF442CC7E7}"/>
              </a:ext>
            </a:extLst>
          </p:cNvPr>
          <p:cNvGrpSpPr/>
          <p:nvPr/>
        </p:nvGrpSpPr>
        <p:grpSpPr>
          <a:xfrm rot="16200000">
            <a:off x="2914724" y="4076042"/>
            <a:ext cx="1730377" cy="1872206"/>
            <a:chOff x="-93453" y="4580849"/>
            <a:chExt cx="1730377" cy="1872206"/>
          </a:xfrm>
        </p:grpSpPr>
        <p:pic>
          <p:nvPicPr>
            <p:cNvPr id="11" name="Graphique 10" descr="Index pointant vers la droite">
              <a:extLst>
                <a:ext uri="{FF2B5EF4-FFF2-40B4-BE49-F238E27FC236}">
                  <a16:creationId xmlns:a16="http://schemas.microsoft.com/office/drawing/2014/main" id="{630FAF5B-5526-B242-A838-74227E8286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2" name="Rectangle 11">
              <a:extLst>
                <a:ext uri="{FF2B5EF4-FFF2-40B4-BE49-F238E27FC236}">
                  <a16:creationId xmlns:a16="http://schemas.microsoft.com/office/drawing/2014/main" id="{89938543-B3F5-D349-989D-A217A4F60D3B}"/>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3" name="Groupe 12">
            <a:extLst>
              <a:ext uri="{FF2B5EF4-FFF2-40B4-BE49-F238E27FC236}">
                <a16:creationId xmlns:a16="http://schemas.microsoft.com/office/drawing/2014/main" id="{2CF9E85D-CD0F-8449-8F17-D67E0A3233DB}"/>
              </a:ext>
            </a:extLst>
          </p:cNvPr>
          <p:cNvGrpSpPr/>
          <p:nvPr/>
        </p:nvGrpSpPr>
        <p:grpSpPr>
          <a:xfrm>
            <a:off x="6726553" y="5840003"/>
            <a:ext cx="1636924" cy="1008391"/>
            <a:chOff x="0" y="4580849"/>
            <a:chExt cx="1636924" cy="1008391"/>
          </a:xfrm>
        </p:grpSpPr>
        <p:pic>
          <p:nvPicPr>
            <p:cNvPr id="14" name="Graphique 13" descr="Index pointant vers la droite">
              <a:extLst>
                <a:ext uri="{FF2B5EF4-FFF2-40B4-BE49-F238E27FC236}">
                  <a16:creationId xmlns:a16="http://schemas.microsoft.com/office/drawing/2014/main" id="{4A261C04-BBD8-CC44-8AD5-8C6EAD0A0A0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5" name="Rectangle 14">
              <a:extLst>
                <a:ext uri="{FF2B5EF4-FFF2-40B4-BE49-F238E27FC236}">
                  <a16:creationId xmlns:a16="http://schemas.microsoft.com/office/drawing/2014/main" id="{2D7B736B-8BDE-134E-854C-1905C2C77FC7}"/>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6" name="ZoneTexte 15">
            <a:extLst>
              <a:ext uri="{FF2B5EF4-FFF2-40B4-BE49-F238E27FC236}">
                <a16:creationId xmlns:a16="http://schemas.microsoft.com/office/drawing/2014/main" id="{9E2A67DC-31E5-0B4B-B525-22ACA93F6CD9}"/>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7" name="Groupe 16">
            <a:extLst>
              <a:ext uri="{FF2B5EF4-FFF2-40B4-BE49-F238E27FC236}">
                <a16:creationId xmlns:a16="http://schemas.microsoft.com/office/drawing/2014/main" id="{72061B0B-8D39-1C4A-9C92-10CFBF7EEE38}"/>
              </a:ext>
            </a:extLst>
          </p:cNvPr>
          <p:cNvGrpSpPr/>
          <p:nvPr/>
        </p:nvGrpSpPr>
        <p:grpSpPr>
          <a:xfrm>
            <a:off x="0" y="-58669"/>
            <a:ext cx="9144000" cy="379585"/>
            <a:chOff x="0" y="5836622"/>
            <a:chExt cx="9144000" cy="379585"/>
          </a:xfrm>
        </p:grpSpPr>
        <p:sp>
          <p:nvSpPr>
            <p:cNvPr id="18" name="Rectangle 17">
              <a:extLst>
                <a:ext uri="{FF2B5EF4-FFF2-40B4-BE49-F238E27FC236}">
                  <a16:creationId xmlns:a16="http://schemas.microsoft.com/office/drawing/2014/main" id="{001D6537-3CAD-C747-805C-B59C3502E20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7C31B58B-6CFB-6B4C-9BF7-8FE94651B99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0" name="ZoneTexte 19">
              <a:extLst>
                <a:ext uri="{FF2B5EF4-FFF2-40B4-BE49-F238E27FC236}">
                  <a16:creationId xmlns:a16="http://schemas.microsoft.com/office/drawing/2014/main" id="{A16738AE-0BD8-6042-86A3-E347E7026C2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1" name="ZoneTexte 20">
              <a:extLst>
                <a:ext uri="{FF2B5EF4-FFF2-40B4-BE49-F238E27FC236}">
                  <a16:creationId xmlns:a16="http://schemas.microsoft.com/office/drawing/2014/main" id="{9372B810-4BEA-E043-B0E1-B911F90C9E2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2" name="ZoneTexte 21">
              <a:extLst>
                <a:ext uri="{FF2B5EF4-FFF2-40B4-BE49-F238E27FC236}">
                  <a16:creationId xmlns:a16="http://schemas.microsoft.com/office/drawing/2014/main" id="{D3851E98-9C31-AB49-BCEE-42D2BF28283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597117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20000" fill="hold"/>
                                        <p:tgtEl>
                                          <p:spTgt spid="17"/>
                                        </p:tgtEl>
                                        <p:attrNameLst>
                                          <p:attrName>ppt_x</p:attrName>
                                        </p:attrNameLst>
                                      </p:cBhvr>
                                      <p:tavLst>
                                        <p:tav tm="0">
                                          <p:val>
                                            <p:strVal val="0-#ppt_w/2"/>
                                          </p:val>
                                        </p:tav>
                                        <p:tav tm="100000">
                                          <p:val>
                                            <p:strVal val="#ppt_x"/>
                                          </p:val>
                                        </p:tav>
                                      </p:tavLst>
                                    </p:anim>
                                    <p:anim calcmode="lin" valueType="num">
                                      <p:cBhvr additive="base">
                                        <p:cTn id="8" dur="20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On distingue deux types d’unités commerciales, les …</a:t>
            </a:r>
          </a:p>
          <a:p>
            <a:endParaRPr lang="fr-FR" sz="3200" dirty="0"/>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3339484700"/>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3573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98FA22A3-EA64-B047-AA5E-F78C644C35FD}"/>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B974E06F-2863-D145-9DA0-5EAF2ABD394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0A115037-9BE4-4441-87F4-58ACD71944F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4EE54CEA-6F25-654D-B41C-E0D732A5D59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BF52FDAD-0636-8E4A-8663-3F2DFDEDB73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D0073892-4FCF-3143-833C-02858F4774D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28883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26733107"/>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L’EDI permet de …</a:t>
            </a:r>
          </a:p>
          <a:p>
            <a:endParaRPr lang="fr-FR" sz="3200" dirty="0"/>
          </a:p>
          <a:p>
            <a:endParaRPr lang="fr-FR" sz="3200" dirty="0"/>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85804" y="2602612"/>
            <a:ext cx="8215370" cy="11144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4BECECEE-61F0-2C4C-802A-E6529CD6D635}"/>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558EECA1-DA2D-C548-A80C-40A66D8AD9B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59ADD863-7840-0A41-A70F-7B22AA3F659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0E644F33-F17F-AE43-AD1A-47082AB9027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FDFD6E91-47C0-714F-9970-3FCC85E4F0D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441F62AB-06D9-1F47-B02D-56A3EEC97D1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62706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L’EDI permet de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486305011"/>
              </p:ext>
            </p:extLst>
          </p:nvPr>
        </p:nvGraphicFramePr>
        <p:xfrm>
          <a:off x="580996" y="1844824"/>
          <a:ext cx="8229600" cy="2227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152490610"/>
              </p:ext>
            </p:extLst>
          </p:nvPr>
        </p:nvGraphicFramePr>
        <p:xfrm>
          <a:off x="571472" y="4143380"/>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98509" y="3043220"/>
            <a:ext cx="8215370" cy="9572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2A74A205-81D0-004B-A96E-3BA1869EB072}"/>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C839BE5F-C924-FB44-A1EE-B78464285C1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26A4E114-67DF-B148-9CD3-E28D81C75F3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2E33B893-8F87-AA4A-B712-B0D6109279F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F4CAB685-02CF-384C-9961-61383CDEBB5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716C1C14-8387-4F4F-BEBE-24678513766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4609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L’EDI permet de …</a:t>
            </a:r>
          </a:p>
          <a:p>
            <a:endParaRPr lang="fr-FR" sz="3200" dirty="0"/>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1783052381"/>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3573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3675F1A9-C8EA-DE4A-B849-E04974D4AF53}"/>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2BFBE10-7769-0D4E-AF64-DDEEC3F9A88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67BDCB83-E61C-0544-AF71-90BD9C6845B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961ED78A-D07D-7240-9316-7BBC8E28D74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4570E45D-21EA-D248-A2A2-31C31AEF37C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FFA7EDA7-2A44-7245-B16A-942592385C0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0346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292188593"/>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Lorsqu’une entreprise utilise plusieurs canaux de distribution, on parle de …</a:t>
            </a:r>
          </a:p>
          <a:p>
            <a:endParaRPr lang="fr-FR" sz="3200" dirty="0"/>
          </a:p>
          <a:p>
            <a:endParaRPr lang="fr-FR" sz="3200" dirty="0"/>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85804" y="2500306"/>
            <a:ext cx="8215370" cy="128873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09389F7A-18E7-5940-95E6-0B01CE0A5DCF}"/>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3BEB5386-9332-E14F-BCAA-8BE69BE87A7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1F65AE38-DF52-144A-BB19-EC0FA9CBB2F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DF9335E7-CB6F-C149-9974-DC7262D9B62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8F12ED3B-71C3-4743-A26D-32529BBC040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5C206BC2-A278-9C43-B187-64BF4BEDC1A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68654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Lorsqu’une entreprise utilise plusieurs canaux de distribution, on parle de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621488123"/>
              </p:ext>
            </p:extLst>
          </p:nvPr>
        </p:nvGraphicFramePr>
        <p:xfrm>
          <a:off x="580996" y="1844824"/>
          <a:ext cx="8229600" cy="2227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97590942"/>
              </p:ext>
            </p:extLst>
          </p:nvPr>
        </p:nvGraphicFramePr>
        <p:xfrm>
          <a:off x="571472" y="4143380"/>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63074" y="4071944"/>
            <a:ext cx="8215370" cy="9572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BC5FD90B-9B12-1A47-96F5-67E7D05B0100}"/>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CE7054FF-EDF5-3347-B5F6-45B85B915A4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F0AD33EB-6616-2348-9E1A-950BDFF263B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42D82173-47AD-F344-82A0-58910FA6933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19AF7942-8460-584B-A8C5-A68E534CC6C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2E2F82BD-4A78-AA4F-986B-8E034FF0C6B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05181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Lorsqu’une entreprise utilise plusieurs canaux de distribution, on parle de …</a:t>
            </a:r>
          </a:p>
          <a:p>
            <a:endParaRPr lang="fr-FR" sz="3200" dirty="0"/>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3461709889"/>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3573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70CAFF9C-A296-DA4D-9BA2-4BE2A6FB4411}"/>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111B1B1-D4D6-7244-AA97-73F2470610F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03F4FA2D-5E88-AE44-A629-EFFA6D914B6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F74601C2-4DF9-2642-AE88-04ECD9E0E06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FB1CA400-E8E7-334C-B73A-91541409F39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18A613EC-76A1-4C49-9EFB-AF6F182F406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0440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121165524"/>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Lorsqu’une entreprise vend directement au consommateur, on parle de …</a:t>
            </a:r>
          </a:p>
          <a:p>
            <a:endParaRPr lang="fr-FR" sz="3200" dirty="0"/>
          </a:p>
          <a:p>
            <a:endParaRPr lang="fr-FR" sz="3200" dirty="0"/>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42826" y="4005064"/>
            <a:ext cx="8215370" cy="1224135"/>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174546C3-24D6-4E4C-AED9-FA20E2854E3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5C7EE87E-1B6A-6F42-A440-3F179167C0D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9A28A4FD-775D-1C4E-8A41-F156648B30B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9AEB525D-B606-914B-9AAE-A635EE2BE63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4B181F66-ECB5-A642-B779-AE7A89BDA77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44F9CCA4-B103-2E48-91E3-438F240372C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21397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Lorsqu’une entreprise vend directement au consommateur, on parle de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465920497"/>
              </p:ext>
            </p:extLst>
          </p:nvPr>
        </p:nvGraphicFramePr>
        <p:xfrm>
          <a:off x="580996" y="1844824"/>
          <a:ext cx="8229600" cy="2227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378671999"/>
              </p:ext>
            </p:extLst>
          </p:nvPr>
        </p:nvGraphicFramePr>
        <p:xfrm>
          <a:off x="571472" y="4143380"/>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8111" y="5036355"/>
            <a:ext cx="8215370" cy="9572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C0417430-4CC0-9144-AEB6-05F46AB53309}"/>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FE936058-19AB-B94E-9AE2-D5D5265CF53F}"/>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A9CE5EAB-C605-0048-BA9D-E97F2BEA20F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D00D6872-ECE5-5F41-8651-89A051C39B3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0C0F36BF-5356-274A-A39D-DCA51CACD5C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B4EB03D3-B2B8-7642-ADE1-1FA9961FF94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96733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Lorsqu’une entreprise vend directement au consommateur, on parle de …</a:t>
            </a:r>
          </a:p>
          <a:p>
            <a:endParaRPr lang="fr-FR" sz="3200" dirty="0"/>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2171649138"/>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3573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4B9FDA50-1264-474F-B380-01F1C5C55963}"/>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3B09664E-33DE-9C44-AC6F-B7B2E339812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2AF095C-5575-D44F-8888-2AA91B67538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CA00AF54-3258-2B41-BE9F-311020207C4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5BC52F18-1FE7-D74A-AF46-E30E504033A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76D3A7AC-DA2A-A341-97EE-571A977A257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03259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00402271"/>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358246" cy="1114420"/>
          </a:xfrm>
          <a:prstGeom prst="rect">
            <a:avLst/>
          </a:prstGeom>
        </p:spPr>
        <p:txBody>
          <a:bodyPr vert="horz" lIns="91440" tIns="45720" rIns="91440" bIns="45720" rtlCol="0">
            <a:normAutofit/>
          </a:bodyPr>
          <a:lstStyle/>
          <a:p>
            <a:r>
              <a:rPr lang="fr-FR" sz="3200" dirty="0"/>
              <a:t>Quels sont les différents moments qui caractérisent l’expérience de consommation?</a:t>
            </a:r>
          </a:p>
        </p:txBody>
      </p:sp>
      <p:sp>
        <p:nvSpPr>
          <p:cNvPr id="4" name="Rectangle à coins arrondis 3"/>
          <p:cNvSpPr/>
          <p:nvPr/>
        </p:nvSpPr>
        <p:spPr>
          <a:xfrm>
            <a:off x="428596" y="4005064"/>
            <a:ext cx="8215370" cy="1335281"/>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892AF864-A042-7147-B776-E80CF50C2FC3}"/>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78A68B9F-07FB-3244-A088-4D38E846936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2295046F-8085-1548-AC3B-EC1054CC2C0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645700CA-2D79-B64C-86C5-18601156E01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C967287D-4817-7845-95F3-997C1697A7B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25DE6601-A7C5-7E4F-83D6-02C7B1A9DFA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07446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4ECDE6-6B1B-354A-8D89-AC52092F760B}"/>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9C87ECB0-BE6D-8E43-9D2B-FABC01E92EA4}"/>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864242633"/>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br>
              <a:rPr lang="fr-FR" sz="2800" b="1" dirty="0"/>
            </a:br>
            <a:br>
              <a:rPr lang="fr-FR" sz="2800" b="1" dirty="0">
                <a:solidFill>
                  <a:schemeClr val="tx1"/>
                </a:solidFill>
              </a:rPr>
            </a:br>
            <a:r>
              <a:rPr lang="fr-FR" sz="2800" b="1" dirty="0">
                <a:solidFill>
                  <a:schemeClr val="tx1"/>
                </a:solidFill>
              </a:rPr>
              <a:t>UNE ENTREPRISE DOIT-ELLE NECESSAIREMENT FAIRE DE LA PUBLICITE ? </a:t>
            </a:r>
            <a:br>
              <a:rPr lang="fr-FR" sz="2800" dirty="0"/>
            </a:b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Quels peuvent être les objectifs d’une action de communication commerciale ?</a:t>
            </a:r>
          </a:p>
        </p:txBody>
      </p:sp>
      <p:graphicFrame>
        <p:nvGraphicFramePr>
          <p:cNvPr id="4" name="Diagramme 3"/>
          <p:cNvGraphicFramePr/>
          <p:nvPr>
            <p:extLst>
              <p:ext uri="{D42A27DB-BD31-4B8C-83A1-F6EECF244321}">
                <p14:modId xmlns:p14="http://schemas.microsoft.com/office/powerpoint/2010/main" val="3582614400"/>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4E081F4C-6F3D-2842-8CCB-2B448118CCD7}"/>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CA4AA9DB-6B5A-C740-862C-ED4FFB98801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0B2F8B40-3F13-5944-A09D-F808F6387DE2}"/>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1CE3E36E-FE44-AF43-B49D-36A37DC771C1}"/>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28A0B3E2-20DA-504F-BE8B-67DA17E203E4}"/>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263DF9C4-22EB-7B42-8675-2496796D130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5EF89F8F-2307-0046-B253-A8550D5C6E5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3BD4E8C6-ECA4-F040-9EA5-1BE487B9709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05F1E9AC-8849-6849-9E01-14811E5153D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E2B10ACB-7259-D34F-B68A-C961DF0D07B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68618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br>
              <a:rPr lang="fr-FR" sz="2800" b="1" dirty="0"/>
            </a:br>
            <a:br>
              <a:rPr lang="fr-FR" sz="2800" b="1" dirty="0">
                <a:solidFill>
                  <a:schemeClr val="tx1"/>
                </a:solidFill>
              </a:rPr>
            </a:br>
            <a:r>
              <a:rPr lang="fr-FR" sz="2800" b="1" dirty="0">
                <a:solidFill>
                  <a:schemeClr val="tx1"/>
                </a:solidFill>
              </a:rPr>
              <a:t>UNE ENTREPRISE DOIT-ELLE NECESSAIREMENT FAIRE DE LA PUBLICITE ? </a:t>
            </a:r>
            <a:br>
              <a:rPr lang="fr-FR" sz="2800" dirty="0"/>
            </a:b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Quels sont les objets de la communication commerciale ?</a:t>
            </a:r>
          </a:p>
        </p:txBody>
      </p:sp>
      <p:graphicFrame>
        <p:nvGraphicFramePr>
          <p:cNvPr id="4" name="Diagramme 3"/>
          <p:cNvGraphicFramePr/>
          <p:nvPr>
            <p:extLst>
              <p:ext uri="{D42A27DB-BD31-4B8C-83A1-F6EECF244321}">
                <p14:modId xmlns:p14="http://schemas.microsoft.com/office/powerpoint/2010/main" val="3272856500"/>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62367"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2DB785FE-DACF-0041-AECE-3F38D7484FDF}"/>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FFEEAF5E-9317-F344-A13B-E596CB19922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5E7ADEDD-1053-0948-8080-90BA6FC579B0}"/>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57AD4A9E-6E30-164C-A568-4C81D4F15FB4}"/>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5279E436-C2B0-B641-839D-C5DB35C5A4B8}"/>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ABC0F8DC-AC5B-9C43-B6EA-F4EF24204D9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8FAE19A0-ADEF-5E4D-92F2-3F79FF1B5D77}"/>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B26F899D-C22D-E54A-B6C3-D2062D5F847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1D48E39E-D577-1F42-921E-2D9BF646BF71}"/>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EA2CF7C9-C0DA-9E4F-960B-8EF629445BF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58211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br>
              <a:rPr lang="fr-FR" sz="2800" b="1" dirty="0"/>
            </a:br>
            <a:br>
              <a:rPr lang="fr-FR" sz="2800" b="1" dirty="0">
                <a:solidFill>
                  <a:schemeClr val="tx1"/>
                </a:solidFill>
              </a:rPr>
            </a:br>
            <a:r>
              <a:rPr lang="fr-FR" sz="2800" b="1" dirty="0">
                <a:solidFill>
                  <a:schemeClr val="tx1"/>
                </a:solidFill>
              </a:rPr>
              <a:t>UNE ENTREPRISE DOIT-ELLE NECESSAIREMENT FAIRE DE LA PUBLICITE ? </a:t>
            </a:r>
            <a:br>
              <a:rPr lang="fr-FR" sz="2800" dirty="0"/>
            </a:b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Comment calcule-t-on le CPMU d’une action de communication ?</a:t>
            </a:r>
          </a:p>
          <a:p>
            <a:endParaRPr lang="fr-FR" dirty="0"/>
          </a:p>
        </p:txBody>
      </p:sp>
      <p:graphicFrame>
        <p:nvGraphicFramePr>
          <p:cNvPr id="4" name="Diagramme 3"/>
          <p:cNvGraphicFramePr/>
          <p:nvPr>
            <p:extLst>
              <p:ext uri="{D42A27DB-BD31-4B8C-83A1-F6EECF244321}">
                <p14:modId xmlns:p14="http://schemas.microsoft.com/office/powerpoint/2010/main" val="2809175266"/>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7F46A526-25A1-7C47-B16C-C65FAFDAE757}"/>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19CAB6FE-BFC4-4042-8418-8C6C443601F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81C80BE2-A759-4E42-9CA8-CA0B7104F7B2}"/>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6BA201A1-299F-0A41-A752-929FA16BBD39}"/>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97992D2F-15CD-DA43-9A9A-4391C3B73718}"/>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1188D265-3E40-1E46-9206-5B79415DBFA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0EA63E2D-CE5E-2E44-A246-D91DA48A220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A21AA223-89D6-7940-BDAF-1A8FDACFE4E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BA006E9F-F1E1-5947-9604-301AEBCB930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C7E704E2-F0D4-7247-A211-8C77CB1C17D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76759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br>
              <a:rPr lang="fr-FR" sz="2800" b="1" dirty="0"/>
            </a:br>
            <a:br>
              <a:rPr lang="fr-FR" sz="2800" b="1" dirty="0">
                <a:solidFill>
                  <a:schemeClr val="tx1"/>
                </a:solidFill>
              </a:rPr>
            </a:br>
            <a:r>
              <a:rPr lang="fr-FR" sz="2800" b="1" dirty="0">
                <a:solidFill>
                  <a:schemeClr val="tx1"/>
                </a:solidFill>
              </a:rPr>
              <a:t>UNE ENTREPRISE DOIT-ELLE NECESSAIREMENT FAIRE DE LA PUBLICITE ? </a:t>
            </a:r>
            <a:br>
              <a:rPr lang="fr-FR" sz="2800" dirty="0"/>
            </a:b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Le mécénat consiste à ?</a:t>
            </a:r>
          </a:p>
        </p:txBody>
      </p:sp>
      <p:graphicFrame>
        <p:nvGraphicFramePr>
          <p:cNvPr id="4" name="Diagramme 3"/>
          <p:cNvGraphicFramePr/>
          <p:nvPr>
            <p:extLst>
              <p:ext uri="{D42A27DB-BD31-4B8C-83A1-F6EECF244321}">
                <p14:modId xmlns:p14="http://schemas.microsoft.com/office/powerpoint/2010/main" val="2856723584"/>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767307" y="4714884"/>
            <a:ext cx="1971735"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DCEAB4A3-B384-3344-B8C7-6EE5A4794D9C}"/>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43324AB2-185B-B04F-B37E-AA1620C194F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87B4CE2B-11B7-5647-B18C-9C113C63CA9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988D0197-6C29-D74B-9347-1F6C9E119F7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AFF64093-252E-E04F-8B40-B13E5113583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E58011EC-9DAF-E341-B01E-8A15F8D26BB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3592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09C0A5-9DAD-F442-BD22-2059E6488226}"/>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188EAFCF-FEF6-7949-92F2-15CEE82BFD7A}"/>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77488471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348210319"/>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peuvent être les objectifs d’une action de communication commerciale ?</a:t>
            </a:r>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28596" y="2636912"/>
            <a:ext cx="8215370" cy="100811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50570823-13B0-F649-8D5A-A56401917D37}"/>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0F621801-0F8E-5742-925F-0DEA48072B1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C646A655-5D0D-A043-A48C-8202632E740C}"/>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D42DAC02-6C7C-2649-9B2A-B356C578CD9B}"/>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7A51AEFF-B2C5-544F-A96B-A41AD65CD44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3" name="Rectangle 12">
            <a:extLst>
              <a:ext uri="{FF2B5EF4-FFF2-40B4-BE49-F238E27FC236}">
                <a16:creationId xmlns:a16="http://schemas.microsoft.com/office/drawing/2014/main" id="{54D4BCFD-4CC5-984A-9C3E-78BACADA72B5}"/>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21F6B062-43BC-EB43-8472-68CD40AAE204}"/>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0E79700C-9B89-2F49-948C-0ACCC723066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8AC26F13-0DE8-1646-9468-C812D8B0BA5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B0429E4A-8533-F54C-90C8-A065660ECE9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829F78EF-4CC9-5F46-9C14-1C55F14D821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AC1C03E9-DC9F-F449-AF66-9B22BD92DC5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peuvent être les objectifs d’une action de communication commerciale ?</a:t>
            </a:r>
          </a:p>
        </p:txBody>
      </p:sp>
      <p:graphicFrame>
        <p:nvGraphicFramePr>
          <p:cNvPr id="6" name="Espace réservé du contenu 6"/>
          <p:cNvGraphicFramePr>
            <a:graphicFrameLocks/>
          </p:cNvGraphicFramePr>
          <p:nvPr>
            <p:extLst>
              <p:ext uri="{D42A27DB-BD31-4B8C-83A1-F6EECF244321}">
                <p14:modId xmlns:p14="http://schemas.microsoft.com/office/powerpoint/2010/main" val="2709033321"/>
              </p:ext>
            </p:extLst>
          </p:nvPr>
        </p:nvGraphicFramePr>
        <p:xfrm>
          <a:off x="585987" y="1872378"/>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50668654"/>
              </p:ext>
            </p:extLst>
          </p:nvPr>
        </p:nvGraphicFramePr>
        <p:xfrm>
          <a:off x="552319" y="3397144"/>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52319" y="3380126"/>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6E15FF8F-7BD7-2B46-ADF9-14DB66A80324}"/>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73F45400-D27A-A54A-AE5E-0E4CD375B4B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64B9FD87-2188-8E48-B29F-F7BEF72B8397}"/>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A1FA602A-E718-0847-80B2-E9D82346BF3F}"/>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F3E882F3-1124-9341-AAFC-40279DF1DEF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7519EE75-65AF-9444-8AAB-2D9BA01674AC}"/>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BDC43658-7DE9-8B4E-B2A6-21B5F6FD6A20}"/>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5E2CD339-91B2-4E4A-932A-62D2C04AB55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A3C3F864-74C9-1742-A57B-514E7014F42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0CF2744F-CB28-2E49-B45C-B421476A6AB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A1D6399A-4741-C748-A23A-E4E49AB2F7F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B14B0F11-9F09-C441-9C0F-2E5338333D2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peuvent être les objectifs d’une action de communication commerciale ?</a:t>
            </a:r>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844082786"/>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Bouton d'action : Précédent 9">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7C9AA8A8-7587-D649-B055-86F94E5DA98F}"/>
              </a:ext>
            </a:extLst>
          </p:cNvPr>
          <p:cNvGrpSpPr/>
          <p:nvPr/>
        </p:nvGrpSpPr>
        <p:grpSpPr>
          <a:xfrm>
            <a:off x="6726553" y="5840003"/>
            <a:ext cx="1636924" cy="1008391"/>
            <a:chOff x="0" y="4580849"/>
            <a:chExt cx="1636924" cy="1008391"/>
          </a:xfrm>
        </p:grpSpPr>
        <p:pic>
          <p:nvPicPr>
            <p:cNvPr id="8" name="Graphique 7" descr="Index pointant vers la droite">
              <a:extLst>
                <a:ext uri="{FF2B5EF4-FFF2-40B4-BE49-F238E27FC236}">
                  <a16:creationId xmlns:a16="http://schemas.microsoft.com/office/drawing/2014/main" id="{B816D915-294B-094F-A1C9-58D641F49FB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9" name="Rectangle 8">
              <a:extLst>
                <a:ext uri="{FF2B5EF4-FFF2-40B4-BE49-F238E27FC236}">
                  <a16:creationId xmlns:a16="http://schemas.microsoft.com/office/drawing/2014/main" id="{D3CD46F0-6D5C-3541-9AEC-106F441CA4EF}"/>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DFDC0AA4-CA5F-D241-A9B1-973D6E2E0B63}"/>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2" name="Groupe 11">
            <a:extLst>
              <a:ext uri="{FF2B5EF4-FFF2-40B4-BE49-F238E27FC236}">
                <a16:creationId xmlns:a16="http://schemas.microsoft.com/office/drawing/2014/main" id="{37E3226A-E7A4-C046-9204-9CBD136AF2E1}"/>
              </a:ext>
            </a:extLst>
          </p:cNvPr>
          <p:cNvGrpSpPr/>
          <p:nvPr/>
        </p:nvGrpSpPr>
        <p:grpSpPr>
          <a:xfrm rot="16200000">
            <a:off x="3274763" y="5041204"/>
            <a:ext cx="1730377" cy="1872206"/>
            <a:chOff x="-93453" y="4580849"/>
            <a:chExt cx="1730377" cy="1872206"/>
          </a:xfrm>
        </p:grpSpPr>
        <p:pic>
          <p:nvPicPr>
            <p:cNvPr id="13" name="Graphique 12" descr="Index pointant vers la droite">
              <a:extLst>
                <a:ext uri="{FF2B5EF4-FFF2-40B4-BE49-F238E27FC236}">
                  <a16:creationId xmlns:a16="http://schemas.microsoft.com/office/drawing/2014/main" id="{DD382A5F-EFCE-D74D-A4E9-835E115E878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4" name="Rectangle 13">
              <a:extLst>
                <a:ext uri="{FF2B5EF4-FFF2-40B4-BE49-F238E27FC236}">
                  <a16:creationId xmlns:a16="http://schemas.microsoft.com/office/drawing/2014/main" id="{77D3B920-31ED-1341-929C-9B0584981B8B}"/>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5" name="Groupe 14">
            <a:extLst>
              <a:ext uri="{FF2B5EF4-FFF2-40B4-BE49-F238E27FC236}">
                <a16:creationId xmlns:a16="http://schemas.microsoft.com/office/drawing/2014/main" id="{70B67081-4A24-5345-9240-E1B5D13179CA}"/>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99EC72EA-F12B-6041-BA55-BD8F17E5A02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C2B201F-39F6-4D4F-9B31-A51C9BEB898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470E4181-D885-9B4E-9E4B-28B0CE2E88D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0D6D949A-04F8-344C-9C3B-957F84F1B90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4F21729A-9AA1-804A-A091-E866E6B5CEC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931123782"/>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sont les objets de la communication commerciale ?</a:t>
            </a:r>
          </a:p>
        </p:txBody>
      </p:sp>
      <p:sp>
        <p:nvSpPr>
          <p:cNvPr id="4" name="Rectangle à coins arrondis 3"/>
          <p:cNvSpPr/>
          <p:nvPr/>
        </p:nvSpPr>
        <p:spPr>
          <a:xfrm>
            <a:off x="428596" y="4000504"/>
            <a:ext cx="8215370" cy="101267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dirty="0"/>
          </a:p>
        </p:txBody>
      </p:sp>
      <p:grpSp>
        <p:nvGrpSpPr>
          <p:cNvPr id="6" name="Groupe 5">
            <a:extLst>
              <a:ext uri="{FF2B5EF4-FFF2-40B4-BE49-F238E27FC236}">
                <a16:creationId xmlns:a16="http://schemas.microsoft.com/office/drawing/2014/main" id="{A5B40F87-94D3-3B4B-9333-42A3EB4B1490}"/>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2875C53B-B1A2-F84C-B8D3-583BCB33297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A9019A1C-A82C-CE4E-BFDD-3D9D1555165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624B6549-6068-0D4B-B1EF-0E74C2A55FE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2BF9DEBB-4BB8-A947-B2A3-3E4B55D2678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5FCCA2FC-C260-B34A-8EAC-31AE72A6686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501122" cy="1114420"/>
          </a:xfrm>
          <a:prstGeom prst="rect">
            <a:avLst/>
          </a:prstGeom>
        </p:spPr>
        <p:txBody>
          <a:bodyPr vert="horz" lIns="91440" tIns="45720" rIns="91440" bIns="45720" rtlCol="0">
            <a:normAutofit/>
          </a:bodyPr>
          <a:lstStyle/>
          <a:p>
            <a:r>
              <a:rPr lang="fr-FR" sz="3200" dirty="0"/>
              <a:t>Quels sont les différents moments qui caractérisent l’expérience de consommation?</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402399841"/>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599092961"/>
              </p:ext>
            </p:extLst>
          </p:nvPr>
        </p:nvGraphicFramePr>
        <p:xfrm>
          <a:off x="574970" y="3970517"/>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68944" y="4183646"/>
            <a:ext cx="8215370" cy="459047"/>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E5A0CA23-64B0-064D-BD0B-D46251D887FF}"/>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29FF0727-4D78-6847-9091-0AC0E7B304F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11CCAAD9-67B1-1647-9494-FCCF5CD2EF7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4BD8C9DB-6B43-0C42-AF34-D5A43C09355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F07CAC73-B81D-7A49-870A-0F2522F3AF9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F3AFC4BF-5FDD-1E46-8A29-DE441127CE1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101889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sont les objets de la communication commerciale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3975991580"/>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258217060"/>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0996" y="4869160"/>
            <a:ext cx="8215370" cy="655273"/>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8896F66C-C172-954B-8EBE-4868FA7D2CE6}"/>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10D70480-8785-E64F-85A1-2FF475A79E9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6BA116EC-0351-1A4C-BC66-A575B1E7463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3A2CC5CA-0556-D14F-AE6A-C0B85F20511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02D4FF73-E935-5643-B60E-E2F325F5E30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E79B7E7-276A-D342-8B79-E205A7F77F9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sont les objets de la communication commerciale ?</a:t>
            </a:r>
          </a:p>
          <a:p>
            <a:endParaRPr lang="fr-FR" sz="3200" dirty="0"/>
          </a:p>
        </p:txBody>
      </p:sp>
      <p:grpSp>
        <p:nvGrpSpPr>
          <p:cNvPr id="2" name="Groupe 7"/>
          <p:cNvGrpSpPr/>
          <p:nvPr/>
        </p:nvGrpSpPr>
        <p:grpSpPr>
          <a:xfrm>
            <a:off x="457200" y="2973285"/>
            <a:ext cx="8229600" cy="911430"/>
            <a:chOff x="0" y="1474739"/>
            <a:chExt cx="8229600" cy="911430"/>
          </a:xfrm>
        </p:grpSpPr>
        <p:sp>
          <p:nvSpPr>
            <p:cNvPr id="9" name="Rectangle à coins arrondis 8"/>
            <p:cNvSpPr/>
            <p:nvPr/>
          </p:nvSpPr>
          <p:spPr>
            <a:xfrm>
              <a:off x="0" y="1474739"/>
              <a:ext cx="8229600" cy="91143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Rectangle 9"/>
            <p:cNvSpPr/>
            <p:nvPr/>
          </p:nvSpPr>
          <p:spPr>
            <a:xfrm>
              <a:off x="44492" y="1519231"/>
              <a:ext cx="8140616" cy="822446"/>
            </a:xfrm>
            <a:prstGeom prst="rect">
              <a:avLst/>
            </a:prstGeom>
            <a:gradFill>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p:spPr>
          <p:style>
            <a:lnRef idx="0">
              <a:scrgbClr r="0" g="0" b="0"/>
            </a:lnRef>
            <a:fillRef idx="0">
              <a:scrgbClr r="0" g="0" b="0"/>
            </a:fillRef>
            <a:effectRef idx="0">
              <a:scrgbClr r="0" g="0" b="0"/>
            </a:effectRef>
            <a:fontRef idx="minor">
              <a:schemeClr val="lt1"/>
            </a:fontRef>
          </p:style>
          <p:txBody>
            <a:bodyPr spcFirstLastPara="0" vert="horz" wrap="square" lIns="144780" tIns="144780" rIns="144780" bIns="144780" numCol="1" spcCol="1270" anchor="ctr" anchorCtr="0">
              <a:noAutofit/>
            </a:bodyPr>
            <a:lstStyle/>
            <a:p>
              <a:pPr defTabSz="1689100">
                <a:lnSpc>
                  <a:spcPct val="90000"/>
                </a:lnSpc>
                <a:spcBef>
                  <a:spcPct val="0"/>
                </a:spcBef>
                <a:spcAft>
                  <a:spcPct val="35000"/>
                </a:spcAft>
              </a:pPr>
              <a:r>
                <a:rPr lang="fr-FR" sz="4000" dirty="0"/>
                <a:t>L’entreprise, la marque, le produit</a:t>
              </a:r>
            </a:p>
          </p:txBody>
        </p:sp>
      </p:grpSp>
      <p:sp>
        <p:nvSpPr>
          <p:cNvPr id="7" name="Rectangle à coins arrondis 6"/>
          <p:cNvSpPr/>
          <p:nvPr/>
        </p:nvSpPr>
        <p:spPr>
          <a:xfrm>
            <a:off x="500034" y="3000372"/>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721FEAF0-D7F1-8C41-A97E-7EBBD4999FA1}"/>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1C5F0799-6885-9C41-AB60-99BF31BD99F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2A05D447-A25B-9143-9193-1F4FD80EC2B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4" name="ZoneTexte 13">
              <a:extLst>
                <a:ext uri="{FF2B5EF4-FFF2-40B4-BE49-F238E27FC236}">
                  <a16:creationId xmlns:a16="http://schemas.microsoft.com/office/drawing/2014/main" id="{7C0F5B18-00CC-EC4C-955D-2B5DC17FE65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5" name="ZoneTexte 14">
              <a:extLst>
                <a:ext uri="{FF2B5EF4-FFF2-40B4-BE49-F238E27FC236}">
                  <a16:creationId xmlns:a16="http://schemas.microsoft.com/office/drawing/2014/main" id="{9A352C13-1184-8143-A81E-DA1B97E7ED7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6" name="ZoneTexte 15">
              <a:extLst>
                <a:ext uri="{FF2B5EF4-FFF2-40B4-BE49-F238E27FC236}">
                  <a16:creationId xmlns:a16="http://schemas.microsoft.com/office/drawing/2014/main" id="{5E45453C-36BE-314A-91D1-652C6E58A60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045057902"/>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Comment calcule-t-on le CPMU d’une action de communication ?</a:t>
            </a:r>
          </a:p>
        </p:txBody>
      </p:sp>
      <p:sp>
        <p:nvSpPr>
          <p:cNvPr id="4" name="Rectangle à coins arrondis 3"/>
          <p:cNvSpPr/>
          <p:nvPr/>
        </p:nvSpPr>
        <p:spPr>
          <a:xfrm>
            <a:off x="428596" y="2500306"/>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D4E6332A-E744-FC48-B04A-2BBB8E8FC9B6}"/>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C2E2150F-D26C-5145-8DB3-39D76D3575C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54B7231D-6912-5244-AEB5-3802EB58686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7E9A33EB-D270-994D-86E9-E1465BA1B87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DA052C93-98CF-6948-A8CD-1A9EEFB9DD4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970551BD-2A05-9A42-A11A-38A70499FC6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fontScale="92500" lnSpcReduction="20000"/>
          </a:bodyPr>
          <a:lstStyle/>
          <a:p>
            <a:r>
              <a:rPr lang="fr-FR" sz="2800" dirty="0"/>
              <a:t>Comment s’appelle la méthode de vente qui consiste à s’adapter aux attentes du client en fonction de son profil (valeurs et motivations) ?</a:t>
            </a:r>
          </a:p>
        </p:txBody>
      </p:sp>
      <p:graphicFrame>
        <p:nvGraphicFramePr>
          <p:cNvPr id="6" name="Espace réservé du contenu 6"/>
          <p:cNvGraphicFramePr>
            <a:graphicFrameLocks/>
          </p:cNvGraphicFramePr>
          <p:nvPr>
            <p:extLst>
              <p:ext uri="{D42A27DB-BD31-4B8C-83A1-F6EECF244321}">
                <p14:modId xmlns:p14="http://schemas.microsoft.com/office/powerpoint/2010/main" val="4009130663"/>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475135507"/>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80819D0C-245D-6045-8A90-826B6D422754}"/>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C40BBAED-A287-6548-A699-CFA94FB8B41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BDC0100C-1C83-B947-A976-DC2740F1A12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C8C31E0-D18D-014D-8EB9-D92A786CF40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7E3F8F77-2B9F-7A47-9463-9B3EAFFB1D2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C68CB310-4058-5F4E-B9F0-219043EBE2D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Comment calcule-t-on le CPMU d’une action de communication ?</a:t>
            </a:r>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1729871485"/>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00307"/>
            <a:ext cx="8215370" cy="11144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4BD7A57A-78BC-B34D-B1A5-5A13FE489702}"/>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8BC667EB-E210-2041-B52E-97E7ECEB89C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537B9C10-8122-6743-8987-A8955719146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5F9D54F7-C8FE-EE46-8E81-AA22416577F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9BF311E8-157F-684C-B465-D8E5A00D79C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059065A9-D097-5841-B555-5C3F28F6194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186675605"/>
              </p:ext>
            </p:extLst>
          </p:nvPr>
        </p:nvGraphicFramePr>
        <p:xfrm>
          <a:off x="428596" y="2564904"/>
          <a:ext cx="8229600" cy="2775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Le mécénat consiste est ?</a:t>
            </a:r>
          </a:p>
        </p:txBody>
      </p:sp>
      <p:sp>
        <p:nvSpPr>
          <p:cNvPr id="4" name="Rectangle à coins arrondis 3"/>
          <p:cNvSpPr/>
          <p:nvPr/>
        </p:nvSpPr>
        <p:spPr>
          <a:xfrm>
            <a:off x="419627" y="2708920"/>
            <a:ext cx="8215370" cy="1114421"/>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E2CCF307-DB0E-D543-B548-84259CF1CE7F}"/>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043D84CF-94F8-EC4B-A0A1-F67A4F2DDE3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021D01F2-9E8B-944E-9E7F-4D746F14400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84399283-6662-DC4F-88E7-AE8552690A8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262299F1-0D36-1249-972A-765727FE2E7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661A528B-D2F5-D541-B1AA-D7D78588DBD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53625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Le mécénat est ?</a:t>
            </a:r>
          </a:p>
        </p:txBody>
      </p:sp>
      <p:graphicFrame>
        <p:nvGraphicFramePr>
          <p:cNvPr id="6" name="Espace réservé du contenu 6"/>
          <p:cNvGraphicFramePr>
            <a:graphicFrameLocks/>
          </p:cNvGraphicFramePr>
          <p:nvPr>
            <p:extLst>
              <p:ext uri="{D42A27DB-BD31-4B8C-83A1-F6EECF244321}">
                <p14:modId xmlns:p14="http://schemas.microsoft.com/office/powerpoint/2010/main" val="1224372178"/>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402323025"/>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95226" y="2663916"/>
            <a:ext cx="8215370" cy="62106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EF1CFE79-3C4A-0347-8D34-5F563FD5963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086C5FA6-E8A4-9845-9C8B-BEE1AB6371A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C02D17B-E889-AF45-A767-7077C1C01A4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6881962F-91E1-D849-ABFB-7C9AC5B87B8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A95C9DDE-5906-F141-906C-7D186D8509B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5758FD32-6A94-AC41-81C6-8105DD8C918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068561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Le mécénat consiste est ?</a:t>
            </a:r>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1022014749"/>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00307"/>
            <a:ext cx="8215370" cy="11144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45578CB9-52FB-FA48-99F9-17FDC81724ED}"/>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36FADD22-85F3-2245-8333-B063D0D6D9C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562B64B3-C6EF-B84C-A07D-0E7FCE85EA1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85E91D1F-BF0B-344C-B126-5F3045CCF7D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88A51F05-EBF8-B54E-A763-CEA8ADAB137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1CA110BA-F58B-834A-99C4-09DFE2348BA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59261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9961E4-E6F0-AE43-A3D3-F9A96A9359E0}"/>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68265CE-C6F9-3C43-B617-C71FB87474E5}"/>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382569737"/>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 </a:t>
            </a:r>
            <a:r>
              <a:rPr lang="fr-FR" sz="2700" b="1" dirty="0"/>
              <a:t>FIDELISER OU CONQUERIR : L’ENTREPRISE DOIT- ELLE CHOISIR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La fidélité attitudinale est un(e)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3BCE41EF-6F00-514C-82A9-8F97318FC53F}"/>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A2538420-EC21-814C-AAAE-F081607DF37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21FD04C4-BC84-0C47-93D4-4C429E2CD560}"/>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028567A5-94DB-9C4A-896B-23DF40EBDE64}"/>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6C315D54-0B9E-454A-80C1-09836FEE8807}"/>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4227E0F2-1F29-CC4F-BD8F-3D2113AA02C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0FB94EDB-BA86-8544-B4EF-CC7EA04226D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CE4D0C19-5FA7-BD4F-948A-7E9FAA974AB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1382E1BE-EEFB-504A-B869-60172617248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391D741D-0824-AB44-98A2-26F5D238271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30789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uton d'action : Précédent 3">
            <a:hlinkClick r:id="rId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6" name="Espace réservé du contenu 2"/>
          <p:cNvSpPr txBox="1">
            <a:spLocks/>
          </p:cNvSpPr>
          <p:nvPr/>
        </p:nvSpPr>
        <p:spPr>
          <a:xfrm>
            <a:off x="428596" y="642918"/>
            <a:ext cx="8286808" cy="1114420"/>
          </a:xfrm>
          <a:prstGeom prst="rect">
            <a:avLst/>
          </a:prstGeom>
        </p:spPr>
        <p:txBody>
          <a:bodyPr vert="horz" lIns="91440" tIns="45720" rIns="91440" bIns="45720" rtlCol="0">
            <a:normAutofit/>
          </a:bodyPr>
          <a:lstStyle/>
          <a:p>
            <a:r>
              <a:rPr lang="fr-FR" sz="3200" dirty="0"/>
              <a:t>Quels sont les différents moments qui caractérisent l’expérience de consommation?</a:t>
            </a:r>
          </a:p>
          <a:p>
            <a:endParaRPr lang="fr-FR" sz="3200" dirty="0"/>
          </a:p>
        </p:txBody>
      </p:sp>
      <p:grpSp>
        <p:nvGrpSpPr>
          <p:cNvPr id="2" name="Groupe 7"/>
          <p:cNvGrpSpPr/>
          <p:nvPr/>
        </p:nvGrpSpPr>
        <p:grpSpPr>
          <a:xfrm>
            <a:off x="457200" y="2973285"/>
            <a:ext cx="8229600" cy="911430"/>
            <a:chOff x="0" y="1474739"/>
            <a:chExt cx="8229600" cy="911430"/>
          </a:xfrm>
        </p:grpSpPr>
        <p:sp>
          <p:nvSpPr>
            <p:cNvPr id="9" name="Rectangle à coins arrondis 8"/>
            <p:cNvSpPr/>
            <p:nvPr/>
          </p:nvSpPr>
          <p:spPr>
            <a:xfrm>
              <a:off x="0" y="1474739"/>
              <a:ext cx="8229600" cy="91143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Rectangle 9"/>
            <p:cNvSpPr/>
            <p:nvPr/>
          </p:nvSpPr>
          <p:spPr>
            <a:xfrm>
              <a:off x="44492" y="1519231"/>
              <a:ext cx="8140616" cy="822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780" tIns="144780" rIns="144780" bIns="144780" numCol="1" spcCol="1270" anchor="ctr" anchorCtr="0">
              <a:noAutofit/>
            </a:bodyPr>
            <a:lstStyle/>
            <a:p>
              <a:pPr defTabSz="1689100">
                <a:lnSpc>
                  <a:spcPct val="90000"/>
                </a:lnSpc>
                <a:spcBef>
                  <a:spcPct val="0"/>
                </a:spcBef>
                <a:spcAft>
                  <a:spcPct val="35000"/>
                </a:spcAft>
              </a:pPr>
              <a:endParaRPr lang="fr-FR" sz="2400" dirty="0"/>
            </a:p>
            <a:p>
              <a:pPr defTabSz="1689100">
                <a:lnSpc>
                  <a:spcPct val="90000"/>
                </a:lnSpc>
                <a:spcBef>
                  <a:spcPct val="0"/>
                </a:spcBef>
                <a:spcAft>
                  <a:spcPct val="35000"/>
                </a:spcAft>
              </a:pPr>
              <a:r>
                <a:rPr lang="fr-FR" sz="2400" dirty="0"/>
                <a:t>Avant l’achat, pendant l’achat, pendant la consommation, après la consommation </a:t>
              </a:r>
            </a:p>
            <a:p>
              <a:pPr defTabSz="1689100">
                <a:lnSpc>
                  <a:spcPct val="90000"/>
                </a:lnSpc>
                <a:spcBef>
                  <a:spcPct val="0"/>
                </a:spcBef>
                <a:spcAft>
                  <a:spcPct val="35000"/>
                </a:spcAft>
              </a:pPr>
              <a:endParaRPr lang="fr-FR" sz="3200" dirty="0"/>
            </a:p>
          </p:txBody>
        </p:sp>
      </p:grpSp>
      <p:sp>
        <p:nvSpPr>
          <p:cNvPr id="7" name="Rectangle à coins arrondis 6"/>
          <p:cNvSpPr/>
          <p:nvPr/>
        </p:nvSpPr>
        <p:spPr>
          <a:xfrm>
            <a:off x="515922" y="2973285"/>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a:extLst>
              <a:ext uri="{FF2B5EF4-FFF2-40B4-BE49-F238E27FC236}">
                <a16:creationId xmlns:a16="http://schemas.microsoft.com/office/drawing/2014/main" id="{AEDE3077-72AB-B744-9077-FB9ADDF6F5B1}"/>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AC976FDB-3DF8-2B4C-964D-185A3E0B000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15C2EF08-FCD2-7646-9A74-94EC5DE4B32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648F3616-D6F6-774B-B568-C1B15688308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12D19A22-86E2-DF4A-BC2E-4BBE7EE4D21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75D31316-144E-7C4E-B747-A74AF5B6912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881301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 </a:t>
            </a:r>
            <a:r>
              <a:rPr lang="fr-FR" sz="2700" b="1" dirty="0"/>
              <a:t>FIDELISER OU CONQUERIR : L’ENTREPRISE DOIT- ELLE CHOISIR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fontScale="85000" lnSpcReduction="10000"/>
          </a:bodyPr>
          <a:lstStyle/>
          <a:p>
            <a:r>
              <a:rPr lang="fr-FR" dirty="0"/>
              <a:t>Lorsque la fidélité comportementale est influencée par la fidélité attitudinale, on parle de ?</a:t>
            </a:r>
          </a:p>
        </p:txBody>
      </p:sp>
      <p:graphicFrame>
        <p:nvGraphicFramePr>
          <p:cNvPr id="4" name="Diagramme 3"/>
          <p:cNvGraphicFramePr/>
          <p:nvPr>
            <p:extLst>
              <p:ext uri="{D42A27DB-BD31-4B8C-83A1-F6EECF244321}">
                <p14:modId xmlns:p14="http://schemas.microsoft.com/office/powerpoint/2010/main" val="680787327"/>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BCFF895F-8292-8C4E-AE57-2AA2370198EE}"/>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889BCE37-7183-334E-A5D5-A8F86769ECC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32810E2D-B5C1-594F-8CC9-C99AA2ADB4E9}"/>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E0733093-2A7F-6B4A-BBE5-709F835FCEA9}"/>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7B9E2D0C-E63B-3E4A-AEFA-F0A861091E23}"/>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70BF4C97-9231-DC4B-8FDA-D0DD1CC8F58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0A54A360-370A-A847-9918-88B4D79B51D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0B03E10A-812A-CE4E-B474-23C93118077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5979AA89-3A34-B643-BC08-E87A2ECDDD7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7BE420E6-E3E6-CE42-B52D-4FB9D7CF9C9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 </a:t>
            </a:r>
            <a:r>
              <a:rPr lang="fr-FR" sz="2700" b="1" dirty="0"/>
              <a:t>FIDELISER OU CONQUERIR : L’ENTREPRISE DOIT- ELLE CHOISIR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Fidéliser coûte en général … que recruter de nouveaux clients ?</a:t>
            </a:r>
          </a:p>
        </p:txBody>
      </p:sp>
      <p:graphicFrame>
        <p:nvGraphicFramePr>
          <p:cNvPr id="4" name="Diagramme 3"/>
          <p:cNvGraphicFramePr/>
          <p:nvPr>
            <p:extLst>
              <p:ext uri="{D42A27DB-BD31-4B8C-83A1-F6EECF244321}">
                <p14:modId xmlns:p14="http://schemas.microsoft.com/office/powerpoint/2010/main" val="1722748372"/>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62367"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909503"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1E93B868-66C5-E746-BC51-928A589586A8}"/>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B9C66A40-315C-2C4C-A92A-AB68FB0ED67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F8689E9D-7323-4E43-A2FB-B3998F57A3A8}"/>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BF83BFEA-71E3-D548-A24C-0B71A006CF45}"/>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C4A2942A-A741-C94F-BC80-08256EF948F3}"/>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55AADD8D-456A-A542-9539-10720AE2C37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AABE3256-357A-194E-BA5F-5D57B17BF66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02BEEDDD-798E-9943-9DCE-377CC5C520C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943DE428-BEB2-E247-9C02-D6A223C3E01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00AA46BF-E874-9142-A7FF-1B3ECF13343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85146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 </a:t>
            </a:r>
            <a:r>
              <a:rPr lang="fr-FR" sz="2700" b="1" dirty="0"/>
              <a:t>FIDELISER OU CONQUERIR : L’ENTREPRISE DOIT- ELLE CHOISIR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Comment calcule t-on le taux d’attrition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3102D464-D8E2-AF4F-854E-338C6D18E982}"/>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D968DF18-B263-DC4D-9260-6A8E6B68B2E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E169F1F2-59A5-494A-A0BB-6082945031D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F34B9002-9AF9-224F-90D4-FD0B200623B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A2F4D5C7-4B6A-5D48-828F-D5464303AB9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29696FE9-5742-9B4D-A16F-DF8BB841A21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040821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 </a:t>
            </a:r>
            <a:r>
              <a:rPr lang="fr-FR" sz="2700" b="1" dirty="0"/>
              <a:t>FIDELISER OU CONQUERIR : L’ENTREPRISE DOIT- ELLE CHOISIR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La mercatique transactionnelle est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42" y="4714884"/>
            <a:ext cx="189174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8EB81FBD-B727-AA41-9E3E-D85057DB3729}"/>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6EF577DD-2391-9442-B05B-1787F6FE1A3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4B1615BE-7008-C840-970B-16B1A59CFB0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0FB9A69F-0EF6-BA4A-831E-9F3611F5C72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BD769069-51E6-5C44-B870-00BA4C8DC47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60436587-1C75-B847-BD72-37A972E5576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763931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 </a:t>
            </a:r>
            <a:r>
              <a:rPr lang="fr-FR" sz="2700" b="1" dirty="0"/>
              <a:t>FIDELISER OU CONQUERIR : L’ENTREPRISE DOIT- ELLE CHOISIR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pPr marL="0" indent="0">
              <a:buNone/>
            </a:pPr>
            <a:r>
              <a:rPr lang="fr-FR" dirty="0"/>
              <a:t>La Mercatique relationnelle est ?</a:t>
            </a:r>
          </a:p>
        </p:txBody>
      </p:sp>
      <p:graphicFrame>
        <p:nvGraphicFramePr>
          <p:cNvPr id="4" name="Diagramme 3"/>
          <p:cNvGraphicFramePr/>
          <p:nvPr>
            <p:extLst>
              <p:ext uri="{D42A27DB-BD31-4B8C-83A1-F6EECF244321}">
                <p14:modId xmlns:p14="http://schemas.microsoft.com/office/powerpoint/2010/main" val="3011878108"/>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9E85340C-7188-7A40-B705-52C3C12F2E93}"/>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EA77E52D-0B5A-F94B-A448-6A4E0AC4767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76C54A9F-8442-844C-A6D9-CC0BF35B9A57}"/>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12A9B5BF-C9F6-664B-A22D-38B8437AD54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E6C4B46A-0A26-AD41-81CD-DDC04498297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9F7BC4A3-3B05-094A-B903-13F8F2A6C38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82814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9B2025-20E1-DF47-9F6E-AA707C84EF41}"/>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F1585FE5-F526-0B40-94D6-53D60ADF0892}"/>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390387050"/>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64904"/>
          <a:ext cx="8229600" cy="2775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La fidélité attitudinale est un(e)…</a:t>
            </a:r>
          </a:p>
          <a:p>
            <a:endParaRPr lang="fr-FR" sz="3200" dirty="0"/>
          </a:p>
        </p:txBody>
      </p:sp>
      <p:sp>
        <p:nvSpPr>
          <p:cNvPr id="4" name="Rectangle à coins arrondis 3"/>
          <p:cNvSpPr/>
          <p:nvPr/>
        </p:nvSpPr>
        <p:spPr>
          <a:xfrm>
            <a:off x="464463" y="2924944"/>
            <a:ext cx="8215370" cy="7920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F6DCDC36-D137-564C-84FF-82586F00C945}"/>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603D0B20-79A5-5B45-A6A6-9E75788DDA6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1CFC87A4-7D47-384D-8646-66CD29FF3E65}"/>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950D04BE-E7F4-5E4C-9311-7DE21CE21C0D}"/>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A51AEE9C-3B85-2845-8334-0532532BCB3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3" name="Rectangle 12">
            <a:extLst>
              <a:ext uri="{FF2B5EF4-FFF2-40B4-BE49-F238E27FC236}">
                <a16:creationId xmlns:a16="http://schemas.microsoft.com/office/drawing/2014/main" id="{C50C09B7-2EE5-F14A-86A4-26B644441417}"/>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F8A0587C-D557-2447-885B-6723797D5B35}"/>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FE70DFC4-E7D0-7C4E-8079-6E921A569E7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FBAECBEC-DA63-624E-AC33-F751BF7DE52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5635FCE7-122C-1A47-893E-9D2172DFC74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0C27E9B0-639B-5047-8390-99B82A85C69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C509F26F-6123-3B44-B54A-A62668A61C0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84581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La fidélité attitudinale est un(e)?</a:t>
            </a:r>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3616321"/>
              </p:ext>
            </p:extLst>
          </p:nvPr>
        </p:nvGraphicFramePr>
        <p:xfrm>
          <a:off x="588494" y="1898425"/>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2367554692"/>
              </p:ext>
            </p:extLst>
          </p:nvPr>
        </p:nvGraphicFramePr>
        <p:xfrm>
          <a:off x="588494" y="342900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5702" y="1898425"/>
            <a:ext cx="8215370" cy="62106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0DC0C098-053E-8844-8BE0-A6072789130D}"/>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F5E2E434-664E-444B-9395-6C2C4B1E943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359E8529-DCF4-464E-893C-12ED1C9F8347}"/>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91DE4547-1899-0549-A927-E2504DAF172F}"/>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D8254586-CC8B-9D42-BC96-3958D2BB786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462587D9-4C35-564B-908F-40C00ABA1DE7}"/>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F86F196D-E04F-084E-821B-A168B8A285EE}"/>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C8191AF0-E5A9-F745-8C1E-CB7447FE41CB}"/>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21DB98D6-8B2A-E94B-8742-E809383853B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053DD356-E8A8-2348-9443-03EABA69719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DF2BDD4D-C0C2-D141-9573-9A6F060A5EA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8A759132-F9A7-1440-8B21-E656F15EAC7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254677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La fidélité attitudinale est une ?</a:t>
            </a:r>
          </a:p>
        </p:txBody>
      </p:sp>
      <p:graphicFrame>
        <p:nvGraphicFramePr>
          <p:cNvPr id="6" name="Espace réservé du contenu 6"/>
          <p:cNvGraphicFramePr>
            <a:graphicFrameLocks noGrp="1"/>
          </p:cNvGraphicFramePr>
          <p:nvPr>
            <p:ph idx="1"/>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636911"/>
            <a:ext cx="8215370" cy="977815"/>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4F9313F7-0CD6-5845-9AA8-302946E5E38D}"/>
              </a:ext>
            </a:extLst>
          </p:cNvPr>
          <p:cNvGrpSpPr/>
          <p:nvPr/>
        </p:nvGrpSpPr>
        <p:grpSpPr>
          <a:xfrm>
            <a:off x="6726553" y="5840003"/>
            <a:ext cx="1636924" cy="1008391"/>
            <a:chOff x="0" y="4580849"/>
            <a:chExt cx="1636924" cy="1008391"/>
          </a:xfrm>
        </p:grpSpPr>
        <p:pic>
          <p:nvPicPr>
            <p:cNvPr id="8" name="Graphique 7" descr="Index pointant vers la droite">
              <a:extLst>
                <a:ext uri="{FF2B5EF4-FFF2-40B4-BE49-F238E27FC236}">
                  <a16:creationId xmlns:a16="http://schemas.microsoft.com/office/drawing/2014/main" id="{42D5D990-4CD9-2C49-84E0-CFB3466ADF5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9" name="Rectangle 8">
              <a:extLst>
                <a:ext uri="{FF2B5EF4-FFF2-40B4-BE49-F238E27FC236}">
                  <a16:creationId xmlns:a16="http://schemas.microsoft.com/office/drawing/2014/main" id="{2FA919BE-D649-0A45-BD7A-3C3B04854294}"/>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ZoneTexte 9">
            <a:extLst>
              <a:ext uri="{FF2B5EF4-FFF2-40B4-BE49-F238E27FC236}">
                <a16:creationId xmlns:a16="http://schemas.microsoft.com/office/drawing/2014/main" id="{47C361EA-6C8B-014D-841F-6433C70338CD}"/>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1" name="Groupe 10">
            <a:extLst>
              <a:ext uri="{FF2B5EF4-FFF2-40B4-BE49-F238E27FC236}">
                <a16:creationId xmlns:a16="http://schemas.microsoft.com/office/drawing/2014/main" id="{9AEC185B-58E4-0D47-ACBD-113269BF4E4F}"/>
              </a:ext>
            </a:extLst>
          </p:cNvPr>
          <p:cNvGrpSpPr/>
          <p:nvPr/>
        </p:nvGrpSpPr>
        <p:grpSpPr>
          <a:xfrm rot="16200000">
            <a:off x="3346771" y="5062533"/>
            <a:ext cx="1730377" cy="1872206"/>
            <a:chOff x="-93453" y="4580849"/>
            <a:chExt cx="1730377" cy="1872206"/>
          </a:xfrm>
        </p:grpSpPr>
        <p:pic>
          <p:nvPicPr>
            <p:cNvPr id="12" name="Graphique 11" descr="Index pointant vers la droite">
              <a:extLst>
                <a:ext uri="{FF2B5EF4-FFF2-40B4-BE49-F238E27FC236}">
                  <a16:creationId xmlns:a16="http://schemas.microsoft.com/office/drawing/2014/main" id="{171A1CE0-2F26-1A43-8449-0C3DF892090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4" name="Rectangle 13">
              <a:extLst>
                <a:ext uri="{FF2B5EF4-FFF2-40B4-BE49-F238E27FC236}">
                  <a16:creationId xmlns:a16="http://schemas.microsoft.com/office/drawing/2014/main" id="{B675A0E1-45F1-0047-BCCC-6915ABF11E64}"/>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5" name="Groupe 14">
            <a:extLst>
              <a:ext uri="{FF2B5EF4-FFF2-40B4-BE49-F238E27FC236}">
                <a16:creationId xmlns:a16="http://schemas.microsoft.com/office/drawing/2014/main" id="{E7911B16-6D41-C848-852C-F4C84CB6FC78}"/>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5606E90B-2F8A-9B44-82C2-B01FCE10A57B}"/>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D86DC18D-C145-8243-862D-0556E06412D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BEEDB2D8-8FE7-4E47-8242-F1AA3AABEEC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CA4E15D9-4267-6B4D-9B57-A5FED64BCD4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A367ADBB-9D67-FA4C-A36C-A67820D7CE4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96503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727685440"/>
              </p:ext>
            </p:extLst>
          </p:nvPr>
        </p:nvGraphicFramePr>
        <p:xfrm>
          <a:off x="428596" y="2564904"/>
          <a:ext cx="8229600" cy="2775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92500"/>
          </a:bodyPr>
          <a:lstStyle/>
          <a:p>
            <a:r>
              <a:rPr lang="fr-FR" sz="3200" dirty="0"/>
              <a:t>Lorsque la fidélité comportementale est influencée par la fidélité attitudinale, on parle de ?</a:t>
            </a:r>
          </a:p>
          <a:p>
            <a:endParaRPr lang="fr-FR" sz="3200" dirty="0"/>
          </a:p>
        </p:txBody>
      </p:sp>
      <p:sp>
        <p:nvSpPr>
          <p:cNvPr id="4" name="Rectangle à coins arrondis 3"/>
          <p:cNvSpPr/>
          <p:nvPr/>
        </p:nvSpPr>
        <p:spPr>
          <a:xfrm>
            <a:off x="430367" y="4081908"/>
            <a:ext cx="8215370" cy="1258437"/>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AA1C58BF-191B-E142-9B40-F024EC85DD6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BAE52B35-6CDD-6946-BAD2-CE93EA76079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DE8EBD2E-DF39-C445-ABA0-FFCF5E34045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3BDBF899-23CE-924E-A5A0-9164F73CB49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E9A759C4-8BBA-6242-AB65-30DF2D449AC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6444D15E-6744-1842-89C6-FF46ED77428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64585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358246" cy="1114420"/>
          </a:xfrm>
          <a:prstGeom prst="rect">
            <a:avLst/>
          </a:prstGeom>
        </p:spPr>
        <p:txBody>
          <a:bodyPr vert="horz" lIns="91440" tIns="45720" rIns="91440" bIns="45720" rtlCol="0">
            <a:normAutofit/>
          </a:bodyPr>
          <a:lstStyle/>
          <a:p>
            <a:r>
              <a:rPr lang="fr-FR" sz="3200" dirty="0"/>
              <a:t>J’influence et je conseille pour un achat, sans en tirer de bénéfice. Qui suis-je ?</a:t>
            </a:r>
          </a:p>
        </p:txBody>
      </p:sp>
      <p:sp>
        <p:nvSpPr>
          <p:cNvPr id="4" name="Rectangle à coins arrondis 3"/>
          <p:cNvSpPr/>
          <p:nvPr/>
        </p:nvSpPr>
        <p:spPr>
          <a:xfrm>
            <a:off x="428596" y="2500306"/>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26BC648F-A883-C149-B799-A85375CC7D36}"/>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90004722-1188-7A4F-BED4-39DECB9E02C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FA3CAC9-690B-8B40-9B9F-EF35DFF06C8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CE6472FC-2125-D746-9CF7-E81FB6F1290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8ACD0795-BABF-DC4C-8D24-7A0470453BD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2CA6B5EF-DA01-154A-AEC6-A7F3D12DFA8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9175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Lorsque la fidélité comportementale est influencée par la fidélité attitudinale, on parle de ?</a:t>
            </a:r>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3334223886"/>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002456979"/>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49848" y="4165621"/>
            <a:ext cx="8215370" cy="62106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71A7944B-85F0-894B-8CB0-09AA823D57CA}"/>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05B8687D-C002-5C41-B7CB-92966A0A877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83D4F311-7F05-0848-8756-82DCA842676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5E54AD90-8C8A-EF44-8AA6-454D545AB75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3EF0F19D-2701-6F45-B126-F537ECE0D58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4194A2A6-24FE-5D47-8D60-A5C6C90E461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84003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92500"/>
          </a:bodyPr>
          <a:lstStyle/>
          <a:p>
            <a:r>
              <a:rPr lang="fr-FR" sz="3200" dirty="0"/>
              <a:t>Lorsque la fidélité comportementale est influencée par la fidélité attitudinale, on parle de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913280256"/>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00307"/>
            <a:ext cx="8215370" cy="111442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ED750EE2-3D74-A347-BDA6-2C6392564827}"/>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5795B408-0626-6B4C-9A1B-3F24537E7FA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B8A97245-0757-AB49-8205-DAD5B00661C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15996138-A82F-8E43-A745-4BC4DFDAE65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E9C5BF13-7ACB-3C48-B84D-F5A76148B49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F275C116-5647-BA47-9C04-86ACB02E63B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043546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87255987"/>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Fidéliser coûte en général … ?</a:t>
            </a:r>
          </a:p>
          <a:p>
            <a:endParaRPr lang="fr-FR" sz="3200" dirty="0"/>
          </a:p>
        </p:txBody>
      </p:sp>
      <p:sp>
        <p:nvSpPr>
          <p:cNvPr id="4" name="Rectangle à coins arrondis 3"/>
          <p:cNvSpPr/>
          <p:nvPr/>
        </p:nvSpPr>
        <p:spPr>
          <a:xfrm>
            <a:off x="442826" y="2708355"/>
            <a:ext cx="8215370" cy="7920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5EBD0917-48A1-B24F-9D9C-E62A10312B26}"/>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48D30B04-7998-6449-8A4F-FC9EC02265E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D007E976-D5A4-7C47-9887-5605DE84A9C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F3500CE4-B01D-DB44-86BC-D39A689397C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421BB09D-4E26-7846-B4CB-9214F0539AF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63D2FA11-73DE-BB45-AB75-F703282C646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22122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Fidéliser coûte en général… ?</a:t>
            </a:r>
          </a:p>
        </p:txBody>
      </p:sp>
      <p:graphicFrame>
        <p:nvGraphicFramePr>
          <p:cNvPr id="6" name="Espace réservé du contenu 6"/>
          <p:cNvGraphicFramePr>
            <a:graphicFrameLocks/>
          </p:cNvGraphicFramePr>
          <p:nvPr>
            <p:extLst>
              <p:ext uri="{D42A27DB-BD31-4B8C-83A1-F6EECF244321}">
                <p14:modId xmlns:p14="http://schemas.microsoft.com/office/powerpoint/2010/main" val="1381308960"/>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855987743"/>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3428999"/>
            <a:ext cx="8215370" cy="554393"/>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93EB6C5B-36A2-CC4E-91F9-578505FBA591}"/>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3F74D022-9095-4943-A5E5-027800AB0F0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DE86FB57-59CD-9B48-9A44-5BF75A54204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41E4E797-9898-704B-B28E-3746637E20D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560EA6F5-C0C8-B942-92F2-24E4F147C82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F99105F-2D5E-8447-A0F4-CCF49AB5877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328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Fidéliser coûte en général … que recruter de nouveaux clients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4213386548"/>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708920"/>
            <a:ext cx="8215370" cy="789103"/>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B03364D8-79E9-FE4F-9F62-306A9D3AFC24}"/>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94D874AA-345C-0E49-B6FC-D56A2539593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9BDA4C4D-593E-304A-8E66-9031495D4C1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12BE4D9B-C90E-9B48-94FE-90938D7E790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1218679B-8336-1B49-BB3B-954AF6D1BD7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CE3CD5B0-6CB8-DD45-965D-5133B530AB8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06143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169829784"/>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Comment calcule t-on le taux d’attrition ?</a:t>
            </a:r>
          </a:p>
          <a:p>
            <a:endParaRPr lang="fr-FR" sz="3200" dirty="0"/>
          </a:p>
        </p:txBody>
      </p:sp>
      <p:sp>
        <p:nvSpPr>
          <p:cNvPr id="4" name="Rectangle à coins arrondis 3"/>
          <p:cNvSpPr/>
          <p:nvPr/>
        </p:nvSpPr>
        <p:spPr>
          <a:xfrm>
            <a:off x="428596" y="2564905"/>
            <a:ext cx="8215370" cy="105187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3A3783C1-6674-AF48-81ED-03832FA7C548}"/>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0F776741-B941-644B-9D52-FE063C8F7F3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DF593B3-AED6-5248-9F64-5A5161B7F77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28950DDD-DE2A-F64D-838F-4374AEEF69D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ECFCE6D1-0D7C-0645-A42D-DBD1974ED05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F0126116-0A3D-954E-8A1C-71664B633AC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2888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Comment calcule t-on le taux d’attrition ?</a:t>
            </a:r>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484124158"/>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909596087"/>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604924" y="4923295"/>
            <a:ext cx="8215370" cy="613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192BADD6-5E13-C44A-9D2D-2D770C152FE5}"/>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AAF50A94-3BC5-F84D-BBFC-52D2AB49934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30B2E8A5-C687-6D45-9B96-5B08434C4E5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2816B12D-527D-DC4C-B3B9-09406424F7D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6243C162-BD43-3A43-A2BC-5415E50DC7E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CB4DCE99-1644-6E42-AEF7-FFD861E6D11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2783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Comment calcule t-on le taux d’attrition ?</a:t>
            </a:r>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4155396769"/>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64904"/>
            <a:ext cx="8215370" cy="1078411"/>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395476FC-0F63-FB4C-936A-D3F89DFAC308}"/>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BF7245DD-E849-214E-AC51-401DEA35EAD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1D409BDB-1C4A-CC43-A9E4-BECF653711E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766E932F-DFC1-2545-8371-14D97C05426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3204A358-7D8F-BF46-A2DC-86681BC1ECE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67E479BE-29C7-8641-B3F3-74DD7287762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76267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515892792"/>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La mercatique transactionnelle est ?</a:t>
            </a:r>
          </a:p>
          <a:p>
            <a:endParaRPr lang="fr-FR" sz="3200" dirty="0"/>
          </a:p>
          <a:p>
            <a:endParaRPr lang="fr-FR" sz="3200" dirty="0"/>
          </a:p>
        </p:txBody>
      </p:sp>
      <p:sp>
        <p:nvSpPr>
          <p:cNvPr id="4" name="Rectangle à coins arrondis 3"/>
          <p:cNvSpPr/>
          <p:nvPr/>
        </p:nvSpPr>
        <p:spPr>
          <a:xfrm>
            <a:off x="428596" y="3645025"/>
            <a:ext cx="8215370" cy="105187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9333B64F-F742-CD42-97A5-1B14A2416EC3}"/>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BBBEBE44-7081-F149-AC7F-AD2F14BB97C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9C3EE584-00C9-0F43-BA5B-B4466C3D5B4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92F7A6BA-DDEB-0246-BD99-72B80C7C2DD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0CF335D4-B68A-D540-B9FD-0636D048F101}"/>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39FE909A-7120-8E4A-A7EB-8F6844F55E5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88499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La mercatique transactionnelle est ?</a:t>
            </a:r>
          </a:p>
          <a:p>
            <a:endParaRPr lang="fr-FR" sz="2800" dirty="0"/>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860035318"/>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570940848"/>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95226" y="4151392"/>
            <a:ext cx="8215370" cy="613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1B67CC3F-DAB8-FE4E-B867-062BD0179852}"/>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C5D48716-4A4A-1349-B0EB-0B19820FD85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6085D951-FC59-F543-9066-204F8A954D4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00176DCA-2478-0A43-A589-F767619B63A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6E7F4BE9-4293-F048-8E95-4F170AA17E0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B08077EE-5BEA-F445-9C1B-79531C8DA81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92369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501122" cy="1114420"/>
          </a:xfrm>
          <a:prstGeom prst="rect">
            <a:avLst/>
          </a:prstGeom>
        </p:spPr>
        <p:txBody>
          <a:bodyPr vert="horz" lIns="91440" tIns="45720" rIns="91440" bIns="45720" rtlCol="0">
            <a:normAutofit/>
          </a:bodyPr>
          <a:lstStyle/>
          <a:p>
            <a:r>
              <a:rPr lang="fr-FR" sz="3200" dirty="0"/>
              <a:t>J’influence et je conseille pour un achat, sans en tirer de bénéfice. Qui suis-je ?</a:t>
            </a:r>
          </a:p>
        </p:txBody>
      </p:sp>
      <p:graphicFrame>
        <p:nvGraphicFramePr>
          <p:cNvPr id="6" name="Espace réservé du contenu 6"/>
          <p:cNvGraphicFramePr>
            <a:graphicFrameLocks/>
          </p:cNvGraphicFramePr>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DED22573-680E-8D42-A5C9-01A621E2D2FC}"/>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958913B7-8A7D-0D4B-A48E-1221FF2F9DE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2774EEB4-5EF7-CD4E-851E-85DAB10664C7}"/>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BD17701C-8A21-AE49-A326-142C0AEB3F4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13DB5260-3648-C847-AD01-9C8588F404A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3E204941-9C8C-0749-90FF-9DF4B1CF4DF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285114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La mercatique transactionnelle est ?</a:t>
            </a:r>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436371977"/>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636912"/>
            <a:ext cx="8215370" cy="1006403"/>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52C7BE2A-1CA9-2741-8BA8-EA3E99E30D91}"/>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284223E9-F6EE-7344-A6D2-7BF99671101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90C19000-B2B6-FF43-8C45-EEA34B66DE6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2886A2A3-5772-2843-9CB8-62A1257D841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EDA00B88-C2EC-FA46-83E0-5B6A2A84A12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7B2B5CF0-3225-CC44-93D0-4D25036E9F8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98965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048137846"/>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La mercatique relationnelle est ?</a:t>
            </a:r>
          </a:p>
          <a:p>
            <a:endParaRPr lang="fr-FR" sz="3200" dirty="0"/>
          </a:p>
        </p:txBody>
      </p:sp>
      <p:sp>
        <p:nvSpPr>
          <p:cNvPr id="4" name="Rectangle à coins arrondis 3"/>
          <p:cNvSpPr/>
          <p:nvPr/>
        </p:nvSpPr>
        <p:spPr>
          <a:xfrm>
            <a:off x="428596" y="2708919"/>
            <a:ext cx="8215370" cy="792089"/>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1EA9CA67-AF59-B64F-BA1D-883C8E87996E}"/>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E2C23F31-15B3-7F48-81E7-D45254DC2FE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460BC70B-4A94-B342-90F1-7C72FD75B1A7}"/>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2EA80491-2568-A741-85BF-F2A9C58D5F2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91F13F41-84DC-5B44-B37A-020FF6DB962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4188C9D0-D999-D040-BC35-D989B28CEA4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14147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La mercatique relationnelle est ?</a:t>
            </a:r>
          </a:p>
        </p:txBody>
      </p:sp>
      <p:graphicFrame>
        <p:nvGraphicFramePr>
          <p:cNvPr id="6" name="Espace réservé du contenu 6"/>
          <p:cNvGraphicFramePr>
            <a:graphicFrameLocks/>
          </p:cNvGraphicFramePr>
          <p:nvPr>
            <p:extLst>
              <p:ext uri="{D42A27DB-BD31-4B8C-83A1-F6EECF244321}">
                <p14:modId xmlns:p14="http://schemas.microsoft.com/office/powerpoint/2010/main" val="1243035979"/>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901547390"/>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0996" y="4156999"/>
            <a:ext cx="8215370" cy="613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7C293237-FC70-AB48-BAD0-8D9ACA45FECE}"/>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FBA84537-C63B-E649-86A8-01B4DF45744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5284F456-D0B1-CA44-8F28-89E941DA7D8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C6CBE0EF-96C1-184E-AAD8-F2B691CE33A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F02E5B60-9347-EB42-96EA-58A1E8D3CF2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DCE46236-CBB7-CD4C-A37C-541B76C7D6B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54017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La mercatique relationnelle est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491167683"/>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64904"/>
            <a:ext cx="8215370" cy="1078411"/>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18ECF027-5EB9-AE4B-A215-A39F43B1D33D}"/>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B5C97FF5-0F38-3C47-9378-C8484F7A450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E3FFAEE9-D920-7446-992C-2C61A8B08F9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3B2DAD1D-7C2B-1D4A-BB34-BC8B75D8628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95AF0D7F-7855-1841-9E20-D2D51C11C93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B2FE8353-CBF2-C546-830B-78BE77A7C9A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103953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A60EB1-48AD-4141-9BAB-D2E048D4A8B4}"/>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4F7D14D-67AD-914B-B98D-A6D24ADF8404}"/>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048838940"/>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pPr lvl="0"/>
            <a:r>
              <a:rPr lang="fr-FR" b="1" dirty="0"/>
              <a:t>LA MERCATIQUE DURABLE EST-ELLE UN MYTHE OU UNE RÉALITÉ ? </a:t>
            </a:r>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L’éco consommateur est  un consommateur … </a:t>
            </a:r>
          </a:p>
        </p:txBody>
      </p:sp>
      <p:graphicFrame>
        <p:nvGraphicFramePr>
          <p:cNvPr id="4" name="Diagramme 3"/>
          <p:cNvGraphicFramePr/>
          <p:nvPr>
            <p:extLst>
              <p:ext uri="{D42A27DB-BD31-4B8C-83A1-F6EECF244321}">
                <p14:modId xmlns:p14="http://schemas.microsoft.com/office/powerpoint/2010/main" val="3491954479"/>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973938"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765104" y="4714884"/>
            <a:ext cx="1973938"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B764CB0F-6506-6B41-B000-5C7CA1CB142E}"/>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C31F50CB-BB45-654F-AE6C-1154FD2ACD9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DCF53309-3C2D-684E-916F-789B3307B9A1}"/>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3DB65823-0A8E-1746-B116-C08801A05DA3}"/>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FD8EEF35-E694-F043-9C13-BC2E69103F07}"/>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2F9E1108-CA95-C545-9AEB-250B1A0D571F}"/>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2BD3B503-002B-114A-ACBD-EE7467B0CB5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03BF1273-8500-C242-B1D6-84987648B73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3D2611AB-4EC6-DA48-8FF8-97D56C6380F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1A27FABB-5D8C-544A-A407-4786EB9BE1E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04061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pPr lvl="0"/>
            <a:r>
              <a:rPr lang="fr-FR" b="1" dirty="0"/>
              <a:t>LA MERCATIQUE DURABLE EST-ELLE UN MYTHE OU UNE RÉALITÉ ? </a:t>
            </a:r>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Qu’est ce que l’économie de fonctionnalité  ?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79255"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804391" y="4714884"/>
            <a:ext cx="193465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10963D9D-2692-AE40-8A42-59D4DA306BA1}"/>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53525FF0-10B1-F04E-97E7-817DBA7947C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BED24D70-173B-E341-83B8-F7F88C915A82}"/>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272491BC-D7B9-4541-9AC8-40BE981FC846}"/>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F0BE322D-DBD2-4543-8FD1-0AB98931C1BC}"/>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881486AA-9E8F-8843-BE0D-BB801F9F63DF}"/>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C30750BF-2CE0-5049-A37B-A5A96363746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7A4665E4-396C-9D47-A6D2-AEB0B3172E5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AAFB9FC9-BD64-5F41-9F6C-58AED1C6808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4894D46B-E6A5-2043-AA0A-569FBD979D6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18865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pPr lvl="0"/>
            <a:r>
              <a:rPr lang="fr-FR" b="1" dirty="0"/>
              <a:t>LA MERCATIQUE DURABLE EST-ELLE UN MYTHE OU UNE RÉALITÉ ? </a:t>
            </a:r>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Qu’est ce que le </a:t>
            </a:r>
            <a:r>
              <a:rPr lang="fr-FR" dirty="0" err="1"/>
              <a:t>greenwashing</a:t>
            </a:r>
            <a:r>
              <a:rPr lang="fr-FR" dirty="0"/>
              <a:t>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8EC4479A-BE71-4946-AC67-DF52E754E665}"/>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4680F6AE-B7B9-3A4A-908A-3512651F0FB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22FE8DDF-76EB-5942-99EC-4D726C6DE476}"/>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244E4DBC-3119-8F46-A7B0-C0F92AAAD35D}"/>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1C7B0BF9-8A86-D744-89B1-C8DBDFDFFBDA}"/>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9B9E48D3-5CDA-FA41-AD69-CD11C0D0CEF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41621304-EAF8-9E47-929D-E0565E98F8E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59F68514-646E-A64E-A2D9-CD2D89B64FE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131D6752-94A9-8241-ADEF-CF42412E686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D2D68109-226A-2848-8A1F-D3CA714DDF4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9036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LA MERCATIQUE DURABLE EST-ELLE UN MYTHE OU UNE RÉALITÉ ? </a:t>
            </a:r>
            <a:endParaRPr lang="fr-FR" dirty="0"/>
          </a:p>
        </p:txBody>
      </p:sp>
      <p:sp>
        <p:nvSpPr>
          <p:cNvPr id="3" name="Espace réservé du contenu 2"/>
          <p:cNvSpPr>
            <a:spLocks noGrp="1"/>
          </p:cNvSpPr>
          <p:nvPr>
            <p:ph idx="1"/>
          </p:nvPr>
        </p:nvSpPr>
        <p:spPr>
          <a:xfrm>
            <a:off x="428596" y="1785926"/>
            <a:ext cx="8229600" cy="1114420"/>
          </a:xfrm>
        </p:spPr>
        <p:txBody>
          <a:bodyPr>
            <a:normAutofit fontScale="85000" lnSpcReduction="20000"/>
          </a:bodyPr>
          <a:lstStyle/>
          <a:p>
            <a:r>
              <a:rPr lang="fr-FR" dirty="0"/>
              <a:t>Par quelle action les consommateurs peuvent-ils exprimer leur désaccord avec les pratiques de l’entreprise ?</a:t>
            </a:r>
          </a:p>
        </p:txBody>
      </p:sp>
      <p:graphicFrame>
        <p:nvGraphicFramePr>
          <p:cNvPr id="4" name="Diagramme 3"/>
          <p:cNvGraphicFramePr/>
          <p:nvPr>
            <p:extLst>
              <p:ext uri="{D42A27DB-BD31-4B8C-83A1-F6EECF244321}">
                <p14:modId xmlns:p14="http://schemas.microsoft.com/office/powerpoint/2010/main" val="3930175890"/>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42" y="4714884"/>
            <a:ext cx="189174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E1C6D612-CC65-5546-95D7-F309FCA50C99}"/>
              </a:ext>
            </a:extLst>
          </p:cNvPr>
          <p:cNvGrpSpPr/>
          <p:nvPr/>
        </p:nvGrpSpPr>
        <p:grpSpPr>
          <a:xfrm>
            <a:off x="0" y="5836622"/>
            <a:ext cx="9144000" cy="379585"/>
            <a:chOff x="0" y="5836622"/>
            <a:chExt cx="9144000" cy="379585"/>
          </a:xfrm>
        </p:grpSpPr>
        <p:sp>
          <p:nvSpPr>
            <p:cNvPr id="9" name="Rectangle 8">
              <a:extLst>
                <a:ext uri="{FF2B5EF4-FFF2-40B4-BE49-F238E27FC236}">
                  <a16:creationId xmlns:a16="http://schemas.microsoft.com/office/drawing/2014/main" id="{97CBD4EA-949D-F740-875E-7A701784D7C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17E4C903-B741-194B-A2D8-2E1F0816D3A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C53374D2-1972-6645-8B09-09DAA12CD6E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D2612E0E-B23F-BE4A-8104-E052FFE0CBD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B2AD52F3-EB48-AD4C-9260-71C17A3F323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69403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F2AAC4-19EC-1E40-952B-DE4E996D53F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1F8F1B7D-D1D8-1241-B386-AA44487D2143}"/>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380613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uton d'action : Précédent 3">
            <a:hlinkClick r:id="rId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6" name="Espace réservé du contenu 2"/>
          <p:cNvSpPr txBox="1">
            <a:spLocks/>
          </p:cNvSpPr>
          <p:nvPr/>
        </p:nvSpPr>
        <p:spPr>
          <a:xfrm>
            <a:off x="428596" y="642918"/>
            <a:ext cx="8286808" cy="1114420"/>
          </a:xfrm>
          <a:prstGeom prst="rect">
            <a:avLst/>
          </a:prstGeom>
        </p:spPr>
        <p:txBody>
          <a:bodyPr vert="horz" lIns="91440" tIns="45720" rIns="91440" bIns="45720" rtlCol="0">
            <a:normAutofit/>
          </a:bodyPr>
          <a:lstStyle/>
          <a:p>
            <a:r>
              <a:rPr lang="fr-FR" sz="3200" dirty="0"/>
              <a:t>J’influence et je conseille pour un achat, sans en tirer de bénéfice. Qui suis-je ?</a:t>
            </a:r>
          </a:p>
        </p:txBody>
      </p:sp>
      <p:grpSp>
        <p:nvGrpSpPr>
          <p:cNvPr id="2" name="Groupe 7"/>
          <p:cNvGrpSpPr/>
          <p:nvPr/>
        </p:nvGrpSpPr>
        <p:grpSpPr>
          <a:xfrm>
            <a:off x="457200" y="2973285"/>
            <a:ext cx="8229600" cy="911430"/>
            <a:chOff x="0" y="1474739"/>
            <a:chExt cx="8229600" cy="911430"/>
          </a:xfrm>
        </p:grpSpPr>
        <p:sp>
          <p:nvSpPr>
            <p:cNvPr id="9" name="Rectangle à coins arrondis 8"/>
            <p:cNvSpPr/>
            <p:nvPr/>
          </p:nvSpPr>
          <p:spPr>
            <a:xfrm>
              <a:off x="0" y="1474739"/>
              <a:ext cx="8229600" cy="91143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Rectangle 9"/>
            <p:cNvSpPr/>
            <p:nvPr/>
          </p:nvSpPr>
          <p:spPr>
            <a:xfrm>
              <a:off x="44492" y="1519231"/>
              <a:ext cx="8140616" cy="822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fr-FR" sz="3200" dirty="0"/>
                <a:t>Un prescripteur</a:t>
              </a:r>
              <a:endParaRPr lang="fr-FR" sz="3200" kern="1200" dirty="0"/>
            </a:p>
          </p:txBody>
        </p:sp>
      </p:grpSp>
      <p:sp>
        <p:nvSpPr>
          <p:cNvPr id="7" name="Rectangle à coins arrondis 6"/>
          <p:cNvSpPr/>
          <p:nvPr/>
        </p:nvSpPr>
        <p:spPr>
          <a:xfrm>
            <a:off x="500034" y="3000372"/>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a:extLst>
              <a:ext uri="{FF2B5EF4-FFF2-40B4-BE49-F238E27FC236}">
                <a16:creationId xmlns:a16="http://schemas.microsoft.com/office/drawing/2014/main" id="{0D86A24E-FB1D-7545-B1DD-3BA0D2945D27}"/>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BACF31CA-275E-0946-AA72-0ED2DEB09AD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64148933-741F-CE4D-9BD8-2137BDC59E8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E872EA76-DA75-4D42-BBCA-F8AAD6BF259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5D195773-0D97-4248-A0C4-FCFF11A8023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A990585A-6DCB-8A40-915D-5A1859F5D8B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0503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413056719"/>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L’éco consommateur est un consommateur … </a:t>
            </a:r>
          </a:p>
          <a:p>
            <a:endParaRPr lang="fr-FR" sz="3200" dirty="0"/>
          </a:p>
          <a:p>
            <a:endParaRPr lang="fr-FR" sz="3200" dirty="0"/>
          </a:p>
        </p:txBody>
      </p:sp>
      <p:sp>
        <p:nvSpPr>
          <p:cNvPr id="4" name="Rectangle à coins arrondis 3"/>
          <p:cNvSpPr/>
          <p:nvPr/>
        </p:nvSpPr>
        <p:spPr>
          <a:xfrm>
            <a:off x="428596" y="3717032"/>
            <a:ext cx="8215370" cy="90785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0280F102-5439-E44F-9CDB-AD0D6277FA4A}"/>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2AEF9AD9-D985-D74F-B860-8AABBEBD1C4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85B1BDCE-10AA-2C4E-8F19-8727FFDE80D6}"/>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5BFDB25C-0458-E54D-8388-30A43D3FA185}"/>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8CDF3D4D-B167-5C48-B09B-890E5507EFD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3" name="Rectangle 12">
            <a:extLst>
              <a:ext uri="{FF2B5EF4-FFF2-40B4-BE49-F238E27FC236}">
                <a16:creationId xmlns:a16="http://schemas.microsoft.com/office/drawing/2014/main" id="{3A753998-8FE7-8F4A-96C9-AD41D9BC35D0}"/>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6070F905-81AF-3049-B4A5-5024B5543431}"/>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9D2DD80D-1327-3640-80A9-53E2AF60A5A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2FBD6135-E715-8247-8FAE-757E01431FA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38984774-0F57-CA4E-A419-E46A0094B0A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63BA3F17-068D-3C46-BF8F-1DC8EA85B3E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CBF80C30-02F9-C846-B6F0-72E41EB7DDA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87382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L’éco consommateur est  un consommateur … </a:t>
            </a:r>
          </a:p>
          <a:p>
            <a:endParaRPr lang="fr-FR" sz="2800" dirty="0"/>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516341107"/>
              </p:ext>
            </p:extLst>
          </p:nvPr>
        </p:nvGraphicFramePr>
        <p:xfrm>
          <a:off x="595226" y="163666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909865483"/>
              </p:ext>
            </p:extLst>
          </p:nvPr>
        </p:nvGraphicFramePr>
        <p:xfrm>
          <a:off x="595226" y="3189664"/>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8712" y="3189664"/>
            <a:ext cx="8215370" cy="613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F62D0FA8-2C2E-9C46-A46D-E0E1FE0547EB}"/>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24AD276D-9845-F741-964A-BE0FB9CD227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29641826-6E32-DF49-ADBC-F4A2569595BE}"/>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8C95F9C9-6287-9147-AD79-B4C631104AE0}"/>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55F64A2F-3617-8E45-91B8-70F2EBCD91E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630BADE7-0F07-7149-BD5C-D90CDB9A4C61}"/>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680F11AB-4B37-0F4B-9082-DCAC962A9FDA}"/>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A280A8DD-D42B-144B-885D-CCBE140A484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DE42F3F9-F21C-6A40-A222-574C6138711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9B6ED397-EF30-F842-88E0-74113E08BE0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E53E1CC5-3B0C-C643-BE27-CF7801A96A4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D3A73457-1F0C-8C45-BAD5-F8837505D11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6673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L’éco consommateur est  un consommateur …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3071721254"/>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64904"/>
            <a:ext cx="8215370" cy="1078411"/>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A20DFD5C-BF89-784B-B7B5-76F22A3AB5DF}"/>
              </a:ext>
            </a:extLst>
          </p:cNvPr>
          <p:cNvGrpSpPr/>
          <p:nvPr/>
        </p:nvGrpSpPr>
        <p:grpSpPr>
          <a:xfrm>
            <a:off x="6726553" y="5840003"/>
            <a:ext cx="1636924" cy="1008391"/>
            <a:chOff x="0" y="4580849"/>
            <a:chExt cx="1636924" cy="1008391"/>
          </a:xfrm>
        </p:grpSpPr>
        <p:pic>
          <p:nvPicPr>
            <p:cNvPr id="8" name="Graphique 7" descr="Index pointant vers la droite">
              <a:extLst>
                <a:ext uri="{FF2B5EF4-FFF2-40B4-BE49-F238E27FC236}">
                  <a16:creationId xmlns:a16="http://schemas.microsoft.com/office/drawing/2014/main" id="{85AFF817-6D7D-7249-9E41-93DDF5E23C9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9" name="Rectangle 8">
              <a:extLst>
                <a:ext uri="{FF2B5EF4-FFF2-40B4-BE49-F238E27FC236}">
                  <a16:creationId xmlns:a16="http://schemas.microsoft.com/office/drawing/2014/main" id="{D5F3FDB0-70A0-6949-95A5-9319F0A24F14}"/>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ZoneTexte 9">
            <a:extLst>
              <a:ext uri="{FF2B5EF4-FFF2-40B4-BE49-F238E27FC236}">
                <a16:creationId xmlns:a16="http://schemas.microsoft.com/office/drawing/2014/main" id="{3CA0ABDA-BDEC-0545-ADC9-B06785EED4C8}"/>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1" name="Groupe 10">
            <a:extLst>
              <a:ext uri="{FF2B5EF4-FFF2-40B4-BE49-F238E27FC236}">
                <a16:creationId xmlns:a16="http://schemas.microsoft.com/office/drawing/2014/main" id="{BCD54051-B506-DD4F-959A-B7A16CBDB4E5}"/>
              </a:ext>
            </a:extLst>
          </p:cNvPr>
          <p:cNvGrpSpPr/>
          <p:nvPr/>
        </p:nvGrpSpPr>
        <p:grpSpPr>
          <a:xfrm rot="16200000">
            <a:off x="3274763" y="5056708"/>
            <a:ext cx="1730377" cy="1872206"/>
            <a:chOff x="-93453" y="4580849"/>
            <a:chExt cx="1730377" cy="1872206"/>
          </a:xfrm>
        </p:grpSpPr>
        <p:pic>
          <p:nvPicPr>
            <p:cNvPr id="12" name="Graphique 11" descr="Index pointant vers la droite">
              <a:extLst>
                <a:ext uri="{FF2B5EF4-FFF2-40B4-BE49-F238E27FC236}">
                  <a16:creationId xmlns:a16="http://schemas.microsoft.com/office/drawing/2014/main" id="{DED859BB-AA31-DD49-8232-BFB5F5FFBEB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4" name="Rectangle 13">
              <a:extLst>
                <a:ext uri="{FF2B5EF4-FFF2-40B4-BE49-F238E27FC236}">
                  <a16:creationId xmlns:a16="http://schemas.microsoft.com/office/drawing/2014/main" id="{91C70129-DDD1-6345-AB6F-9279434C8E86}"/>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5" name="Groupe 14">
            <a:extLst>
              <a:ext uri="{FF2B5EF4-FFF2-40B4-BE49-F238E27FC236}">
                <a16:creationId xmlns:a16="http://schemas.microsoft.com/office/drawing/2014/main" id="{E29117D0-68EE-F14F-8DA9-BEC57B8BD18F}"/>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2F86AFDB-6ACF-244F-9656-1821FE72726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94BDF612-5654-5244-B7F0-B6A348EB9BA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944DA959-1B77-8B47-AD9C-554D3020D11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676DA97C-F213-4F4D-8437-91C6339BB17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F6981F1B-D9CD-A641-AFDB-E39F86C70E4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31818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874653738"/>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Qu’est ce que l’économie de fonctionnalité ?</a:t>
            </a:r>
          </a:p>
          <a:p>
            <a:endParaRPr lang="fr-FR" sz="3200" dirty="0"/>
          </a:p>
        </p:txBody>
      </p:sp>
      <p:sp>
        <p:nvSpPr>
          <p:cNvPr id="4" name="Rectangle à coins arrondis 3"/>
          <p:cNvSpPr/>
          <p:nvPr/>
        </p:nvSpPr>
        <p:spPr>
          <a:xfrm>
            <a:off x="428596" y="2564905"/>
            <a:ext cx="8215370" cy="1051870"/>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7AD86977-2B1A-5B48-B30A-74A24F43D97F}"/>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3D12FA58-5E4D-3148-ACF5-C8ACD84B809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E922C2C-BE72-7042-B671-613FF60BE66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3784E071-288D-814D-AD74-C09B168B585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B71BBE01-2E6B-1E4E-B9AB-32A29130503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C6F9701F-5C7C-E94E-BBBC-DBA8AEDE858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03598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Qu’est ce que l’économie de fonctionnalité ?</a:t>
            </a:r>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539900763"/>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704846631"/>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0996" y="3429000"/>
            <a:ext cx="8215370" cy="43204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E00CD88B-F65B-794B-82EF-821C2E21F982}"/>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F3D2D038-E0B0-B94C-8FCE-C3F2AAB464C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B8705EA-D8B7-3C42-9A34-1784E66EB82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6E3BBE1D-3FD3-024F-B532-DA70DEFACEB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C1537C02-BB2A-3649-8297-AA85D82C807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53F57E81-9B47-CB44-8063-E57765BEC2A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04017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Qu’est ce que l’économie de fonctionnalité ?</a:t>
            </a:r>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769684664"/>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64904"/>
            <a:ext cx="8215370" cy="1078411"/>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E7639AE7-8144-F74F-A6D8-88AC911ECA34}"/>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346064E0-D449-5142-B3F8-6CB4AAD549A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04EDA4BD-DF99-4043-BDBE-2C062256BE7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7DB5EAC2-BBB2-2044-953A-74C33820E4B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5FAFAAD6-D7C8-EA4D-B907-81B130F09AD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C6EF5774-761B-5747-85A2-6B9CD225296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809585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131985468"/>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Qu’est ce que le </a:t>
            </a:r>
            <a:r>
              <a:rPr lang="fr-FR" sz="3200" dirty="0" err="1"/>
              <a:t>greenwashing</a:t>
            </a:r>
            <a:r>
              <a:rPr lang="fr-FR" sz="3200" dirty="0"/>
              <a:t> ?</a:t>
            </a:r>
          </a:p>
          <a:p>
            <a:endParaRPr lang="fr-FR" sz="3200" dirty="0"/>
          </a:p>
        </p:txBody>
      </p:sp>
      <p:sp>
        <p:nvSpPr>
          <p:cNvPr id="4" name="Rectangle à coins arrondis 3"/>
          <p:cNvSpPr/>
          <p:nvPr/>
        </p:nvSpPr>
        <p:spPr>
          <a:xfrm>
            <a:off x="439744" y="3717032"/>
            <a:ext cx="8215370" cy="613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4D577077-AD3B-DA41-B452-912F230D647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9B226BF-256B-2245-9FD0-1AFA7C65527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59BFB8FE-DEDA-A244-9B84-9E02C2538EC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0549AEAE-3EC7-5E45-BA93-A7D2C01CDF5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90A90B8C-39FF-C248-98B0-42AE70C2C06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8E010442-0FB1-094C-A6F9-8D4E2057226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64953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Qu’est ce que le </a:t>
            </a:r>
            <a:r>
              <a:rPr lang="fr-FR" sz="2800" dirty="0" err="1"/>
              <a:t>greenwashing</a:t>
            </a:r>
            <a:r>
              <a:rPr lang="fr-FR" sz="2800" dirty="0"/>
              <a:t> ?</a:t>
            </a:r>
          </a:p>
          <a:p>
            <a:endParaRPr lang="fr-FR" sz="2800" dirty="0"/>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2922431481"/>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616472038"/>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3393936"/>
            <a:ext cx="8215370" cy="613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2063A46D-283E-AB4C-AC10-918F237D29A4}"/>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47AE9565-052B-A042-B8FC-8152F1A7340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B9EF9F8-358E-744B-A7D2-69D3821DD03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617EB42D-75EC-CA44-B016-A1D8C0EC11E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35F70DD3-2CE6-B444-8FB4-9FC70936B3B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407148E8-D3B9-454C-B234-BC53014421D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15967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Qu’est ce que le </a:t>
            </a:r>
            <a:r>
              <a:rPr lang="fr-FR" sz="3200" dirty="0" err="1"/>
              <a:t>greenwashing</a:t>
            </a:r>
            <a:r>
              <a:rPr lang="fr-FR" sz="3200" dirty="0"/>
              <a:t>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2505889179"/>
              </p:ext>
            </p:extLst>
          </p:nvPr>
        </p:nvGraphicFramePr>
        <p:xfrm>
          <a:off x="428596" y="2528895"/>
          <a:ext cx="8229600" cy="900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621899"/>
            <a:ext cx="8215370" cy="7920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AEB6190F-4795-4948-A0E0-AB837BA07121}"/>
              </a:ext>
            </a:extLst>
          </p:cNvPr>
          <p:cNvGrpSpPr/>
          <p:nvPr/>
        </p:nvGrpSpPr>
        <p:grpSpPr>
          <a:xfrm>
            <a:off x="0" y="-58669"/>
            <a:ext cx="9144000" cy="379585"/>
            <a:chOff x="0" y="5836622"/>
            <a:chExt cx="9144000" cy="379585"/>
          </a:xfrm>
        </p:grpSpPr>
        <p:sp>
          <p:nvSpPr>
            <p:cNvPr id="8" name="Rectangle 7">
              <a:extLst>
                <a:ext uri="{FF2B5EF4-FFF2-40B4-BE49-F238E27FC236}">
                  <a16:creationId xmlns:a16="http://schemas.microsoft.com/office/drawing/2014/main" id="{5C1AA82C-B009-2F44-BB51-278B2BA17D2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8CE9F357-B7DB-2741-BE80-DFCF55B8073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0" name="ZoneTexte 9">
              <a:extLst>
                <a:ext uri="{FF2B5EF4-FFF2-40B4-BE49-F238E27FC236}">
                  <a16:creationId xmlns:a16="http://schemas.microsoft.com/office/drawing/2014/main" id="{D53537EB-AC17-D943-9A73-913DCBF5EDA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1" name="ZoneTexte 10">
              <a:extLst>
                <a:ext uri="{FF2B5EF4-FFF2-40B4-BE49-F238E27FC236}">
                  <a16:creationId xmlns:a16="http://schemas.microsoft.com/office/drawing/2014/main" id="{653ABEE0-65EA-DC44-8E73-4D52A335F24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2" name="ZoneTexte 11">
              <a:extLst>
                <a:ext uri="{FF2B5EF4-FFF2-40B4-BE49-F238E27FC236}">
                  <a16:creationId xmlns:a16="http://schemas.microsoft.com/office/drawing/2014/main" id="{397DD4AA-E757-EA47-8E61-2367A75A693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071239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500034" y="642918"/>
            <a:ext cx="8229600" cy="1114420"/>
          </a:xfrm>
          <a:prstGeom prst="rect">
            <a:avLst/>
          </a:prstGeom>
        </p:spPr>
        <p:txBody>
          <a:bodyPr vert="horz" lIns="91440" tIns="45720" rIns="91440" bIns="45720" rtlCol="0">
            <a:normAutofit fontScale="92500"/>
          </a:bodyPr>
          <a:lstStyle/>
          <a:p>
            <a:r>
              <a:rPr lang="fr-FR" sz="2800" dirty="0"/>
              <a:t>Par quelle action les consommateurs peuvent-ils exprimer leur désaccord avec les pratiques de l’entreprise ?</a:t>
            </a:r>
          </a:p>
        </p:txBody>
      </p:sp>
      <p:sp>
        <p:nvSpPr>
          <p:cNvPr id="4" name="Espace réservé du contenu 2"/>
          <p:cNvSpPr txBox="1">
            <a:spLocks/>
          </p:cNvSpPr>
          <p:nvPr/>
        </p:nvSpPr>
        <p:spPr>
          <a:xfrm>
            <a:off x="428596" y="1785926"/>
            <a:ext cx="8229600" cy="111442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à coins arrondis 4"/>
          <p:cNvSpPr/>
          <p:nvPr/>
        </p:nvSpPr>
        <p:spPr>
          <a:xfrm>
            <a:off x="428596" y="2500306"/>
            <a:ext cx="8215370" cy="1285884"/>
          </a:xfrm>
          <a:prstGeom prst="round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BFF8CFFA-08C0-9146-9E60-4B0CEE3959CA}"/>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A678916C-12F4-A546-A14F-77E66773D04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6962849-5C6B-B149-A73B-AFD149F3573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C3CAA95-E241-5C41-9FC6-0212871CB37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CAEB3663-CACC-134C-96D8-8432EF310BB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97D5B8C3-D2E3-E54E-934B-906C1A89673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89867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358246" cy="1114420"/>
          </a:xfrm>
          <a:prstGeom prst="rect">
            <a:avLst/>
          </a:prstGeom>
        </p:spPr>
        <p:txBody>
          <a:bodyPr vert="horz" lIns="91440" tIns="45720" rIns="91440" bIns="45720" rtlCol="0">
            <a:normAutofit/>
          </a:bodyPr>
          <a:lstStyle/>
          <a:p>
            <a:r>
              <a:rPr lang="fr-FR" sz="3200" dirty="0"/>
              <a:t>Quels sont les 3 grands types de motivations d’un individu ?</a:t>
            </a:r>
          </a:p>
        </p:txBody>
      </p:sp>
      <p:sp>
        <p:nvSpPr>
          <p:cNvPr id="4" name="Rectangle à coins arrondis 3"/>
          <p:cNvSpPr/>
          <p:nvPr/>
        </p:nvSpPr>
        <p:spPr>
          <a:xfrm>
            <a:off x="428596" y="4000504"/>
            <a:ext cx="8215370" cy="8686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6E6BA279-1233-D148-9BE9-CF9645D969A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4C5DF801-323C-1945-8D73-F74BCBD36F8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869A1A6C-4DE0-8146-B39F-645935507D8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14D29106-F22B-9B43-89E5-FDF77B559FD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66457436-E641-B142-92C9-ECEF897499A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79F4BF47-2A17-244E-8FC8-92249777F9C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83644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6"/>
          <p:cNvGraphicFramePr>
            <a:graphicFrameLocks/>
          </p:cNvGraphicFramePr>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92500"/>
          </a:bodyPr>
          <a:lstStyle/>
          <a:p>
            <a:r>
              <a:rPr lang="fr-FR" sz="2800" dirty="0"/>
              <a:t>Par quelle action les consommateurs peuvent-ils exprimer leur désaccord avec les pratiques de l’entreprise ?</a:t>
            </a:r>
          </a:p>
        </p:txBody>
      </p:sp>
      <p:sp>
        <p:nvSpPr>
          <p:cNvPr id="7" name="Rectangle à coins arrondis 6"/>
          <p:cNvSpPr/>
          <p:nvPr/>
        </p:nvSpPr>
        <p:spPr>
          <a:xfrm>
            <a:off x="571472" y="2643182"/>
            <a:ext cx="8215370" cy="642942"/>
          </a:xfrm>
          <a:prstGeom prst="round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F7D79100-08EA-4845-B1F1-3BAD06B832DA}"/>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E687ACC8-9060-FF44-A73F-40B90F5B4C6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B5743B09-893A-544E-84E5-8B2643D45BC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10879C02-09CF-BA4B-933D-E4096D9D705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CB9AB263-0949-F049-A5D5-47CC5B7B739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00669E8F-9575-5540-B03D-4B3356A8FBB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927295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357158" y="642918"/>
            <a:ext cx="8229600" cy="1114420"/>
          </a:xfrm>
          <a:prstGeom prst="rect">
            <a:avLst/>
          </a:prstGeom>
        </p:spPr>
        <p:txBody>
          <a:bodyPr vert="horz" lIns="91440" tIns="45720" rIns="91440" bIns="45720" rtlCol="0">
            <a:normAutofit fontScale="92500"/>
          </a:bodyPr>
          <a:lstStyle/>
          <a:p>
            <a:r>
              <a:rPr lang="fr-FR" sz="2800" dirty="0"/>
              <a:t>Par quelle action les consommateurs peuvent-ils exprimer leur désaccord avec les pratiques de l’entreprise ?</a:t>
            </a:r>
          </a:p>
        </p:txBody>
      </p:sp>
      <p:grpSp>
        <p:nvGrpSpPr>
          <p:cNvPr id="2" name="Groupe 4"/>
          <p:cNvGrpSpPr/>
          <p:nvPr/>
        </p:nvGrpSpPr>
        <p:grpSpPr>
          <a:xfrm>
            <a:off x="457200" y="2769413"/>
            <a:ext cx="8229600" cy="1231091"/>
            <a:chOff x="0" y="0"/>
            <a:chExt cx="8229600" cy="1319174"/>
          </a:xfrm>
          <a:gradFill>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gradFill>
        </p:grpSpPr>
        <p:sp>
          <p:nvSpPr>
            <p:cNvPr id="6" name="Rectangle à coins arrondis 5"/>
            <p:cNvSpPr/>
            <p:nvPr/>
          </p:nvSpPr>
          <p:spPr>
            <a:xfrm>
              <a:off x="0" y="0"/>
              <a:ext cx="8229600" cy="131917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7" name="Rectangle 6"/>
            <p:cNvSpPr/>
            <p:nvPr/>
          </p:nvSpPr>
          <p:spPr>
            <a:xfrm>
              <a:off x="64397" y="64397"/>
              <a:ext cx="8100806" cy="119038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lvl="0" algn="l" defTabSz="2444750">
                <a:lnSpc>
                  <a:spcPct val="90000"/>
                </a:lnSpc>
                <a:spcBef>
                  <a:spcPct val="0"/>
                </a:spcBef>
                <a:spcAft>
                  <a:spcPct val="35000"/>
                </a:spcAft>
              </a:pPr>
              <a:r>
                <a:rPr lang="fr-FR" sz="5500" kern="1200" dirty="0"/>
                <a:t>Le boycott</a:t>
              </a:r>
            </a:p>
          </p:txBody>
        </p:sp>
      </p:grpSp>
      <p:sp>
        <p:nvSpPr>
          <p:cNvPr id="8" name="Rectangle à coins arrondis 7"/>
          <p:cNvSpPr/>
          <p:nvPr/>
        </p:nvSpPr>
        <p:spPr>
          <a:xfrm>
            <a:off x="428596" y="2786058"/>
            <a:ext cx="8215370" cy="1214446"/>
          </a:xfrm>
          <a:prstGeom prst="round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8C3F7496-8468-0844-BA57-563796841206}"/>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CBD91CF7-C518-DF48-8AEB-A66DDB71295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3FC84BF0-CE06-6048-9EE6-73C45CE454A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1C802CF1-B916-0947-88BF-5BC4AFE7C20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816B6DCC-AF7C-0546-82F5-1E497A12279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FEF8C5F0-DBB0-8E48-96F2-8CCE965E535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68060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A60EB1-48AD-4141-9BAB-D2E048D4A8B4}"/>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4F7D14D-67AD-914B-B98D-A6D24ADF8404}"/>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290459376"/>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LA MERCATIQUE PEUT-ELLE ÊTRE ÉTHIQUE ? </a:t>
            </a:r>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Une vente agressive (hard </a:t>
            </a:r>
            <a:r>
              <a:rPr lang="fr-FR" dirty="0" err="1"/>
              <a:t>selling</a:t>
            </a:r>
            <a:r>
              <a:rPr lang="fr-FR" dirty="0"/>
              <a:t>) …?</a:t>
            </a:r>
          </a:p>
        </p:txBody>
      </p:sp>
      <p:graphicFrame>
        <p:nvGraphicFramePr>
          <p:cNvPr id="4" name="Diagramme 3"/>
          <p:cNvGraphicFramePr/>
          <p:nvPr>
            <p:extLst>
              <p:ext uri="{D42A27DB-BD31-4B8C-83A1-F6EECF244321}">
                <p14:modId xmlns:p14="http://schemas.microsoft.com/office/powerpoint/2010/main" val="3868155643"/>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42" y="4714884"/>
            <a:ext cx="189174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91744"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34A65BAD-8E60-884A-B750-53C65AB8DE8E}"/>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971E89C1-A2AF-944D-92AE-F723356A3CB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9B7CCE73-E943-0241-B3A6-00715D64078F}"/>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CCAD10BB-D8C5-7342-AA4C-A49CCDE37FF1}"/>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2CA1D858-118A-A144-AE94-902E95ACA7F5}"/>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823A680F-600C-AE40-95DA-2728B646D0B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8CD000C4-1D79-0247-B86D-3C09E50D713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EA29D06E-66D7-A840-93A8-3EC32C8D42E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325B71EE-3929-9E40-9701-511D9E5153D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7742DBE7-49A5-E842-A76E-BB243E6021D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066212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LA MERCATIQUE PEUT-ELLE ÊTRE ÉTHIQUE ? </a:t>
            </a:r>
            <a:endParaRPr lang="fr-FR" dirty="0"/>
          </a:p>
        </p:txBody>
      </p:sp>
      <p:sp>
        <p:nvSpPr>
          <p:cNvPr id="3" name="Espace réservé du contenu 2"/>
          <p:cNvSpPr>
            <a:spLocks noGrp="1"/>
          </p:cNvSpPr>
          <p:nvPr>
            <p:ph idx="1"/>
          </p:nvPr>
        </p:nvSpPr>
        <p:spPr>
          <a:xfrm>
            <a:off x="428596" y="1785926"/>
            <a:ext cx="8229600" cy="1114420"/>
          </a:xfrm>
        </p:spPr>
        <p:txBody>
          <a:bodyPr>
            <a:normAutofit fontScale="85000" lnSpcReduction="20000"/>
          </a:bodyPr>
          <a:lstStyle/>
          <a:p>
            <a:r>
              <a:rPr lang="fr-FR" dirty="0"/>
              <a:t>Comment est définie l’action des consommateurs par différents moyens dans le but de défendre leurs intérêts face aux organisations ?</a:t>
            </a:r>
          </a:p>
        </p:txBody>
      </p:sp>
      <p:graphicFrame>
        <p:nvGraphicFramePr>
          <p:cNvPr id="4" name="Diagramme 3"/>
          <p:cNvGraphicFramePr/>
          <p:nvPr>
            <p:extLst>
              <p:ext uri="{D42A27DB-BD31-4B8C-83A1-F6EECF244321}">
                <p14:modId xmlns:p14="http://schemas.microsoft.com/office/powerpoint/2010/main" val="1651969828"/>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36924" y="4714884"/>
            <a:ext cx="186761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909503"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828DD5FB-B281-6545-8620-FC063220A61F}"/>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D8AEE901-976B-C340-A762-56D5B5CDE78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79737339-10F0-DD48-B482-BA07E68D7A00}"/>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FA99FEAE-77ED-9145-A0C1-16E81F3E2A92}"/>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75B74FE2-1971-3B48-9125-62B8582D1CC9}"/>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C98F7AF2-01EF-C844-9512-F27F6E1EAD0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F6E39F6F-19FC-D347-8BD3-3649EF85EB1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12C6706A-26C5-FE40-9C87-2CA2AFCDD68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09C6774E-7570-C346-977F-8DBE08CC761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0B844FA0-9DE5-2944-AAC0-4283963AE7E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190830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LA MERCATIQUE PEUT-ELLE ÊTRE ÉTHIQUE ? </a:t>
            </a:r>
            <a:endParaRPr lang="fr-FR" dirty="0"/>
          </a:p>
        </p:txBody>
      </p:sp>
      <p:sp>
        <p:nvSpPr>
          <p:cNvPr id="3" name="Espace réservé du contenu 2"/>
          <p:cNvSpPr>
            <a:spLocks noGrp="1"/>
          </p:cNvSpPr>
          <p:nvPr>
            <p:ph idx="1"/>
          </p:nvPr>
        </p:nvSpPr>
        <p:spPr>
          <a:xfrm>
            <a:off x="428596" y="1785926"/>
            <a:ext cx="8229600" cy="1114420"/>
          </a:xfrm>
        </p:spPr>
        <p:txBody>
          <a:bodyPr>
            <a:normAutofit fontScale="85000" lnSpcReduction="20000"/>
          </a:bodyPr>
          <a:lstStyle/>
          <a:p>
            <a:r>
              <a:rPr lang="fr-FR" dirty="0"/>
              <a:t>Comment s’appelle l’organisme qui contrôle si la relation entre producteurs et consommateurs est équilibrée ?</a:t>
            </a:r>
          </a:p>
        </p:txBody>
      </p:sp>
      <p:graphicFrame>
        <p:nvGraphicFramePr>
          <p:cNvPr id="4" name="Diagramme 3"/>
          <p:cNvGraphicFramePr/>
          <p:nvPr>
            <p:extLst>
              <p:ext uri="{D42A27DB-BD31-4B8C-83A1-F6EECF244321}">
                <p14:modId xmlns:p14="http://schemas.microsoft.com/office/powerpoint/2010/main" val="3533546191"/>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42" y="4714884"/>
            <a:ext cx="189174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B73C0A17-8889-4645-96FF-574B307C8DD6}"/>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31F2A0D7-B6A2-BE4E-A957-F6BEED00782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B6EBAD6D-0917-9A4E-B82C-4F9796898489}"/>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F7DE3F36-D03B-CA4E-90FE-529ABA47C827}"/>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D0F771B8-DE04-074D-BBF0-EFC01924D3E1}"/>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5875ED6B-2841-BF40-B656-4F2A4D3F819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6F4FBF35-D3AD-ED4E-AB44-26674E06870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8DAA5753-A2C5-F547-9F23-1ECC1B2AFC8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C248E740-22EE-3F4A-9281-48AADC88DFD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C154C286-D17E-9749-9BAA-956091854D5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904314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LA MERCATIQUE PEUT-ELLE ÊTRE ÉTHIQUE ? </a:t>
            </a:r>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Qu’est ce qu’une charte éthique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56931" y="4714884"/>
            <a:ext cx="1859293"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1A655785-DB18-4147-ADE6-126B246AAADE}"/>
              </a:ext>
            </a:extLst>
          </p:cNvPr>
          <p:cNvGrpSpPr/>
          <p:nvPr/>
        </p:nvGrpSpPr>
        <p:grpSpPr>
          <a:xfrm>
            <a:off x="0" y="5836622"/>
            <a:ext cx="9144000" cy="379585"/>
            <a:chOff x="0" y="5836622"/>
            <a:chExt cx="9144000" cy="379585"/>
          </a:xfrm>
        </p:grpSpPr>
        <p:sp>
          <p:nvSpPr>
            <p:cNvPr id="9" name="Rectangle 8">
              <a:extLst>
                <a:ext uri="{FF2B5EF4-FFF2-40B4-BE49-F238E27FC236}">
                  <a16:creationId xmlns:a16="http://schemas.microsoft.com/office/drawing/2014/main" id="{C5C617F0-A32F-9F46-BEB7-B4CF696C4F6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03184088-1F86-5F45-9206-501D8A4EB26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A0A3DDD2-4BDB-1749-8AA6-55B56BB58E9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FA335E94-0738-2B43-B779-E48E4B86FFB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B7E2F0BF-7C36-2640-A18B-EA37266A88F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351701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68709D-BFC4-044F-A59D-E6304412E9CC}"/>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71CA81C7-C95C-5849-84C4-20B42C5F27DA}"/>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11579973"/>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941458175"/>
              </p:ext>
            </p:extLst>
          </p:nvPr>
        </p:nvGraphicFramePr>
        <p:xfrm>
          <a:off x="428596" y="2564905"/>
          <a:ext cx="82296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Une vente agressive (hard </a:t>
            </a:r>
            <a:r>
              <a:rPr lang="fr-FR" sz="3200" dirty="0" err="1"/>
              <a:t>selling</a:t>
            </a:r>
            <a:r>
              <a:rPr lang="fr-FR" sz="3200" dirty="0"/>
              <a:t>) …?</a:t>
            </a:r>
          </a:p>
          <a:p>
            <a:endParaRPr lang="fr-FR" sz="3200" dirty="0"/>
          </a:p>
          <a:p>
            <a:endParaRPr lang="fr-FR" sz="3200" dirty="0"/>
          </a:p>
        </p:txBody>
      </p:sp>
      <p:sp>
        <p:nvSpPr>
          <p:cNvPr id="4" name="Rectangle à coins arrondis 3"/>
          <p:cNvSpPr/>
          <p:nvPr/>
        </p:nvSpPr>
        <p:spPr>
          <a:xfrm>
            <a:off x="428596" y="3673309"/>
            <a:ext cx="8215370" cy="619823"/>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9EB56E8C-3B95-B240-820A-A082049C0884}"/>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FA6CEEC5-6FE0-D546-B692-701BDF77D47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AFB6C661-D3ED-044B-BE02-C3F8C94F7B74}"/>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E6D187D8-60E2-6D46-B23A-04685B21D0DF}"/>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E921E6BC-DD69-764F-93A3-07A1D628869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3" name="Rectangle 12">
            <a:extLst>
              <a:ext uri="{FF2B5EF4-FFF2-40B4-BE49-F238E27FC236}">
                <a16:creationId xmlns:a16="http://schemas.microsoft.com/office/drawing/2014/main" id="{B2AB5BB0-CD0D-D64A-96F0-BFE42BD70E84}"/>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0A14D389-0DF1-E14B-ABB8-9CCEB82B23C5}"/>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66C24BC6-5AEC-8647-AD66-1AB5D1CAD98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C7BF2075-92C6-5D44-8D34-2A59C00A019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5B1C75A2-3A2E-0C49-8E62-BAF1D6D1678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D5BA8DFF-E0FC-3D48-8C2A-F4A602DA8F0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C8E7BAC3-B52F-8E4B-9017-68FFC3F5CC8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36202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00068"/>
            <a:ext cx="8229600" cy="1114420"/>
          </a:xfrm>
          <a:prstGeom prst="rect">
            <a:avLst/>
          </a:prstGeom>
        </p:spPr>
        <p:txBody>
          <a:bodyPr vert="horz" lIns="91440" tIns="45720" rIns="91440" bIns="45720" rtlCol="0">
            <a:normAutofit/>
          </a:bodyPr>
          <a:lstStyle/>
          <a:p>
            <a:r>
              <a:rPr lang="fr-FR" sz="2800" dirty="0"/>
              <a:t>Une vente agressive (hard </a:t>
            </a:r>
            <a:r>
              <a:rPr lang="fr-FR" sz="2800" dirty="0" err="1"/>
              <a:t>selling</a:t>
            </a:r>
            <a:r>
              <a:rPr lang="fr-FR" sz="2800" dirty="0"/>
              <a:t>) …?</a:t>
            </a:r>
          </a:p>
          <a:p>
            <a:endParaRPr lang="fr-FR" sz="2800" dirty="0"/>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820043109"/>
              </p:ext>
            </p:extLst>
          </p:nvPr>
        </p:nvGraphicFramePr>
        <p:xfrm>
          <a:off x="576771" y="1714488"/>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399310288"/>
              </p:ext>
            </p:extLst>
          </p:nvPr>
        </p:nvGraphicFramePr>
        <p:xfrm>
          <a:off x="576771" y="3229673"/>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6771" y="3231584"/>
            <a:ext cx="8215370" cy="613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Bouton d'action : Précédent 10">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DFEE9EDA-1833-8943-89AA-18320E0C2FB9}"/>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3CE1E409-02E5-FE47-81BE-EB2DDEF7F81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E90FF6A8-B864-4C49-B940-3DA01C68D7E9}"/>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DCB7E4A5-94C2-C44D-A1DA-B845C66AB01C}"/>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02FD8F48-6F73-9B4D-9D26-2EC9E974D85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E44BBF19-B841-E944-8EA5-FEAE2AA54C11}"/>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BD780940-15AE-2645-BF25-AE8823833DB1}"/>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7F1ED71D-5BAF-7B48-A0FE-3730345CB84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1A3BA3E0-6B63-7849-B613-19263AE8CB7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41077CC3-86B0-FB43-8EDB-41F5C4CD97D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D11C850E-979C-6F4D-BAC8-91F61F02572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6F50277B-950C-3A45-B5F4-D7764B944A5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1116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sont les 3 grands types de motivations d’un individu ?</a:t>
            </a:r>
          </a:p>
        </p:txBody>
      </p:sp>
      <p:graphicFrame>
        <p:nvGraphicFramePr>
          <p:cNvPr id="6" name="Espace réservé du contenu 6"/>
          <p:cNvGraphicFramePr>
            <a:graphicFrameLocks/>
          </p:cNvGraphicFramePr>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143380"/>
            <a:ext cx="8215370" cy="64294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dirty="0"/>
          </a:p>
        </p:txBody>
      </p:sp>
      <p:grpSp>
        <p:nvGrpSpPr>
          <p:cNvPr id="9" name="Groupe 8">
            <a:extLst>
              <a:ext uri="{FF2B5EF4-FFF2-40B4-BE49-F238E27FC236}">
                <a16:creationId xmlns:a16="http://schemas.microsoft.com/office/drawing/2014/main" id="{D29E364E-CBD5-044E-884F-86E5A9974288}"/>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BD171865-899F-8342-8696-81484321152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A684DAF4-D824-0D44-A860-982E672FE8A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CBEF7E33-4611-6A41-9844-5473F8B79B5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44488ADB-95B8-1845-9A66-360062C591F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B7CDB2E5-1B35-8E4C-93A4-4486209C845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72484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Une vente agressive (hard </a:t>
            </a:r>
            <a:r>
              <a:rPr lang="fr-FR" sz="3200" dirty="0" err="1"/>
              <a:t>selling</a:t>
            </a:r>
            <a:r>
              <a:rPr lang="fr-FR" sz="3200" dirty="0"/>
              <a:t>) est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1990698702"/>
              </p:ext>
            </p:extLst>
          </p:nvPr>
        </p:nvGraphicFramePr>
        <p:xfrm>
          <a:off x="428596" y="2636911"/>
          <a:ext cx="8229600" cy="1006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643356"/>
            <a:ext cx="8215370" cy="1006403"/>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Bouton d'action : Précédent 12">
            <a:hlinkClick r:id="rId8" action="ppaction://hlinksldjump" highlightClick="1"/>
          </p:cNvPr>
          <p:cNvSpPr/>
          <p:nvPr/>
        </p:nvSpPr>
        <p:spPr>
          <a:xfrm rot="10800000">
            <a:off x="8322495" y="609329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E003B862-7F01-9A4E-8D07-0FC9C17C8B4F}"/>
              </a:ext>
            </a:extLst>
          </p:cNvPr>
          <p:cNvGrpSpPr/>
          <p:nvPr/>
        </p:nvGrpSpPr>
        <p:grpSpPr>
          <a:xfrm>
            <a:off x="6726553" y="5840003"/>
            <a:ext cx="1636924" cy="1008391"/>
            <a:chOff x="0" y="4580849"/>
            <a:chExt cx="1636924" cy="1008391"/>
          </a:xfrm>
        </p:grpSpPr>
        <p:pic>
          <p:nvPicPr>
            <p:cNvPr id="8" name="Graphique 7" descr="Index pointant vers la droite">
              <a:extLst>
                <a:ext uri="{FF2B5EF4-FFF2-40B4-BE49-F238E27FC236}">
                  <a16:creationId xmlns:a16="http://schemas.microsoft.com/office/drawing/2014/main" id="{C60177BE-2D76-9646-8F6E-14F2AF85E9B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9" name="Rectangle 8">
              <a:extLst>
                <a:ext uri="{FF2B5EF4-FFF2-40B4-BE49-F238E27FC236}">
                  <a16:creationId xmlns:a16="http://schemas.microsoft.com/office/drawing/2014/main" id="{AA8D62E7-0507-1D4B-B47D-8E7243D6887F}"/>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ZoneTexte 9">
            <a:extLst>
              <a:ext uri="{FF2B5EF4-FFF2-40B4-BE49-F238E27FC236}">
                <a16:creationId xmlns:a16="http://schemas.microsoft.com/office/drawing/2014/main" id="{C279D8BF-FF0B-054A-83ED-91CCFFCB963C}"/>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1" name="Groupe 10">
            <a:extLst>
              <a:ext uri="{FF2B5EF4-FFF2-40B4-BE49-F238E27FC236}">
                <a16:creationId xmlns:a16="http://schemas.microsoft.com/office/drawing/2014/main" id="{EE31489A-101B-954C-8C4F-2B643AA86260}"/>
              </a:ext>
            </a:extLst>
          </p:cNvPr>
          <p:cNvGrpSpPr/>
          <p:nvPr/>
        </p:nvGrpSpPr>
        <p:grpSpPr>
          <a:xfrm rot="16200000">
            <a:off x="3130747" y="5062533"/>
            <a:ext cx="1730377" cy="1872206"/>
            <a:chOff x="-93453" y="4580849"/>
            <a:chExt cx="1730377" cy="1872206"/>
          </a:xfrm>
        </p:grpSpPr>
        <p:pic>
          <p:nvPicPr>
            <p:cNvPr id="12" name="Graphique 11" descr="Index pointant vers la droite">
              <a:extLst>
                <a:ext uri="{FF2B5EF4-FFF2-40B4-BE49-F238E27FC236}">
                  <a16:creationId xmlns:a16="http://schemas.microsoft.com/office/drawing/2014/main" id="{907B9A01-DCC0-D24F-8FFC-2420F39AC68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4" name="Rectangle 13">
              <a:extLst>
                <a:ext uri="{FF2B5EF4-FFF2-40B4-BE49-F238E27FC236}">
                  <a16:creationId xmlns:a16="http://schemas.microsoft.com/office/drawing/2014/main" id="{E45DD30E-1125-CE4D-B6AC-202C5A22B15F}"/>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5" name="Groupe 14">
            <a:extLst>
              <a:ext uri="{FF2B5EF4-FFF2-40B4-BE49-F238E27FC236}">
                <a16:creationId xmlns:a16="http://schemas.microsoft.com/office/drawing/2014/main" id="{DE2D7E4B-0B7B-5D4B-81C6-043B7D4B0CFA}"/>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D56FDAEB-65D4-AF4A-BA6A-1A410AE9720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2378039B-9D4E-0348-BEA6-D0354BD1A9D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2B78ADC0-AC51-F840-BF8A-A8BE67C81D2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3D99717B-D465-F14C-AC52-6BA405DA6E1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6823C0CB-C5CB-2548-970F-871E461D24F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44743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71218007"/>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92500" lnSpcReduction="20000"/>
          </a:bodyPr>
          <a:lstStyle/>
          <a:p>
            <a:r>
              <a:rPr lang="fr-FR" sz="2800" dirty="0"/>
              <a:t>Comment est définie l’action des consommateurs par différents moyens dans le but de défendre leurs intérêts face aux organisations ?</a:t>
            </a:r>
          </a:p>
        </p:txBody>
      </p:sp>
      <p:sp>
        <p:nvSpPr>
          <p:cNvPr id="5" name="Rectangle à coins arrondis 4"/>
          <p:cNvSpPr/>
          <p:nvPr/>
        </p:nvSpPr>
        <p:spPr>
          <a:xfrm>
            <a:off x="428596" y="2636912"/>
            <a:ext cx="8215370" cy="1008112"/>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4DCA989D-67E2-F143-96D2-15D5A6AEFBF7}"/>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161761FA-06FB-B340-96CA-CAFDEE7609C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37C99086-E084-4643-95ED-EF338419AE3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7547AC3F-27D8-4B49-B4D6-6C58CD269E9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43485B58-F709-C64E-A75B-58938D29387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980FE8C3-0FEB-A848-9853-FCB24224623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695554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fontScale="92500" lnSpcReduction="20000"/>
          </a:bodyPr>
          <a:lstStyle/>
          <a:p>
            <a:r>
              <a:rPr lang="fr-FR" sz="2800" dirty="0"/>
              <a:t>Comment est définie l’action des consommateurs par différents moyens dans le but de défendre leurs intérêts face aux organisations ?</a:t>
            </a:r>
          </a:p>
        </p:txBody>
      </p:sp>
      <p:graphicFrame>
        <p:nvGraphicFramePr>
          <p:cNvPr id="6" name="Espace réservé du contenu 6"/>
          <p:cNvGraphicFramePr>
            <a:graphicFrameLocks/>
          </p:cNvGraphicFramePr>
          <p:nvPr>
            <p:extLst>
              <p:ext uri="{D42A27DB-BD31-4B8C-83A1-F6EECF244321}">
                <p14:modId xmlns:p14="http://schemas.microsoft.com/office/powerpoint/2010/main" val="3950984540"/>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977762652"/>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43A86636-E38E-0E40-9D56-2DAA2001D9A8}"/>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AA6D19CD-309E-8D4F-BC2E-324D535F31D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513EDFD-AAE3-CA48-BA93-07F4A5B8384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5E86E393-3EB3-4E48-A1CE-1981D965AB2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C1D02F05-0C74-104F-BDFE-8FBD02C55FE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B67C9FE-686F-E343-9368-38771D88A8E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3286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92500" lnSpcReduction="20000"/>
          </a:bodyPr>
          <a:lstStyle/>
          <a:p>
            <a:r>
              <a:rPr lang="fr-FR" sz="2800" dirty="0"/>
              <a:t>Comment est définie l’action des consommateurs par différents moyens dans le but de défendre leurs intérêts face aux organisations ?</a:t>
            </a:r>
          </a:p>
        </p:txBody>
      </p:sp>
      <p:graphicFrame>
        <p:nvGraphicFramePr>
          <p:cNvPr id="5" name="Espace réservé du contenu 6"/>
          <p:cNvGraphicFramePr>
            <a:graphicFrameLocks/>
          </p:cNvGraphicFramePr>
          <p:nvPr>
            <p:extLst>
              <p:ext uri="{D42A27DB-BD31-4B8C-83A1-F6EECF244321}">
                <p14:modId xmlns:p14="http://schemas.microsoft.com/office/powerpoint/2010/main" val="2797039275"/>
              </p:ext>
            </p:extLst>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93097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A5349AB0-EBD5-0F43-94C5-B5A4AEA444F7}"/>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90052D2C-24D7-C045-925C-BDC1740CB27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37C95860-A170-4441-B887-98C87CC36CA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43C78D75-C4BE-9B49-905D-41B895A1923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460600C2-294A-6546-8176-14DB41E6EB5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75358AFD-0256-0842-961C-121798F055F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57910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215228006"/>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92500"/>
          </a:bodyPr>
          <a:lstStyle/>
          <a:p>
            <a:r>
              <a:rPr lang="fr-FR" sz="2800" dirty="0"/>
              <a:t>Comment s’appelle l’organisme qui contrôle si la relation entre producteurs et consommateurs est équilibrée ?</a:t>
            </a:r>
          </a:p>
        </p:txBody>
      </p:sp>
      <p:sp>
        <p:nvSpPr>
          <p:cNvPr id="4" name="Rectangle à coins arrondis 3"/>
          <p:cNvSpPr/>
          <p:nvPr/>
        </p:nvSpPr>
        <p:spPr>
          <a:xfrm>
            <a:off x="428596" y="4000504"/>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074FF35D-986F-E94A-BB8E-F727E7A57312}"/>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DD945ECE-5BAB-E248-92C7-77A908E7CE6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E7C4322-33A9-044F-86FA-55A831114C1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6C93238C-ABAE-C544-8C96-AF01529416B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78C316DB-C6BA-8D49-B4AD-F03743052E9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228B28D1-750F-7E4D-9FF7-3DC5D550DDA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92600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571480"/>
            <a:ext cx="8229600" cy="1114420"/>
          </a:xfrm>
          <a:prstGeom prst="rect">
            <a:avLst/>
          </a:prstGeom>
        </p:spPr>
        <p:txBody>
          <a:bodyPr vert="horz" lIns="91440" tIns="45720" rIns="91440" bIns="45720" rtlCol="0">
            <a:normAutofit fontScale="92500"/>
          </a:bodyPr>
          <a:lstStyle/>
          <a:p>
            <a:r>
              <a:rPr lang="fr-FR" sz="2800" dirty="0"/>
              <a:t>Comment s’appelle l’organisme qui contrôle si la relation entre producteurs et consommateurs est équilibrée ?</a:t>
            </a:r>
          </a:p>
        </p:txBody>
      </p:sp>
      <p:graphicFrame>
        <p:nvGraphicFramePr>
          <p:cNvPr id="6" name="Espace réservé du contenu 6"/>
          <p:cNvGraphicFramePr>
            <a:graphicFrameLocks/>
          </p:cNvGraphicFramePr>
          <p:nvPr>
            <p:extLst>
              <p:ext uri="{D42A27DB-BD31-4B8C-83A1-F6EECF244321}">
                <p14:modId xmlns:p14="http://schemas.microsoft.com/office/powerpoint/2010/main" val="534094775"/>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120785779"/>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2643182"/>
            <a:ext cx="8215370" cy="642942"/>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04B095A7-45DE-B140-9CE8-F4CD0CEDA955}"/>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8621D83B-92B2-4D4B-BC58-35B472ED27D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6B4645D-D524-FB4C-8847-30375BEF7A1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A42F1CA-0D33-F64B-8ADE-EFB7F9625AB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8956E2E0-E1B9-4147-9CE9-43A0AF1E8E5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51276460-A700-E545-BC96-08CD3111B3D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96255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428596" y="357166"/>
            <a:ext cx="8229600" cy="1114420"/>
          </a:xfrm>
          <a:prstGeom prst="rect">
            <a:avLst/>
          </a:prstGeom>
        </p:spPr>
        <p:txBody>
          <a:bodyPr vert="horz" lIns="91440" tIns="45720" rIns="91440" bIns="45720" rtlCol="0">
            <a:normAutofit fontScale="92500"/>
          </a:bodyPr>
          <a:lstStyle/>
          <a:p>
            <a:r>
              <a:rPr lang="fr-FR" sz="2800" dirty="0"/>
              <a:t>Comment s’appelle l’organisme qui contrôle si la relation entre producteurs et consommateurs est équilibrée ?</a:t>
            </a:r>
          </a:p>
        </p:txBody>
      </p:sp>
      <p:grpSp>
        <p:nvGrpSpPr>
          <p:cNvPr id="2" name="Groupe 5"/>
          <p:cNvGrpSpPr/>
          <p:nvPr/>
        </p:nvGrpSpPr>
        <p:grpSpPr>
          <a:xfrm>
            <a:off x="457200" y="2857497"/>
            <a:ext cx="8229600" cy="1071570"/>
            <a:chOff x="0" y="1481939"/>
            <a:chExt cx="8229600" cy="1031354"/>
          </a:xfrm>
          <a:gradFill>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gradFill>
        </p:grpSpPr>
        <p:sp>
          <p:nvSpPr>
            <p:cNvPr id="7" name="Rectangle à coins arrondis 6"/>
            <p:cNvSpPr/>
            <p:nvPr/>
          </p:nvSpPr>
          <p:spPr>
            <a:xfrm>
              <a:off x="0" y="1481939"/>
              <a:ext cx="8229600" cy="103135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8" name="Rectangle 7"/>
            <p:cNvSpPr/>
            <p:nvPr/>
          </p:nvSpPr>
          <p:spPr>
            <a:xfrm>
              <a:off x="50347" y="1532286"/>
              <a:ext cx="8128906" cy="93066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fr-FR" sz="4300" kern="1200" dirty="0"/>
                <a:t>La DGCCRF</a:t>
              </a:r>
            </a:p>
          </p:txBody>
        </p:sp>
      </p:grpSp>
      <p:sp>
        <p:nvSpPr>
          <p:cNvPr id="4" name="Rectangle à coins arrondis 3"/>
          <p:cNvSpPr/>
          <p:nvPr/>
        </p:nvSpPr>
        <p:spPr>
          <a:xfrm>
            <a:off x="428596" y="2857496"/>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3494C54A-5064-0E42-987C-15D50A41903E}"/>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5634480A-1CE9-754D-B00F-06573BB3490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D488FA73-B11D-994B-B84F-7E21A873FF4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12397E53-0DFA-CE4F-9AB4-3D79F71E78A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A4FDD0C7-538E-3E46-A424-6D7409363F7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5792A395-97AC-224D-83BB-2C53A4B9C9F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07277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791500239"/>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Qu’est ce qu’une charte éthique ?</a:t>
            </a:r>
          </a:p>
        </p:txBody>
      </p:sp>
      <p:sp>
        <p:nvSpPr>
          <p:cNvPr id="4" name="Rectangle à coins arrondis 3"/>
          <p:cNvSpPr/>
          <p:nvPr/>
        </p:nvSpPr>
        <p:spPr>
          <a:xfrm>
            <a:off x="442826" y="2582424"/>
            <a:ext cx="8215370" cy="1134608"/>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B866BCDA-6FFF-4443-A95D-4C7C7B2BF840}"/>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12DBFF10-4581-DF4B-B1AA-5A008CA7CC8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80474F9A-A7A1-8A4C-8E2E-A1D8217A246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86D8E675-F51B-6248-A250-1388FFBB007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8A9A5DFF-FC1B-874D-8A02-505E95470A5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AD78A333-3907-5446-B0C3-CE786F5EBAF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54504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571480"/>
            <a:ext cx="8229600" cy="1114420"/>
          </a:xfrm>
          <a:prstGeom prst="rect">
            <a:avLst/>
          </a:prstGeom>
        </p:spPr>
        <p:txBody>
          <a:bodyPr vert="horz" lIns="91440" tIns="45720" rIns="91440" bIns="45720" rtlCol="0">
            <a:normAutofit/>
          </a:bodyPr>
          <a:lstStyle/>
          <a:p>
            <a:r>
              <a:rPr lang="fr-FR" sz="2800" dirty="0"/>
              <a:t>Qu’est ce qu’une charte éthique ?</a:t>
            </a:r>
          </a:p>
          <a:p>
            <a:endParaRPr lang="fr-FR" sz="28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268715309"/>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899003464"/>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85702" y="3402349"/>
            <a:ext cx="8215370" cy="642942"/>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78DB16C6-1FB4-E14F-BBE3-41ACE60DF6BE}"/>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7FE65F97-7A0F-AE48-9DF9-F0AAA356C73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68EC58B-9A56-8B48-87FC-F985FEA8357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42187D52-35F2-864B-9466-ECB2D799201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FF0E2192-F519-BE43-A844-6356F8FBEB6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6F0E8B81-594B-D64A-B476-AD017087055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95207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2800" dirty="0"/>
              <a:t>Qu’est ce qu’une charte éthique ?</a:t>
            </a:r>
          </a:p>
          <a:p>
            <a:endParaRPr lang="fr-FR" sz="2800" dirty="0"/>
          </a:p>
        </p:txBody>
      </p:sp>
      <p:grpSp>
        <p:nvGrpSpPr>
          <p:cNvPr id="2" name="Groupe 5"/>
          <p:cNvGrpSpPr/>
          <p:nvPr/>
        </p:nvGrpSpPr>
        <p:grpSpPr>
          <a:xfrm>
            <a:off x="457200" y="2857497"/>
            <a:ext cx="8229600" cy="1201573"/>
            <a:chOff x="0" y="1481939"/>
            <a:chExt cx="8229600" cy="1156478"/>
          </a:xfrm>
          <a:gradFill>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gradFill>
        </p:grpSpPr>
        <p:sp>
          <p:nvSpPr>
            <p:cNvPr id="7" name="Rectangle à coins arrondis 6"/>
            <p:cNvSpPr/>
            <p:nvPr/>
          </p:nvSpPr>
          <p:spPr>
            <a:xfrm>
              <a:off x="0" y="1481939"/>
              <a:ext cx="8229600" cy="103135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8" name="Rectangle 7"/>
            <p:cNvSpPr/>
            <p:nvPr/>
          </p:nvSpPr>
          <p:spPr>
            <a:xfrm>
              <a:off x="50347" y="1707757"/>
              <a:ext cx="8128906" cy="93066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63830" tIns="163830" rIns="163830" bIns="163830" numCol="1" spcCol="1270" anchor="ctr" anchorCtr="0">
              <a:noAutofit/>
            </a:bodyPr>
            <a:lstStyle/>
            <a:p>
              <a:pPr defTabSz="1911350">
                <a:lnSpc>
                  <a:spcPct val="90000"/>
                </a:lnSpc>
                <a:spcBef>
                  <a:spcPct val="0"/>
                </a:spcBef>
                <a:spcAft>
                  <a:spcPct val="35000"/>
                </a:spcAft>
              </a:pPr>
              <a:endParaRPr lang="fr-FR" sz="2000" dirty="0"/>
            </a:p>
            <a:p>
              <a:pPr defTabSz="1911350">
                <a:lnSpc>
                  <a:spcPct val="90000"/>
                </a:lnSpc>
                <a:spcBef>
                  <a:spcPct val="0"/>
                </a:spcBef>
                <a:spcAft>
                  <a:spcPct val="35000"/>
                </a:spcAft>
              </a:pPr>
              <a:r>
                <a:rPr lang="fr-FR" sz="2000" dirty="0"/>
                <a:t>Un ensemble de règles et de pratiques éthiques c’est-à-dire liées à la morale que s’impose un professionnel</a:t>
              </a:r>
            </a:p>
            <a:p>
              <a:pPr lvl="0" algn="l" defTabSz="1911350">
                <a:lnSpc>
                  <a:spcPct val="90000"/>
                </a:lnSpc>
                <a:spcBef>
                  <a:spcPct val="0"/>
                </a:spcBef>
                <a:spcAft>
                  <a:spcPct val="35000"/>
                </a:spcAft>
              </a:pPr>
              <a:endParaRPr lang="fr-FR" sz="4300" kern="1200" dirty="0"/>
            </a:p>
          </p:txBody>
        </p:sp>
      </p:grpSp>
      <p:sp>
        <p:nvSpPr>
          <p:cNvPr id="4" name="Rectangle à coins arrondis 3"/>
          <p:cNvSpPr/>
          <p:nvPr/>
        </p:nvSpPr>
        <p:spPr>
          <a:xfrm>
            <a:off x="442826" y="2857497"/>
            <a:ext cx="8215370" cy="1136572"/>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A1B228CD-3FA6-6C45-A474-8BD3A11E4746}"/>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04338EB6-AF5B-1A4F-8B51-7A70F6EAABE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23C4DF39-4570-1E4B-87D4-32FC4BC1967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D4E76A6C-8C3D-9C43-A7E4-D97D5EEEA06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63732D28-97C9-7C47-81DE-71F6EBC90A2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F60CECC0-A816-BB40-AB3A-738B7ED7E98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77463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sont les 3 grands types de motivations d’un individu ?</a:t>
            </a:r>
          </a:p>
        </p:txBody>
      </p:sp>
      <p:graphicFrame>
        <p:nvGraphicFramePr>
          <p:cNvPr id="5" name="Espace réservé du contenu 6"/>
          <p:cNvGraphicFramePr>
            <a:graphicFrameLocks noGrp="1"/>
          </p:cNvGraphicFramePr>
          <p:nvPr>
            <p:ph idx="1"/>
          </p:nvPr>
        </p:nvGraphicFramePr>
        <p:xfrm>
          <a:off x="500034" y="2571744"/>
          <a:ext cx="8229600" cy="1214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500034" y="2571744"/>
            <a:ext cx="8215370" cy="92926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EFA8A492-1296-9C40-877C-A57DCF8F284E}"/>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320BD226-FE03-FA46-A203-C4B6A84332C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C938DDD3-9B2F-A545-A5DE-342DE2E26AF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80FD2DC9-4BE4-A442-B4E6-47249DA5EAB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C4C7638F-D1B2-AA4D-8F0E-650A6ECA2BF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B43A9B39-0711-4146-9DFF-BAE12250D14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6973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FF60E1-C6D9-1341-A0E3-62A32982A726}"/>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F7700203-AFF4-B248-A0AC-A9D8CC3A129B}"/>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891628469"/>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LES CALCULS EN </a:t>
            </a:r>
            <a:br>
              <a:rPr lang="fr-FR" b="1" dirty="0"/>
            </a:br>
            <a:r>
              <a:rPr lang="fr-FR" b="1" dirty="0"/>
              <a:t>MERCATIQUE</a:t>
            </a:r>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Comment calcule-t-on un taux de marge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79255"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859787" y="4714884"/>
            <a:ext cx="1879255"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5C4CBAE6-14E5-624E-B722-42FC4FA77E61}"/>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C1A3254F-F3AD-3149-B553-DAF70776A2E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587ADCF8-C1C5-A44F-957D-AB71F03D1065}"/>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991880DB-E9F2-C144-8DD7-B66AF173F902}"/>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7B580704-DAA2-4E49-8D39-4025FD7FC9D0}"/>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CC5E7817-6282-4C43-BF27-8349B9D7CDE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4F9B93F6-3FB2-8D42-B1B7-5EAF205E6FC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F07953CB-4B89-EE41-BB15-860334BD7A3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CACDDB6D-9D7C-2940-8AA5-2F59D632C0B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6931FD6A-82A3-9946-8E25-EEBA36B8B81A}"/>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LES CALCULS EN </a:t>
            </a:r>
            <a:br>
              <a:rPr lang="fr-FR" b="1" dirty="0"/>
            </a:br>
            <a:r>
              <a:rPr lang="fr-FR" b="1" dirty="0"/>
              <a:t>MERCATIQUE</a:t>
            </a:r>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A quoi sert la méthode des moindres carrés ?</a:t>
            </a:r>
          </a:p>
        </p:txBody>
      </p:sp>
      <p:graphicFrame>
        <p:nvGraphicFramePr>
          <p:cNvPr id="4" name="Diagramme 3"/>
          <p:cNvGraphicFramePr/>
          <p:nvPr>
            <p:extLst>
              <p:ext uri="{D42A27DB-BD31-4B8C-83A1-F6EECF244321}">
                <p14:modId xmlns:p14="http://schemas.microsoft.com/office/powerpoint/2010/main" val="3695801439"/>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2EC669AD-9B69-0342-B14D-406BE49A1D73}"/>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A6F1A673-0747-D340-91D0-4BB29BEDBCC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1CD3707E-878F-374D-BC94-8D7B7DD5E823}"/>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F8324972-1B36-E147-B599-75CC49F195FE}"/>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62890D07-A016-A64E-8907-C8D26B314CBD}"/>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57D5EE84-4659-E544-99BB-F614F16246C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91968126-9098-5F4E-8E3A-B52B4F8403C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AA6883D1-BD67-BA47-8776-B5246115A35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94D6AA4C-6030-0F4E-BE2B-D791850D3E3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1D35DBEC-D6F3-9347-BB3C-DE30D0ADD18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LES CALCULS EN </a:t>
            </a:r>
            <a:br>
              <a:rPr lang="fr-FR" b="1" dirty="0"/>
            </a:br>
            <a:r>
              <a:rPr lang="fr-FR" b="1" dirty="0"/>
              <a:t>MERCATIQUE</a:t>
            </a: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 permet de calculer la formule :</a:t>
            </a:r>
          </a:p>
          <a:p>
            <a:pPr lvl="1">
              <a:buNone/>
            </a:pPr>
            <a:r>
              <a:rPr lang="fr-FR" dirty="0"/>
              <a:t>CF / </a:t>
            </a:r>
            <a:r>
              <a:rPr lang="fr-FR" dirty="0" err="1"/>
              <a:t>Tx</a:t>
            </a:r>
            <a:r>
              <a:rPr lang="fr-FR" dirty="0"/>
              <a:t> MSCV ?</a:t>
            </a:r>
          </a:p>
        </p:txBody>
      </p:sp>
      <p:graphicFrame>
        <p:nvGraphicFramePr>
          <p:cNvPr id="4" name="Diagramme 3"/>
          <p:cNvGraphicFramePr/>
          <p:nvPr>
            <p:extLst>
              <p:ext uri="{D42A27DB-BD31-4B8C-83A1-F6EECF244321}">
                <p14:modId xmlns:p14="http://schemas.microsoft.com/office/powerpoint/2010/main" val="2349487588"/>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79255"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D208400C-DED1-714D-AB3A-F4B2F4EED689}"/>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9BBAB307-0D90-9E4E-B54A-F752385662E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29108437-FD22-A34D-AF96-0FCA4521DDE1}"/>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176DC09E-6EBB-564B-A482-A9B4CC1ED56B}"/>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12" name="Groupe 11">
            <a:extLst>
              <a:ext uri="{FF2B5EF4-FFF2-40B4-BE49-F238E27FC236}">
                <a16:creationId xmlns:a16="http://schemas.microsoft.com/office/drawing/2014/main" id="{67B42346-D3B2-CC47-A4C9-F9A4F27307D5}"/>
              </a:ext>
            </a:extLst>
          </p:cNvPr>
          <p:cNvGrpSpPr/>
          <p:nvPr/>
        </p:nvGrpSpPr>
        <p:grpSpPr>
          <a:xfrm>
            <a:off x="0" y="5836622"/>
            <a:ext cx="9144000" cy="379585"/>
            <a:chOff x="0" y="5836622"/>
            <a:chExt cx="9144000" cy="379585"/>
          </a:xfrm>
        </p:grpSpPr>
        <p:sp>
          <p:nvSpPr>
            <p:cNvPr id="13" name="Rectangle 12">
              <a:extLst>
                <a:ext uri="{FF2B5EF4-FFF2-40B4-BE49-F238E27FC236}">
                  <a16:creationId xmlns:a16="http://schemas.microsoft.com/office/drawing/2014/main" id="{D064AD2A-2FB3-014E-A455-EBE07B77C66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91600DC6-17A6-E949-B839-7E802AF08BF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5" name="ZoneTexte 14">
              <a:extLst>
                <a:ext uri="{FF2B5EF4-FFF2-40B4-BE49-F238E27FC236}">
                  <a16:creationId xmlns:a16="http://schemas.microsoft.com/office/drawing/2014/main" id="{51CB9CC9-92DC-CC4F-A0C5-B80384D5DC9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6" name="ZoneTexte 15">
              <a:extLst>
                <a:ext uri="{FF2B5EF4-FFF2-40B4-BE49-F238E27FC236}">
                  <a16:creationId xmlns:a16="http://schemas.microsoft.com/office/drawing/2014/main" id="{E4E4A857-8C7B-ED4F-8204-9A7224F6B93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7" name="ZoneTexte 16">
              <a:extLst>
                <a:ext uri="{FF2B5EF4-FFF2-40B4-BE49-F238E27FC236}">
                  <a16:creationId xmlns:a16="http://schemas.microsoft.com/office/drawing/2014/main" id="{08653D3E-9443-3F47-88AD-A6455996389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0" fill="hold"/>
                                        <p:tgtEl>
                                          <p:spTgt spid="12"/>
                                        </p:tgtEl>
                                        <p:attrNameLst>
                                          <p:attrName>ppt_x</p:attrName>
                                        </p:attrNameLst>
                                      </p:cBhvr>
                                      <p:tavLst>
                                        <p:tav tm="0">
                                          <p:val>
                                            <p:strVal val="0-#ppt_w/2"/>
                                          </p:val>
                                        </p:tav>
                                        <p:tav tm="100000">
                                          <p:val>
                                            <p:strVal val="#ppt_x"/>
                                          </p:val>
                                        </p:tav>
                                      </p:tavLst>
                                    </p:anim>
                                    <p:anim calcmode="lin" valueType="num">
                                      <p:cBhvr additive="base">
                                        <p:cTn id="8" dur="20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LES CALCULS EN </a:t>
            </a:r>
            <a:br>
              <a:rPr lang="fr-FR" b="1" dirty="0"/>
            </a:br>
            <a:r>
              <a:rPr lang="fr-FR" b="1" dirty="0"/>
              <a:t>MERCATIQUE</a:t>
            </a: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Comment calcule-t-on un taux de variation ?</a:t>
            </a:r>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79255"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859787" y="4714884"/>
            <a:ext cx="1879255"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7D83A620-9255-A445-9E21-FFEBE881CFBC}"/>
              </a:ext>
            </a:extLst>
          </p:cNvPr>
          <p:cNvGrpSpPr/>
          <p:nvPr/>
        </p:nvGrpSpPr>
        <p:grpSpPr>
          <a:xfrm>
            <a:off x="0" y="5836622"/>
            <a:ext cx="9144000" cy="379585"/>
            <a:chOff x="0" y="5836622"/>
            <a:chExt cx="9144000" cy="379585"/>
          </a:xfrm>
        </p:grpSpPr>
        <p:sp>
          <p:nvSpPr>
            <p:cNvPr id="9" name="Rectangle 8">
              <a:extLst>
                <a:ext uri="{FF2B5EF4-FFF2-40B4-BE49-F238E27FC236}">
                  <a16:creationId xmlns:a16="http://schemas.microsoft.com/office/drawing/2014/main" id="{C3BF48F5-BAB0-5443-A6B2-96DC4E3D68A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56FE82B-321A-BC4B-94B0-768D1437F7B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75833077-DE75-3F4D-8AA3-3E108AAE00A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D099219A-F103-5447-870A-1D6EFACA2B8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EB799DEB-CF6B-8D46-BAD3-99ECB99E01A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164632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LES CALCULS EN </a:t>
            </a:r>
            <a:br>
              <a:rPr lang="fr-FR" b="1" dirty="0"/>
            </a:br>
            <a:r>
              <a:rPr lang="fr-FR" b="1" dirty="0"/>
              <a:t>MERCATIQUE</a:t>
            </a: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Calculez le prix de vente HT d’un produit dont le prix de vente est de 10€ ttc  (tva: 20%)</a:t>
            </a:r>
          </a:p>
        </p:txBody>
      </p:sp>
      <p:graphicFrame>
        <p:nvGraphicFramePr>
          <p:cNvPr id="4" name="Diagramme 3"/>
          <p:cNvGraphicFramePr/>
          <p:nvPr>
            <p:extLst>
              <p:ext uri="{D42A27DB-BD31-4B8C-83A1-F6EECF244321}">
                <p14:modId xmlns:p14="http://schemas.microsoft.com/office/powerpoint/2010/main" val="977287381"/>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39" y="4714884"/>
            <a:ext cx="1922159"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922159"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816883" y="4714884"/>
            <a:ext cx="1922159"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984143A0-5C60-1F4F-8FE8-81B8649FF7B4}"/>
              </a:ext>
            </a:extLst>
          </p:cNvPr>
          <p:cNvGrpSpPr/>
          <p:nvPr/>
        </p:nvGrpSpPr>
        <p:grpSpPr>
          <a:xfrm>
            <a:off x="0" y="5836622"/>
            <a:ext cx="9144000" cy="379585"/>
            <a:chOff x="0" y="5836622"/>
            <a:chExt cx="9144000" cy="379585"/>
          </a:xfrm>
        </p:grpSpPr>
        <p:sp>
          <p:nvSpPr>
            <p:cNvPr id="9" name="Rectangle 8">
              <a:extLst>
                <a:ext uri="{FF2B5EF4-FFF2-40B4-BE49-F238E27FC236}">
                  <a16:creationId xmlns:a16="http://schemas.microsoft.com/office/drawing/2014/main" id="{6DBA6244-7CCD-0D41-B108-E4E8C49101F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BF875DB8-48BC-614C-8F49-8B88410D1EC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4CE6C536-EFE8-1740-8D10-03A84190F29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9B3AABBF-E4EE-DD44-8C15-21BD0820DC3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05FB6BB1-D3F7-F441-AEDB-5BCB4344589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839267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LES CALCULS EN </a:t>
            </a:r>
            <a:br>
              <a:rPr lang="fr-FR" b="1" dirty="0"/>
            </a:br>
            <a:r>
              <a:rPr lang="fr-FR" b="1" dirty="0"/>
              <a:t>MERCATIQUE</a:t>
            </a:r>
            <a:endParaRPr lang="fr-FR" dirty="0"/>
          </a:p>
        </p:txBody>
      </p:sp>
      <p:sp>
        <p:nvSpPr>
          <p:cNvPr id="3" name="Espace réservé du contenu 2"/>
          <p:cNvSpPr>
            <a:spLocks noGrp="1"/>
          </p:cNvSpPr>
          <p:nvPr>
            <p:ph idx="1"/>
          </p:nvPr>
        </p:nvSpPr>
        <p:spPr>
          <a:xfrm>
            <a:off x="457200" y="1585906"/>
            <a:ext cx="8229600" cy="1114420"/>
          </a:xfrm>
        </p:spPr>
        <p:txBody>
          <a:bodyPr>
            <a:normAutofit fontScale="62500" lnSpcReduction="20000"/>
          </a:bodyPr>
          <a:lstStyle/>
          <a:p>
            <a:r>
              <a:rPr lang="fr-FR" dirty="0"/>
              <a:t>L’entreprise Quizz a vendu 3 millions de produits en France en 2019. Le marché de ce produit en France est de 20 millions d’unités vendues. Quelle est la part de marché de l’entreprise Quizz sur ce marché ?</a:t>
            </a:r>
          </a:p>
          <a:p>
            <a:endParaRPr lang="fr-FR" dirty="0"/>
          </a:p>
        </p:txBody>
      </p:sp>
      <p:graphicFrame>
        <p:nvGraphicFramePr>
          <p:cNvPr id="4" name="Diagramme 3"/>
          <p:cNvGraphicFramePr/>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42" y="4714884"/>
            <a:ext cx="189174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971735"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767307" y="4714884"/>
            <a:ext cx="1971735"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89159F5C-F614-EE4E-88BA-C51CBF6FB1A5}"/>
              </a:ext>
            </a:extLst>
          </p:cNvPr>
          <p:cNvGrpSpPr/>
          <p:nvPr/>
        </p:nvGrpSpPr>
        <p:grpSpPr>
          <a:xfrm>
            <a:off x="0" y="5836622"/>
            <a:ext cx="9144000" cy="379585"/>
            <a:chOff x="0" y="5836622"/>
            <a:chExt cx="9144000" cy="379585"/>
          </a:xfrm>
        </p:grpSpPr>
        <p:sp>
          <p:nvSpPr>
            <p:cNvPr id="9" name="Rectangle 8">
              <a:extLst>
                <a:ext uri="{FF2B5EF4-FFF2-40B4-BE49-F238E27FC236}">
                  <a16:creationId xmlns:a16="http://schemas.microsoft.com/office/drawing/2014/main" id="{2FA9DC50-9C39-5346-BFE3-6DFBFDDD193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9BE8A59F-1A69-0847-935D-0A5746397CE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0E46EEE0-6E82-634E-B0EE-278AD577F08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F67ACE6C-7937-8A42-93F7-8E4C705CA55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6B0FA196-4460-1F47-B350-3FEBC872CB8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0781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fr-FR" b="1" dirty="0"/>
              <a:t>LES CALCULS EN </a:t>
            </a:r>
            <a:br>
              <a:rPr lang="fr-FR" b="1" dirty="0"/>
            </a:br>
            <a:r>
              <a:rPr lang="fr-FR" b="1" dirty="0"/>
              <a:t>MERCATIQUE</a:t>
            </a:r>
            <a:endParaRPr lang="fr-FR" dirty="0"/>
          </a:p>
        </p:txBody>
      </p:sp>
      <p:sp>
        <p:nvSpPr>
          <p:cNvPr id="3" name="Espace réservé du contenu 2"/>
          <p:cNvSpPr>
            <a:spLocks noGrp="1"/>
          </p:cNvSpPr>
          <p:nvPr>
            <p:ph idx="1"/>
          </p:nvPr>
        </p:nvSpPr>
        <p:spPr>
          <a:xfrm>
            <a:off x="457200" y="1585906"/>
            <a:ext cx="8229600" cy="1114420"/>
          </a:xfrm>
        </p:spPr>
        <p:txBody>
          <a:bodyPr>
            <a:normAutofit/>
          </a:bodyPr>
          <a:lstStyle/>
          <a:p>
            <a:r>
              <a:rPr lang="fr-FR" dirty="0"/>
              <a:t>Une élasticité  e d/p = +1,8  signifie que …</a:t>
            </a:r>
          </a:p>
          <a:p>
            <a:endParaRPr lang="fr-FR" dirty="0"/>
          </a:p>
        </p:txBody>
      </p:sp>
      <p:graphicFrame>
        <p:nvGraphicFramePr>
          <p:cNvPr id="4" name="Diagramme 3"/>
          <p:cNvGraphicFramePr/>
          <p:nvPr>
            <p:extLst>
              <p:ext uri="{D42A27DB-BD31-4B8C-83A1-F6EECF244321}">
                <p14:modId xmlns:p14="http://schemas.microsoft.com/office/powerpoint/2010/main" val="2314412742"/>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39" y="4714884"/>
            <a:ext cx="1922159"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922159"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816883" y="4714884"/>
            <a:ext cx="1922159"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92D1F367-C701-AD45-A482-FD9693C88FE6}"/>
              </a:ext>
            </a:extLst>
          </p:cNvPr>
          <p:cNvGrpSpPr/>
          <p:nvPr/>
        </p:nvGrpSpPr>
        <p:grpSpPr>
          <a:xfrm>
            <a:off x="0" y="5836622"/>
            <a:ext cx="9144000" cy="379585"/>
            <a:chOff x="0" y="5836622"/>
            <a:chExt cx="9144000" cy="379585"/>
          </a:xfrm>
        </p:grpSpPr>
        <p:sp>
          <p:nvSpPr>
            <p:cNvPr id="9" name="Rectangle 8">
              <a:extLst>
                <a:ext uri="{FF2B5EF4-FFF2-40B4-BE49-F238E27FC236}">
                  <a16:creationId xmlns:a16="http://schemas.microsoft.com/office/drawing/2014/main" id="{60CAD603-4D20-E34C-904E-5C34BBA1CFE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BEA1FD2A-96D6-CC48-B32B-B408C31BE5E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16FE7827-1B4A-1A43-8E00-1186F70CFA2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9A65A960-AD7D-5A43-9117-05762C58B33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5C15EDA5-CA0E-0940-984D-A388FABBBF8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20227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5CFBEF-E020-2648-9202-66C11A42F9E2}"/>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1B5937D3-EE30-BA40-B8FD-46E5016A32D2}"/>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827950587"/>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424066125"/>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Comment calcule-t-on un taux de marge ?</a:t>
            </a:r>
          </a:p>
        </p:txBody>
      </p:sp>
      <p:sp>
        <p:nvSpPr>
          <p:cNvPr id="4" name="Rectangle à coins arrondis 3"/>
          <p:cNvSpPr/>
          <p:nvPr/>
        </p:nvSpPr>
        <p:spPr>
          <a:xfrm>
            <a:off x="464315" y="2508672"/>
            <a:ext cx="8215370" cy="1114419"/>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3FC4CF64-B649-6D42-A55C-FE3527A3C3EC}"/>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24A12C84-FF6C-3649-B021-13D81BD2CFE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B1038318-06FE-2A4F-986C-613F38302DCE}"/>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58106FF0-3721-3A4B-9F84-1BBF3E171659}"/>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450448DE-A133-684E-87EF-FAC87E8FB2A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3" name="Rectangle 12">
            <a:extLst>
              <a:ext uri="{FF2B5EF4-FFF2-40B4-BE49-F238E27FC236}">
                <a16:creationId xmlns:a16="http://schemas.microsoft.com/office/drawing/2014/main" id="{FA5B48DD-912E-F842-BBBC-FFBDBFBA0B47}"/>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903850DE-A572-804F-AED8-2520EDEAD75B}"/>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B17B0A6B-CB94-F043-9767-5CF6CEE5922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5EB6D030-2872-E042-95EC-6B647AFEE59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5856D0A0-4821-7645-BFDF-91F537E615E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7560E894-33CA-1445-8C18-29AFA61498C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5733AD80-11FA-EE41-8C5A-2A736BB6602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23345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sont les 3 grands types d’achat ?</a:t>
            </a:r>
          </a:p>
        </p:txBody>
      </p:sp>
      <p:sp>
        <p:nvSpPr>
          <p:cNvPr id="4" name="Rectangle à coins arrondis 3"/>
          <p:cNvSpPr/>
          <p:nvPr/>
        </p:nvSpPr>
        <p:spPr>
          <a:xfrm>
            <a:off x="428596" y="2500306"/>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43EDCC1F-FB00-EC42-A2AE-58EA0A815065}"/>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9BFEDC34-2F12-504A-84AF-306B702E94E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3B228C9E-4386-FD44-8B19-7FE002FC22C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3B2B5F88-C5AB-AB43-A39B-BEAFEB4BF28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365718C5-A74B-6242-8D35-800C410811F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6C0A4A94-818C-F745-B7EA-95CB4E677E3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86572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2800" dirty="0"/>
              <a:t>Comment calcule-t-on un taux de marge ?</a:t>
            </a:r>
          </a:p>
        </p:txBody>
      </p:sp>
      <p:graphicFrame>
        <p:nvGraphicFramePr>
          <p:cNvPr id="6" name="Espace réservé du contenu 6"/>
          <p:cNvGraphicFramePr>
            <a:graphicFrameLocks/>
          </p:cNvGraphicFramePr>
          <p:nvPr>
            <p:extLst>
              <p:ext uri="{D42A27DB-BD31-4B8C-83A1-F6EECF244321}">
                <p14:modId xmlns:p14="http://schemas.microsoft.com/office/powerpoint/2010/main" val="1772882110"/>
              </p:ext>
            </p:extLst>
          </p:nvPr>
        </p:nvGraphicFramePr>
        <p:xfrm>
          <a:off x="583413" y="1342996"/>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2758700952"/>
              </p:ext>
            </p:extLst>
          </p:nvPr>
        </p:nvGraphicFramePr>
        <p:xfrm>
          <a:off x="583413" y="282395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Rectangle à coins arrondis 6"/>
          <p:cNvSpPr/>
          <p:nvPr/>
        </p:nvSpPr>
        <p:spPr>
          <a:xfrm>
            <a:off x="571472" y="2055096"/>
            <a:ext cx="8215370" cy="659523"/>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4424F89D-6151-ED4B-9D49-C4771E86D5FA}"/>
              </a:ext>
            </a:extLst>
          </p:cNvPr>
          <p:cNvGrpSpPr/>
          <p:nvPr/>
        </p:nvGrpSpPr>
        <p:grpSpPr>
          <a:xfrm>
            <a:off x="6726553" y="5840003"/>
            <a:ext cx="1636924" cy="1008391"/>
            <a:chOff x="0" y="4580849"/>
            <a:chExt cx="1636924" cy="1008391"/>
          </a:xfrm>
        </p:grpSpPr>
        <p:pic>
          <p:nvPicPr>
            <p:cNvPr id="11" name="Graphique 10" descr="Index pointant vers la droite">
              <a:extLst>
                <a:ext uri="{FF2B5EF4-FFF2-40B4-BE49-F238E27FC236}">
                  <a16:creationId xmlns:a16="http://schemas.microsoft.com/office/drawing/2014/main" id="{6984F05D-D23D-A54A-A47E-14F5F802678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2" name="Rectangle 11">
              <a:extLst>
                <a:ext uri="{FF2B5EF4-FFF2-40B4-BE49-F238E27FC236}">
                  <a16:creationId xmlns:a16="http://schemas.microsoft.com/office/drawing/2014/main" id="{82F58417-D688-734C-AE4C-7093EF50FC55}"/>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a:extLst>
              <a:ext uri="{FF2B5EF4-FFF2-40B4-BE49-F238E27FC236}">
                <a16:creationId xmlns:a16="http://schemas.microsoft.com/office/drawing/2014/main" id="{C0885D5B-A0CC-FD4C-AFF6-8FEE49496DE3}"/>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4" name="Graphique 13" descr="Index pointant vers la droite">
            <a:extLst>
              <a:ext uri="{FF2B5EF4-FFF2-40B4-BE49-F238E27FC236}">
                <a16:creationId xmlns:a16="http://schemas.microsoft.com/office/drawing/2014/main" id="{8F2263D7-DECA-2C46-AF00-DEFC702BBBB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5" name="Rectangle 14">
            <a:extLst>
              <a:ext uri="{FF2B5EF4-FFF2-40B4-BE49-F238E27FC236}">
                <a16:creationId xmlns:a16="http://schemas.microsoft.com/office/drawing/2014/main" id="{A6A3E267-6E7E-BD4B-BBEB-317254CCEE7C}"/>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6" name="Groupe 15">
            <a:extLst>
              <a:ext uri="{FF2B5EF4-FFF2-40B4-BE49-F238E27FC236}">
                <a16:creationId xmlns:a16="http://schemas.microsoft.com/office/drawing/2014/main" id="{67B72B9F-F938-C741-979B-40E73036D312}"/>
              </a:ext>
            </a:extLst>
          </p:cNvPr>
          <p:cNvGrpSpPr/>
          <p:nvPr/>
        </p:nvGrpSpPr>
        <p:grpSpPr>
          <a:xfrm>
            <a:off x="0" y="-58669"/>
            <a:ext cx="9144000" cy="379585"/>
            <a:chOff x="0" y="5836622"/>
            <a:chExt cx="9144000" cy="379585"/>
          </a:xfrm>
        </p:grpSpPr>
        <p:sp>
          <p:nvSpPr>
            <p:cNvPr id="17" name="Rectangle 16">
              <a:extLst>
                <a:ext uri="{FF2B5EF4-FFF2-40B4-BE49-F238E27FC236}">
                  <a16:creationId xmlns:a16="http://schemas.microsoft.com/office/drawing/2014/main" id="{BF966252-0FD7-D443-8C47-565EF18E9D5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B99776F6-181B-D44B-A018-3C3163E8851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EEFBA7FE-185B-B741-9220-DA3829A5A77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44C13077-367C-6948-B8E7-CD4A25F28BB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5CAF3622-FA07-F049-BFA7-1C584CFFABD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374460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457200" y="2769413"/>
            <a:ext cx="8229600" cy="1159654"/>
            <a:chOff x="0" y="1499219"/>
            <a:chExt cx="8229600" cy="1319175"/>
          </a:xfrm>
        </p:grpSpPr>
        <p:sp>
          <p:nvSpPr>
            <p:cNvPr id="5" name="Rectangle à coins arrondis 4"/>
            <p:cNvSpPr/>
            <p:nvPr/>
          </p:nvSpPr>
          <p:spPr>
            <a:xfrm>
              <a:off x="0" y="1499219"/>
              <a:ext cx="8229600" cy="1319175"/>
            </a:xfrm>
            <a:prstGeom prst="roundRect">
              <a:avLst/>
            </a:prstGeom>
          </p:spPr>
          <p:style>
            <a:lnRef idx="0">
              <a:schemeClr val="accent6"/>
            </a:lnRef>
            <a:fillRef idx="3">
              <a:schemeClr val="accent6"/>
            </a:fillRef>
            <a:effectRef idx="3">
              <a:schemeClr val="accent6"/>
            </a:effectRef>
            <a:fontRef idx="minor">
              <a:schemeClr val="lt1"/>
            </a:fontRef>
          </p:style>
        </p:sp>
        <p:sp>
          <p:nvSpPr>
            <p:cNvPr id="6" name="Rectangle 5"/>
            <p:cNvSpPr/>
            <p:nvPr/>
          </p:nvSpPr>
          <p:spPr>
            <a:xfrm>
              <a:off x="64397" y="1563616"/>
              <a:ext cx="8100806" cy="11903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lvl="0"/>
              <a:r>
                <a:rPr lang="fr-FR" sz="4800" dirty="0"/>
                <a:t>(PV HT – PA HT) / PA HT X 100</a:t>
              </a:r>
            </a:p>
          </p:txBody>
        </p:sp>
      </p:grpSp>
      <p:sp>
        <p:nvSpPr>
          <p:cNvPr id="10"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2800" dirty="0"/>
              <a:t>Comment calcule-t-on un taux de marge ?</a:t>
            </a:r>
          </a:p>
        </p:txBody>
      </p:sp>
      <p:sp>
        <p:nvSpPr>
          <p:cNvPr id="12" name="Rectangle à coins arrondis 11"/>
          <p:cNvSpPr/>
          <p:nvPr/>
        </p:nvSpPr>
        <p:spPr>
          <a:xfrm>
            <a:off x="428596" y="2786058"/>
            <a:ext cx="8215370" cy="1143008"/>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EF73B2F8-76E3-434B-AEA9-1BB6B0056B71}"/>
              </a:ext>
            </a:extLst>
          </p:cNvPr>
          <p:cNvGrpSpPr/>
          <p:nvPr/>
        </p:nvGrpSpPr>
        <p:grpSpPr>
          <a:xfrm>
            <a:off x="6726553" y="5840003"/>
            <a:ext cx="1636924" cy="1008391"/>
            <a:chOff x="0" y="4580849"/>
            <a:chExt cx="1636924" cy="1008391"/>
          </a:xfrm>
        </p:grpSpPr>
        <p:pic>
          <p:nvPicPr>
            <p:cNvPr id="11" name="Graphique 10" descr="Index pointant vers la droite">
              <a:extLst>
                <a:ext uri="{FF2B5EF4-FFF2-40B4-BE49-F238E27FC236}">
                  <a16:creationId xmlns:a16="http://schemas.microsoft.com/office/drawing/2014/main" id="{AD81BC3A-7B4A-354B-942E-1D0C3738A31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3" name="Rectangle 12">
              <a:extLst>
                <a:ext uri="{FF2B5EF4-FFF2-40B4-BE49-F238E27FC236}">
                  <a16:creationId xmlns:a16="http://schemas.microsoft.com/office/drawing/2014/main" id="{E2F86552-30FC-DF43-9E4F-38815E5DF33B}"/>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ZoneTexte 13">
            <a:extLst>
              <a:ext uri="{FF2B5EF4-FFF2-40B4-BE49-F238E27FC236}">
                <a16:creationId xmlns:a16="http://schemas.microsoft.com/office/drawing/2014/main" id="{5754B0AF-9EC7-4749-8306-EF9A42DD7596}"/>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5" name="Groupe 14">
            <a:extLst>
              <a:ext uri="{FF2B5EF4-FFF2-40B4-BE49-F238E27FC236}">
                <a16:creationId xmlns:a16="http://schemas.microsoft.com/office/drawing/2014/main" id="{BD5D57AB-5962-0347-971F-F1FA42453BEB}"/>
              </a:ext>
            </a:extLst>
          </p:cNvPr>
          <p:cNvGrpSpPr/>
          <p:nvPr/>
        </p:nvGrpSpPr>
        <p:grpSpPr>
          <a:xfrm rot="16200000">
            <a:off x="3202755" y="5056708"/>
            <a:ext cx="1730377" cy="1872206"/>
            <a:chOff x="-93453" y="4580849"/>
            <a:chExt cx="1730377" cy="1872206"/>
          </a:xfrm>
        </p:grpSpPr>
        <p:pic>
          <p:nvPicPr>
            <p:cNvPr id="16" name="Graphique 15" descr="Index pointant vers la droite">
              <a:extLst>
                <a:ext uri="{FF2B5EF4-FFF2-40B4-BE49-F238E27FC236}">
                  <a16:creationId xmlns:a16="http://schemas.microsoft.com/office/drawing/2014/main" id="{20221EF1-928D-7A4A-8321-96F951B5DA2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7" name="Rectangle 16">
              <a:extLst>
                <a:ext uri="{FF2B5EF4-FFF2-40B4-BE49-F238E27FC236}">
                  <a16:creationId xmlns:a16="http://schemas.microsoft.com/office/drawing/2014/main" id="{D847FF27-8713-8E43-9591-16C46D10BF11}"/>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8" name="Groupe 17">
            <a:extLst>
              <a:ext uri="{FF2B5EF4-FFF2-40B4-BE49-F238E27FC236}">
                <a16:creationId xmlns:a16="http://schemas.microsoft.com/office/drawing/2014/main" id="{6DD65EFD-944B-A140-AD00-253B57622186}"/>
              </a:ext>
            </a:extLst>
          </p:cNvPr>
          <p:cNvGrpSpPr/>
          <p:nvPr/>
        </p:nvGrpSpPr>
        <p:grpSpPr>
          <a:xfrm>
            <a:off x="0" y="-58669"/>
            <a:ext cx="9144000" cy="379585"/>
            <a:chOff x="0" y="5836622"/>
            <a:chExt cx="9144000" cy="379585"/>
          </a:xfrm>
        </p:grpSpPr>
        <p:sp>
          <p:nvSpPr>
            <p:cNvPr id="19" name="Rectangle 18">
              <a:extLst>
                <a:ext uri="{FF2B5EF4-FFF2-40B4-BE49-F238E27FC236}">
                  <a16:creationId xmlns:a16="http://schemas.microsoft.com/office/drawing/2014/main" id="{E2468E31-2EAC-564E-B981-B76800A0415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F17849FB-3187-6449-BB9F-83B832F11A9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1" name="ZoneTexte 20">
              <a:extLst>
                <a:ext uri="{FF2B5EF4-FFF2-40B4-BE49-F238E27FC236}">
                  <a16:creationId xmlns:a16="http://schemas.microsoft.com/office/drawing/2014/main" id="{5681ED5F-A81F-1544-8E2F-D2F55411C07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2" name="ZoneTexte 21">
              <a:extLst>
                <a:ext uri="{FF2B5EF4-FFF2-40B4-BE49-F238E27FC236}">
                  <a16:creationId xmlns:a16="http://schemas.microsoft.com/office/drawing/2014/main" id="{012A79D5-74A4-5043-8CA2-EA64EA86753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3" name="ZoneTexte 22">
              <a:extLst>
                <a:ext uri="{FF2B5EF4-FFF2-40B4-BE49-F238E27FC236}">
                  <a16:creationId xmlns:a16="http://schemas.microsoft.com/office/drawing/2014/main" id="{309D85A5-8D65-7449-A6B7-6C29C5017C8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81651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00" fill="hold"/>
                                        <p:tgtEl>
                                          <p:spTgt spid="18"/>
                                        </p:tgtEl>
                                        <p:attrNameLst>
                                          <p:attrName>ppt_x</p:attrName>
                                        </p:attrNameLst>
                                      </p:cBhvr>
                                      <p:tavLst>
                                        <p:tav tm="0">
                                          <p:val>
                                            <p:strVal val="0-#ppt_w/2"/>
                                          </p:val>
                                        </p:tav>
                                        <p:tav tm="100000">
                                          <p:val>
                                            <p:strVal val="#ppt_x"/>
                                          </p:val>
                                        </p:tav>
                                      </p:tavLst>
                                    </p:anim>
                                    <p:anim calcmode="lin" valueType="num">
                                      <p:cBhvr additive="base">
                                        <p:cTn id="8" dur="20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A quoi sert la méthode des moindres carrés ?</a:t>
            </a:r>
          </a:p>
        </p:txBody>
      </p:sp>
      <p:sp>
        <p:nvSpPr>
          <p:cNvPr id="4" name="Rectangle à coins arrondis 3"/>
          <p:cNvSpPr/>
          <p:nvPr/>
        </p:nvSpPr>
        <p:spPr>
          <a:xfrm>
            <a:off x="428596" y="4000504"/>
            <a:ext cx="8215370" cy="868656"/>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23B9F7AB-6821-0142-A120-18AF5A4B71FF}"/>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577D1CAC-5E15-B44D-8DDF-D0C62D77F1A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04859BA1-3E64-634B-A5FB-6EC944E349B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1C7BB841-99AE-4F46-A5D4-31077A9CDF4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54586295-DC7E-4740-977E-FB6FF0F312A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4091032B-8243-A24E-97F3-1F07EB1F6C8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2800" dirty="0"/>
              <a:t>A quoi sert la méthode des moindres carrés ?</a:t>
            </a:r>
          </a:p>
        </p:txBody>
      </p:sp>
      <p:graphicFrame>
        <p:nvGraphicFramePr>
          <p:cNvPr id="6" name="Espace réservé du contenu 6"/>
          <p:cNvGraphicFramePr>
            <a:graphicFrameLocks/>
          </p:cNvGraphicFramePr>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Rectangle à coins arrondis 6"/>
          <p:cNvSpPr/>
          <p:nvPr/>
        </p:nvSpPr>
        <p:spPr>
          <a:xfrm>
            <a:off x="571472" y="3429000"/>
            <a:ext cx="8215370" cy="5715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44989D72-9884-BF4F-BE1C-80CFDAF8BADC}"/>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3A1CF3D2-7C2C-BF46-8319-7D14AF1ED5D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210E01A2-3960-744B-924D-BDA83F8AF62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3326EBB9-847B-B34C-8E50-7E8BE046B86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FE89BB3A-3D1A-3A46-AFB8-A118848869E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9E366E16-261C-9D49-A3E0-5C25AC7A5D5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0" fill="hold"/>
                                        <p:tgtEl>
                                          <p:spTgt spid="10"/>
                                        </p:tgtEl>
                                        <p:attrNameLst>
                                          <p:attrName>ppt_x</p:attrName>
                                        </p:attrNameLst>
                                      </p:cBhvr>
                                      <p:tavLst>
                                        <p:tav tm="0">
                                          <p:val>
                                            <p:strVal val="0-#ppt_w/2"/>
                                          </p:val>
                                        </p:tav>
                                        <p:tav tm="100000">
                                          <p:val>
                                            <p:strVal val="#ppt_x"/>
                                          </p:val>
                                        </p:tav>
                                      </p:tavLst>
                                    </p:anim>
                                    <p:anim calcmode="lin" valueType="num">
                                      <p:cBhvr additive="base">
                                        <p:cTn id="8" dur="20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457200" y="2769413"/>
            <a:ext cx="8229600" cy="1159654"/>
            <a:chOff x="0" y="1499219"/>
            <a:chExt cx="8229600" cy="1319175"/>
          </a:xfrm>
        </p:grpSpPr>
        <p:sp>
          <p:nvSpPr>
            <p:cNvPr id="5" name="Rectangle à coins arrondis 4"/>
            <p:cNvSpPr/>
            <p:nvPr/>
          </p:nvSpPr>
          <p:spPr>
            <a:xfrm>
              <a:off x="0" y="1499219"/>
              <a:ext cx="8229600" cy="1319175"/>
            </a:xfrm>
            <a:prstGeom prst="roundRect">
              <a:avLst/>
            </a:prstGeom>
          </p:spPr>
          <p:style>
            <a:lnRef idx="0">
              <a:schemeClr val="accent6"/>
            </a:lnRef>
            <a:fillRef idx="3">
              <a:schemeClr val="accent6"/>
            </a:fillRef>
            <a:effectRef idx="3">
              <a:schemeClr val="accent6"/>
            </a:effectRef>
            <a:fontRef idx="minor">
              <a:schemeClr val="lt1"/>
            </a:fontRef>
          </p:style>
        </p:sp>
        <p:sp>
          <p:nvSpPr>
            <p:cNvPr id="6" name="Rectangle 5"/>
            <p:cNvSpPr/>
            <p:nvPr/>
          </p:nvSpPr>
          <p:spPr>
            <a:xfrm>
              <a:off x="64397" y="1563616"/>
              <a:ext cx="8100806" cy="11903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lvl="0" algn="l" defTabSz="2444750">
                <a:lnSpc>
                  <a:spcPct val="90000"/>
                </a:lnSpc>
                <a:spcBef>
                  <a:spcPct val="0"/>
                </a:spcBef>
                <a:spcAft>
                  <a:spcPct val="35000"/>
                </a:spcAft>
              </a:pPr>
              <a:r>
                <a:rPr lang="fr-FR" sz="4800" kern="1200" dirty="0"/>
                <a:t>A prévoir les ventes</a:t>
              </a:r>
            </a:p>
          </p:txBody>
        </p:sp>
      </p:grpSp>
      <p:sp>
        <p:nvSpPr>
          <p:cNvPr id="10"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2800" dirty="0"/>
              <a:t>A quoi sert la méthode des moindres carrés ?</a:t>
            </a:r>
          </a:p>
        </p:txBody>
      </p:sp>
      <p:sp>
        <p:nvSpPr>
          <p:cNvPr id="12" name="Rectangle à coins arrondis 11"/>
          <p:cNvSpPr/>
          <p:nvPr/>
        </p:nvSpPr>
        <p:spPr>
          <a:xfrm>
            <a:off x="428596" y="2786058"/>
            <a:ext cx="8215370" cy="1143008"/>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0A7FE6B7-209A-794B-A45A-E80BFCDC6489}"/>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08B39E6A-5D45-364D-BA70-825DDA4FCBC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8CD9B4AE-DE34-854E-BE9E-7BEAD73597A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4" name="ZoneTexte 13">
              <a:extLst>
                <a:ext uri="{FF2B5EF4-FFF2-40B4-BE49-F238E27FC236}">
                  <a16:creationId xmlns:a16="http://schemas.microsoft.com/office/drawing/2014/main" id="{AF01AE17-F1BA-DD4A-AD7E-874360229BB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5" name="ZoneTexte 14">
              <a:extLst>
                <a:ext uri="{FF2B5EF4-FFF2-40B4-BE49-F238E27FC236}">
                  <a16:creationId xmlns:a16="http://schemas.microsoft.com/office/drawing/2014/main" id="{24A9E701-FBB1-B747-979D-2DE092A3765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6" name="ZoneTexte 15">
              <a:extLst>
                <a:ext uri="{FF2B5EF4-FFF2-40B4-BE49-F238E27FC236}">
                  <a16:creationId xmlns:a16="http://schemas.microsoft.com/office/drawing/2014/main" id="{06614699-3E91-BB4B-B5CD-E5AC291CF08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Autofit/>
          </a:bodyPr>
          <a:lstStyle/>
          <a:p>
            <a:r>
              <a:rPr lang="fr-FR" sz="3200" dirty="0"/>
              <a:t>Que permet de calculer la formule :</a:t>
            </a:r>
          </a:p>
          <a:p>
            <a:pPr lvl="1">
              <a:buNone/>
            </a:pPr>
            <a:r>
              <a:rPr lang="fr-FR" sz="3200" dirty="0" err="1"/>
              <a:t>Tx</a:t>
            </a:r>
            <a:r>
              <a:rPr lang="fr-FR" sz="3200" dirty="0"/>
              <a:t> MSCV / CF ?</a:t>
            </a:r>
          </a:p>
        </p:txBody>
      </p:sp>
      <p:sp>
        <p:nvSpPr>
          <p:cNvPr id="5" name="Rectangle à coins arrondis 4"/>
          <p:cNvSpPr/>
          <p:nvPr/>
        </p:nvSpPr>
        <p:spPr>
          <a:xfrm>
            <a:off x="428596" y="250030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300C7EE6-7ED7-8841-9BD1-3F40A51F2E15}"/>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A1C3358F-18E4-9545-97B8-294A5EF5965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AFA57B4-A453-BA44-8C77-94381D8F3DD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C3374076-8AD2-7A42-9AC3-8E4341B33B7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2BCF2B92-F3F9-ED49-A1AE-D04923688A9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7E1B7B5A-69EA-C641-A4BF-8AB3FF1D914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 permet de calculer la formule :</a:t>
            </a:r>
          </a:p>
          <a:p>
            <a:pPr lvl="1">
              <a:buNone/>
            </a:pPr>
            <a:r>
              <a:rPr lang="fr-FR" sz="3200" dirty="0"/>
              <a:t>CF / </a:t>
            </a:r>
            <a:r>
              <a:rPr lang="fr-FR" sz="3200" dirty="0" err="1"/>
              <a:t>Tx</a:t>
            </a:r>
            <a:r>
              <a:rPr lang="fr-FR" sz="3200" dirty="0"/>
              <a:t> </a:t>
            </a:r>
            <a:r>
              <a:rPr lang="fr-FR" sz="3200"/>
              <a:t>MSCV ?</a:t>
            </a:r>
            <a:endParaRPr lang="fr-FR" sz="3200" dirty="0"/>
          </a:p>
        </p:txBody>
      </p:sp>
      <p:graphicFrame>
        <p:nvGraphicFramePr>
          <p:cNvPr id="6" name="Espace réservé du contenu 6"/>
          <p:cNvGraphicFramePr>
            <a:graphicFrameLocks/>
          </p:cNvGraphicFramePr>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82ED8F3D-C066-1D44-816F-19776927A128}"/>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2CDB6B71-659B-BD42-B508-7B128AF9E9C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FB7B52F4-8183-B741-87D8-22C15D70D78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BAC3809E-6FE7-3144-A4E8-27C25C5B4E0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969D7E72-E465-6340-9F77-AAAC515AD5A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254FF0C-1004-0E4D-80D7-0316F152517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 permet de calculer la formule :</a:t>
            </a:r>
          </a:p>
          <a:p>
            <a:pPr lvl="1">
              <a:buNone/>
            </a:pPr>
            <a:r>
              <a:rPr lang="fr-FR" sz="3200" dirty="0"/>
              <a:t>CF / </a:t>
            </a:r>
            <a:r>
              <a:rPr lang="fr-FR" sz="3200" dirty="0" err="1"/>
              <a:t>Tx</a:t>
            </a:r>
            <a:r>
              <a:rPr lang="fr-FR" sz="3200" dirty="0"/>
              <a:t> MSCV?</a:t>
            </a:r>
          </a:p>
        </p:txBody>
      </p:sp>
      <p:graphicFrame>
        <p:nvGraphicFramePr>
          <p:cNvPr id="5" name="Espace réservé du contenu 6"/>
          <p:cNvGraphicFramePr>
            <a:graphicFrameLocks/>
          </p:cNvGraphicFramePr>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grpSp>
        <p:nvGrpSpPr>
          <p:cNvPr id="7" name="Groupe 6">
            <a:extLst>
              <a:ext uri="{FF2B5EF4-FFF2-40B4-BE49-F238E27FC236}">
                <a16:creationId xmlns:a16="http://schemas.microsoft.com/office/drawing/2014/main" id="{4ACA5F7A-A53A-0948-A7C8-E62197CF0C3C}"/>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292E6804-71B2-AD41-ABA4-3B45DE3062E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A71D42B0-1BF8-5242-87E8-6CC6518D0AA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93FD46D6-B553-9F44-9472-89DD3D0B1DF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9081B966-230C-E94B-B730-8B0FDCFDDE9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46D985EF-DA81-4D4F-8D64-B63C1D6A5D9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863521690"/>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Autofit/>
          </a:bodyPr>
          <a:lstStyle/>
          <a:p>
            <a:r>
              <a:rPr lang="fr-FR" sz="3200" dirty="0"/>
              <a:t>Comment calcule-t-on un taux de variation ?</a:t>
            </a:r>
          </a:p>
          <a:p>
            <a:endParaRPr lang="fr-FR" sz="3200" dirty="0"/>
          </a:p>
        </p:txBody>
      </p:sp>
      <p:sp>
        <p:nvSpPr>
          <p:cNvPr id="5" name="Rectangle à coins arrondis 4"/>
          <p:cNvSpPr/>
          <p:nvPr/>
        </p:nvSpPr>
        <p:spPr>
          <a:xfrm>
            <a:off x="428596" y="250030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98FC7BC6-2BD4-2147-88ED-C7377540D365}"/>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691674EB-BD32-684C-8FA8-ED323730D46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02415C42-12BA-AD4C-AFF2-C0674314946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2AB29CD-8778-1F4C-91B5-AEB4B56A632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31365BA7-9D96-4644-8581-9007A9048E9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AA4699B4-11F4-694D-B1AD-9DDAEDA99A5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05549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Comment calcule-t-on un taux de variation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666299590"/>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2395162278"/>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A2DC18E2-20AB-1D49-AFF5-A1D3BC137F98}"/>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2A4B7D4A-6D5D-1948-997A-51AA9BD8211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26EE6F20-831B-2548-B7C5-EC608ADCA687}"/>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6905384B-5392-1847-9E15-D3046189040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FD49190C-9443-424F-9D74-EC798370778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7D00711A-7703-C94B-90FE-9CD1385A45B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59696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sont les 3 grands types d’achat ?</a:t>
            </a:r>
          </a:p>
        </p:txBody>
      </p:sp>
      <p:graphicFrame>
        <p:nvGraphicFramePr>
          <p:cNvPr id="6" name="Espace réservé du contenu 6"/>
          <p:cNvGraphicFramePr>
            <a:graphicFrameLocks/>
          </p:cNvGraphicFramePr>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3429000"/>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B72BC9A4-2DE6-1D49-B334-20DCF88EE29A}"/>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B7CA4CBA-4D68-AF46-A71F-AD4329017BE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A1A2A4EE-A7B7-6748-8C6A-EFEDCEB8BB9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77581F90-5E18-F542-B039-0D48CABCBDF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0EB7DB4D-9B7B-7F48-8AD9-B252CCCCE61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F9A8526A-8D7D-EB4B-AA41-200142AE16C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72481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Comment calcule-t-on un taux de variation ?</a:t>
            </a:r>
          </a:p>
          <a:p>
            <a:endParaRPr lang="fr-FR" sz="3200" dirty="0"/>
          </a:p>
        </p:txBody>
      </p:sp>
      <p:graphicFrame>
        <p:nvGraphicFramePr>
          <p:cNvPr id="5" name="Espace réservé du contenu 6"/>
          <p:cNvGraphicFramePr>
            <a:graphicFrameLocks/>
          </p:cNvGraphicFramePr>
          <p:nvPr>
            <p:extLst>
              <p:ext uri="{D42A27DB-BD31-4B8C-83A1-F6EECF244321}">
                <p14:modId xmlns:p14="http://schemas.microsoft.com/office/powerpoint/2010/main" val="1484633361"/>
              </p:ext>
            </p:extLst>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F2FD061B-64AE-D941-B255-7A85B3BD2D7E}"/>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FD19E67-8588-DD4F-A9FE-BCB963E716BB}"/>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36192685-298C-204D-8935-20F57143414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90FF3FB0-88CF-2344-9B8C-B7083B64586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041F3F0F-0CB2-B74E-AF30-8BDCD1D38EC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50E78C9A-6B16-934D-AAB6-71E29F2BA7B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40544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215022038"/>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Autofit/>
          </a:bodyPr>
          <a:lstStyle/>
          <a:p>
            <a:r>
              <a:rPr lang="fr-FR" sz="3200" dirty="0"/>
              <a:t>Calculez le prix de vente HT d’un produit dont le prix de vente est de 10€ ttc  (tva: 20%)</a:t>
            </a:r>
          </a:p>
          <a:p>
            <a:endParaRPr lang="fr-FR" sz="3200" dirty="0"/>
          </a:p>
          <a:p>
            <a:endParaRPr lang="fr-FR" sz="3200" dirty="0"/>
          </a:p>
        </p:txBody>
      </p:sp>
      <p:sp>
        <p:nvSpPr>
          <p:cNvPr id="5" name="Rectangle à coins arrondis 4"/>
          <p:cNvSpPr/>
          <p:nvPr/>
        </p:nvSpPr>
        <p:spPr>
          <a:xfrm>
            <a:off x="400139" y="4026934"/>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7D8C6F30-E72D-D849-866F-264816530087}"/>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2D85A6BD-98A7-194B-9BE5-1F819A31EC6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105753A8-6345-AB4B-A097-895FBB590C2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70A233BC-8166-5C42-A5C3-FE4AF03E2A3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6EE566F6-6112-1D4D-8B16-5C6DC1BB91C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E85CDE27-3F80-B24D-B6BB-9AF8878BEC2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060734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Calculez le prix de vente HT d’un produit dont le prix de vente est de 10€ ttc  (tva: 20%)</a:t>
            </a:r>
          </a:p>
          <a:p>
            <a:endParaRPr lang="fr-FR" sz="3200" dirty="0"/>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3611750693"/>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047957669"/>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57965" y="4143738"/>
            <a:ext cx="8215370" cy="653413"/>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5E358184-299D-C145-AC67-35AED99924FA}"/>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3BB08F1C-9F5A-B347-A80D-8C5431948D6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0C92250E-1712-3E4E-80F5-FB43CE430F1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0382C12-3C86-9F46-A5D2-FC885A115C4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DF2295E3-B173-B042-8A41-75E8EE47CA3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7BEB9641-4179-8B45-9FB7-FD494597AFB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983453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Calculez le prix de vente HT d’un produit dont le prix de vente est de 10€ ttc  (tva: 20%)</a:t>
            </a:r>
          </a:p>
          <a:p>
            <a:endParaRPr lang="fr-FR" sz="3200" dirty="0"/>
          </a:p>
          <a:p>
            <a:endParaRPr lang="fr-FR" sz="3200" dirty="0"/>
          </a:p>
        </p:txBody>
      </p:sp>
      <p:graphicFrame>
        <p:nvGraphicFramePr>
          <p:cNvPr id="5" name="Espace réservé du contenu 6"/>
          <p:cNvGraphicFramePr>
            <a:graphicFrameLocks/>
          </p:cNvGraphicFramePr>
          <p:nvPr>
            <p:extLst>
              <p:ext uri="{D42A27DB-BD31-4B8C-83A1-F6EECF244321}">
                <p14:modId xmlns:p14="http://schemas.microsoft.com/office/powerpoint/2010/main" val="2935768439"/>
              </p:ext>
            </p:extLst>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3E23E34F-7F00-D344-BF0F-EC95CA08D9D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3EF6EAB-259C-F34B-AAC6-B54CAD1BB66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59AEAD3F-22F6-F844-85C6-89B0058EFB0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819D79D9-75F1-8142-A7AB-D5CF9117071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AD86216A-041A-C549-9833-FD842097947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12A54423-0B0D-1B49-9655-E0CE8B3E9F9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66240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870113121"/>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Autofit/>
          </a:bodyPr>
          <a:lstStyle/>
          <a:p>
            <a:r>
              <a:rPr lang="fr-FR" dirty="0"/>
              <a:t>L’entreprise Quizz a vendu 3 millions de produits en France en 2019. Le marché de ce produit en France est de 20 millions d’unités vendues. Quelle est la part de marché de l’entreprise Quizz sur son marché ?</a:t>
            </a:r>
          </a:p>
          <a:p>
            <a:endParaRPr lang="fr-FR" sz="3200" dirty="0"/>
          </a:p>
          <a:p>
            <a:endParaRPr lang="fr-FR" sz="3200" dirty="0"/>
          </a:p>
        </p:txBody>
      </p:sp>
      <p:sp>
        <p:nvSpPr>
          <p:cNvPr id="5" name="Rectangle à coins arrondis 4"/>
          <p:cNvSpPr/>
          <p:nvPr/>
        </p:nvSpPr>
        <p:spPr>
          <a:xfrm>
            <a:off x="428596" y="250030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983E3E12-8F68-AF4C-B8E2-57BB07389430}"/>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4856A0D1-C48A-204E-82E0-21B462F2102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49C41C2E-5283-6A48-94C1-0631462BB43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1D6746A-4CB8-B743-AA68-01C26653EC3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B583852E-908A-2746-B860-F5C77963657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91CB0EEA-053E-1E4C-A74A-79543BE04C8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41309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fontScale="70000" lnSpcReduction="20000"/>
          </a:bodyPr>
          <a:lstStyle/>
          <a:p>
            <a:r>
              <a:rPr lang="fr-FR" sz="3200" dirty="0"/>
              <a:t>L’entreprise Quizz a vendu 3 millions de produits en France en 2019. Le marché de ce produit en France est de 20 millions d’unités vendues. Quelle est la part de marché de l’entreprise Quizz sur son marché ?</a:t>
            </a:r>
          </a:p>
          <a:p>
            <a:endParaRPr lang="fr-FR" sz="3200" dirty="0"/>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4145821510"/>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62792410"/>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57288" y="2647833"/>
            <a:ext cx="8215370" cy="653413"/>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905A9DF1-B368-8947-8168-5B6941FFAE61}"/>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14A95AD1-02CB-B342-938E-07D6CDE56D7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0818B2B0-2D66-494F-8BA8-A78AB609CD8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4433BB8D-9E41-834C-B4C9-081250885D1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A9718A7E-E554-364A-A590-15A5231E000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91BF7791-1E82-1E43-A4C3-90242DB8362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36531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70000" lnSpcReduction="20000"/>
          </a:bodyPr>
          <a:lstStyle/>
          <a:p>
            <a:r>
              <a:rPr lang="fr-FR" sz="3200" dirty="0"/>
              <a:t>L’entreprise Quizz a vendu 3 millions de produits en France en 2019. Le marché de ce produit en France est de 20 millions d’unités vendues. Quelle est la part de marché de l’entreprise Quizz sur son marché ?</a:t>
            </a:r>
          </a:p>
          <a:p>
            <a:endParaRPr lang="fr-FR" sz="3200" dirty="0"/>
          </a:p>
          <a:p>
            <a:endParaRPr lang="fr-FR" sz="3200" dirty="0"/>
          </a:p>
        </p:txBody>
      </p:sp>
      <p:graphicFrame>
        <p:nvGraphicFramePr>
          <p:cNvPr id="5" name="Espace réservé du contenu 6"/>
          <p:cNvGraphicFramePr>
            <a:graphicFrameLocks/>
          </p:cNvGraphicFramePr>
          <p:nvPr>
            <p:extLst>
              <p:ext uri="{D42A27DB-BD31-4B8C-83A1-F6EECF244321}">
                <p14:modId xmlns:p14="http://schemas.microsoft.com/office/powerpoint/2010/main" val="337075403"/>
              </p:ext>
            </p:extLst>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07AFC2D5-D562-634D-8258-2E07D145FE66}"/>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B39BA2F2-0F8D-B149-A0E5-BD1F14AD6B9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453A1922-A58C-3B45-8204-02FF2DFC72B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157059A6-6B7B-4441-9B4D-6AA7F9DFFA5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7194A92B-D0FF-8F4A-B70A-4790F893CC1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25219AAE-61C7-1B4F-8121-623AB23BB4E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81322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459774750"/>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Autofit/>
          </a:bodyPr>
          <a:lstStyle/>
          <a:p>
            <a:r>
              <a:rPr lang="fr-FR" sz="3200" dirty="0"/>
              <a:t>Une élasticité  e d/p = 1,8  signifie que …</a:t>
            </a:r>
          </a:p>
          <a:p>
            <a:endParaRPr lang="fr-FR" sz="3200" dirty="0"/>
          </a:p>
          <a:p>
            <a:endParaRPr lang="fr-FR" sz="3200" dirty="0"/>
          </a:p>
        </p:txBody>
      </p:sp>
      <p:sp>
        <p:nvSpPr>
          <p:cNvPr id="5" name="Rectangle à coins arrondis 4"/>
          <p:cNvSpPr/>
          <p:nvPr/>
        </p:nvSpPr>
        <p:spPr>
          <a:xfrm>
            <a:off x="428596" y="250030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C858CD78-D90A-E14B-8031-EC2E84F30227}"/>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076D480F-1512-B743-B92C-CAED02BD39D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405EEAA-1625-1441-B54B-DF5488F9793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07F50CC-7C3D-0648-ACAC-A3A781F7586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CC8E3120-2906-944A-814E-0E2B7341AB4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1B5922EA-160E-6342-A64B-3659BEFABC4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66756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Une élasticité  e d/p = 1,8  signifie que …</a:t>
            </a:r>
          </a:p>
          <a:p>
            <a:endParaRPr lang="fr-FR" sz="3200" dirty="0"/>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2061692618"/>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048229476"/>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61192" y="4852999"/>
            <a:ext cx="8215370" cy="400066"/>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F0D29D4D-4F60-C947-AE22-66F900FD7335}"/>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BA404997-6B14-5E42-A26E-82EB969984D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3101BC2D-EA43-674A-9FA1-04EE26F2EB5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34140107-6098-F34C-827B-5713A2115E4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48DBA22E-A76A-4E47-80B5-9BB77B85D8A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5F44AD6C-13AF-CD43-9422-90DEBD0E73E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628133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Une élasticité  e d/p = 1,8  signifie que …</a:t>
            </a:r>
          </a:p>
          <a:p>
            <a:endParaRPr lang="fr-FR" sz="3200" dirty="0"/>
          </a:p>
          <a:p>
            <a:endParaRPr lang="fr-FR" sz="3200" dirty="0"/>
          </a:p>
        </p:txBody>
      </p:sp>
      <p:graphicFrame>
        <p:nvGraphicFramePr>
          <p:cNvPr id="5" name="Espace réservé du contenu 6"/>
          <p:cNvGraphicFramePr>
            <a:graphicFrameLocks/>
          </p:cNvGraphicFramePr>
          <p:nvPr>
            <p:extLst>
              <p:ext uri="{D42A27DB-BD31-4B8C-83A1-F6EECF244321}">
                <p14:modId xmlns:p14="http://schemas.microsoft.com/office/powerpoint/2010/main" val="2449098773"/>
              </p:ext>
            </p:extLst>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6A3322AC-9B94-D642-B7CC-3AEC27A3726F}"/>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A63DB576-58FB-8E48-B692-F0E1AF97F84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E177B9A-C496-AB48-80DB-59FF8BB2630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88427DBD-64E9-0940-84A7-BFE800C18F0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7A9BEECE-2A0D-E044-9C15-E3E97CC5D23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188757E6-82BA-5B4F-A2F4-78E6465CAD4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333270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sont les 3 grands types d’achat ?</a:t>
            </a:r>
          </a:p>
        </p:txBody>
      </p:sp>
      <p:graphicFrame>
        <p:nvGraphicFramePr>
          <p:cNvPr id="6" name="Espace réservé du contenu 6"/>
          <p:cNvGraphicFramePr>
            <a:graphicFrameLocks noGrp="1"/>
          </p:cNvGraphicFramePr>
          <p:nvPr>
            <p:ph idx="1"/>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00306"/>
            <a:ext cx="8215370" cy="114300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3A077C9A-0EB9-E047-99C5-6DE6867B5120}"/>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24F869C3-D607-2841-83DC-867C0D0A016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CC097AE8-C93E-A740-8933-497163F1AAD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C5ADE968-A02C-794E-A8B8-407505EAC65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B17A51FC-5159-2445-BB1C-9D0EB26D927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C12DB8EC-7399-BF4D-91F2-7BC1272C4D1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338242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995405889"/>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Quelles sont les 3 composantes de la valeur perçue d’un produit ?</a:t>
            </a:r>
          </a:p>
          <a:p>
            <a:endParaRPr lang="fr-FR" sz="3200" dirty="0"/>
          </a:p>
        </p:txBody>
      </p:sp>
      <p:sp>
        <p:nvSpPr>
          <p:cNvPr id="4" name="Rectangle à coins arrondis 3"/>
          <p:cNvSpPr/>
          <p:nvPr/>
        </p:nvSpPr>
        <p:spPr>
          <a:xfrm>
            <a:off x="428596" y="2500306"/>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636DC3DB-81B0-8948-B2F2-5AF5169CFBD8}"/>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84388BFB-9394-ED4B-A7F0-B96073CF5A4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0418C75D-EF63-6C41-871C-EE365895A32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C677C27D-970C-E549-BED9-D95E71B0F03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ABC183F9-309A-A246-9F1E-2C85F981CB4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7C78800F-68FA-7442-A1BE-D54FE118B3F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01209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Quelles sont les 3 composantes de la valeur perçue d’un produit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2049732795"/>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506370757"/>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2683751"/>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11FF546E-FADD-2545-8245-9FB3324C5923}"/>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9EF2DFCD-FF15-B341-956B-D5BBDD996FA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0A2399B2-FF2E-7742-8775-4D9CC89AD50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0FD08678-327E-6743-8C83-9857850DD3D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63D25564-041F-7E49-87CC-EA672BB13DD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D9B5898-29AE-4242-82CA-4ACE42CBE98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22673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Quelles sont les 3 composantes de la valeur perçue d’un produit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1630899868"/>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17011" y="2728961"/>
            <a:ext cx="8215370" cy="75266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0C8AB5F8-B12F-F644-849A-96CF8D4C730A}"/>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18D4A9FE-039D-DD4B-B64B-6A029A7CB5D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B7FCA4A-D256-DB42-8BA9-329E94FB367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F3730FFD-1552-D545-8FF3-1604A270E85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061FDB37-3C91-5D49-A06A-6B1E6A7C45D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ACBFC981-C1FB-834C-8361-EEE16A7A348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799655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015C43-8B17-3F43-94B0-0F55B089B573}"/>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B665F435-5422-1E45-8E9B-D180299C6077}"/>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997586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style>
          <a:lnRef idx="0">
            <a:schemeClr val="accent1"/>
          </a:lnRef>
          <a:fillRef idx="3">
            <a:schemeClr val="accent1"/>
          </a:fillRef>
          <a:effectRef idx="3">
            <a:schemeClr val="accent1"/>
          </a:effectRef>
          <a:fontRef idx="minor">
            <a:schemeClr val="lt1"/>
          </a:fontRef>
        </p:style>
        <p:txBody>
          <a:bodyPr>
            <a:normAutofit fontScale="90000"/>
          </a:bodyPr>
          <a:lstStyle/>
          <a:p>
            <a:r>
              <a:rPr lang="fr-FR" dirty="0">
                <a:solidFill>
                  <a:schemeClr val="tx1"/>
                </a:solidFill>
              </a:rPr>
              <a:t>Choisissez votre question de gestion</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409820194"/>
              </p:ext>
            </p:extLst>
          </p:nvPr>
        </p:nvGraphicFramePr>
        <p:xfrm>
          <a:off x="0" y="1571612"/>
          <a:ext cx="9144000" cy="5286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ZoneTexte 5">
            <a:hlinkClick r:id="rId8" action="ppaction://hlinksldjump"/>
          </p:cNvPr>
          <p:cNvSpPr txBox="1"/>
          <p:nvPr/>
        </p:nvSpPr>
        <p:spPr>
          <a:xfrm>
            <a:off x="7507352" y="5523342"/>
            <a:ext cx="1619673" cy="400110"/>
          </a:xfrm>
          <a:prstGeom prst="rect">
            <a:avLst/>
          </a:prstGeom>
          <a:noFill/>
        </p:spPr>
        <p:txBody>
          <a:bodyPr wrap="square" rtlCol="0">
            <a:spAutoFit/>
          </a:bodyPr>
          <a:lstStyle/>
          <a:p>
            <a:pPr algn="ctr"/>
            <a:r>
              <a:rPr lang="fr-FR" sz="1000" b="1" dirty="0"/>
              <a:t>LES CALCULS EN </a:t>
            </a:r>
          </a:p>
          <a:p>
            <a:pPr algn="ctr"/>
            <a:r>
              <a:rPr lang="fr-FR" sz="1000" b="1" dirty="0"/>
              <a:t>MERCATIQUE</a:t>
            </a:r>
          </a:p>
        </p:txBody>
      </p:sp>
    </p:spTree>
    <p:extLst>
      <p:ext uri="{BB962C8B-B14F-4D97-AF65-F5344CB8AC3E}">
        <p14:creationId xmlns:p14="http://schemas.microsoft.com/office/powerpoint/2010/main" val="1744062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400" b="1" dirty="0"/>
              <a:t>LA MERCATIQUE CHERCHE-T-ELLE A REPONDRE AUX BESOINS DES CONSOMMATEURS OU A LES INFLUENCER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 Comment définit-on un marché ?</a:t>
            </a:r>
          </a:p>
        </p:txBody>
      </p:sp>
      <p:graphicFrame>
        <p:nvGraphicFramePr>
          <p:cNvPr id="4" name="Diagramme 3"/>
          <p:cNvGraphicFramePr/>
          <p:nvPr>
            <p:extLst>
              <p:ext uri="{D42A27DB-BD31-4B8C-83A1-F6EECF244321}">
                <p14:modId xmlns:p14="http://schemas.microsoft.com/office/powerpoint/2010/main" val="1163948645"/>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5"/>
            <a:ext cx="1778143" cy="646331"/>
          </a:xfrm>
          <a:prstGeom prst="rect">
            <a:avLst/>
          </a:prstGeom>
          <a:solidFill>
            <a:schemeClr val="accent2"/>
          </a:solid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055A3445-0B91-E048-B2F1-68D1FE0796B0}"/>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F0B56E1A-2FAC-F343-92E2-A3D254A772B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74E239E0-E11C-0F49-8E84-14C8ADAECC98}"/>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D27BE2E6-08C8-F342-B2E8-D135451B012F}"/>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A23FB883-0A45-D542-A755-DE83E94C2A2B}"/>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36C0B8D3-7058-0445-A2ED-0B26CCF396C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C8FB5778-0480-F64B-AA79-CA386C60B02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87E1D4D2-18B7-7348-B834-2AB3EE48BE0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09471D78-7006-B443-8418-C90C32C9BA3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47409148-D8BF-5B4D-A393-9C7CF3F20E2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400" b="1" dirty="0"/>
              <a:t>LA MERCATIQUE CHERCHE-T-ELLE A REPONDRE AUX BESOINS DES CONSOMMATEURS OU A LES INFLUENCER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 Qu’appelle-t-on « plan de marchéage » ?</a:t>
            </a:r>
          </a:p>
          <a:p>
            <a:endParaRPr lang="fr-FR" dirty="0"/>
          </a:p>
        </p:txBody>
      </p:sp>
      <p:graphicFrame>
        <p:nvGraphicFramePr>
          <p:cNvPr id="4" name="Diagramme 3"/>
          <p:cNvGraphicFramePr/>
          <p:nvPr>
            <p:extLst>
              <p:ext uri="{D42A27DB-BD31-4B8C-83A1-F6EECF244321}">
                <p14:modId xmlns:p14="http://schemas.microsoft.com/office/powerpoint/2010/main" val="1446585416"/>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solidFill>
            <a:schemeClr val="accent2"/>
          </a:solid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7E5BAC07-602B-8944-887B-F18FB550F2B4}"/>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3FFA9D2D-8AB2-6E48-ABCD-9DB989A5683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731B4587-A503-7A4F-9BEA-EB0E919DCCFC}"/>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D82AE7BC-7AF1-FB4A-BAAA-91821D958474}"/>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36529A11-D84A-464C-81B5-154872A68448}"/>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93492B91-1D04-E642-A046-DF115CD0DAA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74450E57-6C98-3949-BFAB-1B0038A24DA1}"/>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F2F17A34-671B-C943-82D6-8BA9AA9FDE5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C2FC7639-CB36-8047-8D95-C1CE62C31BD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12D76A3B-9016-FA43-9B49-CB925AD7558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207645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400" b="1" dirty="0"/>
              <a:t>LA MERCATIQUE CHERCHE-T-ELLE A REPONDRE AUX BESOINS DES CONSOMMATEURS OU A LES INFLUENCER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 Quels sont les 3 grandes types d’études commerciales et mercatiques ?</a:t>
            </a:r>
          </a:p>
          <a:p>
            <a:endParaRPr lang="fr-FR" dirty="0"/>
          </a:p>
        </p:txBody>
      </p:sp>
      <p:graphicFrame>
        <p:nvGraphicFramePr>
          <p:cNvPr id="4" name="Diagramme 3"/>
          <p:cNvGraphicFramePr/>
          <p:nvPr>
            <p:extLst>
              <p:ext uri="{D42A27DB-BD31-4B8C-83A1-F6EECF244321}">
                <p14:modId xmlns:p14="http://schemas.microsoft.com/office/powerpoint/2010/main" val="4265764675"/>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DB88BA1B-B2ED-4E4A-BC26-C2679A8E0E04}"/>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D1BA14D2-B388-3343-8A97-D67269A9645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576ADF16-1D27-EB4E-BDD8-0ED428F5DD7A}"/>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470F2831-600A-9245-86B8-25D91E2AD751}"/>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6D4F946C-806B-6140-B262-0B0620793EAF}"/>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9DACF646-B248-EF41-8856-E86704CD32B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066FE780-4A69-B94A-BCD9-37596C4DCF3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8122F250-7C38-D948-9AF8-5B382F6BC98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E0C2BAA3-5A40-FC45-8588-770DECC981E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6302F863-4FD4-9F43-88B3-11318A11999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4779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400" b="1" dirty="0"/>
              <a:t>LA MERCATIQUE CHERCHE-T-ELLE A REPONDRE AUX BESOINS DES CONSOMMATEURS OU A LES INFLUENCER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fontScale="62500" lnSpcReduction="20000"/>
          </a:bodyPr>
          <a:lstStyle/>
          <a:p>
            <a:r>
              <a:rPr lang="fr-FR" dirty="0"/>
              <a:t>Je suis un outil qui permet de surveiller et d’analyser la demande, la concurrence et l’environnement ainsi que de collecter, stocker, traiter et diffuser l’information commerciale d’une manière permanente et régulière. Qui suis-je ?</a:t>
            </a:r>
          </a:p>
          <a:p>
            <a:endParaRPr lang="fr-FR" dirty="0"/>
          </a:p>
          <a:p>
            <a:endParaRPr lang="fr-FR" dirty="0"/>
          </a:p>
        </p:txBody>
      </p:sp>
      <p:graphicFrame>
        <p:nvGraphicFramePr>
          <p:cNvPr id="4" name="Diagramme 3"/>
          <p:cNvGraphicFramePr/>
          <p:nvPr>
            <p:extLst>
              <p:ext uri="{D42A27DB-BD31-4B8C-83A1-F6EECF244321}">
                <p14:modId xmlns:p14="http://schemas.microsoft.com/office/powerpoint/2010/main" val="983104555"/>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5" y="4714884"/>
            <a:ext cx="1515415"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252FB1C0-AC5B-D949-88DF-C96E2E122A84}"/>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83CA255C-7821-8F49-8CA9-4044A227429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568CBC2A-C08C-E245-B0A1-5819B2E2A55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E4D47364-8FC6-B44C-A893-2DE4429FC11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19022834-DF16-AE4C-A444-88D7A25178A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9CE1CCC4-1117-B246-93EE-A2FA8EFE424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6781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fontScale="90000"/>
          </a:bodyPr>
          <a:lstStyle/>
          <a:p>
            <a:r>
              <a:rPr lang="fr-FR" sz="2400" b="1" dirty="0"/>
              <a:t>LA MERCATIQUE CHERCHE-T-ELLE A REPONDRE AUX BESOINS DES CONSOMMATEURS OU A LES INFLUENCER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 Quelles sont les 2 grandes étapes de la démarche mercatique ?</a:t>
            </a:r>
          </a:p>
          <a:p>
            <a:endParaRPr lang="fr-FR" dirty="0"/>
          </a:p>
        </p:txBody>
      </p:sp>
      <p:graphicFrame>
        <p:nvGraphicFramePr>
          <p:cNvPr id="4" name="Diagramme 3"/>
          <p:cNvGraphicFramePr/>
          <p:nvPr>
            <p:extLst>
              <p:ext uri="{D42A27DB-BD31-4B8C-83A1-F6EECF244321}">
                <p14:modId xmlns:p14="http://schemas.microsoft.com/office/powerpoint/2010/main" val="1712849656"/>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9709"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EA576D63-925B-5448-BFCA-77FD1566AC5C}"/>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4C4BE9B4-2117-9F43-B297-8977E676F98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E8691192-81D4-3F4E-B812-41A095F59EB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34CE8C4D-C29B-7044-86CC-74902CECDBC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54DAD1CD-424D-8743-B86C-093EC9BE7AE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B26E0079-3172-0047-B162-AE134BD27D4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693382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solidFill>
                  <a:schemeClr val="bg1"/>
                </a:solidFill>
              </a:rPr>
              <a:t>LA MERCATIQUE CHERCHE-T-ELLE A REPONDRE AUX BESOINS DES CONSOMMATEURS OU A LES INFLUENCER ?</a:t>
            </a:r>
            <a:endParaRPr lang="fr-FR" sz="2200" dirty="0">
              <a:solidFill>
                <a:schemeClr val="bg1"/>
              </a:solidFill>
            </a:endParaRPr>
          </a:p>
        </p:txBody>
      </p:sp>
      <p:sp>
        <p:nvSpPr>
          <p:cNvPr id="3" name="Espace réservé du contenu 2"/>
          <p:cNvSpPr>
            <a:spLocks noGrp="1"/>
          </p:cNvSpPr>
          <p:nvPr>
            <p:ph idx="1"/>
          </p:nvPr>
        </p:nvSpPr>
        <p:spPr>
          <a:xfrm>
            <a:off x="428596" y="1785926"/>
            <a:ext cx="8229600" cy="1114420"/>
          </a:xfrm>
        </p:spPr>
        <p:txBody>
          <a:bodyPr>
            <a:normAutofit fontScale="92500"/>
          </a:bodyPr>
          <a:lstStyle/>
          <a:p>
            <a:r>
              <a:rPr lang="fr-FR" dirty="0"/>
              <a:t>Je suis une technique de découpage du marché en sous-groupes d’individus homogènes…</a:t>
            </a:r>
          </a:p>
        </p:txBody>
      </p:sp>
      <p:graphicFrame>
        <p:nvGraphicFramePr>
          <p:cNvPr id="4" name="Diagramme 3"/>
          <p:cNvGraphicFramePr/>
          <p:nvPr>
            <p:extLst>
              <p:ext uri="{D42A27DB-BD31-4B8C-83A1-F6EECF244321}">
                <p14:modId xmlns:p14="http://schemas.microsoft.com/office/powerpoint/2010/main" val="3709006479"/>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938D6008-1C42-884C-B330-34B73517D524}"/>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49695425-8785-454C-844A-E59C8A391CA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045EC1E8-6DA5-494C-A9E2-9E48D83F549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0182431C-B128-454E-B0A1-9A19A7239BE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F30227F6-7D04-C64B-A203-464DB3905E2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0BB8B42E-8877-C642-9DE5-110294626B8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29993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solidFill>
                  <a:schemeClr val="bg1"/>
                </a:solidFill>
              </a:rPr>
              <a:t>LA MERCATIQUE CHERCHE-T-ELLE A REPONDRE AUX BESOINS DES CONSOMMATEURS OU A LES INFLUENCER ?</a:t>
            </a:r>
            <a:endParaRPr lang="fr-FR" sz="2200"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Quelles sont les 4 grandes structures concurrentielles ?</a:t>
            </a:r>
          </a:p>
        </p:txBody>
      </p:sp>
      <p:graphicFrame>
        <p:nvGraphicFramePr>
          <p:cNvPr id="4" name="Diagramme 3"/>
          <p:cNvGraphicFramePr/>
          <p:nvPr>
            <p:extLst>
              <p:ext uri="{D42A27DB-BD31-4B8C-83A1-F6EECF244321}">
                <p14:modId xmlns:p14="http://schemas.microsoft.com/office/powerpoint/2010/main" val="1837456142"/>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00133" y="4714884"/>
            <a:ext cx="1934653"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C45411CA-6C75-E74C-A941-BD72E672FEC0}"/>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A864B08D-C66D-6D46-9676-046DEE5983D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A5391BD3-5902-B348-B64F-61F5092B292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6E39DDF2-031C-0A40-899D-531C8C3AC2C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C127B9EF-EC23-6E4C-A01B-C3D1A0B58F5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5F25E227-F7CF-AE44-9D1F-4FB2E8EB778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5167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solidFill>
                  <a:schemeClr val="bg1"/>
                </a:solidFill>
              </a:rPr>
              <a:t>LA MERCATIQUE CHERCHE-T-ELLE A REPONDRE AUX BESOINS DES CONSOMMATEURS OU A LES INFLUENCER ?</a:t>
            </a:r>
            <a:endParaRPr lang="fr-FR" sz="2200" dirty="0"/>
          </a:p>
        </p:txBody>
      </p:sp>
      <p:sp>
        <p:nvSpPr>
          <p:cNvPr id="3" name="Espace réservé du contenu 2"/>
          <p:cNvSpPr>
            <a:spLocks noGrp="1"/>
          </p:cNvSpPr>
          <p:nvPr>
            <p:ph idx="1"/>
          </p:nvPr>
        </p:nvSpPr>
        <p:spPr>
          <a:xfrm>
            <a:off x="428596" y="1785926"/>
            <a:ext cx="8072494" cy="1114420"/>
          </a:xfrm>
        </p:spPr>
        <p:txBody>
          <a:bodyPr/>
          <a:lstStyle/>
          <a:p>
            <a:r>
              <a:rPr lang="fr-FR" dirty="0"/>
              <a:t>Quelles sont les 4 positions concurrentielles existantes ?</a:t>
            </a:r>
          </a:p>
        </p:txBody>
      </p:sp>
      <p:graphicFrame>
        <p:nvGraphicFramePr>
          <p:cNvPr id="4" name="Diagramme 3"/>
          <p:cNvGraphicFramePr/>
          <p:nvPr>
            <p:extLst>
              <p:ext uri="{D42A27DB-BD31-4B8C-83A1-F6EECF244321}">
                <p14:modId xmlns:p14="http://schemas.microsoft.com/office/powerpoint/2010/main" val="1637911419"/>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5A3EB0EC-7D36-834F-BAA2-CC5F81DFB7CD}"/>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4E91AAAE-4AF4-3A4E-8504-C3E65D32ECB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84E67AB6-07D0-1D44-B90C-F54277D8B9E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1140A1B4-05E0-A142-9378-D18E9BBA268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626F86BE-924A-624E-81A9-31D2BD7CC4B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349B4CF8-7503-0149-8F34-74F6E36483B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60227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solidFill>
                  <a:schemeClr val="bg1"/>
                </a:solidFill>
              </a:rPr>
              <a:t>LA MERCATIQUE CHERCHE-T-ELLE A REPONDRE AUX BESOINS DES CONSOMMATEURS OU A LES INFLUENCER ?</a:t>
            </a:r>
            <a:endParaRPr lang="fr-FR" sz="2200" dirty="0"/>
          </a:p>
        </p:txBody>
      </p:sp>
      <p:sp>
        <p:nvSpPr>
          <p:cNvPr id="3" name="Espace réservé du contenu 2"/>
          <p:cNvSpPr>
            <a:spLocks noGrp="1"/>
          </p:cNvSpPr>
          <p:nvPr>
            <p:ph idx="1"/>
          </p:nvPr>
        </p:nvSpPr>
        <p:spPr>
          <a:xfrm>
            <a:off x="428596" y="1785926"/>
            <a:ext cx="8229600" cy="1114420"/>
          </a:xfrm>
        </p:spPr>
        <p:txBody>
          <a:bodyPr/>
          <a:lstStyle/>
          <a:p>
            <a:r>
              <a:rPr lang="fr-FR" dirty="0"/>
              <a:t>En fonction de quel indicateur peut-on classer les acteurs sur un marché ?</a:t>
            </a:r>
          </a:p>
        </p:txBody>
      </p:sp>
      <p:graphicFrame>
        <p:nvGraphicFramePr>
          <p:cNvPr id="4" name="Diagramme 3"/>
          <p:cNvGraphicFramePr/>
          <p:nvPr>
            <p:extLst>
              <p:ext uri="{D42A27DB-BD31-4B8C-83A1-F6EECF244321}">
                <p14:modId xmlns:p14="http://schemas.microsoft.com/office/powerpoint/2010/main" val="551264874"/>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62367" y="4714884"/>
            <a:ext cx="1872419"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79255"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FE94EC3E-32FB-134F-98AF-5CEF4305425A}"/>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C003BE7B-C23B-6140-8673-D6E01F288CC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FACA911A-EE79-C94C-A7B6-1DB6DF99B99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F7B58B4F-565B-A447-AFCF-D73E3FBDBE2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FCE3F70E-8BCA-CE48-8272-07C7336E5D2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20B27006-DFD7-6C43-87F4-1C43D11BBD0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221748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solidFill>
                  <a:schemeClr val="bg1"/>
                </a:solidFill>
              </a:rPr>
              <a:t>LA MERCATIQUE CHERCHE-T-ELLE A REPONDRE AUX BESOINS DES CONSOMMATEURS OU A LES INFLUENCER ?</a:t>
            </a:r>
            <a:endParaRPr lang="fr-FR" sz="2200" dirty="0"/>
          </a:p>
        </p:txBody>
      </p:sp>
      <p:sp>
        <p:nvSpPr>
          <p:cNvPr id="3" name="Espace réservé du contenu 2"/>
          <p:cNvSpPr>
            <a:spLocks noGrp="1"/>
          </p:cNvSpPr>
          <p:nvPr>
            <p:ph idx="1"/>
          </p:nvPr>
        </p:nvSpPr>
        <p:spPr>
          <a:xfrm>
            <a:off x="428596" y="1785926"/>
            <a:ext cx="8319868" cy="1114420"/>
          </a:xfrm>
        </p:spPr>
        <p:txBody>
          <a:bodyPr>
            <a:normAutofit/>
          </a:bodyPr>
          <a:lstStyle/>
          <a:p>
            <a:r>
              <a:rPr lang="fr-FR" dirty="0"/>
              <a:t>Quels sont les 2 grands types de concurrence ?</a:t>
            </a:r>
          </a:p>
        </p:txBody>
      </p:sp>
      <p:graphicFrame>
        <p:nvGraphicFramePr>
          <p:cNvPr id="4" name="Diagramme 3"/>
          <p:cNvGraphicFramePr/>
          <p:nvPr>
            <p:extLst>
              <p:ext uri="{D42A27DB-BD31-4B8C-83A1-F6EECF244321}">
                <p14:modId xmlns:p14="http://schemas.microsoft.com/office/powerpoint/2010/main" val="2948806859"/>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3CEBFD4B-B85B-6947-93C4-49248642DFA6}"/>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B8D304E9-50AA-0640-8817-DD8C682CD38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CFFAF099-CAAD-D448-8B02-7C4AFF37E32B}"/>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9B775446-3D66-E243-B204-98D5A035DAD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014CA959-08F7-0A44-A566-D0CAF460559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4AC525D0-5770-3D4B-A272-D562EBEE357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4753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t>LE CONSOMMATEUR EST-IL TOUJOURS RATIONNEL DANS SES CHOIX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Quelles sont les 3 attitudes qui influencent le comportement du consommateur ?</a:t>
            </a:r>
          </a:p>
        </p:txBody>
      </p:sp>
      <p:graphicFrame>
        <p:nvGraphicFramePr>
          <p:cNvPr id="4" name="Diagramme 3"/>
          <p:cNvGraphicFramePr/>
          <p:nvPr>
            <p:extLst>
              <p:ext uri="{D42A27DB-BD31-4B8C-83A1-F6EECF244321}">
                <p14:modId xmlns:p14="http://schemas.microsoft.com/office/powerpoint/2010/main" val="2069366417"/>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2" name="Groupe 11">
            <a:extLst>
              <a:ext uri="{FF2B5EF4-FFF2-40B4-BE49-F238E27FC236}">
                <a16:creationId xmlns:a16="http://schemas.microsoft.com/office/drawing/2014/main" id="{A81D1686-EDF7-7D40-A382-71426CEF2139}"/>
              </a:ext>
            </a:extLst>
          </p:cNvPr>
          <p:cNvGrpSpPr/>
          <p:nvPr/>
        </p:nvGrpSpPr>
        <p:grpSpPr>
          <a:xfrm>
            <a:off x="0" y="4580849"/>
            <a:ext cx="1636924" cy="1008391"/>
            <a:chOff x="0" y="4580849"/>
            <a:chExt cx="1636924" cy="1008391"/>
          </a:xfrm>
        </p:grpSpPr>
        <p:pic>
          <p:nvPicPr>
            <p:cNvPr id="10" name="Graphique 9" descr="Index pointant vers la droite">
              <a:extLst>
                <a:ext uri="{FF2B5EF4-FFF2-40B4-BE49-F238E27FC236}">
                  <a16:creationId xmlns:a16="http://schemas.microsoft.com/office/drawing/2014/main" id="{33D32F29-667F-B848-9BBB-BD60CD749C0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1" name="Rectangle 10">
              <a:extLst>
                <a:ext uri="{FF2B5EF4-FFF2-40B4-BE49-F238E27FC236}">
                  <a16:creationId xmlns:a16="http://schemas.microsoft.com/office/drawing/2014/main" id="{08B96F86-99A6-B848-9801-59C131A821F9}"/>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a:extLst>
              <a:ext uri="{FF2B5EF4-FFF2-40B4-BE49-F238E27FC236}">
                <a16:creationId xmlns:a16="http://schemas.microsoft.com/office/drawing/2014/main" id="{7110982B-B5EE-1A4B-8A4A-312D4FFE16CA}"/>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1" name="Groupe 20">
            <a:extLst>
              <a:ext uri="{FF2B5EF4-FFF2-40B4-BE49-F238E27FC236}">
                <a16:creationId xmlns:a16="http://schemas.microsoft.com/office/drawing/2014/main" id="{B12988E4-8A4F-A34D-A3A4-9FA628F72419}"/>
              </a:ext>
            </a:extLst>
          </p:cNvPr>
          <p:cNvGrpSpPr/>
          <p:nvPr/>
        </p:nvGrpSpPr>
        <p:grpSpPr>
          <a:xfrm>
            <a:off x="0" y="5836622"/>
            <a:ext cx="9144000" cy="379585"/>
            <a:chOff x="0" y="5836622"/>
            <a:chExt cx="9144000" cy="379585"/>
          </a:xfrm>
        </p:grpSpPr>
        <p:sp>
          <p:nvSpPr>
            <p:cNvPr id="14" name="Rectangle 13">
              <a:extLst>
                <a:ext uri="{FF2B5EF4-FFF2-40B4-BE49-F238E27FC236}">
                  <a16:creationId xmlns:a16="http://schemas.microsoft.com/office/drawing/2014/main" id="{EC3FEFAD-2242-674B-BC57-D5B3CEB17A6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AD7002ED-F250-AF45-A6C1-2CEB41585B1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6" name="ZoneTexte 15">
              <a:extLst>
                <a:ext uri="{FF2B5EF4-FFF2-40B4-BE49-F238E27FC236}">
                  <a16:creationId xmlns:a16="http://schemas.microsoft.com/office/drawing/2014/main" id="{DB9BA9C2-B41F-AA41-88C0-C23BF82A196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7" name="ZoneTexte 16">
              <a:extLst>
                <a:ext uri="{FF2B5EF4-FFF2-40B4-BE49-F238E27FC236}">
                  <a16:creationId xmlns:a16="http://schemas.microsoft.com/office/drawing/2014/main" id="{537E45DE-E65D-C64C-9EA7-3F0E19C064E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8" name="ZoneTexte 17">
              <a:extLst>
                <a:ext uri="{FF2B5EF4-FFF2-40B4-BE49-F238E27FC236}">
                  <a16:creationId xmlns:a16="http://schemas.microsoft.com/office/drawing/2014/main" id="{C85DE080-7F20-434A-9F2E-8C172314F3C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2978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0000" fill="hold"/>
                                        <p:tgtEl>
                                          <p:spTgt spid="21"/>
                                        </p:tgtEl>
                                        <p:attrNameLst>
                                          <p:attrName>ppt_x</p:attrName>
                                        </p:attrNameLst>
                                      </p:cBhvr>
                                      <p:tavLst>
                                        <p:tav tm="0">
                                          <p:val>
                                            <p:strVal val="0-#ppt_w/2"/>
                                          </p:val>
                                        </p:tav>
                                        <p:tav tm="100000">
                                          <p:val>
                                            <p:strVal val="#ppt_x"/>
                                          </p:val>
                                        </p:tav>
                                      </p:tavLst>
                                    </p:anim>
                                    <p:anim calcmode="lin" valueType="num">
                                      <p:cBhvr additive="base">
                                        <p:cTn id="8" dur="20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467078438"/>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Comment définit-on un marché ?</a:t>
            </a:r>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28596" y="2492896"/>
            <a:ext cx="8215370" cy="136815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19A5582C-89C8-E942-B604-C0C8FB9A7D37}"/>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A07191C1-9227-A445-B98B-49BE0E7A760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A6026464-89D4-3441-8DA2-E7569E7A3D28}"/>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8B0A4639-0FF6-A14A-BF63-5C43FC19EED7}"/>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FBADD5CF-C032-E846-90A6-84840E79945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58066"/>
            <a:ext cx="914400" cy="914400"/>
          </a:xfrm>
          <a:prstGeom prst="rect">
            <a:avLst/>
          </a:prstGeom>
        </p:spPr>
      </p:pic>
      <p:sp>
        <p:nvSpPr>
          <p:cNvPr id="13" name="Rectangle 12">
            <a:extLst>
              <a:ext uri="{FF2B5EF4-FFF2-40B4-BE49-F238E27FC236}">
                <a16:creationId xmlns:a16="http://schemas.microsoft.com/office/drawing/2014/main" id="{84427B2E-7298-3E42-B774-4AA0D43E0CC2}"/>
              </a:ext>
            </a:extLst>
          </p:cNvPr>
          <p:cNvSpPr/>
          <p:nvPr/>
        </p:nvSpPr>
        <p:spPr>
          <a:xfrm>
            <a:off x="2890208" y="607701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FA4819F8-881D-B142-8E9C-8F36999434DF}"/>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664FA0A6-FCD8-6244-83E5-27BA69CFDEC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6FDB4439-F594-3441-8B5C-44AF2D787FE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4A7BFFEC-4531-874D-BC6A-DDF33DA2D1C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95B09B03-DACD-5C4C-A091-E5F5D1B9ED3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684984BC-A791-734E-AD91-F4FF05E35B7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Comment définit-on un marché ?</a:t>
            </a:r>
          </a:p>
        </p:txBody>
      </p:sp>
      <p:graphicFrame>
        <p:nvGraphicFramePr>
          <p:cNvPr id="6" name="Espace réservé du contenu 6"/>
          <p:cNvGraphicFramePr>
            <a:graphicFrameLocks/>
          </p:cNvGraphicFramePr>
          <p:nvPr>
            <p:extLst>
              <p:ext uri="{D42A27DB-BD31-4B8C-83A1-F6EECF244321}">
                <p14:modId xmlns:p14="http://schemas.microsoft.com/office/powerpoint/2010/main" val="3457445295"/>
              </p:ext>
            </p:extLst>
          </p:nvPr>
        </p:nvGraphicFramePr>
        <p:xfrm>
          <a:off x="600217" y="1692025"/>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2222512768"/>
              </p:ext>
            </p:extLst>
          </p:nvPr>
        </p:nvGraphicFramePr>
        <p:xfrm>
          <a:off x="636887" y="3250405"/>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651117" y="3250405"/>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5C73346F-CA21-C648-9E14-8A73C13CFD47}"/>
              </a:ext>
            </a:extLst>
          </p:cNvPr>
          <p:cNvGrpSpPr/>
          <p:nvPr/>
        </p:nvGrpSpPr>
        <p:grpSpPr>
          <a:xfrm>
            <a:off x="6726553" y="5840003"/>
            <a:ext cx="1636924" cy="1008391"/>
            <a:chOff x="0" y="4580849"/>
            <a:chExt cx="1636924" cy="1008391"/>
          </a:xfrm>
        </p:grpSpPr>
        <p:pic>
          <p:nvPicPr>
            <p:cNvPr id="10" name="Graphique 9" descr="Index pointant vers la droite">
              <a:extLst>
                <a:ext uri="{FF2B5EF4-FFF2-40B4-BE49-F238E27FC236}">
                  <a16:creationId xmlns:a16="http://schemas.microsoft.com/office/drawing/2014/main" id="{CD3FAA64-AEEE-BB4A-9C50-6E610AD98AD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1" name="Rectangle 10">
              <a:extLst>
                <a:ext uri="{FF2B5EF4-FFF2-40B4-BE49-F238E27FC236}">
                  <a16:creationId xmlns:a16="http://schemas.microsoft.com/office/drawing/2014/main" id="{3910826A-C100-D842-9378-D5F2F10CEC61}"/>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4EC34FCD-822C-6344-9A87-9CCD5373D62D}"/>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146DE2CE-1506-BC4B-AE3F-F5674D36B77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565F5D45-3988-B24A-908D-2135A5DE90D4}"/>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A44379BB-2FC9-C549-859A-1E2F18594FEB}"/>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77304DE2-AA92-CE4F-BF32-4AD86D972F8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FF064FE9-8A04-8947-8018-A5DEF69A18A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B0B0B81D-554F-0F4E-8A46-3996DDE67E6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D53A7BCC-EBA3-3C46-BC6C-2E23D84D8061}"/>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CD445C82-36DA-8143-B650-6136B3A75D9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Comment définit-on un marché ?</a:t>
            </a:r>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3819126047"/>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479013D7-7B39-404E-B4EE-26612232C36F}"/>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BDFD49D4-3FD6-1647-A3DA-5768E7390C7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D76B8627-58A8-AF47-8AC8-7EC3F5A7CD68}"/>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BB85A741-D710-C244-9A01-36968EEFE7E2}"/>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2" name="Groupe 11">
            <a:extLst>
              <a:ext uri="{FF2B5EF4-FFF2-40B4-BE49-F238E27FC236}">
                <a16:creationId xmlns:a16="http://schemas.microsoft.com/office/drawing/2014/main" id="{D0864ED5-EC90-2E47-B669-43F65AE71A51}"/>
              </a:ext>
            </a:extLst>
          </p:cNvPr>
          <p:cNvGrpSpPr/>
          <p:nvPr/>
        </p:nvGrpSpPr>
        <p:grpSpPr>
          <a:xfrm rot="16200000">
            <a:off x="3058739" y="5047102"/>
            <a:ext cx="1730377" cy="1872206"/>
            <a:chOff x="-93453" y="4580849"/>
            <a:chExt cx="1730377" cy="1872206"/>
          </a:xfrm>
        </p:grpSpPr>
        <p:pic>
          <p:nvPicPr>
            <p:cNvPr id="13" name="Graphique 12" descr="Index pointant vers la droite">
              <a:extLst>
                <a:ext uri="{FF2B5EF4-FFF2-40B4-BE49-F238E27FC236}">
                  <a16:creationId xmlns:a16="http://schemas.microsoft.com/office/drawing/2014/main" id="{83CF605E-B2B5-064E-A61F-50D18FF4E70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4" name="Rectangle 13">
              <a:extLst>
                <a:ext uri="{FF2B5EF4-FFF2-40B4-BE49-F238E27FC236}">
                  <a16:creationId xmlns:a16="http://schemas.microsoft.com/office/drawing/2014/main" id="{76CD1CD0-F253-3247-9A8B-9743098C55AE}"/>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5" name="Groupe 14">
            <a:extLst>
              <a:ext uri="{FF2B5EF4-FFF2-40B4-BE49-F238E27FC236}">
                <a16:creationId xmlns:a16="http://schemas.microsoft.com/office/drawing/2014/main" id="{999ABC2D-1546-C94A-8E22-FA7390C4575F}"/>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C2872FB0-67BC-BC4E-97F9-F182AF077E3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69CDABE7-2B5D-C144-A4E6-AAA677B9A39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EC62725A-8742-8345-AEFE-A76D336EA23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6DEBA088-CF37-2A42-9C78-B20446112CF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FF8D65A5-2F6B-0E44-B7A2-EF5BF1189F3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470997636"/>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Qu’appelle-t-on « plan de marchéage » ?</a:t>
            </a:r>
          </a:p>
        </p:txBody>
      </p:sp>
      <p:sp>
        <p:nvSpPr>
          <p:cNvPr id="4" name="Rectangle à coins arrondis 3"/>
          <p:cNvSpPr/>
          <p:nvPr/>
        </p:nvSpPr>
        <p:spPr>
          <a:xfrm>
            <a:off x="428596" y="4000504"/>
            <a:ext cx="8215370" cy="79664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38720CFF-409B-AC4B-8D8F-DABABFDEA3E1}"/>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B3C4E727-88FD-5046-80AE-B70D295DF65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C7EA7153-6B1B-7E4A-AD80-7E423A491F2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D68BE99A-57EE-D64E-8287-09670D43A89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C8CE9587-4FD0-6746-9765-9D9E7C7205E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584D0A8C-B720-664F-B300-BBBF4173335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Qu’appelle-t-on « plan de marchéage » ?</a:t>
            </a:r>
          </a:p>
        </p:txBody>
      </p:sp>
      <p:graphicFrame>
        <p:nvGraphicFramePr>
          <p:cNvPr id="6" name="Espace réservé du contenu 6"/>
          <p:cNvGraphicFramePr>
            <a:graphicFrameLocks/>
          </p:cNvGraphicFramePr>
          <p:nvPr>
            <p:extLst>
              <p:ext uri="{D42A27DB-BD31-4B8C-83A1-F6EECF244321}">
                <p14:modId xmlns:p14="http://schemas.microsoft.com/office/powerpoint/2010/main" val="2281236292"/>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680626702"/>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143380"/>
            <a:ext cx="8215370" cy="64294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2C75534C-BEB8-FA49-8AF7-F8FF258B5FC6}"/>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5AFA886A-F2A4-E641-AB17-9637D1BFA05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FD28E93-1C6C-DB40-94FC-A485BBB2D6F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78318B37-6752-6A41-B38A-49C4188FC6A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BFE481A7-5E9E-5645-BBAE-EDFA52FADF5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3F306267-A561-874E-8254-CD4D6E22C41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uton d'action : Précédent 3">
            <a:hlinkClick r:id="rId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6"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Qu’appelle-t-on « plan de marchéage » ?</a:t>
            </a:r>
          </a:p>
        </p:txBody>
      </p:sp>
      <p:grpSp>
        <p:nvGrpSpPr>
          <p:cNvPr id="8" name="Groupe 7"/>
          <p:cNvGrpSpPr/>
          <p:nvPr/>
        </p:nvGrpSpPr>
        <p:grpSpPr>
          <a:xfrm>
            <a:off x="457200" y="2973285"/>
            <a:ext cx="8229600" cy="911430"/>
            <a:chOff x="0" y="1474739"/>
            <a:chExt cx="8229600" cy="911430"/>
          </a:xfrm>
          <a:solidFill>
            <a:schemeClr val="accent2"/>
          </a:solidFill>
        </p:grpSpPr>
        <p:sp>
          <p:nvSpPr>
            <p:cNvPr id="9" name="Rectangle à coins arrondis 8"/>
            <p:cNvSpPr/>
            <p:nvPr/>
          </p:nvSpPr>
          <p:spPr>
            <a:xfrm>
              <a:off x="0" y="1474739"/>
              <a:ext cx="8229600" cy="911430"/>
            </a:xfrm>
            <a:prstGeom prst="roundRect">
              <a:avLst/>
            </a:pr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Rectangle 9"/>
            <p:cNvSpPr/>
            <p:nvPr/>
          </p:nvSpPr>
          <p:spPr>
            <a:xfrm>
              <a:off x="44492" y="1519231"/>
              <a:ext cx="8140616" cy="82244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fr-FR" sz="3600" dirty="0"/>
                <a:t>Les 4P : </a:t>
              </a:r>
              <a:r>
                <a:rPr lang="fr-FR" sz="3600" dirty="0" err="1"/>
                <a:t>product</a:t>
              </a:r>
              <a:r>
                <a:rPr lang="fr-FR" sz="3600" dirty="0"/>
                <a:t>, </a:t>
              </a:r>
              <a:r>
                <a:rPr lang="fr-FR" sz="3600" dirty="0" err="1"/>
                <a:t>price</a:t>
              </a:r>
              <a:r>
                <a:rPr lang="fr-FR" sz="3600" dirty="0"/>
                <a:t>, promotion, place</a:t>
              </a:r>
              <a:endParaRPr lang="fr-FR" sz="3600" kern="1200" dirty="0"/>
            </a:p>
          </p:txBody>
        </p:sp>
      </p:grpSp>
      <p:sp>
        <p:nvSpPr>
          <p:cNvPr id="7" name="Rectangle à coins arrondis 6"/>
          <p:cNvSpPr/>
          <p:nvPr/>
        </p:nvSpPr>
        <p:spPr>
          <a:xfrm>
            <a:off x="500034" y="3000372"/>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a:extLst>
              <a:ext uri="{FF2B5EF4-FFF2-40B4-BE49-F238E27FC236}">
                <a16:creationId xmlns:a16="http://schemas.microsoft.com/office/drawing/2014/main" id="{EC82B243-8F4B-F345-82D4-2A1161D25CDB}"/>
              </a:ext>
            </a:extLst>
          </p:cNvPr>
          <p:cNvGrpSpPr/>
          <p:nvPr/>
        </p:nvGrpSpPr>
        <p:grpSpPr>
          <a:xfrm>
            <a:off x="0" y="-58669"/>
            <a:ext cx="9144000" cy="379585"/>
            <a:chOff x="0" y="5836622"/>
            <a:chExt cx="9144000" cy="379585"/>
          </a:xfrm>
        </p:grpSpPr>
        <p:sp>
          <p:nvSpPr>
            <p:cNvPr id="12" name="Rectangle 11">
              <a:extLst>
                <a:ext uri="{FF2B5EF4-FFF2-40B4-BE49-F238E27FC236}">
                  <a16:creationId xmlns:a16="http://schemas.microsoft.com/office/drawing/2014/main" id="{914178B4-C166-6841-A60A-8D67643A56B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0CCF2F32-96C6-604A-843E-954A7E667E8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4" name="ZoneTexte 13">
              <a:extLst>
                <a:ext uri="{FF2B5EF4-FFF2-40B4-BE49-F238E27FC236}">
                  <a16:creationId xmlns:a16="http://schemas.microsoft.com/office/drawing/2014/main" id="{88EBCF9E-A85A-5340-A8E3-2DE6CEAAD44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5" name="ZoneTexte 14">
              <a:extLst>
                <a:ext uri="{FF2B5EF4-FFF2-40B4-BE49-F238E27FC236}">
                  <a16:creationId xmlns:a16="http://schemas.microsoft.com/office/drawing/2014/main" id="{7047CB51-4908-024B-AB09-6CF0E98E86B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6" name="ZoneTexte 15">
              <a:extLst>
                <a:ext uri="{FF2B5EF4-FFF2-40B4-BE49-F238E27FC236}">
                  <a16:creationId xmlns:a16="http://schemas.microsoft.com/office/drawing/2014/main" id="{4363FFFF-238F-1147-8A51-6E676463ED6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250" fill="hold"/>
                                        <p:tgtEl>
                                          <p:spTgt spid="11"/>
                                        </p:tgtEl>
                                        <p:attrNameLst>
                                          <p:attrName>ppt_x</p:attrName>
                                        </p:attrNameLst>
                                      </p:cBhvr>
                                      <p:tavLst>
                                        <p:tav tm="0">
                                          <p:val>
                                            <p:strVal val="0-#ppt_w/2"/>
                                          </p:val>
                                        </p:tav>
                                        <p:tav tm="100000">
                                          <p:val>
                                            <p:strVal val="#ppt_x"/>
                                          </p:val>
                                        </p:tav>
                                      </p:tavLst>
                                    </p:anim>
                                    <p:anim calcmode="lin" valueType="num">
                                      <p:cBhvr additive="base">
                                        <p:cTn id="8" dur="2025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24281371"/>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sont les 3 grandes types d’études commerciales et mercatiques ?</a:t>
            </a:r>
          </a:p>
          <a:p>
            <a:endParaRPr lang="fr-FR" sz="3200" dirty="0"/>
          </a:p>
        </p:txBody>
      </p:sp>
      <p:sp>
        <p:nvSpPr>
          <p:cNvPr id="4" name="Rectangle à coins arrondis 3"/>
          <p:cNvSpPr/>
          <p:nvPr/>
        </p:nvSpPr>
        <p:spPr>
          <a:xfrm>
            <a:off x="428596" y="2500306"/>
            <a:ext cx="8215370" cy="136074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B8F35C95-441C-EF46-A2C3-286054904294}"/>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1C4C0CD7-ADCB-934D-9BA8-562A03AECD8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04B5C5CC-F1A3-244D-93B0-BD94C67D488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D8E76B30-0D2F-8041-8B68-7C1344B8D03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5CAF8E2B-AB56-9A44-9431-8A3D0918FB6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B988580-C080-AB40-9698-830FE0CF2AC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sont les 3 grandes types d’études commerciales et mercatiques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1273220214"/>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991373065"/>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D04554EA-8FDD-0E47-BBBD-B4C7EC2BDDC2}"/>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E9FB21ED-F421-FD41-942F-0EA4BF22698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43FF109C-5AD8-174F-9004-5719161971E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DE7503FB-2EE1-9F47-A44D-D0682A44243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839B9FF5-D70F-204C-AB90-44255B5A8B2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831AD52-7177-B04C-AE6D-81155667186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sont les 3 grandes types d’études commerciales et mercatiques ?</a:t>
            </a:r>
          </a:p>
          <a:p>
            <a:endParaRPr lang="fr-FR" sz="3200" dirty="0"/>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2288588794"/>
              </p:ext>
            </p:extLst>
          </p:nvPr>
        </p:nvGraphicFramePr>
        <p:xfrm>
          <a:off x="500034" y="2571744"/>
          <a:ext cx="8229600" cy="1214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500034" y="2571744"/>
            <a:ext cx="8215370" cy="118585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DC75ACCD-6E1F-3943-84E3-E7E100BFA37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361B1913-0867-A044-AFF8-E9CF6039DD6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166DCD0C-F8E9-0845-890B-3E0526A58A7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161B5A97-15BD-2141-A3F5-791813C818E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97F14D01-E23F-4642-A8CE-DE584674E0F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9914B21B-43D1-984F-94A3-A53112F3AD6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977972514"/>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62500" lnSpcReduction="20000"/>
          </a:bodyPr>
          <a:lstStyle/>
          <a:p>
            <a:r>
              <a:rPr lang="fr-FR" sz="3200" dirty="0"/>
              <a:t>Je suis un outil qui permet de surveiller et d’analyser la demande, la concurrence et l’environnement ainsi que de collecter, stocker, traiter et diffuser l’information commerciale d’une manière permanente et régulière. Qui suis-je ?</a:t>
            </a:r>
          </a:p>
        </p:txBody>
      </p:sp>
      <p:sp>
        <p:nvSpPr>
          <p:cNvPr id="4" name="Rectangle à coins arrondis 3"/>
          <p:cNvSpPr/>
          <p:nvPr/>
        </p:nvSpPr>
        <p:spPr>
          <a:xfrm>
            <a:off x="461086" y="2492896"/>
            <a:ext cx="8215370" cy="1342873"/>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A9B9C414-48C0-0045-BEFF-2F4885F1EC97}"/>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29E5E34D-FEFE-A944-A1A4-9FB45D11903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A8C36500-B32E-0F46-B805-0E3568F32C1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1066F45E-2EB2-9C4E-8558-0FB0939EF23B}"/>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7D37AFB1-D392-F741-96C8-F9A1EB4D160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E3757FF0-C0CE-C845-81A0-12CF7275DCB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t>LE CONSOMMATEUR EST-IL TOUJOURS RATIONNEL DANS SES CHOIX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Quels sont les différents moments qui caractérisent l’expérience de consommation?</a:t>
            </a:r>
          </a:p>
        </p:txBody>
      </p:sp>
      <p:graphicFrame>
        <p:nvGraphicFramePr>
          <p:cNvPr id="4" name="Diagramme 3"/>
          <p:cNvGraphicFramePr/>
          <p:nvPr>
            <p:extLst>
              <p:ext uri="{D42A27DB-BD31-4B8C-83A1-F6EECF244321}">
                <p14:modId xmlns:p14="http://schemas.microsoft.com/office/powerpoint/2010/main" val="1713301371"/>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1" name="Groupe 10">
            <a:extLst>
              <a:ext uri="{FF2B5EF4-FFF2-40B4-BE49-F238E27FC236}">
                <a16:creationId xmlns:a16="http://schemas.microsoft.com/office/drawing/2014/main" id="{A59C5368-D7E4-F74F-A131-A63FA7C397BD}"/>
              </a:ext>
            </a:extLst>
          </p:cNvPr>
          <p:cNvGrpSpPr/>
          <p:nvPr/>
        </p:nvGrpSpPr>
        <p:grpSpPr>
          <a:xfrm>
            <a:off x="0" y="4580849"/>
            <a:ext cx="1636924" cy="1008391"/>
            <a:chOff x="0" y="4580849"/>
            <a:chExt cx="1636924" cy="1008391"/>
          </a:xfrm>
        </p:grpSpPr>
        <p:pic>
          <p:nvPicPr>
            <p:cNvPr id="12" name="Graphique 11" descr="Index pointant vers la droite">
              <a:extLst>
                <a:ext uri="{FF2B5EF4-FFF2-40B4-BE49-F238E27FC236}">
                  <a16:creationId xmlns:a16="http://schemas.microsoft.com/office/drawing/2014/main" id="{2E211CF9-6309-9340-913C-E1B254E7A10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3" name="Rectangle 12">
              <a:extLst>
                <a:ext uri="{FF2B5EF4-FFF2-40B4-BE49-F238E27FC236}">
                  <a16:creationId xmlns:a16="http://schemas.microsoft.com/office/drawing/2014/main" id="{021D6932-C0FA-2947-85EF-1C67171FE489}"/>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ZoneTexte 13">
            <a:extLst>
              <a:ext uri="{FF2B5EF4-FFF2-40B4-BE49-F238E27FC236}">
                <a16:creationId xmlns:a16="http://schemas.microsoft.com/office/drawing/2014/main" id="{20A65F0D-D36F-5242-8346-B6E3F40EE5EC}"/>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3" name="Groupe 22">
            <a:extLst>
              <a:ext uri="{FF2B5EF4-FFF2-40B4-BE49-F238E27FC236}">
                <a16:creationId xmlns:a16="http://schemas.microsoft.com/office/drawing/2014/main" id="{0654C206-3060-B948-9912-E406D40F6568}"/>
              </a:ext>
            </a:extLst>
          </p:cNvPr>
          <p:cNvGrpSpPr/>
          <p:nvPr/>
        </p:nvGrpSpPr>
        <p:grpSpPr>
          <a:xfrm>
            <a:off x="0" y="5836622"/>
            <a:ext cx="9144000" cy="379585"/>
            <a:chOff x="0" y="5836622"/>
            <a:chExt cx="9144000" cy="379585"/>
          </a:xfrm>
        </p:grpSpPr>
        <p:sp>
          <p:nvSpPr>
            <p:cNvPr id="24" name="Rectangle 23">
              <a:extLst>
                <a:ext uri="{FF2B5EF4-FFF2-40B4-BE49-F238E27FC236}">
                  <a16:creationId xmlns:a16="http://schemas.microsoft.com/office/drawing/2014/main" id="{6A4475A7-7C24-F34A-9795-F21F8584EE0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5BE3DE97-E839-4E48-BDC2-E9FD8B8FAFD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6" name="ZoneTexte 25">
              <a:extLst>
                <a:ext uri="{FF2B5EF4-FFF2-40B4-BE49-F238E27FC236}">
                  <a16:creationId xmlns:a16="http://schemas.microsoft.com/office/drawing/2014/main" id="{1185DFCE-7128-CB41-8622-D0719B8B391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7" name="ZoneTexte 26">
              <a:extLst>
                <a:ext uri="{FF2B5EF4-FFF2-40B4-BE49-F238E27FC236}">
                  <a16:creationId xmlns:a16="http://schemas.microsoft.com/office/drawing/2014/main" id="{2B3AB357-D0E0-DF4F-B7FC-7748452C0FBB}"/>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8" name="ZoneTexte 27">
              <a:extLst>
                <a:ext uri="{FF2B5EF4-FFF2-40B4-BE49-F238E27FC236}">
                  <a16:creationId xmlns:a16="http://schemas.microsoft.com/office/drawing/2014/main" id="{6C11C7BF-7A2C-4647-87F5-A08B2650A31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69830734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2" presetClass="entr" presetSubtype="8" accel="5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0000" fill="hold"/>
                                        <p:tgtEl>
                                          <p:spTgt spid="23"/>
                                        </p:tgtEl>
                                        <p:attrNameLst>
                                          <p:attrName>ppt_x</p:attrName>
                                        </p:attrNameLst>
                                      </p:cBhvr>
                                      <p:tavLst>
                                        <p:tav tm="0">
                                          <p:val>
                                            <p:strVal val="0-#ppt_w/2"/>
                                          </p:val>
                                        </p:tav>
                                        <p:tav tm="100000">
                                          <p:val>
                                            <p:strVal val="#ppt_x"/>
                                          </p:val>
                                        </p:tav>
                                      </p:tavLst>
                                    </p:anim>
                                    <p:anim calcmode="lin" valueType="num">
                                      <p:cBhvr additive="base">
                                        <p:cTn id="8" dur="20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23"/>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395536" y="620688"/>
            <a:ext cx="8229600" cy="1114420"/>
          </a:xfrm>
          <a:prstGeom prst="rect">
            <a:avLst/>
          </a:prstGeom>
        </p:spPr>
        <p:txBody>
          <a:bodyPr vert="horz" lIns="91440" tIns="45720" rIns="91440" bIns="45720" rtlCol="0">
            <a:normAutofit fontScale="62500" lnSpcReduction="20000"/>
          </a:bodyPr>
          <a:lstStyle/>
          <a:p>
            <a:r>
              <a:rPr lang="fr-FR" sz="3200" dirty="0"/>
              <a:t>Je suis un outil qui permet de surveiller et d’analyser la demande, la concurrence et l’environnement ainsi que de collecter, stocker, traiter et diffuser l’information commerciale d’une manière permanente et régulière. Qui suis-je ?</a:t>
            </a:r>
          </a:p>
        </p:txBody>
      </p:sp>
      <p:graphicFrame>
        <p:nvGraphicFramePr>
          <p:cNvPr id="6" name="Espace réservé du contenu 6"/>
          <p:cNvGraphicFramePr>
            <a:graphicFrameLocks/>
          </p:cNvGraphicFramePr>
          <p:nvPr>
            <p:extLst>
              <p:ext uri="{D42A27DB-BD31-4B8C-83A1-F6EECF244321}">
                <p14:modId xmlns:p14="http://schemas.microsoft.com/office/powerpoint/2010/main" val="3189299965"/>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2777460280"/>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3429000"/>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D670E149-4ECC-E34A-9E8B-205038606776}"/>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AF971E96-C423-7848-8C7B-AFEF59013CC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688B1C61-969C-F545-820C-5166CB6EB34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27807CAA-51CA-8348-A59C-4E88059CE19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920F6E9B-C979-514E-B236-31BFA4CF36F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D76463EB-071F-BB4E-B325-6DF0DC83944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fontScale="62500" lnSpcReduction="20000"/>
          </a:bodyPr>
          <a:lstStyle/>
          <a:p>
            <a:r>
              <a:rPr lang="fr-FR" sz="3200" dirty="0"/>
              <a:t>Je suis un outil qui permet de surveiller et d’analyser la demande, la concurrence et l’environnement ainsi que de collecter, stocker, traiter et diffuser l’information commerciale d’une manière permanente et régulière. Qui suis-je ?</a:t>
            </a:r>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2345144962"/>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00306"/>
            <a:ext cx="8215370" cy="114300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F9388F75-1172-1F4A-854D-9F78A2D8A17B}"/>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EB5903B5-4384-AC4D-8189-13A69553DDE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EA6E4F4-69C3-F54E-B674-FD49A0DA1BE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5683166E-B12C-3F4C-AD63-844A3B0876F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F29B1716-FB34-304C-8D24-E52D1170274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38D9F6BB-203E-F24A-80FE-5A34FFA2908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253493962"/>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Quelles sont les 2 grandes étapes de la démarche mercatique ?</a:t>
            </a:r>
          </a:p>
          <a:p>
            <a:endParaRPr lang="fr-FR" sz="3200" dirty="0"/>
          </a:p>
        </p:txBody>
      </p:sp>
      <p:sp>
        <p:nvSpPr>
          <p:cNvPr id="4" name="Rectangle à coins arrondis 3"/>
          <p:cNvSpPr/>
          <p:nvPr/>
        </p:nvSpPr>
        <p:spPr>
          <a:xfrm>
            <a:off x="428596" y="2500306"/>
            <a:ext cx="8215370" cy="136074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C07ED448-7DDA-CC48-A32A-0AE4DF3C1809}"/>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13564243-461D-F844-9894-E30474D677A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B6D5D80-6DAA-B141-8E24-C73C1004082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F436434C-50AD-8744-B839-AC05F2356C0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09F882D7-8E34-5141-96A6-1E75851D9D61}"/>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8B37E12D-3B1C-7D4B-B089-8DFC51AF7F1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1762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Quelles sont les 2 grandes étapes de la démarche mercatique ?</a:t>
            </a:r>
          </a:p>
          <a:p>
            <a:endParaRPr lang="fr-FR" sz="3200" dirty="0"/>
          </a:p>
        </p:txBody>
      </p:sp>
      <p:graphicFrame>
        <p:nvGraphicFramePr>
          <p:cNvPr id="6" name="Espace réservé du contenu 6"/>
          <p:cNvGraphicFramePr>
            <a:graphicFrameLocks/>
          </p:cNvGraphicFramePr>
          <p:nvPr>
            <p:extLst>
              <p:ext uri="{D42A27DB-BD31-4B8C-83A1-F6EECF244321}">
                <p14:modId xmlns:p14="http://schemas.microsoft.com/office/powerpoint/2010/main" val="2883082690"/>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169447806"/>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53216" y="4941168"/>
            <a:ext cx="8215370" cy="584915"/>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24C25357-27D9-074C-B056-692F7BAB780D}"/>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1A9DC099-138B-314A-96FC-3379AC95195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BDC41FC5-8316-2C4A-BE38-6E1E37802C9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2C2280E0-5114-0741-8C5C-EF07975F90C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24612FEE-C810-5749-A4C8-5D946D7B31B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95AF71BA-FCC6-0946-A417-2C7C28AF308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403365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Quelles sont les 2 grandes étapes de la démarche mercatique ?</a:t>
            </a:r>
          </a:p>
          <a:p>
            <a:endParaRPr lang="fr-FR" sz="3200" dirty="0"/>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858939665"/>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708920"/>
            <a:ext cx="8215370" cy="7920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664DE2D5-5395-C440-99AC-0DAFB4D55C76}"/>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0FC11DF-3EE3-A04B-BABC-CE557F7AE9D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A9213DF-7B38-5C42-9E75-4CABA8AA904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5AEB52E9-DADC-1747-82BE-CDCDD9450AA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A4E3D56F-3F06-E74F-860C-4917073E5E5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C30668E7-B828-F840-960E-03C07A65B63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5226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017071064"/>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Je suis une technique de découpage du marché en sous-groupes d’individus homogènes…</a:t>
            </a:r>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28596" y="2492896"/>
            <a:ext cx="8215370" cy="129614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FD7734CE-61AA-DB44-8BE5-2D293157ADAC}"/>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BC85D596-DC25-5045-945B-241613CC459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1C7C09EE-9D3C-3542-968B-61C81A41DAA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D173FAFA-07DA-2646-833A-531025CF7D7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B367F4C7-64AE-C44D-9D98-45F2DEBE4CC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E950F4D7-88F8-A54A-AE28-FC876F5F696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Je suis une technique de découpage du marché en sous-groupes d’individus homogènes…</a:t>
            </a:r>
          </a:p>
        </p:txBody>
      </p:sp>
      <p:graphicFrame>
        <p:nvGraphicFramePr>
          <p:cNvPr id="6" name="Espace réservé du contenu 6"/>
          <p:cNvGraphicFramePr>
            <a:graphicFrameLocks/>
          </p:cNvGraphicFramePr>
          <p:nvPr>
            <p:extLst>
              <p:ext uri="{D42A27DB-BD31-4B8C-83A1-F6EECF244321}">
                <p14:modId xmlns:p14="http://schemas.microsoft.com/office/powerpoint/2010/main" val="230135755"/>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367802176"/>
              </p:ext>
            </p:extLst>
          </p:nvPr>
        </p:nvGraphicFramePr>
        <p:xfrm>
          <a:off x="571472" y="4143380"/>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143380"/>
            <a:ext cx="8215370" cy="797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3A40666C-47E9-1042-A41B-8311D2F30EB7}"/>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BDD2F0CD-C6B3-8643-9986-CB28F5E0C0E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735442CE-4B8D-6542-A28D-96063530F77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6202AC3F-D932-4846-A98E-61F5865E79C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32B63594-10A8-244E-8205-B5DE8A893E8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12207870-F010-D941-B1B8-CEE4F6DFB83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Je suis une technique de découpage du marché en sous-groupes d’individus homogènes…</a:t>
            </a:r>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3652405245"/>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36302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DC8CE8DF-8522-D942-8E9C-671D58C11952}"/>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CEBB9137-11DF-EE48-85B8-A344FDCBCA8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B624EEAE-D9AD-2640-ACB9-6D45751F6D9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AFC69D33-35D4-D748-841E-590542E7167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529CBA52-D8F7-2A40-9420-CB556C73F6A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8A141583-D9FC-9D4D-93F5-836E2624573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147632562"/>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Quelles sont les 4 grandes structures concurrentielles ?</a:t>
            </a:r>
          </a:p>
        </p:txBody>
      </p:sp>
      <p:sp>
        <p:nvSpPr>
          <p:cNvPr id="4" name="Bouton d'action : Précédent 3">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5" name="Rectangle à coins arrondis 4"/>
          <p:cNvSpPr/>
          <p:nvPr/>
        </p:nvSpPr>
        <p:spPr>
          <a:xfrm>
            <a:off x="428596" y="2492896"/>
            <a:ext cx="8215370" cy="129614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98780A63-5530-9A45-8D19-4BA66553EE71}"/>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7AA62639-BDE8-7C4A-9233-51BA298377E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9273FCCF-DA7E-EB41-8506-5C9E60D01A3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04ED1FDA-6103-C041-B920-C99ACDD7459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D70D411C-AC2C-3D4F-ABDE-C733B725642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A6EA276F-34D8-3F46-AFF4-10B5E1C2302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20000"/>
                            </p:stCondLst>
                            <p:childTnLst>
                              <p:par>
                                <p:cTn id="10" presetID="1"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Quelles sont les 4 grandes structures concurrentielles ?</a:t>
            </a:r>
          </a:p>
        </p:txBody>
      </p:sp>
      <p:graphicFrame>
        <p:nvGraphicFramePr>
          <p:cNvPr id="6" name="Espace réservé du contenu 6"/>
          <p:cNvGraphicFramePr>
            <a:graphicFrameLocks/>
          </p:cNvGraphicFramePr>
          <p:nvPr>
            <p:extLst>
              <p:ext uri="{D42A27DB-BD31-4B8C-83A1-F6EECF244321}">
                <p14:modId xmlns:p14="http://schemas.microsoft.com/office/powerpoint/2010/main" val="1103909996"/>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892948895"/>
              </p:ext>
            </p:extLst>
          </p:nvPr>
        </p:nvGraphicFramePr>
        <p:xfrm>
          <a:off x="571472" y="4143380"/>
          <a:ext cx="8229600" cy="17859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143380"/>
            <a:ext cx="8215370" cy="7977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606F5031-AF6C-7240-92B8-3B6F2BA55550}"/>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A7745EFE-06AF-5E40-8D4A-9E6B845403E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AA7839CF-69C6-CE48-9067-E98C3AA81F74}"/>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9189ED79-D7B1-DC4A-82CF-6F24D11E68D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3FCB53EA-2350-874C-B011-23A8A24D3A9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961D8EB3-EA30-C04E-BE05-E0C7FFDED67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pPr lvl="0"/>
            <a:r>
              <a:rPr lang="fr-FR" sz="2000" b="1" dirty="0"/>
              <a:t>LE CONSOMMATEUR EST-IL TOUJOURS RATIONNEL DANS SES CHOIX ? </a:t>
            </a:r>
            <a:endParaRPr lang="fr-FR" sz="2000" dirty="0"/>
          </a:p>
        </p:txBody>
      </p:sp>
      <p:sp>
        <p:nvSpPr>
          <p:cNvPr id="3" name="Espace réservé du contenu 2"/>
          <p:cNvSpPr>
            <a:spLocks noGrp="1"/>
          </p:cNvSpPr>
          <p:nvPr>
            <p:ph idx="1"/>
          </p:nvPr>
        </p:nvSpPr>
        <p:spPr>
          <a:xfrm>
            <a:off x="428596" y="1785926"/>
            <a:ext cx="8072494" cy="1114420"/>
          </a:xfrm>
        </p:spPr>
        <p:txBody>
          <a:bodyPr/>
          <a:lstStyle/>
          <a:p>
            <a:r>
              <a:rPr lang="fr-FR" dirty="0"/>
              <a:t>J’influence et je conseille pour un achat, sans en tirer de bénéfice. Qui suis-je ?</a:t>
            </a:r>
          </a:p>
        </p:txBody>
      </p:sp>
      <p:graphicFrame>
        <p:nvGraphicFramePr>
          <p:cNvPr id="4" name="Diagramme 3"/>
          <p:cNvGraphicFramePr/>
          <p:nvPr>
            <p:extLst>
              <p:ext uri="{D42A27DB-BD31-4B8C-83A1-F6EECF244321}">
                <p14:modId xmlns:p14="http://schemas.microsoft.com/office/powerpoint/2010/main" val="101892564"/>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7483396A-930C-6445-9361-7704E9E44C05}"/>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3BE374E8-76E8-A542-83EC-F1F5C3ED4B3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3326C196-FE11-1C44-80E0-382BE8F6F824}"/>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42F693F8-89DA-6A45-883C-0072A91DF9A3}"/>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E6A64A5A-C485-7E40-B684-36D0596E8EE1}"/>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2650EB83-24D8-ED4A-A33F-DF7A0054DCF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7A627A41-B2D5-164F-9FF7-B2766DBF397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0E9E5F7F-B4BA-EE44-A8C6-7BB73EDC2C8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105C28F9-E7FD-6240-9DF9-EB9D77FC8CA6}"/>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30412C71-6418-9349-BDD7-800E7D7687B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33321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Quelles sont les 4 grandes structures concurrentielles ?</a:t>
            </a:r>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3845988868"/>
              </p:ext>
            </p:extLst>
          </p:nvPr>
        </p:nvGraphicFramePr>
        <p:xfrm>
          <a:off x="428596" y="2786058"/>
          <a:ext cx="8229600" cy="1357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36302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6DE9101B-F12C-8342-AFAA-60BD585922C7}"/>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0A7792CA-2A5B-4645-A8EC-739B87395A2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733BE5A-9600-4B40-9FB7-CB3524C7929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888A1C18-5713-7D4B-8CCC-8DFF3F69CD0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727EC6CB-76C0-4449-98B1-D9107AFC433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B04E3F06-676B-2346-AFDF-D33B28BFD5F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127532077"/>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358246" cy="1114420"/>
          </a:xfrm>
          <a:prstGeom prst="rect">
            <a:avLst/>
          </a:prstGeom>
        </p:spPr>
        <p:txBody>
          <a:bodyPr vert="horz" lIns="91440" tIns="45720" rIns="91440" bIns="45720" rtlCol="0">
            <a:normAutofit/>
          </a:bodyPr>
          <a:lstStyle/>
          <a:p>
            <a:r>
              <a:rPr lang="fr-FR" sz="3200" dirty="0"/>
              <a:t>Quelles sont les 4 positions concurrentielles existantes ?</a:t>
            </a:r>
          </a:p>
        </p:txBody>
      </p:sp>
      <p:sp>
        <p:nvSpPr>
          <p:cNvPr id="4" name="Rectangle à coins arrondis 3"/>
          <p:cNvSpPr/>
          <p:nvPr/>
        </p:nvSpPr>
        <p:spPr>
          <a:xfrm>
            <a:off x="428596" y="2500306"/>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85A76985-FAA0-F34F-9FD4-A061762EC039}"/>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62041014-6431-D641-B26C-F949E34F2A2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6DA90B26-7BE3-A941-ACE4-63629A6A31E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ABA080BB-B0E4-B54C-B6E1-268073E0AE6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6FA730F5-23E3-A84A-B01A-0C89B65458E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9F289BBD-DA27-7945-817C-BC7FA8EF9FF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501122" cy="1114420"/>
          </a:xfrm>
          <a:prstGeom prst="rect">
            <a:avLst/>
          </a:prstGeom>
        </p:spPr>
        <p:txBody>
          <a:bodyPr vert="horz" lIns="91440" tIns="45720" rIns="91440" bIns="45720" rtlCol="0">
            <a:normAutofit/>
          </a:bodyPr>
          <a:lstStyle/>
          <a:p>
            <a:r>
              <a:rPr lang="fr-FR" sz="3200" dirty="0"/>
              <a:t>Quelles sont les 4 positions concurrentielles existantes ?</a:t>
            </a:r>
          </a:p>
        </p:txBody>
      </p:sp>
      <p:graphicFrame>
        <p:nvGraphicFramePr>
          <p:cNvPr id="6" name="Espace réservé du contenu 6"/>
          <p:cNvGraphicFramePr>
            <a:graphicFrameLocks/>
          </p:cNvGraphicFramePr>
          <p:nvPr>
            <p:extLst>
              <p:ext uri="{D42A27DB-BD31-4B8C-83A1-F6EECF244321}">
                <p14:modId xmlns:p14="http://schemas.microsoft.com/office/powerpoint/2010/main" val="743453731"/>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830939445"/>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E183027D-1D81-4140-AA8F-F67C01072013}"/>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90BA09F1-FC81-7845-A654-B49E9AD9704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9CA5794B-C617-994C-9BA8-BE04E71B750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4CDCC416-BEA9-3245-B3BE-EDD527DAF68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C0B5A92D-297D-6D45-A236-0FBAACB6F5A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1B93C4BD-C2A3-A44D-A059-D4F986EB1C29}"/>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uton d'action : Précédent 3">
            <a:hlinkClick r:id="rId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sp>
        <p:nvSpPr>
          <p:cNvPr id="6" name="Espace réservé du contenu 2"/>
          <p:cNvSpPr txBox="1">
            <a:spLocks/>
          </p:cNvSpPr>
          <p:nvPr/>
        </p:nvSpPr>
        <p:spPr>
          <a:xfrm>
            <a:off x="428596" y="642918"/>
            <a:ext cx="8286808" cy="1114420"/>
          </a:xfrm>
          <a:prstGeom prst="rect">
            <a:avLst/>
          </a:prstGeom>
        </p:spPr>
        <p:txBody>
          <a:bodyPr vert="horz" lIns="91440" tIns="45720" rIns="91440" bIns="45720" rtlCol="0">
            <a:normAutofit/>
          </a:bodyPr>
          <a:lstStyle/>
          <a:p>
            <a:r>
              <a:rPr lang="fr-FR" sz="3200" dirty="0"/>
              <a:t>Quelles sont les 4 positions concurrentielles existantes ?</a:t>
            </a:r>
          </a:p>
        </p:txBody>
      </p:sp>
      <p:grpSp>
        <p:nvGrpSpPr>
          <p:cNvPr id="2" name="Groupe 7"/>
          <p:cNvGrpSpPr/>
          <p:nvPr/>
        </p:nvGrpSpPr>
        <p:grpSpPr>
          <a:xfrm>
            <a:off x="457200" y="2973285"/>
            <a:ext cx="8229600" cy="911430"/>
            <a:chOff x="0" y="1474739"/>
            <a:chExt cx="8229600" cy="911430"/>
          </a:xfrm>
          <a:solidFill>
            <a:schemeClr val="accent2"/>
          </a:solidFill>
        </p:grpSpPr>
        <p:sp>
          <p:nvSpPr>
            <p:cNvPr id="9" name="Rectangle à coins arrondis 8"/>
            <p:cNvSpPr/>
            <p:nvPr/>
          </p:nvSpPr>
          <p:spPr>
            <a:xfrm>
              <a:off x="0" y="1474739"/>
              <a:ext cx="8229600" cy="911430"/>
            </a:xfrm>
            <a:prstGeom prst="roundRect">
              <a:avLst/>
            </a:pr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Rectangle 9"/>
            <p:cNvSpPr/>
            <p:nvPr/>
          </p:nvSpPr>
          <p:spPr>
            <a:xfrm>
              <a:off x="44492" y="1519231"/>
              <a:ext cx="8140616" cy="82244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44780" tIns="144780" rIns="144780" bIns="144780" numCol="1" spcCol="1270" anchor="ctr" anchorCtr="0">
              <a:noAutofit/>
            </a:bodyPr>
            <a:lstStyle/>
            <a:p>
              <a:pPr lvl="0"/>
              <a:r>
                <a:rPr lang="fr-FR" sz="3200" dirty="0"/>
                <a:t>Leader, challenger, outsider, sortant</a:t>
              </a:r>
            </a:p>
          </p:txBody>
        </p:sp>
      </p:grpSp>
      <p:sp>
        <p:nvSpPr>
          <p:cNvPr id="7" name="Rectangle à coins arrondis 6"/>
          <p:cNvSpPr/>
          <p:nvPr/>
        </p:nvSpPr>
        <p:spPr>
          <a:xfrm>
            <a:off x="500034" y="3000372"/>
            <a:ext cx="8215370" cy="857256"/>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a:extLst>
              <a:ext uri="{FF2B5EF4-FFF2-40B4-BE49-F238E27FC236}">
                <a16:creationId xmlns:a16="http://schemas.microsoft.com/office/drawing/2014/main" id="{FFDBDE01-4FCE-7448-9B0C-1696B35C85BB}"/>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A89232A9-33CA-5540-AA33-FBF1C75DB07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7B7443E8-7380-CA44-B2D5-6FEB27F90F1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8056867D-D235-5540-B77B-43ABA6D57FBC}"/>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4667F0F8-1153-3446-A865-48687BF82E14}"/>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F8D311FC-2473-F149-812E-05DBA7A1CEE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546712209"/>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358246" cy="1114420"/>
          </a:xfrm>
          <a:prstGeom prst="rect">
            <a:avLst/>
          </a:prstGeom>
        </p:spPr>
        <p:txBody>
          <a:bodyPr vert="horz" lIns="91440" tIns="45720" rIns="91440" bIns="45720" rtlCol="0">
            <a:normAutofit/>
          </a:bodyPr>
          <a:lstStyle/>
          <a:p>
            <a:r>
              <a:rPr lang="fr-FR" sz="3200" dirty="0"/>
              <a:t>En fonction de quel indicateur peut-on classer les acteurs sur un marché ?</a:t>
            </a:r>
          </a:p>
        </p:txBody>
      </p:sp>
      <p:sp>
        <p:nvSpPr>
          <p:cNvPr id="4" name="Rectangle à coins arrondis 3"/>
          <p:cNvSpPr/>
          <p:nvPr/>
        </p:nvSpPr>
        <p:spPr>
          <a:xfrm>
            <a:off x="428596" y="4000504"/>
            <a:ext cx="8215370" cy="13007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1AB72FE5-F584-E64D-A39F-92B06B9F78C0}"/>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39784F59-5E59-9D44-B228-58E8F689EA9A}"/>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D30A3BC-CBD5-5F4F-A7B5-56DC1475DB6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E8AA42F4-669D-0F46-AF83-C00E42A2F24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6180292B-AE53-EB42-B7D1-4AE4907EBF4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6B84E3C2-6553-2F4C-9C51-33F2B829A0A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En fonction de quel indicateur peut-on classer les acteurs sur un marché ?</a:t>
            </a:r>
          </a:p>
        </p:txBody>
      </p:sp>
      <p:graphicFrame>
        <p:nvGraphicFramePr>
          <p:cNvPr id="6" name="Espace réservé du contenu 6"/>
          <p:cNvGraphicFramePr>
            <a:graphicFrameLocks/>
          </p:cNvGraphicFramePr>
          <p:nvPr>
            <p:extLst>
              <p:ext uri="{D42A27DB-BD31-4B8C-83A1-F6EECF244321}">
                <p14:modId xmlns:p14="http://schemas.microsoft.com/office/powerpoint/2010/main" val="1344228238"/>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89630426"/>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143380"/>
            <a:ext cx="8215370" cy="642942"/>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4E8AC226-EB7A-A744-B563-907DC328168E}"/>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8CED22C9-DFD9-AE43-A624-6AB8DBD34DF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389692C3-9336-3749-8AC4-E9D48ED2FD6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7305B4A8-5396-9041-B079-B0A755744F8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329D4102-CF19-5F4C-B6BA-95026FEBC26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0C095DC2-9C37-7D4B-BB7D-DB76657885C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En fonction de quel indicateur peut-on classer les acteurs sur un marché ?</a:t>
            </a:r>
          </a:p>
        </p:txBody>
      </p:sp>
      <p:graphicFrame>
        <p:nvGraphicFramePr>
          <p:cNvPr id="5" name="Espace réservé du contenu 6"/>
          <p:cNvGraphicFramePr>
            <a:graphicFrameLocks noGrp="1"/>
          </p:cNvGraphicFramePr>
          <p:nvPr>
            <p:ph idx="1"/>
            <p:extLst>
              <p:ext uri="{D42A27DB-BD31-4B8C-83A1-F6EECF244321}">
                <p14:modId xmlns:p14="http://schemas.microsoft.com/office/powerpoint/2010/main" val="1520734960"/>
              </p:ext>
            </p:extLst>
          </p:nvPr>
        </p:nvGraphicFramePr>
        <p:xfrm>
          <a:off x="500034" y="2571744"/>
          <a:ext cx="8229600" cy="1214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500034" y="2571744"/>
            <a:ext cx="8215370" cy="114528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9204ED21-B006-B94A-8773-E2AC1565F241}"/>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12CD25AE-316F-CA46-9AA6-1D50351C2999}"/>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EF7F24E0-1113-244C-8158-C1BC7F16562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FE6174A0-BD02-8E4F-80CC-BED1BD941AA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F118C647-9E70-2649-A156-E81A9CDEF5E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DA15CCD5-3CDB-BC4F-A57D-3AD9905E863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506621742"/>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sont les 2 grands types de concurrence ?</a:t>
            </a:r>
          </a:p>
        </p:txBody>
      </p:sp>
      <p:sp>
        <p:nvSpPr>
          <p:cNvPr id="4" name="Rectangle à coins arrondis 3"/>
          <p:cNvSpPr/>
          <p:nvPr/>
        </p:nvSpPr>
        <p:spPr>
          <a:xfrm>
            <a:off x="428596" y="2500306"/>
            <a:ext cx="8215370" cy="128588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DE08CD06-28C3-1043-B5CC-846D78E33809}"/>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4CC931DD-FCAD-874C-B1AA-E96A20BE7FD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65BC369A-F1DE-9345-95F7-71372F4DF27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8F27F1E1-44E7-434E-B43B-D06E745EFD0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32741404-484D-3B4C-A4A1-492F1D46969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A255194A-FED9-E040-8BC6-F279D115827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Quels sont les 2 grands types de concurrence ?</a:t>
            </a:r>
          </a:p>
        </p:txBody>
      </p:sp>
      <p:graphicFrame>
        <p:nvGraphicFramePr>
          <p:cNvPr id="6" name="Espace réservé du contenu 6"/>
          <p:cNvGraphicFramePr>
            <a:graphicFrameLocks/>
          </p:cNvGraphicFramePr>
          <p:nvPr>
            <p:extLst>
              <p:ext uri="{D42A27DB-BD31-4B8C-83A1-F6EECF244321}">
                <p14:modId xmlns:p14="http://schemas.microsoft.com/office/powerpoint/2010/main" val="3911371749"/>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029241845"/>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3429000"/>
            <a:ext cx="8215370" cy="571504"/>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456840E9-A6E0-0044-B9C1-8581B5DD1FA1}"/>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50FD3AB5-55E1-A84F-9A3A-956775D9B94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6FC21FEB-98F9-5B4E-AE71-76C04CAE3EC7}"/>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D9321DDC-BC8B-1F46-A4A4-81AB20081E7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A8743153-4FD5-4043-BD92-AA919AA3713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DF2B38AA-C0BA-634F-A4E6-1FEC139212C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Quels sont les 2 grands types de concurrence ?</a:t>
            </a:r>
          </a:p>
        </p:txBody>
      </p:sp>
      <p:graphicFrame>
        <p:nvGraphicFramePr>
          <p:cNvPr id="6" name="Espace réservé du contenu 6"/>
          <p:cNvGraphicFramePr>
            <a:graphicFrameLocks noGrp="1"/>
          </p:cNvGraphicFramePr>
          <p:nvPr>
            <p:ph idx="1"/>
            <p:extLst>
              <p:ext uri="{D42A27DB-BD31-4B8C-83A1-F6EECF244321}">
                <p14:modId xmlns:p14="http://schemas.microsoft.com/office/powerpoint/2010/main" val="1009859078"/>
              </p:ext>
            </p:extLst>
          </p:nvPr>
        </p:nvGraphicFramePr>
        <p:xfrm>
          <a:off x="428596" y="2500307"/>
          <a:ext cx="8229600"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à coins arrondis 4"/>
          <p:cNvSpPr/>
          <p:nvPr/>
        </p:nvSpPr>
        <p:spPr>
          <a:xfrm>
            <a:off x="428596" y="2500306"/>
            <a:ext cx="8215370" cy="1143008"/>
          </a:xfrm>
          <a:prstGeom prst="roundRect">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outon d'action : Précédent 7">
            <a:hlinkClick r:id="rId8" action="ppaction://hlinksldjump" highlightClick="1"/>
          </p:cNvPr>
          <p:cNvSpPr/>
          <p:nvPr/>
        </p:nvSpPr>
        <p:spPr>
          <a:xfrm rot="10800000">
            <a:off x="8358214" y="6072206"/>
            <a:ext cx="642942" cy="613788"/>
          </a:xfrm>
          <a:prstGeom prst="actionButtonBackPreviou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1E986B5C-6BF1-714C-BB6C-6352CAD7AAB4}"/>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8CE57F03-62BF-054E-9DCD-ABB362E87E5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4CCA5BA4-D5FD-B246-80C1-F6D4C650F7E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7CA768FA-8DC8-A54B-8879-70F188124C1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A84B4495-F521-8D4E-ADEB-2FA1CFD088C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C45764F5-6346-0A49-8FE4-E9EF7D098A60}"/>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t>LE CONSOMMATEUR EST-IL TOUJOURS RATIONNEL DANS SES CHOIX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Quels sont les 3 grands types de motivations d’un individu ?</a:t>
            </a:r>
          </a:p>
        </p:txBody>
      </p:sp>
      <p:graphicFrame>
        <p:nvGraphicFramePr>
          <p:cNvPr id="4" name="Diagramme 3"/>
          <p:cNvGraphicFramePr/>
          <p:nvPr>
            <p:extLst>
              <p:ext uri="{D42A27DB-BD31-4B8C-83A1-F6EECF244321}">
                <p14:modId xmlns:p14="http://schemas.microsoft.com/office/powerpoint/2010/main" val="4146028809"/>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8" name="Groupe 7">
            <a:extLst>
              <a:ext uri="{FF2B5EF4-FFF2-40B4-BE49-F238E27FC236}">
                <a16:creationId xmlns:a16="http://schemas.microsoft.com/office/drawing/2014/main" id="{C9FDC86C-7FB7-6E47-81E2-598EFFB51518}"/>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ECB43544-3BD4-2646-920F-4BDE931EB0D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D0046661-30EA-674B-9192-8CA470D65C1E}"/>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F72E85DF-7011-EF4D-BB05-C00199118BAE}"/>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A4ED03C4-D5C2-3248-8A62-CC15892A9F17}"/>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8AA2132E-3B49-7246-9296-A2213B5A146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4A2541FE-0D2F-854C-B7A0-A0D0B89A81A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386273C1-A8B1-2749-80AF-18535D8A9D6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27D8C28F-700E-D745-B4C8-A5ED7180412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76FCB208-4054-7C42-9AA2-3CA35D1CD3C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2704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a:gsLst>
              <a:gs pos="0">
                <a:schemeClr val="bg1">
                  <a:lumMod val="50000"/>
                </a:schemeClr>
              </a:gs>
              <a:gs pos="80000">
                <a:schemeClr val="bg1">
                  <a:lumMod val="65000"/>
                </a:schemeClr>
              </a:gs>
              <a:gs pos="100000">
                <a:schemeClr val="bg1">
                  <a:lumMod val="85000"/>
                </a:schemeClr>
              </a:gs>
            </a:gsLst>
          </a:gradFill>
        </p:spPr>
        <p:style>
          <a:lnRef idx="0">
            <a:schemeClr val="accent5"/>
          </a:lnRef>
          <a:fillRef idx="3">
            <a:schemeClr val="accent5"/>
          </a:fillRef>
          <a:effectRef idx="3">
            <a:schemeClr val="accent5"/>
          </a:effectRef>
          <a:fontRef idx="minor">
            <a:schemeClr val="lt1"/>
          </a:fontRef>
        </p:style>
        <p:txBody>
          <a:bodyPr>
            <a:normAutofit fontScale="90000"/>
          </a:bodyPr>
          <a:lstStyle/>
          <a:p>
            <a:pPr lvl="0"/>
            <a:r>
              <a:rPr lang="fr-FR" b="1" dirty="0"/>
              <a:t>L’ENTREPRISE  VEND-ELLE UN PRODUIT OU UNE IMAGE ? </a:t>
            </a: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Qu’appelle-t-on « offre globale »?</a:t>
            </a:r>
          </a:p>
        </p:txBody>
      </p:sp>
      <p:graphicFrame>
        <p:nvGraphicFramePr>
          <p:cNvPr id="4" name="Diagramme 3"/>
          <p:cNvGraphicFramePr/>
          <p:nvPr>
            <p:extLst>
              <p:ext uri="{D42A27DB-BD31-4B8C-83A1-F6EECF244321}">
                <p14:modId xmlns:p14="http://schemas.microsoft.com/office/powerpoint/2010/main" val="1193689182"/>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42" y="4714884"/>
            <a:ext cx="189174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767307" y="4714884"/>
            <a:ext cx="1971735"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D8738FA4-BC36-CF48-BF99-0D08F6D9D98B}"/>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2CCD1477-F7A5-ED40-A2D0-43B5AEE013D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EBB1CB22-7DCB-FE44-A8D5-F737EC4ACE3B}"/>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560CA9F7-87D2-EC4E-A8E1-402EE40CA687}"/>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D0AD0CFC-BF5A-5B45-AC9B-12745D03469F}"/>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1EAF21D0-BB68-4A44-ADCA-60620D325927}"/>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276DDC65-56A2-0F41-BFC6-1A542251907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0DD1A417-5719-5843-85FF-D995846BAFF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364D95F2-A258-7447-BC68-F50E41D8204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84F5460E-8848-1E4C-BE5D-6CEB1061A70D}"/>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478438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a:gsLst>
              <a:gs pos="0">
                <a:schemeClr val="bg1">
                  <a:lumMod val="50000"/>
                </a:schemeClr>
              </a:gs>
              <a:gs pos="80000">
                <a:schemeClr val="bg1">
                  <a:lumMod val="65000"/>
                </a:schemeClr>
              </a:gs>
              <a:gs pos="100000">
                <a:schemeClr val="bg1">
                  <a:lumMod val="85000"/>
                </a:schemeClr>
              </a:gs>
            </a:gsLst>
          </a:gradFill>
        </p:spPr>
        <p:style>
          <a:lnRef idx="0">
            <a:schemeClr val="accent5"/>
          </a:lnRef>
          <a:fillRef idx="3">
            <a:schemeClr val="accent5"/>
          </a:fillRef>
          <a:effectRef idx="3">
            <a:schemeClr val="accent5"/>
          </a:effectRef>
          <a:fontRef idx="minor">
            <a:schemeClr val="lt1"/>
          </a:fontRef>
        </p:style>
        <p:txBody>
          <a:bodyPr>
            <a:normAutofit fontScale="90000"/>
          </a:bodyPr>
          <a:lstStyle/>
          <a:p>
            <a:pPr lvl="0"/>
            <a:r>
              <a:rPr lang="fr-FR" b="1" dirty="0"/>
              <a:t>L’ENTREPRISE  VEND-ELLE UN PRODUIT OU UNE IMAGE ? </a:t>
            </a:r>
            <a:endParaRPr lang="fr-FR" dirty="0"/>
          </a:p>
        </p:txBody>
      </p:sp>
      <p:sp>
        <p:nvSpPr>
          <p:cNvPr id="3" name="Espace réservé du contenu 2"/>
          <p:cNvSpPr>
            <a:spLocks noGrp="1"/>
          </p:cNvSpPr>
          <p:nvPr>
            <p:ph idx="1"/>
          </p:nvPr>
        </p:nvSpPr>
        <p:spPr>
          <a:xfrm>
            <a:off x="428596" y="1785926"/>
            <a:ext cx="8229600" cy="1114420"/>
          </a:xfrm>
        </p:spPr>
        <p:txBody>
          <a:bodyPr/>
          <a:lstStyle/>
          <a:p>
            <a:r>
              <a:rPr lang="fr-FR" dirty="0"/>
              <a:t>Comment caractérise-t-on une gamme de produits?</a:t>
            </a:r>
          </a:p>
        </p:txBody>
      </p:sp>
      <p:graphicFrame>
        <p:nvGraphicFramePr>
          <p:cNvPr id="4" name="Diagramme 3"/>
          <p:cNvGraphicFramePr/>
          <p:nvPr>
            <p:extLst>
              <p:ext uri="{D42A27DB-BD31-4B8C-83A1-F6EECF244321}">
                <p14:modId xmlns:p14="http://schemas.microsoft.com/office/powerpoint/2010/main" val="3900374075"/>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7DD35E0C-1AD2-7C48-A6E2-8D57AA544777}"/>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6279D56E-B13B-3B4E-A4F3-DBF917919D8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6470B92D-0BDC-7A4B-8B65-C91D36784647}"/>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37BE4659-BE7F-8F43-ADC7-E9219372252F}"/>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22B08CBC-DA32-AD43-A4B2-DB98BE239854}"/>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3D306203-D036-AE4E-88C5-4DFAF28D2126}"/>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1F829050-AADA-444E-9B5B-0EAC6C999B8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625FAE13-18F7-DB46-9817-41F5D0BE45B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56152B19-A3EA-A641-8B0E-6694A0DD408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A81028D2-519B-E944-A8C3-DF059FBEBC7E}"/>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91315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a:gsLst>
              <a:gs pos="0">
                <a:schemeClr val="bg1">
                  <a:lumMod val="50000"/>
                </a:schemeClr>
              </a:gs>
              <a:gs pos="80000">
                <a:schemeClr val="bg1">
                  <a:lumMod val="65000"/>
                </a:schemeClr>
              </a:gs>
              <a:gs pos="100000">
                <a:schemeClr val="bg1">
                  <a:lumMod val="85000"/>
                </a:schemeClr>
              </a:gs>
            </a:gsLst>
          </a:gradFill>
        </p:spPr>
        <p:style>
          <a:lnRef idx="0">
            <a:schemeClr val="accent5"/>
          </a:lnRef>
          <a:fillRef idx="3">
            <a:schemeClr val="accent5"/>
          </a:fillRef>
          <a:effectRef idx="3">
            <a:schemeClr val="accent5"/>
          </a:effectRef>
          <a:fontRef idx="minor">
            <a:schemeClr val="lt1"/>
          </a:fontRef>
        </p:style>
        <p:txBody>
          <a:bodyPr>
            <a:normAutofit fontScale="90000"/>
          </a:bodyPr>
          <a:lstStyle/>
          <a:p>
            <a:pPr lvl="0"/>
            <a:r>
              <a:rPr lang="fr-FR" b="1" dirty="0"/>
              <a:t>L’ENTREPRISE  VEND-ELLE UN PRODUIT OU UNE IMAGE ? </a:t>
            </a: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Citez 5 qualités commerciales que peut avoir une marque.</a:t>
            </a:r>
          </a:p>
          <a:p>
            <a:endParaRPr lang="fr-FR" dirty="0"/>
          </a:p>
        </p:txBody>
      </p:sp>
      <p:graphicFrame>
        <p:nvGraphicFramePr>
          <p:cNvPr id="4" name="Diagramme 3"/>
          <p:cNvGraphicFramePr/>
          <p:nvPr>
            <p:extLst>
              <p:ext uri="{D42A27DB-BD31-4B8C-83A1-F6EECF244321}">
                <p14:modId xmlns:p14="http://schemas.microsoft.com/office/powerpoint/2010/main" val="934256701"/>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43042" y="4714884"/>
            <a:ext cx="1891744"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767307" y="4714884"/>
            <a:ext cx="1971735"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2B5F1D4B-C02D-F64C-BE5C-00784FCE585E}"/>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BDDBB341-0673-9748-AFE8-29FB772289C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08E7AC05-C597-F942-911D-8B13B1D63760}"/>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1F9D5A0B-F1EB-9444-8A4F-79C66C75C6F2}"/>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B0F13ACD-782D-D244-AE73-1A1EA033500A}"/>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0D524F2B-98D1-A64D-BC3E-AC5232B74F6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2D56549B-6155-384C-BE53-E206D94F4F23}"/>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DCF142ED-C81E-1746-907F-03EC0B13F8C1}"/>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B643B051-6554-B84E-8414-A05212446F6C}"/>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FE9BC7D0-56CC-0E4E-8665-E9D05F6E361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002433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a:gsLst>
              <a:gs pos="0">
                <a:schemeClr val="bg1">
                  <a:lumMod val="50000"/>
                </a:schemeClr>
              </a:gs>
              <a:gs pos="80000">
                <a:schemeClr val="bg1">
                  <a:lumMod val="65000"/>
                </a:schemeClr>
              </a:gs>
              <a:gs pos="100000">
                <a:schemeClr val="bg1">
                  <a:lumMod val="85000"/>
                </a:schemeClr>
              </a:gs>
            </a:gsLst>
          </a:gradFill>
        </p:spPr>
        <p:style>
          <a:lnRef idx="0">
            <a:schemeClr val="accent5"/>
          </a:lnRef>
          <a:fillRef idx="3">
            <a:schemeClr val="accent5"/>
          </a:fillRef>
          <a:effectRef idx="3">
            <a:schemeClr val="accent5"/>
          </a:effectRef>
          <a:fontRef idx="minor">
            <a:schemeClr val="lt1"/>
          </a:fontRef>
        </p:style>
        <p:txBody>
          <a:bodyPr>
            <a:normAutofit fontScale="90000"/>
          </a:bodyPr>
          <a:lstStyle/>
          <a:p>
            <a:pPr lvl="0"/>
            <a:r>
              <a:rPr lang="fr-FR" b="1" dirty="0"/>
              <a:t>L’ENTREPRISE  VEND-ELLE UN PRODUIT OU UNE IMAGE ? </a:t>
            </a: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Quel organisme gère les droits de propriété sur les noms de marque ?</a:t>
            </a:r>
          </a:p>
          <a:p>
            <a:endParaRPr lang="fr-FR" dirty="0"/>
          </a:p>
        </p:txBody>
      </p:sp>
      <p:graphicFrame>
        <p:nvGraphicFramePr>
          <p:cNvPr id="4" name="Diagramme 3"/>
          <p:cNvGraphicFramePr/>
          <p:nvPr>
            <p:extLst>
              <p:ext uri="{D42A27DB-BD31-4B8C-83A1-F6EECF244321}">
                <p14:modId xmlns:p14="http://schemas.microsoft.com/office/powerpoint/2010/main" val="2164553662"/>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79255" cy="646331"/>
          </a:xfrm>
          <a:prstGeom prst="rect">
            <a:avLst/>
          </a:prstGeom>
          <a:noFill/>
        </p:spPr>
        <p:txBody>
          <a:bodyPr wrap="square" rtlCol="0">
            <a:spAutoFit/>
          </a:bodyPr>
          <a:lstStyle/>
          <a:p>
            <a:r>
              <a:rPr lang="fr-FR" sz="3600" dirty="0"/>
              <a:t>  CARRE  </a:t>
            </a:r>
          </a:p>
        </p:txBody>
      </p:sp>
      <p:sp>
        <p:nvSpPr>
          <p:cNvPr id="7" name="ZoneTexte 6">
            <a:hlinkClick r:id="rId10" action="ppaction://hlinksldjump"/>
          </p:cNvPr>
          <p:cNvSpPr txBox="1"/>
          <p:nvPr/>
        </p:nvSpPr>
        <p:spPr>
          <a:xfrm>
            <a:off x="5859787" y="4714884"/>
            <a:ext cx="1879255"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5C0689CE-FB5C-404F-94B3-DD483E98163A}"/>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F296FF34-723C-104A-8B74-49FEFB0FF0E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AC1D9150-C972-5646-B515-643B53A80C81}"/>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36FC0052-EE08-3B42-9FC4-146E97D91C49}"/>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56B8B765-B13E-4643-9CA3-75E4F970E38D}"/>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90CD6CC1-FE6F-6D42-ABE3-8DA2261365A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87C3743F-6042-2348-9CB8-15A456950D4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9570EB3F-5ECB-E84E-9413-04448F2AAD63}"/>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506E42C9-6FC5-8F46-89B1-5AF38AF70E5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E502F31B-B2A8-0E44-A688-976995E40B5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52785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0D30A3-B65B-8646-8CA5-11B9366429F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274D84AA-3AF5-8449-9297-853BB1626C02}"/>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57329266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029128073"/>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Qu’appelle-t-on « offre globale » ?</a:t>
            </a:r>
          </a:p>
        </p:txBody>
      </p:sp>
      <p:sp>
        <p:nvSpPr>
          <p:cNvPr id="4" name="Rectangle à coins arrondis 3"/>
          <p:cNvSpPr/>
          <p:nvPr/>
        </p:nvSpPr>
        <p:spPr>
          <a:xfrm>
            <a:off x="428596" y="4000504"/>
            <a:ext cx="8215370" cy="796648"/>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16BEDAAD-5645-D244-A2E5-39C1D6A72F7D}"/>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E6ACC3EE-10F1-754A-9C4F-D674257F8A2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1CAE5832-AC3B-FF49-B7BB-8D961928A198}"/>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0B59B2A5-FA99-EF4F-8787-B1F1F3E425B7}"/>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2" name="Graphique 11" descr="Index pointant vers la droite">
            <a:extLst>
              <a:ext uri="{FF2B5EF4-FFF2-40B4-BE49-F238E27FC236}">
                <a16:creationId xmlns:a16="http://schemas.microsoft.com/office/drawing/2014/main" id="{07A4C1DC-3DC3-8D41-96D5-2B441F9F6DC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3" name="Rectangle 12">
            <a:extLst>
              <a:ext uri="{FF2B5EF4-FFF2-40B4-BE49-F238E27FC236}">
                <a16:creationId xmlns:a16="http://schemas.microsoft.com/office/drawing/2014/main" id="{4642975D-4F1D-E84F-A112-EDF43F107A44}"/>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4" name="Groupe 13">
            <a:extLst>
              <a:ext uri="{FF2B5EF4-FFF2-40B4-BE49-F238E27FC236}">
                <a16:creationId xmlns:a16="http://schemas.microsoft.com/office/drawing/2014/main" id="{38CCA6E6-7C2D-664F-A7A3-8F1BBD785BD4}"/>
              </a:ext>
            </a:extLst>
          </p:cNvPr>
          <p:cNvGrpSpPr/>
          <p:nvPr/>
        </p:nvGrpSpPr>
        <p:grpSpPr>
          <a:xfrm>
            <a:off x="0" y="-58669"/>
            <a:ext cx="9144000" cy="379585"/>
            <a:chOff x="0" y="5836622"/>
            <a:chExt cx="9144000" cy="379585"/>
          </a:xfrm>
        </p:grpSpPr>
        <p:sp>
          <p:nvSpPr>
            <p:cNvPr id="15" name="Rectangle 14">
              <a:extLst>
                <a:ext uri="{FF2B5EF4-FFF2-40B4-BE49-F238E27FC236}">
                  <a16:creationId xmlns:a16="http://schemas.microsoft.com/office/drawing/2014/main" id="{9F2F7AE6-D1AA-4C42-B534-A281BE090BD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D382E9B2-BD07-504B-AACF-87A6EF101CB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7" name="ZoneTexte 16">
              <a:extLst>
                <a:ext uri="{FF2B5EF4-FFF2-40B4-BE49-F238E27FC236}">
                  <a16:creationId xmlns:a16="http://schemas.microsoft.com/office/drawing/2014/main" id="{F1610206-3B68-FC44-B320-CC83975346D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8" name="ZoneTexte 17">
              <a:extLst>
                <a:ext uri="{FF2B5EF4-FFF2-40B4-BE49-F238E27FC236}">
                  <a16:creationId xmlns:a16="http://schemas.microsoft.com/office/drawing/2014/main" id="{DF2941FB-7839-A342-A1A1-B8AB4BEE6D7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9" name="ZoneTexte 18">
              <a:extLst>
                <a:ext uri="{FF2B5EF4-FFF2-40B4-BE49-F238E27FC236}">
                  <a16:creationId xmlns:a16="http://schemas.microsoft.com/office/drawing/2014/main" id="{B2D2C190-B8FF-E542-89F5-4DD1131D0A74}"/>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21089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0" fill="hold"/>
                                        <p:tgtEl>
                                          <p:spTgt spid="14"/>
                                        </p:tgtEl>
                                        <p:attrNameLst>
                                          <p:attrName>ppt_x</p:attrName>
                                        </p:attrNameLst>
                                      </p:cBhvr>
                                      <p:tavLst>
                                        <p:tav tm="0">
                                          <p:val>
                                            <p:strVal val="0-#ppt_w/2"/>
                                          </p:val>
                                        </p:tav>
                                        <p:tav tm="100000">
                                          <p:val>
                                            <p:strVal val="#ppt_x"/>
                                          </p:val>
                                        </p:tav>
                                      </p:tavLst>
                                    </p:anim>
                                    <p:anim calcmode="lin" valueType="num">
                                      <p:cBhvr additive="base">
                                        <p:cTn id="8" dur="20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Qu’appelle-t-on « offre globale » ?</a:t>
            </a:r>
          </a:p>
        </p:txBody>
      </p:sp>
      <p:graphicFrame>
        <p:nvGraphicFramePr>
          <p:cNvPr id="6" name="Espace réservé du contenu 6"/>
          <p:cNvGraphicFramePr>
            <a:graphicFrameLocks/>
          </p:cNvGraphicFramePr>
          <p:nvPr>
            <p:extLst>
              <p:ext uri="{D42A27DB-BD31-4B8C-83A1-F6EECF244321}">
                <p14:modId xmlns:p14="http://schemas.microsoft.com/office/powerpoint/2010/main" val="1028517463"/>
              </p:ext>
            </p:extLst>
          </p:nvPr>
        </p:nvGraphicFramePr>
        <p:xfrm>
          <a:off x="571472" y="2019062"/>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313106753"/>
              </p:ext>
            </p:extLst>
          </p:nvPr>
        </p:nvGraphicFramePr>
        <p:xfrm>
          <a:off x="571472" y="3591271"/>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Bouton d'action : Précédent 4">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7" name="Rectangle à coins arrondis 6"/>
          <p:cNvSpPr/>
          <p:nvPr/>
        </p:nvSpPr>
        <p:spPr>
          <a:xfrm>
            <a:off x="561673" y="2819746"/>
            <a:ext cx="8215370" cy="5715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9" name="Groupe 8">
            <a:extLst>
              <a:ext uri="{FF2B5EF4-FFF2-40B4-BE49-F238E27FC236}">
                <a16:creationId xmlns:a16="http://schemas.microsoft.com/office/drawing/2014/main" id="{4B1783CE-5FE7-2F40-AC99-41305AA91A0F}"/>
              </a:ext>
            </a:extLst>
          </p:cNvPr>
          <p:cNvGrpSpPr/>
          <p:nvPr/>
        </p:nvGrpSpPr>
        <p:grpSpPr>
          <a:xfrm>
            <a:off x="6726553" y="5840003"/>
            <a:ext cx="1636924" cy="1008391"/>
            <a:chOff x="0" y="4580849"/>
            <a:chExt cx="1636924" cy="1008391"/>
          </a:xfrm>
        </p:grpSpPr>
        <p:pic>
          <p:nvPicPr>
            <p:cNvPr id="10" name="Graphique 9" descr="Index pointant vers la droite">
              <a:extLst>
                <a:ext uri="{FF2B5EF4-FFF2-40B4-BE49-F238E27FC236}">
                  <a16:creationId xmlns:a16="http://schemas.microsoft.com/office/drawing/2014/main" id="{17B23A99-3AEF-D74D-A0D9-F7596E48A46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1" name="Rectangle 10">
              <a:extLst>
                <a:ext uri="{FF2B5EF4-FFF2-40B4-BE49-F238E27FC236}">
                  <a16:creationId xmlns:a16="http://schemas.microsoft.com/office/drawing/2014/main" id="{A6A9891F-5020-4B45-8AA9-B1F70E4CC129}"/>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61A9C264-4E6D-E04A-82E9-923D8A51C743}"/>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4986A5C4-D791-A14D-8254-C92F38D20FE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DA590495-00C5-E148-8E11-B67378E85499}"/>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9623C2E7-75A1-7F4E-90E7-FC9D16F9EEA4}"/>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4DE8C3CE-136C-C445-BDF5-4A13968FA7E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B11C3B35-232E-AF41-B14F-72C3D71782A8}"/>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AB539E1C-E8CE-F745-B5F3-5C45DCFBA68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6C2FB7A3-0377-254A-BC78-4F6C1990490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BF58AC28-A741-624B-8E7A-4FE36CC11EC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26824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457200" y="2769413"/>
            <a:ext cx="8229600" cy="1159654"/>
            <a:chOff x="0" y="1499219"/>
            <a:chExt cx="8229600" cy="1319175"/>
          </a:xfrm>
        </p:grpSpPr>
        <p:sp>
          <p:nvSpPr>
            <p:cNvPr id="5" name="Rectangle à coins arrondis 4"/>
            <p:cNvSpPr/>
            <p:nvPr/>
          </p:nvSpPr>
          <p:spPr>
            <a:xfrm>
              <a:off x="0" y="1499219"/>
              <a:ext cx="8229600" cy="1319175"/>
            </a:xfrm>
            <a:prstGeom prst="roundRect">
              <a:avLst/>
            </a:prstGeom>
          </p:spPr>
          <p:style>
            <a:lnRef idx="0">
              <a:schemeClr val="accent6"/>
            </a:lnRef>
            <a:fillRef idx="3">
              <a:schemeClr val="accent6"/>
            </a:fillRef>
            <a:effectRef idx="3">
              <a:schemeClr val="accent6"/>
            </a:effectRef>
            <a:fontRef idx="minor">
              <a:schemeClr val="lt1"/>
            </a:fontRef>
          </p:style>
        </p:sp>
        <p:sp>
          <p:nvSpPr>
            <p:cNvPr id="6" name="Rectangle 5"/>
            <p:cNvSpPr/>
            <p:nvPr/>
          </p:nvSpPr>
          <p:spPr>
            <a:xfrm>
              <a:off x="64397" y="1563616"/>
              <a:ext cx="8100806" cy="1190381"/>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lvl="0"/>
              <a:r>
                <a:rPr lang="fr-FR" sz="4400" dirty="0"/>
                <a:t>Produit/service principal + service associé</a:t>
              </a:r>
            </a:p>
          </p:txBody>
        </p:sp>
      </p:grpSp>
      <p:sp>
        <p:nvSpPr>
          <p:cNvPr id="10"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Qu’appelle-t-on « offre globale » ?</a:t>
            </a:r>
          </a:p>
        </p:txBody>
      </p:sp>
      <p:sp>
        <p:nvSpPr>
          <p:cNvPr id="11" name="Bouton d'action : Précédent 10">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2" name="Rectangle à coins arrondis 11"/>
          <p:cNvSpPr/>
          <p:nvPr/>
        </p:nvSpPr>
        <p:spPr>
          <a:xfrm>
            <a:off x="464315" y="2769413"/>
            <a:ext cx="8215370" cy="1143008"/>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a:extLst>
              <a:ext uri="{FF2B5EF4-FFF2-40B4-BE49-F238E27FC236}">
                <a16:creationId xmlns:a16="http://schemas.microsoft.com/office/drawing/2014/main" id="{886B2BA3-E70E-D94C-9305-D6E0B7B01803}"/>
              </a:ext>
            </a:extLst>
          </p:cNvPr>
          <p:cNvGrpSpPr/>
          <p:nvPr/>
        </p:nvGrpSpPr>
        <p:grpSpPr>
          <a:xfrm>
            <a:off x="6726553" y="5840003"/>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7159BC8E-F296-8D4A-B998-B0E1A8D98C5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3" name="Rectangle 12">
              <a:extLst>
                <a:ext uri="{FF2B5EF4-FFF2-40B4-BE49-F238E27FC236}">
                  <a16:creationId xmlns:a16="http://schemas.microsoft.com/office/drawing/2014/main" id="{4918908F-CF91-7744-85BF-3337201E2C0D}"/>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ZoneTexte 13">
            <a:extLst>
              <a:ext uri="{FF2B5EF4-FFF2-40B4-BE49-F238E27FC236}">
                <a16:creationId xmlns:a16="http://schemas.microsoft.com/office/drawing/2014/main" id="{7A7631AC-5F68-A746-B4AD-A9A5224B1549}"/>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grpSp>
        <p:nvGrpSpPr>
          <p:cNvPr id="15" name="Groupe 14">
            <a:extLst>
              <a:ext uri="{FF2B5EF4-FFF2-40B4-BE49-F238E27FC236}">
                <a16:creationId xmlns:a16="http://schemas.microsoft.com/office/drawing/2014/main" id="{41527E41-6AAD-204F-9BF0-51DC226954AD}"/>
              </a:ext>
            </a:extLst>
          </p:cNvPr>
          <p:cNvGrpSpPr/>
          <p:nvPr/>
        </p:nvGrpSpPr>
        <p:grpSpPr>
          <a:xfrm rot="16200000">
            <a:off x="2914722" y="5056708"/>
            <a:ext cx="1730377" cy="1872206"/>
            <a:chOff x="-93453" y="4580849"/>
            <a:chExt cx="1730377" cy="1872206"/>
          </a:xfrm>
        </p:grpSpPr>
        <p:pic>
          <p:nvPicPr>
            <p:cNvPr id="16" name="Graphique 15" descr="Index pointant vers la droite">
              <a:extLst>
                <a:ext uri="{FF2B5EF4-FFF2-40B4-BE49-F238E27FC236}">
                  <a16:creationId xmlns:a16="http://schemas.microsoft.com/office/drawing/2014/main" id="{C8D0F708-1987-4C4E-87AA-1A84EBE2EDC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524" y="4580849"/>
              <a:ext cx="914400" cy="914400"/>
            </a:xfrm>
            <a:prstGeom prst="rect">
              <a:avLst/>
            </a:prstGeom>
          </p:spPr>
        </p:pic>
        <p:sp>
          <p:nvSpPr>
            <p:cNvPr id="17" name="Rectangle 16">
              <a:extLst>
                <a:ext uri="{FF2B5EF4-FFF2-40B4-BE49-F238E27FC236}">
                  <a16:creationId xmlns:a16="http://schemas.microsoft.com/office/drawing/2014/main" id="{602B0965-6E35-084F-AD97-20504A02A559}"/>
                </a:ext>
              </a:extLst>
            </p:cNvPr>
            <p:cNvSpPr/>
            <p:nvPr/>
          </p:nvSpPr>
          <p:spPr>
            <a:xfrm rot="5400000">
              <a:off x="-478634" y="5156445"/>
              <a:ext cx="1681791" cy="91142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1°Attendez la réponse des élèves puis cliquez pour faire apparaître la bonne réponse</a:t>
              </a:r>
            </a:p>
          </p:txBody>
        </p:sp>
      </p:grpSp>
      <p:grpSp>
        <p:nvGrpSpPr>
          <p:cNvPr id="18" name="Groupe 17">
            <a:extLst>
              <a:ext uri="{FF2B5EF4-FFF2-40B4-BE49-F238E27FC236}">
                <a16:creationId xmlns:a16="http://schemas.microsoft.com/office/drawing/2014/main" id="{FFAD3011-3D88-5F4B-A876-688E0C4E50D3}"/>
              </a:ext>
            </a:extLst>
          </p:cNvPr>
          <p:cNvGrpSpPr/>
          <p:nvPr/>
        </p:nvGrpSpPr>
        <p:grpSpPr>
          <a:xfrm>
            <a:off x="0" y="-58669"/>
            <a:ext cx="9144000" cy="379585"/>
            <a:chOff x="0" y="5836622"/>
            <a:chExt cx="9144000" cy="379585"/>
          </a:xfrm>
        </p:grpSpPr>
        <p:sp>
          <p:nvSpPr>
            <p:cNvPr id="19" name="Rectangle 18">
              <a:extLst>
                <a:ext uri="{FF2B5EF4-FFF2-40B4-BE49-F238E27FC236}">
                  <a16:creationId xmlns:a16="http://schemas.microsoft.com/office/drawing/2014/main" id="{A35EED4E-E599-304B-982E-2333FC56CFB3}"/>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06C59CFD-7283-F54C-84A7-F1FCD12C55CD}"/>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1" name="ZoneTexte 20">
              <a:extLst>
                <a:ext uri="{FF2B5EF4-FFF2-40B4-BE49-F238E27FC236}">
                  <a16:creationId xmlns:a16="http://schemas.microsoft.com/office/drawing/2014/main" id="{2B2AD518-3817-1442-802D-A62D085BC5E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2" name="ZoneTexte 21">
              <a:extLst>
                <a:ext uri="{FF2B5EF4-FFF2-40B4-BE49-F238E27FC236}">
                  <a16:creationId xmlns:a16="http://schemas.microsoft.com/office/drawing/2014/main" id="{6FCF2892-AA34-EF42-B8FE-0DDCF9383562}"/>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3" name="ZoneTexte 22">
              <a:extLst>
                <a:ext uri="{FF2B5EF4-FFF2-40B4-BE49-F238E27FC236}">
                  <a16:creationId xmlns:a16="http://schemas.microsoft.com/office/drawing/2014/main" id="{797CC011-0176-F342-BC0D-8B227B8BEC2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27218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00" fill="hold"/>
                                        <p:tgtEl>
                                          <p:spTgt spid="18"/>
                                        </p:tgtEl>
                                        <p:attrNameLst>
                                          <p:attrName>ppt_x</p:attrName>
                                        </p:attrNameLst>
                                      </p:cBhvr>
                                      <p:tavLst>
                                        <p:tav tm="0">
                                          <p:val>
                                            <p:strVal val="0-#ppt_w/2"/>
                                          </p:val>
                                        </p:tav>
                                        <p:tav tm="100000">
                                          <p:val>
                                            <p:strVal val="#ppt_x"/>
                                          </p:val>
                                        </p:tav>
                                      </p:tavLst>
                                    </p:anim>
                                    <p:anim calcmode="lin" valueType="num">
                                      <p:cBhvr additive="base">
                                        <p:cTn id="8" dur="20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794737389"/>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500034" y="642918"/>
            <a:ext cx="8229600" cy="1114420"/>
          </a:xfrm>
          <a:prstGeom prst="rect">
            <a:avLst/>
          </a:prstGeom>
        </p:spPr>
        <p:txBody>
          <a:bodyPr vert="horz" lIns="91440" tIns="45720" rIns="91440" bIns="45720" rtlCol="0">
            <a:normAutofit/>
          </a:bodyPr>
          <a:lstStyle/>
          <a:p>
            <a:r>
              <a:rPr lang="fr-FR" sz="2800" dirty="0"/>
              <a:t>Comment caractérise-t-on une gamme de produits ?</a:t>
            </a:r>
          </a:p>
        </p:txBody>
      </p:sp>
      <p:sp>
        <p:nvSpPr>
          <p:cNvPr id="4" name="Espace réservé du contenu 2"/>
          <p:cNvSpPr txBox="1">
            <a:spLocks/>
          </p:cNvSpPr>
          <p:nvPr/>
        </p:nvSpPr>
        <p:spPr>
          <a:xfrm>
            <a:off x="428596" y="1785926"/>
            <a:ext cx="8229600" cy="111442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à coins arrondis 4"/>
          <p:cNvSpPr/>
          <p:nvPr/>
        </p:nvSpPr>
        <p:spPr>
          <a:xfrm>
            <a:off x="428596" y="250030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1126E1DB-1F5A-074A-A74F-1B7C9B75B0C1}"/>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C80D8892-A1CE-6048-8214-36DDECDB1CD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D838FBB-A6CA-4E48-8AFD-6AA2E6B9160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7268DB22-6FA6-E744-AE36-4C67EFC0B492}"/>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58E7B8EA-8EC4-084E-A654-4035A2646F77}"/>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3935F8DD-7430-8B4E-8C54-926F6C311F8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39555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fr-FR" sz="2200" b="1" dirty="0"/>
              <a:t>LE CONSOMMATEUR EST-IL TOUJOURS RATIONNEL DANS SES CHOIX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Quels sont les 3 grands types d’achat ?</a:t>
            </a:r>
          </a:p>
        </p:txBody>
      </p:sp>
      <p:graphicFrame>
        <p:nvGraphicFramePr>
          <p:cNvPr id="4" name="Diagramme 3"/>
          <p:cNvGraphicFramePr/>
          <p:nvPr>
            <p:extLst>
              <p:ext uri="{D42A27DB-BD31-4B8C-83A1-F6EECF244321}">
                <p14:modId xmlns:p14="http://schemas.microsoft.com/office/powerpoint/2010/main" val="3884677850"/>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lIns="90000"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00AEECA8-7D9C-3E41-B91B-1C8FB34ADB4B}"/>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8691B0DB-392E-744C-8D75-9418C6F4E75F}"/>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8024FFB2-E27A-504B-83AC-085ABD0670B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A4C97C36-6337-564B-936B-BE1AAA19620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F8B20EAD-D3E8-B349-AD6B-914A47564D25}"/>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85DAF46F-66B2-CA41-86C7-A1B5C143B2D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01282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6"/>
          <p:cNvGraphicFramePr>
            <a:graphicFrameLocks/>
          </p:cNvGraphicFramePr>
          <p:nvPr>
            <p:extLst>
              <p:ext uri="{D42A27DB-BD31-4B8C-83A1-F6EECF244321}">
                <p14:modId xmlns:p14="http://schemas.microsoft.com/office/powerpoint/2010/main" val="1259586334"/>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3219213922"/>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Comment caractérise-t-on une gamme de produits ?</a:t>
            </a:r>
          </a:p>
        </p:txBody>
      </p:sp>
      <p:sp>
        <p:nvSpPr>
          <p:cNvPr id="7" name="Rectangle à coins arrondis 6"/>
          <p:cNvSpPr/>
          <p:nvPr/>
        </p:nvSpPr>
        <p:spPr>
          <a:xfrm>
            <a:off x="571472" y="2643182"/>
            <a:ext cx="8215370" cy="642942"/>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Bouton d'action : Précédent 9">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563E1AE5-8639-8C43-9B0C-E3E875D23C37}"/>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BE141BCC-785F-A343-B2A3-58E59163D90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BAA6EFCE-D0B6-5A44-A44F-9B6BA95A355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AD2A62CA-0160-FD44-ACC5-E81C273B544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1A3F4EA4-F0FB-284C-9C00-332F5CDD255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380C9F55-DAE9-9249-BBB2-C4D0ADFA3418}"/>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76155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357158" y="642918"/>
            <a:ext cx="8229600" cy="1114420"/>
          </a:xfrm>
          <a:prstGeom prst="rect">
            <a:avLst/>
          </a:prstGeom>
        </p:spPr>
        <p:txBody>
          <a:bodyPr vert="horz" lIns="91440" tIns="45720" rIns="91440" bIns="45720" rtlCol="0">
            <a:normAutofit/>
          </a:bodyPr>
          <a:lstStyle/>
          <a:p>
            <a:r>
              <a:rPr lang="fr-FR" sz="2800" dirty="0"/>
              <a:t>Comment caractérise-t-on une gamme de produits ?</a:t>
            </a:r>
          </a:p>
        </p:txBody>
      </p:sp>
      <p:grpSp>
        <p:nvGrpSpPr>
          <p:cNvPr id="5" name="Groupe 4"/>
          <p:cNvGrpSpPr/>
          <p:nvPr/>
        </p:nvGrpSpPr>
        <p:grpSpPr>
          <a:xfrm>
            <a:off x="457200" y="2769413"/>
            <a:ext cx="8229600" cy="1231091"/>
            <a:chOff x="0" y="0"/>
            <a:chExt cx="8229600" cy="1319174"/>
          </a:xfrm>
          <a:solidFill>
            <a:schemeClr val="bg1">
              <a:lumMod val="50000"/>
            </a:schemeClr>
          </a:solidFill>
        </p:grpSpPr>
        <p:sp>
          <p:nvSpPr>
            <p:cNvPr id="6" name="Rectangle à coins arrondis 5"/>
            <p:cNvSpPr/>
            <p:nvPr/>
          </p:nvSpPr>
          <p:spPr>
            <a:xfrm>
              <a:off x="0" y="0"/>
              <a:ext cx="8229600" cy="131917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7" name="Rectangle 6"/>
            <p:cNvSpPr/>
            <p:nvPr/>
          </p:nvSpPr>
          <p:spPr>
            <a:xfrm>
              <a:off x="64397" y="64397"/>
              <a:ext cx="8100806" cy="119038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lvl="0" algn="l" defTabSz="2444750">
                <a:lnSpc>
                  <a:spcPct val="90000"/>
                </a:lnSpc>
                <a:spcBef>
                  <a:spcPct val="0"/>
                </a:spcBef>
                <a:spcAft>
                  <a:spcPct val="35000"/>
                </a:spcAft>
              </a:pPr>
              <a:r>
                <a:rPr lang="fr-FR" sz="4400" kern="1200" dirty="0"/>
                <a:t>Largeur + profondeur + ampleur</a:t>
              </a:r>
            </a:p>
          </p:txBody>
        </p:sp>
      </p:grpSp>
      <p:sp>
        <p:nvSpPr>
          <p:cNvPr id="8" name="Rectangle à coins arrondis 7"/>
          <p:cNvSpPr/>
          <p:nvPr/>
        </p:nvSpPr>
        <p:spPr>
          <a:xfrm>
            <a:off x="428596" y="2786058"/>
            <a:ext cx="8215370" cy="1214446"/>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Bouton d'action : Précédent 9">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5A16E1EB-641D-5F4F-B7F9-5464EED97F99}"/>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D555ADAE-C347-0545-AAFD-2EBB9D498C3B}"/>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C650C1C1-A861-ED4D-A1D2-6C0B295CC01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964BA90B-D262-9B40-80C8-D3DF977D138D}"/>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61C580AC-379F-1248-893B-FA860BCA8E0F}"/>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5A96CB38-5027-F946-B78B-E74DB7A2881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311090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1008211832"/>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3200" dirty="0"/>
              <a:t>Citez 5 qualités commerciales que peut avoir une marque.</a:t>
            </a:r>
          </a:p>
        </p:txBody>
      </p:sp>
      <p:sp>
        <p:nvSpPr>
          <p:cNvPr id="4" name="Rectangle à coins arrondis 3"/>
          <p:cNvSpPr/>
          <p:nvPr/>
        </p:nvSpPr>
        <p:spPr>
          <a:xfrm>
            <a:off x="428596" y="4000504"/>
            <a:ext cx="8215370" cy="13007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outon d'action : Précédent 4">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6" name="Groupe 5">
            <a:extLst>
              <a:ext uri="{FF2B5EF4-FFF2-40B4-BE49-F238E27FC236}">
                <a16:creationId xmlns:a16="http://schemas.microsoft.com/office/drawing/2014/main" id="{E31ADED1-C8BA-C04E-828A-ABC5B2D94143}"/>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8249CC56-2126-3D42-9C8F-165EBBB813B5}"/>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63194946-7D27-1A42-AB8C-7319D67F85B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A1705D84-AED1-5D4D-8CE6-40862AD73F94}"/>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E847CA89-DE1C-9E4E-A8CF-30520DA6AF6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5504DDF0-5804-5A4E-A010-93852D973BA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54268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0-#ppt_w/2"/>
                                          </p:val>
                                        </p:tav>
                                        <p:tav tm="100000">
                                          <p:val>
                                            <p:strVal val="#ppt_x"/>
                                          </p:val>
                                        </p:tav>
                                      </p:tavLst>
                                    </p:anim>
                                    <p:anim calcmode="lin" valueType="num">
                                      <p:cBhvr additive="base">
                                        <p:cTn id="8" dur="20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Citez 5 qualités commerciales que peut avoir une marque.</a:t>
            </a:r>
          </a:p>
        </p:txBody>
      </p:sp>
      <p:graphicFrame>
        <p:nvGraphicFramePr>
          <p:cNvPr id="6" name="Espace réservé du contenu 6"/>
          <p:cNvGraphicFramePr>
            <a:graphicFrameLocks/>
          </p:cNvGraphicFramePr>
          <p:nvPr>
            <p:extLst>
              <p:ext uri="{D42A27DB-BD31-4B8C-83A1-F6EECF244321}">
                <p14:modId xmlns:p14="http://schemas.microsoft.com/office/powerpoint/2010/main" val="570063760"/>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2444931065"/>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2643182"/>
            <a:ext cx="8215370" cy="642942"/>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7" name="Groupe 6">
            <a:extLst>
              <a:ext uri="{FF2B5EF4-FFF2-40B4-BE49-F238E27FC236}">
                <a16:creationId xmlns:a16="http://schemas.microsoft.com/office/drawing/2014/main" id="{2D4AE3B1-BDA7-3745-BB02-ABFC27CC0C33}"/>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4227248A-A199-0B4C-8F2C-85454D4145C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7561CBD-B635-0941-B44B-2907AB1A70B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E3382665-2B97-F24F-BDD7-AC6917071EB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2023034F-E538-D44E-B97A-78EA93293FD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631060CD-6595-7F40-B062-F6DBAE9882A1}"/>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660925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0" fill="hold"/>
                                        <p:tgtEl>
                                          <p:spTgt spid="7"/>
                                        </p:tgtEl>
                                        <p:attrNameLst>
                                          <p:attrName>ppt_x</p:attrName>
                                        </p:attrNameLst>
                                      </p:cBhvr>
                                      <p:tavLst>
                                        <p:tav tm="0">
                                          <p:val>
                                            <p:strVal val="0-#ppt_w/2"/>
                                          </p:val>
                                        </p:tav>
                                        <p:tav tm="100000">
                                          <p:val>
                                            <p:strVal val="#ppt_x"/>
                                          </p:val>
                                        </p:tav>
                                      </p:tavLst>
                                    </p:anim>
                                    <p:anim calcmode="lin" valueType="num">
                                      <p:cBhvr additive="base">
                                        <p:cTn id="8" dur="20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3200" dirty="0"/>
              <a:t>Citez 5 qualités commerciales que peut avoir une marque.</a:t>
            </a:r>
          </a:p>
        </p:txBody>
      </p:sp>
      <p:grpSp>
        <p:nvGrpSpPr>
          <p:cNvPr id="6" name="Groupe 5"/>
          <p:cNvGrpSpPr/>
          <p:nvPr/>
        </p:nvGrpSpPr>
        <p:grpSpPr>
          <a:xfrm>
            <a:off x="457200" y="2857497"/>
            <a:ext cx="8229600" cy="1071570"/>
            <a:chOff x="0" y="1481939"/>
            <a:chExt cx="8229600" cy="1031354"/>
          </a:xfrm>
          <a:solidFill>
            <a:schemeClr val="bg1">
              <a:lumMod val="50000"/>
            </a:schemeClr>
          </a:solidFill>
        </p:grpSpPr>
        <p:sp>
          <p:nvSpPr>
            <p:cNvPr id="7" name="Rectangle à coins arrondis 6"/>
            <p:cNvSpPr/>
            <p:nvPr/>
          </p:nvSpPr>
          <p:spPr>
            <a:xfrm>
              <a:off x="0" y="1481939"/>
              <a:ext cx="8229600" cy="1031354"/>
            </a:xfrm>
            <a:prstGeom prst="roundRect">
              <a:avLst/>
            </a:prstGeom>
            <a:grpFill/>
          </p:spPr>
          <p:style>
            <a:lnRef idx="0">
              <a:schemeClr val="accent6"/>
            </a:lnRef>
            <a:fillRef idx="3">
              <a:schemeClr val="accent6"/>
            </a:fillRef>
            <a:effectRef idx="3">
              <a:schemeClr val="accent6"/>
            </a:effectRef>
            <a:fontRef idx="minor">
              <a:schemeClr val="lt1"/>
            </a:fontRef>
          </p:style>
        </p:sp>
        <p:sp>
          <p:nvSpPr>
            <p:cNvPr id="8" name="Rectangle 7"/>
            <p:cNvSpPr/>
            <p:nvPr/>
          </p:nvSpPr>
          <p:spPr>
            <a:xfrm>
              <a:off x="50347" y="1532286"/>
              <a:ext cx="8128906" cy="93066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fr-FR" sz="3600" dirty="0"/>
                <a:t>Évocatrice, euphonique, déclinable, mémorisable, exportable</a:t>
              </a:r>
              <a:endParaRPr lang="fr-FR" sz="3600" kern="1200" dirty="0"/>
            </a:p>
          </p:txBody>
        </p:sp>
      </p:grpSp>
      <p:sp>
        <p:nvSpPr>
          <p:cNvPr id="4" name="Rectangle à coins arrondis 3"/>
          <p:cNvSpPr/>
          <p:nvPr/>
        </p:nvSpPr>
        <p:spPr>
          <a:xfrm>
            <a:off x="428596" y="2857496"/>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Bouton d'action : Précédent 9">
            <a:hlinkClick r:id="rId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31A1E25A-87ED-A444-AF74-4856D55C0341}"/>
              </a:ext>
            </a:extLst>
          </p:cNvPr>
          <p:cNvGrpSpPr/>
          <p:nvPr/>
        </p:nvGrpSpPr>
        <p:grpSpPr>
          <a:xfrm>
            <a:off x="0" y="-58669"/>
            <a:ext cx="9144000" cy="379585"/>
            <a:chOff x="0" y="5836622"/>
            <a:chExt cx="9144000" cy="379585"/>
          </a:xfrm>
        </p:grpSpPr>
        <p:sp>
          <p:nvSpPr>
            <p:cNvPr id="11" name="Rectangle 10">
              <a:extLst>
                <a:ext uri="{FF2B5EF4-FFF2-40B4-BE49-F238E27FC236}">
                  <a16:creationId xmlns:a16="http://schemas.microsoft.com/office/drawing/2014/main" id="{8C756501-52BE-8D45-A4C4-30957084191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A1870A24-3178-8849-89AE-A46D1384F87F}"/>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3" name="ZoneTexte 12">
              <a:extLst>
                <a:ext uri="{FF2B5EF4-FFF2-40B4-BE49-F238E27FC236}">
                  <a16:creationId xmlns:a16="http://schemas.microsoft.com/office/drawing/2014/main" id="{81B7F935-E301-1749-A65F-416F9A9F9C6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4" name="ZoneTexte 13">
              <a:extLst>
                <a:ext uri="{FF2B5EF4-FFF2-40B4-BE49-F238E27FC236}">
                  <a16:creationId xmlns:a16="http://schemas.microsoft.com/office/drawing/2014/main" id="{0DCCC885-7DF6-F44E-B589-4363B5CA3BE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5" name="ZoneTexte 14">
              <a:extLst>
                <a:ext uri="{FF2B5EF4-FFF2-40B4-BE49-F238E27FC236}">
                  <a16:creationId xmlns:a16="http://schemas.microsoft.com/office/drawing/2014/main" id="{B7B1AA1C-E98E-C64B-9AB7-AA1D0E42B056}"/>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94274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3453774243"/>
              </p:ext>
            </p:extLst>
          </p:nvPr>
        </p:nvGraphicFramePr>
        <p:xfrm>
          <a:off x="428596" y="2500306"/>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Quel organisme gère les droits de propriété sur les noms de marque ?</a:t>
            </a:r>
          </a:p>
        </p:txBody>
      </p:sp>
      <p:sp>
        <p:nvSpPr>
          <p:cNvPr id="5" name="Rectangle à coins arrondis 4"/>
          <p:cNvSpPr/>
          <p:nvPr/>
        </p:nvSpPr>
        <p:spPr>
          <a:xfrm>
            <a:off x="428596" y="250030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14BA467A-E041-A74F-A877-1E38733911F5}"/>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674CC7DD-3DA9-954E-BE46-4628B4BFA61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D12EE3A-F3A7-EB45-A2BF-534E7DC713F6}"/>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5277E959-2879-6443-994E-F9F9133551F8}"/>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157FAD77-FE8C-D042-99A8-26265E7C313D}"/>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3EEA793C-5F5F-FC42-B410-E07089A4F3B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26793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357166"/>
            <a:ext cx="8229600" cy="1114420"/>
          </a:xfrm>
          <a:prstGeom prst="rect">
            <a:avLst/>
          </a:prstGeom>
        </p:spPr>
        <p:txBody>
          <a:bodyPr vert="horz" lIns="91440" tIns="45720" rIns="91440" bIns="45720" rtlCol="0">
            <a:normAutofit/>
          </a:bodyPr>
          <a:lstStyle/>
          <a:p>
            <a:r>
              <a:rPr lang="fr-FR" sz="2800" dirty="0"/>
              <a:t>Quel organisme gère les droits de propriété sur les noms de marque ?</a:t>
            </a:r>
          </a:p>
        </p:txBody>
      </p:sp>
      <p:graphicFrame>
        <p:nvGraphicFramePr>
          <p:cNvPr id="6" name="Espace réservé du contenu 6"/>
          <p:cNvGraphicFramePr>
            <a:graphicFrameLocks/>
          </p:cNvGraphicFramePr>
          <p:nvPr>
            <p:extLst>
              <p:ext uri="{D42A27DB-BD31-4B8C-83A1-F6EECF244321}">
                <p14:modId xmlns:p14="http://schemas.microsoft.com/office/powerpoint/2010/main" val="3674610995"/>
              </p:ext>
            </p:extLst>
          </p:nvPr>
        </p:nvGraphicFramePr>
        <p:xfrm>
          <a:off x="580996" y="2652707"/>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971841948"/>
              </p:ext>
            </p:extLst>
          </p:nvPr>
        </p:nvGraphicFramePr>
        <p:xfrm>
          <a:off x="571472" y="4143380"/>
          <a:ext cx="8229600" cy="14192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à coins arrondis 4"/>
          <p:cNvSpPr/>
          <p:nvPr/>
        </p:nvSpPr>
        <p:spPr>
          <a:xfrm>
            <a:off x="571472" y="4929198"/>
            <a:ext cx="8215370" cy="57150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97208069-E11E-224C-8EC4-7EF92CAA2941}"/>
              </a:ext>
            </a:extLst>
          </p:cNvPr>
          <p:cNvGrpSpPr/>
          <p:nvPr/>
        </p:nvGrpSpPr>
        <p:grpSpPr>
          <a:xfrm>
            <a:off x="0" y="-58669"/>
            <a:ext cx="9144000" cy="379585"/>
            <a:chOff x="0" y="5836622"/>
            <a:chExt cx="9144000" cy="379585"/>
          </a:xfrm>
        </p:grpSpPr>
        <p:sp>
          <p:nvSpPr>
            <p:cNvPr id="10" name="Rectangle 9">
              <a:extLst>
                <a:ext uri="{FF2B5EF4-FFF2-40B4-BE49-F238E27FC236}">
                  <a16:creationId xmlns:a16="http://schemas.microsoft.com/office/drawing/2014/main" id="{46EA6326-F2BA-A945-8D20-6CA76309CD9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3BA5B627-076B-394A-88B9-872953789C6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2" name="ZoneTexte 11">
              <a:extLst>
                <a:ext uri="{FF2B5EF4-FFF2-40B4-BE49-F238E27FC236}">
                  <a16:creationId xmlns:a16="http://schemas.microsoft.com/office/drawing/2014/main" id="{3B85DE6F-BC19-BF43-B3F5-D58CD9551BA0}"/>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3" name="ZoneTexte 12">
              <a:extLst>
                <a:ext uri="{FF2B5EF4-FFF2-40B4-BE49-F238E27FC236}">
                  <a16:creationId xmlns:a16="http://schemas.microsoft.com/office/drawing/2014/main" id="{802D5BF2-20E0-2D47-9D26-AC62DE7CAE0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4" name="ZoneTexte 13">
              <a:extLst>
                <a:ext uri="{FF2B5EF4-FFF2-40B4-BE49-F238E27FC236}">
                  <a16:creationId xmlns:a16="http://schemas.microsoft.com/office/drawing/2014/main" id="{EFDCAB0B-D5D6-8D46-8D12-5A61B373841B}"/>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899454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0" fill="hold"/>
                                        <p:tgtEl>
                                          <p:spTgt spid="9"/>
                                        </p:tgtEl>
                                        <p:attrNameLst>
                                          <p:attrName>ppt_x</p:attrName>
                                        </p:attrNameLst>
                                      </p:cBhvr>
                                      <p:tavLst>
                                        <p:tav tm="0">
                                          <p:val>
                                            <p:strVal val="0-#ppt_w/2"/>
                                          </p:val>
                                        </p:tav>
                                        <p:tav tm="100000">
                                          <p:val>
                                            <p:strVal val="#ppt_x"/>
                                          </p:val>
                                        </p:tav>
                                      </p:tavLst>
                                    </p:anim>
                                    <p:anim calcmode="lin" valueType="num">
                                      <p:cBhvr additive="base">
                                        <p:cTn id="8" dur="20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28596" y="642918"/>
            <a:ext cx="8229600" cy="1114420"/>
          </a:xfrm>
          <a:prstGeom prst="rect">
            <a:avLst/>
          </a:prstGeom>
        </p:spPr>
        <p:txBody>
          <a:bodyPr vert="horz" lIns="91440" tIns="45720" rIns="91440" bIns="45720" rtlCol="0">
            <a:normAutofit/>
          </a:bodyPr>
          <a:lstStyle/>
          <a:p>
            <a:r>
              <a:rPr lang="fr-FR" sz="2800" dirty="0"/>
              <a:t>Quel organisme gère les droits de propriété sur les noms de marque ?</a:t>
            </a:r>
          </a:p>
        </p:txBody>
      </p:sp>
      <p:graphicFrame>
        <p:nvGraphicFramePr>
          <p:cNvPr id="5" name="Espace réservé du contenu 6"/>
          <p:cNvGraphicFramePr>
            <a:graphicFrameLocks/>
          </p:cNvGraphicFramePr>
          <p:nvPr>
            <p:extLst>
              <p:ext uri="{D42A27DB-BD31-4B8C-83A1-F6EECF244321}">
                <p14:modId xmlns:p14="http://schemas.microsoft.com/office/powerpoint/2010/main" val="700804576"/>
              </p:ext>
            </p:extLst>
          </p:nvPr>
        </p:nvGraphicFramePr>
        <p:xfrm>
          <a:off x="428596" y="2786058"/>
          <a:ext cx="8229600" cy="107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428596" y="2786058"/>
            <a:ext cx="8215370" cy="10715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Bouton d'action : Précédent 6">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8" name="Groupe 7">
            <a:extLst>
              <a:ext uri="{FF2B5EF4-FFF2-40B4-BE49-F238E27FC236}">
                <a16:creationId xmlns:a16="http://schemas.microsoft.com/office/drawing/2014/main" id="{C3B286E4-FBBF-B24A-821A-89EC279EBED4}"/>
              </a:ext>
            </a:extLst>
          </p:cNvPr>
          <p:cNvGrpSpPr/>
          <p:nvPr/>
        </p:nvGrpSpPr>
        <p:grpSpPr>
          <a:xfrm>
            <a:off x="0" y="-58669"/>
            <a:ext cx="9144000" cy="379585"/>
            <a:chOff x="0" y="5836622"/>
            <a:chExt cx="9144000" cy="379585"/>
          </a:xfrm>
        </p:grpSpPr>
        <p:sp>
          <p:nvSpPr>
            <p:cNvPr id="9" name="Rectangle 8">
              <a:extLst>
                <a:ext uri="{FF2B5EF4-FFF2-40B4-BE49-F238E27FC236}">
                  <a16:creationId xmlns:a16="http://schemas.microsoft.com/office/drawing/2014/main" id="{5083EB7F-4367-D441-9915-E51B4738DFCC}"/>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EC6F3578-3773-6A47-B3A5-C67FD8AFE59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1" name="ZoneTexte 10">
              <a:extLst>
                <a:ext uri="{FF2B5EF4-FFF2-40B4-BE49-F238E27FC236}">
                  <a16:creationId xmlns:a16="http://schemas.microsoft.com/office/drawing/2014/main" id="{7CF9EBE6-65BE-E64A-9374-0A1120AB0E25}"/>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2" name="ZoneTexte 11">
              <a:extLst>
                <a:ext uri="{FF2B5EF4-FFF2-40B4-BE49-F238E27FC236}">
                  <a16:creationId xmlns:a16="http://schemas.microsoft.com/office/drawing/2014/main" id="{09127883-F01D-6E4D-8511-09B296ACD7D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13" name="ZoneTexte 12">
              <a:extLst>
                <a:ext uri="{FF2B5EF4-FFF2-40B4-BE49-F238E27FC236}">
                  <a16:creationId xmlns:a16="http://schemas.microsoft.com/office/drawing/2014/main" id="{D1FD49D4-0260-9C4A-82E3-0DD59EDE2B72}"/>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13531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0-#ppt_w/2"/>
                                          </p:val>
                                        </p:tav>
                                        <p:tav tm="100000">
                                          <p:val>
                                            <p:strVal val="#ppt_x"/>
                                          </p:val>
                                        </p:tav>
                                      </p:tavLst>
                                    </p:anim>
                                    <p:anim calcmode="lin" valueType="num">
                                      <p:cBhvr additive="base">
                                        <p:cTn id="8" dur="20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34DB26-25EC-EA46-A62D-2D596910080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A83BFDC2-ED2D-C043-A840-E9E4D37BB858}"/>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77635271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58D915-3D34-3346-8B5A-936A093BE334}"/>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B6E7B3C9-6BF7-E14F-8B26-10ACA61E3BEA}"/>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390018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pPr lvl="0"/>
            <a:r>
              <a:rPr lang="fr-FR" sz="2000" b="1" dirty="0"/>
              <a:t>LE CONSOMMATEUR EST-IL TOUJOURS RATIONNEL DANS SES CHOIX ? </a:t>
            </a:r>
            <a:endParaRPr lang="fr-FR" sz="2000" dirty="0"/>
          </a:p>
        </p:txBody>
      </p:sp>
      <p:sp>
        <p:nvSpPr>
          <p:cNvPr id="3" name="Espace réservé du contenu 2"/>
          <p:cNvSpPr>
            <a:spLocks noGrp="1"/>
          </p:cNvSpPr>
          <p:nvPr>
            <p:ph idx="1"/>
          </p:nvPr>
        </p:nvSpPr>
        <p:spPr>
          <a:xfrm>
            <a:off x="428596" y="1785926"/>
            <a:ext cx="8072494" cy="1114420"/>
          </a:xfrm>
        </p:spPr>
        <p:txBody>
          <a:bodyPr/>
          <a:lstStyle/>
          <a:p>
            <a:r>
              <a:rPr lang="fr-FR" dirty="0"/>
              <a:t>Quelles sont les 3 composantes de la valeur perçue d’un produit ?</a:t>
            </a:r>
          </a:p>
        </p:txBody>
      </p:sp>
      <p:graphicFrame>
        <p:nvGraphicFramePr>
          <p:cNvPr id="4" name="Diagramme 3"/>
          <p:cNvGraphicFramePr/>
          <p:nvPr>
            <p:extLst>
              <p:ext uri="{D42A27DB-BD31-4B8C-83A1-F6EECF244321}">
                <p14:modId xmlns:p14="http://schemas.microsoft.com/office/powerpoint/2010/main" val="883491426"/>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857356" y="4714884"/>
            <a:ext cx="1487908" cy="646331"/>
          </a:xfrm>
          <a:prstGeom prst="rect">
            <a:avLst/>
          </a:prstGeom>
          <a:noFill/>
        </p:spPr>
        <p:txBody>
          <a:bodyPr wrap="non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614545" cy="646331"/>
          </a:xfrm>
          <a:prstGeom prst="rect">
            <a:avLst/>
          </a:prstGeom>
          <a:noFill/>
        </p:spPr>
        <p:txBody>
          <a:bodyPr wrap="none" rtlCol="0">
            <a:spAutoFit/>
          </a:bodyPr>
          <a:lstStyle/>
          <a:p>
            <a:r>
              <a:rPr lang="fr-FR" sz="3600" dirty="0"/>
              <a:t>  CASH  </a:t>
            </a:r>
          </a:p>
        </p:txBody>
      </p:sp>
      <p:grpSp>
        <p:nvGrpSpPr>
          <p:cNvPr id="16" name="Groupe 15">
            <a:extLst>
              <a:ext uri="{FF2B5EF4-FFF2-40B4-BE49-F238E27FC236}">
                <a16:creationId xmlns:a16="http://schemas.microsoft.com/office/drawing/2014/main" id="{163A2BCB-BD37-5245-97E8-C04BB6BA7F7E}"/>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CED308A7-11C8-0D4C-A767-10DF05C582B4}"/>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4A5EB2F5-5153-BB42-BE40-3700DF0DE7AC}"/>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BB90A059-9D7E-C841-8768-0612A4C7765A}"/>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D7D02AAD-6D4B-5347-B189-5F6AA27C9EF0}"/>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270CEF18-E7C1-A64F-9B92-D470114B039C}"/>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358869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F9E85D-4C49-ED49-A194-034ECBDED6AF}"/>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64AC9E18-8740-FF44-BFDF-7F53A1769424}"/>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05198112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6E701D-3F6B-574A-9A16-C120D01A989F}"/>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23211A26-DC37-9A47-867C-AAFB9D9A7E16}"/>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262758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400" b="1" dirty="0"/>
              <a:t>LE PRODUIT A-T-IL UN PRIX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Quelles sont les différentes politiques de prix choisies par les entreprises ?</a:t>
            </a:r>
          </a:p>
          <a:p>
            <a:pPr marL="0" indent="0">
              <a:buNone/>
            </a:pPr>
            <a:endParaRPr lang="fr-FR" dirty="0"/>
          </a:p>
        </p:txBody>
      </p:sp>
      <p:graphicFrame>
        <p:nvGraphicFramePr>
          <p:cNvPr id="4" name="Diagramme 3"/>
          <p:cNvGraphicFramePr/>
          <p:nvPr>
            <p:extLst>
              <p:ext uri="{D42A27DB-BD31-4B8C-83A1-F6EECF244321}">
                <p14:modId xmlns:p14="http://schemas.microsoft.com/office/powerpoint/2010/main" val="718235549"/>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gradFill>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grad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3E9E9EFD-4719-E740-A4A4-8E6EF9A44C4B}"/>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0B6F6E37-7DEE-CA47-93C1-3CBF8CAAFA2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B2BD430C-85A9-E647-8D04-2F394540DAF6}"/>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28508F52-FE3A-284A-8076-58CA024C324D}"/>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F0B3E17E-103B-FB4E-AA55-FCA166B08D1A}"/>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A9994528-A0D3-444A-AECF-4A394139FCA2}"/>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274A8EE9-56E7-2C40-9D57-746FB20763F2}"/>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5E44FA33-6FDF-0F45-B1F0-2BF2A450621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5BC463EA-42E3-344C-83CB-C03813F9D3E9}"/>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7E7D8D42-E83A-0340-84A2-1EDA3FE16305}"/>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819920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400" b="1" dirty="0"/>
              <a:t>LE PRODUIT A-T-IL UN PRIX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Le coefficient d’élasticité mesure …?</a:t>
            </a:r>
          </a:p>
          <a:p>
            <a:pPr marL="0" indent="0">
              <a:buNone/>
            </a:pPr>
            <a:endParaRPr lang="fr-FR" dirty="0"/>
          </a:p>
        </p:txBody>
      </p:sp>
      <p:graphicFrame>
        <p:nvGraphicFramePr>
          <p:cNvPr id="4" name="Diagramme 3"/>
          <p:cNvGraphicFramePr/>
          <p:nvPr>
            <p:extLst>
              <p:ext uri="{D42A27DB-BD31-4B8C-83A1-F6EECF244321}">
                <p14:modId xmlns:p14="http://schemas.microsoft.com/office/powerpoint/2010/main" val="3848192703"/>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A4CB2B27-8E6C-B04B-98B0-5E944A85355C}"/>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2B0C9BDB-2151-DE46-8919-6919E3ABEE9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1C4945CC-490A-274A-A808-D7043F02ED98}"/>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FFD95ABE-2FAE-7C45-AB74-86B8C9860EAA}"/>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DE0A040A-58CE-974E-AA24-1220A9E8BB82}"/>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40432F38-F5F7-D244-A38F-1EB3934F010E}"/>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F1C37100-C463-6146-B27A-76DEF5552CA0}"/>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F054063D-97A8-EA4E-9FCA-3E515F080F89}"/>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858F51A3-E520-EB40-B973-FBD86F31A3AA}"/>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B79ED822-046F-6C4E-BCC9-2F247774FF7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5084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400" b="1" dirty="0"/>
              <a:t>LE PRODUIT A-T-IL UN PRIX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a:bodyPr>
          <a:lstStyle/>
          <a:p>
            <a:r>
              <a:rPr lang="fr-FR" dirty="0"/>
              <a:t>Comment calcule-t-on un taux de marge ?</a:t>
            </a:r>
          </a:p>
          <a:p>
            <a:pPr marL="0" indent="0">
              <a:buNone/>
            </a:pPr>
            <a:endParaRPr lang="fr-FR" dirty="0"/>
          </a:p>
        </p:txBody>
      </p:sp>
      <p:graphicFrame>
        <p:nvGraphicFramePr>
          <p:cNvPr id="4" name="Diagramme 3"/>
          <p:cNvGraphicFramePr/>
          <p:nvPr>
            <p:extLst>
              <p:ext uri="{D42A27DB-BD31-4B8C-83A1-F6EECF244321}">
                <p14:modId xmlns:p14="http://schemas.microsoft.com/office/powerpoint/2010/main" val="2902705327"/>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929322" y="4714884"/>
            <a:ext cx="1809720" cy="646331"/>
          </a:xfrm>
          <a:prstGeom prst="rect">
            <a:avLst/>
          </a:prstGeom>
          <a:noFill/>
        </p:spPr>
        <p:txBody>
          <a:bodyPr wrap="square" rtlCol="0">
            <a:spAutoFit/>
          </a:bodyPr>
          <a:lstStyle/>
          <a:p>
            <a:r>
              <a:rPr lang="fr-FR" sz="3600" dirty="0"/>
              <a:t>  CASH  </a:t>
            </a:r>
          </a:p>
        </p:txBody>
      </p:sp>
      <p:grpSp>
        <p:nvGrpSpPr>
          <p:cNvPr id="8" name="Groupe 7">
            <a:extLst>
              <a:ext uri="{FF2B5EF4-FFF2-40B4-BE49-F238E27FC236}">
                <a16:creationId xmlns:a16="http://schemas.microsoft.com/office/drawing/2014/main" id="{C75224BD-8BEE-DF42-A933-79FD52D1060A}"/>
              </a:ext>
            </a:extLst>
          </p:cNvPr>
          <p:cNvGrpSpPr/>
          <p:nvPr/>
        </p:nvGrpSpPr>
        <p:grpSpPr>
          <a:xfrm>
            <a:off x="0" y="4580849"/>
            <a:ext cx="1636924" cy="1008391"/>
            <a:chOff x="0" y="4580849"/>
            <a:chExt cx="1636924" cy="1008391"/>
          </a:xfrm>
        </p:grpSpPr>
        <p:pic>
          <p:nvPicPr>
            <p:cNvPr id="9" name="Graphique 8" descr="Index pointant vers la droite">
              <a:extLst>
                <a:ext uri="{FF2B5EF4-FFF2-40B4-BE49-F238E27FC236}">
                  <a16:creationId xmlns:a16="http://schemas.microsoft.com/office/drawing/2014/main" id="{72127047-B4EE-8D43-8869-449B0A1B9CB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2524" y="4580849"/>
              <a:ext cx="914400" cy="914400"/>
            </a:xfrm>
            <a:prstGeom prst="rect">
              <a:avLst/>
            </a:prstGeom>
          </p:spPr>
        </p:pic>
        <p:sp>
          <p:nvSpPr>
            <p:cNvPr id="10" name="Rectangle 9">
              <a:extLst>
                <a:ext uri="{FF2B5EF4-FFF2-40B4-BE49-F238E27FC236}">
                  <a16:creationId xmlns:a16="http://schemas.microsoft.com/office/drawing/2014/main" id="{5EFCA749-7DBD-C847-86B5-4997AB36E97E}"/>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a:extLst>
              <a:ext uri="{FF2B5EF4-FFF2-40B4-BE49-F238E27FC236}">
                <a16:creationId xmlns:a16="http://schemas.microsoft.com/office/drawing/2014/main" id="{6304CB1C-2D99-ED48-B4A6-E596BC0AB339}"/>
              </a:ext>
            </a:extLst>
          </p:cNvPr>
          <p:cNvSpPr txBox="1"/>
          <p:nvPr/>
        </p:nvSpPr>
        <p:spPr>
          <a:xfrm>
            <a:off x="0" y="4797152"/>
            <a:ext cx="827584" cy="692497"/>
          </a:xfrm>
          <a:prstGeom prst="rect">
            <a:avLst/>
          </a:prstGeom>
          <a:noFill/>
        </p:spPr>
        <p:txBody>
          <a:bodyPr wrap="square" rtlCol="0">
            <a:spAutoFit/>
          </a:bodyPr>
          <a:lstStyle/>
          <a:p>
            <a:pPr algn="ctr"/>
            <a:r>
              <a:rPr lang="fr-FR" sz="1300" dirty="0">
                <a:solidFill>
                  <a:schemeClr val="bg1"/>
                </a:solidFill>
              </a:rPr>
              <a:t>Cliquez sur votre choix</a:t>
            </a:r>
            <a:endParaRPr lang="fr-FR" sz="1300" dirty="0"/>
          </a:p>
        </p:txBody>
      </p:sp>
      <p:grpSp>
        <p:nvGrpSpPr>
          <p:cNvPr id="20" name="Groupe 19">
            <a:extLst>
              <a:ext uri="{FF2B5EF4-FFF2-40B4-BE49-F238E27FC236}">
                <a16:creationId xmlns:a16="http://schemas.microsoft.com/office/drawing/2014/main" id="{EFBB103C-BD39-9749-A21C-D6C12EFF9A16}"/>
              </a:ext>
            </a:extLst>
          </p:cNvPr>
          <p:cNvGrpSpPr/>
          <p:nvPr/>
        </p:nvGrpSpPr>
        <p:grpSpPr>
          <a:xfrm>
            <a:off x="0" y="5836622"/>
            <a:ext cx="9144000" cy="379585"/>
            <a:chOff x="0" y="5836622"/>
            <a:chExt cx="9144000" cy="379585"/>
          </a:xfrm>
        </p:grpSpPr>
        <p:sp>
          <p:nvSpPr>
            <p:cNvPr id="21" name="Rectangle 20">
              <a:extLst>
                <a:ext uri="{FF2B5EF4-FFF2-40B4-BE49-F238E27FC236}">
                  <a16:creationId xmlns:a16="http://schemas.microsoft.com/office/drawing/2014/main" id="{A239D7F4-B043-C845-A8FE-C38E4CBB4A20}"/>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757FFDC4-AC9C-5D4F-A7B5-91CEA04FE5D5}"/>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23" name="ZoneTexte 22">
              <a:extLst>
                <a:ext uri="{FF2B5EF4-FFF2-40B4-BE49-F238E27FC236}">
                  <a16:creationId xmlns:a16="http://schemas.microsoft.com/office/drawing/2014/main" id="{2F0ACD63-3B54-DE4D-A2B4-88F2ADB48DB7}"/>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4" name="ZoneTexte 23">
              <a:extLst>
                <a:ext uri="{FF2B5EF4-FFF2-40B4-BE49-F238E27FC236}">
                  <a16:creationId xmlns:a16="http://schemas.microsoft.com/office/drawing/2014/main" id="{8B243121-106A-BE48-B726-FF38D11130C8}"/>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5" name="ZoneTexte 24">
              <a:extLst>
                <a:ext uri="{FF2B5EF4-FFF2-40B4-BE49-F238E27FC236}">
                  <a16:creationId xmlns:a16="http://schemas.microsoft.com/office/drawing/2014/main" id="{C98B8028-7FEA-6648-AD0E-00E7A5968E2F}"/>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732073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00" fill="hold"/>
                                        <p:tgtEl>
                                          <p:spTgt spid="20"/>
                                        </p:tgtEl>
                                        <p:attrNameLst>
                                          <p:attrName>ppt_x</p:attrName>
                                        </p:attrNameLst>
                                      </p:cBhvr>
                                      <p:tavLst>
                                        <p:tav tm="0">
                                          <p:val>
                                            <p:strVal val="0-#ppt_w/2"/>
                                          </p:val>
                                        </p:tav>
                                        <p:tav tm="100000">
                                          <p:val>
                                            <p:strVal val="#ppt_x"/>
                                          </p:val>
                                        </p:tav>
                                      </p:tavLst>
                                    </p:anim>
                                    <p:anim calcmode="lin" valueType="num">
                                      <p:cBhvr additive="base">
                                        <p:cTn id="8" dur="20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p:spPr>
        <p:style>
          <a:lnRef idx="0">
            <a:schemeClr val="accent5"/>
          </a:lnRef>
          <a:fillRef idx="3">
            <a:schemeClr val="accent5"/>
          </a:fillRef>
          <a:effectRef idx="3">
            <a:schemeClr val="accent5"/>
          </a:effectRef>
          <a:fontRef idx="minor">
            <a:schemeClr val="lt1"/>
          </a:fontRef>
        </p:style>
        <p:txBody>
          <a:bodyPr>
            <a:normAutofit/>
          </a:bodyPr>
          <a:lstStyle/>
          <a:p>
            <a:r>
              <a:rPr lang="fr-FR" sz="2400" b="1" dirty="0"/>
              <a:t>LE PRODUIT A-T-IL UN PRIX ? </a:t>
            </a:r>
            <a:br>
              <a:rPr lang="fr-FR" dirty="0"/>
            </a:br>
            <a:endParaRPr lang="fr-FR" dirty="0"/>
          </a:p>
        </p:txBody>
      </p:sp>
      <p:sp>
        <p:nvSpPr>
          <p:cNvPr id="3" name="Espace réservé du contenu 2"/>
          <p:cNvSpPr>
            <a:spLocks noGrp="1"/>
          </p:cNvSpPr>
          <p:nvPr>
            <p:ph idx="1"/>
          </p:nvPr>
        </p:nvSpPr>
        <p:spPr>
          <a:xfrm>
            <a:off x="428596" y="1785926"/>
            <a:ext cx="8229600" cy="1114420"/>
          </a:xfrm>
        </p:spPr>
        <p:txBody>
          <a:bodyPr>
            <a:normAutofit fontScale="85000" lnSpcReduction="10000"/>
          </a:bodyPr>
          <a:lstStyle/>
          <a:p>
            <a:r>
              <a:rPr lang="fr-FR" dirty="0"/>
              <a:t>Comment appelle-t-on la stratégie de prix qui consiste à fixer un prix en fonction de la date d’achat ?</a:t>
            </a:r>
          </a:p>
          <a:p>
            <a:pPr marL="0" indent="0">
              <a:buNone/>
            </a:pPr>
            <a:endParaRPr lang="fr-FR" dirty="0"/>
          </a:p>
        </p:txBody>
      </p:sp>
      <p:graphicFrame>
        <p:nvGraphicFramePr>
          <p:cNvPr id="4" name="Diagramme 3"/>
          <p:cNvGraphicFramePr/>
          <p:nvPr>
            <p:extLst>
              <p:ext uri="{D42A27DB-BD31-4B8C-83A1-F6EECF244321}">
                <p14:modId xmlns:p14="http://schemas.microsoft.com/office/powerpoint/2010/main" val="3605265990"/>
              </p:ext>
            </p:extLst>
          </p:nvPr>
        </p:nvGraphicFramePr>
        <p:xfrm>
          <a:off x="1643042" y="235743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a:hlinkClick r:id="rId8" action="ppaction://hlinksldjump"/>
          </p:cNvPr>
          <p:cNvSpPr txBox="1"/>
          <p:nvPr/>
        </p:nvSpPr>
        <p:spPr>
          <a:xfrm>
            <a:off x="1692615" y="4714884"/>
            <a:ext cx="1842171" cy="646331"/>
          </a:xfrm>
          <a:prstGeom prst="rect">
            <a:avLst/>
          </a:prstGeom>
          <a:noFill/>
        </p:spPr>
        <p:txBody>
          <a:bodyPr wrap="square" rtlCol="0">
            <a:spAutoFit/>
          </a:bodyPr>
          <a:lstStyle/>
          <a:p>
            <a:r>
              <a:rPr lang="fr-FR" sz="3600" dirty="0"/>
              <a:t>   DUO  </a:t>
            </a:r>
          </a:p>
        </p:txBody>
      </p:sp>
      <p:sp>
        <p:nvSpPr>
          <p:cNvPr id="6" name="ZoneTexte 5">
            <a:hlinkClick r:id="rId9" action="ppaction://hlinksldjump"/>
          </p:cNvPr>
          <p:cNvSpPr txBox="1"/>
          <p:nvPr/>
        </p:nvSpPr>
        <p:spPr>
          <a:xfrm>
            <a:off x="3729961" y="4714884"/>
            <a:ext cx="1842171" cy="646331"/>
          </a:xfrm>
          <a:prstGeom prst="rect">
            <a:avLst/>
          </a:prstGeom>
          <a:noFill/>
        </p:spPr>
        <p:txBody>
          <a:bodyPr wrap="none" rtlCol="0">
            <a:spAutoFit/>
          </a:bodyPr>
          <a:lstStyle/>
          <a:p>
            <a:r>
              <a:rPr lang="fr-FR" sz="3600" dirty="0"/>
              <a:t>  CARRE  </a:t>
            </a:r>
          </a:p>
        </p:txBody>
      </p:sp>
      <p:sp>
        <p:nvSpPr>
          <p:cNvPr id="7" name="ZoneTexte 6">
            <a:hlinkClick r:id="rId10" action="ppaction://hlinksldjump"/>
          </p:cNvPr>
          <p:cNvSpPr txBox="1"/>
          <p:nvPr/>
        </p:nvSpPr>
        <p:spPr>
          <a:xfrm>
            <a:off x="5896871" y="4714884"/>
            <a:ext cx="1842171" cy="646331"/>
          </a:xfrm>
          <a:prstGeom prst="rect">
            <a:avLst/>
          </a:prstGeom>
          <a:noFill/>
        </p:spPr>
        <p:txBody>
          <a:bodyPr wrap="square" rtlCol="0">
            <a:spAutoFit/>
          </a:bodyPr>
          <a:lstStyle/>
          <a:p>
            <a:r>
              <a:rPr lang="fr-FR" sz="3600" dirty="0"/>
              <a:t>   CASH  </a:t>
            </a:r>
          </a:p>
        </p:txBody>
      </p:sp>
      <p:grpSp>
        <p:nvGrpSpPr>
          <p:cNvPr id="16" name="Groupe 15">
            <a:extLst>
              <a:ext uri="{FF2B5EF4-FFF2-40B4-BE49-F238E27FC236}">
                <a16:creationId xmlns:a16="http://schemas.microsoft.com/office/drawing/2014/main" id="{ECB6D2B5-1171-034C-B487-F64FB4665FB3}"/>
              </a:ext>
            </a:extLst>
          </p:cNvPr>
          <p:cNvGrpSpPr/>
          <p:nvPr/>
        </p:nvGrpSpPr>
        <p:grpSpPr>
          <a:xfrm>
            <a:off x="0" y="5836622"/>
            <a:ext cx="9144000" cy="379585"/>
            <a:chOff x="0" y="5836622"/>
            <a:chExt cx="9144000" cy="379585"/>
          </a:xfrm>
        </p:grpSpPr>
        <p:sp>
          <p:nvSpPr>
            <p:cNvPr id="17" name="Rectangle 16">
              <a:extLst>
                <a:ext uri="{FF2B5EF4-FFF2-40B4-BE49-F238E27FC236}">
                  <a16:creationId xmlns:a16="http://schemas.microsoft.com/office/drawing/2014/main" id="{863110D5-9C55-8E44-9BC3-BD5819C72751}"/>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70555869-3787-0B4D-824A-806462D35169}"/>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9F87B816-8220-7A4B-B284-6F489C2767DE}"/>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159392BE-E46F-D645-A61E-C46A036603EE}"/>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64C25385-CA12-BE46-ACF5-6EDB8F4C4F23}"/>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144878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C71A40-6D99-894F-8626-B27C5F7B4D85}"/>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40A4B664-A69C-6045-B205-B43E78EC12E5}"/>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59635221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6EAD0F-8BCF-0B48-85C3-384195FA7201}"/>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25370F2A-93FA-DE4D-B3FA-F5D4ED39EB74}"/>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15605326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extLst>
              <p:ext uri="{D42A27DB-BD31-4B8C-83A1-F6EECF244321}">
                <p14:modId xmlns:p14="http://schemas.microsoft.com/office/powerpoint/2010/main" val="204673636"/>
              </p:ext>
            </p:extLst>
          </p:nvPr>
        </p:nvGraphicFramePr>
        <p:xfrm>
          <a:off x="437360" y="2276453"/>
          <a:ext cx="8229600" cy="2840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contenu 2"/>
          <p:cNvSpPr txBox="1">
            <a:spLocks/>
          </p:cNvSpPr>
          <p:nvPr/>
        </p:nvSpPr>
        <p:spPr>
          <a:xfrm>
            <a:off x="500034" y="642918"/>
            <a:ext cx="8286808" cy="1114420"/>
          </a:xfrm>
          <a:prstGeom prst="rect">
            <a:avLst/>
          </a:prstGeom>
        </p:spPr>
        <p:txBody>
          <a:bodyPr vert="horz" lIns="91440" tIns="45720" rIns="91440" bIns="45720" rtlCol="0">
            <a:normAutofit/>
          </a:bodyPr>
          <a:lstStyle/>
          <a:p>
            <a:r>
              <a:rPr lang="fr-FR" sz="2800" dirty="0"/>
              <a:t>Quelles sont les différentes politiques de prix choisies par les entreprises ?</a:t>
            </a:r>
          </a:p>
          <a:p>
            <a:endParaRPr lang="fr-FR" sz="2800" dirty="0"/>
          </a:p>
        </p:txBody>
      </p:sp>
      <p:sp>
        <p:nvSpPr>
          <p:cNvPr id="4" name="Espace réservé du contenu 2"/>
          <p:cNvSpPr txBox="1">
            <a:spLocks/>
          </p:cNvSpPr>
          <p:nvPr/>
        </p:nvSpPr>
        <p:spPr>
          <a:xfrm>
            <a:off x="428596" y="1785926"/>
            <a:ext cx="8229600" cy="111442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à coins arrondis 4"/>
          <p:cNvSpPr/>
          <p:nvPr/>
        </p:nvSpPr>
        <p:spPr>
          <a:xfrm>
            <a:off x="428398" y="3740736"/>
            <a:ext cx="8215370" cy="1285884"/>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outon d'action : Précédent 5">
            <a:hlinkClick r:id="rId8"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9" name="Groupe 8">
            <a:extLst>
              <a:ext uri="{FF2B5EF4-FFF2-40B4-BE49-F238E27FC236}">
                <a16:creationId xmlns:a16="http://schemas.microsoft.com/office/drawing/2014/main" id="{CFA0B1BC-D1D7-F641-9401-58A2717EC27A}"/>
              </a:ext>
            </a:extLst>
          </p:cNvPr>
          <p:cNvGrpSpPr/>
          <p:nvPr/>
        </p:nvGrpSpPr>
        <p:grpSpPr>
          <a:xfrm>
            <a:off x="6726553" y="5840003"/>
            <a:ext cx="1636924" cy="1008391"/>
            <a:chOff x="0" y="4580849"/>
            <a:chExt cx="1636924" cy="1008391"/>
          </a:xfrm>
        </p:grpSpPr>
        <p:pic>
          <p:nvPicPr>
            <p:cNvPr id="10" name="Graphique 9" descr="Index pointant vers la droite">
              <a:extLst>
                <a:ext uri="{FF2B5EF4-FFF2-40B4-BE49-F238E27FC236}">
                  <a16:creationId xmlns:a16="http://schemas.microsoft.com/office/drawing/2014/main" id="{A4A8461A-B09E-E14D-83DC-AE0468C56FF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2524" y="4580849"/>
              <a:ext cx="914400" cy="914400"/>
            </a:xfrm>
            <a:prstGeom prst="rect">
              <a:avLst/>
            </a:prstGeom>
          </p:spPr>
        </p:pic>
        <p:sp>
          <p:nvSpPr>
            <p:cNvPr id="11" name="Rectangle 10">
              <a:extLst>
                <a:ext uri="{FF2B5EF4-FFF2-40B4-BE49-F238E27FC236}">
                  <a16:creationId xmlns:a16="http://schemas.microsoft.com/office/drawing/2014/main" id="{6AEF847B-CDED-9C47-91FD-963590D033AE}"/>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a:extLst>
              <a:ext uri="{FF2B5EF4-FFF2-40B4-BE49-F238E27FC236}">
                <a16:creationId xmlns:a16="http://schemas.microsoft.com/office/drawing/2014/main" id="{ACA58443-5EFF-2441-8878-93CAE05D5348}"/>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3" name="Graphique 12" descr="Index pointant vers la droite">
            <a:extLst>
              <a:ext uri="{FF2B5EF4-FFF2-40B4-BE49-F238E27FC236}">
                <a16:creationId xmlns:a16="http://schemas.microsoft.com/office/drawing/2014/main" id="{B66EC96C-41C0-3D40-9B60-091E9B0D8C5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2699793" y="5221076"/>
            <a:ext cx="914400" cy="914400"/>
          </a:xfrm>
          <a:prstGeom prst="rect">
            <a:avLst/>
          </a:prstGeom>
        </p:spPr>
      </p:pic>
      <p:sp>
        <p:nvSpPr>
          <p:cNvPr id="14" name="Rectangle 13">
            <a:extLst>
              <a:ext uri="{FF2B5EF4-FFF2-40B4-BE49-F238E27FC236}">
                <a16:creationId xmlns:a16="http://schemas.microsoft.com/office/drawing/2014/main" id="{01A45FA6-11F4-3C46-AD22-5F7D3C296ECF}"/>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5" name="Groupe 14">
            <a:extLst>
              <a:ext uri="{FF2B5EF4-FFF2-40B4-BE49-F238E27FC236}">
                <a16:creationId xmlns:a16="http://schemas.microsoft.com/office/drawing/2014/main" id="{D79B32A2-4B80-1A49-97F3-AF1503A8BDB7}"/>
              </a:ext>
            </a:extLst>
          </p:cNvPr>
          <p:cNvGrpSpPr/>
          <p:nvPr/>
        </p:nvGrpSpPr>
        <p:grpSpPr>
          <a:xfrm>
            <a:off x="0" y="-58669"/>
            <a:ext cx="9144000" cy="379585"/>
            <a:chOff x="0" y="5836622"/>
            <a:chExt cx="9144000" cy="379585"/>
          </a:xfrm>
        </p:grpSpPr>
        <p:sp>
          <p:nvSpPr>
            <p:cNvPr id="16" name="Rectangle 15">
              <a:extLst>
                <a:ext uri="{FF2B5EF4-FFF2-40B4-BE49-F238E27FC236}">
                  <a16:creationId xmlns:a16="http://schemas.microsoft.com/office/drawing/2014/main" id="{D3173D85-B85D-F74D-A0B1-DC8C31E572C8}"/>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4569E2D3-63EA-4642-B413-120DCE73C2CE}"/>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8" name="ZoneTexte 17">
              <a:extLst>
                <a:ext uri="{FF2B5EF4-FFF2-40B4-BE49-F238E27FC236}">
                  <a16:creationId xmlns:a16="http://schemas.microsoft.com/office/drawing/2014/main" id="{FC77608C-C729-6146-9BFE-B3E49FA47A76}"/>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19" name="ZoneTexte 18">
              <a:extLst>
                <a:ext uri="{FF2B5EF4-FFF2-40B4-BE49-F238E27FC236}">
                  <a16:creationId xmlns:a16="http://schemas.microsoft.com/office/drawing/2014/main" id="{386CCC8E-94A0-484F-AFCD-37BF19508FB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0" name="ZoneTexte 19">
              <a:extLst>
                <a:ext uri="{FF2B5EF4-FFF2-40B4-BE49-F238E27FC236}">
                  <a16:creationId xmlns:a16="http://schemas.microsoft.com/office/drawing/2014/main" id="{C0921036-55BE-414A-A084-F22E92C966D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720619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0" fill="hold"/>
                                        <p:tgtEl>
                                          <p:spTgt spid="15"/>
                                        </p:tgtEl>
                                        <p:attrNameLst>
                                          <p:attrName>ppt_x</p:attrName>
                                        </p:attrNameLst>
                                      </p:cBhvr>
                                      <p:tavLst>
                                        <p:tav tm="0">
                                          <p:val>
                                            <p:strVal val="0-#ppt_w/2"/>
                                          </p:val>
                                        </p:tav>
                                        <p:tav tm="100000">
                                          <p:val>
                                            <p:strVal val="#ppt_x"/>
                                          </p:val>
                                        </p:tav>
                                      </p:tavLst>
                                    </p:anim>
                                    <p:anim calcmode="lin" valueType="num">
                                      <p:cBhvr additive="base">
                                        <p:cTn id="8" dur="20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6"/>
          <p:cNvGraphicFramePr>
            <a:graphicFrameLocks/>
          </p:cNvGraphicFramePr>
          <p:nvPr>
            <p:extLst>
              <p:ext uri="{D42A27DB-BD31-4B8C-83A1-F6EECF244321}">
                <p14:modId xmlns:p14="http://schemas.microsoft.com/office/powerpoint/2010/main" val="477658578"/>
              </p:ext>
            </p:extLst>
          </p:nvPr>
        </p:nvGraphicFramePr>
        <p:xfrm>
          <a:off x="571472" y="2006385"/>
          <a:ext cx="8229600" cy="1419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Espace réservé du contenu 6"/>
          <p:cNvGraphicFramePr>
            <a:graphicFrameLocks/>
          </p:cNvGraphicFramePr>
          <p:nvPr>
            <p:extLst>
              <p:ext uri="{D42A27DB-BD31-4B8C-83A1-F6EECF244321}">
                <p14:modId xmlns:p14="http://schemas.microsoft.com/office/powerpoint/2010/main" val="1734000284"/>
              </p:ext>
            </p:extLst>
          </p:nvPr>
        </p:nvGraphicFramePr>
        <p:xfrm>
          <a:off x="598548" y="3498446"/>
          <a:ext cx="8229600" cy="166188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Espace réservé du contenu 2"/>
          <p:cNvSpPr txBox="1">
            <a:spLocks/>
          </p:cNvSpPr>
          <p:nvPr/>
        </p:nvSpPr>
        <p:spPr>
          <a:xfrm>
            <a:off x="428596" y="642918"/>
            <a:ext cx="8286808" cy="1114420"/>
          </a:xfrm>
          <a:prstGeom prst="rect">
            <a:avLst/>
          </a:prstGeom>
        </p:spPr>
        <p:txBody>
          <a:bodyPr vert="horz" lIns="91440" tIns="45720" rIns="91440" bIns="45720" rtlCol="0">
            <a:normAutofit/>
          </a:bodyPr>
          <a:lstStyle/>
          <a:p>
            <a:r>
              <a:rPr lang="fr-FR" sz="2800" dirty="0"/>
              <a:t>Quelles sont les différentes politiques de prix choisies par les entreprises ?</a:t>
            </a:r>
          </a:p>
          <a:p>
            <a:endParaRPr lang="fr-FR" sz="2800" dirty="0"/>
          </a:p>
        </p:txBody>
      </p:sp>
      <p:sp>
        <p:nvSpPr>
          <p:cNvPr id="7" name="Rectangle à coins arrondis 6"/>
          <p:cNvSpPr/>
          <p:nvPr/>
        </p:nvSpPr>
        <p:spPr>
          <a:xfrm>
            <a:off x="585702" y="4384408"/>
            <a:ext cx="8215370" cy="808370"/>
          </a:xfrm>
          <a:prstGeom prst="roundRect">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Bouton d'action : Précédent 8">
            <a:hlinkClick r:id="rId13" action="ppaction://hlinksldjump" highlightClick="1"/>
          </p:cNvPr>
          <p:cNvSpPr/>
          <p:nvPr/>
        </p:nvSpPr>
        <p:spPr>
          <a:xfrm rot="10800000">
            <a:off x="8429652" y="6143644"/>
            <a:ext cx="542350" cy="542350"/>
          </a:xfrm>
          <a:prstGeom prst="actionButtonBackPrevio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nvGrpSpPr>
          <p:cNvPr id="10" name="Groupe 9">
            <a:extLst>
              <a:ext uri="{FF2B5EF4-FFF2-40B4-BE49-F238E27FC236}">
                <a16:creationId xmlns:a16="http://schemas.microsoft.com/office/drawing/2014/main" id="{57ADA18E-0834-E147-9677-B8DEF09CB4B4}"/>
              </a:ext>
            </a:extLst>
          </p:cNvPr>
          <p:cNvGrpSpPr/>
          <p:nvPr/>
        </p:nvGrpSpPr>
        <p:grpSpPr>
          <a:xfrm>
            <a:off x="6726553" y="5840003"/>
            <a:ext cx="1636924" cy="1008391"/>
            <a:chOff x="0" y="4580849"/>
            <a:chExt cx="1636924" cy="1008391"/>
          </a:xfrm>
        </p:grpSpPr>
        <p:pic>
          <p:nvPicPr>
            <p:cNvPr id="11" name="Graphique 10" descr="Index pointant vers la droite">
              <a:extLst>
                <a:ext uri="{FF2B5EF4-FFF2-40B4-BE49-F238E27FC236}">
                  <a16:creationId xmlns:a16="http://schemas.microsoft.com/office/drawing/2014/main" id="{2DB1D9E6-3AD4-D74A-8B47-DA9F17B1CEA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22524" y="4580849"/>
              <a:ext cx="914400" cy="914400"/>
            </a:xfrm>
            <a:prstGeom prst="rect">
              <a:avLst/>
            </a:prstGeom>
          </p:spPr>
        </p:pic>
        <p:sp>
          <p:nvSpPr>
            <p:cNvPr id="12" name="Rectangle 11">
              <a:extLst>
                <a:ext uri="{FF2B5EF4-FFF2-40B4-BE49-F238E27FC236}">
                  <a16:creationId xmlns:a16="http://schemas.microsoft.com/office/drawing/2014/main" id="{256FEE49-DD45-374F-922D-784DE76B1DDF}"/>
                </a:ext>
              </a:extLst>
            </p:cNvPr>
            <p:cNvSpPr/>
            <p:nvPr/>
          </p:nvSpPr>
          <p:spPr>
            <a:xfrm>
              <a:off x="0" y="4780870"/>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a:extLst>
              <a:ext uri="{FF2B5EF4-FFF2-40B4-BE49-F238E27FC236}">
                <a16:creationId xmlns:a16="http://schemas.microsoft.com/office/drawing/2014/main" id="{DF37CBED-BFEE-DA48-990E-00F03F27382E}"/>
              </a:ext>
            </a:extLst>
          </p:cNvPr>
          <p:cNvSpPr txBox="1"/>
          <p:nvPr/>
        </p:nvSpPr>
        <p:spPr>
          <a:xfrm>
            <a:off x="6726553" y="6056306"/>
            <a:ext cx="827584" cy="892552"/>
          </a:xfrm>
          <a:prstGeom prst="rect">
            <a:avLst/>
          </a:prstGeom>
          <a:noFill/>
        </p:spPr>
        <p:txBody>
          <a:bodyPr wrap="square" rtlCol="0">
            <a:spAutoFit/>
          </a:bodyPr>
          <a:lstStyle/>
          <a:p>
            <a:pPr algn="ctr"/>
            <a:r>
              <a:rPr lang="fr-FR" sz="1300" dirty="0">
                <a:solidFill>
                  <a:schemeClr val="bg1"/>
                </a:solidFill>
              </a:rPr>
              <a:t>2°Cliquez ici pour passer à la suite</a:t>
            </a:r>
            <a:endParaRPr lang="fr-FR" sz="1300" dirty="0"/>
          </a:p>
        </p:txBody>
      </p:sp>
      <p:pic>
        <p:nvPicPr>
          <p:cNvPr id="14" name="Graphique 13" descr="Index pointant vers la droite">
            <a:extLst>
              <a:ext uri="{FF2B5EF4-FFF2-40B4-BE49-F238E27FC236}">
                <a16:creationId xmlns:a16="http://schemas.microsoft.com/office/drawing/2014/main" id="{60079631-5D89-F14D-93DC-97D7233BB95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6200000">
            <a:off x="2699793" y="5221076"/>
            <a:ext cx="914400" cy="914400"/>
          </a:xfrm>
          <a:prstGeom prst="rect">
            <a:avLst/>
          </a:prstGeom>
        </p:spPr>
      </p:pic>
      <p:sp>
        <p:nvSpPr>
          <p:cNvPr id="15" name="Rectangle 14">
            <a:extLst>
              <a:ext uri="{FF2B5EF4-FFF2-40B4-BE49-F238E27FC236}">
                <a16:creationId xmlns:a16="http://schemas.microsoft.com/office/drawing/2014/main" id="{290FA986-1725-D748-9F85-199261E88A45}"/>
              </a:ext>
            </a:extLst>
          </p:cNvPr>
          <p:cNvSpPr/>
          <p:nvPr/>
        </p:nvSpPr>
        <p:spPr>
          <a:xfrm>
            <a:off x="2890208" y="6040024"/>
            <a:ext cx="827584" cy="8083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1°Cliquez sur la réponse choisie</a:t>
            </a:r>
          </a:p>
        </p:txBody>
      </p:sp>
      <p:grpSp>
        <p:nvGrpSpPr>
          <p:cNvPr id="16" name="Groupe 15">
            <a:extLst>
              <a:ext uri="{FF2B5EF4-FFF2-40B4-BE49-F238E27FC236}">
                <a16:creationId xmlns:a16="http://schemas.microsoft.com/office/drawing/2014/main" id="{603CB80C-A523-2E4E-9561-87FE38534E63}"/>
              </a:ext>
            </a:extLst>
          </p:cNvPr>
          <p:cNvGrpSpPr/>
          <p:nvPr/>
        </p:nvGrpSpPr>
        <p:grpSpPr>
          <a:xfrm>
            <a:off x="0" y="-58669"/>
            <a:ext cx="9144000" cy="379585"/>
            <a:chOff x="0" y="5836622"/>
            <a:chExt cx="9144000" cy="379585"/>
          </a:xfrm>
        </p:grpSpPr>
        <p:sp>
          <p:nvSpPr>
            <p:cNvPr id="17" name="Rectangle 16">
              <a:extLst>
                <a:ext uri="{FF2B5EF4-FFF2-40B4-BE49-F238E27FC236}">
                  <a16:creationId xmlns:a16="http://schemas.microsoft.com/office/drawing/2014/main" id="{62CC1F3C-64C7-3148-A9F9-E5DFE723484D}"/>
                </a:ext>
              </a:extLst>
            </p:cNvPr>
            <p:cNvSpPr/>
            <p:nvPr/>
          </p:nvSpPr>
          <p:spPr>
            <a:xfrm>
              <a:off x="0" y="5877272"/>
              <a:ext cx="9144000" cy="28803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477C3012-C125-EE4E-A881-9CAD7B0DF57A}"/>
                </a:ext>
              </a:extLst>
            </p:cNvPr>
            <p:cNvSpPr txBox="1"/>
            <p:nvPr/>
          </p:nvSpPr>
          <p:spPr>
            <a:xfrm>
              <a:off x="7964465" y="5836622"/>
              <a:ext cx="432048" cy="369332"/>
            </a:xfrm>
            <a:prstGeom prst="rect">
              <a:avLst/>
            </a:prstGeom>
            <a:noFill/>
          </p:spPr>
          <p:txBody>
            <a:bodyPr wrap="square" rtlCol="0">
              <a:spAutoFit/>
            </a:bodyPr>
            <a:lstStyle/>
            <a:p>
              <a:r>
                <a:rPr lang="fr-FR" dirty="0"/>
                <a:t>5s</a:t>
              </a:r>
            </a:p>
          </p:txBody>
        </p:sp>
        <p:sp>
          <p:nvSpPr>
            <p:cNvPr id="19" name="ZoneTexte 18">
              <a:extLst>
                <a:ext uri="{FF2B5EF4-FFF2-40B4-BE49-F238E27FC236}">
                  <a16:creationId xmlns:a16="http://schemas.microsoft.com/office/drawing/2014/main" id="{A0A21D33-C0A2-E949-9A0B-2D2C1F4412EF}"/>
                </a:ext>
              </a:extLst>
            </p:cNvPr>
            <p:cNvSpPr txBox="1"/>
            <p:nvPr/>
          </p:nvSpPr>
          <p:spPr>
            <a:xfrm>
              <a:off x="5544511" y="5846875"/>
              <a:ext cx="571710" cy="369332"/>
            </a:xfrm>
            <a:prstGeom prst="rect">
              <a:avLst/>
            </a:prstGeom>
            <a:noFill/>
          </p:spPr>
          <p:txBody>
            <a:bodyPr wrap="square" rtlCol="0">
              <a:spAutoFit/>
            </a:bodyPr>
            <a:lstStyle/>
            <a:p>
              <a:r>
                <a:rPr lang="fr-FR" dirty="0"/>
                <a:t>10s</a:t>
              </a:r>
            </a:p>
          </p:txBody>
        </p:sp>
        <p:sp>
          <p:nvSpPr>
            <p:cNvPr id="20" name="ZoneTexte 19">
              <a:extLst>
                <a:ext uri="{FF2B5EF4-FFF2-40B4-BE49-F238E27FC236}">
                  <a16:creationId xmlns:a16="http://schemas.microsoft.com/office/drawing/2014/main" id="{1E41AD25-0018-C746-9D9B-07FD409A0D93}"/>
                </a:ext>
              </a:extLst>
            </p:cNvPr>
            <p:cNvSpPr txBox="1"/>
            <p:nvPr/>
          </p:nvSpPr>
          <p:spPr>
            <a:xfrm>
              <a:off x="3059409" y="5836622"/>
              <a:ext cx="571710" cy="369332"/>
            </a:xfrm>
            <a:prstGeom prst="rect">
              <a:avLst/>
            </a:prstGeom>
            <a:noFill/>
          </p:spPr>
          <p:txBody>
            <a:bodyPr wrap="square" rtlCol="0">
              <a:spAutoFit/>
            </a:bodyPr>
            <a:lstStyle/>
            <a:p>
              <a:r>
                <a:rPr lang="fr-FR" dirty="0"/>
                <a:t>15s</a:t>
              </a:r>
            </a:p>
          </p:txBody>
        </p:sp>
        <p:sp>
          <p:nvSpPr>
            <p:cNvPr id="21" name="ZoneTexte 20">
              <a:extLst>
                <a:ext uri="{FF2B5EF4-FFF2-40B4-BE49-F238E27FC236}">
                  <a16:creationId xmlns:a16="http://schemas.microsoft.com/office/drawing/2014/main" id="{78B0DEFA-E63A-914D-89DF-FE1B27B972D7}"/>
                </a:ext>
              </a:extLst>
            </p:cNvPr>
            <p:cNvSpPr txBox="1"/>
            <p:nvPr/>
          </p:nvSpPr>
          <p:spPr>
            <a:xfrm>
              <a:off x="519407" y="5836622"/>
              <a:ext cx="571710" cy="369332"/>
            </a:xfrm>
            <a:prstGeom prst="rect">
              <a:avLst/>
            </a:prstGeom>
            <a:noFill/>
          </p:spPr>
          <p:txBody>
            <a:bodyPr wrap="square" rtlCol="0">
              <a:spAutoFit/>
            </a:bodyPr>
            <a:lstStyle/>
            <a:p>
              <a:r>
                <a:rPr lang="fr-FR" dirty="0"/>
                <a:t>20s</a:t>
              </a:r>
            </a:p>
          </p:txBody>
        </p:sp>
      </p:grpSp>
    </p:spTree>
    <p:extLst>
      <p:ext uri="{BB962C8B-B14F-4D97-AF65-F5344CB8AC3E}">
        <p14:creationId xmlns:p14="http://schemas.microsoft.com/office/powerpoint/2010/main" val="228367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0" fill="hold"/>
                                        <p:tgtEl>
                                          <p:spTgt spid="16"/>
                                        </p:tgtEl>
                                        <p:attrNameLst>
                                          <p:attrName>ppt_x</p:attrName>
                                        </p:attrNameLst>
                                      </p:cBhvr>
                                      <p:tavLst>
                                        <p:tav tm="0">
                                          <p:val>
                                            <p:strVal val="0-#ppt_w/2"/>
                                          </p:val>
                                        </p:tav>
                                        <p:tav tm="100000">
                                          <p:val>
                                            <p:strVal val="#ppt_x"/>
                                          </p:val>
                                        </p:tav>
                                      </p:tavLst>
                                    </p:anim>
                                    <p:anim calcmode="lin" valueType="num">
                                      <p:cBhvr additive="base">
                                        <p:cTn id="8" dur="20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7634</TotalTime>
  <Words>7848</Words>
  <Application>Microsoft Macintosh PowerPoint</Application>
  <PresentationFormat>Affichage à l'écran (4:3)</PresentationFormat>
  <Paragraphs>2053</Paragraphs>
  <Slides>249</Slides>
  <Notes>223</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249</vt:i4>
      </vt:variant>
    </vt:vector>
  </HeadingPairs>
  <TitlesOfParts>
    <vt:vector size="252" baseType="lpstr">
      <vt:lpstr>Arial</vt:lpstr>
      <vt:lpstr>Calibri</vt:lpstr>
      <vt:lpstr>Thème Office</vt:lpstr>
      <vt:lpstr>DUO CARRÉ CASH</vt:lpstr>
      <vt:lpstr>Présentation PowerPoint</vt:lpstr>
      <vt:lpstr>Choisissez votre question de gestion</vt:lpstr>
      <vt:lpstr>LE CONSOMMATEUR EST-IL TOUJOURS RATIONNEL DANS SES CHOIX ?  </vt:lpstr>
      <vt:lpstr>LE CONSOMMATEUR EST-IL TOUJOURS RATIONNEL DANS SES CHOIX ?  </vt:lpstr>
      <vt:lpstr>LE CONSOMMATEUR EST-IL TOUJOURS RATIONNEL DANS SES CHOIX ? </vt:lpstr>
      <vt:lpstr>LE CONSOMMATEUR EST-IL TOUJOURS RATIONNEL DANS SES CHOIX ?  </vt:lpstr>
      <vt:lpstr>LE CONSOMMATEUR EST-IL TOUJOURS RATIONNEL DANS SES CHOIX ?  </vt:lpstr>
      <vt:lpstr>LE CONSOMMATEUR EST-IL TOUJOURS RATIONNEL DANS SES CHOIX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 MERCATIQUE CHERCHE-T-ELLE A REPONDRE AUX BESOINS DES CONSOMMATEURS OU A LES INFLUENCER ?  </vt:lpstr>
      <vt:lpstr>LA MERCATIQUE CHERCHE-T-ELLE A REPONDRE AUX BESOINS DES CONSOMMATEURS OU A LES INFLUENCER ?  </vt:lpstr>
      <vt:lpstr>LA MERCATIQUE CHERCHE-T-ELLE A REPONDRE AUX BESOINS DES CONSOMMATEURS OU A LES INFLUENCER ?  </vt:lpstr>
      <vt:lpstr>LA MERCATIQUE CHERCHE-T-ELLE A REPONDRE AUX BESOINS DES CONSOMMATEURS OU A LES INFLUENCER ?  </vt:lpstr>
      <vt:lpstr>LA MERCATIQUE CHERCHE-T-ELLE A REPONDRE AUX BESOINS DES CONSOMMATEURS OU A LES INFLUENCER ?  </vt:lpstr>
      <vt:lpstr>LA MERCATIQUE CHERCHE-T-ELLE A REPONDRE AUX BESOINS DES CONSOMMATEURS OU A LES INFLUENCER ?</vt:lpstr>
      <vt:lpstr>LA MERCATIQUE CHERCHE-T-ELLE A REPONDRE AUX BESOINS DES CONSOMMATEURS OU A LES INFLUENCER ?</vt:lpstr>
      <vt:lpstr>LA MERCATIQUE CHERCHE-T-ELLE A REPONDRE AUX BESOINS DES CONSOMMATEURS OU A LES INFLUENCER ?</vt:lpstr>
      <vt:lpstr>LA MERCATIQUE CHERCHE-T-ELLE A REPONDRE AUX BESOINS DES CONSOMMATEURS OU A LES INFLUENCER ?</vt:lpstr>
      <vt:lpstr>LA MERCATIQUE CHERCHE-T-ELLE A REPONDRE AUX BESOINS DES CONSOMMATEURS OU A LES INFLUENCER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L’ENTREPRISE  VEND-ELLE UN PRODUIT OU UNE IMAGE ? </vt:lpstr>
      <vt:lpstr>L’ENTREPRISE  VEND-ELLE UN PRODUIT OU UNE IMAGE ? </vt:lpstr>
      <vt:lpstr>L’ENTREPRISE  VEND-ELLE UN PRODUIT OU UNE IMAGE ? </vt:lpstr>
      <vt:lpstr>L’ENTREPRISE  VEND-ELLE UN PRODUIT OU UNE IMAGE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PRODUIT A-T-IL UN PRIX ?  </vt:lpstr>
      <vt:lpstr>LE PRODUIT A-T-IL UN PRIX ?  </vt:lpstr>
      <vt:lpstr>LE PRODUIT A-T-IL UN PRIX ?  </vt:lpstr>
      <vt:lpstr>LE PRODUIT A-T-IL UN PRIX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 GRANDE DISTRIBUTION EST- ELLE INCONTOURNABLE ?  </vt:lpstr>
      <vt:lpstr>LA GRANDE DISTRIBUTION EST- ELLE INCONTOURNABLE ?  </vt:lpstr>
      <vt:lpstr>LA GRANDE DISTRIBUTION EST- ELLE INCONTOURNABLE ?  </vt:lpstr>
      <vt:lpstr>LA GRANDE DISTRIBUTION EST- ELLE INCONTOURNABLE ?  </vt:lpstr>
      <vt:lpstr>LA GRANDE DISTRIBUTION EST- ELLE INCONTOURNABLE ?  </vt:lpstr>
      <vt:lpstr>LA GRANDE DISTRIBUTION EST- ELLE INCONTOURNABLE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UNE ENTREPRISE DOIT-ELLE NECESSAIREMENT FAIRE DE LA PUBLICITE ?   </vt:lpstr>
      <vt:lpstr>  UNE ENTREPRISE DOIT-ELLE NECESSAIREMENT FAIRE DE LA PUBLICITE ?   </vt:lpstr>
      <vt:lpstr>  UNE ENTREPRISE DOIT-ELLE NECESSAIREMENT FAIRE DE LA PUBLICITE ?   </vt:lpstr>
      <vt:lpstr>  UNE ENTREPRISE DOIT-ELLE NECESSAIREMENT FAIRE DE LA PUBLICITE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FIDELISER OU CONQUERIR : L’ENTREPRISE DOIT- ELLE CHOISIR  </vt:lpstr>
      <vt:lpstr> FIDELISER OU CONQUERIR : L’ENTREPRISE DOIT- ELLE CHOISIR  </vt:lpstr>
      <vt:lpstr> FIDELISER OU CONQUERIR : L’ENTREPRISE DOIT- ELLE CHOISIR  </vt:lpstr>
      <vt:lpstr> FIDELISER OU CONQUERIR : L’ENTREPRISE DOIT- ELLE CHOISIR  </vt:lpstr>
      <vt:lpstr> FIDELISER OU CONQUERIR : L’ENTREPRISE DOIT- ELLE CHOISIR  </vt:lpstr>
      <vt:lpstr> FIDELISER OU CONQUERIR : L’ENTREPRISE DOIT- ELLE CHOISIR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 MERCATIQUE DURABLE EST-ELLE UN MYTHE OU UNE RÉALITÉ ? </vt:lpstr>
      <vt:lpstr>LA MERCATIQUE DURABLE EST-ELLE UN MYTHE OU UNE RÉALITÉ ? </vt:lpstr>
      <vt:lpstr>LA MERCATIQUE DURABLE EST-ELLE UN MYTHE OU UNE RÉALITÉ ? </vt:lpstr>
      <vt:lpstr>LA MERCATIQUE DURABLE EST-ELLE UN MYTHE OU UNE RÉALITÉ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 MERCATIQUE PEUT-ELLE ÊTRE ÉTHIQUE ? </vt:lpstr>
      <vt:lpstr>LA MERCATIQUE PEUT-ELLE ÊTRE ÉTHIQUE ? </vt:lpstr>
      <vt:lpstr>LA MERCATIQUE PEUT-ELLE ÊTRE ÉTHIQUE ? </vt:lpstr>
      <vt:lpstr>LA MERCATIQUE PEUT-ELLE ÊTRE ÉTHIQUE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CALCULS EN  MERCATIQUE</vt:lpstr>
      <vt:lpstr>LES CALCULS EN  MERCATIQUE</vt:lpstr>
      <vt:lpstr>LES CALCULS EN  MERCATIQUE</vt:lpstr>
      <vt:lpstr>LES CALCULS EN  MERCATIQUE</vt:lpstr>
      <vt:lpstr>LES CALCULS EN  MERCATIQUE</vt:lpstr>
      <vt:lpstr>LES CALCULS EN  MERCATIQUE</vt:lpstr>
      <vt:lpstr>LES CALCULS EN  MERCATIQUE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Geraldine</dc:creator>
  <cp:lastModifiedBy>jules68000 peiffer</cp:lastModifiedBy>
  <cp:revision>193</cp:revision>
  <dcterms:created xsi:type="dcterms:W3CDTF">2010-05-26T12:55:00Z</dcterms:created>
  <dcterms:modified xsi:type="dcterms:W3CDTF">2020-04-08T09:20:47Z</dcterms:modified>
</cp:coreProperties>
</file>