
<file path=[Content_Types].xml><?xml version="1.0" encoding="utf-8"?>
<Types xmlns="http://schemas.openxmlformats.org/package/2006/content-types">
  <Override PartName="/ppt/slides/slide94.xml" ContentType="application/vnd.openxmlformats-officedocument.presentationml.slide+xml"/>
  <Override PartName="/ppt/slides/slide142.xml" ContentType="application/vnd.openxmlformats-officedocument.presentationml.slide+xml"/>
  <Override PartName="/ppt/diagrams/colors102.xml" ContentType="application/vnd.openxmlformats-officedocument.drawingml.diagramColors+xml"/>
  <Override PartName="/ppt/diagrams/drawing134.xml" ContentType="application/vnd.ms-office.drawingml.diagramDrawing+xml"/>
  <Override PartName="/ppt/diagrams/colors11.xml" ContentType="application/vnd.openxmlformats-officedocument.drawingml.diagramColors+xml"/>
  <Override PartName="/ppt/diagrams/data24.xml" ContentType="application/vnd.openxmlformats-officedocument.drawingml.diagramData+xml"/>
  <Override PartName="/ppt/notesSlides/notesSlide85.xml" ContentType="application/vnd.openxmlformats-officedocument.presentationml.notesSlide+xml"/>
  <Override PartName="/ppt/diagrams/quickStyle97.xml" ContentType="application/vnd.openxmlformats-officedocument.drawingml.diagramStyle+xml"/>
  <Override PartName="/ppt/diagrams/drawing98.xml" ContentType="application/vnd.ms-office.drawingml.diagramDrawing+xml"/>
  <Override PartName="/ppt/notesSlides/notesSlide141.xml" ContentType="application/vnd.openxmlformats-officedocument.presentationml.notesSlide+xml"/>
  <Override PartName="/ppt/slides/slide25.xml" ContentType="application/vnd.openxmlformats-officedocument.presentationml.slide+xml"/>
  <Override PartName="/ppt/slideLayouts/slideLayout2.xml" ContentType="application/vnd.openxmlformats-officedocument.presentationml.slideLayout+xml"/>
  <Override PartName="/ppt/diagrams/layout9.xml" ContentType="application/vnd.openxmlformats-officedocument.drawingml.diagramLayout+xml"/>
  <Override PartName="/ppt/diagrams/quickStyle28.xml" ContentType="application/vnd.openxmlformats-officedocument.drawingml.diagramStyle+xml"/>
  <Override PartName="/ppt/diagrams/drawing29.xml" ContentType="application/vnd.ms-office.drawingml.diagramDrawing+xml"/>
  <Override PartName="/ppt/diagrams/data100.xml" ContentType="application/vnd.openxmlformats-officedocument.drawingml.diagramData+xml"/>
  <Override PartName="/ppt/diagrams/layout125.xml" ContentType="application/vnd.openxmlformats-officedocument.drawingml.diagramLayout+xml"/>
  <Default Extension="xml" ContentType="application/xml"/>
  <Override PartName="/ppt/slides/slide50.xml" ContentType="application/vnd.openxmlformats-officedocument.presentationml.slide+xml"/>
  <Override PartName="/ppt/notesSlides/notesSlide16.xml" ContentType="application/vnd.openxmlformats-officedocument.presentationml.notesSlide+xml"/>
  <Override PartName="/ppt/diagrams/layout86.xml" ContentType="application/vnd.openxmlformats-officedocument.drawingml.diagramLayout+xml"/>
  <Override PartName="/ppt/diagrams/layout17.xml" ContentType="application/vnd.openxmlformats-officedocument.drawingml.diagramLayout+xml"/>
  <Override PartName="/ppt/notesSlides/notesSlide41.xml" ContentType="application/vnd.openxmlformats-officedocument.presentationml.notesSlide+xml"/>
  <Override PartName="/ppt/diagrams/quickStyle53.xml" ContentType="application/vnd.openxmlformats-officedocument.drawingml.diagramStyle+xml"/>
  <Override PartName="/ppt/diagrams/drawing54.xml" ContentType="application/vnd.ms-office.drawingml.diagramDrawing+xml"/>
  <Override PartName="/ppt/diagrams/colors96.xml" ContentType="application/vnd.openxmlformats-officedocument.drawingml.diagramColors+xml"/>
  <Override PartName="/ppt/diagrams/colors118.xml" ContentType="application/vnd.openxmlformats-officedocument.drawingml.diagramColors+xml"/>
  <Override PartName="/ppt/notesSlides/notesSlide7.xml" ContentType="application/vnd.openxmlformats-officedocument.presentationml.notesSlide+xml"/>
  <Override PartName="/ppt/diagrams/colors27.xml" ContentType="application/vnd.openxmlformats-officedocument.drawingml.diagramColors+xml"/>
  <Override PartName="/ppt/diagrams/layout42.xml" ContentType="application/vnd.openxmlformats-officedocument.drawingml.diagramLayout+xml"/>
  <Override PartName="/ppt/diagrams/quickStyle124.xml" ContentType="application/vnd.openxmlformats-officedocument.drawingml.diagramStyle+xml"/>
  <Override PartName="/ppt/diagrams/colors143.xml" ContentType="application/vnd.openxmlformats-officedocument.drawingml.diagramColors+xml"/>
  <Override PartName="/ppt/diagrams/drawing10.xml" ContentType="application/vnd.ms-office.drawingml.diagramDrawing+xml"/>
  <Override PartName="/ppt/diagrams/colors52.xml" ContentType="application/vnd.openxmlformats-officedocument.drawingml.diagramColors+xml"/>
  <Override PartName="/ppt/diagrams/data65.xml" ContentType="application/vnd.openxmlformats-officedocument.drawingml.diagramData+xml"/>
  <Override PartName="/ppt/diagrams/data116.xml" ContentType="application/vnd.openxmlformats-officedocument.drawingml.diagramData+xml"/>
  <Override PartName="/ppt/slides/slide66.xml" ContentType="application/vnd.openxmlformats-officedocument.presentationml.slide+xml"/>
  <Override PartName="/ppt/slides/slide114.xml" ContentType="application/vnd.openxmlformats-officedocument.presentationml.slide+xml"/>
  <Default Extension="png" ContentType="image/png"/>
  <Override PartName="/ppt/diagrams/drawing106.xml" ContentType="application/vnd.ms-office.drawingml.diagramDrawing+xml"/>
  <Override PartName="/ppt/diagrams/quickStyle3.xml" ContentType="application/vnd.openxmlformats-officedocument.drawingml.diagramStyle+xml"/>
  <Override PartName="/ppt/notesSlides/notesSlide57.xml" ContentType="application/vnd.openxmlformats-officedocument.presentationml.notesSlide+xml"/>
  <Override PartName="/ppt/diagrams/quickStyle69.xml" ContentType="application/vnd.openxmlformats-officedocument.drawingml.diagramStyle+xml"/>
  <Override PartName="/ppt/diagrams/data90.xml" ContentType="application/vnd.openxmlformats-officedocument.drawingml.diagramData+xml"/>
  <Override PartName="/ppt/notesSlides/notesSlide113.xml" ContentType="application/vnd.openxmlformats-officedocument.presentationml.notesSlide+xml"/>
  <Override PartName="/ppt/diagrams/drawing131.xml" ContentType="application/vnd.ms-office.drawingml.diagramDrawing+xml"/>
  <Override PartName="/ppt/diagrams/data141.xml" ContentType="application/vnd.openxmlformats-officedocument.drawingml.diagramData+xml"/>
  <Override PartName="/ppt/slides/slide91.xml" ContentType="application/vnd.openxmlformats-officedocument.presentationml.slide+xml"/>
  <Override PartName="/ppt/diagrams/data21.xml" ContentType="application/vnd.openxmlformats-officedocument.drawingml.diagramData+xml"/>
  <Override PartName="/ppt/diagrams/quickStyle94.xml" ContentType="application/vnd.openxmlformats-officedocument.drawingml.diagramStyle+xml"/>
  <Override PartName="/ppt/diagrams/drawing95.xml" ContentType="application/vnd.ms-office.drawingml.diagramDrawing+xml"/>
  <Override PartName="/ppt/slides/slide22.xml" ContentType="application/vnd.openxmlformats-officedocument.presentationml.slide+xml"/>
  <Override PartName="/ppt/diagrams/layout6.xml" ContentType="application/vnd.openxmlformats-officedocument.drawingml.diagramLayout+xml"/>
  <Override PartName="/ppt/diagrams/layout58.xml" ContentType="application/vnd.openxmlformats-officedocument.drawingml.diagramLayout+xml"/>
  <Override PartName="/ppt/notesSlides/notesSlide82.xml" ContentType="application/vnd.openxmlformats-officedocument.presentationml.notesSlide+xml"/>
  <Override PartName="/ppt/diagrams/layout122.xml" ContentType="application/vnd.openxmlformats-officedocument.drawingml.diagramLayout+xml"/>
  <Override PartName="/ppt/notesSlides/notesSlide13.xml" ContentType="application/vnd.openxmlformats-officedocument.presentationml.notesSlide+xml"/>
  <Override PartName="/ppt/diagrams/quickStyle25.xml" ContentType="application/vnd.openxmlformats-officedocument.drawingml.diagramStyle+xml"/>
  <Override PartName="/ppt/diagrams/drawing26.xml" ContentType="application/vnd.ms-office.drawingml.diagramDrawing+xml"/>
  <Override PartName="/ppt/diagrams/colors68.xml" ContentType="application/vnd.openxmlformats-officedocument.drawingml.diagramColors+xml"/>
  <Override PartName="/ppt/diagrams/layout83.xml" ContentType="application/vnd.openxmlformats-officedocument.drawingml.diagramLayout+xml"/>
  <Override PartName="/ppt/diagrams/drawing8.xml" ContentType="application/vnd.ms-office.drawingml.diagramDrawing+xml"/>
  <Override PartName="/ppt/diagrams/quickStyle50.xml" ContentType="application/vnd.openxmlformats-officedocument.drawingml.diagramStyle+xml"/>
  <Override PartName="/ppt/diagrams/drawing51.xml" ContentType="application/vnd.ms-office.drawingml.diagramDrawing+xml"/>
  <Override PartName="/ppt/notesSlides/notesSlide129.xml" ContentType="application/vnd.openxmlformats-officedocument.presentationml.notesSlide+xml"/>
  <Override PartName="/ppt/diagrams/layout14.xml" ContentType="application/vnd.openxmlformats-officedocument.drawingml.diagramLayout+xml"/>
  <Override PartName="/ppt/diagrams/colors93.xml" ContentType="application/vnd.openxmlformats-officedocument.drawingml.diagramColors+xml"/>
  <Override PartName="/ppt/diagrams/colors115.xml" ContentType="application/vnd.openxmlformats-officedocument.drawingml.diagramColors+xml"/>
  <Override PartName="/ppt/notesSlides/notesSlide4.xml" ContentType="application/vnd.openxmlformats-officedocument.presentationml.notesSlide+xml"/>
  <Override PartName="/ppt/diagrams/colors24.xml" ContentType="application/vnd.openxmlformats-officedocument.drawingml.diagramColors+xml"/>
  <Override PartName="/ppt/diagrams/data37.xml" ContentType="application/vnd.openxmlformats-officedocument.drawingml.diagramData+xml"/>
  <Override PartName="/ppt/diagrams/quickStyle121.xml" ContentType="application/vnd.openxmlformats-officedocument.drawingml.diagramStyle+xml"/>
  <Override PartName="/ppt/diagrams/colors140.xml" ContentType="application/vnd.openxmlformats-officedocument.drawingml.diagramColors+xml"/>
  <Override PartName="/ppt/slides/slide38.xml" ContentType="application/vnd.openxmlformats-officedocument.presentationml.slide+xml"/>
  <Override PartName="/ppt/notesSlides/notesSlide98.xml" ContentType="application/vnd.openxmlformats-officedocument.presentationml.notesSlide+xml"/>
  <Override PartName="/ppt/diagrams/layout138.xml" ContentType="application/vnd.openxmlformats-officedocument.drawingml.diagramLayout+xml"/>
  <Override PartName="/ppt/slides/slide111.xml" ContentType="application/vnd.openxmlformats-officedocument.presentationml.slide+xml"/>
  <Override PartName="/ppt/notesSlides/notesSlide29.xml" ContentType="application/vnd.openxmlformats-officedocument.presentationml.notesSlide+xml"/>
  <Override PartName="/ppt/diagrams/data62.xml" ContentType="application/vnd.openxmlformats-officedocument.drawingml.diagramData+xml"/>
  <Override PartName="/ppt/diagrams/layout99.xml" ContentType="application/vnd.openxmlformats-officedocument.drawingml.diagramLayout+xml"/>
  <Override PartName="/ppt/diagrams/drawing103.xml" ContentType="application/vnd.ms-office.drawingml.diagramDrawing+xml"/>
  <Override PartName="/ppt/diagrams/data113.xml" ContentType="application/vnd.openxmlformats-officedocument.drawingml.diagramData+xml"/>
  <Override PartName="/ppt/slides/slide63.xml" ContentType="application/vnd.openxmlformats-officedocument.presentationml.slide+xml"/>
  <Override PartName="/ppt/diagrams/quickStyle66.xml" ContentType="application/vnd.openxmlformats-officedocument.drawingml.diagramStyle+xml"/>
  <Override PartName="/ppt/diagrams/drawing67.xml" ContentType="application/vnd.ms-office.drawingml.diagramDrawing+xml"/>
  <Override PartName="/ppt/notesSlides/notesSlide110.xml" ContentType="application/vnd.openxmlformats-officedocument.presentationml.notesSlide+xml"/>
  <Override PartName="/ppt/notesSlides/notesSlide54.xml" ContentType="application/vnd.openxmlformats-officedocument.presentationml.notesSlide+xml"/>
  <Override PartName="/ppt/diagrams/layout55.xml" ContentType="application/vnd.openxmlformats-officedocument.drawingml.diagramLayout+xml"/>
  <Override PartName="/ppt/diagrams/quickStyle91.xml" ContentType="application/vnd.openxmlformats-officedocument.drawingml.diagramStyle+xml"/>
  <Override PartName="/ppt/diagrams/drawing92.xml" ContentType="application/vnd.ms-office.drawingml.diagramDrawing+xml"/>
  <Override PartName="/ppt/diagrams/quickStyle137.xml" ContentType="application/vnd.openxmlformats-officedocument.drawingml.diagramStyle+xml"/>
  <Override PartName="/ppt/diagrams/layout3.xml" ContentType="application/vnd.openxmlformats-officedocument.drawingml.diagramLayout+xml"/>
  <Override PartName="/ppt/diagrams/quickStyle22.xml" ContentType="application/vnd.openxmlformats-officedocument.drawingml.diagramStyle+xml"/>
  <Override PartName="/ppt/diagrams/drawing23.xml" ContentType="application/vnd.ms-office.drawingml.diagramDrawing+xml"/>
  <Override PartName="/ppt/diagrams/data78.xml" ContentType="application/vnd.openxmlformats-officedocument.drawingml.diagramData+xml"/>
  <Override PartName="/ppt/diagrams/data129.xml" ContentType="application/vnd.openxmlformats-officedocument.drawingml.diagramData+xml"/>
  <Override PartName="/ppt/slides/slide79.xml" ContentType="application/vnd.openxmlformats-officedocument.presentationml.slide+xml"/>
  <Override PartName="/ppt/slides/slide127.xml" ContentType="application/vnd.openxmlformats-officedocument.presentationml.slide+xml"/>
  <Override PartName="/ppt/notesSlides/notesSlide10.xml" ContentType="application/vnd.openxmlformats-officedocument.presentationml.notesSlide+xml"/>
  <Override PartName="/ppt/diagrams/colors65.xml" ContentType="application/vnd.openxmlformats-officedocument.drawingml.diagramColors+xml"/>
  <Override PartName="/ppt/diagrams/layout80.xml" ContentType="application/vnd.openxmlformats-officedocument.drawingml.diagramLayout+xml"/>
  <Override PartName="/ppt/diagrams/drawing119.xml" ContentType="application/vnd.ms-office.drawingml.diagramDrawing+xml"/>
  <Override PartName="/ppt/diagrams/drawing5.xml" ContentType="application/vnd.ms-office.drawingml.diagramDrawing+xml"/>
  <Override PartName="/ppt/diagrams/layout11.xml" ContentType="application/vnd.openxmlformats-officedocument.drawingml.diagramLayout+xml"/>
  <Override PartName="/ppt/diagrams/colors90.xml" ContentType="application/vnd.openxmlformats-officedocument.drawingml.diagramColors+xml"/>
  <Override PartName="/ppt/diagrams/colors112.xml" ContentType="application/vnd.openxmlformats-officedocument.drawingml.diagramColors+xml"/>
  <Override PartName="/ppt/notesSlides/notesSlide126.xml" ContentType="application/vnd.openxmlformats-officedocument.presentationml.notesSlide+xml"/>
  <Override PartName="/ppt/notesSlides/notesSlide1.xml" ContentType="application/vnd.openxmlformats-officedocument.presentationml.notesSlide+xml"/>
  <Override PartName="/ppt/diagrams/data34.xml" ContentType="application/vnd.openxmlformats-officedocument.drawingml.diagramData+xml"/>
  <Override PartName="/ppt/diagrams/drawing144.xml" ContentType="application/vnd.ms-office.drawingml.diagramDrawing+xml"/>
  <Override PartName="/ppt/diagrams/colors21.xml" ContentType="application/vnd.openxmlformats-officedocument.drawingml.diagramColors+xml"/>
  <Override PartName="/ppt/notesSlides/notesSlide95.xml" ContentType="application/vnd.openxmlformats-officedocument.presentationml.notesSlide+xml"/>
  <Override PartName="/ppt/diagrams/layout135.xml" ContentType="application/vnd.openxmlformats-officedocument.drawingml.diagramLayout+xml"/>
  <Override PartName="/ppt/slides/slide35.xml" ContentType="application/vnd.openxmlformats-officedocument.presentationml.slide+xml"/>
  <Override PartName="/ppt/diagrams/quickStyle38.xml" ContentType="application/vnd.openxmlformats-officedocument.drawingml.diagramStyle+xml"/>
  <Override PartName="/ppt/diagrams/drawing39.xml" ContentType="application/vnd.ms-office.drawingml.diagramDrawing+xml"/>
  <Override PartName="/ppt/diagrams/data110.xml" ContentType="application/vnd.openxmlformats-officedocument.drawingml.diagramData+xml"/>
  <Override PartName="/ppt/slides/slide60.xml" ContentType="application/vnd.openxmlformats-officedocument.presentationml.slide+xml"/>
  <Override PartName="/ppt/diagrams/data9.xml" ContentType="application/vnd.openxmlformats-officedocument.drawingml.diagramData+xml"/>
  <Override PartName="/ppt/notesSlides/notesSlide26.xml" ContentType="application/vnd.openxmlformats-officedocument.presentationml.notesSlide+xml"/>
  <Override PartName="/ppt/diagrams/drawing64.xml" ContentType="application/vnd.ms-office.drawingml.diagramDrawing+xml"/>
  <Override PartName="/ppt/diagrams/layout96.xml" ContentType="application/vnd.openxmlformats-officedocument.drawingml.diagramLayout+xml"/>
  <Override PartName="/ppt/diagrams/drawing100.xml" ContentType="application/vnd.ms-office.drawingml.diagramDrawing+xml"/>
  <Override PartName="/ppt/diagrams/layout27.xml" ContentType="application/vnd.openxmlformats-officedocument.drawingml.diagramLayout+xml"/>
  <Override PartName="/ppt/notesSlides/notesSlide51.xml" ContentType="application/vnd.openxmlformats-officedocument.presentationml.notesSlide+xml"/>
  <Override PartName="/ppt/diagrams/quickStyle63.xml" ContentType="application/vnd.openxmlformats-officedocument.drawingml.diagramStyle+xml"/>
  <Override PartName="/ppt/diagrams/quickStyle109.xml" ContentType="application/vnd.openxmlformats-officedocument.drawingml.diagramStyle+xml"/>
  <Override PartName="/ppt/diagrams/colors128.xml" ContentType="application/vnd.openxmlformats-officedocument.drawingml.diagramColors+xml"/>
  <Override PartName="/ppt/diagrams/colors37.xml" ContentType="application/vnd.openxmlformats-officedocument.drawingml.diagramColors+xml"/>
  <Override PartName="/ppt/diagrams/drawing20.xml" ContentType="application/vnd.ms-office.drawingml.diagramDrawing+xml"/>
  <Override PartName="/ppt/diagrams/layout52.xml" ContentType="application/vnd.openxmlformats-officedocument.drawingml.diagramLayout+xml"/>
  <Override PartName="/ppt/diagrams/quickStyle134.xml" ContentType="application/vnd.openxmlformats-officedocument.drawingml.diagramStyle+xml"/>
  <Override PartName="/ppt/slides/slide124.xml" ContentType="application/vnd.openxmlformats-officedocument.presentationml.slide+xml"/>
  <Override PartName="/ppt/diagrams/colors62.xml" ContentType="application/vnd.openxmlformats-officedocument.drawingml.diagramColors+xml"/>
  <Override PartName="/ppt/diagrams/data75.xml" ContentType="application/vnd.openxmlformats-officedocument.drawingml.diagramData+xml"/>
  <Override PartName="/ppt/diagrams/data126.xml" ContentType="application/vnd.openxmlformats-officedocument.drawingml.diagramData+xml"/>
  <Override PartName="/ppt/slides/slide76.xml" ContentType="application/vnd.openxmlformats-officedocument.presentationml.slide+xml"/>
  <Override PartName="/ppt/diagrams/drawing2.xml" ContentType="application/vnd.ms-office.drawingml.diagramDrawing+xml"/>
  <Override PartName="/ppt/diagrams/quickStyle79.xml" ContentType="application/vnd.openxmlformats-officedocument.drawingml.diagramStyle+xml"/>
  <Override PartName="/ppt/diagrams/drawing116.xml" ContentType="application/vnd.ms-office.drawingml.diagramDrawing+xml"/>
  <Override PartName="/ppt/notesSlides/notesSlide123.xml" ContentType="application/vnd.openxmlformats-officedocument.presentationml.notesSlide+xml"/>
  <Override PartName="/ppt/notesSlides/notesSlide67.xml" ContentType="application/vnd.openxmlformats-officedocument.presentationml.notesSlide+xml"/>
  <Override PartName="/ppt/diagrams/layout107.xml" ContentType="application/vnd.openxmlformats-officedocument.drawingml.diagramLayout+xml"/>
  <Override PartName="/ppt/diagrams/drawing141.xml" ContentType="application/vnd.ms-office.drawingml.diagramDrawing+xml"/>
  <Override PartName="/ppt/diagrams/data31.xml" ContentType="application/vnd.openxmlformats-officedocument.drawingml.diagramData+xml"/>
  <Override PartName="/ppt/notesSlides/notesSlide92.xml" ContentType="application/vnd.openxmlformats-officedocument.presentationml.notesSlide+xml"/>
  <Override PartName="/ppt/slides/slide32.xml" ContentType="application/vnd.openxmlformats-officedocument.presentationml.slide+xml"/>
  <Override PartName="/ppt/diagrams/quickStyle35.xml" ContentType="application/vnd.openxmlformats-officedocument.drawingml.diagramStyle+xml"/>
  <Override PartName="/ppt/diagrams/drawing36.xml" ContentType="application/vnd.ms-office.drawingml.diagramDrawing+xml"/>
  <Override PartName="/ppt/diagrams/layout68.xml" ContentType="application/vnd.openxmlformats-officedocument.drawingml.diagramLayout+xml"/>
  <Override PartName="/ppt/diagrams/layout132.xml" ContentType="application/vnd.openxmlformats-officedocument.drawingml.diagramLayout+xml"/>
  <Override PartName="/ppt/diagrams/data6.xml" ContentType="application/vnd.openxmlformats-officedocument.drawingml.diagramData+xml"/>
  <Override PartName="/ppt/notesSlides/notesSlide23.xml" ContentType="application/vnd.openxmlformats-officedocument.presentationml.notesSlide+xml"/>
  <Override PartName="/ppt/diagrams/colors78.xml" ContentType="application/vnd.openxmlformats-officedocument.drawingml.diagramColors+xml"/>
  <Override PartName="/ppt/diagrams/layout93.xml" ContentType="application/vnd.openxmlformats-officedocument.drawingml.diagramLayout+xml"/>
  <Override PartName="/ppt/diagrams/colors8.xml" ContentType="application/vnd.openxmlformats-officedocument.drawingml.diagramColors+xml"/>
  <Override PartName="/ppt/diagrams/quickStyle60.xml" ContentType="application/vnd.openxmlformats-officedocument.drawingml.diagramStyle+xml"/>
  <Override PartName="/ppt/diagrams/drawing61.xml" ContentType="application/vnd.ms-office.drawingml.diagramDrawing+xml"/>
  <Override PartName="/ppt/notesSlides/notesSlide139.xml" ContentType="application/vnd.openxmlformats-officedocument.presentationml.notesSlide+xml"/>
  <Override PartName="/ppt/diagrams/layout24.xml" ContentType="application/vnd.openxmlformats-officedocument.drawingml.diagramLayout+xml"/>
  <Override PartName="/ppt/diagrams/quickStyle106.xml" ContentType="application/vnd.openxmlformats-officedocument.drawingml.diagramStyle+xml"/>
  <Override PartName="/ppt/diagrams/colors125.xml" ContentType="application/vnd.openxmlformats-officedocument.drawingml.diagramColors+xml"/>
  <Override PartName="/ppt/diagrams/colors34.xml" ContentType="application/vnd.openxmlformats-officedocument.drawingml.diagramColors+xml"/>
  <Override PartName="/ppt/diagrams/data47.xml" ContentType="application/vnd.openxmlformats-officedocument.drawingml.diagramData+xml"/>
  <Override PartName="/ppt/diagrams/quickStyle131.xml" ContentType="application/vnd.openxmlformats-officedocument.drawingml.diagramStyle+xml"/>
  <Override PartName="/ppt/slides/slide48.xml" ContentType="application/vnd.openxmlformats-officedocument.presentationml.slide+xml"/>
  <Override PartName="/ppt/diagrams/data72.xml" ContentType="application/vnd.openxmlformats-officedocument.drawingml.diagramData+xml"/>
  <Override PartName="/ppt/diagrams/data123.xml" ContentType="application/vnd.openxmlformats-officedocument.drawingml.diagramData+xml"/>
  <Override PartName="/ppt/slides/slide73.xml" ContentType="application/vnd.openxmlformats-officedocument.presentationml.slide+xml"/>
  <Override PartName="/ppt/slides/slide121.xml" ContentType="application/vnd.openxmlformats-officedocument.presentationml.slide+xml"/>
  <Override PartName="/ppt/notesSlides/notesSlide39.xml" ContentType="application/vnd.openxmlformats-officedocument.presentationml.notesSlide+xml"/>
  <Override PartName="/ppt/diagrams/drawing113.xml" ContentType="application/vnd.ms-office.drawingml.diagramDrawing+xml"/>
  <Override PartName="/ppt/notesSlides/notesSlide64.xml" ContentType="application/vnd.openxmlformats-officedocument.presentationml.notesSlide+xml"/>
  <Override PartName="/ppt/diagrams/quickStyle76.xml" ContentType="application/vnd.openxmlformats-officedocument.drawingml.diagramStyle+xml"/>
  <Override PartName="/ppt/diagrams/drawing77.xml" ContentType="application/vnd.ms-office.drawingml.diagramDrawing+xml"/>
  <Override PartName="/ppt/notesSlides/notesSlide120.xml" ContentType="application/vnd.openxmlformats-officedocument.presentationml.notesSlide+xml"/>
  <Override PartName="/ppt/diagrams/layout104.xml" ContentType="application/vnd.openxmlformats-officedocument.drawingml.diagramLayout+xml"/>
  <Override PartName="/ppt/diagrams/layout65.xml" ContentType="application/vnd.openxmlformats-officedocument.drawingml.diagramLayout+xml"/>
  <Override PartName="/ppt/notesSlides/notesSlide20.xml" ContentType="application/vnd.openxmlformats-officedocument.presentationml.notesSlide+xml"/>
  <Override PartName="/ppt/diagrams/quickStyle32.xml" ContentType="application/vnd.openxmlformats-officedocument.drawingml.diagramStyle+xml"/>
  <Override PartName="/ppt/diagrams/drawing33.xml" ContentType="application/vnd.ms-office.drawingml.diagramDrawing+xml"/>
  <Override PartName="/ppt/diagrams/colors75.xml" ContentType="application/vnd.openxmlformats-officedocument.drawingml.diagramColors+xml"/>
  <Override PartName="/ppt/diagrams/data88.xml" ContentType="application/vnd.openxmlformats-officedocument.drawingml.diagramData+xml"/>
  <Override PartName="/ppt/diagrams/data139.xml" ContentType="application/vnd.openxmlformats-officedocument.drawingml.diagramData+xml"/>
  <Override PartName="/ppt/slides/slide89.xml" ContentType="application/vnd.openxmlformats-officedocument.presentationml.slide+xml"/>
  <Override PartName="/ppt/slides/slide137.xml" ContentType="application/vnd.openxmlformats-officedocument.presentationml.slide+xml"/>
  <Override PartName="/ppt/diagrams/data3.xml" ContentType="application/vnd.openxmlformats-officedocument.drawingml.diagramData+xml"/>
  <Override PartName="/ppt/diagrams/colors5.xml" ContentType="application/vnd.openxmlformats-officedocument.drawingml.diagramColors+xml"/>
  <Override PartName="/ppt/diagrams/layout90.xml" ContentType="application/vnd.openxmlformats-officedocument.drawingml.diagramLayout+xml"/>
  <Override PartName="/ppt/diagrams/drawing129.xml" ContentType="application/vnd.ms-office.drawingml.diagramDrawing+xml"/>
  <Override PartName="/ppt/slides/slide115.xml" ContentType="application/vnd.openxmlformats-officedocument.presentationml.slide+xml"/>
  <Override PartName="/ppt/diagrams/data19.xml" ContentType="application/vnd.openxmlformats-officedocument.drawingml.diagramData+xml"/>
  <Override PartName="/ppt/diagrams/layout21.xml" ContentType="application/vnd.openxmlformats-officedocument.drawingml.diagramLayout+xml"/>
  <Override PartName="/ppt/diagrams/colors53.xml" ContentType="application/vnd.openxmlformats-officedocument.drawingml.diagramColors+xml"/>
  <Override PartName="/ppt/diagrams/data66.xml" ContentType="application/vnd.openxmlformats-officedocument.drawingml.diagramData+xml"/>
  <Override PartName="/ppt/diagrams/quickStyle103.xml" ContentType="application/vnd.openxmlformats-officedocument.drawingml.diagramStyle+xml"/>
  <Override PartName="/ppt/diagrams/drawing107.xml" ContentType="application/vnd.ms-office.drawingml.diagramDrawing+xml"/>
  <Override PartName="/ppt/diagrams/data117.xml" ContentType="application/vnd.openxmlformats-officedocument.drawingml.diagramData+xml"/>
  <Override PartName="/ppt/diagrams/colors122.xml" ContentType="application/vnd.openxmlformats-officedocument.drawingml.diagramColors+xml"/>
  <Override PartName="/ppt/notesSlides/notesSlide136.xml" ContentType="application/vnd.openxmlformats-officedocument.presentationml.notesSlide+xml"/>
  <Override PartName="/ppt/slides/slide67.xml" ContentType="application/vnd.openxmlformats-officedocument.presentationml.slide+xml"/>
  <Override PartName="/ppt/diagrams/quickStyle4.xml" ContentType="application/vnd.openxmlformats-officedocument.drawingml.diagramStyle+xml"/>
  <Override PartName="/ppt/diagrams/colors31.xml" ContentType="application/vnd.openxmlformats-officedocument.drawingml.diagramColors+xml"/>
  <Override PartName="/ppt/diagrams/data44.xml" ContentType="application/vnd.openxmlformats-officedocument.drawingml.diagramData+xml"/>
  <Override PartName="/ppt/diagrams/data91.xml" ContentType="application/vnd.openxmlformats-officedocument.drawingml.diagramData+xml"/>
  <Override PartName="/ppt/diagrams/colors100.xml" ContentType="application/vnd.openxmlformats-officedocument.drawingml.diagramColors+xml"/>
  <Override PartName="/ppt/notesSlides/notesSlide114.xml" ContentType="application/vnd.openxmlformats-officedocument.presentationml.notesSlide+xml"/>
  <Override PartName="/ppt/diagrams/data142.xml" ContentType="application/vnd.openxmlformats-officedocument.drawingml.diagramData+xml"/>
  <Override PartName="/ppt/slides/slide45.xml" ContentType="application/vnd.openxmlformats-officedocument.presentationml.slide+xml"/>
  <Override PartName="/ppt/slides/slide92.xml" ContentType="application/vnd.openxmlformats-officedocument.presentationml.slide+xml"/>
  <Override PartName="/ppt/slides/slide140.xml" ContentType="application/vnd.openxmlformats-officedocument.presentationml.slide+xml"/>
  <Override PartName="/ppt/notesSlides/notesSlide58.xml" ContentType="application/vnd.openxmlformats-officedocument.presentationml.notesSlide+xml"/>
  <Override PartName="/ppt/diagrams/drawing132.xml" ContentType="application/vnd.ms-office.drawingml.diagramDrawing+xml"/>
  <Override PartName="/ppt/diagrams/layout145.xml" ContentType="application/vnd.openxmlformats-officedocument.drawingml.diagramLayout+xml"/>
  <Override PartName="/ppt/diagrams/data22.xml" ContentType="application/vnd.openxmlformats-officedocument.drawingml.diagramData+xml"/>
  <Override PartName="/ppt/notesSlides/notesSlide36.xml" ContentType="application/vnd.openxmlformats-officedocument.presentationml.notesSlide+xml"/>
  <Override PartName="/ppt/diagrams/quickStyle48.xml" ContentType="application/vnd.openxmlformats-officedocument.drawingml.diagramStyle+xml"/>
  <Override PartName="/ppt/diagrams/drawing49.xml" ContentType="application/vnd.ms-office.drawingml.diagramDrawing+xml"/>
  <Override PartName="/ppt/diagrams/layout59.xml" ContentType="application/vnd.openxmlformats-officedocument.drawingml.diagramLayout+xml"/>
  <Override PartName="/ppt/notesSlides/notesSlide83.xml" ContentType="application/vnd.openxmlformats-officedocument.presentationml.notesSlide+xml"/>
  <Override PartName="/ppt/diagrams/quickStyle95.xml" ContentType="application/vnd.openxmlformats-officedocument.drawingml.diagramStyle+xml"/>
  <Override PartName="/ppt/diagrams/drawing96.xml" ContentType="application/vnd.ms-office.drawingml.diagramDrawing+xml"/>
  <Override PartName="/ppt/diagrams/data120.xml" ContentType="application/vnd.openxmlformats-officedocument.drawingml.diagramData+xml"/>
  <Override PartName="/ppt/slides/slide23.xml" ContentType="application/vnd.openxmlformats-officedocument.presentationml.slide+xml"/>
  <Override PartName="/ppt/slides/slide70.xml" ContentType="application/vnd.openxmlformats-officedocument.presentationml.slide+xml"/>
  <Override PartName="/ppt/diagrams/layout7.xml" ContentType="application/vnd.openxmlformats-officedocument.drawingml.diagramLayout+xml"/>
  <Override PartName="/ppt/diagrams/quickStyle26.xml" ContentType="application/vnd.openxmlformats-officedocument.drawingml.diagramStyle+xml"/>
  <Override PartName="/ppt/diagrams/drawing27.xml" ContentType="application/vnd.ms-office.drawingml.diagramDrawing+xml"/>
  <Override PartName="/ppt/diagrams/quickStyle73.xml" ContentType="application/vnd.openxmlformats-officedocument.drawingml.diagramStyle+xml"/>
  <Override PartName="/ppt/diagrams/drawing74.xml" ContentType="application/vnd.ms-office.drawingml.diagramDrawing+xml"/>
  <Override PartName="/ppt/diagrams/drawing110.xml" ContentType="application/vnd.ms-office.drawingml.diagramDrawing+xml"/>
  <Override PartName="/ppt/diagrams/layout123.xml" ContentType="application/vnd.openxmlformats-officedocument.drawingml.diagramLayout+xml"/>
  <Override PartName="/ppt/notesSlides/notesSlide14.xml" ContentType="application/vnd.openxmlformats-officedocument.presentationml.notesSlide+xml"/>
  <Override PartName="/ppt/diagrams/layout37.xml" ContentType="application/vnd.openxmlformats-officedocument.drawingml.diagramLayout+xml"/>
  <Override PartName="/ppt/notesSlides/notesSlide61.xml" ContentType="application/vnd.openxmlformats-officedocument.presentationml.notesSlide+xml"/>
  <Override PartName="/ppt/diagrams/colors69.xml" ContentType="application/vnd.openxmlformats-officedocument.drawingml.diagramColors+xml"/>
  <Override PartName="/ppt/diagrams/layout84.xml" ContentType="application/vnd.openxmlformats-officedocument.drawingml.diagramLayout+xml"/>
  <Override PartName="/ppt/diagrams/layout101.xml" ContentType="application/vnd.openxmlformats-officedocument.drawingml.diagramLayout+xml"/>
  <Override PartName="/ppt/diagrams/quickStyle119.xml" ContentType="application/vnd.openxmlformats-officedocument.drawingml.diagramStyle+xml"/>
  <Override PartName="/ppt/diagrams/colors138.xml" ContentType="application/vnd.openxmlformats-officedocument.drawingml.diagramColors+xml"/>
  <Override PartName="/ppt/diagrams/drawing9.xml" ContentType="application/vnd.ms-office.drawingml.diagramDrawing+xml"/>
  <Override PartName="/ppt/diagrams/layout15.xml" ContentType="application/vnd.openxmlformats-officedocument.drawingml.diagramLayout+xml"/>
  <Override PartName="/ppt/diagrams/colors47.xml" ContentType="application/vnd.openxmlformats-officedocument.drawingml.diagramColors+xml"/>
  <Override PartName="/ppt/diagrams/quickStyle51.xml" ContentType="application/vnd.openxmlformats-officedocument.drawingml.diagramStyle+xml"/>
  <Override PartName="/ppt/diagrams/drawing52.xml" ContentType="application/vnd.ms-office.drawingml.diagramDrawing+xml"/>
  <Override PartName="/ppt/diagrams/layout62.xml" ContentType="application/vnd.openxmlformats-officedocument.drawingml.diagramLayout+xml"/>
  <Override PartName="/ppt/diagrams/colors94.xml" ContentType="application/vnd.openxmlformats-officedocument.drawingml.diagramColors+xml"/>
  <Override PartName="/ppt/diagrams/colors116.xml" ContentType="application/vnd.openxmlformats-officedocument.drawingml.diagramColors+xml"/>
  <Override PartName="/ppt/diagrams/quickStyle144.xml" ContentType="application/vnd.openxmlformats-officedocument.drawingml.diagramStyle+xml"/>
  <Override PartName="/ppt/slides/slide109.xml" ContentType="application/vnd.openxmlformats-officedocument.presentationml.slide+xml"/>
  <Override PartName="/ppt/diagrams/drawing30.xml" ContentType="application/vnd.ms-office.drawingml.diagramDrawing+xml"/>
  <Override PartName="/ppt/notesSlides/notesSlide108.xml" ContentType="application/vnd.openxmlformats-officedocument.presentationml.notesSlide+xml"/>
  <Override PartName="/ppt/slides/slide134.xml" ContentType="application/vnd.openxmlformats-officedocument.presentationml.slide+xml"/>
  <Override PartName="/ppt/notesSlides/notesSlide5.xml" ContentType="application/vnd.openxmlformats-officedocument.presentationml.notesSlide+xml"/>
  <Override PartName="/ppt/diagrams/colors25.xml" ContentType="application/vnd.openxmlformats-officedocument.drawingml.diagramColors+xml"/>
  <Override PartName="/ppt/diagrams/data38.xml" ContentType="application/vnd.openxmlformats-officedocument.drawingml.diagramData+xml"/>
  <Override PartName="/ppt/diagrams/layout40.xml" ContentType="application/vnd.openxmlformats-officedocument.drawingml.diagramLayout+xml"/>
  <Override PartName="/ppt/diagrams/colors72.xml" ContentType="application/vnd.openxmlformats-officedocument.drawingml.diagramColors+xml"/>
  <Override PartName="/ppt/diagrams/data85.xml" ContentType="application/vnd.openxmlformats-officedocument.drawingml.diagramData+xml"/>
  <Override PartName="/ppt/notesSlides/notesSlide99.xml" ContentType="application/vnd.openxmlformats-officedocument.presentationml.notesSlide+xml"/>
  <Override PartName="/ppt/diagrams/quickStyle122.xml" ContentType="application/vnd.openxmlformats-officedocument.drawingml.diagramStyle+xml"/>
  <Override PartName="/ppt/diagrams/drawing126.xml" ContentType="application/vnd.ms-office.drawingml.diagramDrawing+xml"/>
  <Override PartName="/ppt/diagrams/data136.xml" ContentType="application/vnd.openxmlformats-officedocument.drawingml.diagramData+xml"/>
  <Override PartName="/ppt/diagrams/colors141.xml" ContentType="application/vnd.openxmlformats-officedocument.drawingml.diagramColors+xml"/>
  <Override PartName="/ppt/slides/slide39.xml" ContentType="application/vnd.openxmlformats-officedocument.presentationml.slide+xml"/>
  <Override PartName="/ppt/slides/slide86.xml" ContentType="application/vnd.openxmlformats-officedocument.presentationml.slide+xml"/>
  <Override PartName="/ppt/diagrams/colors2.xml" ContentType="application/vnd.openxmlformats-officedocument.drawingml.diagramColors+xml"/>
  <Override PartName="/ppt/diagrams/data16.xml" ContentType="application/vnd.openxmlformats-officedocument.drawingml.diagramData+xml"/>
  <Override PartName="/ppt/diagrams/colors50.xml" ContentType="application/vnd.openxmlformats-officedocument.drawingml.diagramColors+xml"/>
  <Override PartName="/ppt/diagrams/data63.xml" ContentType="application/vnd.openxmlformats-officedocument.drawingml.diagramData+xml"/>
  <Override PartName="/ppt/diagrams/quickStyle89.xml" ContentType="application/vnd.openxmlformats-officedocument.drawingml.diagramStyle+xml"/>
  <Override PartName="/ppt/diagrams/quickStyle100.xml" ContentType="application/vnd.openxmlformats-officedocument.drawingml.diagramStyle+xml"/>
  <Override PartName="/ppt/diagrams/data114.xml" ContentType="application/vnd.openxmlformats-officedocument.drawingml.diagramData+xml"/>
  <Override PartName="/ppt/notesSlides/notesSlide133.xml" ContentType="application/vnd.openxmlformats-officedocument.presentationml.notesSlide+xml"/>
  <Override PartName="/ppt/diagrams/layout139.xml" ContentType="application/vnd.openxmlformats-officedocument.drawingml.diagramLayout+xml"/>
  <Override PartName="/ppt/slides/slide17.xml" ContentType="application/vnd.openxmlformats-officedocument.presentationml.slide+xml"/>
  <Override PartName="/ppt/slides/slide64.xml" ContentType="application/vnd.openxmlformats-officedocument.presentationml.slide+xml"/>
  <Override PartName="/ppt/slides/slide112.xml" ContentType="application/vnd.openxmlformats-officedocument.presentationml.slide+xml"/>
  <Override PartName="/ppt/notesSlides/notesSlide77.xml" ContentType="application/vnd.openxmlformats-officedocument.presentationml.notesSlide+xml"/>
  <Override PartName="/ppt/diagrams/drawing104.xml" ContentType="application/vnd.ms-office.drawingml.diagramDrawing+xml"/>
  <Override PartName="/ppt/diagrams/layout117.xml" ContentType="application/vnd.openxmlformats-officedocument.drawingml.diagramLayout+xml"/>
  <Override PartName="/ppt/diagrams/quickStyle1.xml" ContentType="application/vnd.openxmlformats-officedocument.drawingml.diagramStyle+xml"/>
  <Override PartName="/ppt/diagrams/data41.xml" ContentType="application/vnd.openxmlformats-officedocument.drawingml.diagramData+xml"/>
  <Override PartName="/ppt/notesSlides/notesSlide55.xml" ContentType="application/vnd.openxmlformats-officedocument.presentationml.notesSlide+xml"/>
  <Override PartName="/ppt/diagrams/quickStyle67.xml" ContentType="application/vnd.openxmlformats-officedocument.drawingml.diagramStyle+xml"/>
  <Override PartName="/ppt/diagrams/drawing68.xml" ContentType="application/vnd.ms-office.drawingml.diagramDrawing+xml"/>
  <Override PartName="/ppt/diagrams/layout78.xml" ContentType="application/vnd.openxmlformats-officedocument.drawingml.diagramLayout+xml"/>
  <Override PartName="/ppt/notesSlides/notesSlide111.xml" ContentType="application/vnd.openxmlformats-officedocument.presentationml.notesSlide+xml"/>
  <Override PartName="/ppt/slides/slide42.xml" ContentType="application/vnd.openxmlformats-officedocument.presentationml.slide+xml"/>
  <Override PartName="/ppt/diagrams/quickStyle45.xml" ContentType="application/vnd.openxmlformats-officedocument.drawingml.diagramStyle+xml"/>
  <Override PartName="/ppt/diagrams/drawing46.xml" ContentType="application/vnd.ms-office.drawingml.diagramDrawing+xml"/>
  <Override PartName="/ppt/diagrams/quickStyle92.xml" ContentType="application/vnd.openxmlformats-officedocument.drawingml.diagramStyle+xml"/>
  <Override PartName="/ppt/diagrams/drawing93.xml" ContentType="application/vnd.ms-office.drawingml.diagramDrawing+xml"/>
  <Override PartName="/ppt/diagrams/layout142.xml" ContentType="application/vnd.openxmlformats-officedocument.drawingml.diagramLayout+xml"/>
  <Override PartName="/ppt/slides/slide20.xml" ContentType="application/vnd.openxmlformats-officedocument.presentationml.slide+xml"/>
  <Override PartName="/ppt/diagrams/layout4.xml" ContentType="application/vnd.openxmlformats-officedocument.drawingml.diagramLayout+xml"/>
  <Override PartName="/ppt/notesSlides/notesSlide33.xml" ContentType="application/vnd.openxmlformats-officedocument.presentationml.notesSlide+xml"/>
  <Override PartName="/ppt/diagrams/layout56.xml" ContentType="application/vnd.openxmlformats-officedocument.drawingml.diagramLayout+xml"/>
  <Override PartName="/ppt/notesSlides/notesSlide80.xml" ContentType="application/vnd.openxmlformats-officedocument.presentationml.notesSlide+xml"/>
  <Override PartName="/ppt/diagrams/colors88.xml" ContentType="application/vnd.openxmlformats-officedocument.drawingml.diagramColors+xml"/>
  <Override PartName="/ppt/diagrams/layout120.xml" ContentType="application/vnd.openxmlformats-officedocument.drawingml.diagramLayout+xml"/>
  <Override PartName="/ppt/diagrams/quickStyle138.xml" ContentType="application/vnd.openxmlformats-officedocument.drawingml.diagramStyle+xml"/>
  <Override PartName="/ppt/notesSlides/notesSlide11.xml" ContentType="application/vnd.openxmlformats-officedocument.presentationml.notesSlide+xml"/>
  <Override PartName="/ppt/diagrams/colors19.xml" ContentType="application/vnd.openxmlformats-officedocument.drawingml.diagramColors+xml"/>
  <Override PartName="/ppt/diagrams/quickStyle23.xml" ContentType="application/vnd.openxmlformats-officedocument.drawingml.diagramStyle+xml"/>
  <Override PartName="/ppt/diagrams/drawing24.xml" ContentType="application/vnd.ms-office.drawingml.diagramDrawing+xml"/>
  <Override PartName="/ppt/diagrams/layout34.xml" ContentType="application/vnd.openxmlformats-officedocument.drawingml.diagramLayout+xml"/>
  <Override PartName="/ppt/diagrams/colors66.xml" ContentType="application/vnd.openxmlformats-officedocument.drawingml.diagramColors+xml"/>
  <Override PartName="/ppt/diagrams/quickStyle70.xml" ContentType="application/vnd.openxmlformats-officedocument.drawingml.diagramStyle+xml"/>
  <Override PartName="/ppt/diagrams/drawing71.xml" ContentType="application/vnd.ms-office.drawingml.diagramDrawing+xml"/>
  <Override PartName="/ppt/diagrams/data79.xml" ContentType="application/vnd.openxmlformats-officedocument.drawingml.diagramData+xml"/>
  <Override PartName="/ppt/diagrams/layout81.xml" ContentType="application/vnd.openxmlformats-officedocument.drawingml.diagramLayout+xml"/>
  <Override PartName="/ppt/diagrams/quickStyle116.xml" ContentType="application/vnd.openxmlformats-officedocument.drawingml.diagramStyle+xml"/>
  <Override PartName="/ppt/diagrams/colors135.xml" ContentType="application/vnd.openxmlformats-officedocument.drawingml.diagramColors+xml"/>
  <Override PartName="/ppt/slides/slide128.xml" ContentType="application/vnd.openxmlformats-officedocument.presentationml.slide+xml"/>
  <Override PartName="/ppt/diagrams/drawing6.xml" ContentType="application/vnd.ms-office.drawingml.diagramDrawing+xml"/>
  <Override PartName="/ppt/diagrams/data57.xml" ContentType="application/vnd.openxmlformats-officedocument.drawingml.diagramData+xml"/>
  <Override PartName="/ppt/diagrams/data108.xml" ContentType="application/vnd.openxmlformats-officedocument.drawingml.diagramData+xml"/>
  <Override PartName="/ppt/notesSlides/notesSlide127.xml" ContentType="application/vnd.openxmlformats-officedocument.presentationml.notesSlide+xml"/>
  <Override PartName="/ppt/slides/slide8.xml" ContentType="application/vnd.openxmlformats-officedocument.presentationml.slide+xml"/>
  <Override PartName="/ppt/slides/slide106.xml" ContentType="application/vnd.openxmlformats-officedocument.presentationml.slide+xml"/>
  <Override PartName="/ppt/diagrams/layout12.xml" ContentType="application/vnd.openxmlformats-officedocument.drawingml.diagramLayout+xml"/>
  <Override PartName="/ppt/diagrams/colors44.xml" ContentType="application/vnd.openxmlformats-officedocument.drawingml.diagramColors+xml"/>
  <Override PartName="/ppt/diagrams/colors91.xml" ContentType="application/vnd.openxmlformats-officedocument.drawingml.diagramColors+xml"/>
  <Override PartName="/ppt/diagrams/colors113.xml" ContentType="application/vnd.openxmlformats-officedocument.drawingml.diagramColors+xml"/>
  <Override PartName="/ppt/diagrams/quickStyle141.xml" ContentType="application/vnd.openxmlformats-officedocument.drawingml.diagramStyle+xml"/>
  <Override PartName="/ppt/diagrams/drawing145.xml" ContentType="application/vnd.ms-office.drawingml.diagramDrawing+xml"/>
  <Override PartName="/ppt/slides/slide58.xml" ContentType="application/vnd.openxmlformats-officedocument.presentationml.slide+xml"/>
  <Override PartName="/ppt/notesSlides/notesSlide2.xml" ContentType="application/vnd.openxmlformats-officedocument.presentationml.notesSlide+xml"/>
  <Override PartName="/ppt/diagrams/colors22.xml" ContentType="application/vnd.openxmlformats-officedocument.drawingml.diagramColors+xml"/>
  <Override PartName="/ppt/diagrams/data35.xml" ContentType="application/vnd.openxmlformats-officedocument.drawingml.diagramData+xml"/>
  <Override PartName="/ppt/diagrams/data82.xml" ContentType="application/vnd.openxmlformats-officedocument.drawingml.diagramData+xml"/>
  <Override PartName="/ppt/notesSlides/notesSlide105.xml" ContentType="application/vnd.openxmlformats-officedocument.presentationml.notesSlide+xml"/>
  <Override PartName="/ppt/diagrams/data133.xml" ContentType="application/vnd.openxmlformats-officedocument.drawingml.diagramData+xml"/>
  <Override PartName="/ppt/slides/slide36.xml" ContentType="application/vnd.openxmlformats-officedocument.presentationml.slide+xml"/>
  <Override PartName="/ppt/slides/slide83.xml" ContentType="application/vnd.openxmlformats-officedocument.presentationml.slide+xml"/>
  <Override PartName="/ppt/slides/slide131.xml" ContentType="application/vnd.openxmlformats-officedocument.presentationml.slide+xml"/>
  <Override PartName="/ppt/diagrams/quickStyle39.xml" ContentType="application/vnd.openxmlformats-officedocument.drawingml.diagramStyle+xml"/>
  <Override PartName="/ppt/notesSlides/notesSlide49.xml" ContentType="application/vnd.openxmlformats-officedocument.presentationml.notesSlide+xml"/>
  <Override PartName="/ppt/diagrams/quickStyle86.xml" ContentType="application/vnd.openxmlformats-officedocument.drawingml.diagramStyle+xml"/>
  <Override PartName="/ppt/diagrams/drawing87.xml" ContentType="application/vnd.ms-office.drawingml.diagramDrawing+xml"/>
  <Override PartName="/ppt/notesSlides/notesSlide96.xml" ContentType="application/vnd.openxmlformats-officedocument.presentationml.notesSlide+xml"/>
  <Override PartName="/ppt/diagrams/data111.xml" ContentType="application/vnd.openxmlformats-officedocument.drawingml.diagramData+xml"/>
  <Override PartName="/ppt/diagrams/drawing123.xml" ContentType="application/vnd.ms-office.drawingml.diagramDrawing+xml"/>
  <Override PartName="/ppt/notesSlides/notesSlide130.xml" ContentType="application/vnd.openxmlformats-officedocument.presentationml.notesSlide+xml"/>
  <Override PartName="/ppt/diagrams/layout136.xml" ContentType="application/vnd.openxmlformats-officedocument.drawingml.diagramLayout+xml"/>
  <Override PartName="/ppt/diagrams/data13.xml" ContentType="application/vnd.openxmlformats-officedocument.drawingml.diagramData+xml"/>
  <Override PartName="/ppt/notesSlides/notesSlide27.xml" ContentType="application/vnd.openxmlformats-officedocument.presentationml.notesSlide+xml"/>
  <Override PartName="/ppt/diagrams/data60.xml" ContentType="application/vnd.openxmlformats-officedocument.drawingml.diagramData+xml"/>
  <Override PartName="/ppt/notesSlides/notesSlide74.xml" ContentType="application/vnd.openxmlformats-officedocument.presentationml.notesSlide+xml"/>
  <Override PartName="/ppt/diagrams/layout97.xml" ContentType="application/vnd.openxmlformats-officedocument.drawingml.diagramLayout+xml"/>
  <Override PartName="/ppt/diagrams/drawing101.xml" ContentType="application/vnd.ms-office.drawingml.diagramDrawing+xml"/>
  <Override PartName="/ppt/diagrams/layout114.xml" ContentType="application/vnd.openxmlformats-officedocument.drawingml.diagramLayout+xml"/>
  <Override PartName="/ppt/slides/slide14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diagrams/quickStyle17.xml" ContentType="application/vnd.openxmlformats-officedocument.drawingml.diagramStyle+xml"/>
  <Override PartName="/ppt/diagrams/drawing18.xml" ContentType="application/vnd.ms-office.drawingml.diagramDrawing+xml"/>
  <Override PartName="/ppt/diagrams/quickStyle64.xml" ContentType="application/vnd.openxmlformats-officedocument.drawingml.diagramStyle+xml"/>
  <Override PartName="/ppt/diagrams/drawing65.xml" ContentType="application/vnd.ms-office.drawingml.diagramDrawing+xml"/>
  <Override PartName="/ppt/tableStyles.xml" ContentType="application/vnd.openxmlformats-officedocument.presentationml.tableStyles+xml"/>
  <Override PartName="/ppt/diagrams/layout28.xml" ContentType="application/vnd.openxmlformats-officedocument.drawingml.diagramLayout+xml"/>
  <Override PartName="/ppt/diagrams/drawing43.xml" ContentType="application/vnd.ms-office.drawingml.diagramDrawing+xml"/>
  <Override PartName="/ppt/notesSlides/notesSlide52.xml" ContentType="application/vnd.openxmlformats-officedocument.presentationml.notesSlide+xml"/>
  <Override PartName="/ppt/diagrams/layout75.xml" ContentType="application/vnd.openxmlformats-officedocument.drawingml.diagramLayout+xml"/>
  <Override PartName="/ppt/diagrams/colors129.xml" ContentType="application/vnd.openxmlformats-officedocument.drawingml.diagramColors+xml"/>
  <Override PartName="/ppt/slides/slide147.xml" ContentType="application/vnd.openxmlformats-officedocument.presentationml.slide+xml"/>
  <Override PartName="/ppt/notesSlides/notesSlide30.xml" ContentType="application/vnd.openxmlformats-officedocument.presentationml.notesSlide+xml"/>
  <Override PartName="/ppt/diagrams/colors38.xml" ContentType="application/vnd.openxmlformats-officedocument.drawingml.diagramColors+xml"/>
  <Override PartName="/ppt/diagrams/quickStyle42.xml" ContentType="application/vnd.openxmlformats-officedocument.drawingml.diagramStyle+xml"/>
  <Override PartName="/ppt/diagrams/layout53.xml" ContentType="application/vnd.openxmlformats-officedocument.drawingml.diagramLayout+xml"/>
  <Override PartName="/ppt/diagrams/colors85.xml" ContentType="application/vnd.openxmlformats-officedocument.drawingml.diagramColors+xml"/>
  <Override PartName="/ppt/diagrams/drawing90.xml" ContentType="application/vnd.ms-office.drawingml.diagramDrawing+xml"/>
  <Override PartName="/ppt/diagrams/data98.xml" ContentType="application/vnd.openxmlformats-officedocument.drawingml.diagramData+xml"/>
  <Override PartName="/ppt/diagrams/colors107.xml" ContentType="application/vnd.openxmlformats-officedocument.drawingml.diagramColors+xml"/>
  <Override PartName="/ppt/diagrams/quickStyle135.xml" ContentType="application/vnd.openxmlformats-officedocument.drawingml.diagramStyle+xml"/>
  <Override PartName="/ppt/slides/slide99.xml" ContentType="application/vnd.openxmlformats-officedocument.presentationml.slide+xml"/>
  <Override PartName="/ppt/diagrams/layout1.xml" ContentType="application/vnd.openxmlformats-officedocument.drawingml.diagramLayout+xml"/>
  <Override PartName="/ppt/diagrams/quickStyle20.xml" ContentType="application/vnd.openxmlformats-officedocument.drawingml.diagramStyle+xml"/>
  <Override PartName="/ppt/diagrams/drawing21.xml" ContentType="application/vnd.ms-office.drawingml.diagramDrawing+xml"/>
  <Override PartName="/ppt/diagrams/data29.xml" ContentType="application/vnd.openxmlformats-officedocument.drawingml.diagramData+xml"/>
  <Override PartName="/ppt/diagrams/data76.xml" ContentType="application/vnd.openxmlformats-officedocument.drawingml.diagramData+xml"/>
  <Override PartName="/ppt/diagrams/data127.xml" ContentType="application/vnd.openxmlformats-officedocument.drawingml.diagramData+xml"/>
  <Override PartName="/ppt/diagrams/drawing139.xml" ContentType="application/vnd.ms-office.drawingml.diagramDrawing+xml"/>
  <Override PartName="/ppt/notesSlides/notesSlide146.xml" ContentType="application/vnd.openxmlformats-officedocument.presentationml.notesSlide+xml"/>
  <Override PartName="/ppt/slides/slide77.xml" ContentType="application/vnd.openxmlformats-officedocument.presentationml.slide+xml"/>
  <Override PartName="/ppt/slides/slide125.xml" ContentType="application/vnd.openxmlformats-officedocument.presentationml.slide+xml"/>
  <Override PartName="/ppt/diagrams/colors16.xml" ContentType="application/vnd.openxmlformats-officedocument.drawingml.diagramColors+xml"/>
  <Override PartName="/ppt/diagrams/layout31.xml" ContentType="application/vnd.openxmlformats-officedocument.drawingml.diagramLayout+xml"/>
  <Override PartName="/ppt/diagrams/colors63.xml" ContentType="application/vnd.openxmlformats-officedocument.drawingml.diagramColors+xml"/>
  <Override PartName="/ppt/diagrams/quickStyle113.xml" ContentType="application/vnd.openxmlformats-officedocument.drawingml.diagramStyle+xml"/>
  <Override PartName="/ppt/diagrams/drawing117.xml" ContentType="application/vnd.ms-office.drawingml.diagramDrawing+xml"/>
  <Override PartName="/ppt/diagrams/colors132.xml" ContentType="application/vnd.openxmlformats-officedocument.drawingml.diagramColors+xml"/>
  <Override PartName="/ppt/slides/slide5.xml" ContentType="application/vnd.openxmlformats-officedocument.presentationml.slide+xml"/>
  <Override PartName="/ppt/slides/slide103.xml" ContentType="application/vnd.openxmlformats-officedocument.presentationml.slide+xml"/>
  <Override PartName="/ppt/slideLayouts/slideLayout7.xml" ContentType="application/vnd.openxmlformats-officedocument.presentationml.slideLayout+xml"/>
  <Override PartName="/ppt/diagrams/drawing3.xml" ContentType="application/vnd.ms-office.drawingml.diagramDrawing+xml"/>
  <Override PartName="/ppt/diagrams/colors41.xml" ContentType="application/vnd.openxmlformats-officedocument.drawingml.diagramColors+xml"/>
  <Override PartName="/ppt/diagrams/data54.xml" ContentType="application/vnd.openxmlformats-officedocument.drawingml.diagramData+xml"/>
  <Override PartName="/ppt/notesSlides/notesSlide68.xml" ContentType="application/vnd.openxmlformats-officedocument.presentationml.notesSlide+xml"/>
  <Override PartName="/ppt/diagrams/data105.xml" ContentType="application/vnd.openxmlformats-officedocument.drawingml.diagramData+xml"/>
  <Override PartName="/ppt/diagrams/colors110.xml" ContentType="application/vnd.openxmlformats-officedocument.drawingml.diagramColors+xml"/>
  <Override PartName="/ppt/notesSlides/notesSlide124.xml" ContentType="application/vnd.openxmlformats-officedocument.presentationml.notesSlide+xml"/>
  <Override PartName="/ppt/slides/slide55.xml" ContentType="application/vnd.openxmlformats-officedocument.presentationml.slide+xml"/>
  <Override PartName="/ppt/diagrams/data32.xml" ContentType="application/vnd.openxmlformats-officedocument.drawingml.diagramData+xml"/>
  <Override PartName="/ppt/diagrams/quickStyle58.xml" ContentType="application/vnd.openxmlformats-officedocument.drawingml.diagramStyle+xml"/>
  <Override PartName="/ppt/diagrams/drawing59.xml" ContentType="application/vnd.ms-office.drawingml.diagramDrawing+xml"/>
  <Override PartName="/ppt/notesSlides/notesSlide102.xml" ContentType="application/vnd.openxmlformats-officedocument.presentationml.notesSlide+xml"/>
  <Override PartName="/ppt/diagrams/layout108.xml" ContentType="application/vnd.openxmlformats-officedocument.drawingml.diagramLayout+xml"/>
  <Override PartName="/ppt/diagrams/data130.xml" ContentType="application/vnd.openxmlformats-officedocument.drawingml.diagramData+xml"/>
  <Override PartName="/ppt/diagrams/drawing142.xml" ContentType="application/vnd.ms-office.drawingml.diagramDrawing+xml"/>
  <Override PartName="/ppt/slides/slide33.xml" ContentType="application/vnd.openxmlformats-officedocument.presentationml.slide+xml"/>
  <Override PartName="/ppt/slides/slide80.xml" ContentType="application/vnd.openxmlformats-officedocument.presentationml.slide+xml"/>
  <Override PartName="/ppt/notesSlides/notesSlide46.xml" ContentType="application/vnd.openxmlformats-officedocument.presentationml.notesSlide+xml"/>
  <Override PartName="/ppt/diagrams/layout69.xml" ContentType="application/vnd.openxmlformats-officedocument.drawingml.diagramLayout+xml"/>
  <Override PartName="/ppt/notesSlides/notesSlide93.xml" ContentType="application/vnd.openxmlformats-officedocument.presentationml.notesSlide+xml"/>
  <Override PartName="/ppt/diagrams/drawing120.xml" ContentType="application/vnd.ms-office.drawingml.diagramDrawing+xml"/>
  <Override PartName="/ppt/diagrams/layout133.xml" ContentType="application/vnd.openxmlformats-officedocument.drawingml.diagramLayout+xml"/>
  <Override PartName="/ppt/presentation.xml" ContentType="application/vnd.openxmlformats-officedocument.presentationml.presentation.main+xml"/>
  <Override PartName="/ppt/diagrams/data10.xml" ContentType="application/vnd.openxmlformats-officedocument.drawingml.diagramData+xml"/>
  <Override PartName="/ppt/notesSlides/notesSlide24.xml" ContentType="application/vnd.openxmlformats-officedocument.presentationml.notesSlide+xml"/>
  <Override PartName="/ppt/diagrams/quickStyle36.xml" ContentType="application/vnd.openxmlformats-officedocument.drawingml.diagramStyle+xml"/>
  <Override PartName="/ppt/diagrams/drawing37.xml" ContentType="application/vnd.ms-office.drawingml.diagramDrawing+xml"/>
  <Override PartName="/ppt/notesSlides/notesSlide71.xml" ContentType="application/vnd.openxmlformats-officedocument.presentationml.notesSlide+xml"/>
  <Override PartName="/ppt/diagrams/colors79.xml" ContentType="application/vnd.openxmlformats-officedocument.drawingml.diagramColors+xml"/>
  <Override PartName="/ppt/diagrams/quickStyle83.xml" ContentType="application/vnd.openxmlformats-officedocument.drawingml.diagramStyle+xml"/>
  <Override PartName="/ppt/diagrams/drawing84.xml" ContentType="application/vnd.ms-office.drawingml.diagramDrawing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diagrams/data7.xml" ContentType="application/vnd.openxmlformats-officedocument.drawingml.diagramData+xml"/>
  <Override PartName="/ppt/diagrams/colors9.xml" ContentType="application/vnd.openxmlformats-officedocument.drawingml.diagramColors+xml"/>
  <Override PartName="/ppt/diagrams/quickStyle14.xml" ContentType="application/vnd.openxmlformats-officedocument.drawingml.diagramStyle+xml"/>
  <Override PartName="/ppt/diagrams/drawing15.xml" ContentType="application/vnd.ms-office.drawingml.diagramDrawing+xml"/>
  <Override PartName="/ppt/diagrams/layout47.xml" ContentType="application/vnd.openxmlformats-officedocument.drawingml.diagramLayout+xml"/>
  <Override PartName="/ppt/diagrams/quickStyle61.xml" ContentType="application/vnd.openxmlformats-officedocument.drawingml.diagramStyle+xml"/>
  <Override PartName="/ppt/diagrams/drawing62.xml" ContentType="application/vnd.ms-office.drawingml.diagramDrawing+xml"/>
  <Override PartName="/ppt/diagrams/layout94.xml" ContentType="application/vnd.openxmlformats-officedocument.drawingml.diagramLayout+xml"/>
  <Override PartName="/ppt/diagrams/layout111.xml" ContentType="application/vnd.openxmlformats-officedocument.drawingml.diagramLayout+xml"/>
  <Override PartName="/ppt/diagrams/quickStyle129.xml" ContentType="application/vnd.openxmlformats-officedocument.drawingml.diagramStyle+xml"/>
  <Override PartName="/ppt/slides/slide119.xml" ContentType="application/vnd.openxmlformats-officedocument.presentationml.slide+xml"/>
  <Override PartName="/ppt/slideLayouts/slideLayout10.xml" ContentType="application/vnd.openxmlformats-officedocument.presentationml.slideLayout+xml"/>
  <Override PartName="/ppt/diagrams/layout25.xml" ContentType="application/vnd.openxmlformats-officedocument.drawingml.diagramLayout+xml"/>
  <Override PartName="/ppt/diagrams/colors57.xml" ContentType="application/vnd.openxmlformats-officedocument.drawingml.diagramColors+xml"/>
  <Override PartName="/ppt/diagrams/layout72.xml" ContentType="application/vnd.openxmlformats-officedocument.drawingml.diagramLayout+xml"/>
  <Override PartName="/ppt/diagrams/quickStyle107.xml" ContentType="application/vnd.openxmlformats-officedocument.drawingml.diagramStyle+xml"/>
  <Override PartName="/ppt/diagrams/colors126.xml" ContentType="application/vnd.openxmlformats-officedocument.drawingml.diagramColors+xml"/>
  <Override PartName="/ppt/diagrams/quickStyle8.xml" ContentType="application/vnd.openxmlformats-officedocument.drawingml.diagramStyle+xml"/>
  <Override PartName="/ppt/diagrams/colors35.xml" ContentType="application/vnd.openxmlformats-officedocument.drawingml.diagramColors+xml"/>
  <Override PartName="/ppt/diagrams/drawing40.xml" ContentType="application/vnd.ms-office.drawingml.diagramDrawing+xml"/>
  <Override PartName="/ppt/diagrams/data48.xml" ContentType="application/vnd.openxmlformats-officedocument.drawingml.diagramData+xml"/>
  <Override PartName="/ppt/diagrams/colors82.xml" ContentType="application/vnd.openxmlformats-officedocument.drawingml.diagramColors+xml"/>
  <Override PartName="/ppt/diagrams/data95.xml" ContentType="application/vnd.openxmlformats-officedocument.drawingml.diagramData+xml"/>
  <Override PartName="/ppt/notesSlides/notesSlide118.xml" ContentType="application/vnd.openxmlformats-officedocument.presentationml.notesSlide+xml"/>
  <Override PartName="/ppt/diagrams/data146.xml" ContentType="application/vnd.openxmlformats-officedocument.drawingml.diagramData+xml"/>
  <Override PartName="/ppt/slides/slide49.xml" ContentType="application/vnd.openxmlformats-officedocument.presentationml.slide+xml"/>
  <Override PartName="/ppt/slides/slide96.xml" ContentType="application/vnd.openxmlformats-officedocument.presentationml.slide+xml"/>
  <Override PartName="/ppt/slides/slide144.xml" ContentType="application/vnd.openxmlformats-officedocument.presentationml.slide+xml"/>
  <Override PartName="/ppt/diagrams/layout50.xml" ContentType="application/vnd.openxmlformats-officedocument.drawingml.diagramLayout+xml"/>
  <Override PartName="/ppt/diagrams/colors104.xml" ContentType="application/vnd.openxmlformats-officedocument.drawingml.diagramColors+xml"/>
  <Override PartName="/ppt/diagrams/quickStyle132.xml" ContentType="application/vnd.openxmlformats-officedocument.drawingml.diagramStyle+xml"/>
  <Override PartName="/ppt/diagrams/drawing136.xml" ContentType="application/vnd.ms-office.drawingml.diagramDrawing+xml"/>
  <Override PartName="/ppt/slides/slide122.xml" ContentType="application/vnd.openxmlformats-officedocument.presentationml.slide+xml"/>
  <Override PartName="/ppt/diagrams/colors13.xml" ContentType="application/vnd.openxmlformats-officedocument.drawingml.diagramColors+xml"/>
  <Override PartName="/ppt/diagrams/data26.xml" ContentType="application/vnd.openxmlformats-officedocument.drawingml.diagramData+xml"/>
  <Override PartName="/ppt/diagrams/colors60.xml" ContentType="application/vnd.openxmlformats-officedocument.drawingml.diagramColors+xml"/>
  <Override PartName="/ppt/diagrams/data73.xml" ContentType="application/vnd.openxmlformats-officedocument.drawingml.diagramData+xml"/>
  <Override PartName="/ppt/notesSlides/notesSlide87.xml" ContentType="application/vnd.openxmlformats-officedocument.presentationml.notesSlide+xml"/>
  <Override PartName="/ppt/diagrams/quickStyle99.xml" ContentType="application/vnd.openxmlformats-officedocument.drawingml.diagramStyle+xml"/>
  <Override PartName="/ppt/diagrams/quickStyle110.xml" ContentType="application/vnd.openxmlformats-officedocument.drawingml.diagramStyle+xml"/>
  <Override PartName="/ppt/diagrams/data124.xml" ContentType="application/vnd.openxmlformats-officedocument.drawingml.diagramData+xml"/>
  <Override PartName="/ppt/notesSlides/notesSlide143.xml" ContentType="application/vnd.openxmlformats-officedocument.presentationml.notesSlide+xml"/>
  <Override PartName="/ppt/slides/slide27.xml" ContentType="application/vnd.openxmlformats-officedocument.presentationml.slide+xml"/>
  <Override PartName="/ppt/slides/slide74.xml" ContentType="application/vnd.openxmlformats-officedocument.presentationml.slide+xml"/>
  <Override PartName="/ppt/slideLayouts/slideLayout4.xml" ContentType="application/vnd.openxmlformats-officedocument.presentationml.slideLayout+xml"/>
  <Override PartName="/ppt/diagrams/data51.xml" ContentType="application/vnd.openxmlformats-officedocument.drawingml.diagramData+xml"/>
  <Override PartName="/ppt/diagrams/quickStyle77.xml" ContentType="application/vnd.openxmlformats-officedocument.drawingml.diagramStyle+xml"/>
  <Override PartName="/ppt/diagrams/drawing78.xml" ContentType="application/vnd.ms-office.drawingml.diagramDrawing+xml"/>
  <Override PartName="/ppt/diagrams/data102.xml" ContentType="application/vnd.openxmlformats-officedocument.drawingml.diagramData+xml"/>
  <Override PartName="/ppt/diagrams/drawing114.xml" ContentType="application/vnd.ms-office.drawingml.diagramDrawing+xml"/>
  <Override PartName="/ppt/notesSlides/notesSlide121.xml" ContentType="application/vnd.openxmlformats-officedocument.presentationml.notesSlide+xml"/>
  <Override PartName="/ppt/diagrams/layout127.xml" ContentType="application/vnd.openxmlformats-officedocument.drawingml.diagramLayout+xml"/>
  <Override PartName="/ppt/slides/slide2.xml" ContentType="application/vnd.openxmlformats-officedocument.presentationml.slide+xml"/>
  <Override PartName="/ppt/slides/slide52.xml" ContentType="application/vnd.openxmlformats-officedocument.presentationml.slide+xml"/>
  <Override PartName="/ppt/slides/slide100.xml" ContentType="application/vnd.openxmlformats-officedocument.presentationml.slide+xml"/>
  <Override PartName="/ppt/notesSlides/notesSlide18.xml" ContentType="application/vnd.openxmlformats-officedocument.presentationml.notesSlide+xml"/>
  <Override PartName="/ppt/notesSlides/notesSlide65.xml" ContentType="application/vnd.openxmlformats-officedocument.presentationml.notesSlide+xml"/>
  <Override PartName="/ppt/diagrams/layout88.xml" ContentType="application/vnd.openxmlformats-officedocument.drawingml.diagramLayout+xml"/>
  <Override PartName="/ppt/diagrams/layout105.xml" ContentType="application/vnd.openxmlformats-officedocument.drawingml.diagramLayout+xml"/>
  <Override PartName="/ppt/notesSlides/notesSlide43.xml" ContentType="application/vnd.openxmlformats-officedocument.presentationml.notesSlide+xml"/>
  <Override PartName="/ppt/diagrams/quickStyle55.xml" ContentType="application/vnd.openxmlformats-officedocument.drawingml.diagramStyle+xml"/>
  <Override PartName="/ppt/diagrams/drawing56.xml" ContentType="application/vnd.ms-office.drawingml.diagramDrawing+xml"/>
  <Override PartName="/ppt/notesSlides/notesSlide90.xml" ContentType="application/vnd.openxmlformats-officedocument.presentationml.notesSlide+xml"/>
  <Override PartName="/ppt/diagrams/colors98.xml" ContentType="application/vnd.openxmlformats-officedocument.drawingml.diagramColors+xml"/>
  <Override PartName="/ppt/slides/slide30.xml" ContentType="application/vnd.openxmlformats-officedocument.presentationml.slide+xml"/>
  <Override PartName="/ppt/diagrams/layout19.xml" ContentType="application/vnd.openxmlformats-officedocument.drawingml.diagramLayout+xml"/>
  <Override PartName="/ppt/diagrams/quickStyle33.xml" ContentType="application/vnd.openxmlformats-officedocument.drawingml.diagramStyle+xml"/>
  <Override PartName="/ppt/diagrams/drawing34.xml" ContentType="application/vnd.ms-office.drawingml.diagramDrawing+xml"/>
  <Override PartName="/ppt/diagrams/layout66.xml" ContentType="application/vnd.openxmlformats-officedocument.drawingml.diagramLayout+xml"/>
  <Override PartName="/ppt/diagrams/quickStyle80.xml" ContentType="application/vnd.openxmlformats-officedocument.drawingml.diagramStyle+xml"/>
  <Override PartName="/ppt/diagrams/drawing81.xml" ContentType="application/vnd.ms-office.drawingml.diagramDrawing+xml"/>
  <Override PartName="/ppt/diagrams/layout130.xml" ContentType="application/vnd.openxmlformats-officedocument.drawingml.diagramLayout+xml"/>
  <Override PartName="/ppt/slides/slide138.xml" ContentType="application/vnd.openxmlformats-officedocument.presentationml.slide+xml"/>
  <Override PartName="/ppt/diagrams/data4.xml" ContentType="application/vnd.openxmlformats-officedocument.drawingml.diagramData+xml"/>
  <Override PartName="/ppt/notesSlides/notesSlide9.xml" ContentType="application/vnd.openxmlformats-officedocument.presentationml.notesSlide+xml"/>
  <Override PartName="/ppt/notesSlides/notesSlide21.xml" ContentType="application/vnd.openxmlformats-officedocument.presentationml.notesSlide+xml"/>
  <Override PartName="/ppt/diagrams/colors29.xml" ContentType="application/vnd.openxmlformats-officedocument.drawingml.diagramColors+xml"/>
  <Override PartName="/ppt/diagrams/layout44.xml" ContentType="application/vnd.openxmlformats-officedocument.drawingml.diagramLayout+xml"/>
  <Override PartName="/ppt/diagrams/colors76.xml" ContentType="application/vnd.openxmlformats-officedocument.drawingml.diagramColors+xml"/>
  <Override PartName="/ppt/diagrams/data89.xml" ContentType="application/vnd.openxmlformats-officedocument.drawingml.diagramData+xml"/>
  <Override PartName="/ppt/diagrams/layout91.xml" ContentType="application/vnd.openxmlformats-officedocument.drawingml.diagramLayout+xml"/>
  <Override PartName="/ppt/diagrams/quickStyle126.xml" ContentType="application/vnd.openxmlformats-officedocument.drawingml.diagramStyle+xml"/>
  <Override PartName="/ppt/diagrams/colors145.xml" ContentType="application/vnd.openxmlformats-officedocument.drawingml.diagramColors+xml"/>
  <Override PartName="/ppt/diagrams/colors6.xml" ContentType="application/vnd.openxmlformats-officedocument.drawingml.diagramColors+xml"/>
  <Override PartName="/ppt/diagrams/quickStyle11.xml" ContentType="application/vnd.openxmlformats-officedocument.drawingml.diagramStyle+xml"/>
  <Override PartName="/ppt/diagrams/drawing12.xml" ContentType="application/vnd.ms-office.drawingml.diagramDrawing+xml"/>
  <Override PartName="/ppt/diagrams/colors54.xml" ContentType="application/vnd.openxmlformats-officedocument.drawingml.diagramColors+xml"/>
  <Override PartName="/ppt/diagrams/data67.xml" ContentType="application/vnd.openxmlformats-officedocument.drawingml.diagramData+xml"/>
  <Override PartName="/ppt/diagrams/quickStyle104.xml" ContentType="application/vnd.openxmlformats-officedocument.drawingml.diagramStyle+xml"/>
  <Override PartName="/ppt/diagrams/data118.xml" ContentType="application/vnd.openxmlformats-officedocument.drawingml.diagramData+xml"/>
  <Override PartName="/ppt/diagrams/colors123.xml" ContentType="application/vnd.openxmlformats-officedocument.drawingml.diagramColors+xml"/>
  <Override PartName="/ppt/notesSlides/notesSlide137.xml" ContentType="application/vnd.openxmlformats-officedocument.presentationml.notesSlide+xml"/>
  <Override PartName="/ppt/slides/slide68.xml" ContentType="application/vnd.openxmlformats-officedocument.presentationml.slide+xml"/>
  <Override PartName="/ppt/slides/slide116.xml" ContentType="application/vnd.openxmlformats-officedocument.presentationml.slide+xml"/>
  <Override PartName="/ppt/diagrams/layout22.xml" ContentType="application/vnd.openxmlformats-officedocument.drawingml.diagramLayout+xml"/>
  <Override PartName="/ppt/diagrams/drawing108.xml" ContentType="application/vnd.ms-office.drawingml.diagramDrawing+xml"/>
  <Override PartName="/ppt/slides/slide141.xml" ContentType="application/vnd.openxmlformats-officedocument.presentationml.slide+xml"/>
  <Override PartName="/ppt/diagrams/quickStyle5.xml" ContentType="application/vnd.openxmlformats-officedocument.drawingml.diagramStyle+xml"/>
  <Override PartName="/ppt/diagrams/colors32.xml" ContentType="application/vnd.openxmlformats-officedocument.drawingml.diagramColors+xml"/>
  <Override PartName="/ppt/diagrams/data45.xml" ContentType="application/vnd.openxmlformats-officedocument.drawingml.diagramData+xml"/>
  <Override PartName="/ppt/notesSlides/notesSlide59.xml" ContentType="application/vnd.openxmlformats-officedocument.presentationml.notesSlide+xml"/>
  <Override PartName="/ppt/diagrams/data92.xml" ContentType="application/vnd.openxmlformats-officedocument.drawingml.diagramData+xml"/>
  <Override PartName="/ppt/diagrams/colors101.xml" ContentType="application/vnd.openxmlformats-officedocument.drawingml.diagramColors+xml"/>
  <Override PartName="/ppt/notesSlides/notesSlide115.xml" ContentType="application/vnd.openxmlformats-officedocument.presentationml.notesSlide+xml"/>
  <Override PartName="/ppt/diagrams/data143.xml" ContentType="application/vnd.openxmlformats-officedocument.drawingml.diagramData+xml"/>
  <Override PartName="/ppt/slides/slide46.xml" ContentType="application/vnd.openxmlformats-officedocument.presentationml.slide+xml"/>
  <Override PartName="/ppt/slides/slide93.xml" ContentType="application/vnd.openxmlformats-officedocument.presentationml.slide+xml"/>
  <Override PartName="/ppt/diagrams/colors10.xml" ContentType="application/vnd.openxmlformats-officedocument.drawingml.diagramColors+xml"/>
  <Override PartName="/ppt/diagrams/data23.xml" ContentType="application/vnd.openxmlformats-officedocument.drawingml.diagramData+xml"/>
  <Override PartName="/ppt/diagrams/quickStyle49.xml" ContentType="application/vnd.openxmlformats-officedocument.drawingml.diagramStyle+xml"/>
  <Override PartName="/ppt/diagrams/data70.xml" ContentType="application/vnd.openxmlformats-officedocument.drawingml.diagramData+xml"/>
  <Override PartName="/ppt/diagrams/quickStyle96.xml" ContentType="application/vnd.openxmlformats-officedocument.drawingml.diagramStyle+xml"/>
  <Override PartName="/ppt/diagrams/drawing97.xml" ContentType="application/vnd.ms-office.drawingml.diagramDrawing+xml"/>
  <Override PartName="/ppt/diagrams/data121.xml" ContentType="application/vnd.openxmlformats-officedocument.drawingml.diagramData+xml"/>
  <Override PartName="/ppt/diagrams/drawing133.xml" ContentType="application/vnd.ms-office.drawingml.diagramDrawing+xml"/>
  <Override PartName="/ppt/notesSlides/notesSlide140.xml" ContentType="application/vnd.openxmlformats-officedocument.presentationml.notesSlide+xml"/>
  <Override PartName="/ppt/diagrams/layout146.xml" ContentType="application/vnd.openxmlformats-officedocument.drawingml.diagramLayout+xml"/>
  <Override PartName="/ppt/slides/slide24.xml" ContentType="application/vnd.openxmlformats-officedocument.presentationml.slide+xml"/>
  <Override PartName="/ppt/slides/slide71.xml" ContentType="application/vnd.openxmlformats-officedocument.presentationml.slide+xml"/>
  <Override PartName="/ppt/diagrams/layout8.xml" ContentType="application/vnd.openxmlformats-officedocument.drawingml.diagramLayout+xml"/>
  <Override PartName="/ppt/notesSlides/notesSlide37.xml" ContentType="application/vnd.openxmlformats-officedocument.presentationml.notesSlide+xml"/>
  <Override PartName="/ppt/notesSlides/notesSlide84.xml" ContentType="application/vnd.openxmlformats-officedocument.presentationml.notesSlide+xml"/>
  <Override PartName="/ppt/diagrams/drawing111.xml" ContentType="application/vnd.ms-office.drawingml.diagramDrawing+xml"/>
  <Override PartName="/ppt/diagrams/layout124.xml" ContentType="application/vnd.openxmlformats-officedocument.drawingml.diagramLayout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ppt/diagrams/quickStyle27.xml" ContentType="application/vnd.openxmlformats-officedocument.drawingml.diagramStyle+xml"/>
  <Override PartName="/ppt/diagrams/drawing28.xml" ContentType="application/vnd.ms-office.drawingml.diagramDrawing+xml"/>
  <Override PartName="/ppt/diagrams/layout38.xml" ContentType="application/vnd.openxmlformats-officedocument.drawingml.diagramLayout+xml"/>
  <Override PartName="/ppt/notesSlides/notesSlide62.xml" ContentType="application/vnd.openxmlformats-officedocument.presentationml.notesSlide+xml"/>
  <Override PartName="/ppt/diagrams/quickStyle74.xml" ContentType="application/vnd.openxmlformats-officedocument.drawingml.diagramStyle+xml"/>
  <Override PartName="/ppt/diagrams/drawing75.xml" ContentType="application/vnd.ms-office.drawingml.diagramDrawing+xml"/>
  <Override PartName="/ppt/diagrams/layout85.xml" ContentType="application/vnd.openxmlformats-officedocument.drawingml.diagramLayout+xml"/>
  <Override PartName="/ppt/diagrams/colors139.xml" ContentType="application/vnd.openxmlformats-officedocument.drawingml.diagramColors+xml"/>
  <Override PartName="/ppt/diagrams/quickStyle52.xml" ContentType="application/vnd.openxmlformats-officedocument.drawingml.diagramStyle+xml"/>
  <Override PartName="/ppt/diagrams/drawing53.xml" ContentType="application/vnd.ms-office.drawingml.diagramDrawing+xml"/>
  <Override PartName="/ppt/diagrams/layout102.xml" ContentType="application/vnd.openxmlformats-officedocument.drawingml.diagramLayout+xml"/>
  <Override PartName="/ppt/diagrams/layout16.xml" ContentType="application/vnd.openxmlformats-officedocument.drawingml.diagramLayout+xml"/>
  <Override PartName="/ppt/notesSlides/notesSlide40.xml" ContentType="application/vnd.openxmlformats-officedocument.presentationml.notesSlide+xml"/>
  <Override PartName="/ppt/diagrams/colors48.xml" ContentType="application/vnd.openxmlformats-officedocument.drawingml.diagramColors+xml"/>
  <Override PartName="/ppt/diagrams/layout63.xml" ContentType="application/vnd.openxmlformats-officedocument.drawingml.diagramLayout+xml"/>
  <Override PartName="/ppt/diagrams/colors95.xml" ContentType="application/vnd.openxmlformats-officedocument.drawingml.diagramColors+xml"/>
  <Override PartName="/ppt/diagrams/colors117.xml" ContentType="application/vnd.openxmlformats-officedocument.drawingml.diagramColors+xml"/>
  <Override PartName="/ppt/diagrams/quickStyle145.xml" ContentType="application/vnd.openxmlformats-officedocument.drawingml.diagramStyle+xml"/>
  <Override PartName="/ppt/notesSlides/notesSlide6.xml" ContentType="application/vnd.openxmlformats-officedocument.presentationml.notesSlide+xml"/>
  <Override PartName="/ppt/diagrams/colors26.xml" ContentType="application/vnd.openxmlformats-officedocument.drawingml.diagramColors+xml"/>
  <Override PartName="/ppt/diagrams/quickStyle30.xml" ContentType="application/vnd.openxmlformats-officedocument.drawingml.diagramStyle+xml"/>
  <Override PartName="/ppt/diagrams/drawing31.xml" ContentType="application/vnd.ms-office.drawingml.diagramDrawing+xml"/>
  <Override PartName="/ppt/diagrams/data39.xml" ContentType="application/vnd.openxmlformats-officedocument.drawingml.diagramData+xml"/>
  <Override PartName="/ppt/diagrams/layout41.xml" ContentType="application/vnd.openxmlformats-officedocument.drawingml.diagramLayout+xml"/>
  <Override PartName="/ppt/diagrams/colors73.xml" ContentType="application/vnd.openxmlformats-officedocument.drawingml.diagramColors+xml"/>
  <Override PartName="/ppt/diagrams/data86.xml" ContentType="application/vnd.openxmlformats-officedocument.drawingml.diagramData+xml"/>
  <Override PartName="/ppt/notesSlides/notesSlide109.xml" ContentType="application/vnd.openxmlformats-officedocument.presentationml.notesSlide+xml"/>
  <Override PartName="/ppt/diagrams/quickStyle123.xml" ContentType="application/vnd.openxmlformats-officedocument.drawingml.diagramStyle+xml"/>
  <Override PartName="/ppt/diagrams/data137.xml" ContentType="application/vnd.openxmlformats-officedocument.drawingml.diagramData+xml"/>
  <Override PartName="/ppt/diagrams/colors142.xml" ContentType="application/vnd.openxmlformats-officedocument.drawingml.diagramColors+xml"/>
  <Override PartName="/ppt/slides/slide87.xml" ContentType="application/vnd.openxmlformats-officedocument.presentationml.slide+xml"/>
  <Override PartName="/ppt/slides/slide135.xml" ContentType="application/vnd.openxmlformats-officedocument.presentationml.slide+xml"/>
  <Override PartName="/ppt/diagrams/data1.xml" ContentType="application/vnd.openxmlformats-officedocument.drawingml.diagramData+xml"/>
  <Override PartName="/ppt/diagrams/colors3.xml" ContentType="application/vnd.openxmlformats-officedocument.drawingml.diagramColors+xml"/>
  <Override PartName="/ppt/diagrams/drawing127.xml" ContentType="application/vnd.ms-office.drawingml.diagramDrawing+xml"/>
  <Override PartName="/ppt/slides/slide113.xml" ContentType="application/vnd.openxmlformats-officedocument.presentationml.slide+xml"/>
  <Override PartName="/ppt/diagrams/data17.xml" ContentType="application/vnd.openxmlformats-officedocument.drawingml.diagramData+xml"/>
  <Override PartName="/ppt/diagrams/colors51.xml" ContentType="application/vnd.openxmlformats-officedocument.drawingml.diagramColors+xml"/>
  <Override PartName="/ppt/diagrams/data64.xml" ContentType="application/vnd.openxmlformats-officedocument.drawingml.diagramData+xml"/>
  <Override PartName="/ppt/notesSlides/notesSlide78.xml" ContentType="application/vnd.openxmlformats-officedocument.presentationml.notesSlide+xml"/>
  <Override PartName="/ppt/diagrams/quickStyle101.xml" ContentType="application/vnd.openxmlformats-officedocument.drawingml.diagramStyle+xml"/>
  <Override PartName="/ppt/diagrams/drawing105.xml" ContentType="application/vnd.ms-office.drawingml.diagramDrawing+xml"/>
  <Override PartName="/ppt/diagrams/data115.xml" ContentType="application/vnd.openxmlformats-officedocument.drawingml.diagramData+xml"/>
  <Override PartName="/ppt/diagrams/colors120.xml" ContentType="application/vnd.openxmlformats-officedocument.drawingml.diagramColors+xml"/>
  <Override PartName="/ppt/notesSlides/notesSlide134.xml" ContentType="application/vnd.openxmlformats-officedocument.presentationml.notesSlide+xml"/>
  <Override PartName="/ppt/slides/slide18.xml" ContentType="application/vnd.openxmlformats-officedocument.presentationml.slide+xml"/>
  <Override PartName="/ppt/slides/slide65.xml" ContentType="application/vnd.openxmlformats-officedocument.presentationml.slide+xml"/>
  <Override PartName="/ppt/diagrams/quickStyle2.xml" ContentType="application/vnd.openxmlformats-officedocument.drawingml.diagramStyle+xml"/>
  <Override PartName="/ppt/diagrams/data42.xml" ContentType="application/vnd.openxmlformats-officedocument.drawingml.diagramData+xml"/>
  <Override PartName="/ppt/diagrams/quickStyle68.xml" ContentType="application/vnd.openxmlformats-officedocument.drawingml.diagramStyle+xml"/>
  <Override PartName="/ppt/diagrams/drawing69.xml" ContentType="application/vnd.ms-office.drawingml.diagramDrawing+xml"/>
  <Override PartName="/ppt/notesSlides/notesSlide112.xml" ContentType="application/vnd.openxmlformats-officedocument.presentationml.notesSlide+xml"/>
  <Override PartName="/ppt/diagrams/layout118.xml" ContentType="application/vnd.openxmlformats-officedocument.drawingml.diagramLayout+xml"/>
  <Override PartName="/ppt/diagrams/data140.xml" ContentType="application/vnd.openxmlformats-officedocument.drawingml.diagramData+xml"/>
  <Override PartName="/ppt/slides/slide43.xml" ContentType="application/vnd.openxmlformats-officedocument.presentationml.slide+xml"/>
  <Override PartName="/ppt/slides/slide90.xml" ContentType="application/vnd.openxmlformats-officedocument.presentationml.slide+xml"/>
  <Override PartName="/ppt/theme/theme1.xml" ContentType="application/vnd.openxmlformats-officedocument.theme+xml"/>
  <Override PartName="/ppt/notesSlides/notesSlide56.xml" ContentType="application/vnd.openxmlformats-officedocument.presentationml.notesSlide+xml"/>
  <Override PartName="/ppt/diagrams/layout79.xml" ContentType="application/vnd.openxmlformats-officedocument.drawingml.diagramLayout+xml"/>
  <Override PartName="/ppt/diagrams/drawing130.xml" ContentType="application/vnd.ms-office.drawingml.diagramDrawing+xml"/>
  <Override PartName="/ppt/diagrams/layout143.xml" ContentType="application/vnd.openxmlformats-officedocument.drawingml.diagramLayout+xml"/>
  <Override PartName="/ppt/diagrams/data20.xml" ContentType="application/vnd.openxmlformats-officedocument.drawingml.diagramData+xml"/>
  <Override PartName="/ppt/notesSlides/notesSlide34.xml" ContentType="application/vnd.openxmlformats-officedocument.presentationml.notesSlide+xml"/>
  <Override PartName="/ppt/diagrams/quickStyle46.xml" ContentType="application/vnd.openxmlformats-officedocument.drawingml.diagramStyle+xml"/>
  <Override PartName="/ppt/diagrams/drawing47.xml" ContentType="application/vnd.ms-office.drawingml.diagramDrawing+xml"/>
  <Override PartName="/ppt/diagrams/layout57.xml" ContentType="application/vnd.openxmlformats-officedocument.drawingml.diagramLayout+xml"/>
  <Override PartName="/ppt/notesSlides/notesSlide81.xml" ContentType="application/vnd.openxmlformats-officedocument.presentationml.notesSlide+xml"/>
  <Override PartName="/ppt/diagrams/colors89.xml" ContentType="application/vnd.openxmlformats-officedocument.drawingml.diagramColors+xml"/>
  <Override PartName="/ppt/diagrams/quickStyle93.xml" ContentType="application/vnd.openxmlformats-officedocument.drawingml.diagramStyle+xml"/>
  <Override PartName="/ppt/diagrams/drawing94.xml" ContentType="application/vnd.ms-office.drawingml.diagramDrawing+xml"/>
  <Override PartName="/ppt/diagrams/quickStyle139.xml" ContentType="application/vnd.openxmlformats-officedocument.drawingml.diagramStyle+xml"/>
  <Override PartName="/ppt/slides/slide21.xml" ContentType="application/vnd.openxmlformats-officedocument.presentationml.slide+xml"/>
  <Override PartName="/ppt/diagrams/layout5.xml" ContentType="application/vnd.openxmlformats-officedocument.drawingml.diagramLayout+xml"/>
  <Override PartName="/ppt/diagrams/quickStyle24.xml" ContentType="application/vnd.openxmlformats-officedocument.drawingml.diagramStyle+xml"/>
  <Override PartName="/ppt/diagrams/drawing25.xml" ContentType="application/vnd.ms-office.drawingml.diagramDrawing+xml"/>
  <Override PartName="/ppt/diagrams/quickStyle71.xml" ContentType="application/vnd.openxmlformats-officedocument.drawingml.diagramStyle+xml"/>
  <Override PartName="/ppt/diagrams/drawing72.xml" ContentType="application/vnd.ms-office.drawingml.diagramDrawing+xml"/>
  <Override PartName="/ppt/diagrams/layout121.xml" ContentType="application/vnd.openxmlformats-officedocument.drawingml.diagramLayout+xml"/>
  <Override PartName="/ppt/slides/slide129.xml" ContentType="application/vnd.openxmlformats-officedocument.presentationml.slide+xml"/>
  <Override PartName="/ppt/notesSlides/notesSlide12.xml" ContentType="application/vnd.openxmlformats-officedocument.presentationml.notesSlide+xml"/>
  <Override PartName="/ppt/diagrams/layout35.xml" ContentType="application/vnd.openxmlformats-officedocument.drawingml.diagramLayout+xml"/>
  <Override PartName="/ppt/diagrams/colors67.xml" ContentType="application/vnd.openxmlformats-officedocument.drawingml.diagramColors+xml"/>
  <Override PartName="/ppt/diagrams/layout82.xml" ContentType="application/vnd.openxmlformats-officedocument.drawingml.diagramLayout+xml"/>
  <Override PartName="/ppt/diagrams/quickStyle117.xml" ContentType="application/vnd.openxmlformats-officedocument.drawingml.diagramStyle+xml"/>
  <Override PartName="/ppt/diagrams/colors136.xml" ContentType="application/vnd.openxmlformats-officedocument.drawingml.diagramColors+xml"/>
  <Override PartName="/ppt/diagrams/drawing7.xml" ContentType="application/vnd.ms-office.drawingml.diagramDrawing+xml"/>
  <Override PartName="/ppt/diagrams/layout13.xml" ContentType="application/vnd.openxmlformats-officedocument.drawingml.diagramLayout+xml"/>
  <Override PartName="/ppt/diagrams/colors45.xml" ContentType="application/vnd.openxmlformats-officedocument.drawingml.diagramColors+xml"/>
  <Override PartName="/ppt/diagrams/drawing50.xml" ContentType="application/vnd.ms-office.drawingml.diagramDrawing+xml"/>
  <Override PartName="/ppt/diagrams/data58.xml" ContentType="application/vnd.openxmlformats-officedocument.drawingml.diagramData+xml"/>
  <Override PartName="/ppt/diagrams/layout60.xml" ContentType="application/vnd.openxmlformats-officedocument.drawingml.diagramLayout+xml"/>
  <Override PartName="/ppt/diagrams/colors92.xml" ContentType="application/vnd.openxmlformats-officedocument.drawingml.diagramColors+xml"/>
  <Override PartName="/ppt/diagrams/data109.xml" ContentType="application/vnd.openxmlformats-officedocument.drawingml.diagramData+xml"/>
  <Override PartName="/ppt/diagrams/colors114.xml" ContentType="application/vnd.openxmlformats-officedocument.drawingml.diagramColors+xml"/>
  <Override PartName="/ppt/notesSlides/notesSlide128.xml" ContentType="application/vnd.openxmlformats-officedocument.presentationml.notesSlide+xml"/>
  <Override PartName="/ppt/diagrams/quickStyle142.xml" ContentType="application/vnd.openxmlformats-officedocument.drawingml.diagramStyl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107.xml" ContentType="application/vnd.openxmlformats-officedocument.presentationml.slide+xml"/>
  <Override PartName="/ppt/viewProps.xml" ContentType="application/vnd.openxmlformats-officedocument.presentationml.viewProps+xml"/>
  <Override PartName="/ppt/notesSlides/notesSlide106.xml" ContentType="application/vnd.openxmlformats-officedocument.presentationml.notesSlide+xml"/>
  <Override PartName="/ppt/diagrams/data134.xml" ContentType="application/vnd.openxmlformats-officedocument.drawingml.diagramData+xml"/>
  <Override PartName="/ppt/diagrams/drawing146.xml" ContentType="application/vnd.ms-office.drawingml.diagramDrawing+xml"/>
  <Override PartName="/ppt/slides/slide132.xml" ContentType="application/vnd.openxmlformats-officedocument.presentationml.slide+xml"/>
  <Override PartName="/ppt/notesSlides/notesSlide3.xml" ContentType="application/vnd.openxmlformats-officedocument.presentationml.notesSlide+xml"/>
  <Override PartName="/ppt/diagrams/colors23.xml" ContentType="application/vnd.openxmlformats-officedocument.drawingml.diagramColors+xml"/>
  <Override PartName="/ppt/diagrams/data36.xml" ContentType="application/vnd.openxmlformats-officedocument.drawingml.diagramData+xml"/>
  <Override PartName="/ppt/diagrams/colors70.xml" ContentType="application/vnd.openxmlformats-officedocument.drawingml.diagramColors+xml"/>
  <Override PartName="/ppt/diagrams/data83.xml" ContentType="application/vnd.openxmlformats-officedocument.drawingml.diagramData+xml"/>
  <Override PartName="/ppt/notesSlides/notesSlide97.xml" ContentType="application/vnd.openxmlformats-officedocument.presentationml.notesSlide+xml"/>
  <Override PartName="/ppt/diagrams/quickStyle120.xml" ContentType="application/vnd.openxmlformats-officedocument.drawingml.diagramStyle+xml"/>
  <Override PartName="/ppt/diagrams/drawing124.xml" ContentType="application/vnd.ms-office.drawingml.diagramDrawing+xml"/>
  <Override PartName="/ppt/diagrams/layout137.xml" ContentType="application/vnd.openxmlformats-officedocument.drawingml.diagramLayout+xml"/>
  <Override PartName="/ppt/slides/slide37.xml" ContentType="application/vnd.openxmlformats-officedocument.presentationml.slide+xml"/>
  <Override PartName="/ppt/slides/slide84.xml" ContentType="application/vnd.openxmlformats-officedocument.presentationml.slide+xml"/>
  <Override PartName="/ppt/presProps.xml" ContentType="application/vnd.openxmlformats-officedocument.presentationml.presProps+xml"/>
  <Override PartName="/ppt/diagrams/data14.xml" ContentType="application/vnd.openxmlformats-officedocument.drawingml.diagramData+xml"/>
  <Override PartName="/ppt/diagrams/data61.xml" ContentType="application/vnd.openxmlformats-officedocument.drawingml.diagramData+xml"/>
  <Override PartName="/ppt/diagrams/quickStyle87.xml" ContentType="application/vnd.openxmlformats-officedocument.drawingml.diagramStyle+xml"/>
  <Override PartName="/ppt/diagrams/drawing88.xml" ContentType="application/vnd.ms-office.drawingml.diagramDrawing+xml"/>
  <Override PartName="/ppt/diagrams/data112.xml" ContentType="application/vnd.openxmlformats-officedocument.drawingml.diagramData+xml"/>
  <Override PartName="/ppt/notesSlides/notesSlide131.xml" ContentType="application/vnd.openxmlformats-officedocument.presentationml.notesSlide+xml"/>
  <Override PartName="/ppt/slides/slide15.xml" ContentType="application/vnd.openxmlformats-officedocument.presentationml.slide+xml"/>
  <Override PartName="/ppt/slides/slide62.xml" ContentType="application/vnd.openxmlformats-officedocument.presentationml.slide+xml"/>
  <Override PartName="/ppt/slides/slide110.xml" ContentType="application/vnd.openxmlformats-officedocument.presentationml.slide+xml"/>
  <Override PartName="/ppt/diagrams/drawing19.xml" ContentType="application/vnd.ms-office.drawingml.diagramDrawing+xml"/>
  <Override PartName="/ppt/notesSlides/notesSlide28.xml" ContentType="application/vnd.openxmlformats-officedocument.presentationml.notesSlide+xml"/>
  <Override PartName="/ppt/diagrams/drawing66.xml" ContentType="application/vnd.ms-office.drawingml.diagramDrawing+xml"/>
  <Override PartName="/ppt/notesSlides/notesSlide75.xml" ContentType="application/vnd.openxmlformats-officedocument.presentationml.notesSlide+xml"/>
  <Override PartName="/ppt/diagrams/layout98.xml" ContentType="application/vnd.openxmlformats-officedocument.drawingml.diagramLayout+xml"/>
  <Override PartName="/ppt/diagrams/drawing102.xml" ContentType="application/vnd.ms-office.drawingml.diagramDrawing+xml"/>
  <Override PartName="/ppt/diagrams/layout115.xml" ContentType="application/vnd.openxmlformats-officedocument.drawingml.diagramLayout+xml"/>
  <Override PartName="/ppt/diagrams/quickStyle18.xml" ContentType="application/vnd.openxmlformats-officedocument.drawingml.diagramStyle+xml"/>
  <Override PartName="/ppt/diagrams/layout29.xml" ContentType="application/vnd.openxmlformats-officedocument.drawingml.diagramLayout+xml"/>
  <Override PartName="/ppt/notesSlides/notesSlide53.xml" ContentType="application/vnd.openxmlformats-officedocument.presentationml.notesSlide+xml"/>
  <Override PartName="/ppt/diagrams/quickStyle65.xml" ContentType="application/vnd.openxmlformats-officedocument.drawingml.diagramStyle+xml"/>
  <Override PartName="/ppt/diagrams/layout76.xml" ContentType="application/vnd.openxmlformats-officedocument.drawingml.diagramLayout+xml"/>
  <Override PartName="/ppt/slides/slide40.xml" ContentType="application/vnd.openxmlformats-officedocument.presentationml.slide+xml"/>
  <Override PartName="/ppt/diagrams/quickStyle43.xml" ContentType="application/vnd.openxmlformats-officedocument.drawingml.diagramStyle+xml"/>
  <Override PartName="/ppt/diagrams/drawing44.xml" ContentType="application/vnd.ms-office.drawingml.diagramDrawing+xml"/>
  <Override PartName="/ppt/diagrams/quickStyle90.xml" ContentType="application/vnd.openxmlformats-officedocument.drawingml.diagramStyle+xml"/>
  <Override PartName="/ppt/diagrams/drawing91.xml" ContentType="application/vnd.ms-office.drawingml.diagramDrawing+xml"/>
  <Override PartName="/ppt/diagrams/data99.xml" ContentType="application/vnd.openxmlformats-officedocument.drawingml.diagramData+xml"/>
  <Override PartName="/ppt/diagrams/layout140.xml" ContentType="application/vnd.openxmlformats-officedocument.drawingml.diagramLayout+xml"/>
  <Override PartName="/ppt/diagrams/layout2.xml" ContentType="application/vnd.openxmlformats-officedocument.drawingml.diagramLayout+xml"/>
  <Override PartName="/ppt/notesSlides/notesSlide31.xml" ContentType="application/vnd.openxmlformats-officedocument.presentationml.notesSlide+xml"/>
  <Override PartName="/ppt/diagrams/colors39.xml" ContentType="application/vnd.openxmlformats-officedocument.drawingml.diagramColors+xml"/>
  <Override PartName="/ppt/diagrams/layout54.xml" ContentType="application/vnd.openxmlformats-officedocument.drawingml.diagramLayout+xml"/>
  <Override PartName="/ppt/diagrams/colors86.xml" ContentType="application/vnd.openxmlformats-officedocument.drawingml.diagramColors+xml"/>
  <Override PartName="/ppt/diagrams/colors108.xml" ContentType="application/vnd.openxmlformats-officedocument.drawingml.diagramColors+xml"/>
  <Override PartName="/ppt/diagrams/quickStyle136.xml" ContentType="application/vnd.openxmlformats-officedocument.drawingml.diagramStyle+xml"/>
  <Override PartName="/ppt/slides/slide126.xml" ContentType="application/vnd.openxmlformats-officedocument.presentationml.slide+xml"/>
  <Override PartName="/ppt/diagrams/colors17.xml" ContentType="application/vnd.openxmlformats-officedocument.drawingml.diagramColors+xml"/>
  <Override PartName="/ppt/diagrams/quickStyle21.xml" ContentType="application/vnd.openxmlformats-officedocument.drawingml.diagramStyle+xml"/>
  <Override PartName="/ppt/diagrams/drawing22.xml" ContentType="application/vnd.ms-office.drawingml.diagramDrawing+xml"/>
  <Override PartName="/ppt/diagrams/layout32.xml" ContentType="application/vnd.openxmlformats-officedocument.drawingml.diagramLayout+xml"/>
  <Override PartName="/ppt/diagrams/colors64.xml" ContentType="application/vnd.openxmlformats-officedocument.drawingml.diagramColors+xml"/>
  <Override PartName="/ppt/diagrams/data77.xml" ContentType="application/vnd.openxmlformats-officedocument.drawingml.diagramData+xml"/>
  <Override PartName="/ppt/diagrams/quickStyle114.xml" ContentType="application/vnd.openxmlformats-officedocument.drawingml.diagramStyle+xml"/>
  <Override PartName="/ppt/diagrams/data128.xml" ContentType="application/vnd.openxmlformats-officedocument.drawingml.diagramData+xml"/>
  <Override PartName="/ppt/diagrams/colors133.xml" ContentType="application/vnd.openxmlformats-officedocument.drawingml.diagramColors+xml"/>
  <Override PartName="/ppt/slides/slide78.xml" ContentType="application/vnd.openxmlformats-officedocument.presentationml.slide+xml"/>
  <Override PartName="/ppt/diagrams/drawing4.xml" ContentType="application/vnd.ms-office.drawingml.diagramDrawing+xml"/>
  <Override PartName="/ppt/diagrams/data55.xml" ContentType="application/vnd.openxmlformats-officedocument.drawingml.diagramData+xml"/>
  <Override PartName="/ppt/diagrams/data106.xml" ContentType="application/vnd.openxmlformats-officedocument.drawingml.diagramData+xml"/>
  <Override PartName="/ppt/diagrams/drawing118.xml" ContentType="application/vnd.ms-office.drawingml.diagramDrawing+xml"/>
  <Override PartName="/ppt/notesSlides/notesSlide125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56.xml" ContentType="application/vnd.openxmlformats-officedocument.presentationml.slide+xml"/>
  <Override PartName="/ppt/slides/slide104.xml" ContentType="application/vnd.openxmlformats-officedocument.presentationml.slide+xml"/>
  <Override PartName="/ppt/slideLayouts/slideLayout8.xml" ContentType="application/vnd.openxmlformats-officedocument.presentationml.slideLayout+xml"/>
  <Override PartName="/ppt/diagrams/layout10.xml" ContentType="application/vnd.openxmlformats-officedocument.drawingml.diagramLayout+xml"/>
  <Override PartName="/ppt/diagrams/colors42.xml" ContentType="application/vnd.openxmlformats-officedocument.drawingml.diagramColors+xml"/>
  <Override PartName="/ppt/notesSlides/notesSlide69.xml" ContentType="application/vnd.openxmlformats-officedocument.presentationml.notesSlide+xml"/>
  <Override PartName="/ppt/diagrams/layout109.xml" ContentType="application/vnd.openxmlformats-officedocument.drawingml.diagramLayout+xml"/>
  <Override PartName="/ppt/diagrams/colors111.xml" ContentType="application/vnd.openxmlformats-officedocument.drawingml.diagramColors+xml"/>
  <Override PartName="/ppt/diagrams/drawing143.xml" ContentType="application/vnd.ms-office.drawingml.diagramDrawing+xml"/>
  <Override PartName="/ppt/slideMasters/slideMaster1.xml" ContentType="application/vnd.openxmlformats-officedocument.presentationml.slideMaster+xml"/>
  <Override PartName="/ppt/diagrams/colors20.xml" ContentType="application/vnd.openxmlformats-officedocument.drawingml.diagramColors+xml"/>
  <Override PartName="/ppt/diagrams/data33.xml" ContentType="application/vnd.openxmlformats-officedocument.drawingml.diagramData+xml"/>
  <Override PartName="/ppt/notesSlides/notesSlide47.xml" ContentType="application/vnd.openxmlformats-officedocument.presentationml.notesSlide+xml"/>
  <Override PartName="/ppt/diagrams/quickStyle59.xml" ContentType="application/vnd.openxmlformats-officedocument.drawingml.diagramStyle+xml"/>
  <Override PartName="/ppt/diagrams/data80.xml" ContentType="application/vnd.openxmlformats-officedocument.drawingml.diagramData+xml"/>
  <Override PartName="/ppt/notesSlides/notesSlide94.xml" ContentType="application/vnd.openxmlformats-officedocument.presentationml.notesSlide+xml"/>
  <Override PartName="/ppt/notesSlides/notesSlide103.xml" ContentType="application/vnd.openxmlformats-officedocument.presentationml.notesSlide+xml"/>
  <Override PartName="/ppt/diagrams/data131.xml" ContentType="application/vnd.openxmlformats-officedocument.drawingml.diagramData+xml"/>
  <Override PartName="/ppt/slides/slide34.xml" ContentType="application/vnd.openxmlformats-officedocument.presentationml.slide+xml"/>
  <Override PartName="/ppt/slides/slide81.xml" ContentType="application/vnd.openxmlformats-officedocument.presentationml.slide+xml"/>
  <Override PartName="/ppt/diagrams/data11.xml" ContentType="application/vnd.openxmlformats-officedocument.drawingml.diagramData+xml"/>
  <Override PartName="/ppt/diagrams/quickStyle37.xml" ContentType="application/vnd.openxmlformats-officedocument.drawingml.diagramStyle+xml"/>
  <Override PartName="/ppt/diagrams/drawing38.xml" ContentType="application/vnd.ms-office.drawingml.diagramDrawing+xml"/>
  <Override PartName="/ppt/diagrams/quickStyle84.xml" ContentType="application/vnd.openxmlformats-officedocument.drawingml.diagramStyle+xml"/>
  <Override PartName="/ppt/diagrams/drawing85.xml" ContentType="application/vnd.ms-office.drawingml.diagramDrawing+xml"/>
  <Override PartName="/ppt/diagrams/drawing121.xml" ContentType="application/vnd.ms-office.drawingml.diagramDrawing+xml"/>
  <Override PartName="/ppt/diagrams/layout134.xml" ContentType="application/vnd.openxmlformats-officedocument.drawingml.diagramLayout+xml"/>
  <Default Extension="rels" ContentType="application/vnd.openxmlformats-package.relationships+xml"/>
  <Override PartName="/ppt/diagrams/data8.xml" ContentType="application/vnd.openxmlformats-officedocument.drawingml.diagramData+xml"/>
  <Override PartName="/ppt/notesSlides/notesSlide25.xml" ContentType="application/vnd.openxmlformats-officedocument.presentationml.notesSlide+xml"/>
  <Override PartName="/ppt/diagrams/layout48.xml" ContentType="application/vnd.openxmlformats-officedocument.drawingml.diagramLayout+xml"/>
  <Override PartName="/ppt/notesSlides/notesSlide72.xml" ContentType="application/vnd.openxmlformats-officedocument.presentationml.notesSlide+xml"/>
  <Override PartName="/ppt/diagrams/layout95.xml" ContentType="application/vnd.openxmlformats-officedocument.drawingml.diagramLayout+xml"/>
  <Override PartName="/ppt/diagrams/layout112.xml" ContentType="application/vnd.openxmlformats-officedocument.drawingml.diagramLayout+xml"/>
  <Override PartName="/ppt/slides/slide12.xml" ContentType="application/vnd.openxmlformats-officedocument.presentationml.slide+xml"/>
  <Override PartName="/ppt/slideLayouts/slideLayout11.xml" ContentType="application/vnd.openxmlformats-officedocument.presentationml.slideLayout+xml"/>
  <Override PartName="/ppt/diagrams/quickStyle15.xml" ContentType="application/vnd.openxmlformats-officedocument.drawingml.diagramStyle+xml"/>
  <Override PartName="/ppt/diagrams/drawing16.xml" ContentType="application/vnd.ms-office.drawingml.diagramDrawing+xml"/>
  <Override PartName="/ppt/diagrams/colors58.xml" ContentType="application/vnd.openxmlformats-officedocument.drawingml.diagramColors+xml"/>
  <Override PartName="/ppt/diagrams/quickStyle62.xml" ContentType="application/vnd.openxmlformats-officedocument.drawingml.diagramStyle+xml"/>
  <Override PartName="/ppt/diagrams/drawing63.xml" ContentType="application/vnd.ms-office.drawingml.diagramDrawing+xml"/>
  <Override PartName="/ppt/diagrams/layout26.xml" ContentType="application/vnd.openxmlformats-officedocument.drawingml.diagramLayout+xml"/>
  <Override PartName="/ppt/diagrams/drawing41.xml" ContentType="application/vnd.ms-office.drawingml.diagramDrawing+xml"/>
  <Override PartName="/ppt/notesSlides/notesSlide50.xml" ContentType="application/vnd.openxmlformats-officedocument.presentationml.notesSlide+xml"/>
  <Override PartName="/ppt/diagrams/layout73.xml" ContentType="application/vnd.openxmlformats-officedocument.drawingml.diagramLayout+xml"/>
  <Override PartName="/ppt/diagrams/quickStyle108.xml" ContentType="application/vnd.openxmlformats-officedocument.drawingml.diagramStyle+xml"/>
  <Override PartName="/ppt/diagrams/colors127.xml" ContentType="application/vnd.openxmlformats-officedocument.drawingml.diagramColors+xml"/>
  <Override PartName="/ppt/slides/slide145.xml" ContentType="application/vnd.openxmlformats-officedocument.presentationml.slide+xml"/>
  <Override PartName="/ppt/diagrams/quickStyle9.xml" ContentType="application/vnd.openxmlformats-officedocument.drawingml.diagramStyle+xml"/>
  <Override PartName="/ppt/diagrams/colors36.xml" ContentType="application/vnd.openxmlformats-officedocument.drawingml.diagramColors+xml"/>
  <Override PartName="/ppt/diagrams/quickStyle40.xml" ContentType="application/vnd.openxmlformats-officedocument.drawingml.diagramStyle+xml"/>
  <Override PartName="/ppt/diagrams/data49.xml" ContentType="application/vnd.openxmlformats-officedocument.drawingml.diagramData+xml"/>
  <Override PartName="/ppt/diagrams/layout51.xml" ContentType="application/vnd.openxmlformats-officedocument.drawingml.diagramLayout+xml"/>
  <Override PartName="/ppt/diagrams/colors83.xml" ContentType="application/vnd.openxmlformats-officedocument.drawingml.diagramColors+xml"/>
  <Override PartName="/ppt/diagrams/data96.xml" ContentType="application/vnd.openxmlformats-officedocument.drawingml.diagramData+xml"/>
  <Override PartName="/ppt/diagrams/colors105.xml" ContentType="application/vnd.openxmlformats-officedocument.drawingml.diagramColors+xml"/>
  <Override PartName="/ppt/notesSlides/notesSlide119.xml" ContentType="application/vnd.openxmlformats-officedocument.presentationml.notesSlide+xml"/>
  <Override PartName="/ppt/diagrams/quickStyle133.xml" ContentType="application/vnd.openxmlformats-officedocument.drawingml.diagramStyle+xml"/>
  <Override PartName="/ppt/slides/slide97.xml" ContentType="application/vnd.openxmlformats-officedocument.presentationml.slide+xml"/>
  <Override PartName="/ppt/diagrams/colors14.xml" ContentType="application/vnd.openxmlformats-officedocument.drawingml.diagramColors+xml"/>
  <Override PartName="/ppt/diagrams/data27.xml" ContentType="application/vnd.openxmlformats-officedocument.drawingml.diagramData+xml"/>
  <Override PartName="/ppt/diagrams/colors61.xml" ContentType="application/vnd.openxmlformats-officedocument.drawingml.diagramColors+xml"/>
  <Override PartName="/ppt/diagrams/data74.xml" ContentType="application/vnd.openxmlformats-officedocument.drawingml.diagramData+xml"/>
  <Override PartName="/ppt/diagrams/data125.xml" ContentType="application/vnd.openxmlformats-officedocument.drawingml.diagramData+xml"/>
  <Override PartName="/ppt/diagrams/drawing137.xml" ContentType="application/vnd.ms-office.drawingml.diagramDrawing+xml"/>
  <Override PartName="/ppt/notesSlides/notesSlide144.xml" ContentType="application/vnd.openxmlformats-officedocument.presentationml.notesSlide+xml"/>
  <Override PartName="/ppt/slides/slide28.xml" ContentType="application/vnd.openxmlformats-officedocument.presentationml.slide+xml"/>
  <Override PartName="/ppt/slides/slide75.xml" ContentType="application/vnd.openxmlformats-officedocument.presentationml.slide+xml"/>
  <Override PartName="/ppt/slides/slide123.xml" ContentType="application/vnd.openxmlformats-officedocument.presentationml.slide+xml"/>
  <Override PartName="/ppt/notesSlides/notesSlide88.xml" ContentType="application/vnd.openxmlformats-officedocument.presentationml.notesSlide+xml"/>
  <Override PartName="/ppt/diagrams/quickStyle111.xml" ContentType="application/vnd.openxmlformats-officedocument.drawingml.diagramStyle+xml"/>
  <Override PartName="/ppt/diagrams/drawing115.xml" ContentType="application/vnd.ms-office.drawingml.diagramDrawing+xml"/>
  <Override PartName="/ppt/diagrams/layout128.xml" ContentType="application/vnd.openxmlformats-officedocument.drawingml.diagramLayout+xml"/>
  <Override PartName="/ppt/diagrams/colors130.xml" ContentType="application/vnd.openxmlformats-officedocument.drawingml.diagramColors+xml"/>
  <Override PartName="/ppt/slides/slide3.xml" ContentType="application/vnd.openxmlformats-officedocument.presentationml.slide+xml"/>
  <Override PartName="/ppt/slides/slide101.xml" ContentType="application/vnd.openxmlformats-officedocument.presentationml.slide+xml"/>
  <Override PartName="/ppt/slideLayouts/slideLayout5.xml" ContentType="application/vnd.openxmlformats-officedocument.presentationml.slideLayout+xml"/>
  <Override PartName="/ppt/diagrams/drawing1.xml" ContentType="application/vnd.ms-office.drawingml.diagramDrawing+xml"/>
  <Override PartName="/ppt/notesSlides/notesSlide19.xml" ContentType="application/vnd.openxmlformats-officedocument.presentationml.notesSlide+xml"/>
  <Override PartName="/ppt/diagrams/data52.xml" ContentType="application/vnd.openxmlformats-officedocument.drawingml.diagramData+xml"/>
  <Override PartName="/ppt/notesSlides/notesSlide66.xml" ContentType="application/vnd.openxmlformats-officedocument.presentationml.notesSlide+xml"/>
  <Override PartName="/ppt/diagrams/quickStyle78.xml" ContentType="application/vnd.openxmlformats-officedocument.drawingml.diagramStyle+xml"/>
  <Override PartName="/ppt/diagrams/drawing79.xml" ContentType="application/vnd.ms-office.drawingml.diagramDrawing+xml"/>
  <Override PartName="/ppt/diagrams/data103.xml" ContentType="application/vnd.openxmlformats-officedocument.drawingml.diagramData+xml"/>
  <Override PartName="/ppt/notesSlides/notesSlide122.xml" ContentType="application/vnd.openxmlformats-officedocument.presentationml.notesSlide+xml"/>
  <Override PartName="/ppt/slides/slide53.xml" ContentType="application/vnd.openxmlformats-officedocument.presentationml.slide+xml"/>
  <Default Extension="jpeg" ContentType="image/jpeg"/>
  <Override PartName="/ppt/diagrams/data30.xml" ContentType="application/vnd.openxmlformats-officedocument.drawingml.diagramData+xml"/>
  <Override PartName="/ppt/diagrams/quickStyle56.xml" ContentType="application/vnd.openxmlformats-officedocument.drawingml.diagramStyle+xml"/>
  <Override PartName="/ppt/diagrams/drawing57.xml" ContentType="application/vnd.ms-office.drawingml.diagramDrawing+xml"/>
  <Override PartName="/ppt/diagrams/layout89.xml" ContentType="application/vnd.openxmlformats-officedocument.drawingml.diagramLayout+xml"/>
  <Override PartName="/ppt/notesSlides/notesSlide100.xml" ContentType="application/vnd.openxmlformats-officedocument.presentationml.notesSlide+xml"/>
  <Override PartName="/ppt/diagrams/layout106.xml" ContentType="application/vnd.openxmlformats-officedocument.drawingml.diagramLayout+xml"/>
  <Override PartName="/ppt/diagrams/drawing140.xml" ContentType="application/vnd.ms-office.drawingml.diagramDrawing+xml"/>
  <Override PartName="/ppt/slides/slide31.xml" ContentType="application/vnd.openxmlformats-officedocument.presentationml.slide+xml"/>
  <Override PartName="/ppt/notesSlides/notesSlide44.xml" ContentType="application/vnd.openxmlformats-officedocument.presentationml.notesSlide+xml"/>
  <Override PartName="/ppt/diagrams/layout67.xml" ContentType="application/vnd.openxmlformats-officedocument.drawingml.diagramLayout+xml"/>
  <Override PartName="/ppt/notesSlides/notesSlide91.xml" ContentType="application/vnd.openxmlformats-officedocument.presentationml.notesSlide+xml"/>
  <Override PartName="/ppt/diagrams/colors99.xml" ContentType="application/vnd.openxmlformats-officedocument.drawingml.diagramColors+xml"/>
  <Override PartName="/ppt/diagrams/layout131.xml" ContentType="application/vnd.openxmlformats-officedocument.drawingml.diagramLayout+xml"/>
  <Override PartName="/ppt/notesSlides/notesSlide22.xml" ContentType="application/vnd.openxmlformats-officedocument.presentationml.notesSlide+xml"/>
  <Override PartName="/ppt/diagrams/quickStyle34.xml" ContentType="application/vnd.openxmlformats-officedocument.drawingml.diagramStyle+xml"/>
  <Override PartName="/ppt/diagrams/drawing35.xml" ContentType="application/vnd.ms-office.drawingml.diagramDrawing+xml"/>
  <Override PartName="/ppt/diagrams/colors77.xml" ContentType="application/vnd.openxmlformats-officedocument.drawingml.diagramColors+xml"/>
  <Override PartName="/ppt/diagrams/quickStyle81.xml" ContentType="application/vnd.openxmlformats-officedocument.drawingml.diagramStyle+xml"/>
  <Override PartName="/ppt/diagrams/drawing82.xml" ContentType="application/vnd.ms-office.drawingml.diagramDrawing+xml"/>
  <Override PartName="/ppt/diagrams/quickStyle127.xml" ContentType="application/vnd.openxmlformats-officedocument.drawingml.diagramStyle+xml"/>
  <Override PartName="/ppt/diagrams/colors146.xml" ContentType="application/vnd.openxmlformats-officedocument.drawingml.diagramColors+xml"/>
  <Override PartName="/ppt/slides/slide139.xml" ContentType="application/vnd.openxmlformats-officedocument.presentationml.slide+xml"/>
  <Override PartName="/ppt/diagrams/data5.xml" ContentType="application/vnd.openxmlformats-officedocument.drawingml.diagramData+xml"/>
  <Override PartName="/ppt/diagrams/colors7.xml" ContentType="application/vnd.openxmlformats-officedocument.drawingml.diagramColors+xml"/>
  <Override PartName="/ppt/diagrams/quickStyle12.xml" ContentType="application/vnd.openxmlformats-officedocument.drawingml.diagramStyle+xml"/>
  <Override PartName="/ppt/diagrams/drawing13.xml" ContentType="application/vnd.ms-office.drawingml.diagramDrawing+xml"/>
  <Override PartName="/ppt/diagrams/layout45.xml" ContentType="application/vnd.openxmlformats-officedocument.drawingml.diagramLayout+xml"/>
  <Override PartName="/ppt/diagrams/drawing60.xml" ContentType="application/vnd.ms-office.drawingml.diagramDrawing+xml"/>
  <Override PartName="/ppt/diagrams/layout92.xml" ContentType="application/vnd.openxmlformats-officedocument.drawingml.diagramLayout+xml"/>
  <Override PartName="/ppt/slides/slide117.xml" ContentType="application/vnd.openxmlformats-officedocument.presentationml.slide+xml"/>
  <Override PartName="/ppt/diagrams/layout23.xml" ContentType="application/vnd.openxmlformats-officedocument.drawingml.diagramLayout+xml"/>
  <Override PartName="/ppt/diagrams/colors55.xml" ContentType="application/vnd.openxmlformats-officedocument.drawingml.diagramColors+xml"/>
  <Override PartName="/ppt/diagrams/data68.xml" ContentType="application/vnd.openxmlformats-officedocument.drawingml.diagramData+xml"/>
  <Override PartName="/ppt/diagrams/layout70.xml" ContentType="application/vnd.openxmlformats-officedocument.drawingml.diagramLayout+xml"/>
  <Override PartName="/ppt/diagrams/quickStyle105.xml" ContentType="application/vnd.openxmlformats-officedocument.drawingml.diagramStyle+xml"/>
  <Override PartName="/ppt/diagrams/data119.xml" ContentType="application/vnd.openxmlformats-officedocument.drawingml.diagramData+xml"/>
  <Override PartName="/ppt/diagrams/colors124.xml" ContentType="application/vnd.openxmlformats-officedocument.drawingml.diagramColors+xml"/>
  <Override PartName="/ppt/notesSlides/notesSlide138.xml" ContentType="application/vnd.openxmlformats-officedocument.presentationml.notesSlide+xml"/>
  <Override PartName="/ppt/slides/slide69.xml" ContentType="application/vnd.openxmlformats-officedocument.presentationml.slide+xml"/>
  <Override PartName="/ppt/diagrams/quickStyle6.xml" ContentType="application/vnd.openxmlformats-officedocument.drawingml.diagramStyle+xml"/>
  <Override PartName="/ppt/diagrams/colors33.xml" ContentType="application/vnd.openxmlformats-officedocument.drawingml.diagramColors+xml"/>
  <Override PartName="/ppt/diagrams/data46.xml" ContentType="application/vnd.openxmlformats-officedocument.drawingml.diagramData+xml"/>
  <Override PartName="/ppt/diagrams/colors80.xml" ContentType="application/vnd.openxmlformats-officedocument.drawingml.diagramColors+xml"/>
  <Override PartName="/ppt/diagrams/data93.xml" ContentType="application/vnd.openxmlformats-officedocument.drawingml.diagramData+xml"/>
  <Override PartName="/ppt/diagrams/drawing109.xml" ContentType="application/vnd.ms-office.drawingml.diagramDrawing+xml"/>
  <Override PartName="/ppt/notesSlides/notesSlide116.xml" ContentType="application/vnd.openxmlformats-officedocument.presentationml.notesSlide+xml"/>
  <Override PartName="/ppt/diagrams/data144.xml" ContentType="application/vnd.openxmlformats-officedocument.drawingml.diagramData+xml"/>
  <Override PartName="/ppt/slides/slide47.xml" ContentType="application/vnd.openxmlformats-officedocument.presentationml.slide+xml"/>
  <Override PartName="/ppt/diagrams/quickStyle130.xml" ContentType="application/vnd.openxmlformats-officedocument.drawingml.diagramStyle+xml"/>
  <Override PartName="/ppt/slides/slide120.xml" ContentType="application/vnd.openxmlformats-officedocument.presentationml.slide+xml"/>
  <Override PartName="/ppt/notesSlides/notesSlide38.xml" ContentType="application/vnd.openxmlformats-officedocument.presentationml.notesSlide+xml"/>
  <Override PartName="/ppt/diagrams/data71.xml" ContentType="application/vnd.openxmlformats-officedocument.drawingml.diagramData+xml"/>
  <Override PartName="/ppt/diagrams/data122.xml" ContentType="application/vnd.openxmlformats-officedocument.drawingml.diagramData+xml"/>
  <Override PartName="/ppt/slides/slide72.xml" ContentType="application/vnd.openxmlformats-officedocument.presentationml.slide+xml"/>
  <Override PartName="/ppt/diagrams/quickStyle75.xml" ContentType="application/vnd.openxmlformats-officedocument.drawingml.diagramStyle+xml"/>
  <Override PartName="/ppt/diagrams/drawing76.xml" ContentType="application/vnd.ms-office.drawingml.diagramDrawing+xml"/>
  <Override PartName="/ppt/diagrams/drawing112.xml" ContentType="application/vnd.ms-office.drawingml.diagramDrawing+xml"/>
  <Override PartName="/ppt/diagrams/layout39.xml" ContentType="application/vnd.openxmlformats-officedocument.drawingml.diagramLayout+xml"/>
  <Override PartName="/ppt/notesSlides/notesSlide63.xml" ContentType="application/vnd.openxmlformats-officedocument.presentationml.notesSlide+xml"/>
  <Override PartName="/ppt/diagrams/layout103.xml" ContentType="application/vnd.openxmlformats-officedocument.drawingml.diagramLayout+xml"/>
  <Override PartName="/ppt/diagrams/colors49.xml" ContentType="application/vnd.openxmlformats-officedocument.drawingml.diagramColors+xml"/>
  <Override PartName="/ppt/diagrams/layout64.xml" ContentType="application/vnd.openxmlformats-officedocument.drawingml.diagramLayout+xml"/>
  <Override PartName="/ppt/diagrams/quickStyle146.xml" ContentType="application/vnd.openxmlformats-officedocument.drawingml.diagramStyle+xml"/>
  <Override PartName="/ppt/diagrams/quickStyle31.xml" ContentType="application/vnd.openxmlformats-officedocument.drawingml.diagramStyle+xml"/>
  <Override PartName="/ppt/diagrams/drawing32.xml" ContentType="application/vnd.ms-office.drawingml.diagramDrawing+xml"/>
  <Override PartName="/ppt/slides/slide136.xml" ContentType="application/vnd.openxmlformats-officedocument.presentationml.slide+xml"/>
  <Override PartName="/ppt/diagrams/data2.xml" ContentType="application/vnd.openxmlformats-officedocument.drawingml.diagramData+xml"/>
  <Override PartName="/ppt/diagrams/colors74.xml" ContentType="application/vnd.openxmlformats-officedocument.drawingml.diagramColors+xml"/>
  <Override PartName="/ppt/diagrams/data87.xml" ContentType="application/vnd.openxmlformats-officedocument.drawingml.diagramData+xml"/>
  <Override PartName="/ppt/diagrams/drawing128.xml" ContentType="application/vnd.ms-office.drawingml.diagramDrawing+xml"/>
  <Override PartName="/ppt/diagrams/data138.xml" ContentType="application/vnd.openxmlformats-officedocument.drawingml.diagramData+xml"/>
  <Override PartName="/ppt/slides/slide88.xml" ContentType="application/vnd.openxmlformats-officedocument.presentationml.slide+xml"/>
  <Override PartName="/ppt/diagrams/colors4.xml" ContentType="application/vnd.openxmlformats-officedocument.drawingml.diagramColors+xml"/>
  <Override PartName="/ppt/diagrams/data18.xml" ContentType="application/vnd.openxmlformats-officedocument.drawingml.diagramData+xml"/>
  <Override PartName="/ppt/diagrams/quickStyle102.xml" ContentType="application/vnd.openxmlformats-officedocument.drawingml.diagramStyle+xml"/>
  <Override PartName="/ppt/diagrams/colors121.xml" ContentType="application/vnd.openxmlformats-officedocument.drawingml.diagramColors+xml"/>
  <Override PartName="/ppt/notesSlides/notesSlide135.xml" ContentType="application/vnd.openxmlformats-officedocument.presentationml.notesSlide+xml"/>
  <Override PartName="/ppt/slides/slide19.xml" ContentType="application/vnd.openxmlformats-officedocument.presentationml.slide+xml"/>
  <Override PartName="/ppt/diagrams/layout20.xml" ContentType="application/vnd.openxmlformats-officedocument.drawingml.diagramLayout+xml"/>
  <Override PartName="/ppt/notesSlides/notesSlide79.xml" ContentType="application/vnd.openxmlformats-officedocument.presentationml.notesSlide+xml"/>
  <Override PartName="/ppt/diagrams/layout119.xml" ContentType="application/vnd.openxmlformats-officedocument.drawingml.diagramLayout+xml"/>
  <Override PartName="/ppt/theme/theme2.xml" ContentType="application/vnd.openxmlformats-officedocument.theme+xml"/>
  <Override PartName="/ppt/diagrams/colors30.xml" ContentType="application/vnd.openxmlformats-officedocument.drawingml.diagramColors+xml"/>
  <Override PartName="/ppt/diagrams/data43.xml" ContentType="application/vnd.openxmlformats-officedocument.drawingml.diagramData+xml"/>
  <Override PartName="/ppt/slides/slide44.xml" ContentType="application/vnd.openxmlformats-officedocument.presentationml.slide+xml"/>
  <Override PartName="/ppt/diagrams/quickStyle47.xml" ContentType="application/vnd.openxmlformats-officedocument.drawingml.diagramStyle+xml"/>
  <Override PartName="/ppt/diagrams/drawing48.xml" ContentType="application/vnd.ms-office.drawingml.diagramDrawing+xml"/>
  <Override PartName="/ppt/diagrams/layout144.xml" ContentType="application/vnd.openxmlformats-officedocument.drawingml.diagramLayout+xml"/>
  <Override PartName="/ppt/notesSlides/notesSlide35.xml" ContentType="application/vnd.openxmlformats-officedocument.presentationml.notesSlide+xml"/>
  <Override PartName="/ppt/diagrams/layout36.xml" ContentType="application/vnd.openxmlformats-officedocument.drawingml.diagramLayout+xml"/>
  <Override PartName="/ppt/notesSlides/notesSlide60.xml" ContentType="application/vnd.openxmlformats-officedocument.presentationml.notesSlide+xml"/>
  <Override PartName="/ppt/diagrams/quickStyle72.xml" ContentType="application/vnd.openxmlformats-officedocument.drawingml.diagramStyle+xml"/>
  <Override PartName="/ppt/diagrams/drawing73.xml" ContentType="application/vnd.ms-office.drawingml.diagramDrawing+xml"/>
  <Override PartName="/ppt/diagrams/quickStyle118.xml" ContentType="application/vnd.openxmlformats-officedocument.drawingml.diagramStyle+xml"/>
  <Override PartName="/ppt/diagrams/colors137.xml" ContentType="application/vnd.openxmlformats-officedocument.drawingml.diagramColors+xml"/>
  <Override PartName="/ppt/diagrams/layout100.xml" ContentType="application/vnd.openxmlformats-officedocument.drawingml.diagramLayout+xml"/>
  <Override PartName="/ppt/slides/slide108.xml" ContentType="application/vnd.openxmlformats-officedocument.presentationml.slide+xml"/>
  <Override PartName="/ppt/diagrams/colors46.xml" ContentType="application/vnd.openxmlformats-officedocument.drawingml.diagramColors+xml"/>
  <Override PartName="/ppt/diagrams/data59.xml" ContentType="application/vnd.openxmlformats-officedocument.drawingml.diagramData+xml"/>
  <Override PartName="/ppt/diagrams/layout61.xml" ContentType="application/vnd.openxmlformats-officedocument.drawingml.diagramLayout+xml"/>
  <Override PartName="/ppt/diagrams/quickStyle143.xml" ContentType="application/vnd.openxmlformats-officedocument.drawingml.diagramStyle+xml"/>
  <Override PartName="/ppt/diagrams/colors71.xml" ContentType="application/vnd.openxmlformats-officedocument.drawingml.diagramColors+xml"/>
  <Override PartName="/ppt/diagrams/data84.xml" ContentType="application/vnd.openxmlformats-officedocument.drawingml.diagramData+xml"/>
  <Override PartName="/ppt/notesSlides/notesSlide107.xml" ContentType="application/vnd.openxmlformats-officedocument.presentationml.notesSlide+xml"/>
  <Override PartName="/ppt/diagrams/data135.xml" ContentType="application/vnd.openxmlformats-officedocument.drawingml.diagramData+xml"/>
  <Override PartName="/ppt/slides/slide85.xml" ContentType="application/vnd.openxmlformats-officedocument.presentationml.slide+xml"/>
  <Override PartName="/ppt/slides/slide133.xml" ContentType="application/vnd.openxmlformats-officedocument.presentationml.slide+xml"/>
  <Override PartName="/ppt/diagrams/colors1.xml" ContentType="application/vnd.openxmlformats-officedocument.drawingml.diagramColors+xml"/>
  <Override PartName="/ppt/diagrams/drawing89.xml" ContentType="application/vnd.ms-office.drawingml.diagramDrawing+xml"/>
  <Override PartName="/ppt/diagrams/drawing125.xml" ContentType="application/vnd.ms-office.drawingml.diagramDrawing+xml"/>
  <Override PartName="/ppt/notesSlides/notesSlide132.xml" ContentType="application/vnd.openxmlformats-officedocument.presentationml.notesSlide+xml"/>
  <Override PartName="/ppt/diagrams/data15.xml" ContentType="application/vnd.openxmlformats-officedocument.drawingml.diagramData+xml"/>
  <Override PartName="/ppt/notesSlides/notesSlide76.xml" ContentType="application/vnd.openxmlformats-officedocument.presentationml.notesSlide+xml"/>
  <Override PartName="/ppt/diagrams/quickStyle88.xml" ContentType="application/vnd.openxmlformats-officedocument.drawingml.diagramStyle+xml"/>
  <Override PartName="/ppt/slides/slide16.xml" ContentType="application/vnd.openxmlformats-officedocument.presentationml.slide+xml"/>
  <Override PartName="/ppt/diagrams/quickStyle19.xml" ContentType="application/vnd.openxmlformats-officedocument.drawingml.diagramStyle+xml"/>
  <Override PartName="/ppt/diagrams/data40.xml" ContentType="application/vnd.openxmlformats-officedocument.drawingml.diagramData+xml"/>
  <Override PartName="/ppt/diagrams/layout116.xml" ContentType="application/vnd.openxmlformats-officedocument.drawingml.diagramLayout+xml"/>
  <Override PartName="/ppt/slides/slide41.xml" ContentType="application/vnd.openxmlformats-officedocument.presentationml.slide+xml"/>
  <Override PartName="/ppt/diagrams/layout77.xml" ContentType="application/vnd.openxmlformats-officedocument.drawingml.diagramLayout+xml"/>
  <Override PartName="/ppt/diagrams/layout141.xml" ContentType="application/vnd.openxmlformats-officedocument.drawingml.diagramLayout+xml"/>
  <Override PartName="/ppt/notesSlides/notesSlide32.xml" ContentType="application/vnd.openxmlformats-officedocument.presentationml.notesSlide+xml"/>
  <Override PartName="/ppt/diagrams/quickStyle44.xml" ContentType="application/vnd.openxmlformats-officedocument.drawingml.diagramStyle+xml"/>
  <Override PartName="/ppt/diagrams/drawing45.xml" ContentType="application/vnd.ms-office.drawingml.diagramDrawing+xml"/>
  <Override PartName="/ppt/diagrams/colors87.xml" ContentType="application/vnd.openxmlformats-officedocument.drawingml.diagramColors+xml"/>
  <Override PartName="/ppt/diagrams/colors109.xml" ContentType="application/vnd.openxmlformats-officedocument.drawingml.diagramColors+xml"/>
  <Override PartName="/ppt/diagrams/drawing70.xml" ContentType="application/vnd.ms-office.drawingml.diagramDrawing+xml"/>
  <Override PartName="/ppt/diagrams/colors18.xml" ContentType="application/vnd.openxmlformats-officedocument.drawingml.diagramColors+xml"/>
  <Override PartName="/ppt/diagrams/layout33.xml" ContentType="application/vnd.openxmlformats-officedocument.drawingml.diagramLayout+xml"/>
  <Override PartName="/ppt/diagrams/quickStyle115.xml" ContentType="application/vnd.openxmlformats-officedocument.drawingml.diagramStyle+xml"/>
  <Override PartName="/ppt/diagrams/colors134.xml" ContentType="application/vnd.openxmlformats-officedocument.drawingml.diagramColors+xml"/>
  <Override PartName="/ppt/slides/slide7.xml" ContentType="application/vnd.openxmlformats-officedocument.presentationml.slide+xml"/>
  <Override PartName="/ppt/slideLayouts/slideLayout9.xml" ContentType="application/vnd.openxmlformats-officedocument.presentationml.slideLayout+xml"/>
  <Override PartName="/ppt/diagrams/colors43.xml" ContentType="application/vnd.openxmlformats-officedocument.drawingml.diagramColors+xml"/>
  <Override PartName="/ppt/diagrams/data56.xml" ContentType="application/vnd.openxmlformats-officedocument.drawingml.diagramData+xml"/>
  <Override PartName="/ppt/diagrams/data107.xml" ContentType="application/vnd.openxmlformats-officedocument.drawingml.diagramData+xml"/>
  <Override PartName="/ppt/diagrams/quickStyle140.xml" ContentType="application/vnd.openxmlformats-officedocument.drawingml.diagramStyle+xml"/>
  <Override PartName="/ppt/slides/slide57.xml" ContentType="application/vnd.openxmlformats-officedocument.presentationml.slide+xml"/>
  <Override PartName="/ppt/slides/slide105.xml" ContentType="application/vnd.openxmlformats-officedocument.presentationml.slide+xml"/>
  <Override PartName="/ppt/diagrams/data81.xml" ContentType="application/vnd.openxmlformats-officedocument.drawingml.diagramData+xml"/>
  <Override PartName="/ppt/notesSlides/notesSlide104.xml" ContentType="application/vnd.openxmlformats-officedocument.presentationml.notesSlide+xml"/>
  <Override PartName="/ppt/diagrams/data132.xml" ContentType="application/vnd.openxmlformats-officedocument.drawingml.diagramData+xml"/>
  <Override PartName="/ppt/slides/slide130.xml" ContentType="application/vnd.openxmlformats-officedocument.presentationml.slide+xml"/>
  <Override PartName="/ppt/notesSlides/notesSlide48.xml" ContentType="application/vnd.openxmlformats-officedocument.presentationml.notesSlide+xml"/>
  <Override PartName="/ppt/diagrams/drawing122.xml" ContentType="application/vnd.ms-office.drawingml.diagramDrawing+xml"/>
  <Override PartName="/ppt/slides/slide82.xml" ContentType="application/vnd.openxmlformats-officedocument.presentationml.slide+xml"/>
  <Override PartName="/ppt/diagrams/data12.xml" ContentType="application/vnd.openxmlformats-officedocument.drawingml.diagramData+xml"/>
  <Override PartName="/ppt/diagrams/quickStyle85.xml" ContentType="application/vnd.openxmlformats-officedocument.drawingml.diagramStyle+xml"/>
  <Override PartName="/ppt/diagrams/drawing86.xml" ContentType="application/vnd.ms-office.drawingml.diagramDrawing+xml"/>
  <Override PartName="/ppt/slides/slide13.xml" ContentType="application/vnd.openxmlformats-officedocument.presentationml.slide+xml"/>
  <Override PartName="/ppt/diagrams/quickStyle16.xml" ContentType="application/vnd.openxmlformats-officedocument.drawingml.diagramStyle+xml"/>
  <Override PartName="/ppt/diagrams/drawing17.xml" ContentType="application/vnd.ms-office.drawingml.diagramDrawing+xml"/>
  <Override PartName="/ppt/diagrams/layout49.xml" ContentType="application/vnd.openxmlformats-officedocument.drawingml.diagramLayout+xml"/>
  <Override PartName="/ppt/notesSlides/notesSlide73.xml" ContentType="application/vnd.openxmlformats-officedocument.presentationml.notesSlide+xml"/>
  <Override PartName="/ppt/diagrams/layout113.xml" ContentType="application/vnd.openxmlformats-officedocument.drawingml.diagramLayout+xml"/>
  <Override PartName="/ppt/diagrams/colors59.xml" ContentType="application/vnd.openxmlformats-officedocument.drawingml.diagramColors+xml"/>
  <Override PartName="/ppt/diagrams/layout74.xml" ContentType="application/vnd.openxmlformats-officedocument.drawingml.diagramLayout+xml"/>
  <Override PartName="/ppt/diagrams/quickStyle41.xml" ContentType="application/vnd.openxmlformats-officedocument.drawingml.diagramStyle+xml"/>
  <Override PartName="/ppt/diagrams/drawing42.xml" ContentType="application/vnd.ms-office.drawingml.diagramDrawing+xml"/>
  <Override PartName="/ppt/diagrams/colors84.xml" ContentType="application/vnd.openxmlformats-officedocument.drawingml.diagramColors+xml"/>
  <Override PartName="/ppt/diagrams/data97.xml" ContentType="application/vnd.openxmlformats-officedocument.drawingml.diagramData+xml"/>
  <Override PartName="/ppt/slides/slide98.xml" ContentType="application/vnd.openxmlformats-officedocument.presentationml.slide+xml"/>
  <Override PartName="/ppt/slides/slide146.xml" ContentType="application/vnd.openxmlformats-officedocument.presentationml.slide+xml"/>
  <Override PartName="/ppt/diagrams/colors106.xml" ContentType="application/vnd.openxmlformats-officedocument.drawingml.diagramColors+xml"/>
  <Override PartName="/ppt/diagrams/drawing138.xml" ContentType="application/vnd.ms-office.drawingml.diagramDrawing+xml"/>
  <Override PartName="/ppt/diagrams/colors15.xml" ContentType="application/vnd.openxmlformats-officedocument.drawingml.diagramColors+xml"/>
  <Override PartName="/ppt/diagrams/data28.xml" ContentType="application/vnd.openxmlformats-officedocument.drawingml.diagramData+xml"/>
  <Override PartName="/ppt/diagrams/layout30.xml" ContentType="application/vnd.openxmlformats-officedocument.drawingml.diagramLayout+xml"/>
  <Override PartName="/ppt/notesSlides/notesSlide89.xml" ContentType="application/vnd.openxmlformats-officedocument.presentationml.notesSlide+xml"/>
  <Override PartName="/ppt/diagrams/quickStyle112.xml" ContentType="application/vnd.openxmlformats-officedocument.drawingml.diagramStyle+xml"/>
  <Override PartName="/ppt/diagrams/colors131.xml" ContentType="application/vnd.openxmlformats-officedocument.drawingml.diagramColors+xml"/>
  <Override PartName="/ppt/notesSlides/notesSlide145.xml" ContentType="application/vnd.openxmlformats-officedocument.presentationml.notesSlide+xml"/>
  <Override PartName="/ppt/slides/slide29.xml" ContentType="application/vnd.openxmlformats-officedocument.presentationml.slide+xml"/>
  <Override PartName="/ppt/diagrams/data53.xml" ContentType="application/vnd.openxmlformats-officedocument.drawingml.diagramData+xml"/>
  <Override PartName="/ppt/diagrams/data104.xml" ContentType="application/vnd.openxmlformats-officedocument.drawingml.diagramData+xml"/>
  <Override PartName="/ppt/diagrams/layout129.xml" ContentType="application/vnd.openxmlformats-officedocument.drawingml.diagramLayout+xml"/>
  <Override PartName="/ppt/slides/slide4.xml" ContentType="application/vnd.openxmlformats-officedocument.presentationml.slide+xml"/>
  <Override PartName="/ppt/slides/slide54.xml" ContentType="application/vnd.openxmlformats-officedocument.presentationml.slide+xml"/>
  <Override PartName="/ppt/slides/slide102.xml" ContentType="application/vnd.openxmlformats-officedocument.presentationml.slide+xml"/>
  <Override PartName="/ppt/slideLayouts/slideLayout6.xml" ContentType="application/vnd.openxmlformats-officedocument.presentationml.slideLayout+xml"/>
  <Override PartName="/ppt/diagrams/colors40.xml" ContentType="application/vnd.openxmlformats-officedocument.drawingml.diagramColors+xml"/>
  <Override PartName="/ppt/notesSlides/notesSlide45.xml" ContentType="application/vnd.openxmlformats-officedocument.presentationml.notesSlide+xml"/>
  <Override PartName="/ppt/diagrams/quickStyle57.xml" ContentType="application/vnd.openxmlformats-officedocument.drawingml.diagramStyle+xml"/>
  <Override PartName="/ppt/diagrams/drawing58.xml" ContentType="application/vnd.ms-office.drawingml.diagramDrawing+xml"/>
  <Override PartName="/ppt/notesSlides/notesSlide101.xml" ContentType="application/vnd.openxmlformats-officedocument.presentationml.notesSlide+xml"/>
  <Override PartName="/ppt/diagrams/quickStyle82.xml" ContentType="application/vnd.openxmlformats-officedocument.drawingml.diagramStyle+xml"/>
  <Override PartName="/ppt/diagrams/drawing83.xml" ContentType="application/vnd.ms-office.drawingml.diagramDrawing+xml"/>
  <Override PartName="/ppt/slides/slide10.xml" ContentType="application/vnd.openxmlformats-officedocument.presentationml.slide+xml"/>
  <Override PartName="/ppt/diagrams/layout46.xml" ContentType="application/vnd.openxmlformats-officedocument.drawingml.diagramLayout+xml"/>
  <Override PartName="/ppt/notesSlides/notesSlide70.xml" ContentType="application/vnd.openxmlformats-officedocument.presentationml.notesSlide+xml"/>
  <Override PartName="/ppt/diagrams/layout110.xml" ContentType="application/vnd.openxmlformats-officedocument.drawingml.diagramLayout+xml"/>
  <Override PartName="/ppt/diagrams/quickStyle128.xml" ContentType="application/vnd.openxmlformats-officedocument.drawingml.diagramStyle+xml"/>
  <Override PartName="/ppt/diagrams/quickStyle13.xml" ContentType="application/vnd.openxmlformats-officedocument.drawingml.diagramStyle+xml"/>
  <Override PartName="/ppt/diagrams/drawing14.xml" ContentType="application/vnd.ms-office.drawingml.diagramDrawing+xml"/>
  <Override PartName="/ppt/diagrams/colors56.xml" ContentType="application/vnd.openxmlformats-officedocument.drawingml.diagramColors+xml"/>
  <Override PartName="/ppt/diagrams/data69.xml" ContentType="application/vnd.openxmlformats-officedocument.drawingml.diagramData+xml"/>
  <Override PartName="/ppt/slides/slide118.xml" ContentType="application/vnd.openxmlformats-officedocument.presentationml.slide+xml"/>
  <Override PartName="/ppt/diagrams/layout71.xml" ContentType="application/vnd.openxmlformats-officedocument.drawingml.diagramLayout+xml"/>
  <Override PartName="/ppt/slides/slide143.xml" ContentType="application/vnd.openxmlformats-officedocument.presentationml.slide+xml"/>
  <Override PartName="/ppt/diagrams/quickStyle7.xml" ContentType="application/vnd.openxmlformats-officedocument.drawingml.diagramStyle+xml"/>
  <Override PartName="/ppt/diagrams/colors81.xml" ContentType="application/vnd.openxmlformats-officedocument.drawingml.diagramColors+xml"/>
  <Override PartName="/ppt/diagrams/data94.xml" ContentType="application/vnd.openxmlformats-officedocument.drawingml.diagramData+xml"/>
  <Override PartName="/ppt/diagrams/colors103.xml" ContentType="application/vnd.openxmlformats-officedocument.drawingml.diagramColors+xml"/>
  <Override PartName="/ppt/notesSlides/notesSlide117.xml" ContentType="application/vnd.openxmlformats-officedocument.presentationml.notesSlide+xml"/>
  <Override PartName="/ppt/diagrams/data145.xml" ContentType="application/vnd.openxmlformats-officedocument.drawingml.diagramData+xml"/>
  <Override PartName="/ppt/slides/slide95.xml" ContentType="application/vnd.openxmlformats-officedocument.presentationml.slide+xml"/>
  <Override PartName="/ppt/diagrams/colors12.xml" ContentType="application/vnd.openxmlformats-officedocument.drawingml.diagramColors+xml"/>
  <Override PartName="/ppt/diagrams/data25.xml" ContentType="application/vnd.openxmlformats-officedocument.drawingml.diagramData+xml"/>
  <Override PartName="/ppt/diagrams/quickStyle98.xml" ContentType="application/vnd.openxmlformats-officedocument.drawingml.diagramStyle+xml"/>
  <Override PartName="/ppt/diagrams/drawing99.xml" ContentType="application/vnd.ms-office.drawingml.diagramDrawing+xml"/>
  <Override PartName="/ppt/diagrams/drawing135.xml" ContentType="application/vnd.ms-office.drawingml.diagramDrawing+xml"/>
  <Override PartName="/ppt/notesSlides/notesSlide142.xml" ContentType="application/vnd.openxmlformats-officedocument.presentationml.notesSlide+xml"/>
  <Override PartName="/ppt/slides/slide26.xml" ContentType="application/vnd.openxmlformats-officedocument.presentationml.slide+xml"/>
  <Override PartName="/ppt/notesSlides/notesSlide86.xml" ContentType="application/vnd.openxmlformats-officedocument.presentationml.notesSlide+xml"/>
  <Override PartName="/ppt/diagrams/layout126.xml" ContentType="application/vnd.openxmlformats-officedocument.drawingml.diagramLayout+xml"/>
  <Override PartName="/ppt/slides/slide1.xml" ContentType="application/vnd.openxmlformats-officedocument.presentationml.slide+xml"/>
  <Override PartName="/ppt/slideLayouts/slideLayout3.xml" ContentType="application/vnd.openxmlformats-officedocument.presentationml.slideLayout+xml"/>
  <Override PartName="/ppt/notesSlides/notesSlide17.xml" ContentType="application/vnd.openxmlformats-officedocument.presentationml.notesSlide+xml"/>
  <Override PartName="/ppt/diagrams/quickStyle29.xml" ContentType="application/vnd.openxmlformats-officedocument.drawingml.diagramStyle+xml"/>
  <Override PartName="/ppt/diagrams/data50.xml" ContentType="application/vnd.openxmlformats-officedocument.drawingml.diagramData+xml"/>
  <Override PartName="/ppt/diagrams/layout87.xml" ContentType="application/vnd.openxmlformats-officedocument.drawingml.diagramLayout+xml"/>
  <Override PartName="/ppt/diagrams/data101.xml" ContentType="application/vnd.openxmlformats-officedocument.drawingml.diagramData+xml"/>
  <Override PartName="/ppt/slides/slide51.xml" ContentType="application/vnd.openxmlformats-officedocument.presentationml.slide+xml"/>
  <Override PartName="/ppt/diagrams/quickStyle54.xml" ContentType="application/vnd.openxmlformats-officedocument.drawingml.diagramStyle+xml"/>
  <Override PartName="/ppt/diagrams/drawing55.xml" ContentType="application/vnd.ms-office.drawingml.diagramDrawing+xml"/>
  <Override PartName="/ppt/diagrams/layout18.xml" ContentType="application/vnd.openxmlformats-officedocument.drawingml.diagramLayout+xml"/>
  <Override PartName="/ppt/notesSlides/notesSlide42.xml" ContentType="application/vnd.openxmlformats-officedocument.presentationml.notesSlide+xml"/>
  <Override PartName="/ppt/diagrams/colors97.xml" ContentType="application/vnd.openxmlformats-officedocument.drawingml.diagramColors+xml"/>
  <Override PartName="/ppt/diagrams/colors119.xml" ContentType="application/vnd.openxmlformats-officedocument.drawingml.diagramColors+xml"/>
  <Override PartName="/ppt/notesSlides/notesSlide8.xml" ContentType="application/vnd.openxmlformats-officedocument.presentationml.notesSlide+xml"/>
  <Override PartName="/ppt/diagrams/colors28.xml" ContentType="application/vnd.openxmlformats-officedocument.drawingml.diagramColors+xml"/>
  <Override PartName="/ppt/diagrams/drawing80.xml" ContentType="application/vnd.ms-office.drawingml.diagramDrawing+xml"/>
  <Override PartName="/ppt/diagrams/quickStyle125.xml" ContentType="application/vnd.openxmlformats-officedocument.drawingml.diagramStyle+xml"/>
  <Override PartName="/ppt/diagrams/colors144.xml" ContentType="application/vnd.openxmlformats-officedocument.drawingml.diagramColors+xml"/>
  <Override PartName="/ppt/diagrams/quickStyle10.xml" ContentType="application/vnd.openxmlformats-officedocument.drawingml.diagramStyle+xml"/>
  <Override PartName="/ppt/diagrams/drawing11.xml" ContentType="application/vnd.ms-office.drawingml.diagramDrawing+xml"/>
  <Override PartName="/ppt/diagrams/layout43.xml" ContentType="application/vnd.openxmlformats-officedocument.drawingml.diagramLayout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49"/>
  </p:notesMasterIdLst>
  <p:sldIdLst>
    <p:sldId id="432" r:id="rId2"/>
    <p:sldId id="298" r:id="rId3"/>
    <p:sldId id="467" r:id="rId4"/>
    <p:sldId id="470" r:id="rId5"/>
    <p:sldId id="259" r:id="rId6"/>
    <p:sldId id="471" r:id="rId7"/>
    <p:sldId id="472" r:id="rId8"/>
    <p:sldId id="433" r:id="rId9"/>
    <p:sldId id="473" r:id="rId10"/>
    <p:sldId id="474" r:id="rId11"/>
    <p:sldId id="475" r:id="rId12"/>
    <p:sldId id="434" r:id="rId13"/>
    <p:sldId id="476" r:id="rId14"/>
    <p:sldId id="477" r:id="rId15"/>
    <p:sldId id="478" r:id="rId16"/>
    <p:sldId id="435" r:id="rId17"/>
    <p:sldId id="479" r:id="rId18"/>
    <p:sldId id="480" r:id="rId19"/>
    <p:sldId id="481" r:id="rId20"/>
    <p:sldId id="436" r:id="rId21"/>
    <p:sldId id="482" r:id="rId22"/>
    <p:sldId id="483" r:id="rId23"/>
    <p:sldId id="484" r:id="rId24"/>
    <p:sldId id="437" r:id="rId25"/>
    <p:sldId id="485" r:id="rId26"/>
    <p:sldId id="486" r:id="rId27"/>
    <p:sldId id="487" r:id="rId28"/>
    <p:sldId id="438" r:id="rId29"/>
    <p:sldId id="488" r:id="rId30"/>
    <p:sldId id="489" r:id="rId31"/>
    <p:sldId id="490" r:id="rId32"/>
    <p:sldId id="439" r:id="rId33"/>
    <p:sldId id="491" r:id="rId34"/>
    <p:sldId id="492" r:id="rId35"/>
    <p:sldId id="493" r:id="rId36"/>
    <p:sldId id="440" r:id="rId37"/>
    <p:sldId id="494" r:id="rId38"/>
    <p:sldId id="495" r:id="rId39"/>
    <p:sldId id="496" r:id="rId40"/>
    <p:sldId id="441" r:id="rId41"/>
    <p:sldId id="497" r:id="rId42"/>
    <p:sldId id="498" r:id="rId43"/>
    <p:sldId id="499" r:id="rId44"/>
    <p:sldId id="442" r:id="rId45"/>
    <p:sldId id="500" r:id="rId46"/>
    <p:sldId id="501" r:id="rId47"/>
    <p:sldId id="502" r:id="rId48"/>
    <p:sldId id="443" r:id="rId49"/>
    <p:sldId id="503" r:id="rId50"/>
    <p:sldId id="504" r:id="rId51"/>
    <p:sldId id="505" r:id="rId52"/>
    <p:sldId id="444" r:id="rId53"/>
    <p:sldId id="506" r:id="rId54"/>
    <p:sldId id="507" r:id="rId55"/>
    <p:sldId id="508" r:id="rId56"/>
    <p:sldId id="509" r:id="rId57"/>
    <p:sldId id="510" r:id="rId58"/>
    <p:sldId id="511" r:id="rId59"/>
    <p:sldId id="445" r:id="rId60"/>
    <p:sldId id="512" r:id="rId61"/>
    <p:sldId id="513" r:id="rId62"/>
    <p:sldId id="514" r:id="rId63"/>
    <p:sldId id="515" r:id="rId64"/>
    <p:sldId id="516" r:id="rId65"/>
    <p:sldId id="517" r:id="rId66"/>
    <p:sldId id="518" r:id="rId67"/>
    <p:sldId id="447" r:id="rId68"/>
    <p:sldId id="519" r:id="rId69"/>
    <p:sldId id="520" r:id="rId70"/>
    <p:sldId id="521" r:id="rId71"/>
    <p:sldId id="448" r:id="rId72"/>
    <p:sldId id="522" r:id="rId73"/>
    <p:sldId id="523" r:id="rId74"/>
    <p:sldId id="524" r:id="rId75"/>
    <p:sldId id="449" r:id="rId76"/>
    <p:sldId id="525" r:id="rId77"/>
    <p:sldId id="526" r:id="rId78"/>
    <p:sldId id="527" r:id="rId79"/>
    <p:sldId id="450" r:id="rId80"/>
    <p:sldId id="528" r:id="rId81"/>
    <p:sldId id="529" r:id="rId82"/>
    <p:sldId id="530" r:id="rId83"/>
    <p:sldId id="451" r:id="rId84"/>
    <p:sldId id="531" r:id="rId85"/>
    <p:sldId id="532" r:id="rId86"/>
    <p:sldId id="533" r:id="rId87"/>
    <p:sldId id="452" r:id="rId88"/>
    <p:sldId id="534" r:id="rId89"/>
    <p:sldId id="535" r:id="rId90"/>
    <p:sldId id="536" r:id="rId91"/>
    <p:sldId id="453" r:id="rId92"/>
    <p:sldId id="537" r:id="rId93"/>
    <p:sldId id="538" r:id="rId94"/>
    <p:sldId id="539" r:id="rId95"/>
    <p:sldId id="454" r:id="rId96"/>
    <p:sldId id="540" r:id="rId97"/>
    <p:sldId id="541" r:id="rId98"/>
    <p:sldId id="542" r:id="rId99"/>
    <p:sldId id="455" r:id="rId100"/>
    <p:sldId id="543" r:id="rId101"/>
    <p:sldId id="544" r:id="rId102"/>
    <p:sldId id="545" r:id="rId103"/>
    <p:sldId id="456" r:id="rId104"/>
    <p:sldId id="546" r:id="rId105"/>
    <p:sldId id="547" r:id="rId106"/>
    <p:sldId id="548" r:id="rId107"/>
    <p:sldId id="457" r:id="rId108"/>
    <p:sldId id="549" r:id="rId109"/>
    <p:sldId id="550" r:id="rId110"/>
    <p:sldId id="551" r:id="rId111"/>
    <p:sldId id="458" r:id="rId112"/>
    <p:sldId id="552" r:id="rId113"/>
    <p:sldId id="553" r:id="rId114"/>
    <p:sldId id="554" r:id="rId115"/>
    <p:sldId id="459" r:id="rId116"/>
    <p:sldId id="555" r:id="rId117"/>
    <p:sldId id="556" r:id="rId118"/>
    <p:sldId id="557" r:id="rId119"/>
    <p:sldId id="460" r:id="rId120"/>
    <p:sldId id="558" r:id="rId121"/>
    <p:sldId id="559" r:id="rId122"/>
    <p:sldId id="560" r:id="rId123"/>
    <p:sldId id="461" r:id="rId124"/>
    <p:sldId id="561" r:id="rId125"/>
    <p:sldId id="562" r:id="rId126"/>
    <p:sldId id="563" r:id="rId127"/>
    <p:sldId id="462" r:id="rId128"/>
    <p:sldId id="564" r:id="rId129"/>
    <p:sldId id="565" r:id="rId130"/>
    <p:sldId id="566" r:id="rId131"/>
    <p:sldId id="463" r:id="rId132"/>
    <p:sldId id="567" r:id="rId133"/>
    <p:sldId id="568" r:id="rId134"/>
    <p:sldId id="569" r:id="rId135"/>
    <p:sldId id="464" r:id="rId136"/>
    <p:sldId id="570" r:id="rId137"/>
    <p:sldId id="571" r:id="rId138"/>
    <p:sldId id="572" r:id="rId139"/>
    <p:sldId id="465" r:id="rId140"/>
    <p:sldId id="573" r:id="rId141"/>
    <p:sldId id="574" r:id="rId142"/>
    <p:sldId id="575" r:id="rId143"/>
    <p:sldId id="466" r:id="rId144"/>
    <p:sldId id="576" r:id="rId145"/>
    <p:sldId id="577" r:id="rId146"/>
    <p:sldId id="578" r:id="rId147"/>
    <p:sldId id="579" r:id="rId148"/>
  </p:sldIdLst>
  <p:sldSz cx="9144000" cy="6858000" type="screen4x3"/>
  <p:notesSz cx="6858000" cy="9144000"/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="" xmlns:p14="http://schemas.microsoft.com/office/powerpoint/2010/main" val="0"/>
    </p:ext>
    <p:ext uri="{D31A062A-798A-4329-ABDD-BBA856620510}">
      <p14:defaultImageDpi xmlns=""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441" autoAdjust="0"/>
    <p:restoredTop sz="94079" autoAdjust="0"/>
  </p:normalViewPr>
  <p:slideViewPr>
    <p:cSldViewPr>
      <p:cViewPr varScale="1">
        <p:scale>
          <a:sx n="69" d="100"/>
          <a:sy n="69" d="100"/>
        </p:scale>
        <p:origin x="-1422" y="-90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42" y="8622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86" d="100"/>
        <a:sy n="86" d="100"/>
      </p:scale>
      <p:origin x="0" y="576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slide" Target="slides/slide137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presProps" Target="presProps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137" Type="http://schemas.openxmlformats.org/officeDocument/2006/relationships/slide" Target="slides/slide13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53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5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theme" Target="theme/theme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3" Type="http://schemas.openxmlformats.org/officeDocument/2006/relationships/slide" Target="slides/slide2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0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1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2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3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4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5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6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7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8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9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0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1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2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3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4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5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6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7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8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9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0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1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2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3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4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5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6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7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8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9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3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30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31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32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33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34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35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36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37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38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39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4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40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41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42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43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44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45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46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5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6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7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8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9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0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1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2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3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4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5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6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7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8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9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0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1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2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3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4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5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6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7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8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9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0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1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2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3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4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5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6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7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8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9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0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1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2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3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4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5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6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7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8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9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0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1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2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3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4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5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6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7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8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9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0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1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2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3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4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5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6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7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8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9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0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1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2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3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4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5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6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7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8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9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0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1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2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3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4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5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6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7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8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9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/>
      <dgm:spPr/>
      <dgm:t>
        <a:bodyPr/>
        <a:lstStyle/>
        <a:p>
          <a:r>
            <a:rPr lang="fr-FR" b="1" dirty="0" smtClean="0">
              <a:solidFill>
                <a:schemeClr val="accent2"/>
              </a:solidFill>
            </a:rPr>
            <a:t>DUO</a:t>
          </a:r>
          <a:r>
            <a:rPr lang="fr-FR" dirty="0" smtClean="0"/>
            <a:t> 		1 point</a:t>
          </a:r>
          <a:endParaRPr lang="fr-FR" dirty="0"/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/>
        </a:p>
      </dgm:t>
    </dgm:pt>
    <dgm:pt modelId="{BE447388-F2EF-4EC3-8AE8-C74284040016}">
      <dgm:prSet phldrT="[Texte]"/>
      <dgm:spPr/>
      <dgm:t>
        <a:bodyPr/>
        <a:lstStyle/>
        <a:p>
          <a:r>
            <a:rPr lang="fr-FR" b="1" dirty="0" smtClean="0">
              <a:solidFill>
                <a:schemeClr val="accent2"/>
              </a:solidFill>
            </a:rPr>
            <a:t>CARRE</a:t>
          </a:r>
          <a:r>
            <a:rPr lang="fr-FR" dirty="0" smtClean="0"/>
            <a:t>		3 points</a:t>
          </a:r>
          <a:endParaRPr lang="fr-FR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/>
        </a:p>
      </dgm:t>
    </dgm:pt>
    <dgm:pt modelId="{8DF42275-C572-4AFC-A7DB-52D4070E88F4}">
      <dgm:prSet phldrT="[Texte]"/>
      <dgm:spPr/>
      <dgm:t>
        <a:bodyPr/>
        <a:lstStyle/>
        <a:p>
          <a:r>
            <a:rPr lang="fr-FR" b="1" dirty="0" smtClean="0">
              <a:solidFill>
                <a:schemeClr val="accent2"/>
              </a:solidFill>
            </a:rPr>
            <a:t>CASH</a:t>
          </a:r>
          <a:r>
            <a:rPr lang="fr-FR" dirty="0" smtClean="0"/>
            <a:t>		5 points</a:t>
          </a:r>
          <a:endParaRPr lang="fr-FR" dirty="0"/>
        </a:p>
      </dgm:t>
    </dgm:pt>
    <dgm:pt modelId="{58BBA30D-0D84-40BE-90E3-6923FC76C23D}" type="parTrans" cxnId="{4638274A-1AD3-4A46-8D81-A7278D64F7DE}">
      <dgm:prSet/>
      <dgm:spPr/>
      <dgm:t>
        <a:bodyPr/>
        <a:lstStyle/>
        <a:p>
          <a:endParaRPr lang="fr-FR"/>
        </a:p>
      </dgm:t>
    </dgm:pt>
    <dgm:pt modelId="{8A023CBD-B666-4BCB-9457-26150C568A8E}" type="sibTrans" cxnId="{4638274A-1AD3-4A46-8D81-A7278D64F7DE}">
      <dgm:prSet/>
      <dgm:spPr/>
      <dgm:t>
        <a:bodyPr/>
        <a:lstStyle/>
        <a:p>
          <a:endParaRPr lang="fr-FR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3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3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3"/>
      <dgm:spPr/>
    </dgm:pt>
    <dgm:pt modelId="{31BDEA67-9C92-44DE-9518-F458CAA67B2F}" type="pres">
      <dgm:prSet presAssocID="{BE447388-F2EF-4EC3-8AE8-C74284040016}" presName="circle2" presStyleLbl="node1" presStyleIdx="1" presStyleCnt="3"/>
      <dgm:spPr/>
    </dgm:pt>
    <dgm:pt modelId="{28823338-7FC1-46F6-97C0-2EB2D45A7C5E}" type="pres">
      <dgm:prSet presAssocID="{BE447388-F2EF-4EC3-8AE8-C74284040016}" presName="rect2" presStyleLbl="alignAcc1" presStyleIdx="1" presStyleCnt="3"/>
      <dgm:spPr/>
      <dgm:t>
        <a:bodyPr/>
        <a:lstStyle/>
        <a:p>
          <a:endParaRPr lang="fr-FR"/>
        </a:p>
      </dgm:t>
    </dgm:pt>
    <dgm:pt modelId="{80473DA0-99CB-45FC-A711-D18E6C7DB405}" type="pres">
      <dgm:prSet presAssocID="{8DF42275-C572-4AFC-A7DB-52D4070E88F4}" presName="vertSpace3" presStyleLbl="node1" presStyleIdx="1" presStyleCnt="3"/>
      <dgm:spPr/>
    </dgm:pt>
    <dgm:pt modelId="{C9692465-C2B2-49F9-94FB-86FB020FF9A9}" type="pres">
      <dgm:prSet presAssocID="{8DF42275-C572-4AFC-A7DB-52D4070E88F4}" presName="circle3" presStyleLbl="node1" presStyleIdx="2" presStyleCnt="3"/>
      <dgm:spPr/>
    </dgm:pt>
    <dgm:pt modelId="{E7E7AF84-64FA-4F67-9527-812C2BAA93EF}" type="pres">
      <dgm:prSet presAssocID="{8DF42275-C572-4AFC-A7DB-52D4070E88F4}" presName="rect3" presStyleLbl="alignAcc1" presStyleIdx="2" presStyleCnt="3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2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2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2FFC8E01-16E8-4160-9806-C278AB969DE1}" type="pres">
      <dgm:prSet presAssocID="{8DF42275-C572-4AFC-A7DB-52D4070E88F4}" presName="rect3ParTxNoCh" presStyleLbl="alignAcc1" presStyleIdx="2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0D242AD4-2702-4F55-8D01-DABB1FECE124}" type="presOf" srcId="{76DA19B7-B60E-4206-A9E0-EAF963BDB699}" destId="{E27E4BC3-3406-4586-A424-6D8339D80367}" srcOrd="0" destOrd="0" presId="urn:microsoft.com/office/officeart/2005/8/layout/target3"/>
    <dgm:cxn modelId="{80E8BC0B-AED0-41E7-8561-BB58933B1170}" type="presOf" srcId="{C07A8ED9-A261-47A3-88AD-BB8361E716B2}" destId="{A97DAE16-8CD7-4AF6-8975-E6CD367FA65B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4638274A-1AD3-4A46-8D81-A7278D64F7DE}" srcId="{76DA19B7-B60E-4206-A9E0-EAF963BDB699}" destId="{8DF42275-C572-4AFC-A7DB-52D4070E88F4}" srcOrd="2" destOrd="0" parTransId="{58BBA30D-0D84-40BE-90E3-6923FC76C23D}" sibTransId="{8A023CBD-B666-4BCB-9457-26150C568A8E}"/>
    <dgm:cxn modelId="{B81EBC90-7777-4F5B-AF2A-5BADC6C43587}" type="presOf" srcId="{C07A8ED9-A261-47A3-88AD-BB8361E716B2}" destId="{F0494AC3-A1D5-4852-A226-9F53DF7C4EC1}" srcOrd="0" destOrd="0" presId="urn:microsoft.com/office/officeart/2005/8/layout/target3"/>
    <dgm:cxn modelId="{017CE27E-3E50-4272-9B64-EEBE5322C912}" type="presOf" srcId="{8DF42275-C572-4AFC-A7DB-52D4070E88F4}" destId="{2FFC8E01-16E8-4160-9806-C278AB969DE1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3F3D15EE-E179-499F-AFA7-2B4C93D43790}" type="presOf" srcId="{BE447388-F2EF-4EC3-8AE8-C74284040016}" destId="{28823338-7FC1-46F6-97C0-2EB2D45A7C5E}" srcOrd="0" destOrd="0" presId="urn:microsoft.com/office/officeart/2005/8/layout/target3"/>
    <dgm:cxn modelId="{37CD9106-991D-4A0E-A534-52BD271211B1}" type="presOf" srcId="{BE447388-F2EF-4EC3-8AE8-C74284040016}" destId="{43DB9156-75B7-461B-8BC8-CA5E6F5D47B0}" srcOrd="1" destOrd="0" presId="urn:microsoft.com/office/officeart/2005/8/layout/target3"/>
    <dgm:cxn modelId="{FC5A3F3E-F4F3-4128-873C-4F65D64CC447}" type="presOf" srcId="{8DF42275-C572-4AFC-A7DB-52D4070E88F4}" destId="{E7E7AF84-64FA-4F67-9527-812C2BAA93EF}" srcOrd="0" destOrd="0" presId="urn:microsoft.com/office/officeart/2005/8/layout/target3"/>
    <dgm:cxn modelId="{55BC311C-51CE-4E98-B3AD-6E0760B3583C}" type="presParOf" srcId="{E27E4BC3-3406-4586-A424-6D8339D80367}" destId="{A73A7158-5E43-4C23-9876-FDD25D485A5E}" srcOrd="0" destOrd="0" presId="urn:microsoft.com/office/officeart/2005/8/layout/target3"/>
    <dgm:cxn modelId="{EA8E7AB2-D431-4350-AD79-070E4D0CE604}" type="presParOf" srcId="{E27E4BC3-3406-4586-A424-6D8339D80367}" destId="{85A43DF5-748C-400D-B756-2E83E9E1C3E3}" srcOrd="1" destOrd="0" presId="urn:microsoft.com/office/officeart/2005/8/layout/target3"/>
    <dgm:cxn modelId="{13DF7A5C-D341-4576-AD34-31E71B27AFD6}" type="presParOf" srcId="{E27E4BC3-3406-4586-A424-6D8339D80367}" destId="{F0494AC3-A1D5-4852-A226-9F53DF7C4EC1}" srcOrd="2" destOrd="0" presId="urn:microsoft.com/office/officeart/2005/8/layout/target3"/>
    <dgm:cxn modelId="{CABCF0FD-470E-4AF5-B9B6-AF6F57A8C715}" type="presParOf" srcId="{E27E4BC3-3406-4586-A424-6D8339D80367}" destId="{60C77AD1-0EE1-4CEA-B8F7-ED332DC7E6E8}" srcOrd="3" destOrd="0" presId="urn:microsoft.com/office/officeart/2005/8/layout/target3"/>
    <dgm:cxn modelId="{2D0E4056-9470-4B28-B2AB-997291F2EC6C}" type="presParOf" srcId="{E27E4BC3-3406-4586-A424-6D8339D80367}" destId="{31BDEA67-9C92-44DE-9518-F458CAA67B2F}" srcOrd="4" destOrd="0" presId="urn:microsoft.com/office/officeart/2005/8/layout/target3"/>
    <dgm:cxn modelId="{765DB246-0A7C-4BF0-8594-B6D5F526DCEC}" type="presParOf" srcId="{E27E4BC3-3406-4586-A424-6D8339D80367}" destId="{28823338-7FC1-46F6-97C0-2EB2D45A7C5E}" srcOrd="5" destOrd="0" presId="urn:microsoft.com/office/officeart/2005/8/layout/target3"/>
    <dgm:cxn modelId="{4B689F17-C797-4D45-A8F5-F6860BF8FA92}" type="presParOf" srcId="{E27E4BC3-3406-4586-A424-6D8339D80367}" destId="{80473DA0-99CB-45FC-A711-D18E6C7DB405}" srcOrd="6" destOrd="0" presId="urn:microsoft.com/office/officeart/2005/8/layout/target3"/>
    <dgm:cxn modelId="{DC0B3265-7911-4AF6-BD3D-EEC36BD98BFB}" type="presParOf" srcId="{E27E4BC3-3406-4586-A424-6D8339D80367}" destId="{C9692465-C2B2-49F9-94FB-86FB020FF9A9}" srcOrd="7" destOrd="0" presId="urn:microsoft.com/office/officeart/2005/8/layout/target3"/>
    <dgm:cxn modelId="{0AE1D420-758A-44FD-AEB3-76C095463BE2}" type="presParOf" srcId="{E27E4BC3-3406-4586-A424-6D8339D80367}" destId="{E7E7AF84-64FA-4F67-9527-812C2BAA93EF}" srcOrd="8" destOrd="0" presId="urn:microsoft.com/office/officeart/2005/8/layout/target3"/>
    <dgm:cxn modelId="{E706556C-F6E1-4BF3-900E-1E3DF70EC492}" type="presParOf" srcId="{E27E4BC3-3406-4586-A424-6D8339D80367}" destId="{A97DAE16-8CD7-4AF6-8975-E6CD367FA65B}" srcOrd="9" destOrd="0" presId="urn:microsoft.com/office/officeart/2005/8/layout/target3"/>
    <dgm:cxn modelId="{3DA664EF-EB79-435C-86B7-02A67F9422D7}" type="presParOf" srcId="{E27E4BC3-3406-4586-A424-6D8339D80367}" destId="{43DB9156-75B7-461B-8BC8-CA5E6F5D47B0}" srcOrd="10" destOrd="0" presId="urn:microsoft.com/office/officeart/2005/8/layout/target3"/>
    <dgm:cxn modelId="{B868E15F-BC9D-4DEE-B7A9-9EEA61CD072F}" type="presParOf" srcId="{E27E4BC3-3406-4586-A424-6D8339D80367}" destId="{2FFC8E01-16E8-4160-9806-C278AB969DE1}" srcOrd="11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7" minVer="http://schemas.openxmlformats.org/drawingml/2006/diagram"/>
    </a:ext>
  </dgm:extLst>
</dgm:dataModel>
</file>

<file path=ppt/diagrams/data10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Le consommateur est-il toujours rationnel dans ses choix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A quel type de coût s’apparente le fait de faire la queue à la caisse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B9124C3-B9B6-4AD0-9CD0-5C47DE0E0328}" type="presOf" srcId="{76DA19B7-B60E-4206-A9E0-EAF963BDB699}" destId="{E27E4BC3-3406-4586-A424-6D8339D80367}" srcOrd="0" destOrd="0" presId="urn:microsoft.com/office/officeart/2005/8/layout/target3"/>
    <dgm:cxn modelId="{50E499CF-3872-4E81-9D18-6914394E26C8}" type="presOf" srcId="{BE447388-F2EF-4EC3-8AE8-C74284040016}" destId="{43DB9156-75B7-461B-8BC8-CA5E6F5D47B0}" srcOrd="1" destOrd="0" presId="urn:microsoft.com/office/officeart/2005/8/layout/target3"/>
    <dgm:cxn modelId="{1FBA13C4-E8C0-461E-ACB4-CFF04B07D7BC}" type="presOf" srcId="{C07A8ED9-A261-47A3-88AD-BB8361E716B2}" destId="{F0494AC3-A1D5-4852-A226-9F53DF7C4EC1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D4AD92B9-0FBC-48BE-BFBE-547D1D451074}" type="presOf" srcId="{C07A8ED9-A261-47A3-88AD-BB8361E716B2}" destId="{A97DAE16-8CD7-4AF6-8975-E6CD367FA65B}" srcOrd="1" destOrd="0" presId="urn:microsoft.com/office/officeart/2005/8/layout/target3"/>
    <dgm:cxn modelId="{F94417B7-4B34-4E43-BD4B-D04FCC5B84F2}" type="presOf" srcId="{BE447388-F2EF-4EC3-8AE8-C74284040016}" destId="{28823338-7FC1-46F6-97C0-2EB2D45A7C5E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4F7E8C74-8EEA-4496-A286-07D0AB982E53}" type="presParOf" srcId="{E27E4BC3-3406-4586-A424-6D8339D80367}" destId="{A73A7158-5E43-4C23-9876-FDD25D485A5E}" srcOrd="0" destOrd="0" presId="urn:microsoft.com/office/officeart/2005/8/layout/target3"/>
    <dgm:cxn modelId="{A04670C2-ED5D-4473-AF67-14CDD1D124AD}" type="presParOf" srcId="{E27E4BC3-3406-4586-A424-6D8339D80367}" destId="{85A43DF5-748C-400D-B756-2E83E9E1C3E3}" srcOrd="1" destOrd="0" presId="urn:microsoft.com/office/officeart/2005/8/layout/target3"/>
    <dgm:cxn modelId="{38710E91-E6A2-4CF6-8BB7-F6B8BB53EBF4}" type="presParOf" srcId="{E27E4BC3-3406-4586-A424-6D8339D80367}" destId="{F0494AC3-A1D5-4852-A226-9F53DF7C4EC1}" srcOrd="2" destOrd="0" presId="urn:microsoft.com/office/officeart/2005/8/layout/target3"/>
    <dgm:cxn modelId="{6230CB07-32A4-4F78-B483-C95E0AF71202}" type="presParOf" srcId="{E27E4BC3-3406-4586-A424-6D8339D80367}" destId="{60C77AD1-0EE1-4CEA-B8F7-ED332DC7E6E8}" srcOrd="3" destOrd="0" presId="urn:microsoft.com/office/officeart/2005/8/layout/target3"/>
    <dgm:cxn modelId="{8B4697A5-854F-49D1-A661-14AD5EB02AE6}" type="presParOf" srcId="{E27E4BC3-3406-4586-A424-6D8339D80367}" destId="{31BDEA67-9C92-44DE-9518-F458CAA67B2F}" srcOrd="4" destOrd="0" presId="urn:microsoft.com/office/officeart/2005/8/layout/target3"/>
    <dgm:cxn modelId="{6223518F-C681-4395-9637-EC243767486A}" type="presParOf" srcId="{E27E4BC3-3406-4586-A424-6D8339D80367}" destId="{28823338-7FC1-46F6-97C0-2EB2D45A7C5E}" srcOrd="5" destOrd="0" presId="urn:microsoft.com/office/officeart/2005/8/layout/target3"/>
    <dgm:cxn modelId="{9CC1FC8F-F5E7-42AB-AB36-723FDF2C36EA}" type="presParOf" srcId="{E27E4BC3-3406-4586-A424-6D8339D80367}" destId="{A97DAE16-8CD7-4AF6-8975-E6CD367FA65B}" srcOrd="6" destOrd="0" presId="urn:microsoft.com/office/officeart/2005/8/layout/target3"/>
    <dgm:cxn modelId="{B8AE151A-73C8-43D3-B6B4-C107B76EF4FA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00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Fidéliser ou conquérir : l’entreprise doit-elle choisir?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400" b="1" dirty="0" smtClean="0"/>
            <a:t>Quelle forme de fidélité développe un consommateur attaché à sa boulangerie pour la qualité de son pain, l’amabilité du personnel et ses multiples </a:t>
          </a:r>
          <a:br>
            <a:rPr lang="fr-FR" sz="2400" b="1" dirty="0" smtClean="0"/>
          </a:br>
          <a:r>
            <a:rPr lang="fr-FR" sz="2400" b="1" dirty="0" smtClean="0"/>
            <a:t>services associés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12B4B31B-D34D-44F0-82F6-6109F3F1E9BE}" type="presOf" srcId="{BE447388-F2EF-4EC3-8AE8-C74284040016}" destId="{28823338-7FC1-46F6-97C0-2EB2D45A7C5E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B655F4F2-6984-4006-824E-D83DD90F388B}" type="presOf" srcId="{C07A8ED9-A261-47A3-88AD-BB8361E716B2}" destId="{F0494AC3-A1D5-4852-A226-9F53DF7C4EC1}" srcOrd="0" destOrd="0" presId="urn:microsoft.com/office/officeart/2005/8/layout/target3"/>
    <dgm:cxn modelId="{5C26699B-0D58-4D45-A20A-C2ED4CFAFF96}" type="presOf" srcId="{76DA19B7-B60E-4206-A9E0-EAF963BDB699}" destId="{E27E4BC3-3406-4586-A424-6D8339D80367}" srcOrd="0" destOrd="0" presId="urn:microsoft.com/office/officeart/2005/8/layout/target3"/>
    <dgm:cxn modelId="{29366304-950A-4F5B-B5D1-DA0BCF96447B}" type="presOf" srcId="{BE447388-F2EF-4EC3-8AE8-C74284040016}" destId="{43DB9156-75B7-461B-8BC8-CA5E6F5D47B0}" srcOrd="1" destOrd="0" presId="urn:microsoft.com/office/officeart/2005/8/layout/target3"/>
    <dgm:cxn modelId="{35305CAE-9FBF-4362-9DA3-B4F1C57BB4D8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ECFEEF4B-1EF5-43A5-837D-4DD36FC83BBB}" type="presParOf" srcId="{E27E4BC3-3406-4586-A424-6D8339D80367}" destId="{A73A7158-5E43-4C23-9876-FDD25D485A5E}" srcOrd="0" destOrd="0" presId="urn:microsoft.com/office/officeart/2005/8/layout/target3"/>
    <dgm:cxn modelId="{3595E75E-90CB-4C5C-A3AA-F18B09DBE00C}" type="presParOf" srcId="{E27E4BC3-3406-4586-A424-6D8339D80367}" destId="{85A43DF5-748C-400D-B756-2E83E9E1C3E3}" srcOrd="1" destOrd="0" presId="urn:microsoft.com/office/officeart/2005/8/layout/target3"/>
    <dgm:cxn modelId="{AD2677AB-05E8-4024-91E4-A2F8F3867F59}" type="presParOf" srcId="{E27E4BC3-3406-4586-A424-6D8339D80367}" destId="{F0494AC3-A1D5-4852-A226-9F53DF7C4EC1}" srcOrd="2" destOrd="0" presId="urn:microsoft.com/office/officeart/2005/8/layout/target3"/>
    <dgm:cxn modelId="{FCA2426C-5578-4896-A6C8-DDD7BB42123C}" type="presParOf" srcId="{E27E4BC3-3406-4586-A424-6D8339D80367}" destId="{60C77AD1-0EE1-4CEA-B8F7-ED332DC7E6E8}" srcOrd="3" destOrd="0" presId="urn:microsoft.com/office/officeart/2005/8/layout/target3"/>
    <dgm:cxn modelId="{E1321DF0-F97D-4B41-A217-17A219245A2F}" type="presParOf" srcId="{E27E4BC3-3406-4586-A424-6D8339D80367}" destId="{31BDEA67-9C92-44DE-9518-F458CAA67B2F}" srcOrd="4" destOrd="0" presId="urn:microsoft.com/office/officeart/2005/8/layout/target3"/>
    <dgm:cxn modelId="{49FF285D-CF11-4CDD-9876-1F1A41E31AA6}" type="presParOf" srcId="{E27E4BC3-3406-4586-A424-6D8339D80367}" destId="{28823338-7FC1-46F6-97C0-2EB2D45A7C5E}" srcOrd="5" destOrd="0" presId="urn:microsoft.com/office/officeart/2005/8/layout/target3"/>
    <dgm:cxn modelId="{3F800B00-C9FE-4898-92F2-2D78B8FE2F52}" type="presParOf" srcId="{E27E4BC3-3406-4586-A424-6D8339D80367}" destId="{A97DAE16-8CD7-4AF6-8975-E6CD367FA65B}" srcOrd="6" destOrd="0" presId="urn:microsoft.com/office/officeart/2005/8/layout/target3"/>
    <dgm:cxn modelId="{25A2D917-70B6-438F-AB6A-DC8AD805C1B8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01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Fidéliser ou conquérir : l’entreprise doit-elle choisir?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400" b="1" dirty="0" smtClean="0"/>
            <a:t>Quelle forme de fidélité développe un consommateur attaché à sa boulangerie pour la qualité de son pain, l’amabilité du personnel et ses multiples </a:t>
          </a:r>
          <a:br>
            <a:rPr lang="fr-FR" sz="2400" b="1" dirty="0" smtClean="0"/>
          </a:br>
          <a:r>
            <a:rPr lang="fr-FR" sz="2400" b="1" dirty="0" smtClean="0"/>
            <a:t>services associés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FB74531D-F092-4CAB-B5E1-7FE5E00B9490}" type="presOf" srcId="{76DA19B7-B60E-4206-A9E0-EAF963BDB699}" destId="{E27E4BC3-3406-4586-A424-6D8339D80367}" srcOrd="0" destOrd="0" presId="urn:microsoft.com/office/officeart/2005/8/layout/target3"/>
    <dgm:cxn modelId="{0F010B3F-570E-4BD2-8304-F76421D61636}" type="presOf" srcId="{BE447388-F2EF-4EC3-8AE8-C74284040016}" destId="{28823338-7FC1-46F6-97C0-2EB2D45A7C5E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64FAC635-339C-44C1-81D1-C2D7F22ADF77}" type="presOf" srcId="{BE447388-F2EF-4EC3-8AE8-C74284040016}" destId="{43DB9156-75B7-461B-8BC8-CA5E6F5D47B0}" srcOrd="1" destOrd="0" presId="urn:microsoft.com/office/officeart/2005/8/layout/target3"/>
    <dgm:cxn modelId="{6D092226-D8C9-44AA-8AB6-45A10C626F88}" type="presOf" srcId="{C07A8ED9-A261-47A3-88AD-BB8361E716B2}" destId="{A97DAE16-8CD7-4AF6-8975-E6CD367FA65B}" srcOrd="1" destOrd="0" presId="urn:microsoft.com/office/officeart/2005/8/layout/target3"/>
    <dgm:cxn modelId="{0B04CC50-B7A1-483A-994D-7CAC3C18CCA9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900074DF-3CCB-4168-BAF9-40598016D1BF}" type="presParOf" srcId="{E27E4BC3-3406-4586-A424-6D8339D80367}" destId="{A73A7158-5E43-4C23-9876-FDD25D485A5E}" srcOrd="0" destOrd="0" presId="urn:microsoft.com/office/officeart/2005/8/layout/target3"/>
    <dgm:cxn modelId="{3D9C9A3B-88B6-46D6-862D-17887B8AC82F}" type="presParOf" srcId="{E27E4BC3-3406-4586-A424-6D8339D80367}" destId="{85A43DF5-748C-400D-B756-2E83E9E1C3E3}" srcOrd="1" destOrd="0" presId="urn:microsoft.com/office/officeart/2005/8/layout/target3"/>
    <dgm:cxn modelId="{83A1526C-9DE3-4008-99E4-370973EA691D}" type="presParOf" srcId="{E27E4BC3-3406-4586-A424-6D8339D80367}" destId="{F0494AC3-A1D5-4852-A226-9F53DF7C4EC1}" srcOrd="2" destOrd="0" presId="urn:microsoft.com/office/officeart/2005/8/layout/target3"/>
    <dgm:cxn modelId="{A66CB30E-B9B2-41A1-9602-B8692ED9356F}" type="presParOf" srcId="{E27E4BC3-3406-4586-A424-6D8339D80367}" destId="{60C77AD1-0EE1-4CEA-B8F7-ED332DC7E6E8}" srcOrd="3" destOrd="0" presId="urn:microsoft.com/office/officeart/2005/8/layout/target3"/>
    <dgm:cxn modelId="{D78A0DFB-8923-43E6-A2FF-768F583494E1}" type="presParOf" srcId="{E27E4BC3-3406-4586-A424-6D8339D80367}" destId="{31BDEA67-9C92-44DE-9518-F458CAA67B2F}" srcOrd="4" destOrd="0" presId="urn:microsoft.com/office/officeart/2005/8/layout/target3"/>
    <dgm:cxn modelId="{E98E0B95-27FC-4BED-A22A-43082A6DDE50}" type="presParOf" srcId="{E27E4BC3-3406-4586-A424-6D8339D80367}" destId="{28823338-7FC1-46F6-97C0-2EB2D45A7C5E}" srcOrd="5" destOrd="0" presId="urn:microsoft.com/office/officeart/2005/8/layout/target3"/>
    <dgm:cxn modelId="{2C16B92D-FE11-489B-B262-43002D044A92}" type="presParOf" srcId="{E27E4BC3-3406-4586-A424-6D8339D80367}" destId="{A97DAE16-8CD7-4AF6-8975-E6CD367FA65B}" srcOrd="6" destOrd="0" presId="urn:microsoft.com/office/officeart/2005/8/layout/target3"/>
    <dgm:cxn modelId="{4ED181FB-0E73-414C-9F5A-609DFF72EB75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02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Fidéliser ou conquérir : l’entreprise doit-elle choisir?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400" b="1" dirty="0" smtClean="0"/>
            <a:t>A quelle stratégie de fidélisation s’apparente une stratégie qui consiste à mettre en place des actions de fidélisation sur un marché concurrentiel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18333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89886F2-97EC-4FCB-8E9D-8E730A980232}" type="presOf" srcId="{C07A8ED9-A261-47A3-88AD-BB8361E716B2}" destId="{A97DAE16-8CD7-4AF6-8975-E6CD367FA65B}" srcOrd="1" destOrd="0" presId="urn:microsoft.com/office/officeart/2005/8/layout/target3"/>
    <dgm:cxn modelId="{7211D249-5859-40D9-9897-862310292FC4}" type="presOf" srcId="{BE447388-F2EF-4EC3-8AE8-C74284040016}" destId="{43DB9156-75B7-461B-8BC8-CA5E6F5D47B0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3CC05294-499C-4D00-AD45-21CC0D0049D6}" type="presOf" srcId="{76DA19B7-B60E-4206-A9E0-EAF963BDB699}" destId="{E27E4BC3-3406-4586-A424-6D8339D80367}" srcOrd="0" destOrd="0" presId="urn:microsoft.com/office/officeart/2005/8/layout/target3"/>
    <dgm:cxn modelId="{2905FCB5-37C1-4572-91EB-1A8F4294A47E}" type="presOf" srcId="{BE447388-F2EF-4EC3-8AE8-C74284040016}" destId="{28823338-7FC1-46F6-97C0-2EB2D45A7C5E}" srcOrd="0" destOrd="0" presId="urn:microsoft.com/office/officeart/2005/8/layout/target3"/>
    <dgm:cxn modelId="{41905827-902C-4AD6-92CB-03E04B27FDA7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1C1E3434-F42E-429E-B725-FAC60DEDC689}" type="presParOf" srcId="{E27E4BC3-3406-4586-A424-6D8339D80367}" destId="{A73A7158-5E43-4C23-9876-FDD25D485A5E}" srcOrd="0" destOrd="0" presId="urn:microsoft.com/office/officeart/2005/8/layout/target3"/>
    <dgm:cxn modelId="{B4F0F87F-6865-4641-B7D7-565AE4948AF8}" type="presParOf" srcId="{E27E4BC3-3406-4586-A424-6D8339D80367}" destId="{85A43DF5-748C-400D-B756-2E83E9E1C3E3}" srcOrd="1" destOrd="0" presId="urn:microsoft.com/office/officeart/2005/8/layout/target3"/>
    <dgm:cxn modelId="{F35DE02A-258B-43A9-8295-41B2803EE5ED}" type="presParOf" srcId="{E27E4BC3-3406-4586-A424-6D8339D80367}" destId="{F0494AC3-A1D5-4852-A226-9F53DF7C4EC1}" srcOrd="2" destOrd="0" presId="urn:microsoft.com/office/officeart/2005/8/layout/target3"/>
    <dgm:cxn modelId="{911858C6-8493-4DD0-BF9F-10C39F5DDC48}" type="presParOf" srcId="{E27E4BC3-3406-4586-A424-6D8339D80367}" destId="{60C77AD1-0EE1-4CEA-B8F7-ED332DC7E6E8}" srcOrd="3" destOrd="0" presId="urn:microsoft.com/office/officeart/2005/8/layout/target3"/>
    <dgm:cxn modelId="{567EAD21-9C88-4730-BFF2-0FC6F5EA7293}" type="presParOf" srcId="{E27E4BC3-3406-4586-A424-6D8339D80367}" destId="{31BDEA67-9C92-44DE-9518-F458CAA67B2F}" srcOrd="4" destOrd="0" presId="urn:microsoft.com/office/officeart/2005/8/layout/target3"/>
    <dgm:cxn modelId="{4EA546AC-08E9-4F5A-AC64-92EA215DAD2E}" type="presParOf" srcId="{E27E4BC3-3406-4586-A424-6D8339D80367}" destId="{28823338-7FC1-46F6-97C0-2EB2D45A7C5E}" srcOrd="5" destOrd="0" presId="urn:microsoft.com/office/officeart/2005/8/layout/target3"/>
    <dgm:cxn modelId="{9CE6C11E-26AF-438C-9080-8DFCAD73DC4D}" type="presParOf" srcId="{E27E4BC3-3406-4586-A424-6D8339D80367}" destId="{A97DAE16-8CD7-4AF6-8975-E6CD367FA65B}" srcOrd="6" destOrd="0" presId="urn:microsoft.com/office/officeart/2005/8/layout/target3"/>
    <dgm:cxn modelId="{C2EC0584-D21B-4344-8236-A508ECF5C414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0" minVer="http://schemas.openxmlformats.org/drawingml/2006/diagram"/>
    </a:ext>
  </dgm:extLst>
</dgm:dataModel>
</file>

<file path=ppt/diagrams/data103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Fidéliser ou conquérir : l’entreprise doit-elle choisir?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400" b="1" dirty="0" smtClean="0"/>
            <a:t>A quelle stratégie de fidélisation s’apparente une stratégie qui consiste à mettre en place des actions de fidélisation sur un marché concurrentiel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27E80642-8EA4-4132-98CF-5D23A3CA4B37}" type="presOf" srcId="{76DA19B7-B60E-4206-A9E0-EAF963BDB699}" destId="{E27E4BC3-3406-4586-A424-6D8339D80367}" srcOrd="0" destOrd="0" presId="urn:microsoft.com/office/officeart/2005/8/layout/target3"/>
    <dgm:cxn modelId="{B1389C78-C0A5-4BC0-840C-67B3A86E7B41}" type="presOf" srcId="{C07A8ED9-A261-47A3-88AD-BB8361E716B2}" destId="{A97DAE16-8CD7-4AF6-8975-E6CD367FA65B}" srcOrd="1" destOrd="0" presId="urn:microsoft.com/office/officeart/2005/8/layout/target3"/>
    <dgm:cxn modelId="{060A6C21-CF1A-47DC-9D4B-576AD89C5FB9}" type="presOf" srcId="{BE447388-F2EF-4EC3-8AE8-C74284040016}" destId="{43DB9156-75B7-461B-8BC8-CA5E6F5D47B0}" srcOrd="1" destOrd="0" presId="urn:microsoft.com/office/officeart/2005/8/layout/target3"/>
    <dgm:cxn modelId="{67C4589A-868F-4493-B5ED-E1770AAA7617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7F79C4CE-500E-4B74-9AF7-3D1BA867CDCD}" type="presOf" srcId="{BE447388-F2EF-4EC3-8AE8-C74284040016}" destId="{28823338-7FC1-46F6-97C0-2EB2D45A7C5E}" srcOrd="0" destOrd="0" presId="urn:microsoft.com/office/officeart/2005/8/layout/target3"/>
    <dgm:cxn modelId="{AF74C382-F4CD-4570-960C-EA57CFDC0542}" type="presParOf" srcId="{E27E4BC3-3406-4586-A424-6D8339D80367}" destId="{A73A7158-5E43-4C23-9876-FDD25D485A5E}" srcOrd="0" destOrd="0" presId="urn:microsoft.com/office/officeart/2005/8/layout/target3"/>
    <dgm:cxn modelId="{DB4AAE47-95A4-42D6-9D74-7A8D000702F1}" type="presParOf" srcId="{E27E4BC3-3406-4586-A424-6D8339D80367}" destId="{85A43DF5-748C-400D-B756-2E83E9E1C3E3}" srcOrd="1" destOrd="0" presId="urn:microsoft.com/office/officeart/2005/8/layout/target3"/>
    <dgm:cxn modelId="{BE487F99-9097-4EA7-9CCB-D01F75E9D717}" type="presParOf" srcId="{E27E4BC3-3406-4586-A424-6D8339D80367}" destId="{F0494AC3-A1D5-4852-A226-9F53DF7C4EC1}" srcOrd="2" destOrd="0" presId="urn:microsoft.com/office/officeart/2005/8/layout/target3"/>
    <dgm:cxn modelId="{160D7CDD-E813-4E1B-A19C-9C5F7E3DE059}" type="presParOf" srcId="{E27E4BC3-3406-4586-A424-6D8339D80367}" destId="{60C77AD1-0EE1-4CEA-B8F7-ED332DC7E6E8}" srcOrd="3" destOrd="0" presId="urn:microsoft.com/office/officeart/2005/8/layout/target3"/>
    <dgm:cxn modelId="{F87BA9D9-6234-4459-A3B2-1CF507A5EB34}" type="presParOf" srcId="{E27E4BC3-3406-4586-A424-6D8339D80367}" destId="{31BDEA67-9C92-44DE-9518-F458CAA67B2F}" srcOrd="4" destOrd="0" presId="urn:microsoft.com/office/officeart/2005/8/layout/target3"/>
    <dgm:cxn modelId="{8791755B-15EC-4581-9AD0-916BCFAE0A8C}" type="presParOf" srcId="{E27E4BC3-3406-4586-A424-6D8339D80367}" destId="{28823338-7FC1-46F6-97C0-2EB2D45A7C5E}" srcOrd="5" destOrd="0" presId="urn:microsoft.com/office/officeart/2005/8/layout/target3"/>
    <dgm:cxn modelId="{5CB981DE-3147-4E41-A2CF-9A4E7E0AF027}" type="presParOf" srcId="{E27E4BC3-3406-4586-A424-6D8339D80367}" destId="{A97DAE16-8CD7-4AF6-8975-E6CD367FA65B}" srcOrd="6" destOrd="0" presId="urn:microsoft.com/office/officeart/2005/8/layout/target3"/>
    <dgm:cxn modelId="{4F1376A0-F7B6-4AEB-9704-9685A3A7C244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04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Fidéliser ou conquérir : l’entreprise doit-elle choisir?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400" b="1" dirty="0" smtClean="0"/>
            <a:t>A quelle stratégie de fidélisation s’apparente une stratégie qui consiste à mettre en place des actions de fidélisation sur un marché concurrentiel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44B61D1E-143E-4047-8EE1-E4A12688CBCC}" type="presOf" srcId="{C07A8ED9-A261-47A3-88AD-BB8361E716B2}" destId="{A97DAE16-8CD7-4AF6-8975-E6CD367FA65B}" srcOrd="1" destOrd="0" presId="urn:microsoft.com/office/officeart/2005/8/layout/target3"/>
    <dgm:cxn modelId="{3A314B19-2A5E-4745-8D3D-E06DB64B288E}" type="presOf" srcId="{76DA19B7-B60E-4206-A9E0-EAF963BDB699}" destId="{E27E4BC3-3406-4586-A424-6D8339D80367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D63F86D1-4E41-4B07-A4E3-DE3A452DEC7F}" type="presOf" srcId="{C07A8ED9-A261-47A3-88AD-BB8361E716B2}" destId="{F0494AC3-A1D5-4852-A226-9F53DF7C4EC1}" srcOrd="0" destOrd="0" presId="urn:microsoft.com/office/officeart/2005/8/layout/target3"/>
    <dgm:cxn modelId="{AEB9EC1E-BA4F-4B34-994B-3BD2003CBDB6}" type="presOf" srcId="{BE447388-F2EF-4EC3-8AE8-C74284040016}" destId="{43DB9156-75B7-461B-8BC8-CA5E6F5D47B0}" srcOrd="1" destOrd="0" presId="urn:microsoft.com/office/officeart/2005/8/layout/target3"/>
    <dgm:cxn modelId="{9019F922-4030-44C4-BF1E-43A1000C4085}" type="presOf" srcId="{BE447388-F2EF-4EC3-8AE8-C74284040016}" destId="{28823338-7FC1-46F6-97C0-2EB2D45A7C5E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6BCA8408-9295-4E4B-8A81-CF1CB2F9F9C9}" type="presParOf" srcId="{E27E4BC3-3406-4586-A424-6D8339D80367}" destId="{A73A7158-5E43-4C23-9876-FDD25D485A5E}" srcOrd="0" destOrd="0" presId="urn:microsoft.com/office/officeart/2005/8/layout/target3"/>
    <dgm:cxn modelId="{D99AEDA9-1443-476E-91A0-D3DF659CF0AF}" type="presParOf" srcId="{E27E4BC3-3406-4586-A424-6D8339D80367}" destId="{85A43DF5-748C-400D-B756-2E83E9E1C3E3}" srcOrd="1" destOrd="0" presId="urn:microsoft.com/office/officeart/2005/8/layout/target3"/>
    <dgm:cxn modelId="{1A98699A-5F9F-4D29-9CC2-D0D671663686}" type="presParOf" srcId="{E27E4BC3-3406-4586-A424-6D8339D80367}" destId="{F0494AC3-A1D5-4852-A226-9F53DF7C4EC1}" srcOrd="2" destOrd="0" presId="urn:microsoft.com/office/officeart/2005/8/layout/target3"/>
    <dgm:cxn modelId="{35480219-07A5-4743-A690-9961D09B4208}" type="presParOf" srcId="{E27E4BC3-3406-4586-A424-6D8339D80367}" destId="{60C77AD1-0EE1-4CEA-B8F7-ED332DC7E6E8}" srcOrd="3" destOrd="0" presId="urn:microsoft.com/office/officeart/2005/8/layout/target3"/>
    <dgm:cxn modelId="{3F232740-085A-4F30-8BC5-D68EF2AC3241}" type="presParOf" srcId="{E27E4BC3-3406-4586-A424-6D8339D80367}" destId="{31BDEA67-9C92-44DE-9518-F458CAA67B2F}" srcOrd="4" destOrd="0" presId="urn:microsoft.com/office/officeart/2005/8/layout/target3"/>
    <dgm:cxn modelId="{01DAD81B-DF53-4BAA-8D9C-F72CFD7A4E8B}" type="presParOf" srcId="{E27E4BC3-3406-4586-A424-6D8339D80367}" destId="{28823338-7FC1-46F6-97C0-2EB2D45A7C5E}" srcOrd="5" destOrd="0" presId="urn:microsoft.com/office/officeart/2005/8/layout/target3"/>
    <dgm:cxn modelId="{C4B25558-D68C-4F99-AADE-0CFD604069BF}" type="presParOf" srcId="{E27E4BC3-3406-4586-A424-6D8339D80367}" destId="{A97DAE16-8CD7-4AF6-8975-E6CD367FA65B}" srcOrd="6" destOrd="0" presId="urn:microsoft.com/office/officeart/2005/8/layout/target3"/>
    <dgm:cxn modelId="{A86FF044-17AD-4938-AFBE-A2170BD22EC7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05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Fidéliser ou conquérir : l’entreprise doit-elle choisir?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400" b="1" dirty="0" smtClean="0"/>
            <a:t>A quelle stratégie de fidélisation s’apparente une stratégie qui consiste à mettre en place des actions de fidélisation sur un marché concurrentiel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B25833EA-B20D-4154-B944-E9A549F8B51C}" type="presOf" srcId="{BE447388-F2EF-4EC3-8AE8-C74284040016}" destId="{28823338-7FC1-46F6-97C0-2EB2D45A7C5E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2530BFE8-89B5-425A-AAD3-A3288AEC5F35}" type="presOf" srcId="{C07A8ED9-A261-47A3-88AD-BB8361E716B2}" destId="{A97DAE16-8CD7-4AF6-8975-E6CD367FA65B}" srcOrd="1" destOrd="0" presId="urn:microsoft.com/office/officeart/2005/8/layout/target3"/>
    <dgm:cxn modelId="{2EB48F4C-94EE-43A5-ADAE-BFF63A59A0A9}" type="presOf" srcId="{C07A8ED9-A261-47A3-88AD-BB8361E716B2}" destId="{F0494AC3-A1D5-4852-A226-9F53DF7C4EC1}" srcOrd="0" destOrd="0" presId="urn:microsoft.com/office/officeart/2005/8/layout/target3"/>
    <dgm:cxn modelId="{0689639F-25A4-4158-8AD6-C86A9E3632A4}" type="presOf" srcId="{BE447388-F2EF-4EC3-8AE8-C74284040016}" destId="{43DB9156-75B7-461B-8BC8-CA5E6F5D47B0}" srcOrd="1" destOrd="0" presId="urn:microsoft.com/office/officeart/2005/8/layout/target3"/>
    <dgm:cxn modelId="{71B4919B-1DA4-4E36-B08D-AC7D80A0DC6A}" type="presOf" srcId="{76DA19B7-B60E-4206-A9E0-EAF963BDB699}" destId="{E27E4BC3-3406-4586-A424-6D8339D80367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07C29197-A7B7-4044-AE0A-22E335FDEDD6}" type="presParOf" srcId="{E27E4BC3-3406-4586-A424-6D8339D80367}" destId="{A73A7158-5E43-4C23-9876-FDD25D485A5E}" srcOrd="0" destOrd="0" presId="urn:microsoft.com/office/officeart/2005/8/layout/target3"/>
    <dgm:cxn modelId="{86010C01-6F5C-4BD2-8844-56F59EBB1257}" type="presParOf" srcId="{E27E4BC3-3406-4586-A424-6D8339D80367}" destId="{85A43DF5-748C-400D-B756-2E83E9E1C3E3}" srcOrd="1" destOrd="0" presId="urn:microsoft.com/office/officeart/2005/8/layout/target3"/>
    <dgm:cxn modelId="{1CA3A643-00DE-4CFA-B9D7-13E4CD538099}" type="presParOf" srcId="{E27E4BC3-3406-4586-A424-6D8339D80367}" destId="{F0494AC3-A1D5-4852-A226-9F53DF7C4EC1}" srcOrd="2" destOrd="0" presId="urn:microsoft.com/office/officeart/2005/8/layout/target3"/>
    <dgm:cxn modelId="{9F5172F8-7FA0-4BC1-864F-E2F55D298705}" type="presParOf" srcId="{E27E4BC3-3406-4586-A424-6D8339D80367}" destId="{60C77AD1-0EE1-4CEA-B8F7-ED332DC7E6E8}" srcOrd="3" destOrd="0" presId="urn:microsoft.com/office/officeart/2005/8/layout/target3"/>
    <dgm:cxn modelId="{235B016C-1077-404F-AD78-A44FD0077740}" type="presParOf" srcId="{E27E4BC3-3406-4586-A424-6D8339D80367}" destId="{31BDEA67-9C92-44DE-9518-F458CAA67B2F}" srcOrd="4" destOrd="0" presId="urn:microsoft.com/office/officeart/2005/8/layout/target3"/>
    <dgm:cxn modelId="{9CBF18C3-8B07-4648-B793-C0B87482670E}" type="presParOf" srcId="{E27E4BC3-3406-4586-A424-6D8339D80367}" destId="{28823338-7FC1-46F6-97C0-2EB2D45A7C5E}" srcOrd="5" destOrd="0" presId="urn:microsoft.com/office/officeart/2005/8/layout/target3"/>
    <dgm:cxn modelId="{83B1B0BF-B46E-4B1A-ADD1-3A5A60BDD613}" type="presParOf" srcId="{E27E4BC3-3406-4586-A424-6D8339D80367}" destId="{A97DAE16-8CD7-4AF6-8975-E6CD367FA65B}" srcOrd="6" destOrd="0" presId="urn:microsoft.com/office/officeart/2005/8/layout/target3"/>
    <dgm:cxn modelId="{55925A9C-3D65-4311-8D4C-36874189B4A9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06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Fidéliser ou conquérir : l’entreprise doit-elle choisir?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 indicateur permet de mesurer </a:t>
          </a:r>
          <a:br>
            <a:rPr lang="fr-FR" sz="2800" b="1" dirty="0" smtClean="0"/>
          </a:br>
          <a:r>
            <a:rPr lang="fr-FR" sz="2800" b="1" dirty="0" smtClean="0"/>
            <a:t>la perte de clients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18333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A341AC29-7EF5-48A4-8C93-37E4539D4BE2}" type="presOf" srcId="{76DA19B7-B60E-4206-A9E0-EAF963BDB699}" destId="{E27E4BC3-3406-4586-A424-6D8339D80367}" srcOrd="0" destOrd="0" presId="urn:microsoft.com/office/officeart/2005/8/layout/target3"/>
    <dgm:cxn modelId="{7F6DA263-C74D-40E0-ACCA-AFB2C9D518F7}" type="presOf" srcId="{BE447388-F2EF-4EC3-8AE8-C74284040016}" destId="{28823338-7FC1-46F6-97C0-2EB2D45A7C5E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6D4E10FB-D16C-45E6-B756-31F103C66E3A}" type="presOf" srcId="{C07A8ED9-A261-47A3-88AD-BB8361E716B2}" destId="{A97DAE16-8CD7-4AF6-8975-E6CD367FA65B}" srcOrd="1" destOrd="0" presId="urn:microsoft.com/office/officeart/2005/8/layout/target3"/>
    <dgm:cxn modelId="{B5D61C6C-75BE-4135-86B8-9254A6D2452B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F9CCFDF8-5970-416B-BED6-0168A04B11E2}" type="presOf" srcId="{BE447388-F2EF-4EC3-8AE8-C74284040016}" destId="{43DB9156-75B7-461B-8BC8-CA5E6F5D47B0}" srcOrd="1" destOrd="0" presId="urn:microsoft.com/office/officeart/2005/8/layout/target3"/>
    <dgm:cxn modelId="{AEBCF41A-26CF-4BC5-9EBF-0A996D8AB323}" type="presParOf" srcId="{E27E4BC3-3406-4586-A424-6D8339D80367}" destId="{A73A7158-5E43-4C23-9876-FDD25D485A5E}" srcOrd="0" destOrd="0" presId="urn:microsoft.com/office/officeart/2005/8/layout/target3"/>
    <dgm:cxn modelId="{E6C98432-56A0-4BC2-87CA-F010F7D946C9}" type="presParOf" srcId="{E27E4BC3-3406-4586-A424-6D8339D80367}" destId="{85A43DF5-748C-400D-B756-2E83E9E1C3E3}" srcOrd="1" destOrd="0" presId="urn:microsoft.com/office/officeart/2005/8/layout/target3"/>
    <dgm:cxn modelId="{D1E67428-A0E1-4423-9509-146382D67192}" type="presParOf" srcId="{E27E4BC3-3406-4586-A424-6D8339D80367}" destId="{F0494AC3-A1D5-4852-A226-9F53DF7C4EC1}" srcOrd="2" destOrd="0" presId="urn:microsoft.com/office/officeart/2005/8/layout/target3"/>
    <dgm:cxn modelId="{D6992BBC-5F5A-4EB8-A3E0-27953ADDBFD9}" type="presParOf" srcId="{E27E4BC3-3406-4586-A424-6D8339D80367}" destId="{60C77AD1-0EE1-4CEA-B8F7-ED332DC7E6E8}" srcOrd="3" destOrd="0" presId="urn:microsoft.com/office/officeart/2005/8/layout/target3"/>
    <dgm:cxn modelId="{0F7F3E96-1911-4ACC-A18E-C2D3F1F8A457}" type="presParOf" srcId="{E27E4BC3-3406-4586-A424-6D8339D80367}" destId="{31BDEA67-9C92-44DE-9518-F458CAA67B2F}" srcOrd="4" destOrd="0" presId="urn:microsoft.com/office/officeart/2005/8/layout/target3"/>
    <dgm:cxn modelId="{0D06C7E1-301B-471B-AA22-C7482B8D593E}" type="presParOf" srcId="{E27E4BC3-3406-4586-A424-6D8339D80367}" destId="{28823338-7FC1-46F6-97C0-2EB2D45A7C5E}" srcOrd="5" destOrd="0" presId="urn:microsoft.com/office/officeart/2005/8/layout/target3"/>
    <dgm:cxn modelId="{EB227024-8986-40A6-9064-D38372F94398}" type="presParOf" srcId="{E27E4BC3-3406-4586-A424-6D8339D80367}" destId="{A97DAE16-8CD7-4AF6-8975-E6CD367FA65B}" srcOrd="6" destOrd="0" presId="urn:microsoft.com/office/officeart/2005/8/layout/target3"/>
    <dgm:cxn modelId="{A2E4A7A9-2970-48F4-8FF0-74CC7B63038C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0" minVer="http://schemas.openxmlformats.org/drawingml/2006/diagram"/>
    </a:ext>
  </dgm:extLst>
</dgm:dataModel>
</file>

<file path=ppt/diagrams/data107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Fidéliser ou conquérir : l’entreprise doit-elle choisir?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 indicateur permet de mesurer </a:t>
          </a:r>
          <a:br>
            <a:rPr lang="fr-FR" sz="2800" b="1" dirty="0" smtClean="0"/>
          </a:br>
          <a:r>
            <a:rPr lang="fr-FR" sz="2800" b="1" dirty="0" smtClean="0"/>
            <a:t>la perte de clients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591DF9E1-DC4B-4FBC-A438-F5B20ED0EA1D}" type="presOf" srcId="{C07A8ED9-A261-47A3-88AD-BB8361E716B2}" destId="{F0494AC3-A1D5-4852-A226-9F53DF7C4EC1}" srcOrd="0" destOrd="0" presId="urn:microsoft.com/office/officeart/2005/8/layout/target3"/>
    <dgm:cxn modelId="{AB24FFB9-2170-4E27-A82C-FE4B7FC89174}" type="presOf" srcId="{BE447388-F2EF-4EC3-8AE8-C74284040016}" destId="{28823338-7FC1-46F6-97C0-2EB2D45A7C5E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2743BEC7-301A-4AF3-8D37-DCBC4C793617}" type="presOf" srcId="{BE447388-F2EF-4EC3-8AE8-C74284040016}" destId="{43DB9156-75B7-461B-8BC8-CA5E6F5D47B0}" srcOrd="1" destOrd="0" presId="urn:microsoft.com/office/officeart/2005/8/layout/target3"/>
    <dgm:cxn modelId="{493DA9B5-B865-4640-9C3A-8413A9378460}" type="presOf" srcId="{C07A8ED9-A261-47A3-88AD-BB8361E716B2}" destId="{A97DAE16-8CD7-4AF6-8975-E6CD367FA65B}" srcOrd="1" destOrd="0" presId="urn:microsoft.com/office/officeart/2005/8/layout/target3"/>
    <dgm:cxn modelId="{3D2019F1-A44E-4B83-8F83-3DC690A49C6C}" type="presOf" srcId="{76DA19B7-B60E-4206-A9E0-EAF963BDB699}" destId="{E27E4BC3-3406-4586-A424-6D8339D80367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99A7C273-3E17-4A1E-800A-D077ADE1B02D}" type="presParOf" srcId="{E27E4BC3-3406-4586-A424-6D8339D80367}" destId="{A73A7158-5E43-4C23-9876-FDD25D485A5E}" srcOrd="0" destOrd="0" presId="urn:microsoft.com/office/officeart/2005/8/layout/target3"/>
    <dgm:cxn modelId="{16FB9BEF-CE1F-4EAE-9577-410BFC5D48DA}" type="presParOf" srcId="{E27E4BC3-3406-4586-A424-6D8339D80367}" destId="{85A43DF5-748C-400D-B756-2E83E9E1C3E3}" srcOrd="1" destOrd="0" presId="urn:microsoft.com/office/officeart/2005/8/layout/target3"/>
    <dgm:cxn modelId="{0E0EFEBA-DF50-4B83-BF6C-AEB6F0353EEA}" type="presParOf" srcId="{E27E4BC3-3406-4586-A424-6D8339D80367}" destId="{F0494AC3-A1D5-4852-A226-9F53DF7C4EC1}" srcOrd="2" destOrd="0" presId="urn:microsoft.com/office/officeart/2005/8/layout/target3"/>
    <dgm:cxn modelId="{0B641293-9095-4FD8-8917-3B611544AACF}" type="presParOf" srcId="{E27E4BC3-3406-4586-A424-6D8339D80367}" destId="{60C77AD1-0EE1-4CEA-B8F7-ED332DC7E6E8}" srcOrd="3" destOrd="0" presId="urn:microsoft.com/office/officeart/2005/8/layout/target3"/>
    <dgm:cxn modelId="{821E3DD7-3C85-4895-89A8-29A5385313F5}" type="presParOf" srcId="{E27E4BC3-3406-4586-A424-6D8339D80367}" destId="{31BDEA67-9C92-44DE-9518-F458CAA67B2F}" srcOrd="4" destOrd="0" presId="urn:microsoft.com/office/officeart/2005/8/layout/target3"/>
    <dgm:cxn modelId="{B14AF572-9E95-4ACE-9DD4-1554CDC01419}" type="presParOf" srcId="{E27E4BC3-3406-4586-A424-6D8339D80367}" destId="{28823338-7FC1-46F6-97C0-2EB2D45A7C5E}" srcOrd="5" destOrd="0" presId="urn:microsoft.com/office/officeart/2005/8/layout/target3"/>
    <dgm:cxn modelId="{BA418D58-1B08-476F-BFC8-CA2960FAD96D}" type="presParOf" srcId="{E27E4BC3-3406-4586-A424-6D8339D80367}" destId="{A97DAE16-8CD7-4AF6-8975-E6CD367FA65B}" srcOrd="6" destOrd="0" presId="urn:microsoft.com/office/officeart/2005/8/layout/target3"/>
    <dgm:cxn modelId="{E7237A24-1CDC-46A4-BED1-B8E7FB508A27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08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Fidéliser ou conquérir : l’entreprise doit-elle choisir?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 indicateur permet de mesurer </a:t>
          </a:r>
          <a:br>
            <a:rPr lang="fr-FR" sz="2800" b="1" dirty="0" smtClean="0"/>
          </a:br>
          <a:r>
            <a:rPr lang="fr-FR" sz="2800" b="1" dirty="0" smtClean="0"/>
            <a:t>la perte de clients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CED819F1-7640-4F52-9E1F-C2EC005E3298}" type="presOf" srcId="{C07A8ED9-A261-47A3-88AD-BB8361E716B2}" destId="{F0494AC3-A1D5-4852-A226-9F53DF7C4EC1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79408DFB-CD6D-40D7-8BC9-55A422818413}" type="presOf" srcId="{BE447388-F2EF-4EC3-8AE8-C74284040016}" destId="{43DB9156-75B7-461B-8BC8-CA5E6F5D47B0}" srcOrd="1" destOrd="0" presId="urn:microsoft.com/office/officeart/2005/8/layout/target3"/>
    <dgm:cxn modelId="{07623CB9-C0D3-479A-95C1-285E186E6047}" type="presOf" srcId="{BE447388-F2EF-4EC3-8AE8-C74284040016}" destId="{28823338-7FC1-46F6-97C0-2EB2D45A7C5E}" srcOrd="0" destOrd="0" presId="urn:microsoft.com/office/officeart/2005/8/layout/target3"/>
    <dgm:cxn modelId="{58C00565-EE55-4530-B05F-8619EE0DDC5E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A4BAE04E-2A70-4D85-9BC9-45EE79666863}" type="presOf" srcId="{76DA19B7-B60E-4206-A9E0-EAF963BDB699}" destId="{E27E4BC3-3406-4586-A424-6D8339D80367}" srcOrd="0" destOrd="0" presId="urn:microsoft.com/office/officeart/2005/8/layout/target3"/>
    <dgm:cxn modelId="{76E6CA63-5F22-4DB8-9568-D301EAC27DB2}" type="presParOf" srcId="{E27E4BC3-3406-4586-A424-6D8339D80367}" destId="{A73A7158-5E43-4C23-9876-FDD25D485A5E}" srcOrd="0" destOrd="0" presId="urn:microsoft.com/office/officeart/2005/8/layout/target3"/>
    <dgm:cxn modelId="{BBA60BFA-0C00-401F-9644-47B0C843AA29}" type="presParOf" srcId="{E27E4BC3-3406-4586-A424-6D8339D80367}" destId="{85A43DF5-748C-400D-B756-2E83E9E1C3E3}" srcOrd="1" destOrd="0" presId="urn:microsoft.com/office/officeart/2005/8/layout/target3"/>
    <dgm:cxn modelId="{C65E84B2-33BA-42E9-9E5E-945AB9AB9ED5}" type="presParOf" srcId="{E27E4BC3-3406-4586-A424-6D8339D80367}" destId="{F0494AC3-A1D5-4852-A226-9F53DF7C4EC1}" srcOrd="2" destOrd="0" presId="urn:microsoft.com/office/officeart/2005/8/layout/target3"/>
    <dgm:cxn modelId="{C22528A2-42E7-4E1A-9944-C737EA6D519C}" type="presParOf" srcId="{E27E4BC3-3406-4586-A424-6D8339D80367}" destId="{60C77AD1-0EE1-4CEA-B8F7-ED332DC7E6E8}" srcOrd="3" destOrd="0" presId="urn:microsoft.com/office/officeart/2005/8/layout/target3"/>
    <dgm:cxn modelId="{CE757D3C-7EE1-4C06-96AB-ECDB25346F44}" type="presParOf" srcId="{E27E4BC3-3406-4586-A424-6D8339D80367}" destId="{31BDEA67-9C92-44DE-9518-F458CAA67B2F}" srcOrd="4" destOrd="0" presId="urn:microsoft.com/office/officeart/2005/8/layout/target3"/>
    <dgm:cxn modelId="{075990E4-B49A-4C05-B806-BB35303D2E5B}" type="presParOf" srcId="{E27E4BC3-3406-4586-A424-6D8339D80367}" destId="{28823338-7FC1-46F6-97C0-2EB2D45A7C5E}" srcOrd="5" destOrd="0" presId="urn:microsoft.com/office/officeart/2005/8/layout/target3"/>
    <dgm:cxn modelId="{F2C35BEC-FD23-4E6A-ADB7-16C0C1F662C7}" type="presParOf" srcId="{E27E4BC3-3406-4586-A424-6D8339D80367}" destId="{A97DAE16-8CD7-4AF6-8975-E6CD367FA65B}" srcOrd="6" destOrd="0" presId="urn:microsoft.com/office/officeart/2005/8/layout/target3"/>
    <dgm:cxn modelId="{642964C4-1677-4DF0-B9B8-A04FCE33DD0F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09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Fidéliser ou conquérir : l’entreprise doit-elle choisir?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 indicateur permet de mesurer </a:t>
          </a:r>
          <a:br>
            <a:rPr lang="fr-FR" sz="2800" b="1" dirty="0" smtClean="0"/>
          </a:br>
          <a:r>
            <a:rPr lang="fr-FR" sz="2800" b="1" dirty="0" smtClean="0"/>
            <a:t>la perte de clients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708A80E7-12D5-49F9-8DAD-FBB39281449E}" type="presOf" srcId="{C07A8ED9-A261-47A3-88AD-BB8361E716B2}" destId="{A97DAE16-8CD7-4AF6-8975-E6CD367FA65B}" srcOrd="1" destOrd="0" presId="urn:microsoft.com/office/officeart/2005/8/layout/target3"/>
    <dgm:cxn modelId="{C80F2363-203F-4A5E-8D81-485E6878CF43}" type="presOf" srcId="{C07A8ED9-A261-47A3-88AD-BB8361E716B2}" destId="{F0494AC3-A1D5-4852-A226-9F53DF7C4EC1}" srcOrd="0" destOrd="0" presId="urn:microsoft.com/office/officeart/2005/8/layout/target3"/>
    <dgm:cxn modelId="{4A7420AA-84A3-4194-AB73-F2F86E36EDB8}" type="presOf" srcId="{76DA19B7-B60E-4206-A9E0-EAF963BDB699}" destId="{E27E4BC3-3406-4586-A424-6D8339D80367}" srcOrd="0" destOrd="0" presId="urn:microsoft.com/office/officeart/2005/8/layout/target3"/>
    <dgm:cxn modelId="{72C999C1-938B-45E7-814C-355582275295}" type="presOf" srcId="{BE447388-F2EF-4EC3-8AE8-C74284040016}" destId="{28823338-7FC1-46F6-97C0-2EB2D45A7C5E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A79040BC-679C-4B30-BCDB-F34A09A80D95}" type="presOf" srcId="{BE447388-F2EF-4EC3-8AE8-C74284040016}" destId="{43DB9156-75B7-461B-8BC8-CA5E6F5D47B0}" srcOrd="1" destOrd="0" presId="urn:microsoft.com/office/officeart/2005/8/layout/target3"/>
    <dgm:cxn modelId="{16D48DC5-BA15-4CF0-A949-D3259A7D0EB0}" type="presParOf" srcId="{E27E4BC3-3406-4586-A424-6D8339D80367}" destId="{A73A7158-5E43-4C23-9876-FDD25D485A5E}" srcOrd="0" destOrd="0" presId="urn:microsoft.com/office/officeart/2005/8/layout/target3"/>
    <dgm:cxn modelId="{00DA9379-B409-44FE-9836-7B976CF927A9}" type="presParOf" srcId="{E27E4BC3-3406-4586-A424-6D8339D80367}" destId="{85A43DF5-748C-400D-B756-2E83E9E1C3E3}" srcOrd="1" destOrd="0" presId="urn:microsoft.com/office/officeart/2005/8/layout/target3"/>
    <dgm:cxn modelId="{4C4FF32D-5A86-47FE-878C-252670D0E847}" type="presParOf" srcId="{E27E4BC3-3406-4586-A424-6D8339D80367}" destId="{F0494AC3-A1D5-4852-A226-9F53DF7C4EC1}" srcOrd="2" destOrd="0" presId="urn:microsoft.com/office/officeart/2005/8/layout/target3"/>
    <dgm:cxn modelId="{D19D5670-32DC-4D1B-A8F7-BB2CAA78DFF9}" type="presParOf" srcId="{E27E4BC3-3406-4586-A424-6D8339D80367}" destId="{60C77AD1-0EE1-4CEA-B8F7-ED332DC7E6E8}" srcOrd="3" destOrd="0" presId="urn:microsoft.com/office/officeart/2005/8/layout/target3"/>
    <dgm:cxn modelId="{084D7F84-94DE-434B-A592-DD21DDD26D10}" type="presParOf" srcId="{E27E4BC3-3406-4586-A424-6D8339D80367}" destId="{31BDEA67-9C92-44DE-9518-F458CAA67B2F}" srcOrd="4" destOrd="0" presId="urn:microsoft.com/office/officeart/2005/8/layout/target3"/>
    <dgm:cxn modelId="{048AD96D-6267-429B-8BDD-2D0C53B46247}" type="presParOf" srcId="{E27E4BC3-3406-4586-A424-6D8339D80367}" destId="{28823338-7FC1-46F6-97C0-2EB2D45A7C5E}" srcOrd="5" destOrd="0" presId="urn:microsoft.com/office/officeart/2005/8/layout/target3"/>
    <dgm:cxn modelId="{6D9EFFD8-0951-4050-B376-79E4FE63BAE5}" type="presParOf" srcId="{E27E4BC3-3406-4586-A424-6D8339D80367}" destId="{A97DAE16-8CD7-4AF6-8975-E6CD367FA65B}" srcOrd="6" destOrd="0" presId="urn:microsoft.com/office/officeart/2005/8/layout/target3"/>
    <dgm:cxn modelId="{8C8E6E40-4331-4EB6-8A66-BF5F4B892925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1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Le consommateur est-il toujours rationnel dans ses choix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A quel type d’achat s’apparente l’achat d’une baguette de pain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85764F3A-6E15-4144-939F-D39D50D69078}" type="presOf" srcId="{C07A8ED9-A261-47A3-88AD-BB8361E716B2}" destId="{A97DAE16-8CD7-4AF6-8975-E6CD367FA65B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9B51D643-1EDC-4674-87B3-49DFBF74FE85}" type="presOf" srcId="{C07A8ED9-A261-47A3-88AD-BB8361E716B2}" destId="{F0494AC3-A1D5-4852-A226-9F53DF7C4EC1}" srcOrd="0" destOrd="0" presId="urn:microsoft.com/office/officeart/2005/8/layout/target3"/>
    <dgm:cxn modelId="{C769BE63-9399-4257-8EA7-BCD260CAEEA9}" type="presOf" srcId="{BE447388-F2EF-4EC3-8AE8-C74284040016}" destId="{43DB9156-75B7-461B-8BC8-CA5E6F5D47B0}" srcOrd="1" destOrd="0" presId="urn:microsoft.com/office/officeart/2005/8/layout/target3"/>
    <dgm:cxn modelId="{0B086B29-DED3-4DE6-8974-0CA88C003071}" type="presOf" srcId="{76DA19B7-B60E-4206-A9E0-EAF963BDB699}" destId="{E27E4BC3-3406-4586-A424-6D8339D80367}" srcOrd="0" destOrd="0" presId="urn:microsoft.com/office/officeart/2005/8/layout/target3"/>
    <dgm:cxn modelId="{DE3BB483-358C-4910-B4A2-96EFA59F370C}" type="presOf" srcId="{BE447388-F2EF-4EC3-8AE8-C74284040016}" destId="{28823338-7FC1-46F6-97C0-2EB2D45A7C5E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FCAEC62E-83F4-4892-BC55-408A414AF341}" type="presParOf" srcId="{E27E4BC3-3406-4586-A424-6D8339D80367}" destId="{A73A7158-5E43-4C23-9876-FDD25D485A5E}" srcOrd="0" destOrd="0" presId="urn:microsoft.com/office/officeart/2005/8/layout/target3"/>
    <dgm:cxn modelId="{F65E4D25-C3CD-4247-97D3-F5D787F554EF}" type="presParOf" srcId="{E27E4BC3-3406-4586-A424-6D8339D80367}" destId="{85A43DF5-748C-400D-B756-2E83E9E1C3E3}" srcOrd="1" destOrd="0" presId="urn:microsoft.com/office/officeart/2005/8/layout/target3"/>
    <dgm:cxn modelId="{8679C0EB-9770-4641-9C1E-3F908453CFB8}" type="presParOf" srcId="{E27E4BC3-3406-4586-A424-6D8339D80367}" destId="{F0494AC3-A1D5-4852-A226-9F53DF7C4EC1}" srcOrd="2" destOrd="0" presId="urn:microsoft.com/office/officeart/2005/8/layout/target3"/>
    <dgm:cxn modelId="{18583628-2BE8-444D-B06E-BC6BF65C86ED}" type="presParOf" srcId="{E27E4BC3-3406-4586-A424-6D8339D80367}" destId="{60C77AD1-0EE1-4CEA-B8F7-ED332DC7E6E8}" srcOrd="3" destOrd="0" presId="urn:microsoft.com/office/officeart/2005/8/layout/target3"/>
    <dgm:cxn modelId="{7F33C15D-B81E-4170-A759-1C8CC97E8975}" type="presParOf" srcId="{E27E4BC3-3406-4586-A424-6D8339D80367}" destId="{31BDEA67-9C92-44DE-9518-F458CAA67B2F}" srcOrd="4" destOrd="0" presId="urn:microsoft.com/office/officeart/2005/8/layout/target3"/>
    <dgm:cxn modelId="{F32D727E-836E-4648-A86D-13AFD826FDEE}" type="presParOf" srcId="{E27E4BC3-3406-4586-A424-6D8339D80367}" destId="{28823338-7FC1-46F6-97C0-2EB2D45A7C5E}" srcOrd="5" destOrd="0" presId="urn:microsoft.com/office/officeart/2005/8/layout/target3"/>
    <dgm:cxn modelId="{40171E93-F5CE-465F-9B4C-435FB03401E0}" type="presParOf" srcId="{E27E4BC3-3406-4586-A424-6D8339D80367}" destId="{A97DAE16-8CD7-4AF6-8975-E6CD367FA65B}" srcOrd="6" destOrd="0" presId="urn:microsoft.com/office/officeart/2005/8/layout/target3"/>
    <dgm:cxn modelId="{2881A7A9-04E8-46D5-8A6A-89D43EEDD464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1" minVer="http://schemas.openxmlformats.org/drawingml/2006/diagram"/>
    </a:ext>
  </dgm:extLst>
</dgm:dataModel>
</file>

<file path=ppt/diagrams/data110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Fidéliser ou conquérir : l’entreprise doit-elle choisir?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200" b="1" dirty="0" smtClean="0"/>
            <a:t>Quel mot se cache derrière cette définition ?</a:t>
          </a:r>
          <a:br>
            <a:rPr lang="fr-FR" sz="2200" b="1" dirty="0" smtClean="0"/>
          </a:br>
          <a:r>
            <a:rPr lang="fr-FR" sz="2200" b="1" dirty="0" smtClean="0"/>
            <a:t>Ensemble des outils et techniques destinées à capter, traiter, analyser des informations relatives aux clients et aux prospects, dans le but de les fidéliser en leur offrant le meilleur service.</a:t>
          </a:r>
          <a:endParaRPr lang="fr-FR" sz="22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18333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66895C16-349E-4933-92C1-D78A78C9E4EF}" type="presOf" srcId="{BE447388-F2EF-4EC3-8AE8-C74284040016}" destId="{43DB9156-75B7-461B-8BC8-CA5E6F5D47B0}" srcOrd="1" destOrd="0" presId="urn:microsoft.com/office/officeart/2005/8/layout/target3"/>
    <dgm:cxn modelId="{12A8007F-9895-4C75-91A8-E830D824E30C}" type="presOf" srcId="{BE447388-F2EF-4EC3-8AE8-C74284040016}" destId="{28823338-7FC1-46F6-97C0-2EB2D45A7C5E}" srcOrd="0" destOrd="0" presId="urn:microsoft.com/office/officeart/2005/8/layout/target3"/>
    <dgm:cxn modelId="{AA105C6A-7810-42F1-B085-187A33FBC39D}" type="presOf" srcId="{C07A8ED9-A261-47A3-88AD-BB8361E716B2}" destId="{F0494AC3-A1D5-4852-A226-9F53DF7C4EC1}" srcOrd="0" destOrd="0" presId="urn:microsoft.com/office/officeart/2005/8/layout/target3"/>
    <dgm:cxn modelId="{F899EA2E-C895-406D-A5BA-B6A6FC6FF5A6}" type="presOf" srcId="{76DA19B7-B60E-4206-A9E0-EAF963BDB699}" destId="{E27E4BC3-3406-4586-A424-6D8339D80367}" srcOrd="0" destOrd="0" presId="urn:microsoft.com/office/officeart/2005/8/layout/target3"/>
    <dgm:cxn modelId="{BFD4ED3C-4C2C-4EDD-9495-00DFAA5EFA37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F6E93A3A-0DC2-43A6-9888-F42E0B9D88D1}" type="presParOf" srcId="{E27E4BC3-3406-4586-A424-6D8339D80367}" destId="{A73A7158-5E43-4C23-9876-FDD25D485A5E}" srcOrd="0" destOrd="0" presId="urn:microsoft.com/office/officeart/2005/8/layout/target3"/>
    <dgm:cxn modelId="{302526DC-94C4-490B-ABBC-FB15EDAA1BD6}" type="presParOf" srcId="{E27E4BC3-3406-4586-A424-6D8339D80367}" destId="{85A43DF5-748C-400D-B756-2E83E9E1C3E3}" srcOrd="1" destOrd="0" presId="urn:microsoft.com/office/officeart/2005/8/layout/target3"/>
    <dgm:cxn modelId="{ECE1C91B-F383-495B-87D7-E1D993BB4CD2}" type="presParOf" srcId="{E27E4BC3-3406-4586-A424-6D8339D80367}" destId="{F0494AC3-A1D5-4852-A226-9F53DF7C4EC1}" srcOrd="2" destOrd="0" presId="urn:microsoft.com/office/officeart/2005/8/layout/target3"/>
    <dgm:cxn modelId="{E40A5CE2-94F9-4548-88A5-DC0F2F98C6C0}" type="presParOf" srcId="{E27E4BC3-3406-4586-A424-6D8339D80367}" destId="{60C77AD1-0EE1-4CEA-B8F7-ED332DC7E6E8}" srcOrd="3" destOrd="0" presId="urn:microsoft.com/office/officeart/2005/8/layout/target3"/>
    <dgm:cxn modelId="{95ACF73F-B13F-4C5E-905B-2A255B33FBD4}" type="presParOf" srcId="{E27E4BC3-3406-4586-A424-6D8339D80367}" destId="{31BDEA67-9C92-44DE-9518-F458CAA67B2F}" srcOrd="4" destOrd="0" presId="urn:microsoft.com/office/officeart/2005/8/layout/target3"/>
    <dgm:cxn modelId="{6A229DF4-B299-42DF-AB77-9C2C16257477}" type="presParOf" srcId="{E27E4BC3-3406-4586-A424-6D8339D80367}" destId="{28823338-7FC1-46F6-97C0-2EB2D45A7C5E}" srcOrd="5" destOrd="0" presId="urn:microsoft.com/office/officeart/2005/8/layout/target3"/>
    <dgm:cxn modelId="{F7E6EA74-9222-48E0-8F4D-2EA69FAFBFCB}" type="presParOf" srcId="{E27E4BC3-3406-4586-A424-6D8339D80367}" destId="{A97DAE16-8CD7-4AF6-8975-E6CD367FA65B}" srcOrd="6" destOrd="0" presId="urn:microsoft.com/office/officeart/2005/8/layout/target3"/>
    <dgm:cxn modelId="{DA72F491-0851-4BF2-807D-E1F80310697E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0" minVer="http://schemas.openxmlformats.org/drawingml/2006/diagram"/>
    </a:ext>
  </dgm:extLst>
</dgm:dataModel>
</file>

<file path=ppt/diagrams/data111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Fidéliser ou conquérir : l’entreprise doit-elle choisir?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000" b="1" dirty="0" smtClean="0"/>
            <a:t>Quel mot se cache derrière cette définition ?</a:t>
          </a:r>
          <a:br>
            <a:rPr lang="fr-FR" sz="2000" b="1" dirty="0" smtClean="0"/>
          </a:br>
          <a:r>
            <a:rPr lang="fr-FR" sz="2000" b="1" dirty="0" smtClean="0"/>
            <a:t>Ensemble des outils et techniques destinées à capter, traiter, analyser des informations relatives aux clients et aux prospects, dans le but de les fidéliser en leur offrant le meilleur service.</a:t>
          </a:r>
          <a:endParaRPr lang="fr-FR" sz="20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AC5DC881-9BA7-481A-9ABD-4E36AA9AB54F}" type="presOf" srcId="{BE447388-F2EF-4EC3-8AE8-C74284040016}" destId="{43DB9156-75B7-461B-8BC8-CA5E6F5D47B0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2C35583B-3570-46D0-BD8D-751AB3636FBA}" type="presOf" srcId="{C07A8ED9-A261-47A3-88AD-BB8361E716B2}" destId="{F0494AC3-A1D5-4852-A226-9F53DF7C4EC1}" srcOrd="0" destOrd="0" presId="urn:microsoft.com/office/officeart/2005/8/layout/target3"/>
    <dgm:cxn modelId="{113B87FC-4AE1-4A73-BCD1-34152D32D1E4}" type="presOf" srcId="{BE447388-F2EF-4EC3-8AE8-C74284040016}" destId="{28823338-7FC1-46F6-97C0-2EB2D45A7C5E}" srcOrd="0" destOrd="0" presId="urn:microsoft.com/office/officeart/2005/8/layout/target3"/>
    <dgm:cxn modelId="{81AA10CB-5636-4269-864C-9633632901F1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2C6B0837-7CEF-4E83-823C-FF4669C85002}" type="presOf" srcId="{76DA19B7-B60E-4206-A9E0-EAF963BDB699}" destId="{E27E4BC3-3406-4586-A424-6D8339D80367}" srcOrd="0" destOrd="0" presId="urn:microsoft.com/office/officeart/2005/8/layout/target3"/>
    <dgm:cxn modelId="{AA52CE3F-AA1E-469E-A101-B8EC2B24EEF5}" type="presParOf" srcId="{E27E4BC3-3406-4586-A424-6D8339D80367}" destId="{A73A7158-5E43-4C23-9876-FDD25D485A5E}" srcOrd="0" destOrd="0" presId="urn:microsoft.com/office/officeart/2005/8/layout/target3"/>
    <dgm:cxn modelId="{FD88D9CA-4B71-4B27-9621-706431406BD2}" type="presParOf" srcId="{E27E4BC3-3406-4586-A424-6D8339D80367}" destId="{85A43DF5-748C-400D-B756-2E83E9E1C3E3}" srcOrd="1" destOrd="0" presId="urn:microsoft.com/office/officeart/2005/8/layout/target3"/>
    <dgm:cxn modelId="{9B56AC40-24AF-40DA-ADFB-CE37923CAACC}" type="presParOf" srcId="{E27E4BC3-3406-4586-A424-6D8339D80367}" destId="{F0494AC3-A1D5-4852-A226-9F53DF7C4EC1}" srcOrd="2" destOrd="0" presId="urn:microsoft.com/office/officeart/2005/8/layout/target3"/>
    <dgm:cxn modelId="{A3A73781-2E37-4CFB-833D-D07D094C87AC}" type="presParOf" srcId="{E27E4BC3-3406-4586-A424-6D8339D80367}" destId="{60C77AD1-0EE1-4CEA-B8F7-ED332DC7E6E8}" srcOrd="3" destOrd="0" presId="urn:microsoft.com/office/officeart/2005/8/layout/target3"/>
    <dgm:cxn modelId="{3A6DD9A2-8A29-458B-816C-8BA2A1A19D09}" type="presParOf" srcId="{E27E4BC3-3406-4586-A424-6D8339D80367}" destId="{31BDEA67-9C92-44DE-9518-F458CAA67B2F}" srcOrd="4" destOrd="0" presId="urn:microsoft.com/office/officeart/2005/8/layout/target3"/>
    <dgm:cxn modelId="{33B763A4-3368-4D15-B358-4D1022FEAC0E}" type="presParOf" srcId="{E27E4BC3-3406-4586-A424-6D8339D80367}" destId="{28823338-7FC1-46F6-97C0-2EB2D45A7C5E}" srcOrd="5" destOrd="0" presId="urn:microsoft.com/office/officeart/2005/8/layout/target3"/>
    <dgm:cxn modelId="{F62D0AB1-6468-491A-A841-97030DA76C41}" type="presParOf" srcId="{E27E4BC3-3406-4586-A424-6D8339D80367}" destId="{A97DAE16-8CD7-4AF6-8975-E6CD367FA65B}" srcOrd="6" destOrd="0" presId="urn:microsoft.com/office/officeart/2005/8/layout/target3"/>
    <dgm:cxn modelId="{8287807B-04CF-4D5D-99E4-AF7166D4C33B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12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Fidéliser ou conquérir : l’entreprise doit-elle choisir?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000" b="1" dirty="0" smtClean="0"/>
            <a:t>Quel mot se cache derrière cette définition ?</a:t>
          </a:r>
          <a:br>
            <a:rPr lang="fr-FR" sz="2000" b="1" dirty="0" smtClean="0"/>
          </a:br>
          <a:r>
            <a:rPr lang="fr-FR" sz="2000" b="1" dirty="0" smtClean="0"/>
            <a:t>Ensemble des outils et techniques destinées à capter, traiter, analyser des informations relatives aux clients et aux prospects, dans le but de les fidéliser en leur offrant le meilleur service.</a:t>
          </a:r>
          <a:endParaRPr lang="fr-FR" sz="20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FC4D82E8-5ECA-4E74-A7EE-2BF1BFE3DAAB}" type="presOf" srcId="{C07A8ED9-A261-47A3-88AD-BB8361E716B2}" destId="{A97DAE16-8CD7-4AF6-8975-E6CD367FA65B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39BA2558-4BBA-48BD-8267-F3A61C575DB6}" type="presOf" srcId="{BE447388-F2EF-4EC3-8AE8-C74284040016}" destId="{28823338-7FC1-46F6-97C0-2EB2D45A7C5E}" srcOrd="0" destOrd="0" presId="urn:microsoft.com/office/officeart/2005/8/layout/target3"/>
    <dgm:cxn modelId="{A9073891-452A-449F-910B-EA49BF8A9942}" type="presOf" srcId="{76DA19B7-B60E-4206-A9E0-EAF963BDB699}" destId="{E27E4BC3-3406-4586-A424-6D8339D80367}" srcOrd="0" destOrd="0" presId="urn:microsoft.com/office/officeart/2005/8/layout/target3"/>
    <dgm:cxn modelId="{87D29CF8-8A99-4362-B800-C32E489803B4}" type="presOf" srcId="{BE447388-F2EF-4EC3-8AE8-C74284040016}" destId="{43DB9156-75B7-461B-8BC8-CA5E6F5D47B0}" srcOrd="1" destOrd="0" presId="urn:microsoft.com/office/officeart/2005/8/layout/target3"/>
    <dgm:cxn modelId="{D650DEA9-DCFA-4F64-A74A-FE5E24E114C0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88D6326B-ED55-471E-8804-0EA479BB9A2D}" type="presParOf" srcId="{E27E4BC3-3406-4586-A424-6D8339D80367}" destId="{A73A7158-5E43-4C23-9876-FDD25D485A5E}" srcOrd="0" destOrd="0" presId="urn:microsoft.com/office/officeart/2005/8/layout/target3"/>
    <dgm:cxn modelId="{3AFAAB87-1FF2-4354-8495-02CEBF9EE8B8}" type="presParOf" srcId="{E27E4BC3-3406-4586-A424-6D8339D80367}" destId="{85A43DF5-748C-400D-B756-2E83E9E1C3E3}" srcOrd="1" destOrd="0" presId="urn:microsoft.com/office/officeart/2005/8/layout/target3"/>
    <dgm:cxn modelId="{B5FECB39-3028-4877-B306-F95ADA0BA95E}" type="presParOf" srcId="{E27E4BC3-3406-4586-A424-6D8339D80367}" destId="{F0494AC3-A1D5-4852-A226-9F53DF7C4EC1}" srcOrd="2" destOrd="0" presId="urn:microsoft.com/office/officeart/2005/8/layout/target3"/>
    <dgm:cxn modelId="{3ED1659F-9001-42AE-B9B5-5BE387FF1369}" type="presParOf" srcId="{E27E4BC3-3406-4586-A424-6D8339D80367}" destId="{60C77AD1-0EE1-4CEA-B8F7-ED332DC7E6E8}" srcOrd="3" destOrd="0" presId="urn:microsoft.com/office/officeart/2005/8/layout/target3"/>
    <dgm:cxn modelId="{60284066-84EE-44D7-85E6-5CBF11E65B6D}" type="presParOf" srcId="{E27E4BC3-3406-4586-A424-6D8339D80367}" destId="{31BDEA67-9C92-44DE-9518-F458CAA67B2F}" srcOrd="4" destOrd="0" presId="urn:microsoft.com/office/officeart/2005/8/layout/target3"/>
    <dgm:cxn modelId="{596C3CAA-6D0C-46D2-950A-683048A24392}" type="presParOf" srcId="{E27E4BC3-3406-4586-A424-6D8339D80367}" destId="{28823338-7FC1-46F6-97C0-2EB2D45A7C5E}" srcOrd="5" destOrd="0" presId="urn:microsoft.com/office/officeart/2005/8/layout/target3"/>
    <dgm:cxn modelId="{AF4D0265-4991-41AB-83FF-2424330F1A22}" type="presParOf" srcId="{E27E4BC3-3406-4586-A424-6D8339D80367}" destId="{A97DAE16-8CD7-4AF6-8975-E6CD367FA65B}" srcOrd="6" destOrd="0" presId="urn:microsoft.com/office/officeart/2005/8/layout/target3"/>
    <dgm:cxn modelId="{2B8BBD01-D009-4DFE-A329-92D249EB7332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13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Fidéliser ou conquérir : l’entreprise doit-elle choisir?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000" b="1" dirty="0" smtClean="0"/>
            <a:t>Quel mot se cache derrière cette définition ?</a:t>
          </a:r>
          <a:br>
            <a:rPr lang="fr-FR" sz="2000" b="1" dirty="0" smtClean="0"/>
          </a:br>
          <a:r>
            <a:rPr lang="fr-FR" sz="2000" b="1" dirty="0" smtClean="0"/>
            <a:t>Ensemble des outils et techniques destinées à capter, traiter, analyser des informations relatives aux clients et aux prospects, dans le but de les fidéliser en leur offrant le meilleur service.</a:t>
          </a:r>
          <a:endParaRPr lang="fr-FR" sz="20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45F3AA14-7830-40C0-AF08-B71869DFB667}" type="presOf" srcId="{BE447388-F2EF-4EC3-8AE8-C74284040016}" destId="{43DB9156-75B7-461B-8BC8-CA5E6F5D47B0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67FED012-E956-48A2-A3A5-78D21834D5E2}" type="presOf" srcId="{C07A8ED9-A261-47A3-88AD-BB8361E716B2}" destId="{A97DAE16-8CD7-4AF6-8975-E6CD367FA65B}" srcOrd="1" destOrd="0" presId="urn:microsoft.com/office/officeart/2005/8/layout/target3"/>
    <dgm:cxn modelId="{7FE45430-8629-481B-B1D0-5B1AB04094E8}" type="presOf" srcId="{C07A8ED9-A261-47A3-88AD-BB8361E716B2}" destId="{F0494AC3-A1D5-4852-A226-9F53DF7C4EC1}" srcOrd="0" destOrd="0" presId="urn:microsoft.com/office/officeart/2005/8/layout/target3"/>
    <dgm:cxn modelId="{7F6686B6-D15C-4B97-86DE-E4EB6634C613}" type="presOf" srcId="{76DA19B7-B60E-4206-A9E0-EAF963BDB699}" destId="{E27E4BC3-3406-4586-A424-6D8339D80367}" srcOrd="0" destOrd="0" presId="urn:microsoft.com/office/officeart/2005/8/layout/target3"/>
    <dgm:cxn modelId="{2169B37B-E802-4107-83B1-DDC4518C9CD6}" type="presOf" srcId="{BE447388-F2EF-4EC3-8AE8-C74284040016}" destId="{28823338-7FC1-46F6-97C0-2EB2D45A7C5E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887F9C12-2A65-4128-89B7-88A559BBEC05}" type="presParOf" srcId="{E27E4BC3-3406-4586-A424-6D8339D80367}" destId="{A73A7158-5E43-4C23-9876-FDD25D485A5E}" srcOrd="0" destOrd="0" presId="urn:microsoft.com/office/officeart/2005/8/layout/target3"/>
    <dgm:cxn modelId="{7690A197-1A79-43E1-90FB-1E0FB376C00A}" type="presParOf" srcId="{E27E4BC3-3406-4586-A424-6D8339D80367}" destId="{85A43DF5-748C-400D-B756-2E83E9E1C3E3}" srcOrd="1" destOrd="0" presId="urn:microsoft.com/office/officeart/2005/8/layout/target3"/>
    <dgm:cxn modelId="{27779552-F3D8-43D8-8BA1-48771DC196CA}" type="presParOf" srcId="{E27E4BC3-3406-4586-A424-6D8339D80367}" destId="{F0494AC3-A1D5-4852-A226-9F53DF7C4EC1}" srcOrd="2" destOrd="0" presId="urn:microsoft.com/office/officeart/2005/8/layout/target3"/>
    <dgm:cxn modelId="{D1D0521E-F0E3-458D-9F60-4912F24E2334}" type="presParOf" srcId="{E27E4BC3-3406-4586-A424-6D8339D80367}" destId="{60C77AD1-0EE1-4CEA-B8F7-ED332DC7E6E8}" srcOrd="3" destOrd="0" presId="urn:microsoft.com/office/officeart/2005/8/layout/target3"/>
    <dgm:cxn modelId="{4FC0B52B-A4A3-4960-8C65-87C201E49C6F}" type="presParOf" srcId="{E27E4BC3-3406-4586-A424-6D8339D80367}" destId="{31BDEA67-9C92-44DE-9518-F458CAA67B2F}" srcOrd="4" destOrd="0" presId="urn:microsoft.com/office/officeart/2005/8/layout/target3"/>
    <dgm:cxn modelId="{32AE4595-9ABE-45B9-8885-2257B5EB458F}" type="presParOf" srcId="{E27E4BC3-3406-4586-A424-6D8339D80367}" destId="{28823338-7FC1-46F6-97C0-2EB2D45A7C5E}" srcOrd="5" destOrd="0" presId="urn:microsoft.com/office/officeart/2005/8/layout/target3"/>
    <dgm:cxn modelId="{BDE41AA4-01FA-4FFC-9B90-1787BBD50FF7}" type="presParOf" srcId="{E27E4BC3-3406-4586-A424-6D8339D80367}" destId="{A97DAE16-8CD7-4AF6-8975-E6CD367FA65B}" srcOrd="6" destOrd="0" presId="urn:microsoft.com/office/officeart/2005/8/layout/target3"/>
    <dgm:cxn modelId="{2532FA67-520E-4DD0-B6EA-36AF1104EF69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14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durable est-elle un mythe ou une réalité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200" b="1" dirty="0" smtClean="0"/>
            <a:t>Comment appelle-t-on un consommateur qui adopte une consommation responsable, en réfléchissant sur les conséquences sociales et environnementales </a:t>
          </a:r>
          <a:br>
            <a:rPr lang="fr-FR" sz="2200" b="1" dirty="0" smtClean="0"/>
          </a:br>
          <a:r>
            <a:rPr lang="fr-FR" sz="2200" b="1" dirty="0" smtClean="0"/>
            <a:t>de son acte d’achat ?</a:t>
          </a:r>
          <a:endParaRPr lang="fr-FR" sz="22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18333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9CAD3B67-4267-4417-A33B-2DB5D9E378E5}" type="presOf" srcId="{76DA19B7-B60E-4206-A9E0-EAF963BDB699}" destId="{E27E4BC3-3406-4586-A424-6D8339D80367}" srcOrd="0" destOrd="0" presId="urn:microsoft.com/office/officeart/2005/8/layout/target3"/>
    <dgm:cxn modelId="{07361B8E-67FA-4BE4-8DB5-F6063D4FA157}" type="presOf" srcId="{BE447388-F2EF-4EC3-8AE8-C74284040016}" destId="{43DB9156-75B7-461B-8BC8-CA5E6F5D47B0}" srcOrd="1" destOrd="0" presId="urn:microsoft.com/office/officeart/2005/8/layout/target3"/>
    <dgm:cxn modelId="{ACA71433-215D-49E7-A518-99708D682AE8}" type="presOf" srcId="{C07A8ED9-A261-47A3-88AD-BB8361E716B2}" destId="{F0494AC3-A1D5-4852-A226-9F53DF7C4EC1}" srcOrd="0" destOrd="0" presId="urn:microsoft.com/office/officeart/2005/8/layout/target3"/>
    <dgm:cxn modelId="{0C73C843-EE05-463F-8836-5D19EF9B7710}" type="presOf" srcId="{C07A8ED9-A261-47A3-88AD-BB8361E716B2}" destId="{A97DAE16-8CD7-4AF6-8975-E6CD367FA65B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5600C909-C371-4FBE-9F7B-9A90738CFDD3}" type="presOf" srcId="{BE447388-F2EF-4EC3-8AE8-C74284040016}" destId="{28823338-7FC1-46F6-97C0-2EB2D45A7C5E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1B5C7212-17BC-4155-86C7-9CE6BF31F8C5}" type="presParOf" srcId="{E27E4BC3-3406-4586-A424-6D8339D80367}" destId="{A73A7158-5E43-4C23-9876-FDD25D485A5E}" srcOrd="0" destOrd="0" presId="urn:microsoft.com/office/officeart/2005/8/layout/target3"/>
    <dgm:cxn modelId="{A4AFCD39-7295-48CD-9ABF-EE8B5122C667}" type="presParOf" srcId="{E27E4BC3-3406-4586-A424-6D8339D80367}" destId="{85A43DF5-748C-400D-B756-2E83E9E1C3E3}" srcOrd="1" destOrd="0" presId="urn:microsoft.com/office/officeart/2005/8/layout/target3"/>
    <dgm:cxn modelId="{1E28580F-2368-46A4-809B-1848A8CD806E}" type="presParOf" srcId="{E27E4BC3-3406-4586-A424-6D8339D80367}" destId="{F0494AC3-A1D5-4852-A226-9F53DF7C4EC1}" srcOrd="2" destOrd="0" presId="urn:microsoft.com/office/officeart/2005/8/layout/target3"/>
    <dgm:cxn modelId="{62CED4D9-E5CB-4539-B06C-22320239502C}" type="presParOf" srcId="{E27E4BC3-3406-4586-A424-6D8339D80367}" destId="{60C77AD1-0EE1-4CEA-B8F7-ED332DC7E6E8}" srcOrd="3" destOrd="0" presId="urn:microsoft.com/office/officeart/2005/8/layout/target3"/>
    <dgm:cxn modelId="{C2BA14DE-BB08-4560-B71D-5A6C01D61086}" type="presParOf" srcId="{E27E4BC3-3406-4586-A424-6D8339D80367}" destId="{31BDEA67-9C92-44DE-9518-F458CAA67B2F}" srcOrd="4" destOrd="0" presId="urn:microsoft.com/office/officeart/2005/8/layout/target3"/>
    <dgm:cxn modelId="{FB94DFF8-32EE-4F75-A828-0EF64AE4EFE7}" type="presParOf" srcId="{E27E4BC3-3406-4586-A424-6D8339D80367}" destId="{28823338-7FC1-46F6-97C0-2EB2D45A7C5E}" srcOrd="5" destOrd="0" presId="urn:microsoft.com/office/officeart/2005/8/layout/target3"/>
    <dgm:cxn modelId="{BC8396E4-6921-4814-A1EC-8CA503E9AF27}" type="presParOf" srcId="{E27E4BC3-3406-4586-A424-6D8339D80367}" destId="{A97DAE16-8CD7-4AF6-8975-E6CD367FA65B}" srcOrd="6" destOrd="0" presId="urn:microsoft.com/office/officeart/2005/8/layout/target3"/>
    <dgm:cxn modelId="{A4D45A16-B861-458C-A113-4E35EA73C8F8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0" minVer="http://schemas.openxmlformats.org/drawingml/2006/diagram"/>
    </a:ext>
  </dgm:extLst>
</dgm:dataModel>
</file>

<file path=ppt/diagrams/data115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durable est-elle un mythe ou une réalité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000" b="1" dirty="0" smtClean="0"/>
            <a:t>Comment appelle-t-on un consommateur qui adopte une consommation responsable, en réfléchissant sur les conséquences sociales et environnementales </a:t>
          </a:r>
          <a:br>
            <a:rPr lang="fr-FR" sz="2000" b="1" dirty="0" smtClean="0"/>
          </a:br>
          <a:r>
            <a:rPr lang="fr-FR" sz="2000" b="1" dirty="0" smtClean="0"/>
            <a:t>de son acte d’achat ?</a:t>
          </a:r>
          <a:endParaRPr lang="fr-FR" sz="20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AAAEC73A-9A7A-4FE0-8357-8E63EE05E4AE}" type="presOf" srcId="{C07A8ED9-A261-47A3-88AD-BB8361E716B2}" destId="{A97DAE16-8CD7-4AF6-8975-E6CD367FA65B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1B04B847-4CCC-46C0-A05F-528A19671310}" type="presOf" srcId="{BE447388-F2EF-4EC3-8AE8-C74284040016}" destId="{43DB9156-75B7-461B-8BC8-CA5E6F5D47B0}" srcOrd="1" destOrd="0" presId="urn:microsoft.com/office/officeart/2005/8/layout/target3"/>
    <dgm:cxn modelId="{092BCE4D-AA17-4863-9AC4-18C9E91A85A9}" type="presOf" srcId="{76DA19B7-B60E-4206-A9E0-EAF963BDB699}" destId="{E27E4BC3-3406-4586-A424-6D8339D80367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8FCC6405-391E-4993-B8F2-F08DF068035D}" type="presOf" srcId="{C07A8ED9-A261-47A3-88AD-BB8361E716B2}" destId="{F0494AC3-A1D5-4852-A226-9F53DF7C4EC1}" srcOrd="0" destOrd="0" presId="urn:microsoft.com/office/officeart/2005/8/layout/target3"/>
    <dgm:cxn modelId="{514DECB7-8E2D-4991-9878-F9C12C5C2BC6}" type="presOf" srcId="{BE447388-F2EF-4EC3-8AE8-C74284040016}" destId="{28823338-7FC1-46F6-97C0-2EB2D45A7C5E}" srcOrd="0" destOrd="0" presId="urn:microsoft.com/office/officeart/2005/8/layout/target3"/>
    <dgm:cxn modelId="{B3F5815F-D772-4EA9-AB0D-C92560EB992C}" type="presParOf" srcId="{E27E4BC3-3406-4586-A424-6D8339D80367}" destId="{A73A7158-5E43-4C23-9876-FDD25D485A5E}" srcOrd="0" destOrd="0" presId="urn:microsoft.com/office/officeart/2005/8/layout/target3"/>
    <dgm:cxn modelId="{F124AAA3-A108-4697-B816-C4054B197477}" type="presParOf" srcId="{E27E4BC3-3406-4586-A424-6D8339D80367}" destId="{85A43DF5-748C-400D-B756-2E83E9E1C3E3}" srcOrd="1" destOrd="0" presId="urn:microsoft.com/office/officeart/2005/8/layout/target3"/>
    <dgm:cxn modelId="{5FEC35B5-F647-426D-9058-C80555E8B96C}" type="presParOf" srcId="{E27E4BC3-3406-4586-A424-6D8339D80367}" destId="{F0494AC3-A1D5-4852-A226-9F53DF7C4EC1}" srcOrd="2" destOrd="0" presId="urn:microsoft.com/office/officeart/2005/8/layout/target3"/>
    <dgm:cxn modelId="{A8B6BC1D-C5ED-43E4-90D1-0291BD215E74}" type="presParOf" srcId="{E27E4BC3-3406-4586-A424-6D8339D80367}" destId="{60C77AD1-0EE1-4CEA-B8F7-ED332DC7E6E8}" srcOrd="3" destOrd="0" presId="urn:microsoft.com/office/officeart/2005/8/layout/target3"/>
    <dgm:cxn modelId="{7B0AF6A9-266E-46CB-9DE1-1752A8C8FB32}" type="presParOf" srcId="{E27E4BC3-3406-4586-A424-6D8339D80367}" destId="{31BDEA67-9C92-44DE-9518-F458CAA67B2F}" srcOrd="4" destOrd="0" presId="urn:microsoft.com/office/officeart/2005/8/layout/target3"/>
    <dgm:cxn modelId="{3E3176E9-67E2-4A59-B8E3-D1563EDCB412}" type="presParOf" srcId="{E27E4BC3-3406-4586-A424-6D8339D80367}" destId="{28823338-7FC1-46F6-97C0-2EB2D45A7C5E}" srcOrd="5" destOrd="0" presId="urn:microsoft.com/office/officeart/2005/8/layout/target3"/>
    <dgm:cxn modelId="{FB3FF9A5-8681-4932-8F46-3102EAFF8D2D}" type="presParOf" srcId="{E27E4BC3-3406-4586-A424-6D8339D80367}" destId="{A97DAE16-8CD7-4AF6-8975-E6CD367FA65B}" srcOrd="6" destOrd="0" presId="urn:microsoft.com/office/officeart/2005/8/layout/target3"/>
    <dgm:cxn modelId="{13EE3248-024F-4C48-B57A-337A91125471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16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durable est-elle un mythe ou une réalité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000" b="1" dirty="0" smtClean="0"/>
            <a:t>Comment appelle-t-on un consommateur qui adopte une consommation responsable, en réfléchissant sur les conséquences sociales et environnementales </a:t>
          </a:r>
          <a:br>
            <a:rPr lang="fr-FR" sz="2000" b="1" dirty="0" smtClean="0"/>
          </a:br>
          <a:r>
            <a:rPr lang="fr-FR" sz="2000" b="1" dirty="0" smtClean="0"/>
            <a:t>de son acte d’achat ?</a:t>
          </a:r>
          <a:endParaRPr lang="fr-FR" sz="20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7415AC93-5E5D-4FEF-870B-14657BE90ACF}" type="presOf" srcId="{BE447388-F2EF-4EC3-8AE8-C74284040016}" destId="{28823338-7FC1-46F6-97C0-2EB2D45A7C5E}" srcOrd="0" destOrd="0" presId="urn:microsoft.com/office/officeart/2005/8/layout/target3"/>
    <dgm:cxn modelId="{4EE908B1-36F6-461C-86E3-BE631C65C815}" type="presOf" srcId="{76DA19B7-B60E-4206-A9E0-EAF963BDB699}" destId="{E27E4BC3-3406-4586-A424-6D8339D80367}" srcOrd="0" destOrd="0" presId="urn:microsoft.com/office/officeart/2005/8/layout/target3"/>
    <dgm:cxn modelId="{974F1CE6-D339-4786-819E-DA7C596A2095}" type="presOf" srcId="{C07A8ED9-A261-47A3-88AD-BB8361E716B2}" destId="{F0494AC3-A1D5-4852-A226-9F53DF7C4EC1}" srcOrd="0" destOrd="0" presId="urn:microsoft.com/office/officeart/2005/8/layout/target3"/>
    <dgm:cxn modelId="{3286D4D0-7B49-45D0-9582-B58DDFB08BD2}" type="presOf" srcId="{C07A8ED9-A261-47A3-88AD-BB8361E716B2}" destId="{A97DAE16-8CD7-4AF6-8975-E6CD367FA65B}" srcOrd="1" destOrd="0" presId="urn:microsoft.com/office/officeart/2005/8/layout/target3"/>
    <dgm:cxn modelId="{5315BC10-C6CE-4CEB-966B-BBDF7FA8C4E8}" type="presOf" srcId="{BE447388-F2EF-4EC3-8AE8-C74284040016}" destId="{43DB9156-75B7-461B-8BC8-CA5E6F5D47B0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652B7920-8F40-4BED-BA04-73BDA87427BB}" type="presParOf" srcId="{E27E4BC3-3406-4586-A424-6D8339D80367}" destId="{A73A7158-5E43-4C23-9876-FDD25D485A5E}" srcOrd="0" destOrd="0" presId="urn:microsoft.com/office/officeart/2005/8/layout/target3"/>
    <dgm:cxn modelId="{DA5088AB-1832-401C-AAC6-F4C202DEE3B1}" type="presParOf" srcId="{E27E4BC3-3406-4586-A424-6D8339D80367}" destId="{85A43DF5-748C-400D-B756-2E83E9E1C3E3}" srcOrd="1" destOrd="0" presId="urn:microsoft.com/office/officeart/2005/8/layout/target3"/>
    <dgm:cxn modelId="{44060017-6F31-42FF-A5EA-A255E5635AAF}" type="presParOf" srcId="{E27E4BC3-3406-4586-A424-6D8339D80367}" destId="{F0494AC3-A1D5-4852-A226-9F53DF7C4EC1}" srcOrd="2" destOrd="0" presId="urn:microsoft.com/office/officeart/2005/8/layout/target3"/>
    <dgm:cxn modelId="{12D48141-B023-4C8E-A767-00FA7672BFE8}" type="presParOf" srcId="{E27E4BC3-3406-4586-A424-6D8339D80367}" destId="{60C77AD1-0EE1-4CEA-B8F7-ED332DC7E6E8}" srcOrd="3" destOrd="0" presId="urn:microsoft.com/office/officeart/2005/8/layout/target3"/>
    <dgm:cxn modelId="{ACEAEA2F-3D96-47F3-A3FD-C0FBC07F6B44}" type="presParOf" srcId="{E27E4BC3-3406-4586-A424-6D8339D80367}" destId="{31BDEA67-9C92-44DE-9518-F458CAA67B2F}" srcOrd="4" destOrd="0" presId="urn:microsoft.com/office/officeart/2005/8/layout/target3"/>
    <dgm:cxn modelId="{DDE90296-FB8D-447E-A38F-FB83923ED0C4}" type="presParOf" srcId="{E27E4BC3-3406-4586-A424-6D8339D80367}" destId="{28823338-7FC1-46F6-97C0-2EB2D45A7C5E}" srcOrd="5" destOrd="0" presId="urn:microsoft.com/office/officeart/2005/8/layout/target3"/>
    <dgm:cxn modelId="{C195B02E-C434-4B8E-B8BB-2EA2A1A43AA1}" type="presParOf" srcId="{E27E4BC3-3406-4586-A424-6D8339D80367}" destId="{A97DAE16-8CD7-4AF6-8975-E6CD367FA65B}" srcOrd="6" destOrd="0" presId="urn:microsoft.com/office/officeart/2005/8/layout/target3"/>
    <dgm:cxn modelId="{2B2C49AB-BE82-4E6D-8073-53659168F07E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17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durable est-elle un mythe ou une réalité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000" b="1" dirty="0" smtClean="0"/>
            <a:t>Comment appelle-t-on un consommateur qui adopte une consommation responsable, en réfléchissant sur les conséquences sociales et environnementales </a:t>
          </a:r>
          <a:br>
            <a:rPr lang="fr-FR" sz="2000" b="1" dirty="0" smtClean="0"/>
          </a:br>
          <a:r>
            <a:rPr lang="fr-FR" sz="2000" b="1" dirty="0" smtClean="0"/>
            <a:t>de son acte d’achat ?</a:t>
          </a:r>
          <a:endParaRPr lang="fr-FR" sz="20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126B6CE5-F5E9-4156-9702-A2CA5D27DDFB}" type="presOf" srcId="{BE447388-F2EF-4EC3-8AE8-C74284040016}" destId="{28823338-7FC1-46F6-97C0-2EB2D45A7C5E}" srcOrd="0" destOrd="0" presId="urn:microsoft.com/office/officeart/2005/8/layout/target3"/>
    <dgm:cxn modelId="{3BEE4094-B4E4-4D7F-B0A7-D442DB185E7F}" type="presOf" srcId="{BE447388-F2EF-4EC3-8AE8-C74284040016}" destId="{43DB9156-75B7-461B-8BC8-CA5E6F5D47B0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1DA5A0E2-1E10-4C12-BE31-0379147A648A}" type="presOf" srcId="{76DA19B7-B60E-4206-A9E0-EAF963BDB699}" destId="{E27E4BC3-3406-4586-A424-6D8339D80367}" srcOrd="0" destOrd="0" presId="urn:microsoft.com/office/officeart/2005/8/layout/target3"/>
    <dgm:cxn modelId="{6CF562B9-0DEB-43E0-97D7-E40FE08F4A91}" type="presOf" srcId="{C07A8ED9-A261-47A3-88AD-BB8361E716B2}" destId="{F0494AC3-A1D5-4852-A226-9F53DF7C4EC1}" srcOrd="0" destOrd="0" presId="urn:microsoft.com/office/officeart/2005/8/layout/target3"/>
    <dgm:cxn modelId="{C88D32A5-D0A1-422F-BFD8-08BE6A14339C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824DBE7A-9C8D-499A-8E18-7F7CE5759C6B}" type="presParOf" srcId="{E27E4BC3-3406-4586-A424-6D8339D80367}" destId="{A73A7158-5E43-4C23-9876-FDD25D485A5E}" srcOrd="0" destOrd="0" presId="urn:microsoft.com/office/officeart/2005/8/layout/target3"/>
    <dgm:cxn modelId="{9766D4F3-2429-4A5E-BAEE-BA6B0581625E}" type="presParOf" srcId="{E27E4BC3-3406-4586-A424-6D8339D80367}" destId="{85A43DF5-748C-400D-B756-2E83E9E1C3E3}" srcOrd="1" destOrd="0" presId="urn:microsoft.com/office/officeart/2005/8/layout/target3"/>
    <dgm:cxn modelId="{E2275DC8-8114-47D6-B8D9-D13A39D8E45F}" type="presParOf" srcId="{E27E4BC3-3406-4586-A424-6D8339D80367}" destId="{F0494AC3-A1D5-4852-A226-9F53DF7C4EC1}" srcOrd="2" destOrd="0" presId="urn:microsoft.com/office/officeart/2005/8/layout/target3"/>
    <dgm:cxn modelId="{12ED1EF6-2314-4BC6-BE39-382ED7FCFBA0}" type="presParOf" srcId="{E27E4BC3-3406-4586-A424-6D8339D80367}" destId="{60C77AD1-0EE1-4CEA-B8F7-ED332DC7E6E8}" srcOrd="3" destOrd="0" presId="urn:microsoft.com/office/officeart/2005/8/layout/target3"/>
    <dgm:cxn modelId="{7394F243-A63C-4624-B508-13D62167C027}" type="presParOf" srcId="{E27E4BC3-3406-4586-A424-6D8339D80367}" destId="{31BDEA67-9C92-44DE-9518-F458CAA67B2F}" srcOrd="4" destOrd="0" presId="urn:microsoft.com/office/officeart/2005/8/layout/target3"/>
    <dgm:cxn modelId="{8AF509CB-D677-4B25-A2BC-8F98F386DD07}" type="presParOf" srcId="{E27E4BC3-3406-4586-A424-6D8339D80367}" destId="{28823338-7FC1-46F6-97C0-2EB2D45A7C5E}" srcOrd="5" destOrd="0" presId="urn:microsoft.com/office/officeart/2005/8/layout/target3"/>
    <dgm:cxn modelId="{3BD43CBF-D5D9-466D-9D9F-9F76D0EC39CE}" type="presParOf" srcId="{E27E4BC3-3406-4586-A424-6D8339D80367}" destId="{A97DAE16-8CD7-4AF6-8975-E6CD367FA65B}" srcOrd="6" destOrd="0" presId="urn:microsoft.com/office/officeart/2005/8/layout/target3"/>
    <dgm:cxn modelId="{BB43BD77-E12C-4A4C-B00B-8D0D478BF44C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18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durable est-elle un mythe ou une réalité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400" b="1" dirty="0" smtClean="0"/>
            <a:t>Comment caractériser l’activité de 1robepour1soir.com, dont l’activité consiste à vendre l’usage d’un produit (robe) plutôt que le produit lui-même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18333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4CC41763-82C7-4EEC-A71F-D965223D0224}" type="presOf" srcId="{BE447388-F2EF-4EC3-8AE8-C74284040016}" destId="{28823338-7FC1-46F6-97C0-2EB2D45A7C5E}" srcOrd="0" destOrd="0" presId="urn:microsoft.com/office/officeart/2005/8/layout/target3"/>
    <dgm:cxn modelId="{63DF6ACD-BC30-491A-AB3D-E14B77878DE7}" type="presOf" srcId="{BE447388-F2EF-4EC3-8AE8-C74284040016}" destId="{43DB9156-75B7-461B-8BC8-CA5E6F5D47B0}" srcOrd="1" destOrd="0" presId="urn:microsoft.com/office/officeart/2005/8/layout/target3"/>
    <dgm:cxn modelId="{9531CC0C-4F15-4119-B504-7FDB9EF56ABB}" type="presOf" srcId="{76DA19B7-B60E-4206-A9E0-EAF963BDB699}" destId="{E27E4BC3-3406-4586-A424-6D8339D80367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2AB92419-FF8D-4F92-BFAB-972B73BB1C73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7B1AAF51-BEDB-4068-9485-010AAF33CE08}" type="presOf" srcId="{C07A8ED9-A261-47A3-88AD-BB8361E716B2}" destId="{A97DAE16-8CD7-4AF6-8975-E6CD367FA65B}" srcOrd="1" destOrd="0" presId="urn:microsoft.com/office/officeart/2005/8/layout/target3"/>
    <dgm:cxn modelId="{F5A45899-0B54-4C2F-9166-6B939E3F4C6D}" type="presParOf" srcId="{E27E4BC3-3406-4586-A424-6D8339D80367}" destId="{A73A7158-5E43-4C23-9876-FDD25D485A5E}" srcOrd="0" destOrd="0" presId="urn:microsoft.com/office/officeart/2005/8/layout/target3"/>
    <dgm:cxn modelId="{86BCBD33-4C79-42DD-85EE-094F1C4FA530}" type="presParOf" srcId="{E27E4BC3-3406-4586-A424-6D8339D80367}" destId="{85A43DF5-748C-400D-B756-2E83E9E1C3E3}" srcOrd="1" destOrd="0" presId="urn:microsoft.com/office/officeart/2005/8/layout/target3"/>
    <dgm:cxn modelId="{E259DB34-D76B-4FEB-B5E6-8DCCE7685577}" type="presParOf" srcId="{E27E4BC3-3406-4586-A424-6D8339D80367}" destId="{F0494AC3-A1D5-4852-A226-9F53DF7C4EC1}" srcOrd="2" destOrd="0" presId="urn:microsoft.com/office/officeart/2005/8/layout/target3"/>
    <dgm:cxn modelId="{CBA6C761-8DEB-4F2C-BF97-C79A3D8B8887}" type="presParOf" srcId="{E27E4BC3-3406-4586-A424-6D8339D80367}" destId="{60C77AD1-0EE1-4CEA-B8F7-ED332DC7E6E8}" srcOrd="3" destOrd="0" presId="urn:microsoft.com/office/officeart/2005/8/layout/target3"/>
    <dgm:cxn modelId="{21A61C4C-0C45-4854-B6EA-8236EDED305E}" type="presParOf" srcId="{E27E4BC3-3406-4586-A424-6D8339D80367}" destId="{31BDEA67-9C92-44DE-9518-F458CAA67B2F}" srcOrd="4" destOrd="0" presId="urn:microsoft.com/office/officeart/2005/8/layout/target3"/>
    <dgm:cxn modelId="{E9C4BC0A-DF13-48AB-8C77-1D116D0713CE}" type="presParOf" srcId="{E27E4BC3-3406-4586-A424-6D8339D80367}" destId="{28823338-7FC1-46F6-97C0-2EB2D45A7C5E}" srcOrd="5" destOrd="0" presId="urn:microsoft.com/office/officeart/2005/8/layout/target3"/>
    <dgm:cxn modelId="{078A6394-D04C-407D-B4D8-E06B7891987A}" type="presParOf" srcId="{E27E4BC3-3406-4586-A424-6D8339D80367}" destId="{A97DAE16-8CD7-4AF6-8975-E6CD367FA65B}" srcOrd="6" destOrd="0" presId="urn:microsoft.com/office/officeart/2005/8/layout/target3"/>
    <dgm:cxn modelId="{CBB20549-2062-4234-B801-31D22CB43258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0" minVer="http://schemas.openxmlformats.org/drawingml/2006/diagram"/>
    </a:ext>
  </dgm:extLst>
</dgm:dataModel>
</file>

<file path=ppt/diagrams/data119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durable est-elle un mythe ou une réalité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400" b="1" dirty="0" smtClean="0"/>
            <a:t>Comment caractériser l’activité de 1robepour1soir.com, dont l’activité consiste à vendre l’usage d’un produit (robe) plutôt que le produit lui-même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44998361-1B74-4DEF-82E5-488EEC3B3F1D}" type="presOf" srcId="{BE447388-F2EF-4EC3-8AE8-C74284040016}" destId="{43DB9156-75B7-461B-8BC8-CA5E6F5D47B0}" srcOrd="1" destOrd="0" presId="urn:microsoft.com/office/officeart/2005/8/layout/target3"/>
    <dgm:cxn modelId="{05FCC515-3293-45FF-A682-4C6B7B230F0B}" type="presOf" srcId="{C07A8ED9-A261-47A3-88AD-BB8361E716B2}" destId="{F0494AC3-A1D5-4852-A226-9F53DF7C4EC1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16D05D77-B647-4D43-9436-51CDDAF84E8C}" type="presOf" srcId="{BE447388-F2EF-4EC3-8AE8-C74284040016}" destId="{28823338-7FC1-46F6-97C0-2EB2D45A7C5E}" srcOrd="0" destOrd="0" presId="urn:microsoft.com/office/officeart/2005/8/layout/target3"/>
    <dgm:cxn modelId="{3322B331-6832-4BDF-9EDE-6747ADD5BE93}" type="presOf" srcId="{C07A8ED9-A261-47A3-88AD-BB8361E716B2}" destId="{A97DAE16-8CD7-4AF6-8975-E6CD367FA65B}" srcOrd="1" destOrd="0" presId="urn:microsoft.com/office/officeart/2005/8/layout/target3"/>
    <dgm:cxn modelId="{1E7F5BA1-E82E-4726-9ECB-7D256F2990A2}" type="presOf" srcId="{76DA19B7-B60E-4206-A9E0-EAF963BDB699}" destId="{E27E4BC3-3406-4586-A424-6D8339D80367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DF68085B-087D-49C9-B9CC-90A22E676FD2}" type="presParOf" srcId="{E27E4BC3-3406-4586-A424-6D8339D80367}" destId="{A73A7158-5E43-4C23-9876-FDD25D485A5E}" srcOrd="0" destOrd="0" presId="urn:microsoft.com/office/officeart/2005/8/layout/target3"/>
    <dgm:cxn modelId="{E24A9C17-987A-4216-B3CF-74C3C8469AF4}" type="presParOf" srcId="{E27E4BC3-3406-4586-A424-6D8339D80367}" destId="{85A43DF5-748C-400D-B756-2E83E9E1C3E3}" srcOrd="1" destOrd="0" presId="urn:microsoft.com/office/officeart/2005/8/layout/target3"/>
    <dgm:cxn modelId="{5DB657F8-F56A-4926-B83C-5B15A94E7668}" type="presParOf" srcId="{E27E4BC3-3406-4586-A424-6D8339D80367}" destId="{F0494AC3-A1D5-4852-A226-9F53DF7C4EC1}" srcOrd="2" destOrd="0" presId="urn:microsoft.com/office/officeart/2005/8/layout/target3"/>
    <dgm:cxn modelId="{79A1EE4E-65D6-4118-884F-18BFDD955221}" type="presParOf" srcId="{E27E4BC3-3406-4586-A424-6D8339D80367}" destId="{60C77AD1-0EE1-4CEA-B8F7-ED332DC7E6E8}" srcOrd="3" destOrd="0" presId="urn:microsoft.com/office/officeart/2005/8/layout/target3"/>
    <dgm:cxn modelId="{C91DC997-114A-4D02-AA7E-623089EB2540}" type="presParOf" srcId="{E27E4BC3-3406-4586-A424-6D8339D80367}" destId="{31BDEA67-9C92-44DE-9518-F458CAA67B2F}" srcOrd="4" destOrd="0" presId="urn:microsoft.com/office/officeart/2005/8/layout/target3"/>
    <dgm:cxn modelId="{4F887B77-CE5B-4DF7-BEA2-2C5584358630}" type="presParOf" srcId="{E27E4BC3-3406-4586-A424-6D8339D80367}" destId="{28823338-7FC1-46F6-97C0-2EB2D45A7C5E}" srcOrd="5" destOrd="0" presId="urn:microsoft.com/office/officeart/2005/8/layout/target3"/>
    <dgm:cxn modelId="{B1F4A2B0-34CC-4F33-933B-9AAD6C61ABF7}" type="presParOf" srcId="{E27E4BC3-3406-4586-A424-6D8339D80367}" destId="{A97DAE16-8CD7-4AF6-8975-E6CD367FA65B}" srcOrd="6" destOrd="0" presId="urn:microsoft.com/office/officeart/2005/8/layout/target3"/>
    <dgm:cxn modelId="{7110CF8A-2844-4D74-9C36-D00E35F34613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2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Le consommateur est-il toujours rationnel dans ses choix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A quel type d’achat s’apparente l’achat d’une baguette de pain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16E4CB69-1306-47CE-BB1C-58052FFF1236}" type="presOf" srcId="{76DA19B7-B60E-4206-A9E0-EAF963BDB699}" destId="{E27E4BC3-3406-4586-A424-6D8339D80367}" srcOrd="0" destOrd="0" presId="urn:microsoft.com/office/officeart/2005/8/layout/target3"/>
    <dgm:cxn modelId="{7A8E0836-A0B3-49E1-829E-901880A3454F}" type="presOf" srcId="{BE447388-F2EF-4EC3-8AE8-C74284040016}" destId="{28823338-7FC1-46F6-97C0-2EB2D45A7C5E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E4C47F0B-8CE7-4FBE-A418-A2AE5421DE54}" type="presOf" srcId="{C07A8ED9-A261-47A3-88AD-BB8361E716B2}" destId="{F0494AC3-A1D5-4852-A226-9F53DF7C4EC1}" srcOrd="0" destOrd="0" presId="urn:microsoft.com/office/officeart/2005/8/layout/target3"/>
    <dgm:cxn modelId="{722B1FFA-83F0-4F8B-B703-F86E9A38B721}" type="presOf" srcId="{C07A8ED9-A261-47A3-88AD-BB8361E716B2}" destId="{A97DAE16-8CD7-4AF6-8975-E6CD367FA65B}" srcOrd="1" destOrd="0" presId="urn:microsoft.com/office/officeart/2005/8/layout/target3"/>
    <dgm:cxn modelId="{C4922B17-5A44-4DD3-B376-CA5EF33DBFD2}" type="presOf" srcId="{BE447388-F2EF-4EC3-8AE8-C74284040016}" destId="{43DB9156-75B7-461B-8BC8-CA5E6F5D47B0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3966F985-BBD6-42C9-AD98-FCE92D17301E}" type="presParOf" srcId="{E27E4BC3-3406-4586-A424-6D8339D80367}" destId="{A73A7158-5E43-4C23-9876-FDD25D485A5E}" srcOrd="0" destOrd="0" presId="urn:microsoft.com/office/officeart/2005/8/layout/target3"/>
    <dgm:cxn modelId="{F03C5A18-820C-46EE-A0B0-05D3D0B485B4}" type="presParOf" srcId="{E27E4BC3-3406-4586-A424-6D8339D80367}" destId="{85A43DF5-748C-400D-B756-2E83E9E1C3E3}" srcOrd="1" destOrd="0" presId="urn:microsoft.com/office/officeart/2005/8/layout/target3"/>
    <dgm:cxn modelId="{664DC1D4-2B2C-469C-A259-DDC204D39780}" type="presParOf" srcId="{E27E4BC3-3406-4586-A424-6D8339D80367}" destId="{F0494AC3-A1D5-4852-A226-9F53DF7C4EC1}" srcOrd="2" destOrd="0" presId="urn:microsoft.com/office/officeart/2005/8/layout/target3"/>
    <dgm:cxn modelId="{0BD8C68B-8FC6-4CEC-BACE-1184F82615BD}" type="presParOf" srcId="{E27E4BC3-3406-4586-A424-6D8339D80367}" destId="{60C77AD1-0EE1-4CEA-B8F7-ED332DC7E6E8}" srcOrd="3" destOrd="0" presId="urn:microsoft.com/office/officeart/2005/8/layout/target3"/>
    <dgm:cxn modelId="{90B3F14D-0EE1-4B1C-9421-2FA9D02319EF}" type="presParOf" srcId="{E27E4BC3-3406-4586-A424-6D8339D80367}" destId="{31BDEA67-9C92-44DE-9518-F458CAA67B2F}" srcOrd="4" destOrd="0" presId="urn:microsoft.com/office/officeart/2005/8/layout/target3"/>
    <dgm:cxn modelId="{D88F282D-5DF5-4042-9903-6843EF5B51F1}" type="presParOf" srcId="{E27E4BC3-3406-4586-A424-6D8339D80367}" destId="{28823338-7FC1-46F6-97C0-2EB2D45A7C5E}" srcOrd="5" destOrd="0" presId="urn:microsoft.com/office/officeart/2005/8/layout/target3"/>
    <dgm:cxn modelId="{E089C13F-5473-45D6-947F-F6CDD452D398}" type="presParOf" srcId="{E27E4BC3-3406-4586-A424-6D8339D80367}" destId="{A97DAE16-8CD7-4AF6-8975-E6CD367FA65B}" srcOrd="6" destOrd="0" presId="urn:microsoft.com/office/officeart/2005/8/layout/target3"/>
    <dgm:cxn modelId="{F4F45B02-045E-4B1D-AC67-3B649F3E5252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20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durable est-elle un mythe ou une réalité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400" b="1" dirty="0" smtClean="0"/>
            <a:t>Comment caractériser l’activité de 1robepour1soir.com, dont l’activité consiste à vendre l’usage d’un produit (robe) plutôt que le produit lui-même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893F124B-FC78-4CA0-B23D-B7D22F42E4F8}" type="presOf" srcId="{C07A8ED9-A261-47A3-88AD-BB8361E716B2}" destId="{A97DAE16-8CD7-4AF6-8975-E6CD367FA65B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209B4226-CAB3-4FEC-A2F7-23486DB26895}" type="presOf" srcId="{BE447388-F2EF-4EC3-8AE8-C74284040016}" destId="{28823338-7FC1-46F6-97C0-2EB2D45A7C5E}" srcOrd="0" destOrd="0" presId="urn:microsoft.com/office/officeart/2005/8/layout/target3"/>
    <dgm:cxn modelId="{9CDD4FF3-7FB1-4AC6-814A-590CA52D0924}" type="presOf" srcId="{C07A8ED9-A261-47A3-88AD-BB8361E716B2}" destId="{F0494AC3-A1D5-4852-A226-9F53DF7C4EC1}" srcOrd="0" destOrd="0" presId="urn:microsoft.com/office/officeart/2005/8/layout/target3"/>
    <dgm:cxn modelId="{B87C3182-BC8C-48E9-9040-19A30FAE668A}" type="presOf" srcId="{BE447388-F2EF-4EC3-8AE8-C74284040016}" destId="{43DB9156-75B7-461B-8BC8-CA5E6F5D47B0}" srcOrd="1" destOrd="0" presId="urn:microsoft.com/office/officeart/2005/8/layout/target3"/>
    <dgm:cxn modelId="{C2B2357E-98B2-445B-85AA-FCE579C250F5}" type="presOf" srcId="{76DA19B7-B60E-4206-A9E0-EAF963BDB699}" destId="{E27E4BC3-3406-4586-A424-6D8339D80367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B62B8E0F-A5DF-42EE-95A0-3209CE3146AD}" type="presParOf" srcId="{E27E4BC3-3406-4586-A424-6D8339D80367}" destId="{A73A7158-5E43-4C23-9876-FDD25D485A5E}" srcOrd="0" destOrd="0" presId="urn:microsoft.com/office/officeart/2005/8/layout/target3"/>
    <dgm:cxn modelId="{23F8C6C6-94D7-4A7F-8DD1-6ACB1C1B1DA6}" type="presParOf" srcId="{E27E4BC3-3406-4586-A424-6D8339D80367}" destId="{85A43DF5-748C-400D-B756-2E83E9E1C3E3}" srcOrd="1" destOrd="0" presId="urn:microsoft.com/office/officeart/2005/8/layout/target3"/>
    <dgm:cxn modelId="{8A04D177-9141-419B-8F0D-150699C8F794}" type="presParOf" srcId="{E27E4BC3-3406-4586-A424-6D8339D80367}" destId="{F0494AC3-A1D5-4852-A226-9F53DF7C4EC1}" srcOrd="2" destOrd="0" presId="urn:microsoft.com/office/officeart/2005/8/layout/target3"/>
    <dgm:cxn modelId="{B94D48A1-9728-48FF-A37E-5165C6112A6A}" type="presParOf" srcId="{E27E4BC3-3406-4586-A424-6D8339D80367}" destId="{60C77AD1-0EE1-4CEA-B8F7-ED332DC7E6E8}" srcOrd="3" destOrd="0" presId="urn:microsoft.com/office/officeart/2005/8/layout/target3"/>
    <dgm:cxn modelId="{4E7CE45E-C8F2-4E2F-A576-AA1CBF030B10}" type="presParOf" srcId="{E27E4BC3-3406-4586-A424-6D8339D80367}" destId="{31BDEA67-9C92-44DE-9518-F458CAA67B2F}" srcOrd="4" destOrd="0" presId="urn:microsoft.com/office/officeart/2005/8/layout/target3"/>
    <dgm:cxn modelId="{90AA7522-81AD-4BCB-92D4-36B464473505}" type="presParOf" srcId="{E27E4BC3-3406-4586-A424-6D8339D80367}" destId="{28823338-7FC1-46F6-97C0-2EB2D45A7C5E}" srcOrd="5" destOrd="0" presId="urn:microsoft.com/office/officeart/2005/8/layout/target3"/>
    <dgm:cxn modelId="{2780ABF8-A86E-42B7-91CD-C9CE28EF4ACB}" type="presParOf" srcId="{E27E4BC3-3406-4586-A424-6D8339D80367}" destId="{A97DAE16-8CD7-4AF6-8975-E6CD367FA65B}" srcOrd="6" destOrd="0" presId="urn:microsoft.com/office/officeart/2005/8/layout/target3"/>
    <dgm:cxn modelId="{CC935845-F8EF-4DB5-9329-D0C2439A48C9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21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durable est-elle un mythe ou une réalité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400" b="1" dirty="0" smtClean="0"/>
            <a:t>Comment caractériser l’activité de 1robepour1soir.com, dont l’activité consiste à vendre l’usage d’un produit (robe) plutôt que le produit lui-même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1857E122-0187-4390-87F2-72C7BABB7B8D}" type="presOf" srcId="{76DA19B7-B60E-4206-A9E0-EAF963BDB699}" destId="{E27E4BC3-3406-4586-A424-6D8339D80367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2CC1DFA1-3E05-495E-88B1-7234A78E34C6}" type="presOf" srcId="{C07A8ED9-A261-47A3-88AD-BB8361E716B2}" destId="{A97DAE16-8CD7-4AF6-8975-E6CD367FA65B}" srcOrd="1" destOrd="0" presId="urn:microsoft.com/office/officeart/2005/8/layout/target3"/>
    <dgm:cxn modelId="{B9EC0EE7-C60A-4A87-A87D-FF6CEEEC9ED7}" type="presOf" srcId="{BE447388-F2EF-4EC3-8AE8-C74284040016}" destId="{43DB9156-75B7-461B-8BC8-CA5E6F5D47B0}" srcOrd="1" destOrd="0" presId="urn:microsoft.com/office/officeart/2005/8/layout/target3"/>
    <dgm:cxn modelId="{B6CAAF44-DD7B-4FE3-B87E-0ACA58025852}" type="presOf" srcId="{BE447388-F2EF-4EC3-8AE8-C74284040016}" destId="{28823338-7FC1-46F6-97C0-2EB2D45A7C5E}" srcOrd="0" destOrd="0" presId="urn:microsoft.com/office/officeart/2005/8/layout/target3"/>
    <dgm:cxn modelId="{CEF43607-8BDB-41B1-ADFC-FA01D6D4AF59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08228FD8-7A64-4E03-9A1F-32E1C479F818}" type="presParOf" srcId="{E27E4BC3-3406-4586-A424-6D8339D80367}" destId="{A73A7158-5E43-4C23-9876-FDD25D485A5E}" srcOrd="0" destOrd="0" presId="urn:microsoft.com/office/officeart/2005/8/layout/target3"/>
    <dgm:cxn modelId="{D746C584-F2CB-4078-9988-F962AC337DF9}" type="presParOf" srcId="{E27E4BC3-3406-4586-A424-6D8339D80367}" destId="{85A43DF5-748C-400D-B756-2E83E9E1C3E3}" srcOrd="1" destOrd="0" presId="urn:microsoft.com/office/officeart/2005/8/layout/target3"/>
    <dgm:cxn modelId="{56EEA922-D400-4725-8A47-D8387778E01E}" type="presParOf" srcId="{E27E4BC3-3406-4586-A424-6D8339D80367}" destId="{F0494AC3-A1D5-4852-A226-9F53DF7C4EC1}" srcOrd="2" destOrd="0" presId="urn:microsoft.com/office/officeart/2005/8/layout/target3"/>
    <dgm:cxn modelId="{2800BFE9-6839-4321-B1E5-3A8CCECCCD35}" type="presParOf" srcId="{E27E4BC3-3406-4586-A424-6D8339D80367}" destId="{60C77AD1-0EE1-4CEA-B8F7-ED332DC7E6E8}" srcOrd="3" destOrd="0" presId="urn:microsoft.com/office/officeart/2005/8/layout/target3"/>
    <dgm:cxn modelId="{18E2742F-4423-493A-BD0D-B63FAAC229ED}" type="presParOf" srcId="{E27E4BC3-3406-4586-A424-6D8339D80367}" destId="{31BDEA67-9C92-44DE-9518-F458CAA67B2F}" srcOrd="4" destOrd="0" presId="urn:microsoft.com/office/officeart/2005/8/layout/target3"/>
    <dgm:cxn modelId="{29A3BD67-0BBE-45A1-A04E-3DA982F184F5}" type="presParOf" srcId="{E27E4BC3-3406-4586-A424-6D8339D80367}" destId="{28823338-7FC1-46F6-97C0-2EB2D45A7C5E}" srcOrd="5" destOrd="0" presId="urn:microsoft.com/office/officeart/2005/8/layout/target3"/>
    <dgm:cxn modelId="{22544D8F-F839-4A84-A16E-1DB065A5E791}" type="presParOf" srcId="{E27E4BC3-3406-4586-A424-6D8339D80367}" destId="{A97DAE16-8CD7-4AF6-8975-E6CD367FA65B}" srcOrd="6" destOrd="0" presId="urn:microsoft.com/office/officeart/2005/8/layout/target3"/>
    <dgm:cxn modelId="{3A3AF09B-16C7-46D4-A783-EC6153037F81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22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durable est-elle un mythe ou une réalité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pPr algn="r"/>
          <a:r>
            <a:rPr lang="fr-FR" sz="2400" b="1" dirty="0" smtClean="0"/>
            <a:t>Comment qualifier la démarche d’Adidas lors de la création de cette chaussure, fabriquée à partir de déchets plastiques ramassés dans les océans ?</a:t>
          </a:r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18333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6C784015-A86C-4EDE-A4D9-6C1ADD3877EB}" type="presOf" srcId="{C07A8ED9-A261-47A3-88AD-BB8361E716B2}" destId="{A97DAE16-8CD7-4AF6-8975-E6CD367FA65B}" srcOrd="1" destOrd="0" presId="urn:microsoft.com/office/officeart/2005/8/layout/target3"/>
    <dgm:cxn modelId="{D310814E-D2E0-438A-878B-8DCFA264329A}" type="presOf" srcId="{BE447388-F2EF-4EC3-8AE8-C74284040016}" destId="{28823338-7FC1-46F6-97C0-2EB2D45A7C5E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BC3A8DC3-4B6A-4D27-B985-5BB6685D3FB8}" type="presOf" srcId="{BE447388-F2EF-4EC3-8AE8-C74284040016}" destId="{43DB9156-75B7-461B-8BC8-CA5E6F5D47B0}" srcOrd="1" destOrd="0" presId="urn:microsoft.com/office/officeart/2005/8/layout/target3"/>
    <dgm:cxn modelId="{F7D6A6D0-4C01-42BF-A33E-E2DE6CFB68E6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9148F217-D25C-470C-86A2-765FB2D98410}" type="presOf" srcId="{76DA19B7-B60E-4206-A9E0-EAF963BDB699}" destId="{E27E4BC3-3406-4586-A424-6D8339D80367}" srcOrd="0" destOrd="0" presId="urn:microsoft.com/office/officeart/2005/8/layout/target3"/>
    <dgm:cxn modelId="{5F7139FF-2D5D-4D89-807B-758FD2126DBD}" type="presParOf" srcId="{E27E4BC3-3406-4586-A424-6D8339D80367}" destId="{A73A7158-5E43-4C23-9876-FDD25D485A5E}" srcOrd="0" destOrd="0" presId="urn:microsoft.com/office/officeart/2005/8/layout/target3"/>
    <dgm:cxn modelId="{61C28FAE-8249-4F82-8552-0198A4750BE1}" type="presParOf" srcId="{E27E4BC3-3406-4586-A424-6D8339D80367}" destId="{85A43DF5-748C-400D-B756-2E83E9E1C3E3}" srcOrd="1" destOrd="0" presId="urn:microsoft.com/office/officeart/2005/8/layout/target3"/>
    <dgm:cxn modelId="{E8C71EC5-84C2-4047-984C-75B21BCB4AFA}" type="presParOf" srcId="{E27E4BC3-3406-4586-A424-6D8339D80367}" destId="{F0494AC3-A1D5-4852-A226-9F53DF7C4EC1}" srcOrd="2" destOrd="0" presId="urn:microsoft.com/office/officeart/2005/8/layout/target3"/>
    <dgm:cxn modelId="{3809E82E-9412-4AB6-86BA-6B24AA913AF7}" type="presParOf" srcId="{E27E4BC3-3406-4586-A424-6D8339D80367}" destId="{60C77AD1-0EE1-4CEA-B8F7-ED332DC7E6E8}" srcOrd="3" destOrd="0" presId="urn:microsoft.com/office/officeart/2005/8/layout/target3"/>
    <dgm:cxn modelId="{B8E5EA84-3564-42A4-9D91-4B8594A85C79}" type="presParOf" srcId="{E27E4BC3-3406-4586-A424-6D8339D80367}" destId="{31BDEA67-9C92-44DE-9518-F458CAA67B2F}" srcOrd="4" destOrd="0" presId="urn:microsoft.com/office/officeart/2005/8/layout/target3"/>
    <dgm:cxn modelId="{A9C7D4F6-28C4-4A7A-9D17-B012D0EB4369}" type="presParOf" srcId="{E27E4BC3-3406-4586-A424-6D8339D80367}" destId="{28823338-7FC1-46F6-97C0-2EB2D45A7C5E}" srcOrd="5" destOrd="0" presId="urn:microsoft.com/office/officeart/2005/8/layout/target3"/>
    <dgm:cxn modelId="{4CFFC3B1-C5D7-487E-8546-5650C6141941}" type="presParOf" srcId="{E27E4BC3-3406-4586-A424-6D8339D80367}" destId="{A97DAE16-8CD7-4AF6-8975-E6CD367FA65B}" srcOrd="6" destOrd="0" presId="urn:microsoft.com/office/officeart/2005/8/layout/target3"/>
    <dgm:cxn modelId="{F5A59048-64E5-448D-82E1-E0F69A972128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0" minVer="http://schemas.openxmlformats.org/drawingml/2006/diagram"/>
    </a:ext>
  </dgm:extLst>
</dgm:dataModel>
</file>

<file path=ppt/diagrams/data123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durable est-elle un mythe ou une réalité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pPr algn="r"/>
          <a:r>
            <a:rPr lang="fr-FR" sz="2400" b="1" dirty="0" smtClean="0"/>
            <a:t>Comment qualifier la démarche d’Adidas lors de la création de cette chaussure, fabriquée à partir de déchets plastiques ramassés dans les océans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8BA8DBB9-AEF1-4EFA-A7A5-200F9A3625B4}" type="presOf" srcId="{C07A8ED9-A261-47A3-88AD-BB8361E716B2}" destId="{A97DAE16-8CD7-4AF6-8975-E6CD367FA65B}" srcOrd="1" destOrd="0" presId="urn:microsoft.com/office/officeart/2005/8/layout/target3"/>
    <dgm:cxn modelId="{AE40CC28-A21D-4225-BB11-1B35F08776FA}" type="presOf" srcId="{BE447388-F2EF-4EC3-8AE8-C74284040016}" destId="{28823338-7FC1-46F6-97C0-2EB2D45A7C5E}" srcOrd="0" destOrd="0" presId="urn:microsoft.com/office/officeart/2005/8/layout/target3"/>
    <dgm:cxn modelId="{445EAC6B-9AF2-4AF9-8B0F-22F081029628}" type="presOf" srcId="{BE447388-F2EF-4EC3-8AE8-C74284040016}" destId="{43DB9156-75B7-461B-8BC8-CA5E6F5D47B0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6B46E06D-FD79-40FB-97AB-11BB50219659}" type="presOf" srcId="{C07A8ED9-A261-47A3-88AD-BB8361E716B2}" destId="{F0494AC3-A1D5-4852-A226-9F53DF7C4EC1}" srcOrd="0" destOrd="0" presId="urn:microsoft.com/office/officeart/2005/8/layout/target3"/>
    <dgm:cxn modelId="{9D07D296-AA0D-4FF6-8A84-E19DE7E5A335}" type="presOf" srcId="{76DA19B7-B60E-4206-A9E0-EAF963BDB699}" destId="{E27E4BC3-3406-4586-A424-6D8339D80367}" srcOrd="0" destOrd="0" presId="urn:microsoft.com/office/officeart/2005/8/layout/target3"/>
    <dgm:cxn modelId="{1F2C8397-B95A-48BF-A0ED-E440A9E60485}" type="presParOf" srcId="{E27E4BC3-3406-4586-A424-6D8339D80367}" destId="{A73A7158-5E43-4C23-9876-FDD25D485A5E}" srcOrd="0" destOrd="0" presId="urn:microsoft.com/office/officeart/2005/8/layout/target3"/>
    <dgm:cxn modelId="{9C90E565-99D8-4035-8248-5172B58F3BBA}" type="presParOf" srcId="{E27E4BC3-3406-4586-A424-6D8339D80367}" destId="{85A43DF5-748C-400D-B756-2E83E9E1C3E3}" srcOrd="1" destOrd="0" presId="urn:microsoft.com/office/officeart/2005/8/layout/target3"/>
    <dgm:cxn modelId="{44088F6C-780C-4686-A2B7-93754CD7A5F1}" type="presParOf" srcId="{E27E4BC3-3406-4586-A424-6D8339D80367}" destId="{F0494AC3-A1D5-4852-A226-9F53DF7C4EC1}" srcOrd="2" destOrd="0" presId="urn:microsoft.com/office/officeart/2005/8/layout/target3"/>
    <dgm:cxn modelId="{CF39DB70-97FD-4C92-A011-20D335B85CF3}" type="presParOf" srcId="{E27E4BC3-3406-4586-A424-6D8339D80367}" destId="{60C77AD1-0EE1-4CEA-B8F7-ED332DC7E6E8}" srcOrd="3" destOrd="0" presId="urn:microsoft.com/office/officeart/2005/8/layout/target3"/>
    <dgm:cxn modelId="{7276D558-A99D-4B72-9156-101593A1DC0A}" type="presParOf" srcId="{E27E4BC3-3406-4586-A424-6D8339D80367}" destId="{31BDEA67-9C92-44DE-9518-F458CAA67B2F}" srcOrd="4" destOrd="0" presId="urn:microsoft.com/office/officeart/2005/8/layout/target3"/>
    <dgm:cxn modelId="{5BA3F541-DCE7-41B7-81B1-30E0DFA9F2A5}" type="presParOf" srcId="{E27E4BC3-3406-4586-A424-6D8339D80367}" destId="{28823338-7FC1-46F6-97C0-2EB2D45A7C5E}" srcOrd="5" destOrd="0" presId="urn:microsoft.com/office/officeart/2005/8/layout/target3"/>
    <dgm:cxn modelId="{A70DC339-563A-42B1-84F0-64D51D453E08}" type="presParOf" srcId="{E27E4BC3-3406-4586-A424-6D8339D80367}" destId="{A97DAE16-8CD7-4AF6-8975-E6CD367FA65B}" srcOrd="6" destOrd="0" presId="urn:microsoft.com/office/officeart/2005/8/layout/target3"/>
    <dgm:cxn modelId="{55DFC592-1B79-4C1D-820A-3A8A7F351F6D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24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durable est-elle un mythe ou une réalité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pPr algn="r"/>
          <a:r>
            <a:rPr lang="fr-FR" sz="2400" b="1" dirty="0" smtClean="0"/>
            <a:t>Comment qualifier la démarche d’Adidas lors de la création de cette chaussure, fabriquée à partir de déchets plastiques ramassés dans les océans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B4ADE013-731F-461A-9959-553969062179}" type="presOf" srcId="{BE447388-F2EF-4EC3-8AE8-C74284040016}" destId="{43DB9156-75B7-461B-8BC8-CA5E6F5D47B0}" srcOrd="1" destOrd="0" presId="urn:microsoft.com/office/officeart/2005/8/layout/target3"/>
    <dgm:cxn modelId="{824465DF-4509-4790-8A18-A4DCF1C69874}" type="presOf" srcId="{C07A8ED9-A261-47A3-88AD-BB8361E716B2}" destId="{F0494AC3-A1D5-4852-A226-9F53DF7C4EC1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6EA65E00-48E2-4255-B69B-F801267B65A0}" type="presOf" srcId="{C07A8ED9-A261-47A3-88AD-BB8361E716B2}" destId="{A97DAE16-8CD7-4AF6-8975-E6CD367FA65B}" srcOrd="1" destOrd="0" presId="urn:microsoft.com/office/officeart/2005/8/layout/target3"/>
    <dgm:cxn modelId="{8CBAB139-2612-4668-99F6-BDAE1FEB5FE4}" type="presOf" srcId="{76DA19B7-B60E-4206-A9E0-EAF963BDB699}" destId="{E27E4BC3-3406-4586-A424-6D8339D80367}" srcOrd="0" destOrd="0" presId="urn:microsoft.com/office/officeart/2005/8/layout/target3"/>
    <dgm:cxn modelId="{AC7A489D-B803-41B7-8EB9-FB384960A45B}" type="presOf" srcId="{BE447388-F2EF-4EC3-8AE8-C74284040016}" destId="{28823338-7FC1-46F6-97C0-2EB2D45A7C5E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1F45224A-8A5A-4620-B558-46CB3D5F4C0E}" type="presParOf" srcId="{E27E4BC3-3406-4586-A424-6D8339D80367}" destId="{A73A7158-5E43-4C23-9876-FDD25D485A5E}" srcOrd="0" destOrd="0" presId="urn:microsoft.com/office/officeart/2005/8/layout/target3"/>
    <dgm:cxn modelId="{68192BD9-F5EB-400B-B97A-22346719AB60}" type="presParOf" srcId="{E27E4BC3-3406-4586-A424-6D8339D80367}" destId="{85A43DF5-748C-400D-B756-2E83E9E1C3E3}" srcOrd="1" destOrd="0" presId="urn:microsoft.com/office/officeart/2005/8/layout/target3"/>
    <dgm:cxn modelId="{1D97EF06-4C30-461B-90C4-31629A05F698}" type="presParOf" srcId="{E27E4BC3-3406-4586-A424-6D8339D80367}" destId="{F0494AC3-A1D5-4852-A226-9F53DF7C4EC1}" srcOrd="2" destOrd="0" presId="urn:microsoft.com/office/officeart/2005/8/layout/target3"/>
    <dgm:cxn modelId="{8AB9162D-B85E-4CCB-B365-12F90277744F}" type="presParOf" srcId="{E27E4BC3-3406-4586-A424-6D8339D80367}" destId="{60C77AD1-0EE1-4CEA-B8F7-ED332DC7E6E8}" srcOrd="3" destOrd="0" presId="urn:microsoft.com/office/officeart/2005/8/layout/target3"/>
    <dgm:cxn modelId="{E59997BF-E97D-43F6-9779-07AA3E65C9F9}" type="presParOf" srcId="{E27E4BC3-3406-4586-A424-6D8339D80367}" destId="{31BDEA67-9C92-44DE-9518-F458CAA67B2F}" srcOrd="4" destOrd="0" presId="urn:microsoft.com/office/officeart/2005/8/layout/target3"/>
    <dgm:cxn modelId="{FED8712D-C4F7-4B75-9681-36024F2EE2B4}" type="presParOf" srcId="{E27E4BC3-3406-4586-A424-6D8339D80367}" destId="{28823338-7FC1-46F6-97C0-2EB2D45A7C5E}" srcOrd="5" destOrd="0" presId="urn:microsoft.com/office/officeart/2005/8/layout/target3"/>
    <dgm:cxn modelId="{39ABF247-2049-4FFA-AAF9-D34F7B7A5398}" type="presParOf" srcId="{E27E4BC3-3406-4586-A424-6D8339D80367}" destId="{A97DAE16-8CD7-4AF6-8975-E6CD367FA65B}" srcOrd="6" destOrd="0" presId="urn:microsoft.com/office/officeart/2005/8/layout/target3"/>
    <dgm:cxn modelId="{94125760-A0A4-4929-9519-8EE896FAF77A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25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durable est-elle un mythe ou une réalité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pPr algn="r"/>
          <a:r>
            <a:rPr lang="fr-FR" sz="2400" b="1" dirty="0" smtClean="0"/>
            <a:t>Comment qualifier la démarche d’Adidas lors de la création de cette chaussure, fabriquée à partir de déchets plastiques ramassés dans les océans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B7C8FC18-8F5C-4542-A346-197BD2CF2B7F}" type="presOf" srcId="{C07A8ED9-A261-47A3-88AD-BB8361E716B2}" destId="{F0494AC3-A1D5-4852-A226-9F53DF7C4EC1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0FD4B451-5326-480F-84A9-8F642E5CB515}" type="presOf" srcId="{BE447388-F2EF-4EC3-8AE8-C74284040016}" destId="{28823338-7FC1-46F6-97C0-2EB2D45A7C5E}" srcOrd="0" destOrd="0" presId="urn:microsoft.com/office/officeart/2005/8/layout/target3"/>
    <dgm:cxn modelId="{B89D0CF9-ED3A-47A8-AB04-E666D8948EB2}" type="presOf" srcId="{C07A8ED9-A261-47A3-88AD-BB8361E716B2}" destId="{A97DAE16-8CD7-4AF6-8975-E6CD367FA65B}" srcOrd="1" destOrd="0" presId="urn:microsoft.com/office/officeart/2005/8/layout/target3"/>
    <dgm:cxn modelId="{16CFC7BA-8CC2-46BC-849E-56B915D0E441}" type="presOf" srcId="{76DA19B7-B60E-4206-A9E0-EAF963BDB699}" destId="{E27E4BC3-3406-4586-A424-6D8339D80367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7D050C10-5507-4872-AA2F-E32D2CF4A509}" type="presOf" srcId="{BE447388-F2EF-4EC3-8AE8-C74284040016}" destId="{43DB9156-75B7-461B-8BC8-CA5E6F5D47B0}" srcOrd="1" destOrd="0" presId="urn:microsoft.com/office/officeart/2005/8/layout/target3"/>
    <dgm:cxn modelId="{D7A0B3EF-F23D-4FD8-8E4B-E5E8B547A0F0}" type="presParOf" srcId="{E27E4BC3-3406-4586-A424-6D8339D80367}" destId="{A73A7158-5E43-4C23-9876-FDD25D485A5E}" srcOrd="0" destOrd="0" presId="urn:microsoft.com/office/officeart/2005/8/layout/target3"/>
    <dgm:cxn modelId="{B19F4F27-738F-4C4A-BEB4-15C342B9C1EA}" type="presParOf" srcId="{E27E4BC3-3406-4586-A424-6D8339D80367}" destId="{85A43DF5-748C-400D-B756-2E83E9E1C3E3}" srcOrd="1" destOrd="0" presId="urn:microsoft.com/office/officeart/2005/8/layout/target3"/>
    <dgm:cxn modelId="{70EB7406-F932-4122-9229-BFA457F1D48F}" type="presParOf" srcId="{E27E4BC3-3406-4586-A424-6D8339D80367}" destId="{F0494AC3-A1D5-4852-A226-9F53DF7C4EC1}" srcOrd="2" destOrd="0" presId="urn:microsoft.com/office/officeart/2005/8/layout/target3"/>
    <dgm:cxn modelId="{EE26F927-7E7D-4657-8743-748F49DA5751}" type="presParOf" srcId="{E27E4BC3-3406-4586-A424-6D8339D80367}" destId="{60C77AD1-0EE1-4CEA-B8F7-ED332DC7E6E8}" srcOrd="3" destOrd="0" presId="urn:microsoft.com/office/officeart/2005/8/layout/target3"/>
    <dgm:cxn modelId="{F812B5CA-4E77-48DB-AA98-95518DBB6D4B}" type="presParOf" srcId="{E27E4BC3-3406-4586-A424-6D8339D80367}" destId="{31BDEA67-9C92-44DE-9518-F458CAA67B2F}" srcOrd="4" destOrd="0" presId="urn:microsoft.com/office/officeart/2005/8/layout/target3"/>
    <dgm:cxn modelId="{652A09BD-82CB-4210-BA80-60AAD53EB5EF}" type="presParOf" srcId="{E27E4BC3-3406-4586-A424-6D8339D80367}" destId="{28823338-7FC1-46F6-97C0-2EB2D45A7C5E}" srcOrd="5" destOrd="0" presId="urn:microsoft.com/office/officeart/2005/8/layout/target3"/>
    <dgm:cxn modelId="{C5B274EF-362E-400B-83C7-03D78551B76F}" type="presParOf" srcId="{E27E4BC3-3406-4586-A424-6D8339D80367}" destId="{A97DAE16-8CD7-4AF6-8975-E6CD367FA65B}" srcOrd="6" destOrd="0" presId="urn:microsoft.com/office/officeart/2005/8/layout/target3"/>
    <dgm:cxn modelId="{53FE334F-4F35-4AE3-867B-EE2E32E8B2AB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26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durable est-elle un mythe ou une réalité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400" b="1" dirty="0" smtClean="0"/>
            <a:t>Comment qualifier l’action d’une entreprise qui se contenterait de changer la couleurs de ses emballages en vert pour donner à ses produits une image durable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18333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54951C6B-C42C-4C70-86BE-0ECF0B51516B}" type="presOf" srcId="{76DA19B7-B60E-4206-A9E0-EAF963BDB699}" destId="{E27E4BC3-3406-4586-A424-6D8339D80367}" srcOrd="0" destOrd="0" presId="urn:microsoft.com/office/officeart/2005/8/layout/target3"/>
    <dgm:cxn modelId="{0D3C160E-1B33-4E20-B3EB-0D03FD1D7DA1}" type="presOf" srcId="{BE447388-F2EF-4EC3-8AE8-C74284040016}" destId="{28823338-7FC1-46F6-97C0-2EB2D45A7C5E}" srcOrd="0" destOrd="0" presId="urn:microsoft.com/office/officeart/2005/8/layout/target3"/>
    <dgm:cxn modelId="{EA8A304F-B57E-46E3-BDBA-F7DAE3029C3C}" type="presOf" srcId="{C07A8ED9-A261-47A3-88AD-BB8361E716B2}" destId="{A97DAE16-8CD7-4AF6-8975-E6CD367FA65B}" srcOrd="1" destOrd="0" presId="urn:microsoft.com/office/officeart/2005/8/layout/target3"/>
    <dgm:cxn modelId="{700286C7-0918-41CC-A670-87B987C5E247}" type="presOf" srcId="{C07A8ED9-A261-47A3-88AD-BB8361E716B2}" destId="{F0494AC3-A1D5-4852-A226-9F53DF7C4EC1}" srcOrd="0" destOrd="0" presId="urn:microsoft.com/office/officeart/2005/8/layout/target3"/>
    <dgm:cxn modelId="{BD11CDDB-75D4-4DBD-A084-65C2BB77785C}" type="presOf" srcId="{BE447388-F2EF-4EC3-8AE8-C74284040016}" destId="{43DB9156-75B7-461B-8BC8-CA5E6F5D47B0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11B10506-2741-4FB0-A733-CDA169E2C143}" type="presParOf" srcId="{E27E4BC3-3406-4586-A424-6D8339D80367}" destId="{A73A7158-5E43-4C23-9876-FDD25D485A5E}" srcOrd="0" destOrd="0" presId="urn:microsoft.com/office/officeart/2005/8/layout/target3"/>
    <dgm:cxn modelId="{4513F496-4308-4077-9141-504E0256F567}" type="presParOf" srcId="{E27E4BC3-3406-4586-A424-6D8339D80367}" destId="{85A43DF5-748C-400D-B756-2E83E9E1C3E3}" srcOrd="1" destOrd="0" presId="urn:microsoft.com/office/officeart/2005/8/layout/target3"/>
    <dgm:cxn modelId="{1D40FE26-8986-4ED7-AF35-87DB2578683C}" type="presParOf" srcId="{E27E4BC3-3406-4586-A424-6D8339D80367}" destId="{F0494AC3-A1D5-4852-A226-9F53DF7C4EC1}" srcOrd="2" destOrd="0" presId="urn:microsoft.com/office/officeart/2005/8/layout/target3"/>
    <dgm:cxn modelId="{7AB69522-9D37-48FB-BC83-8A4A41836D94}" type="presParOf" srcId="{E27E4BC3-3406-4586-A424-6D8339D80367}" destId="{60C77AD1-0EE1-4CEA-B8F7-ED332DC7E6E8}" srcOrd="3" destOrd="0" presId="urn:microsoft.com/office/officeart/2005/8/layout/target3"/>
    <dgm:cxn modelId="{29047872-73E7-4263-BB4B-3D80E98F9A2C}" type="presParOf" srcId="{E27E4BC3-3406-4586-A424-6D8339D80367}" destId="{31BDEA67-9C92-44DE-9518-F458CAA67B2F}" srcOrd="4" destOrd="0" presId="urn:microsoft.com/office/officeart/2005/8/layout/target3"/>
    <dgm:cxn modelId="{6E6567D8-9FF5-4260-8ECE-499281D3B43F}" type="presParOf" srcId="{E27E4BC3-3406-4586-A424-6D8339D80367}" destId="{28823338-7FC1-46F6-97C0-2EB2D45A7C5E}" srcOrd="5" destOrd="0" presId="urn:microsoft.com/office/officeart/2005/8/layout/target3"/>
    <dgm:cxn modelId="{CB624737-D607-4304-AEE3-114DA12B29B4}" type="presParOf" srcId="{E27E4BC3-3406-4586-A424-6D8339D80367}" destId="{A97DAE16-8CD7-4AF6-8975-E6CD367FA65B}" srcOrd="6" destOrd="0" presId="urn:microsoft.com/office/officeart/2005/8/layout/target3"/>
    <dgm:cxn modelId="{F36A9C7C-3E8F-4D1D-B5A7-EC0ED32C2DCC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0" minVer="http://schemas.openxmlformats.org/drawingml/2006/diagram"/>
    </a:ext>
  </dgm:extLst>
</dgm:dataModel>
</file>

<file path=ppt/diagrams/data127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durable est-elle un mythe ou une réalité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pPr algn="ctr"/>
          <a:r>
            <a:rPr lang="fr-FR" sz="2400" b="1" dirty="0" smtClean="0"/>
            <a:t>Comment qualifier l’action d’une entreprise qui se contenterait de changer la couleurs de ses emballages en vert pour donner à ses produits une image durable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2C88B597-AFED-4899-9058-1C8D863A1FAC}" type="presOf" srcId="{C07A8ED9-A261-47A3-88AD-BB8361E716B2}" destId="{A97DAE16-8CD7-4AF6-8975-E6CD367FA65B}" srcOrd="1" destOrd="0" presId="urn:microsoft.com/office/officeart/2005/8/layout/target3"/>
    <dgm:cxn modelId="{8BE0F746-A52A-4507-8023-C6B8CFF920DD}" type="presOf" srcId="{BE447388-F2EF-4EC3-8AE8-C74284040016}" destId="{43DB9156-75B7-461B-8BC8-CA5E6F5D47B0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5A89E9DD-EDE2-4EDE-8DF7-0C47B1EF2606}" type="presOf" srcId="{C07A8ED9-A261-47A3-88AD-BB8361E716B2}" destId="{F0494AC3-A1D5-4852-A226-9F53DF7C4EC1}" srcOrd="0" destOrd="0" presId="urn:microsoft.com/office/officeart/2005/8/layout/target3"/>
    <dgm:cxn modelId="{D6182958-FB53-4A66-B5CD-AA32DF9EC90E}" type="presOf" srcId="{76DA19B7-B60E-4206-A9E0-EAF963BDB699}" destId="{E27E4BC3-3406-4586-A424-6D8339D80367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AC9AD9AB-D0DB-4CAE-BBEE-94919CE96B2C}" type="presOf" srcId="{BE447388-F2EF-4EC3-8AE8-C74284040016}" destId="{28823338-7FC1-46F6-97C0-2EB2D45A7C5E}" srcOrd="0" destOrd="0" presId="urn:microsoft.com/office/officeart/2005/8/layout/target3"/>
    <dgm:cxn modelId="{313E357E-EFC4-404E-9FD4-F50B12F50D4A}" type="presParOf" srcId="{E27E4BC3-3406-4586-A424-6D8339D80367}" destId="{A73A7158-5E43-4C23-9876-FDD25D485A5E}" srcOrd="0" destOrd="0" presId="urn:microsoft.com/office/officeart/2005/8/layout/target3"/>
    <dgm:cxn modelId="{6504554A-E046-438C-BEA8-D9F861BF60F7}" type="presParOf" srcId="{E27E4BC3-3406-4586-A424-6D8339D80367}" destId="{85A43DF5-748C-400D-B756-2E83E9E1C3E3}" srcOrd="1" destOrd="0" presId="urn:microsoft.com/office/officeart/2005/8/layout/target3"/>
    <dgm:cxn modelId="{2FF36C5E-1D88-4262-952B-5B2C8C6BA8D5}" type="presParOf" srcId="{E27E4BC3-3406-4586-A424-6D8339D80367}" destId="{F0494AC3-A1D5-4852-A226-9F53DF7C4EC1}" srcOrd="2" destOrd="0" presId="urn:microsoft.com/office/officeart/2005/8/layout/target3"/>
    <dgm:cxn modelId="{8883209B-E894-42A1-902A-6E025DA682CC}" type="presParOf" srcId="{E27E4BC3-3406-4586-A424-6D8339D80367}" destId="{60C77AD1-0EE1-4CEA-B8F7-ED332DC7E6E8}" srcOrd="3" destOrd="0" presId="urn:microsoft.com/office/officeart/2005/8/layout/target3"/>
    <dgm:cxn modelId="{17F71333-2279-4886-A4F5-F29BFA32E907}" type="presParOf" srcId="{E27E4BC3-3406-4586-A424-6D8339D80367}" destId="{31BDEA67-9C92-44DE-9518-F458CAA67B2F}" srcOrd="4" destOrd="0" presId="urn:microsoft.com/office/officeart/2005/8/layout/target3"/>
    <dgm:cxn modelId="{7F9FAB61-4CF5-4F6F-84E6-B7021402ED94}" type="presParOf" srcId="{E27E4BC3-3406-4586-A424-6D8339D80367}" destId="{28823338-7FC1-46F6-97C0-2EB2D45A7C5E}" srcOrd="5" destOrd="0" presId="urn:microsoft.com/office/officeart/2005/8/layout/target3"/>
    <dgm:cxn modelId="{B8324CF8-6C11-4C05-A9B1-07C5323A5431}" type="presParOf" srcId="{E27E4BC3-3406-4586-A424-6D8339D80367}" destId="{A97DAE16-8CD7-4AF6-8975-E6CD367FA65B}" srcOrd="6" destOrd="0" presId="urn:microsoft.com/office/officeart/2005/8/layout/target3"/>
    <dgm:cxn modelId="{C3E24A95-E3A5-4A26-AA72-BD98C7E14CB7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28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durable est-elle un mythe ou une réalité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pPr algn="ctr"/>
          <a:r>
            <a:rPr lang="fr-FR" sz="2400" b="1" dirty="0" smtClean="0"/>
            <a:t>Comment qualifier l’action d’une entreprise qui se contenterait de changer la couleurs de ses emballages en vert pour donner à ses produits une image durable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88A2981B-724D-4DD9-B4FC-547C8BC8EACF}" type="presOf" srcId="{BE447388-F2EF-4EC3-8AE8-C74284040016}" destId="{28823338-7FC1-46F6-97C0-2EB2D45A7C5E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35657A10-671E-422B-B53F-70123FC2C388}" type="presOf" srcId="{C07A8ED9-A261-47A3-88AD-BB8361E716B2}" destId="{F0494AC3-A1D5-4852-A226-9F53DF7C4EC1}" srcOrd="0" destOrd="0" presId="urn:microsoft.com/office/officeart/2005/8/layout/target3"/>
    <dgm:cxn modelId="{A8F374D0-BDAE-45C1-96A9-6DC6AF03A487}" type="presOf" srcId="{76DA19B7-B60E-4206-A9E0-EAF963BDB699}" destId="{E27E4BC3-3406-4586-A424-6D8339D80367}" srcOrd="0" destOrd="0" presId="urn:microsoft.com/office/officeart/2005/8/layout/target3"/>
    <dgm:cxn modelId="{3F7F0CF0-F39B-4719-8CA0-8A18CF785331}" type="presOf" srcId="{BE447388-F2EF-4EC3-8AE8-C74284040016}" destId="{43DB9156-75B7-461B-8BC8-CA5E6F5D47B0}" srcOrd="1" destOrd="0" presId="urn:microsoft.com/office/officeart/2005/8/layout/target3"/>
    <dgm:cxn modelId="{CB0DF6AA-918C-4758-A8CB-0DDC734A4183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206734D7-9C3A-4E01-A02A-C1CA3788B818}" type="presParOf" srcId="{E27E4BC3-3406-4586-A424-6D8339D80367}" destId="{A73A7158-5E43-4C23-9876-FDD25D485A5E}" srcOrd="0" destOrd="0" presId="urn:microsoft.com/office/officeart/2005/8/layout/target3"/>
    <dgm:cxn modelId="{DB7F9B87-F599-427D-88BE-73867D7B0F31}" type="presParOf" srcId="{E27E4BC3-3406-4586-A424-6D8339D80367}" destId="{85A43DF5-748C-400D-B756-2E83E9E1C3E3}" srcOrd="1" destOrd="0" presId="urn:microsoft.com/office/officeart/2005/8/layout/target3"/>
    <dgm:cxn modelId="{EB288ACF-DF07-4D0B-B47C-9833EF6F300C}" type="presParOf" srcId="{E27E4BC3-3406-4586-A424-6D8339D80367}" destId="{F0494AC3-A1D5-4852-A226-9F53DF7C4EC1}" srcOrd="2" destOrd="0" presId="urn:microsoft.com/office/officeart/2005/8/layout/target3"/>
    <dgm:cxn modelId="{68DBCB60-D538-4B00-AC3E-F92813ADB241}" type="presParOf" srcId="{E27E4BC3-3406-4586-A424-6D8339D80367}" destId="{60C77AD1-0EE1-4CEA-B8F7-ED332DC7E6E8}" srcOrd="3" destOrd="0" presId="urn:microsoft.com/office/officeart/2005/8/layout/target3"/>
    <dgm:cxn modelId="{A054A0FF-5614-4C16-8C6E-A44BD35A581C}" type="presParOf" srcId="{E27E4BC3-3406-4586-A424-6D8339D80367}" destId="{31BDEA67-9C92-44DE-9518-F458CAA67B2F}" srcOrd="4" destOrd="0" presId="urn:microsoft.com/office/officeart/2005/8/layout/target3"/>
    <dgm:cxn modelId="{C2EA7298-C82C-4213-86B1-E056E7EEF425}" type="presParOf" srcId="{E27E4BC3-3406-4586-A424-6D8339D80367}" destId="{28823338-7FC1-46F6-97C0-2EB2D45A7C5E}" srcOrd="5" destOrd="0" presId="urn:microsoft.com/office/officeart/2005/8/layout/target3"/>
    <dgm:cxn modelId="{84CF5E85-687D-4FE9-A360-D3D3477DE0B5}" type="presParOf" srcId="{E27E4BC3-3406-4586-A424-6D8339D80367}" destId="{A97DAE16-8CD7-4AF6-8975-E6CD367FA65B}" srcOrd="6" destOrd="0" presId="urn:microsoft.com/office/officeart/2005/8/layout/target3"/>
    <dgm:cxn modelId="{3274D805-80E5-4824-A624-6DF942CBA806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29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durable est-elle un mythe ou une réalité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pPr algn="ctr"/>
          <a:r>
            <a:rPr lang="fr-FR" sz="2400" b="1" dirty="0" smtClean="0"/>
            <a:t>Comment qualifier l’action d’une entreprise qui se contenterait de changer la couleurs de ses emballages en vert pour donner à ses produits une image durable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00B86E40-5E45-4834-9F73-C0E8ED1304A5}" type="presOf" srcId="{76DA19B7-B60E-4206-A9E0-EAF963BDB699}" destId="{E27E4BC3-3406-4586-A424-6D8339D80367}" srcOrd="0" destOrd="0" presId="urn:microsoft.com/office/officeart/2005/8/layout/target3"/>
    <dgm:cxn modelId="{2A72D3C8-2178-46FA-9057-4D139D060F32}" type="presOf" srcId="{C07A8ED9-A261-47A3-88AD-BB8361E716B2}" destId="{A97DAE16-8CD7-4AF6-8975-E6CD367FA65B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120A2354-0676-4966-A174-69358A9CB9DA}" type="presOf" srcId="{BE447388-F2EF-4EC3-8AE8-C74284040016}" destId="{43DB9156-75B7-461B-8BC8-CA5E6F5D47B0}" srcOrd="1" destOrd="0" presId="urn:microsoft.com/office/officeart/2005/8/layout/target3"/>
    <dgm:cxn modelId="{2E64FAB0-2264-4708-85CC-7A689D5B0627}" type="presOf" srcId="{BE447388-F2EF-4EC3-8AE8-C74284040016}" destId="{28823338-7FC1-46F6-97C0-2EB2D45A7C5E}" srcOrd="0" destOrd="0" presId="urn:microsoft.com/office/officeart/2005/8/layout/target3"/>
    <dgm:cxn modelId="{5645DDB3-E571-46E2-8D5D-ABFD1B0F5EA0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7F5E924D-1DA8-4054-BFAD-6D5FEF1030FC}" type="presParOf" srcId="{E27E4BC3-3406-4586-A424-6D8339D80367}" destId="{A73A7158-5E43-4C23-9876-FDD25D485A5E}" srcOrd="0" destOrd="0" presId="urn:microsoft.com/office/officeart/2005/8/layout/target3"/>
    <dgm:cxn modelId="{60A3A224-9362-4A41-83AC-65D4C6352E99}" type="presParOf" srcId="{E27E4BC3-3406-4586-A424-6D8339D80367}" destId="{85A43DF5-748C-400D-B756-2E83E9E1C3E3}" srcOrd="1" destOrd="0" presId="urn:microsoft.com/office/officeart/2005/8/layout/target3"/>
    <dgm:cxn modelId="{CC46A2D5-9C4A-496D-A8DA-934B4DFCAC96}" type="presParOf" srcId="{E27E4BC3-3406-4586-A424-6D8339D80367}" destId="{F0494AC3-A1D5-4852-A226-9F53DF7C4EC1}" srcOrd="2" destOrd="0" presId="urn:microsoft.com/office/officeart/2005/8/layout/target3"/>
    <dgm:cxn modelId="{D4D3A46B-8F0B-4F0D-800B-70B93A85F552}" type="presParOf" srcId="{E27E4BC3-3406-4586-A424-6D8339D80367}" destId="{60C77AD1-0EE1-4CEA-B8F7-ED332DC7E6E8}" srcOrd="3" destOrd="0" presId="urn:microsoft.com/office/officeart/2005/8/layout/target3"/>
    <dgm:cxn modelId="{8A604CCA-24C5-419F-9886-CBD8E5C515E1}" type="presParOf" srcId="{E27E4BC3-3406-4586-A424-6D8339D80367}" destId="{31BDEA67-9C92-44DE-9518-F458CAA67B2F}" srcOrd="4" destOrd="0" presId="urn:microsoft.com/office/officeart/2005/8/layout/target3"/>
    <dgm:cxn modelId="{7C82E99C-7428-4468-B0AD-53F2B3A8B102}" type="presParOf" srcId="{E27E4BC3-3406-4586-A424-6D8339D80367}" destId="{28823338-7FC1-46F6-97C0-2EB2D45A7C5E}" srcOrd="5" destOrd="0" presId="urn:microsoft.com/office/officeart/2005/8/layout/target3"/>
    <dgm:cxn modelId="{019D641A-D5F0-4633-B3AC-849DEE18E16E}" type="presParOf" srcId="{E27E4BC3-3406-4586-A424-6D8339D80367}" destId="{A97DAE16-8CD7-4AF6-8975-E6CD367FA65B}" srcOrd="6" destOrd="0" presId="urn:microsoft.com/office/officeart/2005/8/layout/target3"/>
    <dgm:cxn modelId="{367AD05C-1EEC-44E2-8CA8-57C45E2C0A83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3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Le consommateur est-il toujours rationnel dans ses choix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A quel type d’achat s’apparente l’achat d’une baguette de pain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203767F5-2B85-49C0-85BB-E2F12C745881}" type="presOf" srcId="{C07A8ED9-A261-47A3-88AD-BB8361E716B2}" destId="{A97DAE16-8CD7-4AF6-8975-E6CD367FA65B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687D53F1-7220-4F58-B08B-9894BDC63129}" type="presOf" srcId="{BE447388-F2EF-4EC3-8AE8-C74284040016}" destId="{28823338-7FC1-46F6-97C0-2EB2D45A7C5E}" srcOrd="0" destOrd="0" presId="urn:microsoft.com/office/officeart/2005/8/layout/target3"/>
    <dgm:cxn modelId="{4DBCD275-DBE1-49D0-BE5F-EF99409EB478}" type="presOf" srcId="{76DA19B7-B60E-4206-A9E0-EAF963BDB699}" destId="{E27E4BC3-3406-4586-A424-6D8339D80367}" srcOrd="0" destOrd="0" presId="urn:microsoft.com/office/officeart/2005/8/layout/target3"/>
    <dgm:cxn modelId="{C60BF529-B8BC-42CE-8D93-2B97AD48A088}" type="presOf" srcId="{BE447388-F2EF-4EC3-8AE8-C74284040016}" destId="{43DB9156-75B7-461B-8BC8-CA5E6F5D47B0}" srcOrd="1" destOrd="0" presId="urn:microsoft.com/office/officeart/2005/8/layout/target3"/>
    <dgm:cxn modelId="{A54CAA00-FC5E-47DD-B816-BF869FCA5DA7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4E1AB875-597B-4504-8219-4843774F1921}" type="presParOf" srcId="{E27E4BC3-3406-4586-A424-6D8339D80367}" destId="{A73A7158-5E43-4C23-9876-FDD25D485A5E}" srcOrd="0" destOrd="0" presId="urn:microsoft.com/office/officeart/2005/8/layout/target3"/>
    <dgm:cxn modelId="{41ACD444-BEC2-430A-856B-9D8E707FDD46}" type="presParOf" srcId="{E27E4BC3-3406-4586-A424-6D8339D80367}" destId="{85A43DF5-748C-400D-B756-2E83E9E1C3E3}" srcOrd="1" destOrd="0" presId="urn:microsoft.com/office/officeart/2005/8/layout/target3"/>
    <dgm:cxn modelId="{4E350A96-3E26-48F9-A6CA-88AD4044A7ED}" type="presParOf" srcId="{E27E4BC3-3406-4586-A424-6D8339D80367}" destId="{F0494AC3-A1D5-4852-A226-9F53DF7C4EC1}" srcOrd="2" destOrd="0" presId="urn:microsoft.com/office/officeart/2005/8/layout/target3"/>
    <dgm:cxn modelId="{D070DC64-386F-4605-9808-B202F9F37D94}" type="presParOf" srcId="{E27E4BC3-3406-4586-A424-6D8339D80367}" destId="{60C77AD1-0EE1-4CEA-B8F7-ED332DC7E6E8}" srcOrd="3" destOrd="0" presId="urn:microsoft.com/office/officeart/2005/8/layout/target3"/>
    <dgm:cxn modelId="{86C75228-07F4-4535-B9D7-BAC4CD54D53B}" type="presParOf" srcId="{E27E4BC3-3406-4586-A424-6D8339D80367}" destId="{31BDEA67-9C92-44DE-9518-F458CAA67B2F}" srcOrd="4" destOrd="0" presId="urn:microsoft.com/office/officeart/2005/8/layout/target3"/>
    <dgm:cxn modelId="{062B164A-E1AB-467D-8401-8430416B74FE}" type="presParOf" srcId="{E27E4BC3-3406-4586-A424-6D8339D80367}" destId="{28823338-7FC1-46F6-97C0-2EB2D45A7C5E}" srcOrd="5" destOrd="0" presId="urn:microsoft.com/office/officeart/2005/8/layout/target3"/>
    <dgm:cxn modelId="{2829ED60-2A3A-431C-8AF0-1FD8132EFCFE}" type="presParOf" srcId="{E27E4BC3-3406-4586-A424-6D8339D80367}" destId="{A97DAE16-8CD7-4AF6-8975-E6CD367FA65B}" srcOrd="6" destOrd="0" presId="urn:microsoft.com/office/officeart/2005/8/layout/target3"/>
    <dgm:cxn modelId="{236EBF82-BB69-4035-9854-D659683F7062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30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peut-elle être éthique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400" b="1" dirty="0" smtClean="0"/>
            <a:t>Le journaliste Benjamin Carle a décidé, pendant un an, de ne consommer que des produits « made in France ». Un défi de taille, mais qu’il a réussi ! </a:t>
          </a:r>
          <a:br>
            <a:rPr lang="fr-FR" sz="2400" b="1" dirty="0" smtClean="0"/>
          </a:br>
          <a:r>
            <a:rPr lang="fr-FR" sz="2400" b="1" dirty="0" smtClean="0"/>
            <a:t>Comment qualifier cette action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18333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8F6A23A4-5404-4DE2-9B7E-1CD2BD6B078A}" type="presOf" srcId="{BE447388-F2EF-4EC3-8AE8-C74284040016}" destId="{28823338-7FC1-46F6-97C0-2EB2D45A7C5E}" srcOrd="0" destOrd="0" presId="urn:microsoft.com/office/officeart/2005/8/layout/target3"/>
    <dgm:cxn modelId="{E6ADC2BC-484F-4DE3-98B8-6B219B1736B0}" type="presOf" srcId="{76DA19B7-B60E-4206-A9E0-EAF963BDB699}" destId="{E27E4BC3-3406-4586-A424-6D8339D80367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04A45088-3E54-402D-A889-793CF8CDD3C1}" type="presOf" srcId="{BE447388-F2EF-4EC3-8AE8-C74284040016}" destId="{43DB9156-75B7-461B-8BC8-CA5E6F5D47B0}" srcOrd="1" destOrd="0" presId="urn:microsoft.com/office/officeart/2005/8/layout/target3"/>
    <dgm:cxn modelId="{D75E6FF7-070B-46A1-A7E9-18985282D427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D13A8D21-5049-4ED1-954D-FB8E3916DDD5}" type="presOf" srcId="{C07A8ED9-A261-47A3-88AD-BB8361E716B2}" destId="{A97DAE16-8CD7-4AF6-8975-E6CD367FA65B}" srcOrd="1" destOrd="0" presId="urn:microsoft.com/office/officeart/2005/8/layout/target3"/>
    <dgm:cxn modelId="{10060BED-34CD-4D2E-A146-9928EECD454F}" type="presParOf" srcId="{E27E4BC3-3406-4586-A424-6D8339D80367}" destId="{A73A7158-5E43-4C23-9876-FDD25D485A5E}" srcOrd="0" destOrd="0" presId="urn:microsoft.com/office/officeart/2005/8/layout/target3"/>
    <dgm:cxn modelId="{7FA28573-C34D-4350-8BFD-DBC1FB3AD982}" type="presParOf" srcId="{E27E4BC3-3406-4586-A424-6D8339D80367}" destId="{85A43DF5-748C-400D-B756-2E83E9E1C3E3}" srcOrd="1" destOrd="0" presId="urn:microsoft.com/office/officeart/2005/8/layout/target3"/>
    <dgm:cxn modelId="{FF379BBC-2D43-4B27-BEE2-34D00B1644A6}" type="presParOf" srcId="{E27E4BC3-3406-4586-A424-6D8339D80367}" destId="{F0494AC3-A1D5-4852-A226-9F53DF7C4EC1}" srcOrd="2" destOrd="0" presId="urn:microsoft.com/office/officeart/2005/8/layout/target3"/>
    <dgm:cxn modelId="{69744991-EFBC-4FD0-A47A-C76D8230825F}" type="presParOf" srcId="{E27E4BC3-3406-4586-A424-6D8339D80367}" destId="{60C77AD1-0EE1-4CEA-B8F7-ED332DC7E6E8}" srcOrd="3" destOrd="0" presId="urn:microsoft.com/office/officeart/2005/8/layout/target3"/>
    <dgm:cxn modelId="{B2DDC2C2-39CD-481B-8B9B-975801B6CDE0}" type="presParOf" srcId="{E27E4BC3-3406-4586-A424-6D8339D80367}" destId="{31BDEA67-9C92-44DE-9518-F458CAA67B2F}" srcOrd="4" destOrd="0" presId="urn:microsoft.com/office/officeart/2005/8/layout/target3"/>
    <dgm:cxn modelId="{7479FC74-9715-4E31-832C-A75C87A87300}" type="presParOf" srcId="{E27E4BC3-3406-4586-A424-6D8339D80367}" destId="{28823338-7FC1-46F6-97C0-2EB2D45A7C5E}" srcOrd="5" destOrd="0" presId="urn:microsoft.com/office/officeart/2005/8/layout/target3"/>
    <dgm:cxn modelId="{CD2BF128-3E18-47AC-8D8F-6FC44BD45486}" type="presParOf" srcId="{E27E4BC3-3406-4586-A424-6D8339D80367}" destId="{A97DAE16-8CD7-4AF6-8975-E6CD367FA65B}" srcOrd="6" destOrd="0" presId="urn:microsoft.com/office/officeart/2005/8/layout/target3"/>
    <dgm:cxn modelId="{05221321-9A5B-483D-9E1B-C414067103A2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0" minVer="http://schemas.openxmlformats.org/drawingml/2006/diagram"/>
    </a:ext>
  </dgm:extLst>
</dgm:dataModel>
</file>

<file path=ppt/diagrams/data131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peut-elle être éthique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pPr algn="ctr"/>
          <a:r>
            <a:rPr lang="fr-FR" sz="2400" b="1" dirty="0" smtClean="0"/>
            <a:t>Le journaliste Benjamin Carle a décidé, pendant un an, de ne consommer que des produits « made in France ». Un défi de taille, mais qu’il a réussi ! </a:t>
          </a:r>
          <a:br>
            <a:rPr lang="fr-FR" sz="2400" b="1" dirty="0" smtClean="0"/>
          </a:br>
          <a:r>
            <a:rPr lang="fr-FR" sz="2400" b="1" dirty="0" smtClean="0"/>
            <a:t>Comment qualifier cette action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B0567ED9-B237-41E8-97B3-66B66C2D96B7}" type="presOf" srcId="{76DA19B7-B60E-4206-A9E0-EAF963BDB699}" destId="{E27E4BC3-3406-4586-A424-6D8339D80367}" srcOrd="0" destOrd="0" presId="urn:microsoft.com/office/officeart/2005/8/layout/target3"/>
    <dgm:cxn modelId="{B7A3F176-7A53-4EEA-9EFE-04D89C9A2F04}" type="presOf" srcId="{C07A8ED9-A261-47A3-88AD-BB8361E716B2}" destId="{A97DAE16-8CD7-4AF6-8975-E6CD367FA65B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C3F0B7E2-F7FA-4A3E-98D5-831B31CDB578}" type="presOf" srcId="{BE447388-F2EF-4EC3-8AE8-C74284040016}" destId="{43DB9156-75B7-461B-8BC8-CA5E6F5D47B0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F11F1C8F-CE42-4A90-A2D8-8B705B38B036}" type="presOf" srcId="{C07A8ED9-A261-47A3-88AD-BB8361E716B2}" destId="{F0494AC3-A1D5-4852-A226-9F53DF7C4EC1}" srcOrd="0" destOrd="0" presId="urn:microsoft.com/office/officeart/2005/8/layout/target3"/>
    <dgm:cxn modelId="{C823174F-CC62-4458-9031-384A1FAA8007}" type="presOf" srcId="{BE447388-F2EF-4EC3-8AE8-C74284040016}" destId="{28823338-7FC1-46F6-97C0-2EB2D45A7C5E}" srcOrd="0" destOrd="0" presId="urn:microsoft.com/office/officeart/2005/8/layout/target3"/>
    <dgm:cxn modelId="{3C448A8D-D956-46B2-84A0-B80F52627D4C}" type="presParOf" srcId="{E27E4BC3-3406-4586-A424-6D8339D80367}" destId="{A73A7158-5E43-4C23-9876-FDD25D485A5E}" srcOrd="0" destOrd="0" presId="urn:microsoft.com/office/officeart/2005/8/layout/target3"/>
    <dgm:cxn modelId="{8346554C-D1A1-4C09-9B70-523EC598D4D8}" type="presParOf" srcId="{E27E4BC3-3406-4586-A424-6D8339D80367}" destId="{85A43DF5-748C-400D-B756-2E83E9E1C3E3}" srcOrd="1" destOrd="0" presId="urn:microsoft.com/office/officeart/2005/8/layout/target3"/>
    <dgm:cxn modelId="{E5FBFA3E-AF31-4CA0-A956-2B927AA4A020}" type="presParOf" srcId="{E27E4BC3-3406-4586-A424-6D8339D80367}" destId="{F0494AC3-A1D5-4852-A226-9F53DF7C4EC1}" srcOrd="2" destOrd="0" presId="urn:microsoft.com/office/officeart/2005/8/layout/target3"/>
    <dgm:cxn modelId="{12998023-44AF-46A5-9FBF-D540400F40F3}" type="presParOf" srcId="{E27E4BC3-3406-4586-A424-6D8339D80367}" destId="{60C77AD1-0EE1-4CEA-B8F7-ED332DC7E6E8}" srcOrd="3" destOrd="0" presId="urn:microsoft.com/office/officeart/2005/8/layout/target3"/>
    <dgm:cxn modelId="{F44A3573-334C-47E3-B241-56D9D5C16275}" type="presParOf" srcId="{E27E4BC3-3406-4586-A424-6D8339D80367}" destId="{31BDEA67-9C92-44DE-9518-F458CAA67B2F}" srcOrd="4" destOrd="0" presId="urn:microsoft.com/office/officeart/2005/8/layout/target3"/>
    <dgm:cxn modelId="{55C08438-C0C1-40BA-94E3-5A276143EDFD}" type="presParOf" srcId="{E27E4BC3-3406-4586-A424-6D8339D80367}" destId="{28823338-7FC1-46F6-97C0-2EB2D45A7C5E}" srcOrd="5" destOrd="0" presId="urn:microsoft.com/office/officeart/2005/8/layout/target3"/>
    <dgm:cxn modelId="{0D7E49F5-C9F1-42CA-8EBC-3F83CAF755EC}" type="presParOf" srcId="{E27E4BC3-3406-4586-A424-6D8339D80367}" destId="{A97DAE16-8CD7-4AF6-8975-E6CD367FA65B}" srcOrd="6" destOrd="0" presId="urn:microsoft.com/office/officeart/2005/8/layout/target3"/>
    <dgm:cxn modelId="{8D9DE66F-6D4A-4385-A060-1451066F1B6C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32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peut-elle être éthique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pPr algn="ctr"/>
          <a:r>
            <a:rPr lang="fr-FR" sz="2400" b="1" dirty="0" smtClean="0"/>
            <a:t>Le journaliste Benjamin Carle a décidé, pendant un an, de ne consommer que des produits « made in France ». Un défi de taille, mais qu’il a réussi ! </a:t>
          </a:r>
          <a:br>
            <a:rPr lang="fr-FR" sz="2400" b="1" dirty="0" smtClean="0"/>
          </a:br>
          <a:r>
            <a:rPr lang="fr-FR" sz="2400" b="1" dirty="0" smtClean="0"/>
            <a:t>Comment qualifier cette action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63FF9388-42D2-4037-8F4F-69C05AC8D12C}" type="presOf" srcId="{C07A8ED9-A261-47A3-88AD-BB8361E716B2}" destId="{A97DAE16-8CD7-4AF6-8975-E6CD367FA65B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E0DF2246-5D60-4059-9B32-2B9843ACE89E}" type="presOf" srcId="{BE447388-F2EF-4EC3-8AE8-C74284040016}" destId="{28823338-7FC1-46F6-97C0-2EB2D45A7C5E}" srcOrd="0" destOrd="0" presId="urn:microsoft.com/office/officeart/2005/8/layout/target3"/>
    <dgm:cxn modelId="{C38F86F0-597F-4948-991C-2CB0DEF1BCD3}" type="presOf" srcId="{BE447388-F2EF-4EC3-8AE8-C74284040016}" destId="{43DB9156-75B7-461B-8BC8-CA5E6F5D47B0}" srcOrd="1" destOrd="0" presId="urn:microsoft.com/office/officeart/2005/8/layout/target3"/>
    <dgm:cxn modelId="{445F6457-7C2B-4266-9C90-54C064ED2E07}" type="presOf" srcId="{C07A8ED9-A261-47A3-88AD-BB8361E716B2}" destId="{F0494AC3-A1D5-4852-A226-9F53DF7C4EC1}" srcOrd="0" destOrd="0" presId="urn:microsoft.com/office/officeart/2005/8/layout/target3"/>
    <dgm:cxn modelId="{1F4762B5-2AE5-44C3-8054-4D2746C5A01C}" type="presOf" srcId="{76DA19B7-B60E-4206-A9E0-EAF963BDB699}" destId="{E27E4BC3-3406-4586-A424-6D8339D80367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28A93A8F-3EE0-4C1D-9A92-08240A83667D}" type="presParOf" srcId="{E27E4BC3-3406-4586-A424-6D8339D80367}" destId="{A73A7158-5E43-4C23-9876-FDD25D485A5E}" srcOrd="0" destOrd="0" presId="urn:microsoft.com/office/officeart/2005/8/layout/target3"/>
    <dgm:cxn modelId="{C05C306F-DF85-489A-ACBC-DF747E9B291F}" type="presParOf" srcId="{E27E4BC3-3406-4586-A424-6D8339D80367}" destId="{85A43DF5-748C-400D-B756-2E83E9E1C3E3}" srcOrd="1" destOrd="0" presId="urn:microsoft.com/office/officeart/2005/8/layout/target3"/>
    <dgm:cxn modelId="{5B68F71C-F2EB-4D80-A269-E73237B3CE59}" type="presParOf" srcId="{E27E4BC3-3406-4586-A424-6D8339D80367}" destId="{F0494AC3-A1D5-4852-A226-9F53DF7C4EC1}" srcOrd="2" destOrd="0" presId="urn:microsoft.com/office/officeart/2005/8/layout/target3"/>
    <dgm:cxn modelId="{DB2BAB1B-F804-44F9-8661-9232D92608EE}" type="presParOf" srcId="{E27E4BC3-3406-4586-A424-6D8339D80367}" destId="{60C77AD1-0EE1-4CEA-B8F7-ED332DC7E6E8}" srcOrd="3" destOrd="0" presId="urn:microsoft.com/office/officeart/2005/8/layout/target3"/>
    <dgm:cxn modelId="{5DABD085-25D2-4A17-94BC-B42E53467506}" type="presParOf" srcId="{E27E4BC3-3406-4586-A424-6D8339D80367}" destId="{31BDEA67-9C92-44DE-9518-F458CAA67B2F}" srcOrd="4" destOrd="0" presId="urn:microsoft.com/office/officeart/2005/8/layout/target3"/>
    <dgm:cxn modelId="{037CF764-9E98-4128-9407-203BA564D560}" type="presParOf" srcId="{E27E4BC3-3406-4586-A424-6D8339D80367}" destId="{28823338-7FC1-46F6-97C0-2EB2D45A7C5E}" srcOrd="5" destOrd="0" presId="urn:microsoft.com/office/officeart/2005/8/layout/target3"/>
    <dgm:cxn modelId="{2BCA24FE-FD27-42F8-9C3F-8898A232A984}" type="presParOf" srcId="{E27E4BC3-3406-4586-A424-6D8339D80367}" destId="{A97DAE16-8CD7-4AF6-8975-E6CD367FA65B}" srcOrd="6" destOrd="0" presId="urn:microsoft.com/office/officeart/2005/8/layout/target3"/>
    <dgm:cxn modelId="{A0B03CC8-6203-4AFD-955E-FA0F70C188A9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33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peut-elle être éthique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pPr algn="ctr"/>
          <a:r>
            <a:rPr lang="fr-FR" sz="2400" b="1" dirty="0" smtClean="0"/>
            <a:t>Le journaliste Benjamin Carle a décidé, pendant un an, de ne consommer que des produits « made in France ». Un défi de taille, mais qu’il a réussi ! </a:t>
          </a:r>
          <a:br>
            <a:rPr lang="fr-FR" sz="2400" b="1" dirty="0" smtClean="0"/>
          </a:br>
          <a:r>
            <a:rPr lang="fr-FR" sz="2400" b="1" dirty="0" smtClean="0"/>
            <a:t>Comment qualifier cette action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9B995DD1-2D1B-46B6-AEAB-D3C4DCA52ABE}" type="presOf" srcId="{BE447388-F2EF-4EC3-8AE8-C74284040016}" destId="{43DB9156-75B7-461B-8BC8-CA5E6F5D47B0}" srcOrd="1" destOrd="0" presId="urn:microsoft.com/office/officeart/2005/8/layout/target3"/>
    <dgm:cxn modelId="{EF7660FB-5DED-433D-8AA4-33EBAE11E0B0}" type="presOf" srcId="{76DA19B7-B60E-4206-A9E0-EAF963BDB699}" destId="{E27E4BC3-3406-4586-A424-6D8339D80367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1DAF836F-1392-4857-8E5F-E849BD5BFB46}" type="presOf" srcId="{C07A8ED9-A261-47A3-88AD-BB8361E716B2}" destId="{A97DAE16-8CD7-4AF6-8975-E6CD367FA65B}" srcOrd="1" destOrd="0" presId="urn:microsoft.com/office/officeart/2005/8/layout/target3"/>
    <dgm:cxn modelId="{459575A1-700C-4DFF-BC42-D6DADB1FB6AF}" type="presOf" srcId="{BE447388-F2EF-4EC3-8AE8-C74284040016}" destId="{28823338-7FC1-46F6-97C0-2EB2D45A7C5E}" srcOrd="0" destOrd="0" presId="urn:microsoft.com/office/officeart/2005/8/layout/target3"/>
    <dgm:cxn modelId="{1422C02A-6C46-43EB-A5A3-564B233B36FE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6F50BB65-FAB3-49C8-9E68-4B236C2C257D}" type="presParOf" srcId="{E27E4BC3-3406-4586-A424-6D8339D80367}" destId="{A73A7158-5E43-4C23-9876-FDD25D485A5E}" srcOrd="0" destOrd="0" presId="urn:microsoft.com/office/officeart/2005/8/layout/target3"/>
    <dgm:cxn modelId="{B051F509-21F9-4796-94B0-14D9B27EB199}" type="presParOf" srcId="{E27E4BC3-3406-4586-A424-6D8339D80367}" destId="{85A43DF5-748C-400D-B756-2E83E9E1C3E3}" srcOrd="1" destOrd="0" presId="urn:microsoft.com/office/officeart/2005/8/layout/target3"/>
    <dgm:cxn modelId="{E4B4F0EB-F127-4CE4-9FAD-FC29028F619D}" type="presParOf" srcId="{E27E4BC3-3406-4586-A424-6D8339D80367}" destId="{F0494AC3-A1D5-4852-A226-9F53DF7C4EC1}" srcOrd="2" destOrd="0" presId="urn:microsoft.com/office/officeart/2005/8/layout/target3"/>
    <dgm:cxn modelId="{F9A2CC84-9920-459F-93B1-314DCCB650E8}" type="presParOf" srcId="{E27E4BC3-3406-4586-A424-6D8339D80367}" destId="{60C77AD1-0EE1-4CEA-B8F7-ED332DC7E6E8}" srcOrd="3" destOrd="0" presId="urn:microsoft.com/office/officeart/2005/8/layout/target3"/>
    <dgm:cxn modelId="{2B92DE3B-BDC0-4CDC-A327-A24B9658C49C}" type="presParOf" srcId="{E27E4BC3-3406-4586-A424-6D8339D80367}" destId="{31BDEA67-9C92-44DE-9518-F458CAA67B2F}" srcOrd="4" destOrd="0" presId="urn:microsoft.com/office/officeart/2005/8/layout/target3"/>
    <dgm:cxn modelId="{FFD41407-A4B0-4696-887A-EF0C0AB83F31}" type="presParOf" srcId="{E27E4BC3-3406-4586-A424-6D8339D80367}" destId="{28823338-7FC1-46F6-97C0-2EB2D45A7C5E}" srcOrd="5" destOrd="0" presId="urn:microsoft.com/office/officeart/2005/8/layout/target3"/>
    <dgm:cxn modelId="{DDA9B139-4816-42A2-9AA0-54BEB2D02DC1}" type="presParOf" srcId="{E27E4BC3-3406-4586-A424-6D8339D80367}" destId="{A97DAE16-8CD7-4AF6-8975-E6CD367FA65B}" srcOrd="6" destOrd="0" presId="urn:microsoft.com/office/officeart/2005/8/layout/target3"/>
    <dgm:cxn modelId="{669F396D-1896-45A4-9E52-AE4683CDE27C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34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peut-elle être éthique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pPr algn="r"/>
          <a:r>
            <a:rPr lang="fr-FR" sz="2400" b="1" dirty="0" smtClean="0"/>
            <a:t>Comment qualifier le commerce promu </a:t>
          </a:r>
          <a:br>
            <a:rPr lang="fr-FR" sz="2400" b="1" dirty="0" smtClean="0"/>
          </a:br>
          <a:r>
            <a:rPr lang="fr-FR" sz="2400" b="1" dirty="0" smtClean="0"/>
            <a:t>par l’organisation Max </a:t>
          </a:r>
          <a:r>
            <a:rPr lang="fr-FR" sz="2400" b="1" dirty="0" err="1" smtClean="0"/>
            <a:t>Havelaar</a:t>
          </a:r>
          <a:r>
            <a:rPr lang="fr-FR" sz="2400" b="1" dirty="0" smtClean="0"/>
            <a:t>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18333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58BAD46-9120-417A-A96D-67CF9C40C103}" type="presOf" srcId="{C07A8ED9-A261-47A3-88AD-BB8361E716B2}" destId="{A97DAE16-8CD7-4AF6-8975-E6CD367FA65B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C1BA341B-3564-47B3-88EC-A3902F60489D}" type="presOf" srcId="{C07A8ED9-A261-47A3-88AD-BB8361E716B2}" destId="{F0494AC3-A1D5-4852-A226-9F53DF7C4EC1}" srcOrd="0" destOrd="0" presId="urn:microsoft.com/office/officeart/2005/8/layout/target3"/>
    <dgm:cxn modelId="{F1FF5F0C-43F4-47AF-AA87-885F29F0AD59}" type="presOf" srcId="{76DA19B7-B60E-4206-A9E0-EAF963BDB699}" destId="{E27E4BC3-3406-4586-A424-6D8339D80367}" srcOrd="0" destOrd="0" presId="urn:microsoft.com/office/officeart/2005/8/layout/target3"/>
    <dgm:cxn modelId="{97A72A81-A4F2-453D-A4F5-0527C4AD38B9}" type="presOf" srcId="{BE447388-F2EF-4EC3-8AE8-C74284040016}" destId="{43DB9156-75B7-461B-8BC8-CA5E6F5D47B0}" srcOrd="1" destOrd="0" presId="urn:microsoft.com/office/officeart/2005/8/layout/target3"/>
    <dgm:cxn modelId="{0E4C8A0F-6B6D-4A1E-94AB-0201FCF6AB67}" type="presOf" srcId="{BE447388-F2EF-4EC3-8AE8-C74284040016}" destId="{28823338-7FC1-46F6-97C0-2EB2D45A7C5E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5CDC1C5F-C67B-48CF-96BB-1C881ABC0D02}" type="presParOf" srcId="{E27E4BC3-3406-4586-A424-6D8339D80367}" destId="{A73A7158-5E43-4C23-9876-FDD25D485A5E}" srcOrd="0" destOrd="0" presId="urn:microsoft.com/office/officeart/2005/8/layout/target3"/>
    <dgm:cxn modelId="{DE80CEBF-7CB4-4640-AD61-9106A10E5E99}" type="presParOf" srcId="{E27E4BC3-3406-4586-A424-6D8339D80367}" destId="{85A43DF5-748C-400D-B756-2E83E9E1C3E3}" srcOrd="1" destOrd="0" presId="urn:microsoft.com/office/officeart/2005/8/layout/target3"/>
    <dgm:cxn modelId="{82762F7D-2EBD-422F-9A0E-789A378C06E2}" type="presParOf" srcId="{E27E4BC3-3406-4586-A424-6D8339D80367}" destId="{F0494AC3-A1D5-4852-A226-9F53DF7C4EC1}" srcOrd="2" destOrd="0" presId="urn:microsoft.com/office/officeart/2005/8/layout/target3"/>
    <dgm:cxn modelId="{B7014646-7578-4BC3-B7DF-C59EAD26CC6E}" type="presParOf" srcId="{E27E4BC3-3406-4586-A424-6D8339D80367}" destId="{60C77AD1-0EE1-4CEA-B8F7-ED332DC7E6E8}" srcOrd="3" destOrd="0" presId="urn:microsoft.com/office/officeart/2005/8/layout/target3"/>
    <dgm:cxn modelId="{43A5B506-34C4-4809-A7C4-91DB9920D1AF}" type="presParOf" srcId="{E27E4BC3-3406-4586-A424-6D8339D80367}" destId="{31BDEA67-9C92-44DE-9518-F458CAA67B2F}" srcOrd="4" destOrd="0" presId="urn:microsoft.com/office/officeart/2005/8/layout/target3"/>
    <dgm:cxn modelId="{B37621FE-1CAA-4DF5-A5DB-0C04B8BCF81C}" type="presParOf" srcId="{E27E4BC3-3406-4586-A424-6D8339D80367}" destId="{28823338-7FC1-46F6-97C0-2EB2D45A7C5E}" srcOrd="5" destOrd="0" presId="urn:microsoft.com/office/officeart/2005/8/layout/target3"/>
    <dgm:cxn modelId="{9B315A0C-76E0-413C-B9F0-3D819CA3917E}" type="presParOf" srcId="{E27E4BC3-3406-4586-A424-6D8339D80367}" destId="{A97DAE16-8CD7-4AF6-8975-E6CD367FA65B}" srcOrd="6" destOrd="0" presId="urn:microsoft.com/office/officeart/2005/8/layout/target3"/>
    <dgm:cxn modelId="{77E89E30-D7EC-4D24-B8FB-36CA1A065FD4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0" minVer="http://schemas.openxmlformats.org/drawingml/2006/diagram"/>
    </a:ext>
  </dgm:extLst>
</dgm:dataModel>
</file>

<file path=ppt/diagrams/data135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peut-elle être éthique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pPr algn="r"/>
          <a:r>
            <a:rPr lang="fr-FR" sz="2400" b="1" dirty="0" smtClean="0"/>
            <a:t>Comment qualifier le commerce promu </a:t>
          </a:r>
          <a:br>
            <a:rPr lang="fr-FR" sz="2400" b="1" dirty="0" smtClean="0"/>
          </a:br>
          <a:r>
            <a:rPr lang="fr-FR" sz="2400" b="1" dirty="0" smtClean="0"/>
            <a:t>par l’organisation Max </a:t>
          </a:r>
          <a:r>
            <a:rPr lang="fr-FR" sz="2400" b="1" dirty="0" err="1" smtClean="0"/>
            <a:t>Havelaar</a:t>
          </a:r>
          <a:r>
            <a:rPr lang="fr-FR" sz="2400" b="1" dirty="0" smtClean="0"/>
            <a:t>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0ED11A95-DBB6-4FD7-843A-B11158440194}" type="presOf" srcId="{C07A8ED9-A261-47A3-88AD-BB8361E716B2}" destId="{A97DAE16-8CD7-4AF6-8975-E6CD367FA65B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8445A2BB-6840-4BBD-AA91-BB9186FA9795}" type="presOf" srcId="{C07A8ED9-A261-47A3-88AD-BB8361E716B2}" destId="{F0494AC3-A1D5-4852-A226-9F53DF7C4EC1}" srcOrd="0" destOrd="0" presId="urn:microsoft.com/office/officeart/2005/8/layout/target3"/>
    <dgm:cxn modelId="{E931D23B-907B-43D5-9EE4-8A4A0850A7D9}" type="presOf" srcId="{BE447388-F2EF-4EC3-8AE8-C74284040016}" destId="{28823338-7FC1-46F6-97C0-2EB2D45A7C5E}" srcOrd="0" destOrd="0" presId="urn:microsoft.com/office/officeart/2005/8/layout/target3"/>
    <dgm:cxn modelId="{3ADAD3CC-CAFF-460D-A5FB-92E10877865E}" type="presOf" srcId="{BE447388-F2EF-4EC3-8AE8-C74284040016}" destId="{43DB9156-75B7-461B-8BC8-CA5E6F5D47B0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F2EFB1A7-A9DA-4B1E-A63F-91596D324D9C}" type="presOf" srcId="{76DA19B7-B60E-4206-A9E0-EAF963BDB699}" destId="{E27E4BC3-3406-4586-A424-6D8339D80367}" srcOrd="0" destOrd="0" presId="urn:microsoft.com/office/officeart/2005/8/layout/target3"/>
    <dgm:cxn modelId="{C7478C7D-51EF-45B8-9FFC-30887E63C911}" type="presParOf" srcId="{E27E4BC3-3406-4586-A424-6D8339D80367}" destId="{A73A7158-5E43-4C23-9876-FDD25D485A5E}" srcOrd="0" destOrd="0" presId="urn:microsoft.com/office/officeart/2005/8/layout/target3"/>
    <dgm:cxn modelId="{3C8942B6-C041-49DF-885B-BC32D5F52D24}" type="presParOf" srcId="{E27E4BC3-3406-4586-A424-6D8339D80367}" destId="{85A43DF5-748C-400D-B756-2E83E9E1C3E3}" srcOrd="1" destOrd="0" presId="urn:microsoft.com/office/officeart/2005/8/layout/target3"/>
    <dgm:cxn modelId="{E95B8F91-1438-497B-9CD5-61EB78DBBE4D}" type="presParOf" srcId="{E27E4BC3-3406-4586-A424-6D8339D80367}" destId="{F0494AC3-A1D5-4852-A226-9F53DF7C4EC1}" srcOrd="2" destOrd="0" presId="urn:microsoft.com/office/officeart/2005/8/layout/target3"/>
    <dgm:cxn modelId="{101148FB-436D-49A9-B9E7-72B485838535}" type="presParOf" srcId="{E27E4BC3-3406-4586-A424-6D8339D80367}" destId="{60C77AD1-0EE1-4CEA-B8F7-ED332DC7E6E8}" srcOrd="3" destOrd="0" presId="urn:microsoft.com/office/officeart/2005/8/layout/target3"/>
    <dgm:cxn modelId="{1F87263D-CE9F-465D-A5EC-66255608BD09}" type="presParOf" srcId="{E27E4BC3-3406-4586-A424-6D8339D80367}" destId="{31BDEA67-9C92-44DE-9518-F458CAA67B2F}" srcOrd="4" destOrd="0" presId="urn:microsoft.com/office/officeart/2005/8/layout/target3"/>
    <dgm:cxn modelId="{B79C33E0-0291-460F-BDDD-AA53DA5E3CF6}" type="presParOf" srcId="{E27E4BC3-3406-4586-A424-6D8339D80367}" destId="{28823338-7FC1-46F6-97C0-2EB2D45A7C5E}" srcOrd="5" destOrd="0" presId="urn:microsoft.com/office/officeart/2005/8/layout/target3"/>
    <dgm:cxn modelId="{411B50B2-2B60-4664-B5E1-31FDBCFDCD98}" type="presParOf" srcId="{E27E4BC3-3406-4586-A424-6D8339D80367}" destId="{A97DAE16-8CD7-4AF6-8975-E6CD367FA65B}" srcOrd="6" destOrd="0" presId="urn:microsoft.com/office/officeart/2005/8/layout/target3"/>
    <dgm:cxn modelId="{7A9E21CE-3741-40AD-BF38-9F0F17522EF9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36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peut-elle être éthique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pPr algn="r"/>
          <a:r>
            <a:rPr lang="fr-FR" sz="2400" b="1" dirty="0" smtClean="0"/>
            <a:t>Comment qualifier le commerce promu </a:t>
          </a:r>
          <a:br>
            <a:rPr lang="fr-FR" sz="2400" b="1" dirty="0" smtClean="0"/>
          </a:br>
          <a:r>
            <a:rPr lang="fr-FR" sz="2400" b="1" dirty="0" smtClean="0"/>
            <a:t>par l’organisation Max </a:t>
          </a:r>
          <a:r>
            <a:rPr lang="fr-FR" sz="2400" b="1" dirty="0" err="1" smtClean="0"/>
            <a:t>Havelaar</a:t>
          </a:r>
          <a:r>
            <a:rPr lang="fr-FR" sz="2400" b="1" dirty="0" smtClean="0"/>
            <a:t>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E631AAC8-8451-4F6B-8893-40C314F52069}" type="presOf" srcId="{76DA19B7-B60E-4206-A9E0-EAF963BDB699}" destId="{E27E4BC3-3406-4586-A424-6D8339D80367}" srcOrd="0" destOrd="0" presId="urn:microsoft.com/office/officeart/2005/8/layout/target3"/>
    <dgm:cxn modelId="{C4D2A3DC-15D9-441B-A9BC-3BC264A7B0E3}" type="presOf" srcId="{C07A8ED9-A261-47A3-88AD-BB8361E716B2}" destId="{F0494AC3-A1D5-4852-A226-9F53DF7C4EC1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F6CFB502-FE8D-4351-838B-1B370BBBBA26}" type="presOf" srcId="{BE447388-F2EF-4EC3-8AE8-C74284040016}" destId="{28823338-7FC1-46F6-97C0-2EB2D45A7C5E}" srcOrd="0" destOrd="0" presId="urn:microsoft.com/office/officeart/2005/8/layout/target3"/>
    <dgm:cxn modelId="{AAC44592-D463-4EF9-93B4-E6DEFFF7FC3D}" type="presOf" srcId="{BE447388-F2EF-4EC3-8AE8-C74284040016}" destId="{43DB9156-75B7-461B-8BC8-CA5E6F5D47B0}" srcOrd="1" destOrd="0" presId="urn:microsoft.com/office/officeart/2005/8/layout/target3"/>
    <dgm:cxn modelId="{E23AF0A9-0E5B-4459-838C-C4E7E9DAF962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F0936FCA-9375-4172-8BAA-25AC7E244950}" type="presParOf" srcId="{E27E4BC3-3406-4586-A424-6D8339D80367}" destId="{A73A7158-5E43-4C23-9876-FDD25D485A5E}" srcOrd="0" destOrd="0" presId="urn:microsoft.com/office/officeart/2005/8/layout/target3"/>
    <dgm:cxn modelId="{06B5EB70-35B1-4E92-ABAD-D226F9AEEFDD}" type="presParOf" srcId="{E27E4BC3-3406-4586-A424-6D8339D80367}" destId="{85A43DF5-748C-400D-B756-2E83E9E1C3E3}" srcOrd="1" destOrd="0" presId="urn:microsoft.com/office/officeart/2005/8/layout/target3"/>
    <dgm:cxn modelId="{1D3BAEDB-9CF4-4C05-AF0D-C3F73554237E}" type="presParOf" srcId="{E27E4BC3-3406-4586-A424-6D8339D80367}" destId="{F0494AC3-A1D5-4852-A226-9F53DF7C4EC1}" srcOrd="2" destOrd="0" presId="urn:microsoft.com/office/officeart/2005/8/layout/target3"/>
    <dgm:cxn modelId="{BA7C9597-7650-4D6B-8EF9-49D93A542805}" type="presParOf" srcId="{E27E4BC3-3406-4586-A424-6D8339D80367}" destId="{60C77AD1-0EE1-4CEA-B8F7-ED332DC7E6E8}" srcOrd="3" destOrd="0" presId="urn:microsoft.com/office/officeart/2005/8/layout/target3"/>
    <dgm:cxn modelId="{C7275DBB-FB17-4DE6-8D7C-C866998F3B6B}" type="presParOf" srcId="{E27E4BC3-3406-4586-A424-6D8339D80367}" destId="{31BDEA67-9C92-44DE-9518-F458CAA67B2F}" srcOrd="4" destOrd="0" presId="urn:microsoft.com/office/officeart/2005/8/layout/target3"/>
    <dgm:cxn modelId="{3014F4A0-DD02-47DB-BAA0-BCCCABA741EF}" type="presParOf" srcId="{E27E4BC3-3406-4586-A424-6D8339D80367}" destId="{28823338-7FC1-46F6-97C0-2EB2D45A7C5E}" srcOrd="5" destOrd="0" presId="urn:microsoft.com/office/officeart/2005/8/layout/target3"/>
    <dgm:cxn modelId="{4AAB3B7E-C024-4026-81FB-A81638E70CF8}" type="presParOf" srcId="{E27E4BC3-3406-4586-A424-6D8339D80367}" destId="{A97DAE16-8CD7-4AF6-8975-E6CD367FA65B}" srcOrd="6" destOrd="0" presId="urn:microsoft.com/office/officeart/2005/8/layout/target3"/>
    <dgm:cxn modelId="{743F97B6-56DF-4712-945A-588ED05FB96C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37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peut-elle être éthique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pPr algn="r"/>
          <a:r>
            <a:rPr lang="fr-FR" sz="2400" b="1" dirty="0" smtClean="0"/>
            <a:t>Comment qualifier le commerce promu </a:t>
          </a:r>
          <a:br>
            <a:rPr lang="fr-FR" sz="2400" b="1" dirty="0" smtClean="0"/>
          </a:br>
          <a:r>
            <a:rPr lang="fr-FR" sz="2400" b="1" dirty="0" smtClean="0"/>
            <a:t>par l’organisation Max </a:t>
          </a:r>
          <a:r>
            <a:rPr lang="fr-FR" sz="2400" b="1" dirty="0" err="1" smtClean="0"/>
            <a:t>Havelaar</a:t>
          </a:r>
          <a:r>
            <a:rPr lang="fr-FR" sz="2400" b="1" dirty="0" smtClean="0"/>
            <a:t>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2C26EEF3-E56B-4586-9466-CF4F2A9F00E9}" type="presOf" srcId="{C07A8ED9-A261-47A3-88AD-BB8361E716B2}" destId="{F0494AC3-A1D5-4852-A226-9F53DF7C4EC1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E362D70A-FB36-4384-96DC-5DE327EA89E8}" type="presOf" srcId="{BE447388-F2EF-4EC3-8AE8-C74284040016}" destId="{28823338-7FC1-46F6-97C0-2EB2D45A7C5E}" srcOrd="0" destOrd="0" presId="urn:microsoft.com/office/officeart/2005/8/layout/target3"/>
    <dgm:cxn modelId="{8EA5A897-738D-4502-972A-239EF288248C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509C120F-6CCD-483D-90BD-414A213AAE20}" type="presOf" srcId="{76DA19B7-B60E-4206-A9E0-EAF963BDB699}" destId="{E27E4BC3-3406-4586-A424-6D8339D80367}" srcOrd="0" destOrd="0" presId="urn:microsoft.com/office/officeart/2005/8/layout/target3"/>
    <dgm:cxn modelId="{FD8F9119-D0FA-475B-ACF8-E7F6E5B8F5CD}" type="presOf" srcId="{BE447388-F2EF-4EC3-8AE8-C74284040016}" destId="{43DB9156-75B7-461B-8BC8-CA5E6F5D47B0}" srcOrd="1" destOrd="0" presId="urn:microsoft.com/office/officeart/2005/8/layout/target3"/>
    <dgm:cxn modelId="{AA571B1C-4BB1-4BD3-B7F1-FEB6718882EC}" type="presParOf" srcId="{E27E4BC3-3406-4586-A424-6D8339D80367}" destId="{A73A7158-5E43-4C23-9876-FDD25D485A5E}" srcOrd="0" destOrd="0" presId="urn:microsoft.com/office/officeart/2005/8/layout/target3"/>
    <dgm:cxn modelId="{732912DC-1093-4219-B1D4-A18CD0265D26}" type="presParOf" srcId="{E27E4BC3-3406-4586-A424-6D8339D80367}" destId="{85A43DF5-748C-400D-B756-2E83E9E1C3E3}" srcOrd="1" destOrd="0" presId="urn:microsoft.com/office/officeart/2005/8/layout/target3"/>
    <dgm:cxn modelId="{667D70AA-6D0E-4868-9749-E5968F75E3CF}" type="presParOf" srcId="{E27E4BC3-3406-4586-A424-6D8339D80367}" destId="{F0494AC3-A1D5-4852-A226-9F53DF7C4EC1}" srcOrd="2" destOrd="0" presId="urn:microsoft.com/office/officeart/2005/8/layout/target3"/>
    <dgm:cxn modelId="{6B10033A-5841-4DC4-ADE5-8E013EE482BF}" type="presParOf" srcId="{E27E4BC3-3406-4586-A424-6D8339D80367}" destId="{60C77AD1-0EE1-4CEA-B8F7-ED332DC7E6E8}" srcOrd="3" destOrd="0" presId="urn:microsoft.com/office/officeart/2005/8/layout/target3"/>
    <dgm:cxn modelId="{544FA43D-0D97-448A-9471-C3755C943594}" type="presParOf" srcId="{E27E4BC3-3406-4586-A424-6D8339D80367}" destId="{31BDEA67-9C92-44DE-9518-F458CAA67B2F}" srcOrd="4" destOrd="0" presId="urn:microsoft.com/office/officeart/2005/8/layout/target3"/>
    <dgm:cxn modelId="{1B5BA0BE-43AA-49CC-BBEC-BCD0AB2FA027}" type="presParOf" srcId="{E27E4BC3-3406-4586-A424-6D8339D80367}" destId="{28823338-7FC1-46F6-97C0-2EB2D45A7C5E}" srcOrd="5" destOrd="0" presId="urn:microsoft.com/office/officeart/2005/8/layout/target3"/>
    <dgm:cxn modelId="{705E791E-E6E4-42D3-BADD-037C28922B84}" type="presParOf" srcId="{E27E4BC3-3406-4586-A424-6D8339D80367}" destId="{A97DAE16-8CD7-4AF6-8975-E6CD367FA65B}" srcOrd="6" destOrd="0" presId="urn:microsoft.com/office/officeart/2005/8/layout/target3"/>
    <dgm:cxn modelId="{7466AD9A-E26D-44B5-AF09-1BEE093DB1D9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38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peut-elle être éthique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400" b="1" dirty="0" smtClean="0"/>
            <a:t>Comment qualifier les pratiques suivantes, de la part d’une entreprise : harcèlement téléphonique, visite répétées à domicile, intimidation…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18333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827812E8-8BE3-444C-9637-EDB4C8BCA920}" type="presOf" srcId="{BE447388-F2EF-4EC3-8AE8-C74284040016}" destId="{43DB9156-75B7-461B-8BC8-CA5E6F5D47B0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4263430A-6C65-4249-9977-90A66266CECB}" type="presOf" srcId="{76DA19B7-B60E-4206-A9E0-EAF963BDB699}" destId="{E27E4BC3-3406-4586-A424-6D8339D80367}" srcOrd="0" destOrd="0" presId="urn:microsoft.com/office/officeart/2005/8/layout/target3"/>
    <dgm:cxn modelId="{0782731F-031F-4032-94AA-417412E369B5}" type="presOf" srcId="{C07A8ED9-A261-47A3-88AD-BB8361E716B2}" destId="{F0494AC3-A1D5-4852-A226-9F53DF7C4EC1}" srcOrd="0" destOrd="0" presId="urn:microsoft.com/office/officeart/2005/8/layout/target3"/>
    <dgm:cxn modelId="{1D3FBB7B-E009-4CCC-9930-1556AF846D8B}" type="presOf" srcId="{C07A8ED9-A261-47A3-88AD-BB8361E716B2}" destId="{A97DAE16-8CD7-4AF6-8975-E6CD367FA65B}" srcOrd="1" destOrd="0" presId="urn:microsoft.com/office/officeart/2005/8/layout/target3"/>
    <dgm:cxn modelId="{3DD4FE8C-541A-4D9B-ACD3-BFDB37B55CDA}" type="presOf" srcId="{BE447388-F2EF-4EC3-8AE8-C74284040016}" destId="{28823338-7FC1-46F6-97C0-2EB2D45A7C5E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FFA0D6CF-DF68-49D4-AC94-FAB5AD519772}" type="presParOf" srcId="{E27E4BC3-3406-4586-A424-6D8339D80367}" destId="{A73A7158-5E43-4C23-9876-FDD25D485A5E}" srcOrd="0" destOrd="0" presId="urn:microsoft.com/office/officeart/2005/8/layout/target3"/>
    <dgm:cxn modelId="{A91D8F82-8595-4B88-8C88-ACF9B9D4F0E2}" type="presParOf" srcId="{E27E4BC3-3406-4586-A424-6D8339D80367}" destId="{85A43DF5-748C-400D-B756-2E83E9E1C3E3}" srcOrd="1" destOrd="0" presId="urn:microsoft.com/office/officeart/2005/8/layout/target3"/>
    <dgm:cxn modelId="{DD2BA7F0-6D1A-4DDB-BE68-5C67889764B7}" type="presParOf" srcId="{E27E4BC3-3406-4586-A424-6D8339D80367}" destId="{F0494AC3-A1D5-4852-A226-9F53DF7C4EC1}" srcOrd="2" destOrd="0" presId="urn:microsoft.com/office/officeart/2005/8/layout/target3"/>
    <dgm:cxn modelId="{7FF253D0-4C88-4BB6-A1F9-08AB82AFB4BD}" type="presParOf" srcId="{E27E4BC3-3406-4586-A424-6D8339D80367}" destId="{60C77AD1-0EE1-4CEA-B8F7-ED332DC7E6E8}" srcOrd="3" destOrd="0" presId="urn:microsoft.com/office/officeart/2005/8/layout/target3"/>
    <dgm:cxn modelId="{1973AACB-A34B-44C8-BE5A-A09637C61766}" type="presParOf" srcId="{E27E4BC3-3406-4586-A424-6D8339D80367}" destId="{31BDEA67-9C92-44DE-9518-F458CAA67B2F}" srcOrd="4" destOrd="0" presId="urn:microsoft.com/office/officeart/2005/8/layout/target3"/>
    <dgm:cxn modelId="{1CBDF17B-A3AB-4AA6-A145-5A30EBD50E1D}" type="presParOf" srcId="{E27E4BC3-3406-4586-A424-6D8339D80367}" destId="{28823338-7FC1-46F6-97C0-2EB2D45A7C5E}" srcOrd="5" destOrd="0" presId="urn:microsoft.com/office/officeart/2005/8/layout/target3"/>
    <dgm:cxn modelId="{F578AC92-CCFD-4E59-8F87-8A99EDE2AA10}" type="presParOf" srcId="{E27E4BC3-3406-4586-A424-6D8339D80367}" destId="{A97DAE16-8CD7-4AF6-8975-E6CD367FA65B}" srcOrd="6" destOrd="0" presId="urn:microsoft.com/office/officeart/2005/8/layout/target3"/>
    <dgm:cxn modelId="{DA3CACAD-7435-40D7-82FC-12CBB94E223B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0" minVer="http://schemas.openxmlformats.org/drawingml/2006/diagram"/>
    </a:ext>
  </dgm:extLst>
</dgm:dataModel>
</file>

<file path=ppt/diagrams/data139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peut-elle être éthique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pPr algn="ctr"/>
          <a:r>
            <a:rPr lang="fr-FR" sz="2400" b="1" dirty="0" smtClean="0"/>
            <a:t>Comment qualifier les pratiques suivantes, de la part d’une entreprise : harcèlement téléphonique, visite répétées à domicile, intimidation…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92CDC84D-5FB9-4EAA-A6E6-70F03C537C78}" type="presOf" srcId="{C07A8ED9-A261-47A3-88AD-BB8361E716B2}" destId="{F0494AC3-A1D5-4852-A226-9F53DF7C4EC1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FD6C119D-55D9-4E3A-AB51-6EFFD3108A9C}" type="presOf" srcId="{BE447388-F2EF-4EC3-8AE8-C74284040016}" destId="{43DB9156-75B7-461B-8BC8-CA5E6F5D47B0}" srcOrd="1" destOrd="0" presId="urn:microsoft.com/office/officeart/2005/8/layout/target3"/>
    <dgm:cxn modelId="{C11230B1-9B05-4674-A191-CA0D11B49D75}" type="presOf" srcId="{C07A8ED9-A261-47A3-88AD-BB8361E716B2}" destId="{A97DAE16-8CD7-4AF6-8975-E6CD367FA65B}" srcOrd="1" destOrd="0" presId="urn:microsoft.com/office/officeart/2005/8/layout/target3"/>
    <dgm:cxn modelId="{FCF2AABC-A2E7-472D-949F-1341976B9006}" type="presOf" srcId="{BE447388-F2EF-4EC3-8AE8-C74284040016}" destId="{28823338-7FC1-46F6-97C0-2EB2D45A7C5E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64067964-EDD2-484A-9A20-99F184BF8D87}" type="presOf" srcId="{76DA19B7-B60E-4206-A9E0-EAF963BDB699}" destId="{E27E4BC3-3406-4586-A424-6D8339D80367}" srcOrd="0" destOrd="0" presId="urn:microsoft.com/office/officeart/2005/8/layout/target3"/>
    <dgm:cxn modelId="{C9292D69-FB27-4D50-986E-16AD82B3BA2B}" type="presParOf" srcId="{E27E4BC3-3406-4586-A424-6D8339D80367}" destId="{A73A7158-5E43-4C23-9876-FDD25D485A5E}" srcOrd="0" destOrd="0" presId="urn:microsoft.com/office/officeart/2005/8/layout/target3"/>
    <dgm:cxn modelId="{00425869-459D-4350-AF15-5A148EE3AFE4}" type="presParOf" srcId="{E27E4BC3-3406-4586-A424-6D8339D80367}" destId="{85A43DF5-748C-400D-B756-2E83E9E1C3E3}" srcOrd="1" destOrd="0" presId="urn:microsoft.com/office/officeart/2005/8/layout/target3"/>
    <dgm:cxn modelId="{4ABB719E-8204-4B4B-8A30-336E471EB8CC}" type="presParOf" srcId="{E27E4BC3-3406-4586-A424-6D8339D80367}" destId="{F0494AC3-A1D5-4852-A226-9F53DF7C4EC1}" srcOrd="2" destOrd="0" presId="urn:microsoft.com/office/officeart/2005/8/layout/target3"/>
    <dgm:cxn modelId="{5897F8DB-FDB6-4BD8-B9F9-2D7EADDBD095}" type="presParOf" srcId="{E27E4BC3-3406-4586-A424-6D8339D80367}" destId="{60C77AD1-0EE1-4CEA-B8F7-ED332DC7E6E8}" srcOrd="3" destOrd="0" presId="urn:microsoft.com/office/officeart/2005/8/layout/target3"/>
    <dgm:cxn modelId="{218F645D-C5B4-4E68-9D87-F861875E9792}" type="presParOf" srcId="{E27E4BC3-3406-4586-A424-6D8339D80367}" destId="{31BDEA67-9C92-44DE-9518-F458CAA67B2F}" srcOrd="4" destOrd="0" presId="urn:microsoft.com/office/officeart/2005/8/layout/target3"/>
    <dgm:cxn modelId="{7D5721EB-9AA2-4D60-9625-B4D81262DCD2}" type="presParOf" srcId="{E27E4BC3-3406-4586-A424-6D8339D80367}" destId="{28823338-7FC1-46F6-97C0-2EB2D45A7C5E}" srcOrd="5" destOrd="0" presId="urn:microsoft.com/office/officeart/2005/8/layout/target3"/>
    <dgm:cxn modelId="{2CAB8D5C-92A9-4DF8-9944-E8726E2DC6E3}" type="presParOf" srcId="{E27E4BC3-3406-4586-A424-6D8339D80367}" destId="{A97DAE16-8CD7-4AF6-8975-E6CD367FA65B}" srcOrd="6" destOrd="0" presId="urn:microsoft.com/office/officeart/2005/8/layout/target3"/>
    <dgm:cxn modelId="{2746B43C-37CB-4A93-8F81-E9A3D4FB288F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4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Le consommateur est-il toujours rationnel dans ses choix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A quel type d’achat s’apparente l’achat d’une baguette de pain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E59449F9-8EDC-4D95-8DDD-9D9FBE462E7C}" type="presOf" srcId="{C07A8ED9-A261-47A3-88AD-BB8361E716B2}" destId="{F0494AC3-A1D5-4852-A226-9F53DF7C4EC1}" srcOrd="0" destOrd="0" presId="urn:microsoft.com/office/officeart/2005/8/layout/target3"/>
    <dgm:cxn modelId="{C6D83C37-EECF-4F21-8BA4-AF6811C5EDCD}" type="presOf" srcId="{C07A8ED9-A261-47A3-88AD-BB8361E716B2}" destId="{A97DAE16-8CD7-4AF6-8975-E6CD367FA65B}" srcOrd="1" destOrd="0" presId="urn:microsoft.com/office/officeart/2005/8/layout/target3"/>
    <dgm:cxn modelId="{CED6AA38-BC75-4158-9FC0-AA8BDB1979F0}" type="presOf" srcId="{BE447388-F2EF-4EC3-8AE8-C74284040016}" destId="{43DB9156-75B7-461B-8BC8-CA5E6F5D47B0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9B0D8FD1-B078-4423-8F80-2BD231B108CB}" type="presOf" srcId="{BE447388-F2EF-4EC3-8AE8-C74284040016}" destId="{28823338-7FC1-46F6-97C0-2EB2D45A7C5E}" srcOrd="0" destOrd="0" presId="urn:microsoft.com/office/officeart/2005/8/layout/target3"/>
    <dgm:cxn modelId="{ED092D8E-4F98-41E0-AB75-CB60474BF3E2}" type="presOf" srcId="{76DA19B7-B60E-4206-A9E0-EAF963BDB699}" destId="{E27E4BC3-3406-4586-A424-6D8339D80367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E29F378A-A405-471C-9993-737899ED98BD}" type="presParOf" srcId="{E27E4BC3-3406-4586-A424-6D8339D80367}" destId="{A73A7158-5E43-4C23-9876-FDD25D485A5E}" srcOrd="0" destOrd="0" presId="urn:microsoft.com/office/officeart/2005/8/layout/target3"/>
    <dgm:cxn modelId="{0365FC6B-EE8C-4171-AEC1-57D81A09E05C}" type="presParOf" srcId="{E27E4BC3-3406-4586-A424-6D8339D80367}" destId="{85A43DF5-748C-400D-B756-2E83E9E1C3E3}" srcOrd="1" destOrd="0" presId="urn:microsoft.com/office/officeart/2005/8/layout/target3"/>
    <dgm:cxn modelId="{28CA4AE3-831E-4FA8-B8DB-58CD0F758127}" type="presParOf" srcId="{E27E4BC3-3406-4586-A424-6D8339D80367}" destId="{F0494AC3-A1D5-4852-A226-9F53DF7C4EC1}" srcOrd="2" destOrd="0" presId="urn:microsoft.com/office/officeart/2005/8/layout/target3"/>
    <dgm:cxn modelId="{59F20C68-6B36-486C-9457-DF8DDE57FB4D}" type="presParOf" srcId="{E27E4BC3-3406-4586-A424-6D8339D80367}" destId="{60C77AD1-0EE1-4CEA-B8F7-ED332DC7E6E8}" srcOrd="3" destOrd="0" presId="urn:microsoft.com/office/officeart/2005/8/layout/target3"/>
    <dgm:cxn modelId="{027B4F54-69C1-40D3-B913-1065963B9DF5}" type="presParOf" srcId="{E27E4BC3-3406-4586-A424-6D8339D80367}" destId="{31BDEA67-9C92-44DE-9518-F458CAA67B2F}" srcOrd="4" destOrd="0" presId="urn:microsoft.com/office/officeart/2005/8/layout/target3"/>
    <dgm:cxn modelId="{72FAE667-59B8-4834-8EC1-82EF11CF8AEB}" type="presParOf" srcId="{E27E4BC3-3406-4586-A424-6D8339D80367}" destId="{28823338-7FC1-46F6-97C0-2EB2D45A7C5E}" srcOrd="5" destOrd="0" presId="urn:microsoft.com/office/officeart/2005/8/layout/target3"/>
    <dgm:cxn modelId="{F702B720-8698-4E7D-BFF8-8C833BEE1935}" type="presParOf" srcId="{E27E4BC3-3406-4586-A424-6D8339D80367}" destId="{A97DAE16-8CD7-4AF6-8975-E6CD367FA65B}" srcOrd="6" destOrd="0" presId="urn:microsoft.com/office/officeart/2005/8/layout/target3"/>
    <dgm:cxn modelId="{4019E337-6326-4CFB-BF7B-C94F58EF5A97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40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peut-elle être éthique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pPr algn="ctr"/>
          <a:r>
            <a:rPr lang="fr-FR" sz="2400" b="1" dirty="0" smtClean="0"/>
            <a:t>Comment qualifier les pratiques suivantes, de la part d’une entreprise : harcèlement téléphonique, visite répétées à domicile, intimidation…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9090AB3A-A6F6-4E3D-88BA-B6DFF15A50CF}" type="presOf" srcId="{C07A8ED9-A261-47A3-88AD-BB8361E716B2}" destId="{F0494AC3-A1D5-4852-A226-9F53DF7C4EC1}" srcOrd="0" destOrd="0" presId="urn:microsoft.com/office/officeart/2005/8/layout/target3"/>
    <dgm:cxn modelId="{DBA7EE86-37F4-4106-9F8E-4B04DB6EE6D4}" type="presOf" srcId="{BE447388-F2EF-4EC3-8AE8-C74284040016}" destId="{43DB9156-75B7-461B-8BC8-CA5E6F5D47B0}" srcOrd="1" destOrd="0" presId="urn:microsoft.com/office/officeart/2005/8/layout/target3"/>
    <dgm:cxn modelId="{CBFAF5A7-0658-42C8-B8B4-95A3D3181BCE}" type="presOf" srcId="{76DA19B7-B60E-4206-A9E0-EAF963BDB699}" destId="{E27E4BC3-3406-4586-A424-6D8339D80367}" srcOrd="0" destOrd="0" presId="urn:microsoft.com/office/officeart/2005/8/layout/target3"/>
    <dgm:cxn modelId="{164B506F-522D-4C3E-8C0C-58BF4C1A87AC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AAD878D3-4321-447C-9BD3-5183DD5013B3}" type="presOf" srcId="{BE447388-F2EF-4EC3-8AE8-C74284040016}" destId="{28823338-7FC1-46F6-97C0-2EB2D45A7C5E}" srcOrd="0" destOrd="0" presId="urn:microsoft.com/office/officeart/2005/8/layout/target3"/>
    <dgm:cxn modelId="{8F5B70C1-77A5-4009-8DB6-DF70A640255E}" type="presParOf" srcId="{E27E4BC3-3406-4586-A424-6D8339D80367}" destId="{A73A7158-5E43-4C23-9876-FDD25D485A5E}" srcOrd="0" destOrd="0" presId="urn:microsoft.com/office/officeart/2005/8/layout/target3"/>
    <dgm:cxn modelId="{4AD4FF76-ACD3-4271-B8DD-7FDB83218459}" type="presParOf" srcId="{E27E4BC3-3406-4586-A424-6D8339D80367}" destId="{85A43DF5-748C-400D-B756-2E83E9E1C3E3}" srcOrd="1" destOrd="0" presId="urn:microsoft.com/office/officeart/2005/8/layout/target3"/>
    <dgm:cxn modelId="{EFA18328-F672-426A-92BB-944CB111E7A9}" type="presParOf" srcId="{E27E4BC3-3406-4586-A424-6D8339D80367}" destId="{F0494AC3-A1D5-4852-A226-9F53DF7C4EC1}" srcOrd="2" destOrd="0" presId="urn:microsoft.com/office/officeart/2005/8/layout/target3"/>
    <dgm:cxn modelId="{18250ACE-8BB9-46F1-865C-0975C6E46CE8}" type="presParOf" srcId="{E27E4BC3-3406-4586-A424-6D8339D80367}" destId="{60C77AD1-0EE1-4CEA-B8F7-ED332DC7E6E8}" srcOrd="3" destOrd="0" presId="urn:microsoft.com/office/officeart/2005/8/layout/target3"/>
    <dgm:cxn modelId="{239CDA7D-5565-451B-A230-F7D6E875A84C}" type="presParOf" srcId="{E27E4BC3-3406-4586-A424-6D8339D80367}" destId="{31BDEA67-9C92-44DE-9518-F458CAA67B2F}" srcOrd="4" destOrd="0" presId="urn:microsoft.com/office/officeart/2005/8/layout/target3"/>
    <dgm:cxn modelId="{DECE0D77-F062-4B9D-8338-1B39D8355B3D}" type="presParOf" srcId="{E27E4BC3-3406-4586-A424-6D8339D80367}" destId="{28823338-7FC1-46F6-97C0-2EB2D45A7C5E}" srcOrd="5" destOrd="0" presId="urn:microsoft.com/office/officeart/2005/8/layout/target3"/>
    <dgm:cxn modelId="{F5A2D1BB-7512-4EAE-B90D-C6AD97850C75}" type="presParOf" srcId="{E27E4BC3-3406-4586-A424-6D8339D80367}" destId="{A97DAE16-8CD7-4AF6-8975-E6CD367FA65B}" srcOrd="6" destOrd="0" presId="urn:microsoft.com/office/officeart/2005/8/layout/target3"/>
    <dgm:cxn modelId="{440F34F2-46E7-4479-899A-14C3C72855AE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41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peut-elle être éthique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pPr algn="ctr"/>
          <a:r>
            <a:rPr lang="fr-FR" sz="2400" b="1" dirty="0" smtClean="0"/>
            <a:t>Comment qualifier les pratiques suivantes, de la part d’une entreprise : harcèlement téléphonique, visite répétées à domicile, intimidation…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68E73C83-ADEB-4396-9A86-9744E6DF9817}" type="presOf" srcId="{BE447388-F2EF-4EC3-8AE8-C74284040016}" destId="{28823338-7FC1-46F6-97C0-2EB2D45A7C5E}" srcOrd="0" destOrd="0" presId="urn:microsoft.com/office/officeart/2005/8/layout/target3"/>
    <dgm:cxn modelId="{DD6E927F-F1D5-4B61-95C8-7321B98AFE9D}" type="presOf" srcId="{BE447388-F2EF-4EC3-8AE8-C74284040016}" destId="{43DB9156-75B7-461B-8BC8-CA5E6F5D47B0}" srcOrd="1" destOrd="0" presId="urn:microsoft.com/office/officeart/2005/8/layout/target3"/>
    <dgm:cxn modelId="{DB393DF8-EE20-4547-80D1-5998DB18D33C}" type="presOf" srcId="{C07A8ED9-A261-47A3-88AD-BB8361E716B2}" destId="{F0494AC3-A1D5-4852-A226-9F53DF7C4EC1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41A5097F-0236-4962-8922-7838835F3E9D}" type="presOf" srcId="{76DA19B7-B60E-4206-A9E0-EAF963BDB699}" destId="{E27E4BC3-3406-4586-A424-6D8339D80367}" srcOrd="0" destOrd="0" presId="urn:microsoft.com/office/officeart/2005/8/layout/target3"/>
    <dgm:cxn modelId="{7C74E068-CAE7-4F58-8712-D7A77508C81E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0B20EB1D-71C7-4412-A7FC-E0C418852D76}" type="presParOf" srcId="{E27E4BC3-3406-4586-A424-6D8339D80367}" destId="{A73A7158-5E43-4C23-9876-FDD25D485A5E}" srcOrd="0" destOrd="0" presId="urn:microsoft.com/office/officeart/2005/8/layout/target3"/>
    <dgm:cxn modelId="{F6A77EAA-4044-41AE-A084-554894E9BE30}" type="presParOf" srcId="{E27E4BC3-3406-4586-A424-6D8339D80367}" destId="{85A43DF5-748C-400D-B756-2E83E9E1C3E3}" srcOrd="1" destOrd="0" presId="urn:microsoft.com/office/officeart/2005/8/layout/target3"/>
    <dgm:cxn modelId="{F985B867-4EB5-43D7-8726-5C566DFB521C}" type="presParOf" srcId="{E27E4BC3-3406-4586-A424-6D8339D80367}" destId="{F0494AC3-A1D5-4852-A226-9F53DF7C4EC1}" srcOrd="2" destOrd="0" presId="urn:microsoft.com/office/officeart/2005/8/layout/target3"/>
    <dgm:cxn modelId="{E376E8AE-4225-4177-9395-84269D988973}" type="presParOf" srcId="{E27E4BC3-3406-4586-A424-6D8339D80367}" destId="{60C77AD1-0EE1-4CEA-B8F7-ED332DC7E6E8}" srcOrd="3" destOrd="0" presId="urn:microsoft.com/office/officeart/2005/8/layout/target3"/>
    <dgm:cxn modelId="{3DE12C37-3009-49F2-987F-07DEF5E9547D}" type="presParOf" srcId="{E27E4BC3-3406-4586-A424-6D8339D80367}" destId="{31BDEA67-9C92-44DE-9518-F458CAA67B2F}" srcOrd="4" destOrd="0" presId="urn:microsoft.com/office/officeart/2005/8/layout/target3"/>
    <dgm:cxn modelId="{9935B4A6-8A62-4316-95D5-10A8FF119047}" type="presParOf" srcId="{E27E4BC3-3406-4586-A424-6D8339D80367}" destId="{28823338-7FC1-46F6-97C0-2EB2D45A7C5E}" srcOrd="5" destOrd="0" presId="urn:microsoft.com/office/officeart/2005/8/layout/target3"/>
    <dgm:cxn modelId="{1ED2FDE9-2B05-4DA9-8F21-300C377E262A}" type="presParOf" srcId="{E27E4BC3-3406-4586-A424-6D8339D80367}" destId="{A97DAE16-8CD7-4AF6-8975-E6CD367FA65B}" srcOrd="6" destOrd="0" presId="urn:microsoft.com/office/officeart/2005/8/layout/target3"/>
    <dgm:cxn modelId="{1E59989C-246F-4FA1-8F37-8119FFDE1FB6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42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peut-elle être éthique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Comment s’appelle le mouvement qui consiste </a:t>
          </a:r>
          <a:br>
            <a:rPr lang="fr-FR" sz="2800" b="1" dirty="0" smtClean="0"/>
          </a:br>
          <a:r>
            <a:rPr lang="fr-FR" sz="2800" b="1" dirty="0" smtClean="0"/>
            <a:t>à défendre les intérêts du consommateur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18333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EFDBCA0F-090B-48C6-9996-F723A79B6F92}" type="presOf" srcId="{76DA19B7-B60E-4206-A9E0-EAF963BDB699}" destId="{E27E4BC3-3406-4586-A424-6D8339D80367}" srcOrd="0" destOrd="0" presId="urn:microsoft.com/office/officeart/2005/8/layout/target3"/>
    <dgm:cxn modelId="{D304CAB1-829B-4A94-9DF1-6BA2D3E8E59A}" type="presOf" srcId="{BE447388-F2EF-4EC3-8AE8-C74284040016}" destId="{28823338-7FC1-46F6-97C0-2EB2D45A7C5E}" srcOrd="0" destOrd="0" presId="urn:microsoft.com/office/officeart/2005/8/layout/target3"/>
    <dgm:cxn modelId="{20F2C3CA-8D75-4C01-BE44-5EE421531B5C}" type="presOf" srcId="{C07A8ED9-A261-47A3-88AD-BB8361E716B2}" destId="{A97DAE16-8CD7-4AF6-8975-E6CD367FA65B}" srcOrd="1" destOrd="0" presId="urn:microsoft.com/office/officeart/2005/8/layout/target3"/>
    <dgm:cxn modelId="{C488548F-CFAB-4DBB-8318-AC37D996F3E8}" type="presOf" srcId="{BE447388-F2EF-4EC3-8AE8-C74284040016}" destId="{43DB9156-75B7-461B-8BC8-CA5E6F5D47B0}" srcOrd="1" destOrd="0" presId="urn:microsoft.com/office/officeart/2005/8/layout/target3"/>
    <dgm:cxn modelId="{E06C35AC-23D0-40CA-A39D-DA9218AEF482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9263C083-4CEE-4FB9-8389-B241BDDD4AA3}" type="presParOf" srcId="{E27E4BC3-3406-4586-A424-6D8339D80367}" destId="{A73A7158-5E43-4C23-9876-FDD25D485A5E}" srcOrd="0" destOrd="0" presId="urn:microsoft.com/office/officeart/2005/8/layout/target3"/>
    <dgm:cxn modelId="{B5DAEC08-A617-416E-8221-28CD87C271CD}" type="presParOf" srcId="{E27E4BC3-3406-4586-A424-6D8339D80367}" destId="{85A43DF5-748C-400D-B756-2E83E9E1C3E3}" srcOrd="1" destOrd="0" presId="urn:microsoft.com/office/officeart/2005/8/layout/target3"/>
    <dgm:cxn modelId="{02D2C6D4-F0B5-4070-BC02-AF6B02F599B8}" type="presParOf" srcId="{E27E4BC3-3406-4586-A424-6D8339D80367}" destId="{F0494AC3-A1D5-4852-A226-9F53DF7C4EC1}" srcOrd="2" destOrd="0" presId="urn:microsoft.com/office/officeart/2005/8/layout/target3"/>
    <dgm:cxn modelId="{44C8DC54-D6DD-43DB-A6DC-4B2C225ACE6D}" type="presParOf" srcId="{E27E4BC3-3406-4586-A424-6D8339D80367}" destId="{60C77AD1-0EE1-4CEA-B8F7-ED332DC7E6E8}" srcOrd="3" destOrd="0" presId="urn:microsoft.com/office/officeart/2005/8/layout/target3"/>
    <dgm:cxn modelId="{60A558B8-7DC3-4544-AAE1-82A1B614661A}" type="presParOf" srcId="{E27E4BC3-3406-4586-A424-6D8339D80367}" destId="{31BDEA67-9C92-44DE-9518-F458CAA67B2F}" srcOrd="4" destOrd="0" presId="urn:microsoft.com/office/officeart/2005/8/layout/target3"/>
    <dgm:cxn modelId="{C8EF7184-E5A7-4F46-BCDA-1CB25E1D5DEF}" type="presParOf" srcId="{E27E4BC3-3406-4586-A424-6D8339D80367}" destId="{28823338-7FC1-46F6-97C0-2EB2D45A7C5E}" srcOrd="5" destOrd="0" presId="urn:microsoft.com/office/officeart/2005/8/layout/target3"/>
    <dgm:cxn modelId="{7C817A7C-BAA5-4BC9-9B9D-4B040EAE790A}" type="presParOf" srcId="{E27E4BC3-3406-4586-A424-6D8339D80367}" destId="{A97DAE16-8CD7-4AF6-8975-E6CD367FA65B}" srcOrd="6" destOrd="0" presId="urn:microsoft.com/office/officeart/2005/8/layout/target3"/>
    <dgm:cxn modelId="{0FE629BB-E06A-4ECC-A149-EBAB45D587C9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0" minVer="http://schemas.openxmlformats.org/drawingml/2006/diagram"/>
    </a:ext>
  </dgm:extLst>
</dgm:dataModel>
</file>

<file path=ppt/diagrams/data143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peut-elle être éthique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pPr algn="ctr"/>
          <a:r>
            <a:rPr lang="fr-FR" sz="2800" b="1" dirty="0" smtClean="0"/>
            <a:t>Comment s’appelle le mouvement qui consiste </a:t>
          </a:r>
          <a:br>
            <a:rPr lang="fr-FR" sz="2800" b="1" dirty="0" smtClean="0"/>
          </a:br>
          <a:r>
            <a:rPr lang="fr-FR" sz="2800" b="1" dirty="0" smtClean="0"/>
            <a:t>à défendre les intérêts du consommateur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3055C00D-B82A-4835-ABCE-6D81752E1291}" type="presOf" srcId="{BE447388-F2EF-4EC3-8AE8-C74284040016}" destId="{43DB9156-75B7-461B-8BC8-CA5E6F5D47B0}" srcOrd="1" destOrd="0" presId="urn:microsoft.com/office/officeart/2005/8/layout/target3"/>
    <dgm:cxn modelId="{B798178B-FD59-45D4-B11A-E4CD6BC6B147}" type="presOf" srcId="{BE447388-F2EF-4EC3-8AE8-C74284040016}" destId="{28823338-7FC1-46F6-97C0-2EB2D45A7C5E}" srcOrd="0" destOrd="0" presId="urn:microsoft.com/office/officeart/2005/8/layout/target3"/>
    <dgm:cxn modelId="{E87E96A8-3821-4249-937C-40AE93EDF0CC}" type="presOf" srcId="{76DA19B7-B60E-4206-A9E0-EAF963BDB699}" destId="{E27E4BC3-3406-4586-A424-6D8339D80367}" srcOrd="0" destOrd="0" presId="urn:microsoft.com/office/officeart/2005/8/layout/target3"/>
    <dgm:cxn modelId="{0E48A174-48AE-4732-AA3A-92EDE3F8F678}" type="presOf" srcId="{C07A8ED9-A261-47A3-88AD-BB8361E716B2}" destId="{A97DAE16-8CD7-4AF6-8975-E6CD367FA65B}" srcOrd="1" destOrd="0" presId="urn:microsoft.com/office/officeart/2005/8/layout/target3"/>
    <dgm:cxn modelId="{44DBB793-4EAC-4B7E-9434-6C33E24DFBE3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9E6335E6-793B-4C9C-AFBC-583FF36A9F3D}" type="presParOf" srcId="{E27E4BC3-3406-4586-A424-6D8339D80367}" destId="{A73A7158-5E43-4C23-9876-FDD25D485A5E}" srcOrd="0" destOrd="0" presId="urn:microsoft.com/office/officeart/2005/8/layout/target3"/>
    <dgm:cxn modelId="{113A7225-79EF-4EBD-91C5-5320D191B454}" type="presParOf" srcId="{E27E4BC3-3406-4586-A424-6D8339D80367}" destId="{85A43DF5-748C-400D-B756-2E83E9E1C3E3}" srcOrd="1" destOrd="0" presId="urn:microsoft.com/office/officeart/2005/8/layout/target3"/>
    <dgm:cxn modelId="{BFD24E3F-0ADB-4A8A-A6CC-19A224AA9420}" type="presParOf" srcId="{E27E4BC3-3406-4586-A424-6D8339D80367}" destId="{F0494AC3-A1D5-4852-A226-9F53DF7C4EC1}" srcOrd="2" destOrd="0" presId="urn:microsoft.com/office/officeart/2005/8/layout/target3"/>
    <dgm:cxn modelId="{E9493FA0-EA5F-41E1-BC68-0A6E7B585123}" type="presParOf" srcId="{E27E4BC3-3406-4586-A424-6D8339D80367}" destId="{60C77AD1-0EE1-4CEA-B8F7-ED332DC7E6E8}" srcOrd="3" destOrd="0" presId="urn:microsoft.com/office/officeart/2005/8/layout/target3"/>
    <dgm:cxn modelId="{8DB23D38-27AB-4EB7-9127-22C83D5B6D90}" type="presParOf" srcId="{E27E4BC3-3406-4586-A424-6D8339D80367}" destId="{31BDEA67-9C92-44DE-9518-F458CAA67B2F}" srcOrd="4" destOrd="0" presId="urn:microsoft.com/office/officeart/2005/8/layout/target3"/>
    <dgm:cxn modelId="{DCE0A8A4-CBD5-44B3-A326-E962B846E20E}" type="presParOf" srcId="{E27E4BC3-3406-4586-A424-6D8339D80367}" destId="{28823338-7FC1-46F6-97C0-2EB2D45A7C5E}" srcOrd="5" destOrd="0" presId="urn:microsoft.com/office/officeart/2005/8/layout/target3"/>
    <dgm:cxn modelId="{A9D4F591-37BB-4B14-98B6-F7585EBBB58F}" type="presParOf" srcId="{E27E4BC3-3406-4586-A424-6D8339D80367}" destId="{A97DAE16-8CD7-4AF6-8975-E6CD367FA65B}" srcOrd="6" destOrd="0" presId="urn:microsoft.com/office/officeart/2005/8/layout/target3"/>
    <dgm:cxn modelId="{EAD1A719-94FD-494C-A294-C22A55437AF4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44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peut-elle être éthique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pPr algn="ctr"/>
          <a:r>
            <a:rPr lang="fr-FR" sz="2800" b="1" dirty="0" smtClean="0"/>
            <a:t>Comment s’appelle le mouvement qui consiste </a:t>
          </a:r>
          <a:br>
            <a:rPr lang="fr-FR" sz="2800" b="1" dirty="0" smtClean="0"/>
          </a:br>
          <a:r>
            <a:rPr lang="fr-FR" sz="2800" b="1" dirty="0" smtClean="0"/>
            <a:t>à défendre les intérêts du consommateur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4DABBD7A-B4F0-4ABE-AAC9-F42C59D10EF8}" type="presOf" srcId="{C07A8ED9-A261-47A3-88AD-BB8361E716B2}" destId="{F0494AC3-A1D5-4852-A226-9F53DF7C4EC1}" srcOrd="0" destOrd="0" presId="urn:microsoft.com/office/officeart/2005/8/layout/target3"/>
    <dgm:cxn modelId="{AB034944-5013-4D53-AB30-0537030C44DC}" type="presOf" srcId="{76DA19B7-B60E-4206-A9E0-EAF963BDB699}" destId="{E27E4BC3-3406-4586-A424-6D8339D80367}" srcOrd="0" destOrd="0" presId="urn:microsoft.com/office/officeart/2005/8/layout/target3"/>
    <dgm:cxn modelId="{156C78A2-F44A-4A47-BC6B-8B764570773E}" type="presOf" srcId="{BE447388-F2EF-4EC3-8AE8-C74284040016}" destId="{43DB9156-75B7-461B-8BC8-CA5E6F5D47B0}" srcOrd="1" destOrd="0" presId="urn:microsoft.com/office/officeart/2005/8/layout/target3"/>
    <dgm:cxn modelId="{BE984D01-FD58-4EF7-8557-484C0863E24E}" type="presOf" srcId="{C07A8ED9-A261-47A3-88AD-BB8361E716B2}" destId="{A97DAE16-8CD7-4AF6-8975-E6CD367FA65B}" srcOrd="1" destOrd="0" presId="urn:microsoft.com/office/officeart/2005/8/layout/target3"/>
    <dgm:cxn modelId="{7A93E395-1AD3-4019-A2A3-D54EEFD5F192}" type="presOf" srcId="{BE447388-F2EF-4EC3-8AE8-C74284040016}" destId="{28823338-7FC1-46F6-97C0-2EB2D45A7C5E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32A9ACCC-C791-462E-9EDC-935EF77A7E14}" type="presParOf" srcId="{E27E4BC3-3406-4586-A424-6D8339D80367}" destId="{A73A7158-5E43-4C23-9876-FDD25D485A5E}" srcOrd="0" destOrd="0" presId="urn:microsoft.com/office/officeart/2005/8/layout/target3"/>
    <dgm:cxn modelId="{62C02079-9830-461F-9615-100B7B329277}" type="presParOf" srcId="{E27E4BC3-3406-4586-A424-6D8339D80367}" destId="{85A43DF5-748C-400D-B756-2E83E9E1C3E3}" srcOrd="1" destOrd="0" presId="urn:microsoft.com/office/officeart/2005/8/layout/target3"/>
    <dgm:cxn modelId="{26CC38DD-169A-41D0-A1B7-F33EC332132B}" type="presParOf" srcId="{E27E4BC3-3406-4586-A424-6D8339D80367}" destId="{F0494AC3-A1D5-4852-A226-9F53DF7C4EC1}" srcOrd="2" destOrd="0" presId="urn:microsoft.com/office/officeart/2005/8/layout/target3"/>
    <dgm:cxn modelId="{7509F828-490A-4324-B887-061808CAEDBA}" type="presParOf" srcId="{E27E4BC3-3406-4586-A424-6D8339D80367}" destId="{60C77AD1-0EE1-4CEA-B8F7-ED332DC7E6E8}" srcOrd="3" destOrd="0" presId="urn:microsoft.com/office/officeart/2005/8/layout/target3"/>
    <dgm:cxn modelId="{BDB05CED-9C89-4736-9AB9-0BE50DF8B264}" type="presParOf" srcId="{E27E4BC3-3406-4586-A424-6D8339D80367}" destId="{31BDEA67-9C92-44DE-9518-F458CAA67B2F}" srcOrd="4" destOrd="0" presId="urn:microsoft.com/office/officeart/2005/8/layout/target3"/>
    <dgm:cxn modelId="{2D3EE93E-94FD-43ED-A680-F4F389DA9F3F}" type="presParOf" srcId="{E27E4BC3-3406-4586-A424-6D8339D80367}" destId="{28823338-7FC1-46F6-97C0-2EB2D45A7C5E}" srcOrd="5" destOrd="0" presId="urn:microsoft.com/office/officeart/2005/8/layout/target3"/>
    <dgm:cxn modelId="{FD33F626-02EF-4F53-9AC2-84A379B0020D}" type="presParOf" srcId="{E27E4BC3-3406-4586-A424-6D8339D80367}" destId="{A97DAE16-8CD7-4AF6-8975-E6CD367FA65B}" srcOrd="6" destOrd="0" presId="urn:microsoft.com/office/officeart/2005/8/layout/target3"/>
    <dgm:cxn modelId="{9AAEFF5C-9DEC-41EB-BEB4-ABC6D207C551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45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peut-elle être éthique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pPr algn="ctr"/>
          <a:r>
            <a:rPr lang="fr-FR" sz="2800" b="1" dirty="0" smtClean="0"/>
            <a:t>Comment s’appelle le mouvement qui consiste </a:t>
          </a:r>
          <a:br>
            <a:rPr lang="fr-FR" sz="2800" b="1" dirty="0" smtClean="0"/>
          </a:br>
          <a:r>
            <a:rPr lang="fr-FR" sz="2800" b="1" dirty="0" smtClean="0"/>
            <a:t>à défendre les intérêts du consommateur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7EA97E23-A291-45A9-AB3C-3A035360C136}" type="presOf" srcId="{C07A8ED9-A261-47A3-88AD-BB8361E716B2}" destId="{F0494AC3-A1D5-4852-A226-9F53DF7C4EC1}" srcOrd="0" destOrd="0" presId="urn:microsoft.com/office/officeart/2005/8/layout/target3"/>
    <dgm:cxn modelId="{16615D5F-B3B0-4A14-949B-7C993416AF66}" type="presOf" srcId="{BE447388-F2EF-4EC3-8AE8-C74284040016}" destId="{28823338-7FC1-46F6-97C0-2EB2D45A7C5E}" srcOrd="0" destOrd="0" presId="urn:microsoft.com/office/officeart/2005/8/layout/target3"/>
    <dgm:cxn modelId="{C9D1A4E7-A1D6-47B9-9C34-0E3F08381FB6}" type="presOf" srcId="{76DA19B7-B60E-4206-A9E0-EAF963BDB699}" destId="{E27E4BC3-3406-4586-A424-6D8339D80367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9A89205F-6490-47E4-A29D-C31519363D47}" type="presOf" srcId="{BE447388-F2EF-4EC3-8AE8-C74284040016}" destId="{43DB9156-75B7-461B-8BC8-CA5E6F5D47B0}" srcOrd="1" destOrd="0" presId="urn:microsoft.com/office/officeart/2005/8/layout/target3"/>
    <dgm:cxn modelId="{A1C92322-DA38-4C15-A271-6700937C8798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916B0185-B88C-4B8F-B7CB-F46850B5C76F}" type="presParOf" srcId="{E27E4BC3-3406-4586-A424-6D8339D80367}" destId="{A73A7158-5E43-4C23-9876-FDD25D485A5E}" srcOrd="0" destOrd="0" presId="urn:microsoft.com/office/officeart/2005/8/layout/target3"/>
    <dgm:cxn modelId="{AC2AF38B-AFD3-4429-884D-7642BF162336}" type="presParOf" srcId="{E27E4BC3-3406-4586-A424-6D8339D80367}" destId="{85A43DF5-748C-400D-B756-2E83E9E1C3E3}" srcOrd="1" destOrd="0" presId="urn:microsoft.com/office/officeart/2005/8/layout/target3"/>
    <dgm:cxn modelId="{974BF1A1-5D12-49C9-A63B-CE1A69F0BA3B}" type="presParOf" srcId="{E27E4BC3-3406-4586-A424-6D8339D80367}" destId="{F0494AC3-A1D5-4852-A226-9F53DF7C4EC1}" srcOrd="2" destOrd="0" presId="urn:microsoft.com/office/officeart/2005/8/layout/target3"/>
    <dgm:cxn modelId="{1315E9AE-FFE9-47BD-A0BB-F840D2A9582E}" type="presParOf" srcId="{E27E4BC3-3406-4586-A424-6D8339D80367}" destId="{60C77AD1-0EE1-4CEA-B8F7-ED332DC7E6E8}" srcOrd="3" destOrd="0" presId="urn:microsoft.com/office/officeart/2005/8/layout/target3"/>
    <dgm:cxn modelId="{75C83E1B-C997-4A1E-A93F-9B95C012771B}" type="presParOf" srcId="{E27E4BC3-3406-4586-A424-6D8339D80367}" destId="{31BDEA67-9C92-44DE-9518-F458CAA67B2F}" srcOrd="4" destOrd="0" presId="urn:microsoft.com/office/officeart/2005/8/layout/target3"/>
    <dgm:cxn modelId="{CD157F4D-F3D6-4817-99FC-A95227544234}" type="presParOf" srcId="{E27E4BC3-3406-4586-A424-6D8339D80367}" destId="{28823338-7FC1-46F6-97C0-2EB2D45A7C5E}" srcOrd="5" destOrd="0" presId="urn:microsoft.com/office/officeart/2005/8/layout/target3"/>
    <dgm:cxn modelId="{EC0CB8F3-608F-45C0-B196-E26161068601}" type="presParOf" srcId="{E27E4BC3-3406-4586-A424-6D8339D80367}" destId="{A97DAE16-8CD7-4AF6-8975-E6CD367FA65B}" srcOrd="6" destOrd="0" presId="urn:microsoft.com/office/officeart/2005/8/layout/target3"/>
    <dgm:cxn modelId="{5FDF0C5A-5406-4FBC-A551-1C668B023264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46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cherche-t-elle à répondre aux besoins des consommateurs ou à les influencer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400" b="1" dirty="0" smtClean="0"/>
            <a:t>Quel indicateur permet de mesurer la position concurrentielle d’un acteur sur le marché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C8D381A1-0068-4CB8-8722-102EF90B2B97}" type="presOf" srcId="{BE447388-F2EF-4EC3-8AE8-C74284040016}" destId="{43DB9156-75B7-461B-8BC8-CA5E6F5D47B0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BAAEF09A-C8B7-4177-98F4-67F9C5AB6610}" type="presOf" srcId="{C07A8ED9-A261-47A3-88AD-BB8361E716B2}" destId="{A97DAE16-8CD7-4AF6-8975-E6CD367FA65B}" srcOrd="1" destOrd="0" presId="urn:microsoft.com/office/officeart/2005/8/layout/target3"/>
    <dgm:cxn modelId="{CBE3F08C-CE48-42BA-A27F-1A0DA27BB2CC}" type="presOf" srcId="{C07A8ED9-A261-47A3-88AD-BB8361E716B2}" destId="{F0494AC3-A1D5-4852-A226-9F53DF7C4EC1}" srcOrd="0" destOrd="0" presId="urn:microsoft.com/office/officeart/2005/8/layout/target3"/>
    <dgm:cxn modelId="{78BB19A9-7DD5-45A2-B54E-B513F15EBBCE}" type="presOf" srcId="{76DA19B7-B60E-4206-A9E0-EAF963BDB699}" destId="{E27E4BC3-3406-4586-A424-6D8339D80367}" srcOrd="0" destOrd="0" presId="urn:microsoft.com/office/officeart/2005/8/layout/target3"/>
    <dgm:cxn modelId="{2DB1FDE0-E1B6-438C-B96B-511126CA7069}" type="presOf" srcId="{BE447388-F2EF-4EC3-8AE8-C74284040016}" destId="{28823338-7FC1-46F6-97C0-2EB2D45A7C5E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F5748E9E-310F-4778-A8DC-41AAE1F78618}" type="presParOf" srcId="{E27E4BC3-3406-4586-A424-6D8339D80367}" destId="{A73A7158-5E43-4C23-9876-FDD25D485A5E}" srcOrd="0" destOrd="0" presId="urn:microsoft.com/office/officeart/2005/8/layout/target3"/>
    <dgm:cxn modelId="{86B75D5F-2299-424B-9812-FCB85A5BBF15}" type="presParOf" srcId="{E27E4BC3-3406-4586-A424-6D8339D80367}" destId="{85A43DF5-748C-400D-B756-2E83E9E1C3E3}" srcOrd="1" destOrd="0" presId="urn:microsoft.com/office/officeart/2005/8/layout/target3"/>
    <dgm:cxn modelId="{F257E66E-4234-4550-87BB-EB18EA96D9A9}" type="presParOf" srcId="{E27E4BC3-3406-4586-A424-6D8339D80367}" destId="{F0494AC3-A1D5-4852-A226-9F53DF7C4EC1}" srcOrd="2" destOrd="0" presId="urn:microsoft.com/office/officeart/2005/8/layout/target3"/>
    <dgm:cxn modelId="{FDFA0E59-CEF1-4229-A12A-7DF98027FAC9}" type="presParOf" srcId="{E27E4BC3-3406-4586-A424-6D8339D80367}" destId="{60C77AD1-0EE1-4CEA-B8F7-ED332DC7E6E8}" srcOrd="3" destOrd="0" presId="urn:microsoft.com/office/officeart/2005/8/layout/target3"/>
    <dgm:cxn modelId="{B27F4CC5-A9C0-496A-9B9C-6FF0807C6238}" type="presParOf" srcId="{E27E4BC3-3406-4586-A424-6D8339D80367}" destId="{31BDEA67-9C92-44DE-9518-F458CAA67B2F}" srcOrd="4" destOrd="0" presId="urn:microsoft.com/office/officeart/2005/8/layout/target3"/>
    <dgm:cxn modelId="{C67951E8-D0BE-473F-AB5B-1D7B68816686}" type="presParOf" srcId="{E27E4BC3-3406-4586-A424-6D8339D80367}" destId="{28823338-7FC1-46F6-97C0-2EB2D45A7C5E}" srcOrd="5" destOrd="0" presId="urn:microsoft.com/office/officeart/2005/8/layout/target3"/>
    <dgm:cxn modelId="{73A16132-18EC-4FAD-A293-AF44E445F926}" type="presParOf" srcId="{E27E4BC3-3406-4586-A424-6D8339D80367}" destId="{A97DAE16-8CD7-4AF6-8975-E6CD367FA65B}" srcOrd="6" destOrd="0" presId="urn:microsoft.com/office/officeart/2005/8/layout/target3"/>
    <dgm:cxn modelId="{DEAC031F-5EA3-40A6-B25F-FF62F6DAE14B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1" minVer="http://schemas.openxmlformats.org/drawingml/2006/diagram"/>
    </a:ext>
  </dgm:extLst>
</dgm:dataModel>
</file>

<file path=ppt/diagrams/data15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Le consommateur est-il toujours rationnel dans ses choix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Quelles sont les 4 phases de </a:t>
          </a:r>
          <a:br>
            <a:rPr lang="fr-FR" sz="2800" b="1" dirty="0" smtClean="0"/>
          </a:br>
          <a:r>
            <a:rPr lang="fr-FR" sz="2800" b="1" dirty="0" smtClean="0"/>
            <a:t>l’expérience de consommation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94D15CDD-9D29-497E-90CC-76AD665C9F4E}" type="presOf" srcId="{76DA19B7-B60E-4206-A9E0-EAF963BDB699}" destId="{E27E4BC3-3406-4586-A424-6D8339D80367}" srcOrd="0" destOrd="0" presId="urn:microsoft.com/office/officeart/2005/8/layout/target3"/>
    <dgm:cxn modelId="{819F6141-47A6-45DF-B897-AB9FC0A864E5}" type="presOf" srcId="{BE447388-F2EF-4EC3-8AE8-C74284040016}" destId="{28823338-7FC1-46F6-97C0-2EB2D45A7C5E}" srcOrd="0" destOrd="0" presId="urn:microsoft.com/office/officeart/2005/8/layout/target3"/>
    <dgm:cxn modelId="{BEDAAE5F-2979-4DDB-B725-08D661E567B5}" type="presOf" srcId="{C07A8ED9-A261-47A3-88AD-BB8361E716B2}" destId="{F0494AC3-A1D5-4852-A226-9F53DF7C4EC1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4CB53957-1DA6-4216-86CF-0F4D6643D237}" type="presOf" srcId="{BE447388-F2EF-4EC3-8AE8-C74284040016}" destId="{43DB9156-75B7-461B-8BC8-CA5E6F5D47B0}" srcOrd="1" destOrd="0" presId="urn:microsoft.com/office/officeart/2005/8/layout/target3"/>
    <dgm:cxn modelId="{A8EDF28B-719D-4FC1-9F1C-6EF4CC10D789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8D1EEE06-1D17-409A-BF7F-3899BC6E59B2}" type="presParOf" srcId="{E27E4BC3-3406-4586-A424-6D8339D80367}" destId="{A73A7158-5E43-4C23-9876-FDD25D485A5E}" srcOrd="0" destOrd="0" presId="urn:microsoft.com/office/officeart/2005/8/layout/target3"/>
    <dgm:cxn modelId="{8F2A2AF8-2C79-4FED-A04D-D65990C973D9}" type="presParOf" srcId="{E27E4BC3-3406-4586-A424-6D8339D80367}" destId="{85A43DF5-748C-400D-B756-2E83E9E1C3E3}" srcOrd="1" destOrd="0" presId="urn:microsoft.com/office/officeart/2005/8/layout/target3"/>
    <dgm:cxn modelId="{0A6C38FF-4DCB-4BB7-A225-2FCE1F3DF322}" type="presParOf" srcId="{E27E4BC3-3406-4586-A424-6D8339D80367}" destId="{F0494AC3-A1D5-4852-A226-9F53DF7C4EC1}" srcOrd="2" destOrd="0" presId="urn:microsoft.com/office/officeart/2005/8/layout/target3"/>
    <dgm:cxn modelId="{1A60EBDA-1A34-4284-B52B-0855E933521D}" type="presParOf" srcId="{E27E4BC3-3406-4586-A424-6D8339D80367}" destId="{60C77AD1-0EE1-4CEA-B8F7-ED332DC7E6E8}" srcOrd="3" destOrd="0" presId="urn:microsoft.com/office/officeart/2005/8/layout/target3"/>
    <dgm:cxn modelId="{CDA5D960-12D4-42C7-9BD8-2D8BA05F636E}" type="presParOf" srcId="{E27E4BC3-3406-4586-A424-6D8339D80367}" destId="{31BDEA67-9C92-44DE-9518-F458CAA67B2F}" srcOrd="4" destOrd="0" presId="urn:microsoft.com/office/officeart/2005/8/layout/target3"/>
    <dgm:cxn modelId="{07C8F3CD-E7F5-4E3C-AF5B-BDBCEF9B4C06}" type="presParOf" srcId="{E27E4BC3-3406-4586-A424-6D8339D80367}" destId="{28823338-7FC1-46F6-97C0-2EB2D45A7C5E}" srcOrd="5" destOrd="0" presId="urn:microsoft.com/office/officeart/2005/8/layout/target3"/>
    <dgm:cxn modelId="{53E86E47-5307-4C48-8F2A-C2FE86300C94}" type="presParOf" srcId="{E27E4BC3-3406-4586-A424-6D8339D80367}" destId="{A97DAE16-8CD7-4AF6-8975-E6CD367FA65B}" srcOrd="6" destOrd="0" presId="urn:microsoft.com/office/officeart/2005/8/layout/target3"/>
    <dgm:cxn modelId="{F7BE22CA-8A0A-4F55-A90A-63C113E64A53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1" minVer="http://schemas.openxmlformats.org/drawingml/2006/diagram"/>
    </a:ext>
  </dgm:extLst>
</dgm:dataModel>
</file>

<file path=ppt/diagrams/data16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Le consommateur est-il toujours rationnel dans ses choix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Quelles sont les 4 phases de </a:t>
          </a:r>
          <a:br>
            <a:rPr lang="fr-FR" sz="2800" b="1" dirty="0" smtClean="0"/>
          </a:br>
          <a:r>
            <a:rPr lang="fr-FR" sz="2800" b="1" dirty="0" smtClean="0"/>
            <a:t>l’expérience de consommation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BC23F70D-28BD-4BB0-8ECD-AABCBE8F5792}" type="presOf" srcId="{C07A8ED9-A261-47A3-88AD-BB8361E716B2}" destId="{F0494AC3-A1D5-4852-A226-9F53DF7C4EC1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C67F44A7-3C03-4013-A407-69C41515C202}" type="presOf" srcId="{76DA19B7-B60E-4206-A9E0-EAF963BDB699}" destId="{E27E4BC3-3406-4586-A424-6D8339D80367}" srcOrd="0" destOrd="0" presId="urn:microsoft.com/office/officeart/2005/8/layout/target3"/>
    <dgm:cxn modelId="{1D08BD39-ADC5-4D75-8CFB-DFE0866D0A6A}" type="presOf" srcId="{BE447388-F2EF-4EC3-8AE8-C74284040016}" destId="{43DB9156-75B7-461B-8BC8-CA5E6F5D47B0}" srcOrd="1" destOrd="0" presId="urn:microsoft.com/office/officeart/2005/8/layout/target3"/>
    <dgm:cxn modelId="{AD343574-DCB5-4228-946E-6C20E0EB60B9}" type="presOf" srcId="{C07A8ED9-A261-47A3-88AD-BB8361E716B2}" destId="{A97DAE16-8CD7-4AF6-8975-E6CD367FA65B}" srcOrd="1" destOrd="0" presId="urn:microsoft.com/office/officeart/2005/8/layout/target3"/>
    <dgm:cxn modelId="{5C57EE3F-DA04-4808-BD48-1C4CB77AC871}" type="presOf" srcId="{BE447388-F2EF-4EC3-8AE8-C74284040016}" destId="{28823338-7FC1-46F6-97C0-2EB2D45A7C5E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B36256DD-C112-4821-B40D-642B9F585518}" type="presParOf" srcId="{E27E4BC3-3406-4586-A424-6D8339D80367}" destId="{A73A7158-5E43-4C23-9876-FDD25D485A5E}" srcOrd="0" destOrd="0" presId="urn:microsoft.com/office/officeart/2005/8/layout/target3"/>
    <dgm:cxn modelId="{132AC007-919E-4362-98C9-BE127905C171}" type="presParOf" srcId="{E27E4BC3-3406-4586-A424-6D8339D80367}" destId="{85A43DF5-748C-400D-B756-2E83E9E1C3E3}" srcOrd="1" destOrd="0" presId="urn:microsoft.com/office/officeart/2005/8/layout/target3"/>
    <dgm:cxn modelId="{19B500D8-6E2C-41E6-AF00-3B4142E47B7C}" type="presParOf" srcId="{E27E4BC3-3406-4586-A424-6D8339D80367}" destId="{F0494AC3-A1D5-4852-A226-9F53DF7C4EC1}" srcOrd="2" destOrd="0" presId="urn:microsoft.com/office/officeart/2005/8/layout/target3"/>
    <dgm:cxn modelId="{610D41F8-839B-4690-9955-C5A9578A4513}" type="presParOf" srcId="{E27E4BC3-3406-4586-A424-6D8339D80367}" destId="{60C77AD1-0EE1-4CEA-B8F7-ED332DC7E6E8}" srcOrd="3" destOrd="0" presId="urn:microsoft.com/office/officeart/2005/8/layout/target3"/>
    <dgm:cxn modelId="{F8CBD629-F86F-4500-94F8-6D3464E400D1}" type="presParOf" srcId="{E27E4BC3-3406-4586-A424-6D8339D80367}" destId="{31BDEA67-9C92-44DE-9518-F458CAA67B2F}" srcOrd="4" destOrd="0" presId="urn:microsoft.com/office/officeart/2005/8/layout/target3"/>
    <dgm:cxn modelId="{C7A21CD0-B55E-42AA-9A7F-722491FB6DC9}" type="presParOf" srcId="{E27E4BC3-3406-4586-A424-6D8339D80367}" destId="{28823338-7FC1-46F6-97C0-2EB2D45A7C5E}" srcOrd="5" destOrd="0" presId="urn:microsoft.com/office/officeart/2005/8/layout/target3"/>
    <dgm:cxn modelId="{D3A993FA-6A44-4ADE-B078-7E8096E67BCE}" type="presParOf" srcId="{E27E4BC3-3406-4586-A424-6D8339D80367}" destId="{A97DAE16-8CD7-4AF6-8975-E6CD367FA65B}" srcOrd="6" destOrd="0" presId="urn:microsoft.com/office/officeart/2005/8/layout/target3"/>
    <dgm:cxn modelId="{9F7CE19E-D6A3-41E4-8654-15FE75E6C299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7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Le consommateur est-il toujours rationnel dans ses choix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Quelles sont les 4 phases de </a:t>
          </a:r>
          <a:br>
            <a:rPr lang="fr-FR" sz="2800" b="1" dirty="0" smtClean="0"/>
          </a:br>
          <a:r>
            <a:rPr lang="fr-FR" sz="2800" b="1" dirty="0" smtClean="0"/>
            <a:t>l’expérience de consommation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5E807E94-247C-4BF6-884B-E84C0E1FF23B}" type="presOf" srcId="{C07A8ED9-A261-47A3-88AD-BB8361E716B2}" destId="{A97DAE16-8CD7-4AF6-8975-E6CD367FA65B}" srcOrd="1" destOrd="0" presId="urn:microsoft.com/office/officeart/2005/8/layout/target3"/>
    <dgm:cxn modelId="{74349100-AE22-42E5-BE7F-F0F80250E468}" type="presOf" srcId="{BE447388-F2EF-4EC3-8AE8-C74284040016}" destId="{28823338-7FC1-46F6-97C0-2EB2D45A7C5E}" srcOrd="0" destOrd="0" presId="urn:microsoft.com/office/officeart/2005/8/layout/target3"/>
    <dgm:cxn modelId="{961B3728-23FA-485A-BCED-CE3F663900D0}" type="presOf" srcId="{BE447388-F2EF-4EC3-8AE8-C74284040016}" destId="{43DB9156-75B7-461B-8BC8-CA5E6F5D47B0}" srcOrd="1" destOrd="0" presId="urn:microsoft.com/office/officeart/2005/8/layout/target3"/>
    <dgm:cxn modelId="{95F57621-3086-4517-B63D-3ADF730E5111}" type="presOf" srcId="{C07A8ED9-A261-47A3-88AD-BB8361E716B2}" destId="{F0494AC3-A1D5-4852-A226-9F53DF7C4EC1}" srcOrd="0" destOrd="0" presId="urn:microsoft.com/office/officeart/2005/8/layout/target3"/>
    <dgm:cxn modelId="{A54ACE78-C68E-454F-B844-41344AD43B63}" type="presOf" srcId="{76DA19B7-B60E-4206-A9E0-EAF963BDB699}" destId="{E27E4BC3-3406-4586-A424-6D8339D80367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ADA9F457-91DB-46C8-A287-64351DDC9ACE}" type="presParOf" srcId="{E27E4BC3-3406-4586-A424-6D8339D80367}" destId="{A73A7158-5E43-4C23-9876-FDD25D485A5E}" srcOrd="0" destOrd="0" presId="urn:microsoft.com/office/officeart/2005/8/layout/target3"/>
    <dgm:cxn modelId="{2756F2CA-19B4-42A7-A754-066F2DC5845E}" type="presParOf" srcId="{E27E4BC3-3406-4586-A424-6D8339D80367}" destId="{85A43DF5-748C-400D-B756-2E83E9E1C3E3}" srcOrd="1" destOrd="0" presId="urn:microsoft.com/office/officeart/2005/8/layout/target3"/>
    <dgm:cxn modelId="{B99BCC5C-8D59-4C0E-B285-98AEA0A08712}" type="presParOf" srcId="{E27E4BC3-3406-4586-A424-6D8339D80367}" destId="{F0494AC3-A1D5-4852-A226-9F53DF7C4EC1}" srcOrd="2" destOrd="0" presId="urn:microsoft.com/office/officeart/2005/8/layout/target3"/>
    <dgm:cxn modelId="{09D3409A-B249-4FDD-A7E8-C72FFF39C3F9}" type="presParOf" srcId="{E27E4BC3-3406-4586-A424-6D8339D80367}" destId="{60C77AD1-0EE1-4CEA-B8F7-ED332DC7E6E8}" srcOrd="3" destOrd="0" presId="urn:microsoft.com/office/officeart/2005/8/layout/target3"/>
    <dgm:cxn modelId="{B90E35DC-F976-4B93-B710-EB9569AD950A}" type="presParOf" srcId="{E27E4BC3-3406-4586-A424-6D8339D80367}" destId="{31BDEA67-9C92-44DE-9518-F458CAA67B2F}" srcOrd="4" destOrd="0" presId="urn:microsoft.com/office/officeart/2005/8/layout/target3"/>
    <dgm:cxn modelId="{6684D578-B1C2-4605-97AB-60258AF734CD}" type="presParOf" srcId="{E27E4BC3-3406-4586-A424-6D8339D80367}" destId="{28823338-7FC1-46F6-97C0-2EB2D45A7C5E}" srcOrd="5" destOrd="0" presId="urn:microsoft.com/office/officeart/2005/8/layout/target3"/>
    <dgm:cxn modelId="{D8F9AA40-D0A5-4A56-86C8-FA0D36004759}" type="presParOf" srcId="{E27E4BC3-3406-4586-A424-6D8339D80367}" destId="{A97DAE16-8CD7-4AF6-8975-E6CD367FA65B}" srcOrd="6" destOrd="0" presId="urn:microsoft.com/office/officeart/2005/8/layout/target3"/>
    <dgm:cxn modelId="{DADF82AF-D95B-4C8B-A6AB-9FB99E4CF839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8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Le consommateur est-il toujours rationnel dans ses choix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Quelles sont les 4 phases de </a:t>
          </a:r>
          <a:br>
            <a:rPr lang="fr-FR" sz="2800" b="1" dirty="0" smtClean="0"/>
          </a:br>
          <a:r>
            <a:rPr lang="fr-FR" sz="2800" b="1" dirty="0" smtClean="0"/>
            <a:t>l’expérience de consommation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C38B4907-E1C1-4476-AA58-C2B52DD1EA99}" type="presOf" srcId="{BE447388-F2EF-4EC3-8AE8-C74284040016}" destId="{43DB9156-75B7-461B-8BC8-CA5E6F5D47B0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931F09EF-7819-4F01-A594-F2994D553B44}" type="presOf" srcId="{76DA19B7-B60E-4206-A9E0-EAF963BDB699}" destId="{E27E4BC3-3406-4586-A424-6D8339D80367}" srcOrd="0" destOrd="0" presId="urn:microsoft.com/office/officeart/2005/8/layout/target3"/>
    <dgm:cxn modelId="{A9868DEA-4084-4C8E-91D6-5477987AE947}" type="presOf" srcId="{C07A8ED9-A261-47A3-88AD-BB8361E716B2}" destId="{A97DAE16-8CD7-4AF6-8975-E6CD367FA65B}" srcOrd="1" destOrd="0" presId="urn:microsoft.com/office/officeart/2005/8/layout/target3"/>
    <dgm:cxn modelId="{59DC26E6-01C7-42C5-AD6E-3A992F53D688}" type="presOf" srcId="{BE447388-F2EF-4EC3-8AE8-C74284040016}" destId="{28823338-7FC1-46F6-97C0-2EB2D45A7C5E}" srcOrd="0" destOrd="0" presId="urn:microsoft.com/office/officeart/2005/8/layout/target3"/>
    <dgm:cxn modelId="{C00A572F-8C08-41CE-A845-AE925B646CE9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C95D8E23-2181-4D2C-81E1-22AA1DF4302B}" type="presParOf" srcId="{E27E4BC3-3406-4586-A424-6D8339D80367}" destId="{A73A7158-5E43-4C23-9876-FDD25D485A5E}" srcOrd="0" destOrd="0" presId="urn:microsoft.com/office/officeart/2005/8/layout/target3"/>
    <dgm:cxn modelId="{A9EDA3E0-B8C4-404B-A473-B6935B510072}" type="presParOf" srcId="{E27E4BC3-3406-4586-A424-6D8339D80367}" destId="{85A43DF5-748C-400D-B756-2E83E9E1C3E3}" srcOrd="1" destOrd="0" presId="urn:microsoft.com/office/officeart/2005/8/layout/target3"/>
    <dgm:cxn modelId="{3E51CC82-607D-4319-A864-9153BBDDEC1A}" type="presParOf" srcId="{E27E4BC3-3406-4586-A424-6D8339D80367}" destId="{F0494AC3-A1D5-4852-A226-9F53DF7C4EC1}" srcOrd="2" destOrd="0" presId="urn:microsoft.com/office/officeart/2005/8/layout/target3"/>
    <dgm:cxn modelId="{ADBFC846-E785-4E0A-A716-90CA1CEF2B67}" type="presParOf" srcId="{E27E4BC3-3406-4586-A424-6D8339D80367}" destId="{60C77AD1-0EE1-4CEA-B8F7-ED332DC7E6E8}" srcOrd="3" destOrd="0" presId="urn:microsoft.com/office/officeart/2005/8/layout/target3"/>
    <dgm:cxn modelId="{49552D20-AE57-4A92-8C88-A1E10F54E889}" type="presParOf" srcId="{E27E4BC3-3406-4586-A424-6D8339D80367}" destId="{31BDEA67-9C92-44DE-9518-F458CAA67B2F}" srcOrd="4" destOrd="0" presId="urn:microsoft.com/office/officeart/2005/8/layout/target3"/>
    <dgm:cxn modelId="{E925495D-ECB5-42CC-9BF4-12E4B49DC4D7}" type="presParOf" srcId="{E27E4BC3-3406-4586-A424-6D8339D80367}" destId="{28823338-7FC1-46F6-97C0-2EB2D45A7C5E}" srcOrd="5" destOrd="0" presId="urn:microsoft.com/office/officeart/2005/8/layout/target3"/>
    <dgm:cxn modelId="{C242A07C-BB2A-486D-A3CA-0B017CFE3995}" type="presParOf" srcId="{E27E4BC3-3406-4586-A424-6D8339D80367}" destId="{A97DAE16-8CD7-4AF6-8975-E6CD367FA65B}" srcOrd="6" destOrd="0" presId="urn:microsoft.com/office/officeart/2005/8/layout/target3"/>
    <dgm:cxn modelId="{D55171B8-483E-47FA-B8A7-F561DD41FD5D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19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cherche-t-elle à répondre aux besoins des consommateurs ou à les influencer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400" b="1" dirty="0" smtClean="0"/>
            <a:t>Je suis un outil qui permet d’acquérir, de traiter, </a:t>
          </a:r>
          <a:br>
            <a:rPr lang="fr-FR" sz="2400" b="1" dirty="0" smtClean="0"/>
          </a:br>
          <a:r>
            <a:rPr lang="fr-FR" sz="2400" b="1" dirty="0" smtClean="0"/>
            <a:t>de stocker et de communiquer des informations relatives à la demande, aux clients, à la concurrence et à l’environnement. Qui suis-je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4D3EC77E-7EAE-4969-8089-2630DD3C9911}" type="presOf" srcId="{C07A8ED9-A261-47A3-88AD-BB8361E716B2}" destId="{F0494AC3-A1D5-4852-A226-9F53DF7C4EC1}" srcOrd="0" destOrd="0" presId="urn:microsoft.com/office/officeart/2005/8/layout/target3"/>
    <dgm:cxn modelId="{BED8ADFF-3891-47A7-B514-86B2CA5C7B1D}" type="presOf" srcId="{C07A8ED9-A261-47A3-88AD-BB8361E716B2}" destId="{A97DAE16-8CD7-4AF6-8975-E6CD367FA65B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06F21D8B-74F7-4DDC-926D-3448462E10B9}" type="presOf" srcId="{76DA19B7-B60E-4206-A9E0-EAF963BDB699}" destId="{E27E4BC3-3406-4586-A424-6D8339D80367}" srcOrd="0" destOrd="0" presId="urn:microsoft.com/office/officeart/2005/8/layout/target3"/>
    <dgm:cxn modelId="{91368E41-9481-4FB9-AE5B-5C5AED32BDFA}" type="presOf" srcId="{BE447388-F2EF-4EC3-8AE8-C74284040016}" destId="{43DB9156-75B7-461B-8BC8-CA5E6F5D47B0}" srcOrd="1" destOrd="0" presId="urn:microsoft.com/office/officeart/2005/8/layout/target3"/>
    <dgm:cxn modelId="{6213B178-1166-4F0B-82C7-F59E2A187CC9}" type="presOf" srcId="{BE447388-F2EF-4EC3-8AE8-C74284040016}" destId="{28823338-7FC1-46F6-97C0-2EB2D45A7C5E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89644AE1-FC58-4FCE-ACC6-FD1631FD2FC9}" type="presParOf" srcId="{E27E4BC3-3406-4586-A424-6D8339D80367}" destId="{A73A7158-5E43-4C23-9876-FDD25D485A5E}" srcOrd="0" destOrd="0" presId="urn:microsoft.com/office/officeart/2005/8/layout/target3"/>
    <dgm:cxn modelId="{214DEBE5-D70D-43EC-8940-95F2FF707AC9}" type="presParOf" srcId="{E27E4BC3-3406-4586-A424-6D8339D80367}" destId="{85A43DF5-748C-400D-B756-2E83E9E1C3E3}" srcOrd="1" destOrd="0" presId="urn:microsoft.com/office/officeart/2005/8/layout/target3"/>
    <dgm:cxn modelId="{403E2082-0FE9-4C83-8B3A-7CBB7941899B}" type="presParOf" srcId="{E27E4BC3-3406-4586-A424-6D8339D80367}" destId="{F0494AC3-A1D5-4852-A226-9F53DF7C4EC1}" srcOrd="2" destOrd="0" presId="urn:microsoft.com/office/officeart/2005/8/layout/target3"/>
    <dgm:cxn modelId="{443B52F4-C1D7-4908-98F7-991694E6EA15}" type="presParOf" srcId="{E27E4BC3-3406-4586-A424-6D8339D80367}" destId="{60C77AD1-0EE1-4CEA-B8F7-ED332DC7E6E8}" srcOrd="3" destOrd="0" presId="urn:microsoft.com/office/officeart/2005/8/layout/target3"/>
    <dgm:cxn modelId="{34EACD24-5C6F-4FD9-B45D-B942A82D32C3}" type="presParOf" srcId="{E27E4BC3-3406-4586-A424-6D8339D80367}" destId="{31BDEA67-9C92-44DE-9518-F458CAA67B2F}" srcOrd="4" destOrd="0" presId="urn:microsoft.com/office/officeart/2005/8/layout/target3"/>
    <dgm:cxn modelId="{ADCE510F-B941-41EA-AAB6-E97E1D49833F}" type="presParOf" srcId="{E27E4BC3-3406-4586-A424-6D8339D80367}" destId="{28823338-7FC1-46F6-97C0-2EB2D45A7C5E}" srcOrd="5" destOrd="0" presId="urn:microsoft.com/office/officeart/2005/8/layout/target3"/>
    <dgm:cxn modelId="{54AC4A35-627B-47B0-9AFC-D1A5B03CB537}" type="presParOf" srcId="{E27E4BC3-3406-4586-A424-6D8339D80367}" destId="{A97DAE16-8CD7-4AF6-8975-E6CD367FA65B}" srcOrd="6" destOrd="0" presId="urn:microsoft.com/office/officeart/2005/8/layout/target3"/>
    <dgm:cxn modelId="{94BFE0B4-5F05-44B8-862D-CB6CF150DF5A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1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3200" dirty="0" smtClean="0"/>
            <a:t>Choisissez	</a:t>
          </a:r>
          <a:endParaRPr lang="fr-FR" sz="3200" dirty="0"/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36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36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3200" b="1" dirty="0" smtClean="0">
              <a:solidFill>
                <a:schemeClr val="accent2"/>
              </a:solidFill>
            </a:rPr>
            <a:t>votre question de gestion</a:t>
          </a:r>
          <a:endParaRPr lang="fr-FR" sz="3200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36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36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A84E686C-8603-45E2-829C-4A5FF6CE54D8}" type="presOf" srcId="{C07A8ED9-A261-47A3-88AD-BB8361E716B2}" destId="{F0494AC3-A1D5-4852-A226-9F53DF7C4EC1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9A693A13-F8F7-47FB-A855-9F3CCDEE4F5E}" type="presOf" srcId="{BE447388-F2EF-4EC3-8AE8-C74284040016}" destId="{28823338-7FC1-46F6-97C0-2EB2D45A7C5E}" srcOrd="0" destOrd="0" presId="urn:microsoft.com/office/officeart/2005/8/layout/target3"/>
    <dgm:cxn modelId="{D79F57AC-436C-421E-84C5-391B5074548C}" type="presOf" srcId="{C07A8ED9-A261-47A3-88AD-BB8361E716B2}" destId="{A97DAE16-8CD7-4AF6-8975-E6CD367FA65B}" srcOrd="1" destOrd="0" presId="urn:microsoft.com/office/officeart/2005/8/layout/target3"/>
    <dgm:cxn modelId="{8062F55F-B98F-4A3B-A659-9141D600FA11}" type="presOf" srcId="{76DA19B7-B60E-4206-A9E0-EAF963BDB699}" destId="{E27E4BC3-3406-4586-A424-6D8339D80367}" srcOrd="0" destOrd="0" presId="urn:microsoft.com/office/officeart/2005/8/layout/target3"/>
    <dgm:cxn modelId="{248CFEAF-A39F-415F-9874-67C44F975EBE}" type="presOf" srcId="{BE447388-F2EF-4EC3-8AE8-C74284040016}" destId="{43DB9156-75B7-461B-8BC8-CA5E6F5D47B0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BBADACB6-D6ED-4D1C-B37B-C7FDE04A972D}" type="presParOf" srcId="{E27E4BC3-3406-4586-A424-6D8339D80367}" destId="{A73A7158-5E43-4C23-9876-FDD25D485A5E}" srcOrd="0" destOrd="0" presId="urn:microsoft.com/office/officeart/2005/8/layout/target3"/>
    <dgm:cxn modelId="{A8A90BC0-181D-48F7-B6E7-5078B2489E2D}" type="presParOf" srcId="{E27E4BC3-3406-4586-A424-6D8339D80367}" destId="{85A43DF5-748C-400D-B756-2E83E9E1C3E3}" srcOrd="1" destOrd="0" presId="urn:microsoft.com/office/officeart/2005/8/layout/target3"/>
    <dgm:cxn modelId="{C1B92C3E-6545-4744-ADA8-5FE00AD38DD8}" type="presParOf" srcId="{E27E4BC3-3406-4586-A424-6D8339D80367}" destId="{F0494AC3-A1D5-4852-A226-9F53DF7C4EC1}" srcOrd="2" destOrd="0" presId="urn:microsoft.com/office/officeart/2005/8/layout/target3"/>
    <dgm:cxn modelId="{C1546474-38FB-445A-98DC-271D7F801EEA}" type="presParOf" srcId="{E27E4BC3-3406-4586-A424-6D8339D80367}" destId="{60C77AD1-0EE1-4CEA-B8F7-ED332DC7E6E8}" srcOrd="3" destOrd="0" presId="urn:microsoft.com/office/officeart/2005/8/layout/target3"/>
    <dgm:cxn modelId="{1F45A772-8AA1-41D2-A908-714854EA57BD}" type="presParOf" srcId="{E27E4BC3-3406-4586-A424-6D8339D80367}" destId="{31BDEA67-9C92-44DE-9518-F458CAA67B2F}" srcOrd="4" destOrd="0" presId="urn:microsoft.com/office/officeart/2005/8/layout/target3"/>
    <dgm:cxn modelId="{CFAAFB89-7417-4092-BF4B-07353DC46AA1}" type="presParOf" srcId="{E27E4BC3-3406-4586-A424-6D8339D80367}" destId="{28823338-7FC1-46F6-97C0-2EB2D45A7C5E}" srcOrd="5" destOrd="0" presId="urn:microsoft.com/office/officeart/2005/8/layout/target3"/>
    <dgm:cxn modelId="{17D7884C-8474-4D3B-BB88-C027C4D69810}" type="presParOf" srcId="{E27E4BC3-3406-4586-A424-6D8339D80367}" destId="{A97DAE16-8CD7-4AF6-8975-E6CD367FA65B}" srcOrd="6" destOrd="0" presId="urn:microsoft.com/office/officeart/2005/8/layout/target3"/>
    <dgm:cxn modelId="{58DE4814-DBDF-43E8-A4D4-E65090F7AF28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0" minVer="http://schemas.openxmlformats.org/drawingml/2006/diagram"/>
    </a:ext>
  </dgm:extLst>
</dgm:dataModel>
</file>

<file path=ppt/diagrams/data20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cherche-t-elle à répondre aux besoins des consommateurs ou à les influencer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400" b="1" dirty="0" smtClean="0"/>
            <a:t>Je suis un outil qui permet d’acquérir, de traiter, </a:t>
          </a:r>
          <a:br>
            <a:rPr lang="fr-FR" sz="2400" b="1" dirty="0" smtClean="0"/>
          </a:br>
          <a:r>
            <a:rPr lang="fr-FR" sz="2400" b="1" dirty="0" smtClean="0"/>
            <a:t>de stocker et de communiquer des informations relatives à la demande, aux clients, à la concurrence et à l’environnement. Qui suis-je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22327BB8-A110-45E0-A5B5-2A276A101D3D}" type="presOf" srcId="{BE447388-F2EF-4EC3-8AE8-C74284040016}" destId="{28823338-7FC1-46F6-97C0-2EB2D45A7C5E}" srcOrd="0" destOrd="0" presId="urn:microsoft.com/office/officeart/2005/8/layout/target3"/>
    <dgm:cxn modelId="{6E873892-15ED-459D-9AB1-0F591C699B6B}" type="presOf" srcId="{BE447388-F2EF-4EC3-8AE8-C74284040016}" destId="{43DB9156-75B7-461B-8BC8-CA5E6F5D47B0}" srcOrd="1" destOrd="0" presId="urn:microsoft.com/office/officeart/2005/8/layout/target3"/>
    <dgm:cxn modelId="{BF3E208B-235B-4E29-9981-48821A27301C}" type="presOf" srcId="{C07A8ED9-A261-47A3-88AD-BB8361E716B2}" destId="{A97DAE16-8CD7-4AF6-8975-E6CD367FA65B}" srcOrd="1" destOrd="0" presId="urn:microsoft.com/office/officeart/2005/8/layout/target3"/>
    <dgm:cxn modelId="{B1E0DF1D-EB25-4806-AB02-3C56EE55BED8}" type="presOf" srcId="{C07A8ED9-A261-47A3-88AD-BB8361E716B2}" destId="{F0494AC3-A1D5-4852-A226-9F53DF7C4EC1}" srcOrd="0" destOrd="0" presId="urn:microsoft.com/office/officeart/2005/8/layout/target3"/>
    <dgm:cxn modelId="{27F1EB47-2737-476F-BC6B-1E683F2A33AD}" type="presOf" srcId="{76DA19B7-B60E-4206-A9E0-EAF963BDB699}" destId="{E27E4BC3-3406-4586-A424-6D8339D80367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BEC93874-BE3E-4143-A874-38FA7BF7A2F8}" type="presParOf" srcId="{E27E4BC3-3406-4586-A424-6D8339D80367}" destId="{A73A7158-5E43-4C23-9876-FDD25D485A5E}" srcOrd="0" destOrd="0" presId="urn:microsoft.com/office/officeart/2005/8/layout/target3"/>
    <dgm:cxn modelId="{6AA48E2F-76BE-4EAD-90B3-0750D7CBC751}" type="presParOf" srcId="{E27E4BC3-3406-4586-A424-6D8339D80367}" destId="{85A43DF5-748C-400D-B756-2E83E9E1C3E3}" srcOrd="1" destOrd="0" presId="urn:microsoft.com/office/officeart/2005/8/layout/target3"/>
    <dgm:cxn modelId="{3FE58ABB-F51C-4C04-9CCD-E62F953A6337}" type="presParOf" srcId="{E27E4BC3-3406-4586-A424-6D8339D80367}" destId="{F0494AC3-A1D5-4852-A226-9F53DF7C4EC1}" srcOrd="2" destOrd="0" presId="urn:microsoft.com/office/officeart/2005/8/layout/target3"/>
    <dgm:cxn modelId="{E08FBCCB-033B-435F-BCD9-8744C25C237F}" type="presParOf" srcId="{E27E4BC3-3406-4586-A424-6D8339D80367}" destId="{60C77AD1-0EE1-4CEA-B8F7-ED332DC7E6E8}" srcOrd="3" destOrd="0" presId="urn:microsoft.com/office/officeart/2005/8/layout/target3"/>
    <dgm:cxn modelId="{0678F89A-C327-4C90-8879-8D6E8E441FE1}" type="presParOf" srcId="{E27E4BC3-3406-4586-A424-6D8339D80367}" destId="{31BDEA67-9C92-44DE-9518-F458CAA67B2F}" srcOrd="4" destOrd="0" presId="urn:microsoft.com/office/officeart/2005/8/layout/target3"/>
    <dgm:cxn modelId="{4918FD87-78A0-4BEA-950A-8C4209881560}" type="presParOf" srcId="{E27E4BC3-3406-4586-A424-6D8339D80367}" destId="{28823338-7FC1-46F6-97C0-2EB2D45A7C5E}" srcOrd="5" destOrd="0" presId="urn:microsoft.com/office/officeart/2005/8/layout/target3"/>
    <dgm:cxn modelId="{A4001B71-FC72-4358-BC9D-08E56AA566DD}" type="presParOf" srcId="{E27E4BC3-3406-4586-A424-6D8339D80367}" destId="{A97DAE16-8CD7-4AF6-8975-E6CD367FA65B}" srcOrd="6" destOrd="0" presId="urn:microsoft.com/office/officeart/2005/8/layout/target3"/>
    <dgm:cxn modelId="{667EFE24-E85A-4875-B106-D78610066138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21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cherche-t-elle à répondre aux besoins des consommateurs ou à les influencer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400" b="1" dirty="0" smtClean="0"/>
            <a:t>Je suis un outil qui permet d’acquérir, de traiter, </a:t>
          </a:r>
          <a:br>
            <a:rPr lang="fr-FR" sz="2400" b="1" dirty="0" smtClean="0"/>
          </a:br>
          <a:r>
            <a:rPr lang="fr-FR" sz="2400" b="1" dirty="0" smtClean="0"/>
            <a:t>de stocker et de communiquer des informations relatives à la demande, aux clients, à la concurrence et à l’environnement. Qui suis-je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325A8BAA-6E8F-42CB-8431-A42106843BD4}" type="presOf" srcId="{C07A8ED9-A261-47A3-88AD-BB8361E716B2}" destId="{A97DAE16-8CD7-4AF6-8975-E6CD367FA65B}" srcOrd="1" destOrd="0" presId="urn:microsoft.com/office/officeart/2005/8/layout/target3"/>
    <dgm:cxn modelId="{D666B653-86E3-449B-9CB5-30064F65E26D}" type="presOf" srcId="{BE447388-F2EF-4EC3-8AE8-C74284040016}" destId="{43DB9156-75B7-461B-8BC8-CA5E6F5D47B0}" srcOrd="1" destOrd="0" presId="urn:microsoft.com/office/officeart/2005/8/layout/target3"/>
    <dgm:cxn modelId="{26C83AA2-239C-4FAD-BA7A-4829B8B38685}" type="presOf" srcId="{C07A8ED9-A261-47A3-88AD-BB8361E716B2}" destId="{F0494AC3-A1D5-4852-A226-9F53DF7C4EC1}" srcOrd="0" destOrd="0" presId="urn:microsoft.com/office/officeart/2005/8/layout/target3"/>
    <dgm:cxn modelId="{06D180FD-6F55-4B4F-A3E7-8241508C1CEA}" type="presOf" srcId="{BE447388-F2EF-4EC3-8AE8-C74284040016}" destId="{28823338-7FC1-46F6-97C0-2EB2D45A7C5E}" srcOrd="0" destOrd="0" presId="urn:microsoft.com/office/officeart/2005/8/layout/target3"/>
    <dgm:cxn modelId="{0E11AD8B-F319-4F81-956D-C44AAF4740DE}" type="presOf" srcId="{76DA19B7-B60E-4206-A9E0-EAF963BDB699}" destId="{E27E4BC3-3406-4586-A424-6D8339D80367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0A91DC39-028E-4733-904E-B7D24966A0EE}" type="presParOf" srcId="{E27E4BC3-3406-4586-A424-6D8339D80367}" destId="{A73A7158-5E43-4C23-9876-FDD25D485A5E}" srcOrd="0" destOrd="0" presId="urn:microsoft.com/office/officeart/2005/8/layout/target3"/>
    <dgm:cxn modelId="{958797E1-5328-4AE6-9A47-91DE10C193B8}" type="presParOf" srcId="{E27E4BC3-3406-4586-A424-6D8339D80367}" destId="{85A43DF5-748C-400D-B756-2E83E9E1C3E3}" srcOrd="1" destOrd="0" presId="urn:microsoft.com/office/officeart/2005/8/layout/target3"/>
    <dgm:cxn modelId="{BD65D252-EC81-473B-9369-7108C2620DF0}" type="presParOf" srcId="{E27E4BC3-3406-4586-A424-6D8339D80367}" destId="{F0494AC3-A1D5-4852-A226-9F53DF7C4EC1}" srcOrd="2" destOrd="0" presId="urn:microsoft.com/office/officeart/2005/8/layout/target3"/>
    <dgm:cxn modelId="{F3EE5097-CE0F-4331-AB85-692B674F4229}" type="presParOf" srcId="{E27E4BC3-3406-4586-A424-6D8339D80367}" destId="{60C77AD1-0EE1-4CEA-B8F7-ED332DC7E6E8}" srcOrd="3" destOrd="0" presId="urn:microsoft.com/office/officeart/2005/8/layout/target3"/>
    <dgm:cxn modelId="{94833399-8080-430A-A6EB-C3D3EB5A8451}" type="presParOf" srcId="{E27E4BC3-3406-4586-A424-6D8339D80367}" destId="{31BDEA67-9C92-44DE-9518-F458CAA67B2F}" srcOrd="4" destOrd="0" presId="urn:microsoft.com/office/officeart/2005/8/layout/target3"/>
    <dgm:cxn modelId="{B736C0A0-2B74-462D-BDD6-19622D44E2D5}" type="presParOf" srcId="{E27E4BC3-3406-4586-A424-6D8339D80367}" destId="{28823338-7FC1-46F6-97C0-2EB2D45A7C5E}" srcOrd="5" destOrd="0" presId="urn:microsoft.com/office/officeart/2005/8/layout/target3"/>
    <dgm:cxn modelId="{98B4B751-D27D-4ED7-B4EE-3AF55534A529}" type="presParOf" srcId="{E27E4BC3-3406-4586-A424-6D8339D80367}" destId="{A97DAE16-8CD7-4AF6-8975-E6CD367FA65B}" srcOrd="6" destOrd="0" presId="urn:microsoft.com/office/officeart/2005/8/layout/target3"/>
    <dgm:cxn modelId="{12D3A032-1FBF-42C6-BCD0-FAC77BCF8642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22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cherche-t-elle à répondre aux besoins des consommateurs ou à les influencer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400" b="1" dirty="0" smtClean="0"/>
            <a:t>Je suis un outil qui permet d’acquérir, de traiter, </a:t>
          </a:r>
          <a:br>
            <a:rPr lang="fr-FR" sz="2400" b="1" dirty="0" smtClean="0"/>
          </a:br>
          <a:r>
            <a:rPr lang="fr-FR" sz="2400" b="1" dirty="0" smtClean="0"/>
            <a:t>de stocker et de communiquer des informations relatives à la demande, aux clients, à la concurrence et à l’environnement. Qui suis-je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B1CB61D2-3216-4975-8E50-57542D74ADC8}" type="presOf" srcId="{BE447388-F2EF-4EC3-8AE8-C74284040016}" destId="{28823338-7FC1-46F6-97C0-2EB2D45A7C5E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25E7A5E4-4382-4088-896E-9A1A18035ECD}" type="presOf" srcId="{76DA19B7-B60E-4206-A9E0-EAF963BDB699}" destId="{E27E4BC3-3406-4586-A424-6D8339D80367}" srcOrd="0" destOrd="0" presId="urn:microsoft.com/office/officeart/2005/8/layout/target3"/>
    <dgm:cxn modelId="{8102948A-0907-4232-89F7-C445377F9EB9}" type="presOf" srcId="{C07A8ED9-A261-47A3-88AD-BB8361E716B2}" destId="{F0494AC3-A1D5-4852-A226-9F53DF7C4EC1}" srcOrd="0" destOrd="0" presId="urn:microsoft.com/office/officeart/2005/8/layout/target3"/>
    <dgm:cxn modelId="{B510015C-22B7-4146-AA97-DBE6748D7572}" type="presOf" srcId="{BE447388-F2EF-4EC3-8AE8-C74284040016}" destId="{43DB9156-75B7-461B-8BC8-CA5E6F5D47B0}" srcOrd="1" destOrd="0" presId="urn:microsoft.com/office/officeart/2005/8/layout/target3"/>
    <dgm:cxn modelId="{6A1CE833-6433-479E-A373-BFF1CD56F675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764E4781-F9F0-4A08-A426-9B900BBD4ABA}" type="presParOf" srcId="{E27E4BC3-3406-4586-A424-6D8339D80367}" destId="{A73A7158-5E43-4C23-9876-FDD25D485A5E}" srcOrd="0" destOrd="0" presId="urn:microsoft.com/office/officeart/2005/8/layout/target3"/>
    <dgm:cxn modelId="{138D72AE-C98A-4715-B01F-80F5BBD7C0DE}" type="presParOf" srcId="{E27E4BC3-3406-4586-A424-6D8339D80367}" destId="{85A43DF5-748C-400D-B756-2E83E9E1C3E3}" srcOrd="1" destOrd="0" presId="urn:microsoft.com/office/officeart/2005/8/layout/target3"/>
    <dgm:cxn modelId="{6C62CC98-C54F-4A0E-BECC-A40FAF0F000B}" type="presParOf" srcId="{E27E4BC3-3406-4586-A424-6D8339D80367}" destId="{F0494AC3-A1D5-4852-A226-9F53DF7C4EC1}" srcOrd="2" destOrd="0" presId="urn:microsoft.com/office/officeart/2005/8/layout/target3"/>
    <dgm:cxn modelId="{71FA6B73-572F-4A7A-A02C-12D93C548BA1}" type="presParOf" srcId="{E27E4BC3-3406-4586-A424-6D8339D80367}" destId="{60C77AD1-0EE1-4CEA-B8F7-ED332DC7E6E8}" srcOrd="3" destOrd="0" presId="urn:microsoft.com/office/officeart/2005/8/layout/target3"/>
    <dgm:cxn modelId="{AAE00B2E-229C-48D9-AF62-AF0B0FB0F9F7}" type="presParOf" srcId="{E27E4BC3-3406-4586-A424-6D8339D80367}" destId="{31BDEA67-9C92-44DE-9518-F458CAA67B2F}" srcOrd="4" destOrd="0" presId="urn:microsoft.com/office/officeart/2005/8/layout/target3"/>
    <dgm:cxn modelId="{A5775E6D-00C4-4D81-9ECF-EFFB22A69ECA}" type="presParOf" srcId="{E27E4BC3-3406-4586-A424-6D8339D80367}" destId="{28823338-7FC1-46F6-97C0-2EB2D45A7C5E}" srcOrd="5" destOrd="0" presId="urn:microsoft.com/office/officeart/2005/8/layout/target3"/>
    <dgm:cxn modelId="{432F35B5-E778-4013-842A-DB0428E6EC69}" type="presParOf" srcId="{E27E4BC3-3406-4586-A424-6D8339D80367}" destId="{A97DAE16-8CD7-4AF6-8975-E6CD367FA65B}" srcOrd="6" destOrd="0" presId="urn:microsoft.com/office/officeart/2005/8/layout/target3"/>
    <dgm:cxn modelId="{20343A5D-6453-4BC1-B719-330E9C50BBB4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23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cherche-t-elle à répondre aux besoins des consommateurs ou à les influencer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Qui est le leader du marché du fast-food </a:t>
          </a:r>
          <a:br>
            <a:rPr lang="fr-FR" sz="2800" b="1" dirty="0" smtClean="0"/>
          </a:br>
          <a:r>
            <a:rPr lang="fr-FR" sz="2800" b="1" dirty="0" smtClean="0"/>
            <a:t>en France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C41B67A7-B6C7-4772-8C49-F7A95C1B4CE3}" type="presOf" srcId="{C07A8ED9-A261-47A3-88AD-BB8361E716B2}" destId="{A97DAE16-8CD7-4AF6-8975-E6CD367FA65B}" srcOrd="1" destOrd="0" presId="urn:microsoft.com/office/officeart/2005/8/layout/target3"/>
    <dgm:cxn modelId="{390668B6-E7CE-4E3A-9B0E-012C0834B599}" type="presOf" srcId="{BE447388-F2EF-4EC3-8AE8-C74284040016}" destId="{28823338-7FC1-46F6-97C0-2EB2D45A7C5E}" srcOrd="0" destOrd="0" presId="urn:microsoft.com/office/officeart/2005/8/layout/target3"/>
    <dgm:cxn modelId="{7850CA1D-61BA-42B5-85AF-1987D9322A36}" type="presOf" srcId="{C07A8ED9-A261-47A3-88AD-BB8361E716B2}" destId="{F0494AC3-A1D5-4852-A226-9F53DF7C4EC1}" srcOrd="0" destOrd="0" presId="urn:microsoft.com/office/officeart/2005/8/layout/target3"/>
    <dgm:cxn modelId="{2BD245EA-DEF3-470D-8307-8C5A123C0C96}" type="presOf" srcId="{BE447388-F2EF-4EC3-8AE8-C74284040016}" destId="{43DB9156-75B7-461B-8BC8-CA5E6F5D47B0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73CC7193-C1AB-4C43-8BD3-F516E1E74C77}" type="presOf" srcId="{76DA19B7-B60E-4206-A9E0-EAF963BDB699}" destId="{E27E4BC3-3406-4586-A424-6D8339D80367}" srcOrd="0" destOrd="0" presId="urn:microsoft.com/office/officeart/2005/8/layout/target3"/>
    <dgm:cxn modelId="{0D7471E3-6973-44C7-B3A2-DFA12B380132}" type="presParOf" srcId="{E27E4BC3-3406-4586-A424-6D8339D80367}" destId="{A73A7158-5E43-4C23-9876-FDD25D485A5E}" srcOrd="0" destOrd="0" presId="urn:microsoft.com/office/officeart/2005/8/layout/target3"/>
    <dgm:cxn modelId="{8B3AD329-9863-4019-B5DB-81CC48207ADE}" type="presParOf" srcId="{E27E4BC3-3406-4586-A424-6D8339D80367}" destId="{85A43DF5-748C-400D-B756-2E83E9E1C3E3}" srcOrd="1" destOrd="0" presId="urn:microsoft.com/office/officeart/2005/8/layout/target3"/>
    <dgm:cxn modelId="{EF76CD7B-DE40-4188-8C9B-72DE44719657}" type="presParOf" srcId="{E27E4BC3-3406-4586-A424-6D8339D80367}" destId="{F0494AC3-A1D5-4852-A226-9F53DF7C4EC1}" srcOrd="2" destOrd="0" presId="urn:microsoft.com/office/officeart/2005/8/layout/target3"/>
    <dgm:cxn modelId="{B129AEE8-7C36-4B6A-B954-47C6574D78EF}" type="presParOf" srcId="{E27E4BC3-3406-4586-A424-6D8339D80367}" destId="{60C77AD1-0EE1-4CEA-B8F7-ED332DC7E6E8}" srcOrd="3" destOrd="0" presId="urn:microsoft.com/office/officeart/2005/8/layout/target3"/>
    <dgm:cxn modelId="{ECAD6329-E378-4BDA-BD5C-E8C2AC9932CD}" type="presParOf" srcId="{E27E4BC3-3406-4586-A424-6D8339D80367}" destId="{31BDEA67-9C92-44DE-9518-F458CAA67B2F}" srcOrd="4" destOrd="0" presId="urn:microsoft.com/office/officeart/2005/8/layout/target3"/>
    <dgm:cxn modelId="{F1F3D5B1-801B-4ABF-BFC4-2270DC21D307}" type="presParOf" srcId="{E27E4BC3-3406-4586-A424-6D8339D80367}" destId="{28823338-7FC1-46F6-97C0-2EB2D45A7C5E}" srcOrd="5" destOrd="0" presId="urn:microsoft.com/office/officeart/2005/8/layout/target3"/>
    <dgm:cxn modelId="{BF7054A0-DA7C-4E8C-99C7-63FA3004B019}" type="presParOf" srcId="{E27E4BC3-3406-4586-A424-6D8339D80367}" destId="{A97DAE16-8CD7-4AF6-8975-E6CD367FA65B}" srcOrd="6" destOrd="0" presId="urn:microsoft.com/office/officeart/2005/8/layout/target3"/>
    <dgm:cxn modelId="{A72650CC-DEC1-45E0-A31E-54B2E0E13659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1" minVer="http://schemas.openxmlformats.org/drawingml/2006/diagram"/>
    </a:ext>
  </dgm:extLst>
</dgm:dataModel>
</file>

<file path=ppt/diagrams/data24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cherche-t-elle à répondre aux besoins des consommateurs ou à les influencer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Qui est le leader du marché du fast-food </a:t>
          </a:r>
          <a:br>
            <a:rPr lang="fr-FR" sz="2800" b="1" dirty="0" smtClean="0"/>
          </a:br>
          <a:r>
            <a:rPr lang="fr-FR" sz="2800" b="1" dirty="0" smtClean="0"/>
            <a:t>en France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8EAB650A-0454-4381-90D8-CF087D6622E2}" type="presOf" srcId="{BE447388-F2EF-4EC3-8AE8-C74284040016}" destId="{43DB9156-75B7-461B-8BC8-CA5E6F5D47B0}" srcOrd="1" destOrd="0" presId="urn:microsoft.com/office/officeart/2005/8/layout/target3"/>
    <dgm:cxn modelId="{2F54BA2E-BFAB-480E-B21D-813DA4E96D84}" type="presOf" srcId="{BE447388-F2EF-4EC3-8AE8-C74284040016}" destId="{28823338-7FC1-46F6-97C0-2EB2D45A7C5E}" srcOrd="0" destOrd="0" presId="urn:microsoft.com/office/officeart/2005/8/layout/target3"/>
    <dgm:cxn modelId="{3F21C1D7-FE00-47C8-B168-7980A4B1C3FD}" type="presOf" srcId="{C07A8ED9-A261-47A3-88AD-BB8361E716B2}" destId="{F0494AC3-A1D5-4852-A226-9F53DF7C4EC1}" srcOrd="0" destOrd="0" presId="urn:microsoft.com/office/officeart/2005/8/layout/target3"/>
    <dgm:cxn modelId="{CC109860-7056-4CCF-93E9-A782D8AA17AE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6AFED2F6-6863-4A08-9EBA-586062D8AA78}" type="presOf" srcId="{76DA19B7-B60E-4206-A9E0-EAF963BDB699}" destId="{E27E4BC3-3406-4586-A424-6D8339D80367}" srcOrd="0" destOrd="0" presId="urn:microsoft.com/office/officeart/2005/8/layout/target3"/>
    <dgm:cxn modelId="{50B1A1EF-2436-48E6-B1E3-5D2A765E9BBD}" type="presParOf" srcId="{E27E4BC3-3406-4586-A424-6D8339D80367}" destId="{A73A7158-5E43-4C23-9876-FDD25D485A5E}" srcOrd="0" destOrd="0" presId="urn:microsoft.com/office/officeart/2005/8/layout/target3"/>
    <dgm:cxn modelId="{D6C709D1-ADF8-4751-89B7-23E90AAA2532}" type="presParOf" srcId="{E27E4BC3-3406-4586-A424-6D8339D80367}" destId="{85A43DF5-748C-400D-B756-2E83E9E1C3E3}" srcOrd="1" destOrd="0" presId="urn:microsoft.com/office/officeart/2005/8/layout/target3"/>
    <dgm:cxn modelId="{AFCAB405-5922-46C1-A2E0-F10FB05F3D37}" type="presParOf" srcId="{E27E4BC3-3406-4586-A424-6D8339D80367}" destId="{F0494AC3-A1D5-4852-A226-9F53DF7C4EC1}" srcOrd="2" destOrd="0" presId="urn:microsoft.com/office/officeart/2005/8/layout/target3"/>
    <dgm:cxn modelId="{B3AC7DFC-A510-4651-BDFD-3C2B1AF1AF35}" type="presParOf" srcId="{E27E4BC3-3406-4586-A424-6D8339D80367}" destId="{60C77AD1-0EE1-4CEA-B8F7-ED332DC7E6E8}" srcOrd="3" destOrd="0" presId="urn:microsoft.com/office/officeart/2005/8/layout/target3"/>
    <dgm:cxn modelId="{6CDE2749-854F-48AD-A797-A2A6DC10902E}" type="presParOf" srcId="{E27E4BC3-3406-4586-A424-6D8339D80367}" destId="{31BDEA67-9C92-44DE-9518-F458CAA67B2F}" srcOrd="4" destOrd="0" presId="urn:microsoft.com/office/officeart/2005/8/layout/target3"/>
    <dgm:cxn modelId="{7A656F82-838A-4C25-9566-C572835F7404}" type="presParOf" srcId="{E27E4BC3-3406-4586-A424-6D8339D80367}" destId="{28823338-7FC1-46F6-97C0-2EB2D45A7C5E}" srcOrd="5" destOrd="0" presId="urn:microsoft.com/office/officeart/2005/8/layout/target3"/>
    <dgm:cxn modelId="{611553E5-9C90-49DB-8EA5-A4AD3D7DB68A}" type="presParOf" srcId="{E27E4BC3-3406-4586-A424-6D8339D80367}" destId="{A97DAE16-8CD7-4AF6-8975-E6CD367FA65B}" srcOrd="6" destOrd="0" presId="urn:microsoft.com/office/officeart/2005/8/layout/target3"/>
    <dgm:cxn modelId="{386C531E-0A2B-46BD-B6FB-57BC139418B5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25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cherche-t-elle à répondre aux besoins des consommateurs ou à les influencer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Qui est le leader du marché du fast-food </a:t>
          </a:r>
          <a:br>
            <a:rPr lang="fr-FR" sz="2800" b="1" dirty="0" smtClean="0"/>
          </a:br>
          <a:r>
            <a:rPr lang="fr-FR" sz="2800" b="1" dirty="0" smtClean="0"/>
            <a:t>en France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F0C434E5-6DFD-4454-B29A-60809D0629A1}" type="presOf" srcId="{C07A8ED9-A261-47A3-88AD-BB8361E716B2}" destId="{F0494AC3-A1D5-4852-A226-9F53DF7C4EC1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BDDA405B-3DC5-4590-A941-797CEA75B0FF}" type="presOf" srcId="{76DA19B7-B60E-4206-A9E0-EAF963BDB699}" destId="{E27E4BC3-3406-4586-A424-6D8339D80367}" srcOrd="0" destOrd="0" presId="urn:microsoft.com/office/officeart/2005/8/layout/target3"/>
    <dgm:cxn modelId="{789A2F34-4C4A-4BFB-A52B-3FAA13CB6060}" type="presOf" srcId="{BE447388-F2EF-4EC3-8AE8-C74284040016}" destId="{43DB9156-75B7-461B-8BC8-CA5E6F5D47B0}" srcOrd="1" destOrd="0" presId="urn:microsoft.com/office/officeart/2005/8/layout/target3"/>
    <dgm:cxn modelId="{E1F578A2-BC81-4A54-B7E9-9A3C40206E85}" type="presOf" srcId="{BE447388-F2EF-4EC3-8AE8-C74284040016}" destId="{28823338-7FC1-46F6-97C0-2EB2D45A7C5E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6A4C0741-EA38-4F07-A637-35815035B876}" type="presOf" srcId="{C07A8ED9-A261-47A3-88AD-BB8361E716B2}" destId="{A97DAE16-8CD7-4AF6-8975-E6CD367FA65B}" srcOrd="1" destOrd="0" presId="urn:microsoft.com/office/officeart/2005/8/layout/target3"/>
    <dgm:cxn modelId="{352449AD-9A09-482C-993F-7B627A9F11BF}" type="presParOf" srcId="{E27E4BC3-3406-4586-A424-6D8339D80367}" destId="{A73A7158-5E43-4C23-9876-FDD25D485A5E}" srcOrd="0" destOrd="0" presId="urn:microsoft.com/office/officeart/2005/8/layout/target3"/>
    <dgm:cxn modelId="{3AACF1B6-1A6B-4D27-B820-77182652CB18}" type="presParOf" srcId="{E27E4BC3-3406-4586-A424-6D8339D80367}" destId="{85A43DF5-748C-400D-B756-2E83E9E1C3E3}" srcOrd="1" destOrd="0" presId="urn:microsoft.com/office/officeart/2005/8/layout/target3"/>
    <dgm:cxn modelId="{21EC7021-3D82-4D7D-A96E-CB85527469CA}" type="presParOf" srcId="{E27E4BC3-3406-4586-A424-6D8339D80367}" destId="{F0494AC3-A1D5-4852-A226-9F53DF7C4EC1}" srcOrd="2" destOrd="0" presId="urn:microsoft.com/office/officeart/2005/8/layout/target3"/>
    <dgm:cxn modelId="{10C59D2E-1B08-4C34-AD04-5823C018E25D}" type="presParOf" srcId="{E27E4BC3-3406-4586-A424-6D8339D80367}" destId="{60C77AD1-0EE1-4CEA-B8F7-ED332DC7E6E8}" srcOrd="3" destOrd="0" presId="urn:microsoft.com/office/officeart/2005/8/layout/target3"/>
    <dgm:cxn modelId="{646C1657-6EB9-4BA5-AC5A-92D0CAE830D8}" type="presParOf" srcId="{E27E4BC3-3406-4586-A424-6D8339D80367}" destId="{31BDEA67-9C92-44DE-9518-F458CAA67B2F}" srcOrd="4" destOrd="0" presId="urn:microsoft.com/office/officeart/2005/8/layout/target3"/>
    <dgm:cxn modelId="{486476C1-0CB2-4541-869A-80BA8E3F0DCC}" type="presParOf" srcId="{E27E4BC3-3406-4586-A424-6D8339D80367}" destId="{28823338-7FC1-46F6-97C0-2EB2D45A7C5E}" srcOrd="5" destOrd="0" presId="urn:microsoft.com/office/officeart/2005/8/layout/target3"/>
    <dgm:cxn modelId="{1A4D3FAE-F915-444F-AEC2-2A8F2EBB0F62}" type="presParOf" srcId="{E27E4BC3-3406-4586-A424-6D8339D80367}" destId="{A97DAE16-8CD7-4AF6-8975-E6CD367FA65B}" srcOrd="6" destOrd="0" presId="urn:microsoft.com/office/officeart/2005/8/layout/target3"/>
    <dgm:cxn modelId="{172A0B01-67B8-4B60-B993-EBA9EEA5BFA9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26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cherche-t-elle à répondre aux besoins des consommateurs ou à les influencer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Qui est le leader du marché du fast-food </a:t>
          </a:r>
          <a:br>
            <a:rPr lang="fr-FR" sz="2800" b="1" dirty="0" smtClean="0"/>
          </a:br>
          <a:r>
            <a:rPr lang="fr-FR" sz="2800" b="1" dirty="0" smtClean="0"/>
            <a:t>en France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CB55338C-7721-4BB0-83FF-B6887DFACA7C}" type="presOf" srcId="{BE447388-F2EF-4EC3-8AE8-C74284040016}" destId="{43DB9156-75B7-461B-8BC8-CA5E6F5D47B0}" srcOrd="1" destOrd="0" presId="urn:microsoft.com/office/officeart/2005/8/layout/target3"/>
    <dgm:cxn modelId="{93025C17-2419-405C-A6E8-5197FD517882}" type="presOf" srcId="{C07A8ED9-A261-47A3-88AD-BB8361E716B2}" destId="{A97DAE16-8CD7-4AF6-8975-E6CD367FA65B}" srcOrd="1" destOrd="0" presId="urn:microsoft.com/office/officeart/2005/8/layout/target3"/>
    <dgm:cxn modelId="{FD76A87F-60E3-47C9-B888-E1D40D623B56}" type="presOf" srcId="{76DA19B7-B60E-4206-A9E0-EAF963BDB699}" destId="{E27E4BC3-3406-4586-A424-6D8339D80367}" srcOrd="0" destOrd="0" presId="urn:microsoft.com/office/officeart/2005/8/layout/target3"/>
    <dgm:cxn modelId="{8B12F734-23B4-42E5-979A-3553133D055A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860E9486-891D-42F7-A65A-F23E2EF6DCB7}" type="presOf" srcId="{BE447388-F2EF-4EC3-8AE8-C74284040016}" destId="{28823338-7FC1-46F6-97C0-2EB2D45A7C5E}" srcOrd="0" destOrd="0" presId="urn:microsoft.com/office/officeart/2005/8/layout/target3"/>
    <dgm:cxn modelId="{83D54D35-F7B3-4EDB-A4BB-A5D13800D2E2}" type="presParOf" srcId="{E27E4BC3-3406-4586-A424-6D8339D80367}" destId="{A73A7158-5E43-4C23-9876-FDD25D485A5E}" srcOrd="0" destOrd="0" presId="urn:microsoft.com/office/officeart/2005/8/layout/target3"/>
    <dgm:cxn modelId="{C716396F-D62A-4AE2-84E1-8843C59CC8B7}" type="presParOf" srcId="{E27E4BC3-3406-4586-A424-6D8339D80367}" destId="{85A43DF5-748C-400D-B756-2E83E9E1C3E3}" srcOrd="1" destOrd="0" presId="urn:microsoft.com/office/officeart/2005/8/layout/target3"/>
    <dgm:cxn modelId="{BBDDA1C8-D15B-4F42-8DC2-38C25D447886}" type="presParOf" srcId="{E27E4BC3-3406-4586-A424-6D8339D80367}" destId="{F0494AC3-A1D5-4852-A226-9F53DF7C4EC1}" srcOrd="2" destOrd="0" presId="urn:microsoft.com/office/officeart/2005/8/layout/target3"/>
    <dgm:cxn modelId="{40C32358-1F31-4071-A8D0-E344E892F412}" type="presParOf" srcId="{E27E4BC3-3406-4586-A424-6D8339D80367}" destId="{60C77AD1-0EE1-4CEA-B8F7-ED332DC7E6E8}" srcOrd="3" destOrd="0" presId="urn:microsoft.com/office/officeart/2005/8/layout/target3"/>
    <dgm:cxn modelId="{84E12DBB-7758-409B-9485-7ABB580B9081}" type="presParOf" srcId="{E27E4BC3-3406-4586-A424-6D8339D80367}" destId="{31BDEA67-9C92-44DE-9518-F458CAA67B2F}" srcOrd="4" destOrd="0" presId="urn:microsoft.com/office/officeart/2005/8/layout/target3"/>
    <dgm:cxn modelId="{480F863E-CB23-4C3F-B0E2-3703207ED2F8}" type="presParOf" srcId="{E27E4BC3-3406-4586-A424-6D8339D80367}" destId="{28823338-7FC1-46F6-97C0-2EB2D45A7C5E}" srcOrd="5" destOrd="0" presId="urn:microsoft.com/office/officeart/2005/8/layout/target3"/>
    <dgm:cxn modelId="{EC558941-45C3-4F0E-84D2-12DAC0E360BE}" type="presParOf" srcId="{E27E4BC3-3406-4586-A424-6D8339D80367}" destId="{A97DAE16-8CD7-4AF6-8975-E6CD367FA65B}" srcOrd="6" destOrd="0" presId="urn:microsoft.com/office/officeart/2005/8/layout/target3"/>
    <dgm:cxn modelId="{92D2ADA3-2293-4BC1-9B81-F151FEDADFF8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27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cherche-t-elle à répondre aux besoins des consommateurs ou à les influencer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400" b="1" dirty="0" smtClean="0"/>
            <a:t>Sous quel nom connaît-on mieux les composantes suivantes : </a:t>
          </a:r>
          <a:br>
            <a:rPr lang="fr-FR" sz="2400" b="1" dirty="0" smtClean="0"/>
          </a:br>
          <a:r>
            <a:rPr lang="fr-FR" sz="2400" b="1" dirty="0" smtClean="0"/>
            <a:t>PRODUIT, PRIX, COMMUNICATION et DISTRIBUTION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4B6F1727-9392-42DC-84D8-00C32273233B}" type="presOf" srcId="{76DA19B7-B60E-4206-A9E0-EAF963BDB699}" destId="{E27E4BC3-3406-4586-A424-6D8339D80367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DD606D75-9113-4FAE-9615-93595FC7DEC3}" type="presOf" srcId="{C07A8ED9-A261-47A3-88AD-BB8361E716B2}" destId="{A97DAE16-8CD7-4AF6-8975-E6CD367FA65B}" srcOrd="1" destOrd="0" presId="urn:microsoft.com/office/officeart/2005/8/layout/target3"/>
    <dgm:cxn modelId="{33FAA463-6AC4-487B-A54B-D5B509507463}" type="presOf" srcId="{BE447388-F2EF-4EC3-8AE8-C74284040016}" destId="{28823338-7FC1-46F6-97C0-2EB2D45A7C5E}" srcOrd="0" destOrd="0" presId="urn:microsoft.com/office/officeart/2005/8/layout/target3"/>
    <dgm:cxn modelId="{AF687F89-74DA-4E59-BC8B-3E6EBDF361B8}" type="presOf" srcId="{C07A8ED9-A261-47A3-88AD-BB8361E716B2}" destId="{F0494AC3-A1D5-4852-A226-9F53DF7C4EC1}" srcOrd="0" destOrd="0" presId="urn:microsoft.com/office/officeart/2005/8/layout/target3"/>
    <dgm:cxn modelId="{9D1FBFAA-E666-4580-89CF-782249A51884}" type="presOf" srcId="{BE447388-F2EF-4EC3-8AE8-C74284040016}" destId="{43DB9156-75B7-461B-8BC8-CA5E6F5D47B0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FC55D303-5BF8-4B47-B1BB-5013F5028DEB}" type="presParOf" srcId="{E27E4BC3-3406-4586-A424-6D8339D80367}" destId="{A73A7158-5E43-4C23-9876-FDD25D485A5E}" srcOrd="0" destOrd="0" presId="urn:microsoft.com/office/officeart/2005/8/layout/target3"/>
    <dgm:cxn modelId="{715638BC-EDEA-45EB-8E9C-7C08C1F983DA}" type="presParOf" srcId="{E27E4BC3-3406-4586-A424-6D8339D80367}" destId="{85A43DF5-748C-400D-B756-2E83E9E1C3E3}" srcOrd="1" destOrd="0" presId="urn:microsoft.com/office/officeart/2005/8/layout/target3"/>
    <dgm:cxn modelId="{B74A6332-C6E9-4D68-BB5B-8FE7A6489118}" type="presParOf" srcId="{E27E4BC3-3406-4586-A424-6D8339D80367}" destId="{F0494AC3-A1D5-4852-A226-9F53DF7C4EC1}" srcOrd="2" destOrd="0" presId="urn:microsoft.com/office/officeart/2005/8/layout/target3"/>
    <dgm:cxn modelId="{B40D1D06-8A80-4C5B-AD02-152DBD0410C6}" type="presParOf" srcId="{E27E4BC3-3406-4586-A424-6D8339D80367}" destId="{60C77AD1-0EE1-4CEA-B8F7-ED332DC7E6E8}" srcOrd="3" destOrd="0" presId="urn:microsoft.com/office/officeart/2005/8/layout/target3"/>
    <dgm:cxn modelId="{E3C7A4F9-33F7-4D48-8BD0-AEAB237B0DA3}" type="presParOf" srcId="{E27E4BC3-3406-4586-A424-6D8339D80367}" destId="{31BDEA67-9C92-44DE-9518-F458CAA67B2F}" srcOrd="4" destOrd="0" presId="urn:microsoft.com/office/officeart/2005/8/layout/target3"/>
    <dgm:cxn modelId="{131A4215-F66E-4C3F-A9F8-950CDB1615CF}" type="presParOf" srcId="{E27E4BC3-3406-4586-A424-6D8339D80367}" destId="{28823338-7FC1-46F6-97C0-2EB2D45A7C5E}" srcOrd="5" destOrd="0" presId="urn:microsoft.com/office/officeart/2005/8/layout/target3"/>
    <dgm:cxn modelId="{5548CB7F-52BD-418E-B679-A115F35FE8C5}" type="presParOf" srcId="{E27E4BC3-3406-4586-A424-6D8339D80367}" destId="{A97DAE16-8CD7-4AF6-8975-E6CD367FA65B}" srcOrd="6" destOrd="0" presId="urn:microsoft.com/office/officeart/2005/8/layout/target3"/>
    <dgm:cxn modelId="{260B9256-EB08-4CF4-894B-020F9B394A62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1" minVer="http://schemas.openxmlformats.org/drawingml/2006/diagram"/>
    </a:ext>
  </dgm:extLst>
</dgm:dataModel>
</file>

<file path=ppt/diagrams/data28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cherche-t-elle à répondre aux besoins des consommateurs ou à les influencer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400" b="1" dirty="0" smtClean="0"/>
            <a:t>Sous quel nom connaît-on mieux les composantes suivantes : </a:t>
          </a:r>
          <a:br>
            <a:rPr lang="fr-FR" sz="2400" b="1" dirty="0" smtClean="0"/>
          </a:br>
          <a:r>
            <a:rPr lang="fr-FR" sz="2400" b="1" dirty="0" smtClean="0"/>
            <a:t>PRODUIT, PRIX, COMMUNICATION et DISTRIBUTION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0472531E-74F7-4A3C-B733-3746128E484F}" type="presOf" srcId="{BE447388-F2EF-4EC3-8AE8-C74284040016}" destId="{43DB9156-75B7-461B-8BC8-CA5E6F5D47B0}" srcOrd="1" destOrd="0" presId="urn:microsoft.com/office/officeart/2005/8/layout/target3"/>
    <dgm:cxn modelId="{D709D232-BCA8-4F02-BFF0-A9BF857AF0FC}" type="presOf" srcId="{76DA19B7-B60E-4206-A9E0-EAF963BDB699}" destId="{E27E4BC3-3406-4586-A424-6D8339D80367}" srcOrd="0" destOrd="0" presId="urn:microsoft.com/office/officeart/2005/8/layout/target3"/>
    <dgm:cxn modelId="{991B4D91-4C29-4EE2-941C-C658FBDDC379}" type="presOf" srcId="{C07A8ED9-A261-47A3-88AD-BB8361E716B2}" destId="{F0494AC3-A1D5-4852-A226-9F53DF7C4EC1}" srcOrd="0" destOrd="0" presId="urn:microsoft.com/office/officeart/2005/8/layout/target3"/>
    <dgm:cxn modelId="{BC4AF339-6237-48FF-97E7-10E4D9A85EC3}" type="presOf" srcId="{BE447388-F2EF-4EC3-8AE8-C74284040016}" destId="{28823338-7FC1-46F6-97C0-2EB2D45A7C5E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23A33714-0A09-4DF2-9F57-16DF587D4180}" type="presOf" srcId="{C07A8ED9-A261-47A3-88AD-BB8361E716B2}" destId="{A97DAE16-8CD7-4AF6-8975-E6CD367FA65B}" srcOrd="1" destOrd="0" presId="urn:microsoft.com/office/officeart/2005/8/layout/target3"/>
    <dgm:cxn modelId="{5FBFBF42-47D6-44DF-B8D2-03C309C2A42E}" type="presParOf" srcId="{E27E4BC3-3406-4586-A424-6D8339D80367}" destId="{A73A7158-5E43-4C23-9876-FDD25D485A5E}" srcOrd="0" destOrd="0" presId="urn:microsoft.com/office/officeart/2005/8/layout/target3"/>
    <dgm:cxn modelId="{085DA353-D75D-4E31-AFC3-1F598B2D7734}" type="presParOf" srcId="{E27E4BC3-3406-4586-A424-6D8339D80367}" destId="{85A43DF5-748C-400D-B756-2E83E9E1C3E3}" srcOrd="1" destOrd="0" presId="urn:microsoft.com/office/officeart/2005/8/layout/target3"/>
    <dgm:cxn modelId="{32911D98-C3DD-4D36-BE78-E6EC98033B1B}" type="presParOf" srcId="{E27E4BC3-3406-4586-A424-6D8339D80367}" destId="{F0494AC3-A1D5-4852-A226-9F53DF7C4EC1}" srcOrd="2" destOrd="0" presId="urn:microsoft.com/office/officeart/2005/8/layout/target3"/>
    <dgm:cxn modelId="{6782F8E3-189E-4417-A7ED-A9224D2C0A52}" type="presParOf" srcId="{E27E4BC3-3406-4586-A424-6D8339D80367}" destId="{60C77AD1-0EE1-4CEA-B8F7-ED332DC7E6E8}" srcOrd="3" destOrd="0" presId="urn:microsoft.com/office/officeart/2005/8/layout/target3"/>
    <dgm:cxn modelId="{9A66310E-71C3-446C-8E80-116E4F7BCA4F}" type="presParOf" srcId="{E27E4BC3-3406-4586-A424-6D8339D80367}" destId="{31BDEA67-9C92-44DE-9518-F458CAA67B2F}" srcOrd="4" destOrd="0" presId="urn:microsoft.com/office/officeart/2005/8/layout/target3"/>
    <dgm:cxn modelId="{1BF04F71-812D-4DA2-B29A-A5319C8D5FE6}" type="presParOf" srcId="{E27E4BC3-3406-4586-A424-6D8339D80367}" destId="{28823338-7FC1-46F6-97C0-2EB2D45A7C5E}" srcOrd="5" destOrd="0" presId="urn:microsoft.com/office/officeart/2005/8/layout/target3"/>
    <dgm:cxn modelId="{0900AD07-4614-4BC3-A4C7-68B174A0D73D}" type="presParOf" srcId="{E27E4BC3-3406-4586-A424-6D8339D80367}" destId="{A97DAE16-8CD7-4AF6-8975-E6CD367FA65B}" srcOrd="6" destOrd="0" presId="urn:microsoft.com/office/officeart/2005/8/layout/target3"/>
    <dgm:cxn modelId="{AFE30667-FA37-4DF4-8476-2CA2159FB500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29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cherche-t-elle à répondre aux besoins des consommateurs ou à les influencer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400" b="1" dirty="0" smtClean="0"/>
            <a:t>Sous quel nom connaît-on mieux les composantes suivantes : </a:t>
          </a:r>
          <a:br>
            <a:rPr lang="fr-FR" sz="2400" b="1" dirty="0" smtClean="0"/>
          </a:br>
          <a:r>
            <a:rPr lang="fr-FR" sz="2400" b="1" dirty="0" smtClean="0"/>
            <a:t>PRODUIT, PRIX, COMMUNICATION et DISTRIBUTION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14AB1D88-7757-4189-8745-E28400081007}" type="presOf" srcId="{C07A8ED9-A261-47A3-88AD-BB8361E716B2}" destId="{F0494AC3-A1D5-4852-A226-9F53DF7C4EC1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72D8EE61-8836-4171-B5E7-1CD1E28F1D35}" type="presOf" srcId="{BE447388-F2EF-4EC3-8AE8-C74284040016}" destId="{28823338-7FC1-46F6-97C0-2EB2D45A7C5E}" srcOrd="0" destOrd="0" presId="urn:microsoft.com/office/officeart/2005/8/layout/target3"/>
    <dgm:cxn modelId="{9ADD1A8C-3AA2-4942-B85B-B0C1C513D4E0}" type="presOf" srcId="{C07A8ED9-A261-47A3-88AD-BB8361E716B2}" destId="{A97DAE16-8CD7-4AF6-8975-E6CD367FA65B}" srcOrd="1" destOrd="0" presId="urn:microsoft.com/office/officeart/2005/8/layout/target3"/>
    <dgm:cxn modelId="{A4152954-D05A-4BCA-9A4A-3C6C5F970E66}" type="presOf" srcId="{76DA19B7-B60E-4206-A9E0-EAF963BDB699}" destId="{E27E4BC3-3406-4586-A424-6D8339D80367}" srcOrd="0" destOrd="0" presId="urn:microsoft.com/office/officeart/2005/8/layout/target3"/>
    <dgm:cxn modelId="{93D5D41D-6F56-43E1-8E2E-0C41BD4E4DBF}" type="presOf" srcId="{BE447388-F2EF-4EC3-8AE8-C74284040016}" destId="{43DB9156-75B7-461B-8BC8-CA5E6F5D47B0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CC31EC48-EA10-4443-B355-7526BA1DB18C}" type="presParOf" srcId="{E27E4BC3-3406-4586-A424-6D8339D80367}" destId="{A73A7158-5E43-4C23-9876-FDD25D485A5E}" srcOrd="0" destOrd="0" presId="urn:microsoft.com/office/officeart/2005/8/layout/target3"/>
    <dgm:cxn modelId="{0DAA8FBA-5980-4629-A9BD-E205CB30650E}" type="presParOf" srcId="{E27E4BC3-3406-4586-A424-6D8339D80367}" destId="{85A43DF5-748C-400D-B756-2E83E9E1C3E3}" srcOrd="1" destOrd="0" presId="urn:microsoft.com/office/officeart/2005/8/layout/target3"/>
    <dgm:cxn modelId="{2E85325E-CF36-467E-90F3-E105448BA02A}" type="presParOf" srcId="{E27E4BC3-3406-4586-A424-6D8339D80367}" destId="{F0494AC3-A1D5-4852-A226-9F53DF7C4EC1}" srcOrd="2" destOrd="0" presId="urn:microsoft.com/office/officeart/2005/8/layout/target3"/>
    <dgm:cxn modelId="{39E224EC-C172-46CE-88B3-08928B6BBE41}" type="presParOf" srcId="{E27E4BC3-3406-4586-A424-6D8339D80367}" destId="{60C77AD1-0EE1-4CEA-B8F7-ED332DC7E6E8}" srcOrd="3" destOrd="0" presId="urn:microsoft.com/office/officeart/2005/8/layout/target3"/>
    <dgm:cxn modelId="{727244D3-E5B7-4F49-8D66-62C6C6EBF052}" type="presParOf" srcId="{E27E4BC3-3406-4586-A424-6D8339D80367}" destId="{31BDEA67-9C92-44DE-9518-F458CAA67B2F}" srcOrd="4" destOrd="0" presId="urn:microsoft.com/office/officeart/2005/8/layout/target3"/>
    <dgm:cxn modelId="{61E9F1FB-05D2-419E-B024-A11338BDD159}" type="presParOf" srcId="{E27E4BC3-3406-4586-A424-6D8339D80367}" destId="{28823338-7FC1-46F6-97C0-2EB2D45A7C5E}" srcOrd="5" destOrd="0" presId="urn:microsoft.com/office/officeart/2005/8/layout/target3"/>
    <dgm:cxn modelId="{11F424B5-7057-4CAB-8C4A-6A85629BC623}" type="presParOf" srcId="{E27E4BC3-3406-4586-A424-6D8339D80367}" destId="{A97DAE16-8CD7-4AF6-8975-E6CD367FA65B}" srcOrd="6" destOrd="0" presId="urn:microsoft.com/office/officeart/2005/8/layout/target3"/>
    <dgm:cxn modelId="{E0DD61F3-AF0F-4857-A9B0-5186260314CE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Le consommateur est-il toujours rationnel dans ses choix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Quelles sont les composantes de </a:t>
          </a:r>
          <a:br>
            <a:rPr lang="fr-FR" sz="2800" b="1" dirty="0" smtClean="0"/>
          </a:br>
          <a:r>
            <a:rPr lang="fr-FR" sz="2800" b="1" dirty="0" smtClean="0"/>
            <a:t>la valeur perçue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F1C93FF6-6388-49B1-A6FD-FC7A4EDF2DE4}" type="presOf" srcId="{C07A8ED9-A261-47A3-88AD-BB8361E716B2}" destId="{A97DAE16-8CD7-4AF6-8975-E6CD367FA65B}" srcOrd="1" destOrd="0" presId="urn:microsoft.com/office/officeart/2005/8/layout/target3"/>
    <dgm:cxn modelId="{F6CAB153-B9BB-4C09-8B6C-788D81BF3FDF}" type="presOf" srcId="{76DA19B7-B60E-4206-A9E0-EAF963BDB699}" destId="{E27E4BC3-3406-4586-A424-6D8339D80367}" srcOrd="0" destOrd="0" presId="urn:microsoft.com/office/officeart/2005/8/layout/target3"/>
    <dgm:cxn modelId="{9186D13F-B08D-445D-971E-ECC6BAF82FF1}" type="presOf" srcId="{BE447388-F2EF-4EC3-8AE8-C74284040016}" destId="{28823338-7FC1-46F6-97C0-2EB2D45A7C5E}" srcOrd="0" destOrd="0" presId="urn:microsoft.com/office/officeart/2005/8/layout/target3"/>
    <dgm:cxn modelId="{1F2B2721-2AA3-4051-8C34-44AE4FB3A0B9}" type="presOf" srcId="{C07A8ED9-A261-47A3-88AD-BB8361E716B2}" destId="{F0494AC3-A1D5-4852-A226-9F53DF7C4EC1}" srcOrd="0" destOrd="0" presId="urn:microsoft.com/office/officeart/2005/8/layout/target3"/>
    <dgm:cxn modelId="{59B0BBBA-A546-436E-8813-05D5131165D3}" type="presOf" srcId="{BE447388-F2EF-4EC3-8AE8-C74284040016}" destId="{43DB9156-75B7-461B-8BC8-CA5E6F5D47B0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BAF65210-38F5-4F68-8F4F-9D13D1CDCEBE}" type="presParOf" srcId="{E27E4BC3-3406-4586-A424-6D8339D80367}" destId="{A73A7158-5E43-4C23-9876-FDD25D485A5E}" srcOrd="0" destOrd="0" presId="urn:microsoft.com/office/officeart/2005/8/layout/target3"/>
    <dgm:cxn modelId="{13E74EF4-0DA8-455D-9FAC-788F7BFCDFDC}" type="presParOf" srcId="{E27E4BC3-3406-4586-A424-6D8339D80367}" destId="{85A43DF5-748C-400D-B756-2E83E9E1C3E3}" srcOrd="1" destOrd="0" presId="urn:microsoft.com/office/officeart/2005/8/layout/target3"/>
    <dgm:cxn modelId="{46700FCF-688D-4512-96AB-41A2D7D0E0B4}" type="presParOf" srcId="{E27E4BC3-3406-4586-A424-6D8339D80367}" destId="{F0494AC3-A1D5-4852-A226-9F53DF7C4EC1}" srcOrd="2" destOrd="0" presId="urn:microsoft.com/office/officeart/2005/8/layout/target3"/>
    <dgm:cxn modelId="{5DD997B8-8F43-4626-BCE1-189B909F4C32}" type="presParOf" srcId="{E27E4BC3-3406-4586-A424-6D8339D80367}" destId="{60C77AD1-0EE1-4CEA-B8F7-ED332DC7E6E8}" srcOrd="3" destOrd="0" presId="urn:microsoft.com/office/officeart/2005/8/layout/target3"/>
    <dgm:cxn modelId="{592B566A-66EC-4D6C-B45A-A0BBD74E42B6}" type="presParOf" srcId="{E27E4BC3-3406-4586-A424-6D8339D80367}" destId="{31BDEA67-9C92-44DE-9518-F458CAA67B2F}" srcOrd="4" destOrd="0" presId="urn:microsoft.com/office/officeart/2005/8/layout/target3"/>
    <dgm:cxn modelId="{D8FC30F3-C4E4-44A0-AE7E-534C753191D2}" type="presParOf" srcId="{E27E4BC3-3406-4586-A424-6D8339D80367}" destId="{28823338-7FC1-46F6-97C0-2EB2D45A7C5E}" srcOrd="5" destOrd="0" presId="urn:microsoft.com/office/officeart/2005/8/layout/target3"/>
    <dgm:cxn modelId="{54FCED51-BF08-4BB4-87D7-2572B51A4BA7}" type="presParOf" srcId="{E27E4BC3-3406-4586-A424-6D8339D80367}" destId="{A97DAE16-8CD7-4AF6-8975-E6CD367FA65B}" srcOrd="6" destOrd="0" presId="urn:microsoft.com/office/officeart/2005/8/layout/target3"/>
    <dgm:cxn modelId="{5CFD1930-ADA7-46DA-85D6-A5AE5F2602A6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1" minVer="http://schemas.openxmlformats.org/drawingml/2006/diagram"/>
    </a:ext>
  </dgm:extLst>
</dgm:dataModel>
</file>

<file path=ppt/diagrams/data30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cherche-t-elle à répondre aux besoins des consommateurs ou à les influencer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400" b="1" dirty="0" smtClean="0"/>
            <a:t>Sous quel nom connaît-on mieux les composantes suivantes : </a:t>
          </a:r>
          <a:br>
            <a:rPr lang="fr-FR" sz="2400" b="1" dirty="0" smtClean="0"/>
          </a:br>
          <a:r>
            <a:rPr lang="fr-FR" sz="2400" b="1" dirty="0" smtClean="0"/>
            <a:t>PRODUIT, PRIX, COMMUNICATION et DISTRIBUTION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F00702A8-BA87-4EF3-96C1-5CF4A49777BE}" type="presOf" srcId="{C07A8ED9-A261-47A3-88AD-BB8361E716B2}" destId="{F0494AC3-A1D5-4852-A226-9F53DF7C4EC1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CA233AE2-6A9A-45B7-9580-22A7AE4AFD88}" type="presOf" srcId="{76DA19B7-B60E-4206-A9E0-EAF963BDB699}" destId="{E27E4BC3-3406-4586-A424-6D8339D80367}" srcOrd="0" destOrd="0" presId="urn:microsoft.com/office/officeart/2005/8/layout/target3"/>
    <dgm:cxn modelId="{F1D78F29-7E71-44D7-917A-85E5180E31CF}" type="presOf" srcId="{BE447388-F2EF-4EC3-8AE8-C74284040016}" destId="{43DB9156-75B7-461B-8BC8-CA5E6F5D47B0}" srcOrd="1" destOrd="0" presId="urn:microsoft.com/office/officeart/2005/8/layout/target3"/>
    <dgm:cxn modelId="{EF71F798-4B8D-47EB-9E0F-1CF16DC02E31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A81F56D7-4282-45E4-9036-FFBFA63460F9}" type="presOf" srcId="{BE447388-F2EF-4EC3-8AE8-C74284040016}" destId="{28823338-7FC1-46F6-97C0-2EB2D45A7C5E}" srcOrd="0" destOrd="0" presId="urn:microsoft.com/office/officeart/2005/8/layout/target3"/>
    <dgm:cxn modelId="{CE431FDE-C3BE-4A1D-A85D-F6D749443DBE}" type="presParOf" srcId="{E27E4BC3-3406-4586-A424-6D8339D80367}" destId="{A73A7158-5E43-4C23-9876-FDD25D485A5E}" srcOrd="0" destOrd="0" presId="urn:microsoft.com/office/officeart/2005/8/layout/target3"/>
    <dgm:cxn modelId="{2A258D88-2E67-4EA0-B178-5011E148B233}" type="presParOf" srcId="{E27E4BC3-3406-4586-A424-6D8339D80367}" destId="{85A43DF5-748C-400D-B756-2E83E9E1C3E3}" srcOrd="1" destOrd="0" presId="urn:microsoft.com/office/officeart/2005/8/layout/target3"/>
    <dgm:cxn modelId="{C466317F-3112-42B6-A85F-037B49199FB3}" type="presParOf" srcId="{E27E4BC3-3406-4586-A424-6D8339D80367}" destId="{F0494AC3-A1D5-4852-A226-9F53DF7C4EC1}" srcOrd="2" destOrd="0" presId="urn:microsoft.com/office/officeart/2005/8/layout/target3"/>
    <dgm:cxn modelId="{762E2E75-84C2-4024-BC35-19A84597B744}" type="presParOf" srcId="{E27E4BC3-3406-4586-A424-6D8339D80367}" destId="{60C77AD1-0EE1-4CEA-B8F7-ED332DC7E6E8}" srcOrd="3" destOrd="0" presId="urn:microsoft.com/office/officeart/2005/8/layout/target3"/>
    <dgm:cxn modelId="{F24571DC-56BC-4221-8A7C-0161E3C6C53D}" type="presParOf" srcId="{E27E4BC3-3406-4586-A424-6D8339D80367}" destId="{31BDEA67-9C92-44DE-9518-F458CAA67B2F}" srcOrd="4" destOrd="0" presId="urn:microsoft.com/office/officeart/2005/8/layout/target3"/>
    <dgm:cxn modelId="{7AA100E7-C7B1-4DE3-BC5B-CB6D2CF09076}" type="presParOf" srcId="{E27E4BC3-3406-4586-A424-6D8339D80367}" destId="{28823338-7FC1-46F6-97C0-2EB2D45A7C5E}" srcOrd="5" destOrd="0" presId="urn:microsoft.com/office/officeart/2005/8/layout/target3"/>
    <dgm:cxn modelId="{EA230C28-0E00-46CD-8314-659442185965}" type="presParOf" srcId="{E27E4BC3-3406-4586-A424-6D8339D80367}" destId="{A97DAE16-8CD7-4AF6-8975-E6CD367FA65B}" srcOrd="6" destOrd="0" presId="urn:microsoft.com/office/officeart/2005/8/layout/target3"/>
    <dgm:cxn modelId="{17331E4B-80A9-4E6F-8F06-8C1CF89837C8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31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L’entreprise vend-elle un produit ou une image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Qu’appelle-t-on l’offre globale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18333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324DE61D-470D-4E35-B61E-B13CA66893B1}" type="presOf" srcId="{BE447388-F2EF-4EC3-8AE8-C74284040016}" destId="{28823338-7FC1-46F6-97C0-2EB2D45A7C5E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9A7FE52F-95D3-484C-8C6E-526EFE00B613}" type="presOf" srcId="{C07A8ED9-A261-47A3-88AD-BB8361E716B2}" destId="{F0494AC3-A1D5-4852-A226-9F53DF7C4EC1}" srcOrd="0" destOrd="0" presId="urn:microsoft.com/office/officeart/2005/8/layout/target3"/>
    <dgm:cxn modelId="{CEE5F6CD-D7EB-46AA-9583-3C36D743DE0C}" type="presOf" srcId="{BE447388-F2EF-4EC3-8AE8-C74284040016}" destId="{43DB9156-75B7-461B-8BC8-CA5E6F5D47B0}" srcOrd="1" destOrd="0" presId="urn:microsoft.com/office/officeart/2005/8/layout/target3"/>
    <dgm:cxn modelId="{4C81031F-08E9-4C24-9ADC-EAE5CFD332C2}" type="presOf" srcId="{76DA19B7-B60E-4206-A9E0-EAF963BDB699}" destId="{E27E4BC3-3406-4586-A424-6D8339D80367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72651F0C-3E3E-4478-89EC-221A6BE9EFFA}" type="presOf" srcId="{C07A8ED9-A261-47A3-88AD-BB8361E716B2}" destId="{A97DAE16-8CD7-4AF6-8975-E6CD367FA65B}" srcOrd="1" destOrd="0" presId="urn:microsoft.com/office/officeart/2005/8/layout/target3"/>
    <dgm:cxn modelId="{C59F61BC-3D0C-4CD7-B608-EBEE39C0F699}" type="presParOf" srcId="{E27E4BC3-3406-4586-A424-6D8339D80367}" destId="{A73A7158-5E43-4C23-9876-FDD25D485A5E}" srcOrd="0" destOrd="0" presId="urn:microsoft.com/office/officeart/2005/8/layout/target3"/>
    <dgm:cxn modelId="{66D30F0E-8FC8-4B04-9182-B4620DCAF328}" type="presParOf" srcId="{E27E4BC3-3406-4586-A424-6D8339D80367}" destId="{85A43DF5-748C-400D-B756-2E83E9E1C3E3}" srcOrd="1" destOrd="0" presId="urn:microsoft.com/office/officeart/2005/8/layout/target3"/>
    <dgm:cxn modelId="{208C5504-E997-4D1F-89D4-C61A57D03F54}" type="presParOf" srcId="{E27E4BC3-3406-4586-A424-6D8339D80367}" destId="{F0494AC3-A1D5-4852-A226-9F53DF7C4EC1}" srcOrd="2" destOrd="0" presId="urn:microsoft.com/office/officeart/2005/8/layout/target3"/>
    <dgm:cxn modelId="{9464BE7A-0CAD-482A-A403-273B49EA4E43}" type="presParOf" srcId="{E27E4BC3-3406-4586-A424-6D8339D80367}" destId="{60C77AD1-0EE1-4CEA-B8F7-ED332DC7E6E8}" srcOrd="3" destOrd="0" presId="urn:microsoft.com/office/officeart/2005/8/layout/target3"/>
    <dgm:cxn modelId="{AB7D892C-66FF-49C8-9E1C-9B7367F10F7A}" type="presParOf" srcId="{E27E4BC3-3406-4586-A424-6D8339D80367}" destId="{31BDEA67-9C92-44DE-9518-F458CAA67B2F}" srcOrd="4" destOrd="0" presId="urn:microsoft.com/office/officeart/2005/8/layout/target3"/>
    <dgm:cxn modelId="{BC5FF35D-9685-499A-8A7C-8CBE21BE4827}" type="presParOf" srcId="{E27E4BC3-3406-4586-A424-6D8339D80367}" destId="{28823338-7FC1-46F6-97C0-2EB2D45A7C5E}" srcOrd="5" destOrd="0" presId="urn:microsoft.com/office/officeart/2005/8/layout/target3"/>
    <dgm:cxn modelId="{61675DC8-AC8C-44EF-BE38-5929ACD3AD92}" type="presParOf" srcId="{E27E4BC3-3406-4586-A424-6D8339D80367}" destId="{A97DAE16-8CD7-4AF6-8975-E6CD367FA65B}" srcOrd="6" destOrd="0" presId="urn:microsoft.com/office/officeart/2005/8/layout/target3"/>
    <dgm:cxn modelId="{7B5592FB-9628-4865-AB6F-DB42D3D32F3D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1" minVer="http://schemas.openxmlformats.org/drawingml/2006/diagram"/>
    </a:ext>
  </dgm:extLst>
</dgm:dataModel>
</file>

<file path=ppt/diagrams/data32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L’entreprise vend-elle un produit ou une image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Qu’appelle-t-on l’offre globale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A95D028F-F070-4F44-B529-14881A4C0793}" type="presOf" srcId="{BE447388-F2EF-4EC3-8AE8-C74284040016}" destId="{43DB9156-75B7-461B-8BC8-CA5E6F5D47B0}" srcOrd="1" destOrd="0" presId="urn:microsoft.com/office/officeart/2005/8/layout/target3"/>
    <dgm:cxn modelId="{A485D140-5263-4636-87E4-F015B85BE65C}" type="presOf" srcId="{C07A8ED9-A261-47A3-88AD-BB8361E716B2}" destId="{F0494AC3-A1D5-4852-A226-9F53DF7C4EC1}" srcOrd="0" destOrd="0" presId="urn:microsoft.com/office/officeart/2005/8/layout/target3"/>
    <dgm:cxn modelId="{53FBED8C-BB50-4D9C-A021-7141E8B86B3B}" type="presOf" srcId="{76DA19B7-B60E-4206-A9E0-EAF963BDB699}" destId="{E27E4BC3-3406-4586-A424-6D8339D80367}" srcOrd="0" destOrd="0" presId="urn:microsoft.com/office/officeart/2005/8/layout/target3"/>
    <dgm:cxn modelId="{7CD63D93-9758-4954-A25A-A36D525FF16A}" type="presOf" srcId="{C07A8ED9-A261-47A3-88AD-BB8361E716B2}" destId="{A97DAE16-8CD7-4AF6-8975-E6CD367FA65B}" srcOrd="1" destOrd="0" presId="urn:microsoft.com/office/officeart/2005/8/layout/target3"/>
    <dgm:cxn modelId="{0987DC3D-8666-4153-8A67-F7D7E5010DC3}" type="presOf" srcId="{BE447388-F2EF-4EC3-8AE8-C74284040016}" destId="{28823338-7FC1-46F6-97C0-2EB2D45A7C5E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81062773-9EDE-46A5-812D-0F0312266A38}" type="presParOf" srcId="{E27E4BC3-3406-4586-A424-6D8339D80367}" destId="{A73A7158-5E43-4C23-9876-FDD25D485A5E}" srcOrd="0" destOrd="0" presId="urn:microsoft.com/office/officeart/2005/8/layout/target3"/>
    <dgm:cxn modelId="{52CA9641-48ED-4E54-A4A5-9E8011D55CF8}" type="presParOf" srcId="{E27E4BC3-3406-4586-A424-6D8339D80367}" destId="{85A43DF5-748C-400D-B756-2E83E9E1C3E3}" srcOrd="1" destOrd="0" presId="urn:microsoft.com/office/officeart/2005/8/layout/target3"/>
    <dgm:cxn modelId="{D4C1511D-DA41-48D1-9ACD-CF35776EBED1}" type="presParOf" srcId="{E27E4BC3-3406-4586-A424-6D8339D80367}" destId="{F0494AC3-A1D5-4852-A226-9F53DF7C4EC1}" srcOrd="2" destOrd="0" presId="urn:microsoft.com/office/officeart/2005/8/layout/target3"/>
    <dgm:cxn modelId="{8C6994D5-7AFC-4A70-A615-A55CFB82B093}" type="presParOf" srcId="{E27E4BC3-3406-4586-A424-6D8339D80367}" destId="{60C77AD1-0EE1-4CEA-B8F7-ED332DC7E6E8}" srcOrd="3" destOrd="0" presId="urn:microsoft.com/office/officeart/2005/8/layout/target3"/>
    <dgm:cxn modelId="{239A159A-3408-4631-9E75-616B60D41AD7}" type="presParOf" srcId="{E27E4BC3-3406-4586-A424-6D8339D80367}" destId="{31BDEA67-9C92-44DE-9518-F458CAA67B2F}" srcOrd="4" destOrd="0" presId="urn:microsoft.com/office/officeart/2005/8/layout/target3"/>
    <dgm:cxn modelId="{2C81537C-3EC0-4705-8190-482E946A5F20}" type="presParOf" srcId="{E27E4BC3-3406-4586-A424-6D8339D80367}" destId="{28823338-7FC1-46F6-97C0-2EB2D45A7C5E}" srcOrd="5" destOrd="0" presId="urn:microsoft.com/office/officeart/2005/8/layout/target3"/>
    <dgm:cxn modelId="{E9B2F3F9-787B-476A-80DD-67BE82B1F3C3}" type="presParOf" srcId="{E27E4BC3-3406-4586-A424-6D8339D80367}" destId="{A97DAE16-8CD7-4AF6-8975-E6CD367FA65B}" srcOrd="6" destOrd="0" presId="urn:microsoft.com/office/officeart/2005/8/layout/target3"/>
    <dgm:cxn modelId="{E40E7CE8-D4C2-4562-932B-324F4A626373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33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L’entreprise vend-elle un produit ou une image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Qu’appelle-t-on l’offre globale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3C759F64-5D28-42C9-B706-D41AF37E5BD6}" type="presOf" srcId="{76DA19B7-B60E-4206-A9E0-EAF963BDB699}" destId="{E27E4BC3-3406-4586-A424-6D8339D80367}" srcOrd="0" destOrd="0" presId="urn:microsoft.com/office/officeart/2005/8/layout/target3"/>
    <dgm:cxn modelId="{CE1974B1-3F4C-4BDB-8217-3E4E370C0EBF}" type="presOf" srcId="{BE447388-F2EF-4EC3-8AE8-C74284040016}" destId="{43DB9156-75B7-461B-8BC8-CA5E6F5D47B0}" srcOrd="1" destOrd="0" presId="urn:microsoft.com/office/officeart/2005/8/layout/target3"/>
    <dgm:cxn modelId="{8A099B9B-DE5C-4204-8209-CE294FC8317B}" type="presOf" srcId="{C07A8ED9-A261-47A3-88AD-BB8361E716B2}" destId="{A97DAE16-8CD7-4AF6-8975-E6CD367FA65B}" srcOrd="1" destOrd="0" presId="urn:microsoft.com/office/officeart/2005/8/layout/target3"/>
    <dgm:cxn modelId="{4D2D2EC4-2779-4199-8014-444D46111B77}" type="presOf" srcId="{C07A8ED9-A261-47A3-88AD-BB8361E716B2}" destId="{F0494AC3-A1D5-4852-A226-9F53DF7C4EC1}" srcOrd="0" destOrd="0" presId="urn:microsoft.com/office/officeart/2005/8/layout/target3"/>
    <dgm:cxn modelId="{C6209911-C8A9-4238-A617-F5A8709D3746}" type="presOf" srcId="{BE447388-F2EF-4EC3-8AE8-C74284040016}" destId="{28823338-7FC1-46F6-97C0-2EB2D45A7C5E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C454C1D9-C234-43D0-ABD5-C7666B70BD5E}" type="presParOf" srcId="{E27E4BC3-3406-4586-A424-6D8339D80367}" destId="{A73A7158-5E43-4C23-9876-FDD25D485A5E}" srcOrd="0" destOrd="0" presId="urn:microsoft.com/office/officeart/2005/8/layout/target3"/>
    <dgm:cxn modelId="{286FAD8E-C56E-4048-8E68-22376C1AB98F}" type="presParOf" srcId="{E27E4BC3-3406-4586-A424-6D8339D80367}" destId="{85A43DF5-748C-400D-B756-2E83E9E1C3E3}" srcOrd="1" destOrd="0" presId="urn:microsoft.com/office/officeart/2005/8/layout/target3"/>
    <dgm:cxn modelId="{31A81172-92C9-4588-906D-19A31C3D9D14}" type="presParOf" srcId="{E27E4BC3-3406-4586-A424-6D8339D80367}" destId="{F0494AC3-A1D5-4852-A226-9F53DF7C4EC1}" srcOrd="2" destOrd="0" presId="urn:microsoft.com/office/officeart/2005/8/layout/target3"/>
    <dgm:cxn modelId="{6149C95F-3F4F-450A-8AF2-CEB52E00E90E}" type="presParOf" srcId="{E27E4BC3-3406-4586-A424-6D8339D80367}" destId="{60C77AD1-0EE1-4CEA-B8F7-ED332DC7E6E8}" srcOrd="3" destOrd="0" presId="urn:microsoft.com/office/officeart/2005/8/layout/target3"/>
    <dgm:cxn modelId="{6B63EA5E-4F12-4A98-8FCA-DB8AF5ADDF61}" type="presParOf" srcId="{E27E4BC3-3406-4586-A424-6D8339D80367}" destId="{31BDEA67-9C92-44DE-9518-F458CAA67B2F}" srcOrd="4" destOrd="0" presId="urn:microsoft.com/office/officeart/2005/8/layout/target3"/>
    <dgm:cxn modelId="{4CE04351-E43C-49C3-A848-0064CBA10232}" type="presParOf" srcId="{E27E4BC3-3406-4586-A424-6D8339D80367}" destId="{28823338-7FC1-46F6-97C0-2EB2D45A7C5E}" srcOrd="5" destOrd="0" presId="urn:microsoft.com/office/officeart/2005/8/layout/target3"/>
    <dgm:cxn modelId="{E3C04880-4B2D-4AD7-9FC7-97E6F1765E17}" type="presParOf" srcId="{E27E4BC3-3406-4586-A424-6D8339D80367}" destId="{A97DAE16-8CD7-4AF6-8975-E6CD367FA65B}" srcOrd="6" destOrd="0" presId="urn:microsoft.com/office/officeart/2005/8/layout/target3"/>
    <dgm:cxn modelId="{5DB76CAF-C593-4501-9D99-517655402ECA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34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L’entreprise vend-elle un produit ou une image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Qu’appelle-t-on l’offre globale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EEB8E2D5-DD84-42AE-A60D-4A243537D480}" type="presOf" srcId="{BE447388-F2EF-4EC3-8AE8-C74284040016}" destId="{43DB9156-75B7-461B-8BC8-CA5E6F5D47B0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E2AD2481-FEE7-4921-9EE8-B4AC3217B949}" type="presOf" srcId="{76DA19B7-B60E-4206-A9E0-EAF963BDB699}" destId="{E27E4BC3-3406-4586-A424-6D8339D80367}" srcOrd="0" destOrd="0" presId="urn:microsoft.com/office/officeart/2005/8/layout/target3"/>
    <dgm:cxn modelId="{6BE79869-7486-4C01-9B6F-0FF7B4E55A31}" type="presOf" srcId="{C07A8ED9-A261-47A3-88AD-BB8361E716B2}" destId="{A97DAE16-8CD7-4AF6-8975-E6CD367FA65B}" srcOrd="1" destOrd="0" presId="urn:microsoft.com/office/officeart/2005/8/layout/target3"/>
    <dgm:cxn modelId="{828045E0-4C89-4137-92AB-BC93F2F4C709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4E37EC02-52F8-4992-941D-15216B5C31D1}" type="presOf" srcId="{BE447388-F2EF-4EC3-8AE8-C74284040016}" destId="{28823338-7FC1-46F6-97C0-2EB2D45A7C5E}" srcOrd="0" destOrd="0" presId="urn:microsoft.com/office/officeart/2005/8/layout/target3"/>
    <dgm:cxn modelId="{012C1D8C-99C9-4C5D-89DF-C3474DCC4A96}" type="presParOf" srcId="{E27E4BC3-3406-4586-A424-6D8339D80367}" destId="{A73A7158-5E43-4C23-9876-FDD25D485A5E}" srcOrd="0" destOrd="0" presId="urn:microsoft.com/office/officeart/2005/8/layout/target3"/>
    <dgm:cxn modelId="{33AE77F3-D8F6-4C30-8C2C-4FF5B33F5917}" type="presParOf" srcId="{E27E4BC3-3406-4586-A424-6D8339D80367}" destId="{85A43DF5-748C-400D-B756-2E83E9E1C3E3}" srcOrd="1" destOrd="0" presId="urn:microsoft.com/office/officeart/2005/8/layout/target3"/>
    <dgm:cxn modelId="{5A93B790-5853-4465-88DA-53DA8684DCF5}" type="presParOf" srcId="{E27E4BC3-3406-4586-A424-6D8339D80367}" destId="{F0494AC3-A1D5-4852-A226-9F53DF7C4EC1}" srcOrd="2" destOrd="0" presId="urn:microsoft.com/office/officeart/2005/8/layout/target3"/>
    <dgm:cxn modelId="{C24DE611-9AB0-4D0B-BB60-3ACFF4589C14}" type="presParOf" srcId="{E27E4BC3-3406-4586-A424-6D8339D80367}" destId="{60C77AD1-0EE1-4CEA-B8F7-ED332DC7E6E8}" srcOrd="3" destOrd="0" presId="urn:microsoft.com/office/officeart/2005/8/layout/target3"/>
    <dgm:cxn modelId="{7F3ED65A-347A-4BD9-943B-963F372D715F}" type="presParOf" srcId="{E27E4BC3-3406-4586-A424-6D8339D80367}" destId="{31BDEA67-9C92-44DE-9518-F458CAA67B2F}" srcOrd="4" destOrd="0" presId="urn:microsoft.com/office/officeart/2005/8/layout/target3"/>
    <dgm:cxn modelId="{6E988973-4B72-436E-80F7-06F71B44ABFD}" type="presParOf" srcId="{E27E4BC3-3406-4586-A424-6D8339D80367}" destId="{28823338-7FC1-46F6-97C0-2EB2D45A7C5E}" srcOrd="5" destOrd="0" presId="urn:microsoft.com/office/officeart/2005/8/layout/target3"/>
    <dgm:cxn modelId="{0CC03FDB-88FE-469E-8A7E-62BBF339A822}" type="presParOf" srcId="{E27E4BC3-3406-4586-A424-6D8339D80367}" destId="{A97DAE16-8CD7-4AF6-8975-E6CD367FA65B}" srcOrd="6" destOrd="0" presId="urn:microsoft.com/office/officeart/2005/8/layout/target3"/>
    <dgm:cxn modelId="{07FA6AA1-D04F-4B97-9FFB-25080195F294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35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L’entreprise vend-elle un produit ou une image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	A quelle composante de l’offre</a:t>
          </a:r>
          <a:br>
            <a:rPr lang="fr-FR" sz="2800" b="1" dirty="0" smtClean="0"/>
          </a:br>
          <a:r>
            <a:rPr lang="fr-FR" sz="2800" b="1" dirty="0" smtClean="0"/>
            <a:t>               s’apparente le </a:t>
          </a:r>
          <a:r>
            <a:rPr lang="fr-FR" sz="2800" b="1" dirty="0" err="1" smtClean="0"/>
            <a:t>sur-emballage</a:t>
          </a:r>
          <a:r>
            <a:rPr lang="fr-FR" sz="2800" b="1" dirty="0" smtClean="0"/>
            <a:t> </a:t>
          </a:r>
          <a:br>
            <a:rPr lang="fr-FR" sz="2800" b="1" dirty="0" smtClean="0"/>
          </a:br>
          <a:r>
            <a:rPr lang="fr-FR" sz="2800" b="1" dirty="0" smtClean="0"/>
            <a:t>	des bouteilles Contrex ? 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X="100000" custScaleY="118333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05112E67-4BE7-4C74-88FD-E03ABC437270}" type="presOf" srcId="{76DA19B7-B60E-4206-A9E0-EAF963BDB699}" destId="{E27E4BC3-3406-4586-A424-6D8339D80367}" srcOrd="0" destOrd="0" presId="urn:microsoft.com/office/officeart/2005/8/layout/target3"/>
    <dgm:cxn modelId="{16380EDD-D2D6-4DD6-AABF-37A6C97D9C34}" type="presOf" srcId="{C07A8ED9-A261-47A3-88AD-BB8361E716B2}" destId="{A97DAE16-8CD7-4AF6-8975-E6CD367FA65B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1273BA04-6C14-4498-9A6D-9D82C7838B66}" type="presOf" srcId="{C07A8ED9-A261-47A3-88AD-BB8361E716B2}" destId="{F0494AC3-A1D5-4852-A226-9F53DF7C4EC1}" srcOrd="0" destOrd="0" presId="urn:microsoft.com/office/officeart/2005/8/layout/target3"/>
    <dgm:cxn modelId="{FF369582-D7A1-4D20-B275-B82215A275FC}" type="presOf" srcId="{BE447388-F2EF-4EC3-8AE8-C74284040016}" destId="{43DB9156-75B7-461B-8BC8-CA5E6F5D47B0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E25132D8-D8A6-42C6-B165-09D91707103D}" type="presOf" srcId="{BE447388-F2EF-4EC3-8AE8-C74284040016}" destId="{28823338-7FC1-46F6-97C0-2EB2D45A7C5E}" srcOrd="0" destOrd="0" presId="urn:microsoft.com/office/officeart/2005/8/layout/target3"/>
    <dgm:cxn modelId="{C264F3BB-6870-4A13-9DDA-1A6782FBEC82}" type="presParOf" srcId="{E27E4BC3-3406-4586-A424-6D8339D80367}" destId="{A73A7158-5E43-4C23-9876-FDD25D485A5E}" srcOrd="0" destOrd="0" presId="urn:microsoft.com/office/officeart/2005/8/layout/target3"/>
    <dgm:cxn modelId="{8411C7BF-9BEE-41A2-990B-754491B46649}" type="presParOf" srcId="{E27E4BC3-3406-4586-A424-6D8339D80367}" destId="{85A43DF5-748C-400D-B756-2E83E9E1C3E3}" srcOrd="1" destOrd="0" presId="urn:microsoft.com/office/officeart/2005/8/layout/target3"/>
    <dgm:cxn modelId="{84DD4CA0-6EC7-49F9-9F34-3A79AA728F45}" type="presParOf" srcId="{E27E4BC3-3406-4586-A424-6D8339D80367}" destId="{F0494AC3-A1D5-4852-A226-9F53DF7C4EC1}" srcOrd="2" destOrd="0" presId="urn:microsoft.com/office/officeart/2005/8/layout/target3"/>
    <dgm:cxn modelId="{389F292D-714B-4182-A4A0-8AF29927742C}" type="presParOf" srcId="{E27E4BC3-3406-4586-A424-6D8339D80367}" destId="{60C77AD1-0EE1-4CEA-B8F7-ED332DC7E6E8}" srcOrd="3" destOrd="0" presId="urn:microsoft.com/office/officeart/2005/8/layout/target3"/>
    <dgm:cxn modelId="{AEF042AA-DDDE-4B81-9AD3-EC635501867B}" type="presParOf" srcId="{E27E4BC3-3406-4586-A424-6D8339D80367}" destId="{31BDEA67-9C92-44DE-9518-F458CAA67B2F}" srcOrd="4" destOrd="0" presId="urn:microsoft.com/office/officeart/2005/8/layout/target3"/>
    <dgm:cxn modelId="{A1B22D03-46BE-485B-B138-AD303771106A}" type="presParOf" srcId="{E27E4BC3-3406-4586-A424-6D8339D80367}" destId="{28823338-7FC1-46F6-97C0-2EB2D45A7C5E}" srcOrd="5" destOrd="0" presId="urn:microsoft.com/office/officeart/2005/8/layout/target3"/>
    <dgm:cxn modelId="{463C48A4-1753-4E31-B4C1-6672030B6DCC}" type="presParOf" srcId="{E27E4BC3-3406-4586-A424-6D8339D80367}" destId="{A97DAE16-8CD7-4AF6-8975-E6CD367FA65B}" srcOrd="6" destOrd="0" presId="urn:microsoft.com/office/officeart/2005/8/layout/target3"/>
    <dgm:cxn modelId="{547255AA-FB40-4E86-9937-BC9AE261C65A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1" minVer="http://schemas.openxmlformats.org/drawingml/2006/diagram"/>
    </a:ext>
  </dgm:extLst>
</dgm:dataModel>
</file>

<file path=ppt/diagrams/data36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L’entreprise vend-elle un produit ou une image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	A quelle composante de l’offre</a:t>
          </a:r>
          <a:br>
            <a:rPr lang="fr-FR" sz="2800" b="1" dirty="0" smtClean="0"/>
          </a:br>
          <a:r>
            <a:rPr lang="fr-FR" sz="2800" b="1" dirty="0" smtClean="0"/>
            <a:t>               s’apparente le </a:t>
          </a:r>
          <a:r>
            <a:rPr lang="fr-FR" sz="2800" b="1" dirty="0" err="1" smtClean="0"/>
            <a:t>sur-emballage</a:t>
          </a:r>
          <a:r>
            <a:rPr lang="fr-FR" sz="2800" b="1" dirty="0" smtClean="0"/>
            <a:t> </a:t>
          </a:r>
          <a:br>
            <a:rPr lang="fr-FR" sz="2800" b="1" dirty="0" smtClean="0"/>
          </a:br>
          <a:r>
            <a:rPr lang="fr-FR" sz="2800" b="1" dirty="0" smtClean="0"/>
            <a:t>	des bouteilles Contrex ? 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516C73A1-3527-4B11-853A-4D1A579705A7}" type="presOf" srcId="{76DA19B7-B60E-4206-A9E0-EAF963BDB699}" destId="{E27E4BC3-3406-4586-A424-6D8339D80367}" srcOrd="0" destOrd="0" presId="urn:microsoft.com/office/officeart/2005/8/layout/target3"/>
    <dgm:cxn modelId="{60E8C5BE-9AF6-4B84-A20A-57686D6755DE}" type="presOf" srcId="{C07A8ED9-A261-47A3-88AD-BB8361E716B2}" destId="{A97DAE16-8CD7-4AF6-8975-E6CD367FA65B}" srcOrd="1" destOrd="0" presId="urn:microsoft.com/office/officeart/2005/8/layout/target3"/>
    <dgm:cxn modelId="{C1EBA762-E17E-4F66-BC7B-DF4934B56B48}" type="presOf" srcId="{BE447388-F2EF-4EC3-8AE8-C74284040016}" destId="{43DB9156-75B7-461B-8BC8-CA5E6F5D47B0}" srcOrd="1" destOrd="0" presId="urn:microsoft.com/office/officeart/2005/8/layout/target3"/>
    <dgm:cxn modelId="{D8428CFC-581C-414D-844F-7E6E40AC0658}" type="presOf" srcId="{C07A8ED9-A261-47A3-88AD-BB8361E716B2}" destId="{F0494AC3-A1D5-4852-A226-9F53DF7C4EC1}" srcOrd="0" destOrd="0" presId="urn:microsoft.com/office/officeart/2005/8/layout/target3"/>
    <dgm:cxn modelId="{26C22EBC-75FF-460D-B102-736127C5F49A}" type="presOf" srcId="{BE447388-F2EF-4EC3-8AE8-C74284040016}" destId="{28823338-7FC1-46F6-97C0-2EB2D45A7C5E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57EE6C15-D475-4384-A8ED-ED04AF3F35DC}" type="presParOf" srcId="{E27E4BC3-3406-4586-A424-6D8339D80367}" destId="{A73A7158-5E43-4C23-9876-FDD25D485A5E}" srcOrd="0" destOrd="0" presId="urn:microsoft.com/office/officeart/2005/8/layout/target3"/>
    <dgm:cxn modelId="{74E694F4-6D27-4B80-9AA3-0977EED6694E}" type="presParOf" srcId="{E27E4BC3-3406-4586-A424-6D8339D80367}" destId="{85A43DF5-748C-400D-B756-2E83E9E1C3E3}" srcOrd="1" destOrd="0" presId="urn:microsoft.com/office/officeart/2005/8/layout/target3"/>
    <dgm:cxn modelId="{8DEA3E22-CBED-4C77-8CED-170209AC8381}" type="presParOf" srcId="{E27E4BC3-3406-4586-A424-6D8339D80367}" destId="{F0494AC3-A1D5-4852-A226-9F53DF7C4EC1}" srcOrd="2" destOrd="0" presId="urn:microsoft.com/office/officeart/2005/8/layout/target3"/>
    <dgm:cxn modelId="{EF10B8F6-1BB9-47BB-BCEE-C80825DA2B2A}" type="presParOf" srcId="{E27E4BC3-3406-4586-A424-6D8339D80367}" destId="{60C77AD1-0EE1-4CEA-B8F7-ED332DC7E6E8}" srcOrd="3" destOrd="0" presId="urn:microsoft.com/office/officeart/2005/8/layout/target3"/>
    <dgm:cxn modelId="{75FCA4EA-533D-4F6C-AA95-37B2C3ECDCE9}" type="presParOf" srcId="{E27E4BC3-3406-4586-A424-6D8339D80367}" destId="{31BDEA67-9C92-44DE-9518-F458CAA67B2F}" srcOrd="4" destOrd="0" presId="urn:microsoft.com/office/officeart/2005/8/layout/target3"/>
    <dgm:cxn modelId="{39B93CE5-8595-4D70-B36C-FA63E4415D1C}" type="presParOf" srcId="{E27E4BC3-3406-4586-A424-6D8339D80367}" destId="{28823338-7FC1-46F6-97C0-2EB2D45A7C5E}" srcOrd="5" destOrd="0" presId="urn:microsoft.com/office/officeart/2005/8/layout/target3"/>
    <dgm:cxn modelId="{81E907EE-FADA-4A8A-A404-35EDAC8E9474}" type="presParOf" srcId="{E27E4BC3-3406-4586-A424-6D8339D80367}" destId="{A97DAE16-8CD7-4AF6-8975-E6CD367FA65B}" srcOrd="6" destOrd="0" presId="urn:microsoft.com/office/officeart/2005/8/layout/target3"/>
    <dgm:cxn modelId="{25BD04AA-1F70-40D8-8AF0-1D14E38B6C1D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37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L’entreprise vend-elle un produit ou une image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	A quelle composante de l’offre</a:t>
          </a:r>
          <a:br>
            <a:rPr lang="fr-FR" sz="2800" b="1" dirty="0" smtClean="0"/>
          </a:br>
          <a:r>
            <a:rPr lang="fr-FR" sz="2800" b="1" dirty="0" smtClean="0"/>
            <a:t>               s’apparente le </a:t>
          </a:r>
          <a:r>
            <a:rPr lang="fr-FR" sz="2800" b="1" dirty="0" err="1" smtClean="0"/>
            <a:t>sur-emballage</a:t>
          </a:r>
          <a:r>
            <a:rPr lang="fr-FR" sz="2800" b="1" dirty="0" smtClean="0"/>
            <a:t> </a:t>
          </a:r>
          <a:br>
            <a:rPr lang="fr-FR" sz="2800" b="1" dirty="0" smtClean="0"/>
          </a:br>
          <a:r>
            <a:rPr lang="fr-FR" sz="2800" b="1" dirty="0" smtClean="0"/>
            <a:t>	des bouteilles Contrex ? 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C5AA404-D40E-4F27-8606-EC8424F424E9}" type="presOf" srcId="{BE447388-F2EF-4EC3-8AE8-C74284040016}" destId="{43DB9156-75B7-461B-8BC8-CA5E6F5D47B0}" srcOrd="1" destOrd="0" presId="urn:microsoft.com/office/officeart/2005/8/layout/target3"/>
    <dgm:cxn modelId="{6DE85187-3E02-4564-A5F6-CC61AEA72A01}" type="presOf" srcId="{BE447388-F2EF-4EC3-8AE8-C74284040016}" destId="{28823338-7FC1-46F6-97C0-2EB2D45A7C5E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244E3902-5747-4788-8412-1A551584C3D5}" type="presOf" srcId="{C07A8ED9-A261-47A3-88AD-BB8361E716B2}" destId="{F0494AC3-A1D5-4852-A226-9F53DF7C4EC1}" srcOrd="0" destOrd="0" presId="urn:microsoft.com/office/officeart/2005/8/layout/target3"/>
    <dgm:cxn modelId="{36E7260F-1D5F-4C35-9009-1987F8055CDA}" type="presOf" srcId="{76DA19B7-B60E-4206-A9E0-EAF963BDB699}" destId="{E27E4BC3-3406-4586-A424-6D8339D80367}" srcOrd="0" destOrd="0" presId="urn:microsoft.com/office/officeart/2005/8/layout/target3"/>
    <dgm:cxn modelId="{A545CECE-71B7-4CD8-857B-D90A6B20AFA8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6632E53D-4126-4B9E-975F-B724CD4CD6D1}" type="presParOf" srcId="{E27E4BC3-3406-4586-A424-6D8339D80367}" destId="{A73A7158-5E43-4C23-9876-FDD25D485A5E}" srcOrd="0" destOrd="0" presId="urn:microsoft.com/office/officeart/2005/8/layout/target3"/>
    <dgm:cxn modelId="{92D29B91-CB98-4CC8-AB8C-2A8BE89A140E}" type="presParOf" srcId="{E27E4BC3-3406-4586-A424-6D8339D80367}" destId="{85A43DF5-748C-400D-B756-2E83E9E1C3E3}" srcOrd="1" destOrd="0" presId="urn:microsoft.com/office/officeart/2005/8/layout/target3"/>
    <dgm:cxn modelId="{EE8993A1-C693-4ED2-96BF-BC9F3B0DEBC0}" type="presParOf" srcId="{E27E4BC3-3406-4586-A424-6D8339D80367}" destId="{F0494AC3-A1D5-4852-A226-9F53DF7C4EC1}" srcOrd="2" destOrd="0" presId="urn:microsoft.com/office/officeart/2005/8/layout/target3"/>
    <dgm:cxn modelId="{F1940FF0-C58F-49DD-86C5-A1F6857748A1}" type="presParOf" srcId="{E27E4BC3-3406-4586-A424-6D8339D80367}" destId="{60C77AD1-0EE1-4CEA-B8F7-ED332DC7E6E8}" srcOrd="3" destOrd="0" presId="urn:microsoft.com/office/officeart/2005/8/layout/target3"/>
    <dgm:cxn modelId="{2C778577-73ED-4369-A7E0-0F181DB76553}" type="presParOf" srcId="{E27E4BC3-3406-4586-A424-6D8339D80367}" destId="{31BDEA67-9C92-44DE-9518-F458CAA67B2F}" srcOrd="4" destOrd="0" presId="urn:microsoft.com/office/officeart/2005/8/layout/target3"/>
    <dgm:cxn modelId="{E9C548B4-42AC-42CC-995D-A5B5454A4AB6}" type="presParOf" srcId="{E27E4BC3-3406-4586-A424-6D8339D80367}" destId="{28823338-7FC1-46F6-97C0-2EB2D45A7C5E}" srcOrd="5" destOrd="0" presId="urn:microsoft.com/office/officeart/2005/8/layout/target3"/>
    <dgm:cxn modelId="{F23772AE-5C9B-4B31-81AC-B794CF604540}" type="presParOf" srcId="{E27E4BC3-3406-4586-A424-6D8339D80367}" destId="{A97DAE16-8CD7-4AF6-8975-E6CD367FA65B}" srcOrd="6" destOrd="0" presId="urn:microsoft.com/office/officeart/2005/8/layout/target3"/>
    <dgm:cxn modelId="{F59EE67C-81CB-4826-AAA5-B41F04297B94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38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L’entreprise vend-elle un produit ou une image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	A quelle composante de l’offre</a:t>
          </a:r>
          <a:br>
            <a:rPr lang="fr-FR" sz="2800" b="1" dirty="0" smtClean="0"/>
          </a:br>
          <a:r>
            <a:rPr lang="fr-FR" sz="2800" b="1" dirty="0" smtClean="0"/>
            <a:t>               s’apparente le </a:t>
          </a:r>
          <a:r>
            <a:rPr lang="fr-FR" sz="2800" b="1" dirty="0" err="1" smtClean="0"/>
            <a:t>sur-emballage</a:t>
          </a:r>
          <a:r>
            <a:rPr lang="fr-FR" sz="2800" b="1" dirty="0" smtClean="0"/>
            <a:t> </a:t>
          </a:r>
          <a:br>
            <a:rPr lang="fr-FR" sz="2800" b="1" dirty="0" smtClean="0"/>
          </a:br>
          <a:r>
            <a:rPr lang="fr-FR" sz="2800" b="1" dirty="0" smtClean="0"/>
            <a:t>	des bouteilles Contrex ? 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4CB33489-3D25-4E35-A07C-08E312CEF480}" type="presOf" srcId="{C07A8ED9-A261-47A3-88AD-BB8361E716B2}" destId="{F0494AC3-A1D5-4852-A226-9F53DF7C4EC1}" srcOrd="0" destOrd="0" presId="urn:microsoft.com/office/officeart/2005/8/layout/target3"/>
    <dgm:cxn modelId="{70E161E3-B983-419C-94D7-59343F3F5D2D}" type="presOf" srcId="{BE447388-F2EF-4EC3-8AE8-C74284040016}" destId="{28823338-7FC1-46F6-97C0-2EB2D45A7C5E}" srcOrd="0" destOrd="0" presId="urn:microsoft.com/office/officeart/2005/8/layout/target3"/>
    <dgm:cxn modelId="{EE0FDFF6-9D00-4CEB-9A71-2F28744EBB6C}" type="presOf" srcId="{C07A8ED9-A261-47A3-88AD-BB8361E716B2}" destId="{A97DAE16-8CD7-4AF6-8975-E6CD367FA65B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01C0FAC7-0B87-4644-A947-8F3181F6FED4}" type="presOf" srcId="{76DA19B7-B60E-4206-A9E0-EAF963BDB699}" destId="{E27E4BC3-3406-4586-A424-6D8339D80367}" srcOrd="0" destOrd="0" presId="urn:microsoft.com/office/officeart/2005/8/layout/target3"/>
    <dgm:cxn modelId="{C7E91B4D-7AC6-476E-B9ED-2A248815B8D8}" type="presOf" srcId="{BE447388-F2EF-4EC3-8AE8-C74284040016}" destId="{43DB9156-75B7-461B-8BC8-CA5E6F5D47B0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66D01721-9B01-4D5F-A593-CC47D839072E}" type="presParOf" srcId="{E27E4BC3-3406-4586-A424-6D8339D80367}" destId="{A73A7158-5E43-4C23-9876-FDD25D485A5E}" srcOrd="0" destOrd="0" presId="urn:microsoft.com/office/officeart/2005/8/layout/target3"/>
    <dgm:cxn modelId="{269707A2-E617-425C-8066-882D6BA653BF}" type="presParOf" srcId="{E27E4BC3-3406-4586-A424-6D8339D80367}" destId="{85A43DF5-748C-400D-B756-2E83E9E1C3E3}" srcOrd="1" destOrd="0" presId="urn:microsoft.com/office/officeart/2005/8/layout/target3"/>
    <dgm:cxn modelId="{318B4C96-E581-4952-A23D-A3A637633E46}" type="presParOf" srcId="{E27E4BC3-3406-4586-A424-6D8339D80367}" destId="{F0494AC3-A1D5-4852-A226-9F53DF7C4EC1}" srcOrd="2" destOrd="0" presId="urn:microsoft.com/office/officeart/2005/8/layout/target3"/>
    <dgm:cxn modelId="{CE71255F-5A03-4C44-B458-16F5A44A73E3}" type="presParOf" srcId="{E27E4BC3-3406-4586-A424-6D8339D80367}" destId="{60C77AD1-0EE1-4CEA-B8F7-ED332DC7E6E8}" srcOrd="3" destOrd="0" presId="urn:microsoft.com/office/officeart/2005/8/layout/target3"/>
    <dgm:cxn modelId="{865B1ECB-62B8-40B5-B2C3-0F04D6705A63}" type="presParOf" srcId="{E27E4BC3-3406-4586-A424-6D8339D80367}" destId="{31BDEA67-9C92-44DE-9518-F458CAA67B2F}" srcOrd="4" destOrd="0" presId="urn:microsoft.com/office/officeart/2005/8/layout/target3"/>
    <dgm:cxn modelId="{A1871828-8B1D-4897-86C2-52D2D4F669E8}" type="presParOf" srcId="{E27E4BC3-3406-4586-A424-6D8339D80367}" destId="{28823338-7FC1-46F6-97C0-2EB2D45A7C5E}" srcOrd="5" destOrd="0" presId="urn:microsoft.com/office/officeart/2005/8/layout/target3"/>
    <dgm:cxn modelId="{A2D056CC-D6D5-488F-A1D2-E694B06246C1}" type="presParOf" srcId="{E27E4BC3-3406-4586-A424-6D8339D80367}" destId="{A97DAE16-8CD7-4AF6-8975-E6CD367FA65B}" srcOrd="6" destOrd="0" presId="urn:microsoft.com/office/officeart/2005/8/layout/target3"/>
    <dgm:cxn modelId="{5C067940-4749-44C1-A7D3-B0CE773ABF50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39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L’entreprise vend-elle un produit ou une image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L’entreprise Yom propose 7 produits dans 3 couleurs différentes. </a:t>
          </a:r>
          <a:br>
            <a:rPr lang="fr-FR" sz="2800" b="1" dirty="0" smtClean="0"/>
          </a:br>
          <a:r>
            <a:rPr lang="fr-FR" sz="2800" b="1" dirty="0" smtClean="0"/>
            <a:t>Précisez la largeur et l’étendue de la gamme.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18333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8D03499C-1789-4218-ACD8-27677EE438DE}" type="presOf" srcId="{BE447388-F2EF-4EC3-8AE8-C74284040016}" destId="{28823338-7FC1-46F6-97C0-2EB2D45A7C5E}" srcOrd="0" destOrd="0" presId="urn:microsoft.com/office/officeart/2005/8/layout/target3"/>
    <dgm:cxn modelId="{1057C71E-007E-487B-9B38-8F83D76AF92B}" type="presOf" srcId="{C07A8ED9-A261-47A3-88AD-BB8361E716B2}" destId="{A97DAE16-8CD7-4AF6-8975-E6CD367FA65B}" srcOrd="1" destOrd="0" presId="urn:microsoft.com/office/officeart/2005/8/layout/target3"/>
    <dgm:cxn modelId="{176DDC2A-D2B6-41EE-933B-4CC5B31FD37B}" type="presOf" srcId="{76DA19B7-B60E-4206-A9E0-EAF963BDB699}" destId="{E27E4BC3-3406-4586-A424-6D8339D80367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D1A2092E-85BC-44E6-ACC1-69A570B4028A}" type="presOf" srcId="{C07A8ED9-A261-47A3-88AD-BB8361E716B2}" destId="{F0494AC3-A1D5-4852-A226-9F53DF7C4EC1}" srcOrd="0" destOrd="0" presId="urn:microsoft.com/office/officeart/2005/8/layout/target3"/>
    <dgm:cxn modelId="{5A659F01-3ED3-4D6C-B1D2-D15A404DF2CE}" type="presOf" srcId="{BE447388-F2EF-4EC3-8AE8-C74284040016}" destId="{43DB9156-75B7-461B-8BC8-CA5E6F5D47B0}" srcOrd="1" destOrd="0" presId="urn:microsoft.com/office/officeart/2005/8/layout/target3"/>
    <dgm:cxn modelId="{1D5710F6-DA0F-44E2-B49A-F9632E323E31}" type="presParOf" srcId="{E27E4BC3-3406-4586-A424-6D8339D80367}" destId="{A73A7158-5E43-4C23-9876-FDD25D485A5E}" srcOrd="0" destOrd="0" presId="urn:microsoft.com/office/officeart/2005/8/layout/target3"/>
    <dgm:cxn modelId="{33A2E203-9E29-4BB6-AC1F-848580F7A963}" type="presParOf" srcId="{E27E4BC3-3406-4586-A424-6D8339D80367}" destId="{85A43DF5-748C-400D-B756-2E83E9E1C3E3}" srcOrd="1" destOrd="0" presId="urn:microsoft.com/office/officeart/2005/8/layout/target3"/>
    <dgm:cxn modelId="{8C6C871C-D85B-4986-8A8A-DD887C3AA389}" type="presParOf" srcId="{E27E4BC3-3406-4586-A424-6D8339D80367}" destId="{F0494AC3-A1D5-4852-A226-9F53DF7C4EC1}" srcOrd="2" destOrd="0" presId="urn:microsoft.com/office/officeart/2005/8/layout/target3"/>
    <dgm:cxn modelId="{1283AC3C-A6CD-4244-93DD-A3730AD8CED4}" type="presParOf" srcId="{E27E4BC3-3406-4586-A424-6D8339D80367}" destId="{60C77AD1-0EE1-4CEA-B8F7-ED332DC7E6E8}" srcOrd="3" destOrd="0" presId="urn:microsoft.com/office/officeart/2005/8/layout/target3"/>
    <dgm:cxn modelId="{66DB3D35-7956-43A3-BB6B-F58318F5034D}" type="presParOf" srcId="{E27E4BC3-3406-4586-A424-6D8339D80367}" destId="{31BDEA67-9C92-44DE-9518-F458CAA67B2F}" srcOrd="4" destOrd="0" presId="urn:microsoft.com/office/officeart/2005/8/layout/target3"/>
    <dgm:cxn modelId="{ABF7AAF2-7A6C-4225-8F6B-EA8DE94033AB}" type="presParOf" srcId="{E27E4BC3-3406-4586-A424-6D8339D80367}" destId="{28823338-7FC1-46F6-97C0-2EB2D45A7C5E}" srcOrd="5" destOrd="0" presId="urn:microsoft.com/office/officeart/2005/8/layout/target3"/>
    <dgm:cxn modelId="{E169D12E-1222-4430-A136-CE6431C72C63}" type="presParOf" srcId="{E27E4BC3-3406-4586-A424-6D8339D80367}" destId="{A97DAE16-8CD7-4AF6-8975-E6CD367FA65B}" srcOrd="6" destOrd="0" presId="urn:microsoft.com/office/officeart/2005/8/layout/target3"/>
    <dgm:cxn modelId="{840D10D0-61D3-4BB3-8D09-767AB1086789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1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Le consommateur est-il toujours rationnel dans ses choix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Quelles sont les composantes de </a:t>
          </a:r>
          <a:br>
            <a:rPr lang="fr-FR" sz="2800" b="1" dirty="0" smtClean="0"/>
          </a:br>
          <a:r>
            <a:rPr lang="fr-FR" sz="2800" b="1" dirty="0" smtClean="0"/>
            <a:t>la valeur perçue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86DB4D8B-5A0E-4C68-A919-B4D7D5C265B7}" type="presOf" srcId="{76DA19B7-B60E-4206-A9E0-EAF963BDB699}" destId="{E27E4BC3-3406-4586-A424-6D8339D80367}" srcOrd="0" destOrd="0" presId="urn:microsoft.com/office/officeart/2005/8/layout/target3"/>
    <dgm:cxn modelId="{923A9B6E-0CA0-41F7-B39A-5E1BB87D3EFF}" type="presOf" srcId="{C07A8ED9-A261-47A3-88AD-BB8361E716B2}" destId="{A97DAE16-8CD7-4AF6-8975-E6CD367FA65B}" srcOrd="1" destOrd="0" presId="urn:microsoft.com/office/officeart/2005/8/layout/target3"/>
    <dgm:cxn modelId="{FD98D1EF-D67C-4135-B7C3-39A068954AEA}" type="presOf" srcId="{BE447388-F2EF-4EC3-8AE8-C74284040016}" destId="{43DB9156-75B7-461B-8BC8-CA5E6F5D47B0}" srcOrd="1" destOrd="0" presId="urn:microsoft.com/office/officeart/2005/8/layout/target3"/>
    <dgm:cxn modelId="{447CB06F-E4F2-42DA-BAC8-D0F2D5B161A9}" type="presOf" srcId="{BE447388-F2EF-4EC3-8AE8-C74284040016}" destId="{28823338-7FC1-46F6-97C0-2EB2D45A7C5E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21DA95BE-AB45-4C89-B138-596F59063F07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5C661F2A-6BAB-4562-8051-CCC81A3E9343}" type="presParOf" srcId="{E27E4BC3-3406-4586-A424-6D8339D80367}" destId="{A73A7158-5E43-4C23-9876-FDD25D485A5E}" srcOrd="0" destOrd="0" presId="urn:microsoft.com/office/officeart/2005/8/layout/target3"/>
    <dgm:cxn modelId="{47169F62-E9BE-406E-95BF-9956C763FDAA}" type="presParOf" srcId="{E27E4BC3-3406-4586-A424-6D8339D80367}" destId="{85A43DF5-748C-400D-B756-2E83E9E1C3E3}" srcOrd="1" destOrd="0" presId="urn:microsoft.com/office/officeart/2005/8/layout/target3"/>
    <dgm:cxn modelId="{48FD82D5-78BD-401D-95DC-806521FCADBD}" type="presParOf" srcId="{E27E4BC3-3406-4586-A424-6D8339D80367}" destId="{F0494AC3-A1D5-4852-A226-9F53DF7C4EC1}" srcOrd="2" destOrd="0" presId="urn:microsoft.com/office/officeart/2005/8/layout/target3"/>
    <dgm:cxn modelId="{2709F826-95FC-44D8-9B72-66B4C28F0739}" type="presParOf" srcId="{E27E4BC3-3406-4586-A424-6D8339D80367}" destId="{60C77AD1-0EE1-4CEA-B8F7-ED332DC7E6E8}" srcOrd="3" destOrd="0" presId="urn:microsoft.com/office/officeart/2005/8/layout/target3"/>
    <dgm:cxn modelId="{170296B6-570D-4095-81C5-D7E83F64432F}" type="presParOf" srcId="{E27E4BC3-3406-4586-A424-6D8339D80367}" destId="{31BDEA67-9C92-44DE-9518-F458CAA67B2F}" srcOrd="4" destOrd="0" presId="urn:microsoft.com/office/officeart/2005/8/layout/target3"/>
    <dgm:cxn modelId="{FECA3BC9-547B-4D35-92D0-BFCA8BFDE615}" type="presParOf" srcId="{E27E4BC3-3406-4586-A424-6D8339D80367}" destId="{28823338-7FC1-46F6-97C0-2EB2D45A7C5E}" srcOrd="5" destOrd="0" presId="urn:microsoft.com/office/officeart/2005/8/layout/target3"/>
    <dgm:cxn modelId="{5342C195-D4AA-4521-BD71-B1BA1396C1C6}" type="presParOf" srcId="{E27E4BC3-3406-4586-A424-6D8339D80367}" destId="{A97DAE16-8CD7-4AF6-8975-E6CD367FA65B}" srcOrd="6" destOrd="0" presId="urn:microsoft.com/office/officeart/2005/8/layout/target3"/>
    <dgm:cxn modelId="{344F9CC8-7E35-4BCE-9DAB-7950A481E0A1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40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L’entreprise vend-elle un produit ou une image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L’entreprise Yom propose 7 produits dans 3 couleurs différentes. </a:t>
          </a:r>
          <a:br>
            <a:rPr lang="fr-FR" sz="2800" b="1" dirty="0" smtClean="0"/>
          </a:br>
          <a:r>
            <a:rPr lang="fr-FR" sz="2800" b="1" dirty="0" smtClean="0"/>
            <a:t>Précisez la largeur et l’étendue de la gamme.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27D84510-0B5E-43EF-8AEC-6AC74F263350}" type="presOf" srcId="{BE447388-F2EF-4EC3-8AE8-C74284040016}" destId="{43DB9156-75B7-461B-8BC8-CA5E6F5D47B0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EDD87F30-7627-4693-BFDC-7EA0AB8E20B7}" type="presOf" srcId="{C07A8ED9-A261-47A3-88AD-BB8361E716B2}" destId="{A97DAE16-8CD7-4AF6-8975-E6CD367FA65B}" srcOrd="1" destOrd="0" presId="urn:microsoft.com/office/officeart/2005/8/layout/target3"/>
    <dgm:cxn modelId="{B771BF97-DEB8-4865-A9CE-550B2DBB6584}" type="presOf" srcId="{BE447388-F2EF-4EC3-8AE8-C74284040016}" destId="{28823338-7FC1-46F6-97C0-2EB2D45A7C5E}" srcOrd="0" destOrd="0" presId="urn:microsoft.com/office/officeart/2005/8/layout/target3"/>
    <dgm:cxn modelId="{8A96F5FF-948C-42D5-85B0-7D2C183A10DC}" type="presOf" srcId="{76DA19B7-B60E-4206-A9E0-EAF963BDB699}" destId="{E27E4BC3-3406-4586-A424-6D8339D80367}" srcOrd="0" destOrd="0" presId="urn:microsoft.com/office/officeart/2005/8/layout/target3"/>
    <dgm:cxn modelId="{56286DFB-3D53-4068-8ACE-4A9398CD9934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86823EF3-070A-4AB5-9EC5-104B48F942AE}" type="presParOf" srcId="{E27E4BC3-3406-4586-A424-6D8339D80367}" destId="{A73A7158-5E43-4C23-9876-FDD25D485A5E}" srcOrd="0" destOrd="0" presId="urn:microsoft.com/office/officeart/2005/8/layout/target3"/>
    <dgm:cxn modelId="{665F4212-9E62-460F-ABA6-B67C0C844C02}" type="presParOf" srcId="{E27E4BC3-3406-4586-A424-6D8339D80367}" destId="{85A43DF5-748C-400D-B756-2E83E9E1C3E3}" srcOrd="1" destOrd="0" presId="urn:microsoft.com/office/officeart/2005/8/layout/target3"/>
    <dgm:cxn modelId="{98A5854D-B4C3-42AC-8D54-52395748E1B1}" type="presParOf" srcId="{E27E4BC3-3406-4586-A424-6D8339D80367}" destId="{F0494AC3-A1D5-4852-A226-9F53DF7C4EC1}" srcOrd="2" destOrd="0" presId="urn:microsoft.com/office/officeart/2005/8/layout/target3"/>
    <dgm:cxn modelId="{75E3BE16-D459-4123-8543-702A8CDC0E29}" type="presParOf" srcId="{E27E4BC3-3406-4586-A424-6D8339D80367}" destId="{60C77AD1-0EE1-4CEA-B8F7-ED332DC7E6E8}" srcOrd="3" destOrd="0" presId="urn:microsoft.com/office/officeart/2005/8/layout/target3"/>
    <dgm:cxn modelId="{92F41CA6-B5DF-4A3D-8621-10D19256959C}" type="presParOf" srcId="{E27E4BC3-3406-4586-A424-6D8339D80367}" destId="{31BDEA67-9C92-44DE-9518-F458CAA67B2F}" srcOrd="4" destOrd="0" presId="urn:microsoft.com/office/officeart/2005/8/layout/target3"/>
    <dgm:cxn modelId="{84B3554A-032F-4B68-A9D4-433443F2AB68}" type="presParOf" srcId="{E27E4BC3-3406-4586-A424-6D8339D80367}" destId="{28823338-7FC1-46F6-97C0-2EB2D45A7C5E}" srcOrd="5" destOrd="0" presId="urn:microsoft.com/office/officeart/2005/8/layout/target3"/>
    <dgm:cxn modelId="{A9FD986B-F68B-4459-8174-7A508C1CCF43}" type="presParOf" srcId="{E27E4BC3-3406-4586-A424-6D8339D80367}" destId="{A97DAE16-8CD7-4AF6-8975-E6CD367FA65B}" srcOrd="6" destOrd="0" presId="urn:microsoft.com/office/officeart/2005/8/layout/target3"/>
    <dgm:cxn modelId="{2491CC41-1320-42F4-8632-FE8B7F14EA01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41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L’entreprise vend-elle un produit ou une image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L’entreprise Yom propose 7 produits dans 3 couleurs différentes. </a:t>
          </a:r>
          <a:br>
            <a:rPr lang="fr-FR" sz="2800" b="1" dirty="0" smtClean="0"/>
          </a:br>
          <a:r>
            <a:rPr lang="fr-FR" sz="2800" b="1" dirty="0" smtClean="0"/>
            <a:t>Précisez la largeur et l’étendue de la gamme.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1E8D725F-62C2-40EE-BC69-8B33ED2C6F47}" type="presOf" srcId="{C07A8ED9-A261-47A3-88AD-BB8361E716B2}" destId="{A97DAE16-8CD7-4AF6-8975-E6CD367FA65B}" srcOrd="1" destOrd="0" presId="urn:microsoft.com/office/officeart/2005/8/layout/target3"/>
    <dgm:cxn modelId="{A8D98658-AFEA-48C3-B1E5-913A01231977}" type="presOf" srcId="{76DA19B7-B60E-4206-A9E0-EAF963BDB699}" destId="{E27E4BC3-3406-4586-A424-6D8339D80367}" srcOrd="0" destOrd="0" presId="urn:microsoft.com/office/officeart/2005/8/layout/target3"/>
    <dgm:cxn modelId="{DC4A959D-B0B9-4190-82B4-3B40F682611F}" type="presOf" srcId="{BE447388-F2EF-4EC3-8AE8-C74284040016}" destId="{43DB9156-75B7-461B-8BC8-CA5E6F5D47B0}" srcOrd="1" destOrd="0" presId="urn:microsoft.com/office/officeart/2005/8/layout/target3"/>
    <dgm:cxn modelId="{B90AE1EA-EA46-48E0-B625-F9DE1BCCD143}" type="presOf" srcId="{C07A8ED9-A261-47A3-88AD-BB8361E716B2}" destId="{F0494AC3-A1D5-4852-A226-9F53DF7C4EC1}" srcOrd="0" destOrd="0" presId="urn:microsoft.com/office/officeart/2005/8/layout/target3"/>
    <dgm:cxn modelId="{486752BA-1627-4A4B-8A6F-CEDA9B6650B9}" type="presOf" srcId="{BE447388-F2EF-4EC3-8AE8-C74284040016}" destId="{28823338-7FC1-46F6-97C0-2EB2D45A7C5E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F7B7FC25-DD74-4B51-B9B9-9AE67873D79C}" type="presParOf" srcId="{E27E4BC3-3406-4586-A424-6D8339D80367}" destId="{A73A7158-5E43-4C23-9876-FDD25D485A5E}" srcOrd="0" destOrd="0" presId="urn:microsoft.com/office/officeart/2005/8/layout/target3"/>
    <dgm:cxn modelId="{FAE46C34-5727-4043-892B-D84AB64B8EB4}" type="presParOf" srcId="{E27E4BC3-3406-4586-A424-6D8339D80367}" destId="{85A43DF5-748C-400D-B756-2E83E9E1C3E3}" srcOrd="1" destOrd="0" presId="urn:microsoft.com/office/officeart/2005/8/layout/target3"/>
    <dgm:cxn modelId="{2E590189-4F42-4BCB-AC95-79112C23897A}" type="presParOf" srcId="{E27E4BC3-3406-4586-A424-6D8339D80367}" destId="{F0494AC3-A1D5-4852-A226-9F53DF7C4EC1}" srcOrd="2" destOrd="0" presId="urn:microsoft.com/office/officeart/2005/8/layout/target3"/>
    <dgm:cxn modelId="{2AE8132B-E5D0-42B6-AAAF-6E686E546338}" type="presParOf" srcId="{E27E4BC3-3406-4586-A424-6D8339D80367}" destId="{60C77AD1-0EE1-4CEA-B8F7-ED332DC7E6E8}" srcOrd="3" destOrd="0" presId="urn:microsoft.com/office/officeart/2005/8/layout/target3"/>
    <dgm:cxn modelId="{DBB056D3-DC0C-4EF4-89B5-A8B42EFEE19B}" type="presParOf" srcId="{E27E4BC3-3406-4586-A424-6D8339D80367}" destId="{31BDEA67-9C92-44DE-9518-F458CAA67B2F}" srcOrd="4" destOrd="0" presId="urn:microsoft.com/office/officeart/2005/8/layout/target3"/>
    <dgm:cxn modelId="{1D986A44-B9AA-4F0E-9860-3C68A702CD2D}" type="presParOf" srcId="{E27E4BC3-3406-4586-A424-6D8339D80367}" destId="{28823338-7FC1-46F6-97C0-2EB2D45A7C5E}" srcOrd="5" destOrd="0" presId="urn:microsoft.com/office/officeart/2005/8/layout/target3"/>
    <dgm:cxn modelId="{DC90BC62-A64C-46E2-8BDD-5442B2F50A28}" type="presParOf" srcId="{E27E4BC3-3406-4586-A424-6D8339D80367}" destId="{A97DAE16-8CD7-4AF6-8975-E6CD367FA65B}" srcOrd="6" destOrd="0" presId="urn:microsoft.com/office/officeart/2005/8/layout/target3"/>
    <dgm:cxn modelId="{F1271AA8-18BD-4A89-98BF-69756764F8ED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42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L’entreprise vend-elle un produit ou une image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L’entreprise Yom propose 7 produits dans 3 couleurs différentes. </a:t>
          </a:r>
          <a:br>
            <a:rPr lang="fr-FR" sz="2800" b="1" dirty="0" smtClean="0"/>
          </a:br>
          <a:r>
            <a:rPr lang="fr-FR" sz="2800" b="1" dirty="0" smtClean="0"/>
            <a:t>Précisez la largeur et l’étendue de la gamme.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E4EABCD5-E20C-4C1E-98C7-0FE6AFE87341}" type="presOf" srcId="{BE447388-F2EF-4EC3-8AE8-C74284040016}" destId="{43DB9156-75B7-461B-8BC8-CA5E6F5D47B0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7639502F-43BD-4537-9B5B-3BFB33E0AB33}" type="presOf" srcId="{C07A8ED9-A261-47A3-88AD-BB8361E716B2}" destId="{A97DAE16-8CD7-4AF6-8975-E6CD367FA65B}" srcOrd="1" destOrd="0" presId="urn:microsoft.com/office/officeart/2005/8/layout/target3"/>
    <dgm:cxn modelId="{85217535-0B5A-42F9-AB1B-2377590B9FDF}" type="presOf" srcId="{BE447388-F2EF-4EC3-8AE8-C74284040016}" destId="{28823338-7FC1-46F6-97C0-2EB2D45A7C5E}" srcOrd="0" destOrd="0" presId="urn:microsoft.com/office/officeart/2005/8/layout/target3"/>
    <dgm:cxn modelId="{ABB2E074-49C7-4984-8E22-B2A03AA7574D}" type="presOf" srcId="{C07A8ED9-A261-47A3-88AD-BB8361E716B2}" destId="{F0494AC3-A1D5-4852-A226-9F53DF7C4EC1}" srcOrd="0" destOrd="0" presId="urn:microsoft.com/office/officeart/2005/8/layout/target3"/>
    <dgm:cxn modelId="{7B1354E7-4459-4085-9DA1-FC037541D1F0}" type="presOf" srcId="{76DA19B7-B60E-4206-A9E0-EAF963BDB699}" destId="{E27E4BC3-3406-4586-A424-6D8339D80367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0CC0BF18-2FAC-4A1E-9ABA-7D1AECA694B5}" type="presParOf" srcId="{E27E4BC3-3406-4586-A424-6D8339D80367}" destId="{A73A7158-5E43-4C23-9876-FDD25D485A5E}" srcOrd="0" destOrd="0" presId="urn:microsoft.com/office/officeart/2005/8/layout/target3"/>
    <dgm:cxn modelId="{E7A8C49B-5AB6-42DB-B0CC-69704A2C3D29}" type="presParOf" srcId="{E27E4BC3-3406-4586-A424-6D8339D80367}" destId="{85A43DF5-748C-400D-B756-2E83E9E1C3E3}" srcOrd="1" destOrd="0" presId="urn:microsoft.com/office/officeart/2005/8/layout/target3"/>
    <dgm:cxn modelId="{FF9127A0-33D2-44F9-8107-EC4F86C4DD85}" type="presParOf" srcId="{E27E4BC3-3406-4586-A424-6D8339D80367}" destId="{F0494AC3-A1D5-4852-A226-9F53DF7C4EC1}" srcOrd="2" destOrd="0" presId="urn:microsoft.com/office/officeart/2005/8/layout/target3"/>
    <dgm:cxn modelId="{3B5DAFDA-786D-4919-8F9A-40D2D1B32D5C}" type="presParOf" srcId="{E27E4BC3-3406-4586-A424-6D8339D80367}" destId="{60C77AD1-0EE1-4CEA-B8F7-ED332DC7E6E8}" srcOrd="3" destOrd="0" presId="urn:microsoft.com/office/officeart/2005/8/layout/target3"/>
    <dgm:cxn modelId="{6F529FF9-6694-4FE2-B706-CDAC857E620F}" type="presParOf" srcId="{E27E4BC3-3406-4586-A424-6D8339D80367}" destId="{31BDEA67-9C92-44DE-9518-F458CAA67B2F}" srcOrd="4" destOrd="0" presId="urn:microsoft.com/office/officeart/2005/8/layout/target3"/>
    <dgm:cxn modelId="{9E3BE47A-E918-4AB2-B34E-EFDF094D6092}" type="presParOf" srcId="{E27E4BC3-3406-4586-A424-6D8339D80367}" destId="{28823338-7FC1-46F6-97C0-2EB2D45A7C5E}" srcOrd="5" destOrd="0" presId="urn:microsoft.com/office/officeart/2005/8/layout/target3"/>
    <dgm:cxn modelId="{21026A8B-FCD3-4D7C-86F0-0B1DD45C44E0}" type="presParOf" srcId="{E27E4BC3-3406-4586-A424-6D8339D80367}" destId="{A97DAE16-8CD7-4AF6-8975-E6CD367FA65B}" srcOrd="6" destOrd="0" presId="urn:microsoft.com/office/officeart/2005/8/layout/target3"/>
    <dgm:cxn modelId="{FFB5C959-1A1D-499C-9A06-0E8605A546C8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43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L’entreprise vend-elle un produit ou une image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Quelle politique de marque ont </a:t>
          </a:r>
          <a:br>
            <a:rPr lang="fr-FR" sz="2800" b="1" dirty="0" smtClean="0"/>
          </a:br>
          <a:r>
            <a:rPr lang="fr-FR" sz="2800" b="1" dirty="0" smtClean="0"/>
            <a:t>adopté Dop et </a:t>
          </a:r>
          <a:r>
            <a:rPr lang="fr-FR" sz="2800" b="1" dirty="0" err="1" smtClean="0"/>
            <a:t>Haribo</a:t>
          </a:r>
          <a:r>
            <a:rPr lang="fr-FR" sz="2800" b="1" dirty="0" smtClean="0"/>
            <a:t>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18333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0373E063-0AF6-4698-B7D1-06CBBF27F001}" type="presOf" srcId="{BE447388-F2EF-4EC3-8AE8-C74284040016}" destId="{28823338-7FC1-46F6-97C0-2EB2D45A7C5E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FA768B54-141C-482A-A568-F142F6EC8879}" type="presOf" srcId="{C07A8ED9-A261-47A3-88AD-BB8361E716B2}" destId="{A97DAE16-8CD7-4AF6-8975-E6CD367FA65B}" srcOrd="1" destOrd="0" presId="urn:microsoft.com/office/officeart/2005/8/layout/target3"/>
    <dgm:cxn modelId="{106D3E72-FF82-4677-A4AF-166604E92D0E}" type="presOf" srcId="{76DA19B7-B60E-4206-A9E0-EAF963BDB699}" destId="{E27E4BC3-3406-4586-A424-6D8339D80367}" srcOrd="0" destOrd="0" presId="urn:microsoft.com/office/officeart/2005/8/layout/target3"/>
    <dgm:cxn modelId="{90C4E292-651E-4924-8819-E40D2E246A97}" type="presOf" srcId="{C07A8ED9-A261-47A3-88AD-BB8361E716B2}" destId="{F0494AC3-A1D5-4852-A226-9F53DF7C4EC1}" srcOrd="0" destOrd="0" presId="urn:microsoft.com/office/officeart/2005/8/layout/target3"/>
    <dgm:cxn modelId="{46DCCD3F-6009-44F7-858D-78DA902B3DC7}" type="presOf" srcId="{BE447388-F2EF-4EC3-8AE8-C74284040016}" destId="{43DB9156-75B7-461B-8BC8-CA5E6F5D47B0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0D2C4699-CDF3-4D7B-9F7B-62B0EDA5A75C}" type="presParOf" srcId="{E27E4BC3-3406-4586-A424-6D8339D80367}" destId="{A73A7158-5E43-4C23-9876-FDD25D485A5E}" srcOrd="0" destOrd="0" presId="urn:microsoft.com/office/officeart/2005/8/layout/target3"/>
    <dgm:cxn modelId="{4D438DAD-F7D8-41BB-B15F-47EFB626E96C}" type="presParOf" srcId="{E27E4BC3-3406-4586-A424-6D8339D80367}" destId="{85A43DF5-748C-400D-B756-2E83E9E1C3E3}" srcOrd="1" destOrd="0" presId="urn:microsoft.com/office/officeart/2005/8/layout/target3"/>
    <dgm:cxn modelId="{AEDDDB8F-D363-4768-A2F7-8AF8F77403D4}" type="presParOf" srcId="{E27E4BC3-3406-4586-A424-6D8339D80367}" destId="{F0494AC3-A1D5-4852-A226-9F53DF7C4EC1}" srcOrd="2" destOrd="0" presId="urn:microsoft.com/office/officeart/2005/8/layout/target3"/>
    <dgm:cxn modelId="{130D06C8-6F10-4AA2-9D34-A15EECF60F9C}" type="presParOf" srcId="{E27E4BC3-3406-4586-A424-6D8339D80367}" destId="{60C77AD1-0EE1-4CEA-B8F7-ED332DC7E6E8}" srcOrd="3" destOrd="0" presId="urn:microsoft.com/office/officeart/2005/8/layout/target3"/>
    <dgm:cxn modelId="{E885CACC-DCDE-457B-B4F2-EB54BC6B2CA0}" type="presParOf" srcId="{E27E4BC3-3406-4586-A424-6D8339D80367}" destId="{31BDEA67-9C92-44DE-9518-F458CAA67B2F}" srcOrd="4" destOrd="0" presId="urn:microsoft.com/office/officeart/2005/8/layout/target3"/>
    <dgm:cxn modelId="{07B39023-2162-4CF7-A661-7451515281A3}" type="presParOf" srcId="{E27E4BC3-3406-4586-A424-6D8339D80367}" destId="{28823338-7FC1-46F6-97C0-2EB2D45A7C5E}" srcOrd="5" destOrd="0" presId="urn:microsoft.com/office/officeart/2005/8/layout/target3"/>
    <dgm:cxn modelId="{487E3AFC-DF0D-40FC-9545-9D6FDC0DA7E2}" type="presParOf" srcId="{E27E4BC3-3406-4586-A424-6D8339D80367}" destId="{A97DAE16-8CD7-4AF6-8975-E6CD367FA65B}" srcOrd="6" destOrd="0" presId="urn:microsoft.com/office/officeart/2005/8/layout/target3"/>
    <dgm:cxn modelId="{AA9A0354-E80C-4D67-916E-DAE73A70E483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0" minVer="http://schemas.openxmlformats.org/drawingml/2006/diagram"/>
    </a:ext>
  </dgm:extLst>
</dgm:dataModel>
</file>

<file path=ppt/diagrams/data44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L’entreprise vend-elle un produit ou une image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Quelle politique de marque ont </a:t>
          </a:r>
          <a:br>
            <a:rPr lang="fr-FR" sz="2800" b="1" dirty="0" smtClean="0"/>
          </a:br>
          <a:r>
            <a:rPr lang="fr-FR" sz="2800" b="1" dirty="0" smtClean="0"/>
            <a:t>adopté Dop et </a:t>
          </a:r>
          <a:r>
            <a:rPr lang="fr-FR" sz="2800" b="1" dirty="0" err="1" smtClean="0"/>
            <a:t>Haribo</a:t>
          </a:r>
          <a:r>
            <a:rPr lang="fr-FR" sz="2800" b="1" dirty="0" smtClean="0"/>
            <a:t>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095DD6A7-9CD9-4015-AE57-A04053591EC4}" type="presOf" srcId="{C07A8ED9-A261-47A3-88AD-BB8361E716B2}" destId="{F0494AC3-A1D5-4852-A226-9F53DF7C4EC1}" srcOrd="0" destOrd="0" presId="urn:microsoft.com/office/officeart/2005/8/layout/target3"/>
    <dgm:cxn modelId="{750C6081-0BD8-400E-8775-1F7A5EB48A9A}" type="presOf" srcId="{BE447388-F2EF-4EC3-8AE8-C74284040016}" destId="{28823338-7FC1-46F6-97C0-2EB2D45A7C5E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D26E1937-CA2E-4763-967F-6C80EC144E5C}" type="presOf" srcId="{BE447388-F2EF-4EC3-8AE8-C74284040016}" destId="{43DB9156-75B7-461B-8BC8-CA5E6F5D47B0}" srcOrd="1" destOrd="0" presId="urn:microsoft.com/office/officeart/2005/8/layout/target3"/>
    <dgm:cxn modelId="{5EA54C80-0376-4AFB-A305-EC16539B231B}" type="presOf" srcId="{76DA19B7-B60E-4206-A9E0-EAF963BDB699}" destId="{E27E4BC3-3406-4586-A424-6D8339D80367}" srcOrd="0" destOrd="0" presId="urn:microsoft.com/office/officeart/2005/8/layout/target3"/>
    <dgm:cxn modelId="{FA7F86F8-E017-46FA-B3C3-529B4191F08B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C58D5FD1-E6FB-4381-A63B-5A0670796E13}" type="presParOf" srcId="{E27E4BC3-3406-4586-A424-6D8339D80367}" destId="{A73A7158-5E43-4C23-9876-FDD25D485A5E}" srcOrd="0" destOrd="0" presId="urn:microsoft.com/office/officeart/2005/8/layout/target3"/>
    <dgm:cxn modelId="{F08D65AB-5D74-41C5-8E67-1DB5AEC05D51}" type="presParOf" srcId="{E27E4BC3-3406-4586-A424-6D8339D80367}" destId="{85A43DF5-748C-400D-B756-2E83E9E1C3E3}" srcOrd="1" destOrd="0" presId="urn:microsoft.com/office/officeart/2005/8/layout/target3"/>
    <dgm:cxn modelId="{2118393E-502F-4664-BDEE-19B480A6740B}" type="presParOf" srcId="{E27E4BC3-3406-4586-A424-6D8339D80367}" destId="{F0494AC3-A1D5-4852-A226-9F53DF7C4EC1}" srcOrd="2" destOrd="0" presId="urn:microsoft.com/office/officeart/2005/8/layout/target3"/>
    <dgm:cxn modelId="{4E6DA632-E669-4B02-822F-E4B187B1CC19}" type="presParOf" srcId="{E27E4BC3-3406-4586-A424-6D8339D80367}" destId="{60C77AD1-0EE1-4CEA-B8F7-ED332DC7E6E8}" srcOrd="3" destOrd="0" presId="urn:microsoft.com/office/officeart/2005/8/layout/target3"/>
    <dgm:cxn modelId="{9D8A732A-11FC-4C1C-9F53-0F8922D05FF1}" type="presParOf" srcId="{E27E4BC3-3406-4586-A424-6D8339D80367}" destId="{31BDEA67-9C92-44DE-9518-F458CAA67B2F}" srcOrd="4" destOrd="0" presId="urn:microsoft.com/office/officeart/2005/8/layout/target3"/>
    <dgm:cxn modelId="{FA11921E-9F05-4683-B6B5-8B9336DB465A}" type="presParOf" srcId="{E27E4BC3-3406-4586-A424-6D8339D80367}" destId="{28823338-7FC1-46F6-97C0-2EB2D45A7C5E}" srcOrd="5" destOrd="0" presId="urn:microsoft.com/office/officeart/2005/8/layout/target3"/>
    <dgm:cxn modelId="{A6F30268-AC5C-4393-B979-A93D1B73D757}" type="presParOf" srcId="{E27E4BC3-3406-4586-A424-6D8339D80367}" destId="{A97DAE16-8CD7-4AF6-8975-E6CD367FA65B}" srcOrd="6" destOrd="0" presId="urn:microsoft.com/office/officeart/2005/8/layout/target3"/>
    <dgm:cxn modelId="{AAA265E7-D69E-4B08-B36B-C69A5613A69D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45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L’entreprise vend-elle un produit ou une image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Quelle politique de marque ont </a:t>
          </a:r>
          <a:br>
            <a:rPr lang="fr-FR" sz="2800" b="1" dirty="0" smtClean="0"/>
          </a:br>
          <a:r>
            <a:rPr lang="fr-FR" sz="2800" b="1" dirty="0" smtClean="0"/>
            <a:t>adopté Dop et </a:t>
          </a:r>
          <a:r>
            <a:rPr lang="fr-FR" sz="2800" b="1" dirty="0" err="1" smtClean="0"/>
            <a:t>Haribo</a:t>
          </a:r>
          <a:r>
            <a:rPr lang="fr-FR" sz="2800" b="1" dirty="0" smtClean="0"/>
            <a:t>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FBD6EBA3-7CE6-463C-9C04-91D83EDB8887}" type="presOf" srcId="{BE447388-F2EF-4EC3-8AE8-C74284040016}" destId="{43DB9156-75B7-461B-8BC8-CA5E6F5D47B0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F2283415-5C20-4C16-BBB5-20B3FCBCE715}" type="presOf" srcId="{76DA19B7-B60E-4206-A9E0-EAF963BDB699}" destId="{E27E4BC3-3406-4586-A424-6D8339D80367}" srcOrd="0" destOrd="0" presId="urn:microsoft.com/office/officeart/2005/8/layout/target3"/>
    <dgm:cxn modelId="{5F15569B-05A7-407E-835B-C645F65C3374}" type="presOf" srcId="{C07A8ED9-A261-47A3-88AD-BB8361E716B2}" destId="{A97DAE16-8CD7-4AF6-8975-E6CD367FA65B}" srcOrd="1" destOrd="0" presId="urn:microsoft.com/office/officeart/2005/8/layout/target3"/>
    <dgm:cxn modelId="{0F91EAB5-E884-4F0A-909B-37FFB8F3B525}" type="presOf" srcId="{BE447388-F2EF-4EC3-8AE8-C74284040016}" destId="{28823338-7FC1-46F6-97C0-2EB2D45A7C5E}" srcOrd="0" destOrd="0" presId="urn:microsoft.com/office/officeart/2005/8/layout/target3"/>
    <dgm:cxn modelId="{FEB1AF3B-29C0-41A1-A092-F84F2B892B58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363771FB-E388-45D4-9551-0538EC4A41B0}" type="presParOf" srcId="{E27E4BC3-3406-4586-A424-6D8339D80367}" destId="{A73A7158-5E43-4C23-9876-FDD25D485A5E}" srcOrd="0" destOrd="0" presId="urn:microsoft.com/office/officeart/2005/8/layout/target3"/>
    <dgm:cxn modelId="{140BED37-51D2-426B-BC08-78566FDB79B8}" type="presParOf" srcId="{E27E4BC3-3406-4586-A424-6D8339D80367}" destId="{85A43DF5-748C-400D-B756-2E83E9E1C3E3}" srcOrd="1" destOrd="0" presId="urn:microsoft.com/office/officeart/2005/8/layout/target3"/>
    <dgm:cxn modelId="{6ED5B782-72DB-47C8-89DE-2DFC0875F4B3}" type="presParOf" srcId="{E27E4BC3-3406-4586-A424-6D8339D80367}" destId="{F0494AC3-A1D5-4852-A226-9F53DF7C4EC1}" srcOrd="2" destOrd="0" presId="urn:microsoft.com/office/officeart/2005/8/layout/target3"/>
    <dgm:cxn modelId="{39467082-91BC-47D9-89AD-3E85E3311300}" type="presParOf" srcId="{E27E4BC3-3406-4586-A424-6D8339D80367}" destId="{60C77AD1-0EE1-4CEA-B8F7-ED332DC7E6E8}" srcOrd="3" destOrd="0" presId="urn:microsoft.com/office/officeart/2005/8/layout/target3"/>
    <dgm:cxn modelId="{5E3DDE9A-6B4F-4B61-A355-C4AF8E026293}" type="presParOf" srcId="{E27E4BC3-3406-4586-A424-6D8339D80367}" destId="{31BDEA67-9C92-44DE-9518-F458CAA67B2F}" srcOrd="4" destOrd="0" presId="urn:microsoft.com/office/officeart/2005/8/layout/target3"/>
    <dgm:cxn modelId="{C8C56B13-F0AF-460E-B99A-10A6D951853C}" type="presParOf" srcId="{E27E4BC3-3406-4586-A424-6D8339D80367}" destId="{28823338-7FC1-46F6-97C0-2EB2D45A7C5E}" srcOrd="5" destOrd="0" presId="urn:microsoft.com/office/officeart/2005/8/layout/target3"/>
    <dgm:cxn modelId="{D65322E5-A3D1-4D0A-87E2-0B2C5D12B232}" type="presParOf" srcId="{E27E4BC3-3406-4586-A424-6D8339D80367}" destId="{A97DAE16-8CD7-4AF6-8975-E6CD367FA65B}" srcOrd="6" destOrd="0" presId="urn:microsoft.com/office/officeart/2005/8/layout/target3"/>
    <dgm:cxn modelId="{CF540D48-D3DE-4286-8459-DDF51207F93E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46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L’entreprise vend-elle un produit ou une image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Quelle politique de marque ont </a:t>
          </a:r>
          <a:br>
            <a:rPr lang="fr-FR" sz="2800" b="1" dirty="0" smtClean="0"/>
          </a:br>
          <a:r>
            <a:rPr lang="fr-FR" sz="2800" b="1" dirty="0" smtClean="0"/>
            <a:t>adopté Dop et </a:t>
          </a:r>
          <a:r>
            <a:rPr lang="fr-FR" sz="2800" b="1" dirty="0" err="1" smtClean="0"/>
            <a:t>Haribo</a:t>
          </a:r>
          <a:r>
            <a:rPr lang="fr-FR" sz="2800" b="1" dirty="0" smtClean="0"/>
            <a:t>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95D796AD-B46D-44F3-BBB7-3E7BA1E48D0D}" type="presOf" srcId="{C07A8ED9-A261-47A3-88AD-BB8361E716B2}" destId="{A97DAE16-8CD7-4AF6-8975-E6CD367FA65B}" srcOrd="1" destOrd="0" presId="urn:microsoft.com/office/officeart/2005/8/layout/target3"/>
    <dgm:cxn modelId="{9104F3B2-483C-4B5B-A962-FE6A3DF33E88}" type="presOf" srcId="{76DA19B7-B60E-4206-A9E0-EAF963BDB699}" destId="{E27E4BC3-3406-4586-A424-6D8339D80367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B8FE91A1-7391-4EE2-A9F5-7933706EAAF8}" type="presOf" srcId="{C07A8ED9-A261-47A3-88AD-BB8361E716B2}" destId="{F0494AC3-A1D5-4852-A226-9F53DF7C4EC1}" srcOrd="0" destOrd="0" presId="urn:microsoft.com/office/officeart/2005/8/layout/target3"/>
    <dgm:cxn modelId="{F84293F5-1CFF-46FB-B932-86F503301450}" type="presOf" srcId="{BE447388-F2EF-4EC3-8AE8-C74284040016}" destId="{43DB9156-75B7-461B-8BC8-CA5E6F5D47B0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FCA8C737-CDD8-4EB3-B0A5-A2174F564992}" type="presOf" srcId="{BE447388-F2EF-4EC3-8AE8-C74284040016}" destId="{28823338-7FC1-46F6-97C0-2EB2D45A7C5E}" srcOrd="0" destOrd="0" presId="urn:microsoft.com/office/officeart/2005/8/layout/target3"/>
    <dgm:cxn modelId="{1AEAC4C2-FCB5-4B9A-BB88-A4E3DC6CAF45}" type="presParOf" srcId="{E27E4BC3-3406-4586-A424-6D8339D80367}" destId="{A73A7158-5E43-4C23-9876-FDD25D485A5E}" srcOrd="0" destOrd="0" presId="urn:microsoft.com/office/officeart/2005/8/layout/target3"/>
    <dgm:cxn modelId="{4065AB76-7FE8-4FB5-8E4B-85969F4BE1DB}" type="presParOf" srcId="{E27E4BC3-3406-4586-A424-6D8339D80367}" destId="{85A43DF5-748C-400D-B756-2E83E9E1C3E3}" srcOrd="1" destOrd="0" presId="urn:microsoft.com/office/officeart/2005/8/layout/target3"/>
    <dgm:cxn modelId="{DB1E838E-7A3C-4B56-9B20-CACFA6838397}" type="presParOf" srcId="{E27E4BC3-3406-4586-A424-6D8339D80367}" destId="{F0494AC3-A1D5-4852-A226-9F53DF7C4EC1}" srcOrd="2" destOrd="0" presId="urn:microsoft.com/office/officeart/2005/8/layout/target3"/>
    <dgm:cxn modelId="{999EC4EE-8465-4D1E-A4C2-EE9F6ACD60A7}" type="presParOf" srcId="{E27E4BC3-3406-4586-A424-6D8339D80367}" destId="{60C77AD1-0EE1-4CEA-B8F7-ED332DC7E6E8}" srcOrd="3" destOrd="0" presId="urn:microsoft.com/office/officeart/2005/8/layout/target3"/>
    <dgm:cxn modelId="{C97D482A-0CF9-4A54-B765-CEFFE0869695}" type="presParOf" srcId="{E27E4BC3-3406-4586-A424-6D8339D80367}" destId="{31BDEA67-9C92-44DE-9518-F458CAA67B2F}" srcOrd="4" destOrd="0" presId="urn:microsoft.com/office/officeart/2005/8/layout/target3"/>
    <dgm:cxn modelId="{C8CE65B3-28D7-42EA-BDC0-2BE63DBBD0A7}" type="presParOf" srcId="{E27E4BC3-3406-4586-A424-6D8339D80367}" destId="{28823338-7FC1-46F6-97C0-2EB2D45A7C5E}" srcOrd="5" destOrd="0" presId="urn:microsoft.com/office/officeart/2005/8/layout/target3"/>
    <dgm:cxn modelId="{C3117471-4010-49CB-88FF-A8D5165820E1}" type="presParOf" srcId="{E27E4BC3-3406-4586-A424-6D8339D80367}" destId="{A97DAE16-8CD7-4AF6-8975-E6CD367FA65B}" srcOrd="6" destOrd="0" presId="urn:microsoft.com/office/officeart/2005/8/layout/target3"/>
    <dgm:cxn modelId="{16BE324F-0B0A-4940-9444-CFA296F05B6E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47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Le produit a-t-il un prix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Quelle politique tarifaire adopte </a:t>
          </a:r>
          <a:br>
            <a:rPr lang="fr-FR" sz="2800" b="1" dirty="0" smtClean="0"/>
          </a:br>
          <a:r>
            <a:rPr lang="fr-FR" sz="2800" b="1" dirty="0" smtClean="0"/>
            <a:t>le journal </a:t>
          </a:r>
          <a:r>
            <a:rPr lang="fr-FR" sz="2800" b="1" i="1" dirty="0" smtClean="0"/>
            <a:t>20 minutes</a:t>
          </a:r>
          <a:r>
            <a:rPr lang="fr-FR" sz="2800" b="1" dirty="0" smtClean="0"/>
            <a:t>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18333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BB5B7E57-BD49-43BB-9D5C-E9FD4AACC72D}" type="presOf" srcId="{BE447388-F2EF-4EC3-8AE8-C74284040016}" destId="{43DB9156-75B7-461B-8BC8-CA5E6F5D47B0}" srcOrd="1" destOrd="0" presId="urn:microsoft.com/office/officeart/2005/8/layout/target3"/>
    <dgm:cxn modelId="{85177880-604A-48A1-9EED-D42DB865AC05}" type="presOf" srcId="{BE447388-F2EF-4EC3-8AE8-C74284040016}" destId="{28823338-7FC1-46F6-97C0-2EB2D45A7C5E}" srcOrd="0" destOrd="0" presId="urn:microsoft.com/office/officeart/2005/8/layout/target3"/>
    <dgm:cxn modelId="{28A8A19E-7DA7-4CBC-BEA4-57B6600A2395}" type="presOf" srcId="{76DA19B7-B60E-4206-A9E0-EAF963BDB699}" destId="{E27E4BC3-3406-4586-A424-6D8339D80367}" srcOrd="0" destOrd="0" presId="urn:microsoft.com/office/officeart/2005/8/layout/target3"/>
    <dgm:cxn modelId="{9B2C9FB2-2E76-41F9-AFD8-7EE7FC5D85CA}" type="presOf" srcId="{C07A8ED9-A261-47A3-88AD-BB8361E716B2}" destId="{A97DAE16-8CD7-4AF6-8975-E6CD367FA65B}" srcOrd="1" destOrd="0" presId="urn:microsoft.com/office/officeart/2005/8/layout/target3"/>
    <dgm:cxn modelId="{5A5EAA78-C41E-46B1-973C-B3BE426447E8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9B35A0A3-73A8-4B9E-BA41-5CBB94EF2656}" type="presParOf" srcId="{E27E4BC3-3406-4586-A424-6D8339D80367}" destId="{A73A7158-5E43-4C23-9876-FDD25D485A5E}" srcOrd="0" destOrd="0" presId="urn:microsoft.com/office/officeart/2005/8/layout/target3"/>
    <dgm:cxn modelId="{8AF46C28-8241-407D-A4B5-33D8FF63D740}" type="presParOf" srcId="{E27E4BC3-3406-4586-A424-6D8339D80367}" destId="{85A43DF5-748C-400D-B756-2E83E9E1C3E3}" srcOrd="1" destOrd="0" presId="urn:microsoft.com/office/officeart/2005/8/layout/target3"/>
    <dgm:cxn modelId="{CC9A87AF-66B4-4D1D-B582-3C1FD3BA64DB}" type="presParOf" srcId="{E27E4BC3-3406-4586-A424-6D8339D80367}" destId="{F0494AC3-A1D5-4852-A226-9F53DF7C4EC1}" srcOrd="2" destOrd="0" presId="urn:microsoft.com/office/officeart/2005/8/layout/target3"/>
    <dgm:cxn modelId="{E79DB65D-1DCA-4AA2-ADAE-2CC69FF161BE}" type="presParOf" srcId="{E27E4BC3-3406-4586-A424-6D8339D80367}" destId="{60C77AD1-0EE1-4CEA-B8F7-ED332DC7E6E8}" srcOrd="3" destOrd="0" presId="urn:microsoft.com/office/officeart/2005/8/layout/target3"/>
    <dgm:cxn modelId="{745B4ACA-7376-4950-B239-AD8EA2B7BB98}" type="presParOf" srcId="{E27E4BC3-3406-4586-A424-6D8339D80367}" destId="{31BDEA67-9C92-44DE-9518-F458CAA67B2F}" srcOrd="4" destOrd="0" presId="urn:microsoft.com/office/officeart/2005/8/layout/target3"/>
    <dgm:cxn modelId="{B0041C3D-EA3A-4043-B03F-6AE7A360AD03}" type="presParOf" srcId="{E27E4BC3-3406-4586-A424-6D8339D80367}" destId="{28823338-7FC1-46F6-97C0-2EB2D45A7C5E}" srcOrd="5" destOrd="0" presId="urn:microsoft.com/office/officeart/2005/8/layout/target3"/>
    <dgm:cxn modelId="{7C6CF9B2-5376-4F3A-8CDB-8A67D77B952A}" type="presParOf" srcId="{E27E4BC3-3406-4586-A424-6D8339D80367}" destId="{A97DAE16-8CD7-4AF6-8975-E6CD367FA65B}" srcOrd="6" destOrd="0" presId="urn:microsoft.com/office/officeart/2005/8/layout/target3"/>
    <dgm:cxn modelId="{69941480-B2F1-4B8C-9DF1-0CF486927E43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0" minVer="http://schemas.openxmlformats.org/drawingml/2006/diagram"/>
    </a:ext>
  </dgm:extLst>
</dgm:dataModel>
</file>

<file path=ppt/diagrams/data48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Le produit a-t-il un prix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Quelle politique tarifaire adopte </a:t>
          </a:r>
          <a:br>
            <a:rPr lang="fr-FR" sz="2800" b="1" dirty="0" smtClean="0"/>
          </a:br>
          <a:r>
            <a:rPr lang="fr-FR" sz="2800" b="1" dirty="0" smtClean="0"/>
            <a:t>le journal </a:t>
          </a:r>
          <a:r>
            <a:rPr lang="fr-FR" sz="2800" b="1" i="1" dirty="0" smtClean="0"/>
            <a:t>20 minutes</a:t>
          </a:r>
          <a:r>
            <a:rPr lang="fr-FR" sz="2800" b="1" dirty="0" smtClean="0"/>
            <a:t>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BC5FEACC-7A52-49EF-B5F5-F92D3FD0A64E}" type="presOf" srcId="{C07A8ED9-A261-47A3-88AD-BB8361E716B2}" destId="{A97DAE16-8CD7-4AF6-8975-E6CD367FA65B}" srcOrd="1" destOrd="0" presId="urn:microsoft.com/office/officeart/2005/8/layout/target3"/>
    <dgm:cxn modelId="{768E8896-3B87-4ABD-A32C-A9579E8F3589}" type="presOf" srcId="{C07A8ED9-A261-47A3-88AD-BB8361E716B2}" destId="{F0494AC3-A1D5-4852-A226-9F53DF7C4EC1}" srcOrd="0" destOrd="0" presId="urn:microsoft.com/office/officeart/2005/8/layout/target3"/>
    <dgm:cxn modelId="{F0E82D77-4B94-4F5C-9469-4E442BC4B9FB}" type="presOf" srcId="{BE447388-F2EF-4EC3-8AE8-C74284040016}" destId="{43DB9156-75B7-461B-8BC8-CA5E6F5D47B0}" srcOrd="1" destOrd="0" presId="urn:microsoft.com/office/officeart/2005/8/layout/target3"/>
    <dgm:cxn modelId="{A1FB8267-9F19-4B66-8A68-89E41F8BCE2C}" type="presOf" srcId="{BE447388-F2EF-4EC3-8AE8-C74284040016}" destId="{28823338-7FC1-46F6-97C0-2EB2D45A7C5E}" srcOrd="0" destOrd="0" presId="urn:microsoft.com/office/officeart/2005/8/layout/target3"/>
    <dgm:cxn modelId="{A7927255-3FCB-44E6-BAAB-DB518B139075}" type="presOf" srcId="{76DA19B7-B60E-4206-A9E0-EAF963BDB699}" destId="{E27E4BC3-3406-4586-A424-6D8339D80367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8806377D-B1E9-44E9-8975-B5C22A3CABA9}" type="presParOf" srcId="{E27E4BC3-3406-4586-A424-6D8339D80367}" destId="{A73A7158-5E43-4C23-9876-FDD25D485A5E}" srcOrd="0" destOrd="0" presId="urn:microsoft.com/office/officeart/2005/8/layout/target3"/>
    <dgm:cxn modelId="{CC565DF5-79DD-49A8-9A09-DECF22294D86}" type="presParOf" srcId="{E27E4BC3-3406-4586-A424-6D8339D80367}" destId="{85A43DF5-748C-400D-B756-2E83E9E1C3E3}" srcOrd="1" destOrd="0" presId="urn:microsoft.com/office/officeart/2005/8/layout/target3"/>
    <dgm:cxn modelId="{AF8CEEF3-754C-4C38-B830-91EA5ECC47D9}" type="presParOf" srcId="{E27E4BC3-3406-4586-A424-6D8339D80367}" destId="{F0494AC3-A1D5-4852-A226-9F53DF7C4EC1}" srcOrd="2" destOrd="0" presId="urn:microsoft.com/office/officeart/2005/8/layout/target3"/>
    <dgm:cxn modelId="{923394FE-F8DE-48FF-91FF-69A8F6A9A896}" type="presParOf" srcId="{E27E4BC3-3406-4586-A424-6D8339D80367}" destId="{60C77AD1-0EE1-4CEA-B8F7-ED332DC7E6E8}" srcOrd="3" destOrd="0" presId="urn:microsoft.com/office/officeart/2005/8/layout/target3"/>
    <dgm:cxn modelId="{E2250B5C-873B-4890-B1D7-7199CD8923F4}" type="presParOf" srcId="{E27E4BC3-3406-4586-A424-6D8339D80367}" destId="{31BDEA67-9C92-44DE-9518-F458CAA67B2F}" srcOrd="4" destOrd="0" presId="urn:microsoft.com/office/officeart/2005/8/layout/target3"/>
    <dgm:cxn modelId="{B6CA3BE4-1283-4713-9C5F-F74F08D93E6E}" type="presParOf" srcId="{E27E4BC3-3406-4586-A424-6D8339D80367}" destId="{28823338-7FC1-46F6-97C0-2EB2D45A7C5E}" srcOrd="5" destOrd="0" presId="urn:microsoft.com/office/officeart/2005/8/layout/target3"/>
    <dgm:cxn modelId="{E47D5302-A379-4B07-8223-F73CDB282A50}" type="presParOf" srcId="{E27E4BC3-3406-4586-A424-6D8339D80367}" destId="{A97DAE16-8CD7-4AF6-8975-E6CD367FA65B}" srcOrd="6" destOrd="0" presId="urn:microsoft.com/office/officeart/2005/8/layout/target3"/>
    <dgm:cxn modelId="{7F671A6B-E17A-4609-96B9-69BED5D0856B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49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Le produit a-t-il un prix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Quelle politique tarifaire adopte </a:t>
          </a:r>
          <a:br>
            <a:rPr lang="fr-FR" sz="2800" b="1" dirty="0" smtClean="0"/>
          </a:br>
          <a:r>
            <a:rPr lang="fr-FR" sz="2800" b="1" dirty="0" smtClean="0"/>
            <a:t>le journal </a:t>
          </a:r>
          <a:r>
            <a:rPr lang="fr-FR" sz="2800" b="1" i="1" dirty="0" smtClean="0"/>
            <a:t>20 minutes</a:t>
          </a:r>
          <a:r>
            <a:rPr lang="fr-FR" sz="2800" b="1" dirty="0" smtClean="0"/>
            <a:t>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752BE7B7-DD36-4879-969C-4A960A6257E7}" type="presOf" srcId="{C07A8ED9-A261-47A3-88AD-BB8361E716B2}" destId="{F0494AC3-A1D5-4852-A226-9F53DF7C4EC1}" srcOrd="0" destOrd="0" presId="urn:microsoft.com/office/officeart/2005/8/layout/target3"/>
    <dgm:cxn modelId="{5F55B45E-F32E-4707-BC6F-8149802C9802}" type="presOf" srcId="{BE447388-F2EF-4EC3-8AE8-C74284040016}" destId="{43DB9156-75B7-461B-8BC8-CA5E6F5D47B0}" srcOrd="1" destOrd="0" presId="urn:microsoft.com/office/officeart/2005/8/layout/target3"/>
    <dgm:cxn modelId="{395A14F6-B779-4861-B621-DCEB8802E241}" type="presOf" srcId="{C07A8ED9-A261-47A3-88AD-BB8361E716B2}" destId="{A97DAE16-8CD7-4AF6-8975-E6CD367FA65B}" srcOrd="1" destOrd="0" presId="urn:microsoft.com/office/officeart/2005/8/layout/target3"/>
    <dgm:cxn modelId="{0949C14F-32F3-4DF8-822D-52F5DCC93C65}" type="presOf" srcId="{76DA19B7-B60E-4206-A9E0-EAF963BDB699}" destId="{E27E4BC3-3406-4586-A424-6D8339D80367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F73B0533-58E1-4277-8639-CBC96D5AD1AE}" type="presOf" srcId="{BE447388-F2EF-4EC3-8AE8-C74284040016}" destId="{28823338-7FC1-46F6-97C0-2EB2D45A7C5E}" srcOrd="0" destOrd="0" presId="urn:microsoft.com/office/officeart/2005/8/layout/target3"/>
    <dgm:cxn modelId="{A110EDAC-78A7-4B9D-8EA4-D8872367B72B}" type="presParOf" srcId="{E27E4BC3-3406-4586-A424-6D8339D80367}" destId="{A73A7158-5E43-4C23-9876-FDD25D485A5E}" srcOrd="0" destOrd="0" presId="urn:microsoft.com/office/officeart/2005/8/layout/target3"/>
    <dgm:cxn modelId="{8C045F2D-6C50-4CAC-A1ED-ED19E3BDAEBE}" type="presParOf" srcId="{E27E4BC3-3406-4586-A424-6D8339D80367}" destId="{85A43DF5-748C-400D-B756-2E83E9E1C3E3}" srcOrd="1" destOrd="0" presId="urn:microsoft.com/office/officeart/2005/8/layout/target3"/>
    <dgm:cxn modelId="{D6DDF907-66FE-4305-A896-C99831519028}" type="presParOf" srcId="{E27E4BC3-3406-4586-A424-6D8339D80367}" destId="{F0494AC3-A1D5-4852-A226-9F53DF7C4EC1}" srcOrd="2" destOrd="0" presId="urn:microsoft.com/office/officeart/2005/8/layout/target3"/>
    <dgm:cxn modelId="{12E130DB-873A-46ED-977F-7D3C0AFB221D}" type="presParOf" srcId="{E27E4BC3-3406-4586-A424-6D8339D80367}" destId="{60C77AD1-0EE1-4CEA-B8F7-ED332DC7E6E8}" srcOrd="3" destOrd="0" presId="urn:microsoft.com/office/officeart/2005/8/layout/target3"/>
    <dgm:cxn modelId="{A7656FEF-E59A-4EF3-9AE9-7B6F47829203}" type="presParOf" srcId="{E27E4BC3-3406-4586-A424-6D8339D80367}" destId="{31BDEA67-9C92-44DE-9518-F458CAA67B2F}" srcOrd="4" destOrd="0" presId="urn:microsoft.com/office/officeart/2005/8/layout/target3"/>
    <dgm:cxn modelId="{4A09CEFC-674E-4504-9259-26A7DD1994A4}" type="presParOf" srcId="{E27E4BC3-3406-4586-A424-6D8339D80367}" destId="{28823338-7FC1-46F6-97C0-2EB2D45A7C5E}" srcOrd="5" destOrd="0" presId="urn:microsoft.com/office/officeart/2005/8/layout/target3"/>
    <dgm:cxn modelId="{1E179FD3-0D90-4A69-963C-941521BE68D5}" type="presParOf" srcId="{E27E4BC3-3406-4586-A424-6D8339D80367}" destId="{A97DAE16-8CD7-4AF6-8975-E6CD367FA65B}" srcOrd="6" destOrd="0" presId="urn:microsoft.com/office/officeart/2005/8/layout/target3"/>
    <dgm:cxn modelId="{6AC8C0BD-D42E-489F-9D3E-510977FC390B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Le consommateur est-il toujours rationnel dans ses choix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Quelles sont les composantes de </a:t>
          </a:r>
          <a:br>
            <a:rPr lang="fr-FR" sz="2800" b="1" dirty="0" smtClean="0"/>
          </a:br>
          <a:r>
            <a:rPr lang="fr-FR" sz="2800" b="1" dirty="0" smtClean="0"/>
            <a:t>la valeur perçue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576578CD-4E2B-4292-86B4-9AEDD07C0000}" type="presOf" srcId="{BE447388-F2EF-4EC3-8AE8-C74284040016}" destId="{28823338-7FC1-46F6-97C0-2EB2D45A7C5E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594973AA-8844-4057-901D-6958E2AA3791}" type="presOf" srcId="{C07A8ED9-A261-47A3-88AD-BB8361E716B2}" destId="{A97DAE16-8CD7-4AF6-8975-E6CD367FA65B}" srcOrd="1" destOrd="0" presId="urn:microsoft.com/office/officeart/2005/8/layout/target3"/>
    <dgm:cxn modelId="{9CA7D68C-8612-4788-A0ED-6C41E1F65CF4}" type="presOf" srcId="{BE447388-F2EF-4EC3-8AE8-C74284040016}" destId="{43DB9156-75B7-461B-8BC8-CA5E6F5D47B0}" srcOrd="1" destOrd="0" presId="urn:microsoft.com/office/officeart/2005/8/layout/target3"/>
    <dgm:cxn modelId="{C77E1E13-80BA-4F2C-B568-F3F2F0743BB5}" type="presOf" srcId="{76DA19B7-B60E-4206-A9E0-EAF963BDB699}" destId="{E27E4BC3-3406-4586-A424-6D8339D80367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66FEB155-EF65-40AB-B29F-AD4A0F42CD7D}" type="presOf" srcId="{C07A8ED9-A261-47A3-88AD-BB8361E716B2}" destId="{F0494AC3-A1D5-4852-A226-9F53DF7C4EC1}" srcOrd="0" destOrd="0" presId="urn:microsoft.com/office/officeart/2005/8/layout/target3"/>
    <dgm:cxn modelId="{CCAE02A2-A7AB-4C76-B660-2AA1CDDCF965}" type="presParOf" srcId="{E27E4BC3-3406-4586-A424-6D8339D80367}" destId="{A73A7158-5E43-4C23-9876-FDD25D485A5E}" srcOrd="0" destOrd="0" presId="urn:microsoft.com/office/officeart/2005/8/layout/target3"/>
    <dgm:cxn modelId="{702EC3E7-D8D5-4B67-932B-278EF4897536}" type="presParOf" srcId="{E27E4BC3-3406-4586-A424-6D8339D80367}" destId="{85A43DF5-748C-400D-B756-2E83E9E1C3E3}" srcOrd="1" destOrd="0" presId="urn:microsoft.com/office/officeart/2005/8/layout/target3"/>
    <dgm:cxn modelId="{BD8E25CB-087F-4C2A-A86E-B65DEE40D418}" type="presParOf" srcId="{E27E4BC3-3406-4586-A424-6D8339D80367}" destId="{F0494AC3-A1D5-4852-A226-9F53DF7C4EC1}" srcOrd="2" destOrd="0" presId="urn:microsoft.com/office/officeart/2005/8/layout/target3"/>
    <dgm:cxn modelId="{3BBBC613-C6BE-4F38-A809-84B50F2C45B6}" type="presParOf" srcId="{E27E4BC3-3406-4586-A424-6D8339D80367}" destId="{60C77AD1-0EE1-4CEA-B8F7-ED332DC7E6E8}" srcOrd="3" destOrd="0" presId="urn:microsoft.com/office/officeart/2005/8/layout/target3"/>
    <dgm:cxn modelId="{0B65DB3F-89B9-4EA6-8BA2-DA399F2F5445}" type="presParOf" srcId="{E27E4BC3-3406-4586-A424-6D8339D80367}" destId="{31BDEA67-9C92-44DE-9518-F458CAA67B2F}" srcOrd="4" destOrd="0" presId="urn:microsoft.com/office/officeart/2005/8/layout/target3"/>
    <dgm:cxn modelId="{D7A2AA88-A5B1-4C73-8E81-8ECEBABB1C06}" type="presParOf" srcId="{E27E4BC3-3406-4586-A424-6D8339D80367}" destId="{28823338-7FC1-46F6-97C0-2EB2D45A7C5E}" srcOrd="5" destOrd="0" presId="urn:microsoft.com/office/officeart/2005/8/layout/target3"/>
    <dgm:cxn modelId="{F27EC698-67A0-416A-8499-7F14B680F1A2}" type="presParOf" srcId="{E27E4BC3-3406-4586-A424-6D8339D80367}" destId="{A97DAE16-8CD7-4AF6-8975-E6CD367FA65B}" srcOrd="6" destOrd="0" presId="urn:microsoft.com/office/officeart/2005/8/layout/target3"/>
    <dgm:cxn modelId="{FB3F39B4-4145-423F-95BC-6A7E738AE1D3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50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Le produit a-t-il un prix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Quelle politique tarifaire adopte </a:t>
          </a:r>
          <a:br>
            <a:rPr lang="fr-FR" sz="2800" b="1" dirty="0" smtClean="0"/>
          </a:br>
          <a:r>
            <a:rPr lang="fr-FR" sz="2800" b="1" dirty="0" smtClean="0"/>
            <a:t>le journal </a:t>
          </a:r>
          <a:r>
            <a:rPr lang="fr-FR" sz="2800" b="1" i="1" dirty="0" smtClean="0"/>
            <a:t>20 minutes</a:t>
          </a:r>
          <a:r>
            <a:rPr lang="fr-FR" sz="2800" b="1" dirty="0" smtClean="0"/>
            <a:t>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E74ABD81-B351-4EC7-80F3-A2ED1E6D67E5}" type="presOf" srcId="{BE447388-F2EF-4EC3-8AE8-C74284040016}" destId="{43DB9156-75B7-461B-8BC8-CA5E6F5D47B0}" srcOrd="1" destOrd="0" presId="urn:microsoft.com/office/officeart/2005/8/layout/target3"/>
    <dgm:cxn modelId="{7B3496BD-335E-48A7-8F14-E5F8B1B0015F}" type="presOf" srcId="{C07A8ED9-A261-47A3-88AD-BB8361E716B2}" destId="{F0494AC3-A1D5-4852-A226-9F53DF7C4EC1}" srcOrd="0" destOrd="0" presId="urn:microsoft.com/office/officeart/2005/8/layout/target3"/>
    <dgm:cxn modelId="{32516F27-B7B2-4755-8E8E-8D30AFC348BD}" type="presOf" srcId="{C07A8ED9-A261-47A3-88AD-BB8361E716B2}" destId="{A97DAE16-8CD7-4AF6-8975-E6CD367FA65B}" srcOrd="1" destOrd="0" presId="urn:microsoft.com/office/officeart/2005/8/layout/target3"/>
    <dgm:cxn modelId="{0D0A6B38-7227-4BC9-8887-F59AFF3AD3CD}" type="presOf" srcId="{76DA19B7-B60E-4206-A9E0-EAF963BDB699}" destId="{E27E4BC3-3406-4586-A424-6D8339D80367}" srcOrd="0" destOrd="0" presId="urn:microsoft.com/office/officeart/2005/8/layout/target3"/>
    <dgm:cxn modelId="{193D920D-0E44-45B1-B9E5-D5EBAC75C6AA}" type="presOf" srcId="{BE447388-F2EF-4EC3-8AE8-C74284040016}" destId="{28823338-7FC1-46F6-97C0-2EB2D45A7C5E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9C7469ED-EBDF-47B2-B86B-97CC7BACB3F1}" type="presParOf" srcId="{E27E4BC3-3406-4586-A424-6D8339D80367}" destId="{A73A7158-5E43-4C23-9876-FDD25D485A5E}" srcOrd="0" destOrd="0" presId="urn:microsoft.com/office/officeart/2005/8/layout/target3"/>
    <dgm:cxn modelId="{B3E54A09-D6DC-454F-9394-6AF68A7D6E27}" type="presParOf" srcId="{E27E4BC3-3406-4586-A424-6D8339D80367}" destId="{85A43DF5-748C-400D-B756-2E83E9E1C3E3}" srcOrd="1" destOrd="0" presId="urn:microsoft.com/office/officeart/2005/8/layout/target3"/>
    <dgm:cxn modelId="{CCF94F42-FDC2-49C3-BB50-E30EC0E29952}" type="presParOf" srcId="{E27E4BC3-3406-4586-A424-6D8339D80367}" destId="{F0494AC3-A1D5-4852-A226-9F53DF7C4EC1}" srcOrd="2" destOrd="0" presId="urn:microsoft.com/office/officeart/2005/8/layout/target3"/>
    <dgm:cxn modelId="{78D9B40F-0878-4B0D-B0C9-F9063499DD8F}" type="presParOf" srcId="{E27E4BC3-3406-4586-A424-6D8339D80367}" destId="{60C77AD1-0EE1-4CEA-B8F7-ED332DC7E6E8}" srcOrd="3" destOrd="0" presId="urn:microsoft.com/office/officeart/2005/8/layout/target3"/>
    <dgm:cxn modelId="{371E18E7-EB5A-4C3E-BE65-3A0DABCA334A}" type="presParOf" srcId="{E27E4BC3-3406-4586-A424-6D8339D80367}" destId="{31BDEA67-9C92-44DE-9518-F458CAA67B2F}" srcOrd="4" destOrd="0" presId="urn:microsoft.com/office/officeart/2005/8/layout/target3"/>
    <dgm:cxn modelId="{978B4D07-6581-4BA2-9563-2D730AD883A2}" type="presParOf" srcId="{E27E4BC3-3406-4586-A424-6D8339D80367}" destId="{28823338-7FC1-46F6-97C0-2EB2D45A7C5E}" srcOrd="5" destOrd="0" presId="urn:microsoft.com/office/officeart/2005/8/layout/target3"/>
    <dgm:cxn modelId="{B405A859-5949-460A-950E-B9BE871537F5}" type="presParOf" srcId="{E27E4BC3-3406-4586-A424-6D8339D80367}" destId="{A97DAE16-8CD7-4AF6-8975-E6CD367FA65B}" srcOrd="6" destOrd="0" presId="urn:microsoft.com/office/officeart/2005/8/layout/target3"/>
    <dgm:cxn modelId="{16F07558-BEAF-469B-A8AA-E509C7A2C156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51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Le produit a-t-il un prix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Quelle politique tarifaire consiste pour une entreprise à proposer des tarifs différents en fonction des estimations de remplissage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18333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94B9EE2B-8CEE-48B9-90B7-CD2DDDF94538}" type="presOf" srcId="{C07A8ED9-A261-47A3-88AD-BB8361E716B2}" destId="{F0494AC3-A1D5-4852-A226-9F53DF7C4EC1}" srcOrd="0" destOrd="0" presId="urn:microsoft.com/office/officeart/2005/8/layout/target3"/>
    <dgm:cxn modelId="{D5BE667C-873D-4D86-A3A6-335C71B45810}" type="presOf" srcId="{76DA19B7-B60E-4206-A9E0-EAF963BDB699}" destId="{E27E4BC3-3406-4586-A424-6D8339D80367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A1A52502-A3BF-4924-B724-22F53CF3A9EE}" type="presOf" srcId="{BE447388-F2EF-4EC3-8AE8-C74284040016}" destId="{43DB9156-75B7-461B-8BC8-CA5E6F5D47B0}" srcOrd="1" destOrd="0" presId="urn:microsoft.com/office/officeart/2005/8/layout/target3"/>
    <dgm:cxn modelId="{59DC4E44-1FC5-4666-819E-211E635D2D1A}" type="presOf" srcId="{BE447388-F2EF-4EC3-8AE8-C74284040016}" destId="{28823338-7FC1-46F6-97C0-2EB2D45A7C5E}" srcOrd="0" destOrd="0" presId="urn:microsoft.com/office/officeart/2005/8/layout/target3"/>
    <dgm:cxn modelId="{71BA34F2-F2FE-41D7-BDD4-D8C511F1355F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DA24C488-9373-4DF3-B259-94EE64127DA5}" type="presParOf" srcId="{E27E4BC3-3406-4586-A424-6D8339D80367}" destId="{A73A7158-5E43-4C23-9876-FDD25D485A5E}" srcOrd="0" destOrd="0" presId="urn:microsoft.com/office/officeart/2005/8/layout/target3"/>
    <dgm:cxn modelId="{FBECDEB7-C72E-4B72-860F-19AC192EA99D}" type="presParOf" srcId="{E27E4BC3-3406-4586-A424-6D8339D80367}" destId="{85A43DF5-748C-400D-B756-2E83E9E1C3E3}" srcOrd="1" destOrd="0" presId="urn:microsoft.com/office/officeart/2005/8/layout/target3"/>
    <dgm:cxn modelId="{22888A57-28C3-40C4-8EE7-49F6514F31A8}" type="presParOf" srcId="{E27E4BC3-3406-4586-A424-6D8339D80367}" destId="{F0494AC3-A1D5-4852-A226-9F53DF7C4EC1}" srcOrd="2" destOrd="0" presId="urn:microsoft.com/office/officeart/2005/8/layout/target3"/>
    <dgm:cxn modelId="{0491B98B-9C74-4797-898C-53A1EC6FCA53}" type="presParOf" srcId="{E27E4BC3-3406-4586-A424-6D8339D80367}" destId="{60C77AD1-0EE1-4CEA-B8F7-ED332DC7E6E8}" srcOrd="3" destOrd="0" presId="urn:microsoft.com/office/officeart/2005/8/layout/target3"/>
    <dgm:cxn modelId="{51468927-B7B1-4B07-98C1-FC8CD9A90A9E}" type="presParOf" srcId="{E27E4BC3-3406-4586-A424-6D8339D80367}" destId="{31BDEA67-9C92-44DE-9518-F458CAA67B2F}" srcOrd="4" destOrd="0" presId="urn:microsoft.com/office/officeart/2005/8/layout/target3"/>
    <dgm:cxn modelId="{40238381-FF65-4F75-A33B-19822BC827A4}" type="presParOf" srcId="{E27E4BC3-3406-4586-A424-6D8339D80367}" destId="{28823338-7FC1-46F6-97C0-2EB2D45A7C5E}" srcOrd="5" destOrd="0" presId="urn:microsoft.com/office/officeart/2005/8/layout/target3"/>
    <dgm:cxn modelId="{2C3784FD-14CA-4C6A-8841-5DF84A36A2EB}" type="presParOf" srcId="{E27E4BC3-3406-4586-A424-6D8339D80367}" destId="{A97DAE16-8CD7-4AF6-8975-E6CD367FA65B}" srcOrd="6" destOrd="0" presId="urn:microsoft.com/office/officeart/2005/8/layout/target3"/>
    <dgm:cxn modelId="{9BD38810-75A3-40CD-A51B-EA262C771DDF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0" minVer="http://schemas.openxmlformats.org/drawingml/2006/diagram"/>
    </a:ext>
  </dgm:extLst>
</dgm:dataModel>
</file>

<file path=ppt/diagrams/data52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Le produit a-t-il un prix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Quelle politique tarifaire consiste pour une entreprise à proposer des tarifs différents en fonction des estimations de remplissage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70EFB7D5-1451-437E-A2AC-FC5D0F38CEAF}" type="presOf" srcId="{BE447388-F2EF-4EC3-8AE8-C74284040016}" destId="{43DB9156-75B7-461B-8BC8-CA5E6F5D47B0}" srcOrd="1" destOrd="0" presId="urn:microsoft.com/office/officeart/2005/8/layout/target3"/>
    <dgm:cxn modelId="{EED79127-FC6C-470B-BC2D-C3E2A640DC64}" type="presOf" srcId="{76DA19B7-B60E-4206-A9E0-EAF963BDB699}" destId="{E27E4BC3-3406-4586-A424-6D8339D80367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199B22E3-3FED-4493-9685-2C7515604A77}" type="presOf" srcId="{BE447388-F2EF-4EC3-8AE8-C74284040016}" destId="{28823338-7FC1-46F6-97C0-2EB2D45A7C5E}" srcOrd="0" destOrd="0" presId="urn:microsoft.com/office/officeart/2005/8/layout/target3"/>
    <dgm:cxn modelId="{0B38AE8F-CF7E-453A-A55A-F849FF6FA350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324C1C85-FC1B-417C-9CAA-4A6D2753602C}" type="presOf" srcId="{C07A8ED9-A261-47A3-88AD-BB8361E716B2}" destId="{F0494AC3-A1D5-4852-A226-9F53DF7C4EC1}" srcOrd="0" destOrd="0" presId="urn:microsoft.com/office/officeart/2005/8/layout/target3"/>
    <dgm:cxn modelId="{A72E7022-053F-4C66-9462-358D52D75C8B}" type="presParOf" srcId="{E27E4BC3-3406-4586-A424-6D8339D80367}" destId="{A73A7158-5E43-4C23-9876-FDD25D485A5E}" srcOrd="0" destOrd="0" presId="urn:microsoft.com/office/officeart/2005/8/layout/target3"/>
    <dgm:cxn modelId="{152684CC-EB1A-4E1E-9DA3-F214B5B82B4D}" type="presParOf" srcId="{E27E4BC3-3406-4586-A424-6D8339D80367}" destId="{85A43DF5-748C-400D-B756-2E83E9E1C3E3}" srcOrd="1" destOrd="0" presId="urn:microsoft.com/office/officeart/2005/8/layout/target3"/>
    <dgm:cxn modelId="{D6C5B22F-9AD3-42B7-8CD7-C8A8E2224D8C}" type="presParOf" srcId="{E27E4BC3-3406-4586-A424-6D8339D80367}" destId="{F0494AC3-A1D5-4852-A226-9F53DF7C4EC1}" srcOrd="2" destOrd="0" presId="urn:microsoft.com/office/officeart/2005/8/layout/target3"/>
    <dgm:cxn modelId="{32B019D2-8AF3-42C8-A50E-3CA7045F6620}" type="presParOf" srcId="{E27E4BC3-3406-4586-A424-6D8339D80367}" destId="{60C77AD1-0EE1-4CEA-B8F7-ED332DC7E6E8}" srcOrd="3" destOrd="0" presId="urn:microsoft.com/office/officeart/2005/8/layout/target3"/>
    <dgm:cxn modelId="{BEB1304E-AFE8-428B-B5B6-3B0826FB6A4D}" type="presParOf" srcId="{E27E4BC3-3406-4586-A424-6D8339D80367}" destId="{31BDEA67-9C92-44DE-9518-F458CAA67B2F}" srcOrd="4" destOrd="0" presId="urn:microsoft.com/office/officeart/2005/8/layout/target3"/>
    <dgm:cxn modelId="{719379D0-7F14-4963-81D0-EFB650F0039A}" type="presParOf" srcId="{E27E4BC3-3406-4586-A424-6D8339D80367}" destId="{28823338-7FC1-46F6-97C0-2EB2D45A7C5E}" srcOrd="5" destOrd="0" presId="urn:microsoft.com/office/officeart/2005/8/layout/target3"/>
    <dgm:cxn modelId="{F401CB14-BD4E-457A-9E38-F8F3945AFD85}" type="presParOf" srcId="{E27E4BC3-3406-4586-A424-6D8339D80367}" destId="{A97DAE16-8CD7-4AF6-8975-E6CD367FA65B}" srcOrd="6" destOrd="0" presId="urn:microsoft.com/office/officeart/2005/8/layout/target3"/>
    <dgm:cxn modelId="{505E7513-1199-48A4-AAA3-A08BD02BE682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53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Le produit a-t-il un prix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Quelle politique tarifaire consiste pour une entreprise à proposer des tarifs différents en fonction des estimations de remplissage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B321D41E-DB40-4FFA-AF51-E8A779329516}" type="presOf" srcId="{BE447388-F2EF-4EC3-8AE8-C74284040016}" destId="{43DB9156-75B7-461B-8BC8-CA5E6F5D47B0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48E59F39-C8F2-420B-99F1-E0D1D09511E1}" type="presOf" srcId="{C07A8ED9-A261-47A3-88AD-BB8361E716B2}" destId="{F0494AC3-A1D5-4852-A226-9F53DF7C4EC1}" srcOrd="0" destOrd="0" presId="urn:microsoft.com/office/officeart/2005/8/layout/target3"/>
    <dgm:cxn modelId="{E78A676D-C237-4725-A085-33DE83DEFB41}" type="presOf" srcId="{BE447388-F2EF-4EC3-8AE8-C74284040016}" destId="{28823338-7FC1-46F6-97C0-2EB2D45A7C5E}" srcOrd="0" destOrd="0" presId="urn:microsoft.com/office/officeart/2005/8/layout/target3"/>
    <dgm:cxn modelId="{597FA1AE-387D-487A-8F53-9D0BAC592A6F}" type="presOf" srcId="{76DA19B7-B60E-4206-A9E0-EAF963BDB699}" destId="{E27E4BC3-3406-4586-A424-6D8339D80367}" srcOrd="0" destOrd="0" presId="urn:microsoft.com/office/officeart/2005/8/layout/target3"/>
    <dgm:cxn modelId="{E0CDFF7C-DC11-430A-A162-CFDA612DA0E1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53D09AC7-A568-41E3-9289-4C789E15A257}" type="presParOf" srcId="{E27E4BC3-3406-4586-A424-6D8339D80367}" destId="{A73A7158-5E43-4C23-9876-FDD25D485A5E}" srcOrd="0" destOrd="0" presId="urn:microsoft.com/office/officeart/2005/8/layout/target3"/>
    <dgm:cxn modelId="{80A697C1-838A-4090-BCB8-99018E605D78}" type="presParOf" srcId="{E27E4BC3-3406-4586-A424-6D8339D80367}" destId="{85A43DF5-748C-400D-B756-2E83E9E1C3E3}" srcOrd="1" destOrd="0" presId="urn:microsoft.com/office/officeart/2005/8/layout/target3"/>
    <dgm:cxn modelId="{E4F2FAAA-CB4C-4376-98C0-5AC0723B06ED}" type="presParOf" srcId="{E27E4BC3-3406-4586-A424-6D8339D80367}" destId="{F0494AC3-A1D5-4852-A226-9F53DF7C4EC1}" srcOrd="2" destOrd="0" presId="urn:microsoft.com/office/officeart/2005/8/layout/target3"/>
    <dgm:cxn modelId="{439593B8-2FB4-49B3-9E9B-3F027BD0AEDE}" type="presParOf" srcId="{E27E4BC3-3406-4586-A424-6D8339D80367}" destId="{60C77AD1-0EE1-4CEA-B8F7-ED332DC7E6E8}" srcOrd="3" destOrd="0" presId="urn:microsoft.com/office/officeart/2005/8/layout/target3"/>
    <dgm:cxn modelId="{1C19ECC2-2527-478C-9789-75C29D667925}" type="presParOf" srcId="{E27E4BC3-3406-4586-A424-6D8339D80367}" destId="{31BDEA67-9C92-44DE-9518-F458CAA67B2F}" srcOrd="4" destOrd="0" presId="urn:microsoft.com/office/officeart/2005/8/layout/target3"/>
    <dgm:cxn modelId="{4B5E4110-F653-4001-9F65-769B26BA2A15}" type="presParOf" srcId="{E27E4BC3-3406-4586-A424-6D8339D80367}" destId="{28823338-7FC1-46F6-97C0-2EB2D45A7C5E}" srcOrd="5" destOrd="0" presId="urn:microsoft.com/office/officeart/2005/8/layout/target3"/>
    <dgm:cxn modelId="{2607C640-722F-4D70-B01D-D26667B6B38F}" type="presParOf" srcId="{E27E4BC3-3406-4586-A424-6D8339D80367}" destId="{A97DAE16-8CD7-4AF6-8975-E6CD367FA65B}" srcOrd="6" destOrd="0" presId="urn:microsoft.com/office/officeart/2005/8/layout/target3"/>
    <dgm:cxn modelId="{CD6A816E-1C40-414B-91AF-B6D192768715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54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Le produit a-t-il un prix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Quelle politique tarifaire consiste pour une entreprise à proposer des tarifs différents en fonction des estimations de remplissage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B2BA20DB-AF34-4012-A026-456905F2E6C8}" type="presOf" srcId="{76DA19B7-B60E-4206-A9E0-EAF963BDB699}" destId="{E27E4BC3-3406-4586-A424-6D8339D80367}" srcOrd="0" destOrd="0" presId="urn:microsoft.com/office/officeart/2005/8/layout/target3"/>
    <dgm:cxn modelId="{954B28FC-E0BE-44CE-905E-D48500F31F1F}" type="presOf" srcId="{BE447388-F2EF-4EC3-8AE8-C74284040016}" destId="{28823338-7FC1-46F6-97C0-2EB2D45A7C5E}" srcOrd="0" destOrd="0" presId="urn:microsoft.com/office/officeart/2005/8/layout/target3"/>
    <dgm:cxn modelId="{64609AC6-F29F-44F4-843E-710391A7BF07}" type="presOf" srcId="{C07A8ED9-A261-47A3-88AD-BB8361E716B2}" destId="{F0494AC3-A1D5-4852-A226-9F53DF7C4EC1}" srcOrd="0" destOrd="0" presId="urn:microsoft.com/office/officeart/2005/8/layout/target3"/>
    <dgm:cxn modelId="{64E5A7FB-D300-46DC-B8CE-A61F6BB1F87D}" type="presOf" srcId="{BE447388-F2EF-4EC3-8AE8-C74284040016}" destId="{43DB9156-75B7-461B-8BC8-CA5E6F5D47B0}" srcOrd="1" destOrd="0" presId="urn:microsoft.com/office/officeart/2005/8/layout/target3"/>
    <dgm:cxn modelId="{7A05AB20-309B-442C-9BB6-278E8C2C11B4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239D48EB-EB72-4BD7-9892-5E7350634536}" type="presParOf" srcId="{E27E4BC3-3406-4586-A424-6D8339D80367}" destId="{A73A7158-5E43-4C23-9876-FDD25D485A5E}" srcOrd="0" destOrd="0" presId="urn:microsoft.com/office/officeart/2005/8/layout/target3"/>
    <dgm:cxn modelId="{82AE7D15-D8A7-43A9-9956-DD5497192727}" type="presParOf" srcId="{E27E4BC3-3406-4586-A424-6D8339D80367}" destId="{85A43DF5-748C-400D-B756-2E83E9E1C3E3}" srcOrd="1" destOrd="0" presId="urn:microsoft.com/office/officeart/2005/8/layout/target3"/>
    <dgm:cxn modelId="{830B49C7-0582-4DED-A485-7FE715B64C54}" type="presParOf" srcId="{E27E4BC3-3406-4586-A424-6D8339D80367}" destId="{F0494AC3-A1D5-4852-A226-9F53DF7C4EC1}" srcOrd="2" destOrd="0" presId="urn:microsoft.com/office/officeart/2005/8/layout/target3"/>
    <dgm:cxn modelId="{1226AB4E-72E5-45BD-BA9B-12BCB5ADAC99}" type="presParOf" srcId="{E27E4BC3-3406-4586-A424-6D8339D80367}" destId="{60C77AD1-0EE1-4CEA-B8F7-ED332DC7E6E8}" srcOrd="3" destOrd="0" presId="urn:microsoft.com/office/officeart/2005/8/layout/target3"/>
    <dgm:cxn modelId="{F3EED5BE-7C74-4026-A179-089536EB5FF5}" type="presParOf" srcId="{E27E4BC3-3406-4586-A424-6D8339D80367}" destId="{31BDEA67-9C92-44DE-9518-F458CAA67B2F}" srcOrd="4" destOrd="0" presId="urn:microsoft.com/office/officeart/2005/8/layout/target3"/>
    <dgm:cxn modelId="{C802ED3D-3EDA-4B12-9922-3F33C7AB00EA}" type="presParOf" srcId="{E27E4BC3-3406-4586-A424-6D8339D80367}" destId="{28823338-7FC1-46F6-97C0-2EB2D45A7C5E}" srcOrd="5" destOrd="0" presId="urn:microsoft.com/office/officeart/2005/8/layout/target3"/>
    <dgm:cxn modelId="{8257A8BD-1CF8-4EA3-8EB7-91B71608F7C4}" type="presParOf" srcId="{E27E4BC3-3406-4586-A424-6D8339D80367}" destId="{A97DAE16-8CD7-4AF6-8975-E6CD367FA65B}" srcOrd="6" destOrd="0" presId="urn:microsoft.com/office/officeart/2005/8/layout/target3"/>
    <dgm:cxn modelId="{88746591-17F6-4CD5-9080-85784524C7E8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55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cherche-t-elle à répondre aux besoins des consommateurs ou à les influencer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 indicateur permet de mesurer la position concurrentielle d’un acteur sur le marché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024C257C-493C-477D-AB32-3A443E4F5E47}" type="presOf" srcId="{76DA19B7-B60E-4206-A9E0-EAF963BDB699}" destId="{E27E4BC3-3406-4586-A424-6D8339D80367}" srcOrd="0" destOrd="0" presId="urn:microsoft.com/office/officeart/2005/8/layout/target3"/>
    <dgm:cxn modelId="{50D47C0A-4FAA-487A-A40A-683F82037BE6}" type="presOf" srcId="{BE447388-F2EF-4EC3-8AE8-C74284040016}" destId="{28823338-7FC1-46F6-97C0-2EB2D45A7C5E}" srcOrd="0" destOrd="0" presId="urn:microsoft.com/office/officeart/2005/8/layout/target3"/>
    <dgm:cxn modelId="{42F11516-5F72-40DE-8400-449002D79926}" type="presOf" srcId="{BE447388-F2EF-4EC3-8AE8-C74284040016}" destId="{43DB9156-75B7-461B-8BC8-CA5E6F5D47B0}" srcOrd="1" destOrd="0" presId="urn:microsoft.com/office/officeart/2005/8/layout/target3"/>
    <dgm:cxn modelId="{E2937E67-A471-4C3B-B1D1-B917AAEB096D}" type="presOf" srcId="{C07A8ED9-A261-47A3-88AD-BB8361E716B2}" destId="{A97DAE16-8CD7-4AF6-8975-E6CD367FA65B}" srcOrd="1" destOrd="0" presId="urn:microsoft.com/office/officeart/2005/8/layout/target3"/>
    <dgm:cxn modelId="{618804D3-FA0C-4915-875E-EFB5B3AF87CD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CB1D450C-95AE-481A-90E7-3708D6589483}" type="presParOf" srcId="{E27E4BC3-3406-4586-A424-6D8339D80367}" destId="{A73A7158-5E43-4C23-9876-FDD25D485A5E}" srcOrd="0" destOrd="0" presId="urn:microsoft.com/office/officeart/2005/8/layout/target3"/>
    <dgm:cxn modelId="{5357DC23-D6B6-468C-AAB2-0B21E607E27D}" type="presParOf" srcId="{E27E4BC3-3406-4586-A424-6D8339D80367}" destId="{85A43DF5-748C-400D-B756-2E83E9E1C3E3}" srcOrd="1" destOrd="0" presId="urn:microsoft.com/office/officeart/2005/8/layout/target3"/>
    <dgm:cxn modelId="{4D0AC5B8-9120-4FEC-A35D-79B56E480D45}" type="presParOf" srcId="{E27E4BC3-3406-4586-A424-6D8339D80367}" destId="{F0494AC3-A1D5-4852-A226-9F53DF7C4EC1}" srcOrd="2" destOrd="0" presId="urn:microsoft.com/office/officeart/2005/8/layout/target3"/>
    <dgm:cxn modelId="{0627BFB2-4453-4488-B10D-B6B160B74C85}" type="presParOf" srcId="{E27E4BC3-3406-4586-A424-6D8339D80367}" destId="{60C77AD1-0EE1-4CEA-B8F7-ED332DC7E6E8}" srcOrd="3" destOrd="0" presId="urn:microsoft.com/office/officeart/2005/8/layout/target3"/>
    <dgm:cxn modelId="{F8118FE7-27D1-44C8-BDCE-5FECA2F4B989}" type="presParOf" srcId="{E27E4BC3-3406-4586-A424-6D8339D80367}" destId="{31BDEA67-9C92-44DE-9518-F458CAA67B2F}" srcOrd="4" destOrd="0" presId="urn:microsoft.com/office/officeart/2005/8/layout/target3"/>
    <dgm:cxn modelId="{DF34C5E8-FBD4-4319-BDD0-EAB3929C0C4A}" type="presParOf" srcId="{E27E4BC3-3406-4586-A424-6D8339D80367}" destId="{28823338-7FC1-46F6-97C0-2EB2D45A7C5E}" srcOrd="5" destOrd="0" presId="urn:microsoft.com/office/officeart/2005/8/layout/target3"/>
    <dgm:cxn modelId="{7544F2C0-7AAE-4819-8A9E-ABB371C1B8C3}" type="presParOf" srcId="{E27E4BC3-3406-4586-A424-6D8339D80367}" destId="{A97DAE16-8CD7-4AF6-8975-E6CD367FA65B}" srcOrd="6" destOrd="0" presId="urn:microsoft.com/office/officeart/2005/8/layout/target3"/>
    <dgm:cxn modelId="{B7F623BB-459E-4A91-BDE5-7837218692B3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56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cherche-t-elle à répondre aux besoins des consommateurs ou à les influencer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 indicateur permet de mesurer la position concurrentielle d’un acteur sur le marché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6B299727-5F28-4630-9CF3-BE3887B9ECAE}" type="presOf" srcId="{C07A8ED9-A261-47A3-88AD-BB8361E716B2}" destId="{F0494AC3-A1D5-4852-A226-9F53DF7C4EC1}" srcOrd="0" destOrd="0" presId="urn:microsoft.com/office/officeart/2005/8/layout/target3"/>
    <dgm:cxn modelId="{BFD10593-9ED4-407C-96B7-404512116DF5}" type="presOf" srcId="{BE447388-F2EF-4EC3-8AE8-C74284040016}" destId="{28823338-7FC1-46F6-97C0-2EB2D45A7C5E}" srcOrd="0" destOrd="0" presId="urn:microsoft.com/office/officeart/2005/8/layout/target3"/>
    <dgm:cxn modelId="{94347066-95AE-4A39-9FAF-0E61CABD76D2}" type="presOf" srcId="{76DA19B7-B60E-4206-A9E0-EAF963BDB699}" destId="{E27E4BC3-3406-4586-A424-6D8339D80367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CAE6CB04-E5E9-4531-B294-0001838C7CC4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C33D6F3D-DE6D-4EA6-A937-6D0B94F25BAA}" type="presOf" srcId="{BE447388-F2EF-4EC3-8AE8-C74284040016}" destId="{43DB9156-75B7-461B-8BC8-CA5E6F5D47B0}" srcOrd="1" destOrd="0" presId="urn:microsoft.com/office/officeart/2005/8/layout/target3"/>
    <dgm:cxn modelId="{9CCD3DBD-F076-49B9-8173-EDB19E502635}" type="presParOf" srcId="{E27E4BC3-3406-4586-A424-6D8339D80367}" destId="{A73A7158-5E43-4C23-9876-FDD25D485A5E}" srcOrd="0" destOrd="0" presId="urn:microsoft.com/office/officeart/2005/8/layout/target3"/>
    <dgm:cxn modelId="{2EBB2408-A85E-4950-889C-3CBA8A16C81B}" type="presParOf" srcId="{E27E4BC3-3406-4586-A424-6D8339D80367}" destId="{85A43DF5-748C-400D-B756-2E83E9E1C3E3}" srcOrd="1" destOrd="0" presId="urn:microsoft.com/office/officeart/2005/8/layout/target3"/>
    <dgm:cxn modelId="{C2E19E5C-33C4-4C4B-A57F-5C77CB81244B}" type="presParOf" srcId="{E27E4BC3-3406-4586-A424-6D8339D80367}" destId="{F0494AC3-A1D5-4852-A226-9F53DF7C4EC1}" srcOrd="2" destOrd="0" presId="urn:microsoft.com/office/officeart/2005/8/layout/target3"/>
    <dgm:cxn modelId="{5BA98FA6-DCA3-4EA5-B6E4-48097EB8B62D}" type="presParOf" srcId="{E27E4BC3-3406-4586-A424-6D8339D80367}" destId="{60C77AD1-0EE1-4CEA-B8F7-ED332DC7E6E8}" srcOrd="3" destOrd="0" presId="urn:microsoft.com/office/officeart/2005/8/layout/target3"/>
    <dgm:cxn modelId="{9CF3D624-AF24-4356-8F7D-5C3F3AD194F1}" type="presParOf" srcId="{E27E4BC3-3406-4586-A424-6D8339D80367}" destId="{31BDEA67-9C92-44DE-9518-F458CAA67B2F}" srcOrd="4" destOrd="0" presId="urn:microsoft.com/office/officeart/2005/8/layout/target3"/>
    <dgm:cxn modelId="{2C97B595-6AA8-4722-90E1-08FB6F8AC498}" type="presParOf" srcId="{E27E4BC3-3406-4586-A424-6D8339D80367}" destId="{28823338-7FC1-46F6-97C0-2EB2D45A7C5E}" srcOrd="5" destOrd="0" presId="urn:microsoft.com/office/officeart/2005/8/layout/target3"/>
    <dgm:cxn modelId="{52E288A8-1AC9-4C52-9D35-5282EECF319D}" type="presParOf" srcId="{E27E4BC3-3406-4586-A424-6D8339D80367}" destId="{A97DAE16-8CD7-4AF6-8975-E6CD367FA65B}" srcOrd="6" destOrd="0" presId="urn:microsoft.com/office/officeart/2005/8/layout/target3"/>
    <dgm:cxn modelId="{96FB1F7A-272A-40E5-82D3-0E364E06D99E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9" minVer="http://schemas.openxmlformats.org/drawingml/2006/diagram"/>
    </a:ext>
  </dgm:extLst>
</dgm:dataModel>
</file>

<file path=ppt/diagrams/data57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mercatique cherche-t-elle à répondre aux besoins des consommateurs ou à les influencer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 indicateur permet de mesurer la position concurrentielle d’un acteur sur le marché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55FD8016-8EE1-4CE9-9F09-FCA38BA93FEE}" type="presOf" srcId="{C07A8ED9-A261-47A3-88AD-BB8361E716B2}" destId="{F0494AC3-A1D5-4852-A226-9F53DF7C4EC1}" srcOrd="0" destOrd="0" presId="urn:microsoft.com/office/officeart/2005/8/layout/target3"/>
    <dgm:cxn modelId="{908DEB57-70FB-408B-8BC3-F5C46DA17DB9}" type="presOf" srcId="{BE447388-F2EF-4EC3-8AE8-C74284040016}" destId="{28823338-7FC1-46F6-97C0-2EB2D45A7C5E}" srcOrd="0" destOrd="0" presId="urn:microsoft.com/office/officeart/2005/8/layout/target3"/>
    <dgm:cxn modelId="{BA6752A9-4743-4FE9-AA78-327246D44827}" type="presOf" srcId="{76DA19B7-B60E-4206-A9E0-EAF963BDB699}" destId="{E27E4BC3-3406-4586-A424-6D8339D80367}" srcOrd="0" destOrd="0" presId="urn:microsoft.com/office/officeart/2005/8/layout/target3"/>
    <dgm:cxn modelId="{EF2318EE-7F4D-44F9-8957-A6BB7773E4A0}" type="presOf" srcId="{BE447388-F2EF-4EC3-8AE8-C74284040016}" destId="{43DB9156-75B7-461B-8BC8-CA5E6F5D47B0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BD4EDD3F-FD27-438E-9CA4-4143CFF7599A}" type="presOf" srcId="{C07A8ED9-A261-47A3-88AD-BB8361E716B2}" destId="{A97DAE16-8CD7-4AF6-8975-E6CD367FA65B}" srcOrd="1" destOrd="0" presId="urn:microsoft.com/office/officeart/2005/8/layout/target3"/>
    <dgm:cxn modelId="{EAB93695-9FE6-4A08-A2D9-3830949ACE84}" type="presParOf" srcId="{E27E4BC3-3406-4586-A424-6D8339D80367}" destId="{A73A7158-5E43-4C23-9876-FDD25D485A5E}" srcOrd="0" destOrd="0" presId="urn:microsoft.com/office/officeart/2005/8/layout/target3"/>
    <dgm:cxn modelId="{6B7201D3-A2A9-4251-A40A-861B11713354}" type="presParOf" srcId="{E27E4BC3-3406-4586-A424-6D8339D80367}" destId="{85A43DF5-748C-400D-B756-2E83E9E1C3E3}" srcOrd="1" destOrd="0" presId="urn:microsoft.com/office/officeart/2005/8/layout/target3"/>
    <dgm:cxn modelId="{E681299C-89E6-45C4-A65C-1BA8DA1CB31E}" type="presParOf" srcId="{E27E4BC3-3406-4586-A424-6D8339D80367}" destId="{F0494AC3-A1D5-4852-A226-9F53DF7C4EC1}" srcOrd="2" destOrd="0" presId="urn:microsoft.com/office/officeart/2005/8/layout/target3"/>
    <dgm:cxn modelId="{AEEC6CC0-55CA-488D-A141-67B57A966195}" type="presParOf" srcId="{E27E4BC3-3406-4586-A424-6D8339D80367}" destId="{60C77AD1-0EE1-4CEA-B8F7-ED332DC7E6E8}" srcOrd="3" destOrd="0" presId="urn:microsoft.com/office/officeart/2005/8/layout/target3"/>
    <dgm:cxn modelId="{1BD7704A-6513-44CB-BF8E-E8EF90DD5EB7}" type="presParOf" srcId="{E27E4BC3-3406-4586-A424-6D8339D80367}" destId="{31BDEA67-9C92-44DE-9518-F458CAA67B2F}" srcOrd="4" destOrd="0" presId="urn:microsoft.com/office/officeart/2005/8/layout/target3"/>
    <dgm:cxn modelId="{233EB006-E751-452A-AFE1-32E3C6EE1DF7}" type="presParOf" srcId="{E27E4BC3-3406-4586-A424-6D8339D80367}" destId="{28823338-7FC1-46F6-97C0-2EB2D45A7C5E}" srcOrd="5" destOrd="0" presId="urn:microsoft.com/office/officeart/2005/8/layout/target3"/>
    <dgm:cxn modelId="{7CCF916F-E3B3-4BE3-8A44-3F10283C3BBC}" type="presParOf" srcId="{E27E4BC3-3406-4586-A424-6D8339D80367}" destId="{A97DAE16-8CD7-4AF6-8975-E6CD367FA65B}" srcOrd="6" destOrd="0" presId="urn:microsoft.com/office/officeart/2005/8/layout/target3"/>
    <dgm:cxn modelId="{223F7920-B0FB-4784-95A5-E2126C540C8C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9" minVer="http://schemas.openxmlformats.org/drawingml/2006/diagram"/>
    </a:ext>
  </dgm:extLst>
</dgm:dataModel>
</file>

<file path=ppt/diagrams/data58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Le produit a-t-il un prix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400" b="1" dirty="0" smtClean="0"/>
            <a:t>Le coefficient d’élasticité d’une montre connectée </a:t>
          </a:r>
          <a:br>
            <a:rPr lang="fr-FR" sz="2400" b="1" dirty="0" smtClean="0"/>
          </a:br>
          <a:r>
            <a:rPr lang="fr-FR" sz="2400" b="1" dirty="0" smtClean="0"/>
            <a:t>est de - 1,2. </a:t>
          </a:r>
          <a:br>
            <a:rPr lang="fr-FR" sz="2400" b="1" dirty="0" smtClean="0"/>
          </a:br>
          <a:r>
            <a:rPr lang="fr-FR" sz="2400" b="1" dirty="0" smtClean="0"/>
            <a:t>Quel sera l’impact sur les ventes en volume en % </a:t>
          </a:r>
          <a:br>
            <a:rPr lang="fr-FR" sz="2400" b="1" dirty="0" smtClean="0"/>
          </a:br>
          <a:r>
            <a:rPr lang="fr-FR" sz="2400" b="1" dirty="0" smtClean="0"/>
            <a:t>si le prix baisse de 10 %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18333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83013810-D568-468B-8EC9-649774C53616}" type="presOf" srcId="{BE447388-F2EF-4EC3-8AE8-C74284040016}" destId="{28823338-7FC1-46F6-97C0-2EB2D45A7C5E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FCD3A0A5-2392-4CE1-B795-FE94DBF87004}" type="presOf" srcId="{BE447388-F2EF-4EC3-8AE8-C74284040016}" destId="{43DB9156-75B7-461B-8BC8-CA5E6F5D47B0}" srcOrd="1" destOrd="0" presId="urn:microsoft.com/office/officeart/2005/8/layout/target3"/>
    <dgm:cxn modelId="{F4DA70EB-E93B-4661-9FF0-221EC88B7E4A}" type="presOf" srcId="{76DA19B7-B60E-4206-A9E0-EAF963BDB699}" destId="{E27E4BC3-3406-4586-A424-6D8339D80367}" srcOrd="0" destOrd="0" presId="urn:microsoft.com/office/officeart/2005/8/layout/target3"/>
    <dgm:cxn modelId="{70F3F51A-90F9-4155-8B9E-638AE8763186}" type="presOf" srcId="{C07A8ED9-A261-47A3-88AD-BB8361E716B2}" destId="{A97DAE16-8CD7-4AF6-8975-E6CD367FA65B}" srcOrd="1" destOrd="0" presId="urn:microsoft.com/office/officeart/2005/8/layout/target3"/>
    <dgm:cxn modelId="{BBCB4165-DA92-4C1E-B4C8-44F20D591498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5FB68463-429F-42D5-898F-270AE0183904}" type="presParOf" srcId="{E27E4BC3-3406-4586-A424-6D8339D80367}" destId="{A73A7158-5E43-4C23-9876-FDD25D485A5E}" srcOrd="0" destOrd="0" presId="urn:microsoft.com/office/officeart/2005/8/layout/target3"/>
    <dgm:cxn modelId="{09729EEE-4E3E-43C1-BDFC-2404AF3386AF}" type="presParOf" srcId="{E27E4BC3-3406-4586-A424-6D8339D80367}" destId="{85A43DF5-748C-400D-B756-2E83E9E1C3E3}" srcOrd="1" destOrd="0" presId="urn:microsoft.com/office/officeart/2005/8/layout/target3"/>
    <dgm:cxn modelId="{BA089F42-B02A-4BD5-91F8-2AE620CEE41B}" type="presParOf" srcId="{E27E4BC3-3406-4586-A424-6D8339D80367}" destId="{F0494AC3-A1D5-4852-A226-9F53DF7C4EC1}" srcOrd="2" destOrd="0" presId="urn:microsoft.com/office/officeart/2005/8/layout/target3"/>
    <dgm:cxn modelId="{F01C807D-EE04-4344-BAAE-2435DE76CC33}" type="presParOf" srcId="{E27E4BC3-3406-4586-A424-6D8339D80367}" destId="{60C77AD1-0EE1-4CEA-B8F7-ED332DC7E6E8}" srcOrd="3" destOrd="0" presId="urn:microsoft.com/office/officeart/2005/8/layout/target3"/>
    <dgm:cxn modelId="{AC61EF9D-879F-4FAD-B6BC-0E6FD543560F}" type="presParOf" srcId="{E27E4BC3-3406-4586-A424-6D8339D80367}" destId="{31BDEA67-9C92-44DE-9518-F458CAA67B2F}" srcOrd="4" destOrd="0" presId="urn:microsoft.com/office/officeart/2005/8/layout/target3"/>
    <dgm:cxn modelId="{64E5AE91-F95E-4C98-9826-F0429609F0DF}" type="presParOf" srcId="{E27E4BC3-3406-4586-A424-6D8339D80367}" destId="{28823338-7FC1-46F6-97C0-2EB2D45A7C5E}" srcOrd="5" destOrd="0" presId="urn:microsoft.com/office/officeart/2005/8/layout/target3"/>
    <dgm:cxn modelId="{0D648DCE-F2FB-4C13-A9B2-870EA0454885}" type="presParOf" srcId="{E27E4BC3-3406-4586-A424-6D8339D80367}" destId="{A97DAE16-8CD7-4AF6-8975-E6CD367FA65B}" srcOrd="6" destOrd="0" presId="urn:microsoft.com/office/officeart/2005/8/layout/target3"/>
    <dgm:cxn modelId="{D9FE9556-9A01-4303-83CB-6CB9C3D5530F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0" minVer="http://schemas.openxmlformats.org/drawingml/2006/diagram"/>
    </a:ext>
  </dgm:extLst>
</dgm:dataModel>
</file>

<file path=ppt/diagrams/data59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Le produit a-t-il un prix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400" b="1" dirty="0" smtClean="0"/>
            <a:t>Le coefficient d’élasticité d’une montre connectée </a:t>
          </a:r>
          <a:br>
            <a:rPr lang="fr-FR" sz="2400" b="1" dirty="0" smtClean="0"/>
          </a:br>
          <a:r>
            <a:rPr lang="fr-FR" sz="2400" b="1" dirty="0" smtClean="0"/>
            <a:t>est de - 1,2. </a:t>
          </a:r>
          <a:br>
            <a:rPr lang="fr-FR" sz="2400" b="1" dirty="0" smtClean="0"/>
          </a:br>
          <a:r>
            <a:rPr lang="fr-FR" sz="2400" b="1" dirty="0" smtClean="0"/>
            <a:t>Quel sera l’impact sur les ventes en volume en % </a:t>
          </a:r>
          <a:br>
            <a:rPr lang="fr-FR" sz="2400" b="1" dirty="0" smtClean="0"/>
          </a:br>
          <a:r>
            <a:rPr lang="fr-FR" sz="2400" b="1" dirty="0" smtClean="0"/>
            <a:t>si le prix baisse de 10 %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CCAD7DC4-4773-4EAB-B486-29D66F14797E}" type="presOf" srcId="{C07A8ED9-A261-47A3-88AD-BB8361E716B2}" destId="{F0494AC3-A1D5-4852-A226-9F53DF7C4EC1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B8F65C8D-6568-4365-B594-A2D2A5A396AB}" type="presOf" srcId="{BE447388-F2EF-4EC3-8AE8-C74284040016}" destId="{43DB9156-75B7-461B-8BC8-CA5E6F5D47B0}" srcOrd="1" destOrd="0" presId="urn:microsoft.com/office/officeart/2005/8/layout/target3"/>
    <dgm:cxn modelId="{B726A088-1379-409E-9871-79C8F6E01071}" type="presOf" srcId="{76DA19B7-B60E-4206-A9E0-EAF963BDB699}" destId="{E27E4BC3-3406-4586-A424-6D8339D80367}" srcOrd="0" destOrd="0" presId="urn:microsoft.com/office/officeart/2005/8/layout/target3"/>
    <dgm:cxn modelId="{BBF60E9F-1563-429E-9825-C4F0464A296F}" type="presOf" srcId="{BE447388-F2EF-4EC3-8AE8-C74284040016}" destId="{28823338-7FC1-46F6-97C0-2EB2D45A7C5E}" srcOrd="0" destOrd="0" presId="urn:microsoft.com/office/officeart/2005/8/layout/target3"/>
    <dgm:cxn modelId="{949BF2F6-1F2A-425F-B5F7-44640E7C1444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2C744889-BC0B-4159-BF2E-DD6F85B7D59A}" type="presParOf" srcId="{E27E4BC3-3406-4586-A424-6D8339D80367}" destId="{A73A7158-5E43-4C23-9876-FDD25D485A5E}" srcOrd="0" destOrd="0" presId="urn:microsoft.com/office/officeart/2005/8/layout/target3"/>
    <dgm:cxn modelId="{0D546675-9DE4-4509-90D2-FA9643990B49}" type="presParOf" srcId="{E27E4BC3-3406-4586-A424-6D8339D80367}" destId="{85A43DF5-748C-400D-B756-2E83E9E1C3E3}" srcOrd="1" destOrd="0" presId="urn:microsoft.com/office/officeart/2005/8/layout/target3"/>
    <dgm:cxn modelId="{79E0054D-A2E8-484D-9514-D37D905DF7D2}" type="presParOf" srcId="{E27E4BC3-3406-4586-A424-6D8339D80367}" destId="{F0494AC3-A1D5-4852-A226-9F53DF7C4EC1}" srcOrd="2" destOrd="0" presId="urn:microsoft.com/office/officeart/2005/8/layout/target3"/>
    <dgm:cxn modelId="{465FF35C-DB4A-4903-9BE6-D25658ACB8C6}" type="presParOf" srcId="{E27E4BC3-3406-4586-A424-6D8339D80367}" destId="{60C77AD1-0EE1-4CEA-B8F7-ED332DC7E6E8}" srcOrd="3" destOrd="0" presId="urn:microsoft.com/office/officeart/2005/8/layout/target3"/>
    <dgm:cxn modelId="{6399F823-721A-4943-BC52-4478F74CDD64}" type="presParOf" srcId="{E27E4BC3-3406-4586-A424-6D8339D80367}" destId="{31BDEA67-9C92-44DE-9518-F458CAA67B2F}" srcOrd="4" destOrd="0" presId="urn:microsoft.com/office/officeart/2005/8/layout/target3"/>
    <dgm:cxn modelId="{866D0939-8561-4384-8349-BCD496B36408}" type="presParOf" srcId="{E27E4BC3-3406-4586-A424-6D8339D80367}" destId="{28823338-7FC1-46F6-97C0-2EB2D45A7C5E}" srcOrd="5" destOrd="0" presId="urn:microsoft.com/office/officeart/2005/8/layout/target3"/>
    <dgm:cxn modelId="{2F87FCB9-3F40-4342-BD6C-5116F131CD10}" type="presParOf" srcId="{E27E4BC3-3406-4586-A424-6D8339D80367}" destId="{A97DAE16-8CD7-4AF6-8975-E6CD367FA65B}" srcOrd="6" destOrd="0" presId="urn:microsoft.com/office/officeart/2005/8/layout/target3"/>
    <dgm:cxn modelId="{A611C081-C572-4914-915F-3F9AD295DBCB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Le consommateur est-il toujours rationnel dans ses choix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Quelles sont les composantes de </a:t>
          </a:r>
          <a:br>
            <a:rPr lang="fr-FR" sz="2800" b="1" dirty="0" smtClean="0"/>
          </a:br>
          <a:r>
            <a:rPr lang="fr-FR" sz="2800" b="1" dirty="0" smtClean="0"/>
            <a:t>la valeur perçue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7C992C45-80C0-4118-9A3C-27EDB7DDE598}" type="presOf" srcId="{BE447388-F2EF-4EC3-8AE8-C74284040016}" destId="{43DB9156-75B7-461B-8BC8-CA5E6F5D47B0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E09E80CA-882B-4270-9D4A-F527DAA2C7EF}" type="presOf" srcId="{C07A8ED9-A261-47A3-88AD-BB8361E716B2}" destId="{F0494AC3-A1D5-4852-A226-9F53DF7C4EC1}" srcOrd="0" destOrd="0" presId="urn:microsoft.com/office/officeart/2005/8/layout/target3"/>
    <dgm:cxn modelId="{63C26ECE-EF65-4E99-A085-7CE0E3A811D4}" type="presOf" srcId="{BE447388-F2EF-4EC3-8AE8-C74284040016}" destId="{28823338-7FC1-46F6-97C0-2EB2D45A7C5E}" srcOrd="0" destOrd="0" presId="urn:microsoft.com/office/officeart/2005/8/layout/target3"/>
    <dgm:cxn modelId="{CCD247F4-53E7-4EC8-B36A-C7BC75D801A2}" type="presOf" srcId="{76DA19B7-B60E-4206-A9E0-EAF963BDB699}" destId="{E27E4BC3-3406-4586-A424-6D8339D80367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3DFF0612-626A-46FF-B813-543EC1F5548A}" type="presOf" srcId="{C07A8ED9-A261-47A3-88AD-BB8361E716B2}" destId="{A97DAE16-8CD7-4AF6-8975-E6CD367FA65B}" srcOrd="1" destOrd="0" presId="urn:microsoft.com/office/officeart/2005/8/layout/target3"/>
    <dgm:cxn modelId="{DE9C7007-41E2-4AF9-84A3-1EFF1013EFEB}" type="presParOf" srcId="{E27E4BC3-3406-4586-A424-6D8339D80367}" destId="{A73A7158-5E43-4C23-9876-FDD25D485A5E}" srcOrd="0" destOrd="0" presId="urn:microsoft.com/office/officeart/2005/8/layout/target3"/>
    <dgm:cxn modelId="{1E0E7D56-496A-42F2-A461-1D1463E59A54}" type="presParOf" srcId="{E27E4BC3-3406-4586-A424-6D8339D80367}" destId="{85A43DF5-748C-400D-B756-2E83E9E1C3E3}" srcOrd="1" destOrd="0" presId="urn:microsoft.com/office/officeart/2005/8/layout/target3"/>
    <dgm:cxn modelId="{C287DC40-AF52-47F1-B1E1-35E785D25CF2}" type="presParOf" srcId="{E27E4BC3-3406-4586-A424-6D8339D80367}" destId="{F0494AC3-A1D5-4852-A226-9F53DF7C4EC1}" srcOrd="2" destOrd="0" presId="urn:microsoft.com/office/officeart/2005/8/layout/target3"/>
    <dgm:cxn modelId="{4F46D602-DEC5-4DCC-A8BB-62258DCD7113}" type="presParOf" srcId="{E27E4BC3-3406-4586-A424-6D8339D80367}" destId="{60C77AD1-0EE1-4CEA-B8F7-ED332DC7E6E8}" srcOrd="3" destOrd="0" presId="urn:microsoft.com/office/officeart/2005/8/layout/target3"/>
    <dgm:cxn modelId="{FE1423FC-02BE-4C63-B9F5-81083AEBBC8A}" type="presParOf" srcId="{E27E4BC3-3406-4586-A424-6D8339D80367}" destId="{31BDEA67-9C92-44DE-9518-F458CAA67B2F}" srcOrd="4" destOrd="0" presId="urn:microsoft.com/office/officeart/2005/8/layout/target3"/>
    <dgm:cxn modelId="{8CCB837A-13D4-45C7-8471-8FAE700F65D6}" type="presParOf" srcId="{E27E4BC3-3406-4586-A424-6D8339D80367}" destId="{28823338-7FC1-46F6-97C0-2EB2D45A7C5E}" srcOrd="5" destOrd="0" presId="urn:microsoft.com/office/officeart/2005/8/layout/target3"/>
    <dgm:cxn modelId="{27ED5936-6641-4CA8-9F26-CDC8B5C833FC}" type="presParOf" srcId="{E27E4BC3-3406-4586-A424-6D8339D80367}" destId="{A97DAE16-8CD7-4AF6-8975-E6CD367FA65B}" srcOrd="6" destOrd="0" presId="urn:microsoft.com/office/officeart/2005/8/layout/target3"/>
    <dgm:cxn modelId="{BC31689B-495C-4D12-9239-A6B50C0EB165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60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Le produit a-t-il un prix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400" b="1" dirty="0" smtClean="0"/>
            <a:t>Le coefficient d’élasticité d’une montre connectée </a:t>
          </a:r>
          <a:br>
            <a:rPr lang="fr-FR" sz="2400" b="1" dirty="0" smtClean="0"/>
          </a:br>
          <a:r>
            <a:rPr lang="fr-FR" sz="2400" b="1" dirty="0" smtClean="0"/>
            <a:t>est de - 1,2. </a:t>
          </a:r>
          <a:br>
            <a:rPr lang="fr-FR" sz="2400" b="1" dirty="0" smtClean="0"/>
          </a:br>
          <a:r>
            <a:rPr lang="fr-FR" sz="2400" b="1" dirty="0" smtClean="0"/>
            <a:t>Quel sera l’impact sur les ventes en volume en % </a:t>
          </a:r>
          <a:br>
            <a:rPr lang="fr-FR" sz="2400" b="1" dirty="0" smtClean="0"/>
          </a:br>
          <a:r>
            <a:rPr lang="fr-FR" sz="2400" b="1" dirty="0" smtClean="0"/>
            <a:t>si le prix baisse de 10 %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C04E5188-A5CD-4B5E-ABE3-B8F2BE8EEAB4}" type="presOf" srcId="{BE447388-F2EF-4EC3-8AE8-C74284040016}" destId="{28823338-7FC1-46F6-97C0-2EB2D45A7C5E}" srcOrd="0" destOrd="0" presId="urn:microsoft.com/office/officeart/2005/8/layout/target3"/>
    <dgm:cxn modelId="{0B4D5816-47CB-427F-9B27-D9E85E826BED}" type="presOf" srcId="{C07A8ED9-A261-47A3-88AD-BB8361E716B2}" destId="{F0494AC3-A1D5-4852-A226-9F53DF7C4EC1}" srcOrd="0" destOrd="0" presId="urn:microsoft.com/office/officeart/2005/8/layout/target3"/>
    <dgm:cxn modelId="{1670CFCC-DBE3-4EBD-B976-41D44EA60241}" type="presOf" srcId="{BE447388-F2EF-4EC3-8AE8-C74284040016}" destId="{43DB9156-75B7-461B-8BC8-CA5E6F5D47B0}" srcOrd="1" destOrd="0" presId="urn:microsoft.com/office/officeart/2005/8/layout/target3"/>
    <dgm:cxn modelId="{C27E20D7-AB0E-4856-B3A7-049F365D0D0B}" type="presOf" srcId="{76DA19B7-B60E-4206-A9E0-EAF963BDB699}" destId="{E27E4BC3-3406-4586-A424-6D8339D80367}" srcOrd="0" destOrd="0" presId="urn:microsoft.com/office/officeart/2005/8/layout/target3"/>
    <dgm:cxn modelId="{C033F146-6730-4574-8741-959CE7250B96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DF35C306-C45F-494A-8CC9-CBAD14D43FAB}" type="presParOf" srcId="{E27E4BC3-3406-4586-A424-6D8339D80367}" destId="{A73A7158-5E43-4C23-9876-FDD25D485A5E}" srcOrd="0" destOrd="0" presId="urn:microsoft.com/office/officeart/2005/8/layout/target3"/>
    <dgm:cxn modelId="{7FC72BBB-1113-45BA-8C47-FE14D5B9573D}" type="presParOf" srcId="{E27E4BC3-3406-4586-A424-6D8339D80367}" destId="{85A43DF5-748C-400D-B756-2E83E9E1C3E3}" srcOrd="1" destOrd="0" presId="urn:microsoft.com/office/officeart/2005/8/layout/target3"/>
    <dgm:cxn modelId="{417DDA7E-22A4-4891-951E-98FF9C145F51}" type="presParOf" srcId="{E27E4BC3-3406-4586-A424-6D8339D80367}" destId="{F0494AC3-A1D5-4852-A226-9F53DF7C4EC1}" srcOrd="2" destOrd="0" presId="urn:microsoft.com/office/officeart/2005/8/layout/target3"/>
    <dgm:cxn modelId="{372CF334-36B2-4FEB-A33D-822579F13113}" type="presParOf" srcId="{E27E4BC3-3406-4586-A424-6D8339D80367}" destId="{60C77AD1-0EE1-4CEA-B8F7-ED332DC7E6E8}" srcOrd="3" destOrd="0" presId="urn:microsoft.com/office/officeart/2005/8/layout/target3"/>
    <dgm:cxn modelId="{B56CA15B-CFE3-4972-93A2-82A60D1C7DE4}" type="presParOf" srcId="{E27E4BC3-3406-4586-A424-6D8339D80367}" destId="{31BDEA67-9C92-44DE-9518-F458CAA67B2F}" srcOrd="4" destOrd="0" presId="urn:microsoft.com/office/officeart/2005/8/layout/target3"/>
    <dgm:cxn modelId="{53065063-8A30-4997-90AF-BD3FA9C92F89}" type="presParOf" srcId="{E27E4BC3-3406-4586-A424-6D8339D80367}" destId="{28823338-7FC1-46F6-97C0-2EB2D45A7C5E}" srcOrd="5" destOrd="0" presId="urn:microsoft.com/office/officeart/2005/8/layout/target3"/>
    <dgm:cxn modelId="{7DD740E9-B645-4FB6-B58E-7639DDC1DB75}" type="presParOf" srcId="{E27E4BC3-3406-4586-A424-6D8339D80367}" destId="{A97DAE16-8CD7-4AF6-8975-E6CD367FA65B}" srcOrd="6" destOrd="0" presId="urn:microsoft.com/office/officeart/2005/8/layout/target3"/>
    <dgm:cxn modelId="{F16F1994-4C5F-4CA3-83A3-B3AA38C7373C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61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Le produit a-t-il un prix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400" b="1" dirty="0" smtClean="0"/>
            <a:t>Le coefficient d’élasticité d’une montre connectée </a:t>
          </a:r>
          <a:br>
            <a:rPr lang="fr-FR" sz="2400" b="1" dirty="0" smtClean="0"/>
          </a:br>
          <a:r>
            <a:rPr lang="fr-FR" sz="2400" b="1" dirty="0" smtClean="0"/>
            <a:t>est de - 1,2. </a:t>
          </a:r>
          <a:br>
            <a:rPr lang="fr-FR" sz="2400" b="1" dirty="0" smtClean="0"/>
          </a:br>
          <a:r>
            <a:rPr lang="fr-FR" sz="2400" b="1" dirty="0" smtClean="0"/>
            <a:t>Quel sera l’impact sur les ventes en volume en % </a:t>
          </a:r>
          <a:br>
            <a:rPr lang="fr-FR" sz="2400" b="1" dirty="0" smtClean="0"/>
          </a:br>
          <a:r>
            <a:rPr lang="fr-FR" sz="2400" b="1" dirty="0" smtClean="0"/>
            <a:t>si le prix baisse de 10 %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71C2DC03-18CF-4F7D-9762-D487CFFE8365}" type="presOf" srcId="{76DA19B7-B60E-4206-A9E0-EAF963BDB699}" destId="{E27E4BC3-3406-4586-A424-6D8339D80367}" srcOrd="0" destOrd="0" presId="urn:microsoft.com/office/officeart/2005/8/layout/target3"/>
    <dgm:cxn modelId="{315F877A-4625-4D63-B391-E7FFD33A0F30}" type="presOf" srcId="{BE447388-F2EF-4EC3-8AE8-C74284040016}" destId="{28823338-7FC1-46F6-97C0-2EB2D45A7C5E}" srcOrd="0" destOrd="0" presId="urn:microsoft.com/office/officeart/2005/8/layout/target3"/>
    <dgm:cxn modelId="{D96D6449-DD40-4FAE-8DD3-AB9B793B1A3D}" type="presOf" srcId="{C07A8ED9-A261-47A3-88AD-BB8361E716B2}" destId="{F0494AC3-A1D5-4852-A226-9F53DF7C4EC1}" srcOrd="0" destOrd="0" presId="urn:microsoft.com/office/officeart/2005/8/layout/target3"/>
    <dgm:cxn modelId="{B2ACE680-1489-4ED5-9EEB-97EB6F8789B6}" type="presOf" srcId="{C07A8ED9-A261-47A3-88AD-BB8361E716B2}" destId="{A97DAE16-8CD7-4AF6-8975-E6CD367FA65B}" srcOrd="1" destOrd="0" presId="urn:microsoft.com/office/officeart/2005/8/layout/target3"/>
    <dgm:cxn modelId="{C7ABFFB9-0C3C-4D0B-ABA2-861F9147DC79}" type="presOf" srcId="{BE447388-F2EF-4EC3-8AE8-C74284040016}" destId="{43DB9156-75B7-461B-8BC8-CA5E6F5D47B0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214D0088-B4C5-4863-A560-8026F8D85456}" type="presParOf" srcId="{E27E4BC3-3406-4586-A424-6D8339D80367}" destId="{A73A7158-5E43-4C23-9876-FDD25D485A5E}" srcOrd="0" destOrd="0" presId="urn:microsoft.com/office/officeart/2005/8/layout/target3"/>
    <dgm:cxn modelId="{54A3AB94-5231-4F0A-A86A-D343EFE884C0}" type="presParOf" srcId="{E27E4BC3-3406-4586-A424-6D8339D80367}" destId="{85A43DF5-748C-400D-B756-2E83E9E1C3E3}" srcOrd="1" destOrd="0" presId="urn:microsoft.com/office/officeart/2005/8/layout/target3"/>
    <dgm:cxn modelId="{9C4A6CB6-D470-45CE-83E2-6DD5F538B586}" type="presParOf" srcId="{E27E4BC3-3406-4586-A424-6D8339D80367}" destId="{F0494AC3-A1D5-4852-A226-9F53DF7C4EC1}" srcOrd="2" destOrd="0" presId="urn:microsoft.com/office/officeart/2005/8/layout/target3"/>
    <dgm:cxn modelId="{0A6538EC-1BF2-46DB-B205-3959A5FEC57A}" type="presParOf" srcId="{E27E4BC3-3406-4586-A424-6D8339D80367}" destId="{60C77AD1-0EE1-4CEA-B8F7-ED332DC7E6E8}" srcOrd="3" destOrd="0" presId="urn:microsoft.com/office/officeart/2005/8/layout/target3"/>
    <dgm:cxn modelId="{28DC7EB4-B705-40ED-84C2-BF7630DF298A}" type="presParOf" srcId="{E27E4BC3-3406-4586-A424-6D8339D80367}" destId="{31BDEA67-9C92-44DE-9518-F458CAA67B2F}" srcOrd="4" destOrd="0" presId="urn:microsoft.com/office/officeart/2005/8/layout/target3"/>
    <dgm:cxn modelId="{AACF02B6-CBDC-4A80-B1D8-EC656495238F}" type="presParOf" srcId="{E27E4BC3-3406-4586-A424-6D8339D80367}" destId="{28823338-7FC1-46F6-97C0-2EB2D45A7C5E}" srcOrd="5" destOrd="0" presId="urn:microsoft.com/office/officeart/2005/8/layout/target3"/>
    <dgm:cxn modelId="{8EC702D2-3DB9-4062-B441-D8553E2F814A}" type="presParOf" srcId="{E27E4BC3-3406-4586-A424-6D8339D80367}" destId="{A97DAE16-8CD7-4AF6-8975-E6CD367FA65B}" srcOrd="6" destOrd="0" presId="urn:microsoft.com/office/officeart/2005/8/layout/target3"/>
    <dgm:cxn modelId="{E8277DAD-E169-4064-B8C8-35367318AFB2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62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Le produit a-t-il un prix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400" b="1" dirty="0" smtClean="0"/>
            <a:t>Le coût de revient d’un produit est de 10 €.</a:t>
          </a:r>
          <a:br>
            <a:rPr lang="fr-FR" sz="2400" b="1" dirty="0" smtClean="0"/>
          </a:br>
          <a:r>
            <a:rPr lang="fr-FR" sz="2400" b="1" dirty="0" smtClean="0"/>
            <a:t>Le producteur applique un taux de marge de 50 %.</a:t>
          </a:r>
          <a:br>
            <a:rPr lang="fr-FR" sz="2400" b="1" dirty="0" smtClean="0"/>
          </a:br>
          <a:r>
            <a:rPr lang="fr-FR" sz="2400" b="1" dirty="0" smtClean="0"/>
            <a:t>Il vend ses produits en direct au consommateur. La TVA est de 20 %. Déterminez le prix de vente public.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18333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4A70DF63-33DD-4280-9497-30D049343871}" type="presOf" srcId="{C07A8ED9-A261-47A3-88AD-BB8361E716B2}" destId="{A97DAE16-8CD7-4AF6-8975-E6CD367FA65B}" srcOrd="1" destOrd="0" presId="urn:microsoft.com/office/officeart/2005/8/layout/target3"/>
    <dgm:cxn modelId="{70829843-0596-4D7A-8E07-3177E9C9B87E}" type="presOf" srcId="{C07A8ED9-A261-47A3-88AD-BB8361E716B2}" destId="{F0494AC3-A1D5-4852-A226-9F53DF7C4EC1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7C3F1283-3087-4DF4-A1A9-BB5DE2B11877}" type="presOf" srcId="{BE447388-F2EF-4EC3-8AE8-C74284040016}" destId="{28823338-7FC1-46F6-97C0-2EB2D45A7C5E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53AB00C6-9DB3-47AC-BA8C-02690E0A2F41}" type="presOf" srcId="{76DA19B7-B60E-4206-A9E0-EAF963BDB699}" destId="{E27E4BC3-3406-4586-A424-6D8339D80367}" srcOrd="0" destOrd="0" presId="urn:microsoft.com/office/officeart/2005/8/layout/target3"/>
    <dgm:cxn modelId="{5D848751-CDE6-4699-A4D2-F2915552007C}" type="presOf" srcId="{BE447388-F2EF-4EC3-8AE8-C74284040016}" destId="{43DB9156-75B7-461B-8BC8-CA5E6F5D47B0}" srcOrd="1" destOrd="0" presId="urn:microsoft.com/office/officeart/2005/8/layout/target3"/>
    <dgm:cxn modelId="{03DCE0D0-C3C2-4264-BE47-CB30A757A942}" type="presParOf" srcId="{E27E4BC3-3406-4586-A424-6D8339D80367}" destId="{A73A7158-5E43-4C23-9876-FDD25D485A5E}" srcOrd="0" destOrd="0" presId="urn:microsoft.com/office/officeart/2005/8/layout/target3"/>
    <dgm:cxn modelId="{5B1C7770-5F20-4391-B3B5-FF771EB456F4}" type="presParOf" srcId="{E27E4BC3-3406-4586-A424-6D8339D80367}" destId="{85A43DF5-748C-400D-B756-2E83E9E1C3E3}" srcOrd="1" destOrd="0" presId="urn:microsoft.com/office/officeart/2005/8/layout/target3"/>
    <dgm:cxn modelId="{4CDC3ED0-F62F-4B75-8779-56920064FB13}" type="presParOf" srcId="{E27E4BC3-3406-4586-A424-6D8339D80367}" destId="{F0494AC3-A1D5-4852-A226-9F53DF7C4EC1}" srcOrd="2" destOrd="0" presId="urn:microsoft.com/office/officeart/2005/8/layout/target3"/>
    <dgm:cxn modelId="{22E99138-C42D-4DCD-8432-FA30BE66F44C}" type="presParOf" srcId="{E27E4BC3-3406-4586-A424-6D8339D80367}" destId="{60C77AD1-0EE1-4CEA-B8F7-ED332DC7E6E8}" srcOrd="3" destOrd="0" presId="urn:microsoft.com/office/officeart/2005/8/layout/target3"/>
    <dgm:cxn modelId="{D489EEC7-FA65-4177-A33A-24FAC3C2A8FA}" type="presParOf" srcId="{E27E4BC3-3406-4586-A424-6D8339D80367}" destId="{31BDEA67-9C92-44DE-9518-F458CAA67B2F}" srcOrd="4" destOrd="0" presId="urn:microsoft.com/office/officeart/2005/8/layout/target3"/>
    <dgm:cxn modelId="{92FE1976-B4B8-49A1-9D5C-230B1362E126}" type="presParOf" srcId="{E27E4BC3-3406-4586-A424-6D8339D80367}" destId="{28823338-7FC1-46F6-97C0-2EB2D45A7C5E}" srcOrd="5" destOrd="0" presId="urn:microsoft.com/office/officeart/2005/8/layout/target3"/>
    <dgm:cxn modelId="{66526897-0119-408B-B27E-98D0E9771970}" type="presParOf" srcId="{E27E4BC3-3406-4586-A424-6D8339D80367}" destId="{A97DAE16-8CD7-4AF6-8975-E6CD367FA65B}" srcOrd="6" destOrd="0" presId="urn:microsoft.com/office/officeart/2005/8/layout/target3"/>
    <dgm:cxn modelId="{DE0CED52-F576-41B4-B232-D2A05EEED652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0" minVer="http://schemas.openxmlformats.org/drawingml/2006/diagram"/>
    </a:ext>
  </dgm:extLst>
</dgm:dataModel>
</file>

<file path=ppt/diagrams/data63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Le produit a-t-il un prix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400" b="1" dirty="0" smtClean="0"/>
            <a:t>Le coût de revient d’un produit est de 10 €.</a:t>
          </a:r>
          <a:br>
            <a:rPr lang="fr-FR" sz="2400" b="1" dirty="0" smtClean="0"/>
          </a:br>
          <a:r>
            <a:rPr lang="fr-FR" sz="2400" b="1" dirty="0" smtClean="0"/>
            <a:t>Le producteur applique un taux de marge de 50 %.</a:t>
          </a:r>
          <a:br>
            <a:rPr lang="fr-FR" sz="2400" b="1" dirty="0" smtClean="0"/>
          </a:br>
          <a:r>
            <a:rPr lang="fr-FR" sz="2400" b="1" dirty="0" smtClean="0"/>
            <a:t>Il vend ses produits en direct au consommateur. La TVA est de 20 %. Déterminez le prix de vente public.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2FC504EE-119C-468E-80CB-E3D615897206}" type="presOf" srcId="{BE447388-F2EF-4EC3-8AE8-C74284040016}" destId="{28823338-7FC1-46F6-97C0-2EB2D45A7C5E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93D71A92-1ED8-4871-8FFE-A62D4E210A09}" type="presOf" srcId="{BE447388-F2EF-4EC3-8AE8-C74284040016}" destId="{43DB9156-75B7-461B-8BC8-CA5E6F5D47B0}" srcOrd="1" destOrd="0" presId="urn:microsoft.com/office/officeart/2005/8/layout/target3"/>
    <dgm:cxn modelId="{619B1CDB-391F-4545-82A7-BAC65A9A6408}" type="presOf" srcId="{C07A8ED9-A261-47A3-88AD-BB8361E716B2}" destId="{A97DAE16-8CD7-4AF6-8975-E6CD367FA65B}" srcOrd="1" destOrd="0" presId="urn:microsoft.com/office/officeart/2005/8/layout/target3"/>
    <dgm:cxn modelId="{6DC15040-9CB6-494D-83C5-D6A1E5472354}" type="presOf" srcId="{76DA19B7-B60E-4206-A9E0-EAF963BDB699}" destId="{E27E4BC3-3406-4586-A424-6D8339D80367}" srcOrd="0" destOrd="0" presId="urn:microsoft.com/office/officeart/2005/8/layout/target3"/>
    <dgm:cxn modelId="{CD6CEF6C-8123-472D-9A40-87E8E038E60C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BD8817A7-8E1A-4EF0-A6C4-C3E50DBD26EB}" type="presParOf" srcId="{E27E4BC3-3406-4586-A424-6D8339D80367}" destId="{A73A7158-5E43-4C23-9876-FDD25D485A5E}" srcOrd="0" destOrd="0" presId="urn:microsoft.com/office/officeart/2005/8/layout/target3"/>
    <dgm:cxn modelId="{CE3A032C-4438-4E62-AB61-87A7B9BFA859}" type="presParOf" srcId="{E27E4BC3-3406-4586-A424-6D8339D80367}" destId="{85A43DF5-748C-400D-B756-2E83E9E1C3E3}" srcOrd="1" destOrd="0" presId="urn:microsoft.com/office/officeart/2005/8/layout/target3"/>
    <dgm:cxn modelId="{506DFC61-ED64-401A-BCAE-3D66FA94B96D}" type="presParOf" srcId="{E27E4BC3-3406-4586-A424-6D8339D80367}" destId="{F0494AC3-A1D5-4852-A226-9F53DF7C4EC1}" srcOrd="2" destOrd="0" presId="urn:microsoft.com/office/officeart/2005/8/layout/target3"/>
    <dgm:cxn modelId="{BC4FF2FB-116E-4E77-BCE3-200C6CCD37FB}" type="presParOf" srcId="{E27E4BC3-3406-4586-A424-6D8339D80367}" destId="{60C77AD1-0EE1-4CEA-B8F7-ED332DC7E6E8}" srcOrd="3" destOrd="0" presId="urn:microsoft.com/office/officeart/2005/8/layout/target3"/>
    <dgm:cxn modelId="{6988892B-2F96-497C-98AE-245971EB4F60}" type="presParOf" srcId="{E27E4BC3-3406-4586-A424-6D8339D80367}" destId="{31BDEA67-9C92-44DE-9518-F458CAA67B2F}" srcOrd="4" destOrd="0" presId="urn:microsoft.com/office/officeart/2005/8/layout/target3"/>
    <dgm:cxn modelId="{A5D03295-4C2D-4301-8342-55FD557D1A1C}" type="presParOf" srcId="{E27E4BC3-3406-4586-A424-6D8339D80367}" destId="{28823338-7FC1-46F6-97C0-2EB2D45A7C5E}" srcOrd="5" destOrd="0" presId="urn:microsoft.com/office/officeart/2005/8/layout/target3"/>
    <dgm:cxn modelId="{A7F8055D-7E79-489C-99CC-5FD99CDEED39}" type="presParOf" srcId="{E27E4BC3-3406-4586-A424-6D8339D80367}" destId="{A97DAE16-8CD7-4AF6-8975-E6CD367FA65B}" srcOrd="6" destOrd="0" presId="urn:microsoft.com/office/officeart/2005/8/layout/target3"/>
    <dgm:cxn modelId="{2004688E-A1E2-4607-B005-64FE16737206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64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Le produit a-t-il un prix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400" b="1" dirty="0" smtClean="0"/>
            <a:t>Le coût de revient d’un produit est de 10 €.</a:t>
          </a:r>
          <a:br>
            <a:rPr lang="fr-FR" sz="2400" b="1" dirty="0" smtClean="0"/>
          </a:br>
          <a:r>
            <a:rPr lang="fr-FR" sz="2400" b="1" dirty="0" smtClean="0"/>
            <a:t>Le producteur applique un taux de marge de 50 %.</a:t>
          </a:r>
          <a:br>
            <a:rPr lang="fr-FR" sz="2400" b="1" dirty="0" smtClean="0"/>
          </a:br>
          <a:r>
            <a:rPr lang="fr-FR" sz="2400" b="1" dirty="0" smtClean="0"/>
            <a:t>Il vend ses produits en direct au consommateur. La TVA est de 20 %. Déterminez le prix de vente public.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90905BE3-AAAF-4C6E-9F60-CB3E51985DB5}" type="presOf" srcId="{BE447388-F2EF-4EC3-8AE8-C74284040016}" destId="{28823338-7FC1-46F6-97C0-2EB2D45A7C5E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B194DA8F-DBFA-4FF6-A5F3-A80D5FC53D6E}" type="presOf" srcId="{C07A8ED9-A261-47A3-88AD-BB8361E716B2}" destId="{F0494AC3-A1D5-4852-A226-9F53DF7C4EC1}" srcOrd="0" destOrd="0" presId="urn:microsoft.com/office/officeart/2005/8/layout/target3"/>
    <dgm:cxn modelId="{C889B328-D4BA-430E-8D32-BC1225779987}" type="presOf" srcId="{BE447388-F2EF-4EC3-8AE8-C74284040016}" destId="{43DB9156-75B7-461B-8BC8-CA5E6F5D47B0}" srcOrd="1" destOrd="0" presId="urn:microsoft.com/office/officeart/2005/8/layout/target3"/>
    <dgm:cxn modelId="{5DB0C165-3E4F-4BA8-881D-3D0ABD5B3614}" type="presOf" srcId="{C07A8ED9-A261-47A3-88AD-BB8361E716B2}" destId="{A97DAE16-8CD7-4AF6-8975-E6CD367FA65B}" srcOrd="1" destOrd="0" presId="urn:microsoft.com/office/officeart/2005/8/layout/target3"/>
    <dgm:cxn modelId="{416F8766-F82C-4DFF-A6D1-5C81B3DD8FB7}" type="presOf" srcId="{76DA19B7-B60E-4206-A9E0-EAF963BDB699}" destId="{E27E4BC3-3406-4586-A424-6D8339D80367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D5A9454A-296D-4AE9-B85B-F2AF9D564C31}" type="presParOf" srcId="{E27E4BC3-3406-4586-A424-6D8339D80367}" destId="{A73A7158-5E43-4C23-9876-FDD25D485A5E}" srcOrd="0" destOrd="0" presId="urn:microsoft.com/office/officeart/2005/8/layout/target3"/>
    <dgm:cxn modelId="{C5BE0369-FA63-4C6F-BEC7-D9084512CDD8}" type="presParOf" srcId="{E27E4BC3-3406-4586-A424-6D8339D80367}" destId="{85A43DF5-748C-400D-B756-2E83E9E1C3E3}" srcOrd="1" destOrd="0" presId="urn:microsoft.com/office/officeart/2005/8/layout/target3"/>
    <dgm:cxn modelId="{2D3EAC8B-B4CC-4F6D-9528-8513B9191162}" type="presParOf" srcId="{E27E4BC3-3406-4586-A424-6D8339D80367}" destId="{F0494AC3-A1D5-4852-A226-9F53DF7C4EC1}" srcOrd="2" destOrd="0" presId="urn:microsoft.com/office/officeart/2005/8/layout/target3"/>
    <dgm:cxn modelId="{E55B27E8-F0A5-49A8-9787-A678D33F6C2B}" type="presParOf" srcId="{E27E4BC3-3406-4586-A424-6D8339D80367}" destId="{60C77AD1-0EE1-4CEA-B8F7-ED332DC7E6E8}" srcOrd="3" destOrd="0" presId="urn:microsoft.com/office/officeart/2005/8/layout/target3"/>
    <dgm:cxn modelId="{5AD93486-6FEE-4D87-B475-154D32133593}" type="presParOf" srcId="{E27E4BC3-3406-4586-A424-6D8339D80367}" destId="{31BDEA67-9C92-44DE-9518-F458CAA67B2F}" srcOrd="4" destOrd="0" presId="urn:microsoft.com/office/officeart/2005/8/layout/target3"/>
    <dgm:cxn modelId="{DE17D02D-B069-4AB6-985F-F30D36C702BB}" type="presParOf" srcId="{E27E4BC3-3406-4586-A424-6D8339D80367}" destId="{28823338-7FC1-46F6-97C0-2EB2D45A7C5E}" srcOrd="5" destOrd="0" presId="urn:microsoft.com/office/officeart/2005/8/layout/target3"/>
    <dgm:cxn modelId="{19DB17A5-EAA0-422E-BA5C-F7D400BA39A9}" type="presParOf" srcId="{E27E4BC3-3406-4586-A424-6D8339D80367}" destId="{A97DAE16-8CD7-4AF6-8975-E6CD367FA65B}" srcOrd="6" destOrd="0" presId="urn:microsoft.com/office/officeart/2005/8/layout/target3"/>
    <dgm:cxn modelId="{62491AE4-17A0-45C2-B68B-9C0908F4085A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65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Le produit a-t-il un prix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400" b="1" dirty="0" smtClean="0"/>
            <a:t>Le coût de revient d’un produit est de 10 €.</a:t>
          </a:r>
          <a:br>
            <a:rPr lang="fr-FR" sz="2400" b="1" dirty="0" smtClean="0"/>
          </a:br>
          <a:r>
            <a:rPr lang="fr-FR" sz="2400" b="1" dirty="0" smtClean="0"/>
            <a:t>Le producteur applique un taux de marge de 50 %.</a:t>
          </a:r>
          <a:br>
            <a:rPr lang="fr-FR" sz="2400" b="1" dirty="0" smtClean="0"/>
          </a:br>
          <a:r>
            <a:rPr lang="fr-FR" sz="2400" b="1" dirty="0" smtClean="0"/>
            <a:t>Il vend ses produits en direct au consommateur. La TVA est de 20 %. Déterminez le prix de vente public.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FAEFAB58-3454-4AA4-86FD-4C784855026C}" type="presOf" srcId="{BE447388-F2EF-4EC3-8AE8-C74284040016}" destId="{28823338-7FC1-46F6-97C0-2EB2D45A7C5E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1615BC40-D2AA-47CE-AB7E-F7E78B1BBB22}" type="presOf" srcId="{76DA19B7-B60E-4206-A9E0-EAF963BDB699}" destId="{E27E4BC3-3406-4586-A424-6D8339D80367}" srcOrd="0" destOrd="0" presId="urn:microsoft.com/office/officeart/2005/8/layout/target3"/>
    <dgm:cxn modelId="{F90E6D3A-7FDD-423A-887E-B37F8782B392}" type="presOf" srcId="{BE447388-F2EF-4EC3-8AE8-C74284040016}" destId="{43DB9156-75B7-461B-8BC8-CA5E6F5D47B0}" srcOrd="1" destOrd="0" presId="urn:microsoft.com/office/officeart/2005/8/layout/target3"/>
    <dgm:cxn modelId="{F5E588F7-669F-4F86-8A73-BCA3E98433D2}" type="presOf" srcId="{C07A8ED9-A261-47A3-88AD-BB8361E716B2}" destId="{A97DAE16-8CD7-4AF6-8975-E6CD367FA65B}" srcOrd="1" destOrd="0" presId="urn:microsoft.com/office/officeart/2005/8/layout/target3"/>
    <dgm:cxn modelId="{4BE8BB97-14B3-49CA-B24C-260735CCE0BB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B3525177-E56C-4CBD-BE29-785F1ECD1A22}" type="presParOf" srcId="{E27E4BC3-3406-4586-A424-6D8339D80367}" destId="{A73A7158-5E43-4C23-9876-FDD25D485A5E}" srcOrd="0" destOrd="0" presId="urn:microsoft.com/office/officeart/2005/8/layout/target3"/>
    <dgm:cxn modelId="{3FA0A226-5AFB-4ABC-BB36-FC0FD61AAC56}" type="presParOf" srcId="{E27E4BC3-3406-4586-A424-6D8339D80367}" destId="{85A43DF5-748C-400D-B756-2E83E9E1C3E3}" srcOrd="1" destOrd="0" presId="urn:microsoft.com/office/officeart/2005/8/layout/target3"/>
    <dgm:cxn modelId="{4F4FE485-4A67-4C11-A002-66F6A4332FB1}" type="presParOf" srcId="{E27E4BC3-3406-4586-A424-6D8339D80367}" destId="{F0494AC3-A1D5-4852-A226-9F53DF7C4EC1}" srcOrd="2" destOrd="0" presId="urn:microsoft.com/office/officeart/2005/8/layout/target3"/>
    <dgm:cxn modelId="{085921BC-DA67-496A-875C-296F56ABD3AB}" type="presParOf" srcId="{E27E4BC3-3406-4586-A424-6D8339D80367}" destId="{60C77AD1-0EE1-4CEA-B8F7-ED332DC7E6E8}" srcOrd="3" destOrd="0" presId="urn:microsoft.com/office/officeart/2005/8/layout/target3"/>
    <dgm:cxn modelId="{A74CE7EC-9712-4A05-A803-E1204D64E731}" type="presParOf" srcId="{E27E4BC3-3406-4586-A424-6D8339D80367}" destId="{31BDEA67-9C92-44DE-9518-F458CAA67B2F}" srcOrd="4" destOrd="0" presId="urn:microsoft.com/office/officeart/2005/8/layout/target3"/>
    <dgm:cxn modelId="{D571B19C-C9B1-4AFD-AED6-197E0BC1906C}" type="presParOf" srcId="{E27E4BC3-3406-4586-A424-6D8339D80367}" destId="{28823338-7FC1-46F6-97C0-2EB2D45A7C5E}" srcOrd="5" destOrd="0" presId="urn:microsoft.com/office/officeart/2005/8/layout/target3"/>
    <dgm:cxn modelId="{065EEDFF-F8B5-4E47-8701-D7BE62373B9F}" type="presParOf" srcId="{E27E4BC3-3406-4586-A424-6D8339D80367}" destId="{A97DAE16-8CD7-4AF6-8975-E6CD367FA65B}" srcOrd="6" destOrd="0" presId="urn:microsoft.com/office/officeart/2005/8/layout/target3"/>
    <dgm:cxn modelId="{B86EEEB6-AE47-4AE1-87EC-503031375369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66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grande distribution est-elle incontournable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Comment s’appelle la stratégie qui consiste, pour un producteur, à vendre ses produits uniquement dans ses propres UC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18333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3DED8E79-3DCC-45C6-8211-C1B3585A160B}" type="presOf" srcId="{C07A8ED9-A261-47A3-88AD-BB8361E716B2}" destId="{F0494AC3-A1D5-4852-A226-9F53DF7C4EC1}" srcOrd="0" destOrd="0" presId="urn:microsoft.com/office/officeart/2005/8/layout/target3"/>
    <dgm:cxn modelId="{65A5B0D2-E6E4-43E9-82DC-2309487C7264}" type="presOf" srcId="{BE447388-F2EF-4EC3-8AE8-C74284040016}" destId="{43DB9156-75B7-461B-8BC8-CA5E6F5D47B0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CF527825-7400-4342-90CB-839257FB2DF0}" type="presOf" srcId="{76DA19B7-B60E-4206-A9E0-EAF963BDB699}" destId="{E27E4BC3-3406-4586-A424-6D8339D80367}" srcOrd="0" destOrd="0" presId="urn:microsoft.com/office/officeart/2005/8/layout/target3"/>
    <dgm:cxn modelId="{FAF0E72E-AF70-4D47-8188-48A56B9505DB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093290D0-5E4C-46BD-B889-EDBE2458F944}" type="presOf" srcId="{BE447388-F2EF-4EC3-8AE8-C74284040016}" destId="{28823338-7FC1-46F6-97C0-2EB2D45A7C5E}" srcOrd="0" destOrd="0" presId="urn:microsoft.com/office/officeart/2005/8/layout/target3"/>
    <dgm:cxn modelId="{092E4D41-7CB3-40F5-8928-E25594F29AE7}" type="presParOf" srcId="{E27E4BC3-3406-4586-A424-6D8339D80367}" destId="{A73A7158-5E43-4C23-9876-FDD25D485A5E}" srcOrd="0" destOrd="0" presId="urn:microsoft.com/office/officeart/2005/8/layout/target3"/>
    <dgm:cxn modelId="{25D6AA4C-114F-477F-A7A0-A98293485D0E}" type="presParOf" srcId="{E27E4BC3-3406-4586-A424-6D8339D80367}" destId="{85A43DF5-748C-400D-B756-2E83E9E1C3E3}" srcOrd="1" destOrd="0" presId="urn:microsoft.com/office/officeart/2005/8/layout/target3"/>
    <dgm:cxn modelId="{48F7658A-4E77-4C8A-A6D5-D5C8537AE945}" type="presParOf" srcId="{E27E4BC3-3406-4586-A424-6D8339D80367}" destId="{F0494AC3-A1D5-4852-A226-9F53DF7C4EC1}" srcOrd="2" destOrd="0" presId="urn:microsoft.com/office/officeart/2005/8/layout/target3"/>
    <dgm:cxn modelId="{31065F1F-1A68-4B2A-8302-F3E7885F4B1A}" type="presParOf" srcId="{E27E4BC3-3406-4586-A424-6D8339D80367}" destId="{60C77AD1-0EE1-4CEA-B8F7-ED332DC7E6E8}" srcOrd="3" destOrd="0" presId="urn:microsoft.com/office/officeart/2005/8/layout/target3"/>
    <dgm:cxn modelId="{2D1C6F01-DB61-4F63-9AD0-B2E9C9394CC5}" type="presParOf" srcId="{E27E4BC3-3406-4586-A424-6D8339D80367}" destId="{31BDEA67-9C92-44DE-9518-F458CAA67B2F}" srcOrd="4" destOrd="0" presId="urn:microsoft.com/office/officeart/2005/8/layout/target3"/>
    <dgm:cxn modelId="{ECDD7D93-24CF-4497-9D55-4C2206365C6D}" type="presParOf" srcId="{E27E4BC3-3406-4586-A424-6D8339D80367}" destId="{28823338-7FC1-46F6-97C0-2EB2D45A7C5E}" srcOrd="5" destOrd="0" presId="urn:microsoft.com/office/officeart/2005/8/layout/target3"/>
    <dgm:cxn modelId="{A1EB064D-B618-4097-B3DB-349563DBB174}" type="presParOf" srcId="{E27E4BC3-3406-4586-A424-6D8339D80367}" destId="{A97DAE16-8CD7-4AF6-8975-E6CD367FA65B}" srcOrd="6" destOrd="0" presId="urn:microsoft.com/office/officeart/2005/8/layout/target3"/>
    <dgm:cxn modelId="{10F50918-80EC-48C4-8766-094A3BC57952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0" minVer="http://schemas.openxmlformats.org/drawingml/2006/diagram"/>
    </a:ext>
  </dgm:extLst>
</dgm:dataModel>
</file>

<file path=ppt/diagrams/data67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grande distribution est-elle incontournable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Comment s’appelle la stratégie qui consiste, pour un producteur, à vendre ses produits uniquement dans ses propres UC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C9C558C5-F0F1-49AA-B960-430C5DDDAF6C}" type="presOf" srcId="{C07A8ED9-A261-47A3-88AD-BB8361E716B2}" destId="{F0494AC3-A1D5-4852-A226-9F53DF7C4EC1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77496921-EFC7-4D0C-970C-D080FF28E64D}" type="presOf" srcId="{76DA19B7-B60E-4206-A9E0-EAF963BDB699}" destId="{E27E4BC3-3406-4586-A424-6D8339D80367}" srcOrd="0" destOrd="0" presId="urn:microsoft.com/office/officeart/2005/8/layout/target3"/>
    <dgm:cxn modelId="{55654889-A4ED-49C6-B7AC-1BD315D58CE4}" type="presOf" srcId="{C07A8ED9-A261-47A3-88AD-BB8361E716B2}" destId="{A97DAE16-8CD7-4AF6-8975-E6CD367FA65B}" srcOrd="1" destOrd="0" presId="urn:microsoft.com/office/officeart/2005/8/layout/target3"/>
    <dgm:cxn modelId="{56D87D43-F664-434D-96B3-973D88CB65F0}" type="presOf" srcId="{BE447388-F2EF-4EC3-8AE8-C74284040016}" destId="{43DB9156-75B7-461B-8BC8-CA5E6F5D47B0}" srcOrd="1" destOrd="0" presId="urn:microsoft.com/office/officeart/2005/8/layout/target3"/>
    <dgm:cxn modelId="{21B3DB95-8A13-482D-B9D3-01D787AAD27F}" type="presOf" srcId="{BE447388-F2EF-4EC3-8AE8-C74284040016}" destId="{28823338-7FC1-46F6-97C0-2EB2D45A7C5E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446B5359-1528-44D2-9349-2EBD7E0BB30E}" type="presParOf" srcId="{E27E4BC3-3406-4586-A424-6D8339D80367}" destId="{A73A7158-5E43-4C23-9876-FDD25D485A5E}" srcOrd="0" destOrd="0" presId="urn:microsoft.com/office/officeart/2005/8/layout/target3"/>
    <dgm:cxn modelId="{BB79671F-2A98-4DBA-8DBF-8E72E3FD9EC2}" type="presParOf" srcId="{E27E4BC3-3406-4586-A424-6D8339D80367}" destId="{85A43DF5-748C-400D-B756-2E83E9E1C3E3}" srcOrd="1" destOrd="0" presId="urn:microsoft.com/office/officeart/2005/8/layout/target3"/>
    <dgm:cxn modelId="{8EC65DAF-95FC-4E91-8FF7-9E14C2B22579}" type="presParOf" srcId="{E27E4BC3-3406-4586-A424-6D8339D80367}" destId="{F0494AC3-A1D5-4852-A226-9F53DF7C4EC1}" srcOrd="2" destOrd="0" presId="urn:microsoft.com/office/officeart/2005/8/layout/target3"/>
    <dgm:cxn modelId="{774CF22B-095C-4366-8023-697F0B170E31}" type="presParOf" srcId="{E27E4BC3-3406-4586-A424-6D8339D80367}" destId="{60C77AD1-0EE1-4CEA-B8F7-ED332DC7E6E8}" srcOrd="3" destOrd="0" presId="urn:microsoft.com/office/officeart/2005/8/layout/target3"/>
    <dgm:cxn modelId="{687CFBB9-C9D9-49FB-A02E-4A7B56887DB2}" type="presParOf" srcId="{E27E4BC3-3406-4586-A424-6D8339D80367}" destId="{31BDEA67-9C92-44DE-9518-F458CAA67B2F}" srcOrd="4" destOrd="0" presId="urn:microsoft.com/office/officeart/2005/8/layout/target3"/>
    <dgm:cxn modelId="{70632374-0B6D-45E4-9037-403EA58A9871}" type="presParOf" srcId="{E27E4BC3-3406-4586-A424-6D8339D80367}" destId="{28823338-7FC1-46F6-97C0-2EB2D45A7C5E}" srcOrd="5" destOrd="0" presId="urn:microsoft.com/office/officeart/2005/8/layout/target3"/>
    <dgm:cxn modelId="{0AE13D6A-C84C-46BF-AAC2-82A2D30D1287}" type="presParOf" srcId="{E27E4BC3-3406-4586-A424-6D8339D80367}" destId="{A97DAE16-8CD7-4AF6-8975-E6CD367FA65B}" srcOrd="6" destOrd="0" presId="urn:microsoft.com/office/officeart/2005/8/layout/target3"/>
    <dgm:cxn modelId="{67DACE31-7010-4AD6-8A7F-061013445F32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68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grande distribution est-elle incontournable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Comment s’appelle la stratégie qui consiste, pour un producteur, à vendre ses produits uniquement dans ses propres UC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B3501157-A23B-4D1F-A1FD-96274F4CC76B}" type="presOf" srcId="{C07A8ED9-A261-47A3-88AD-BB8361E716B2}" destId="{A97DAE16-8CD7-4AF6-8975-E6CD367FA65B}" srcOrd="1" destOrd="0" presId="urn:microsoft.com/office/officeart/2005/8/layout/target3"/>
    <dgm:cxn modelId="{E8321E3D-A6D5-4ECF-B56D-13F0431B2C1F}" type="presOf" srcId="{BE447388-F2EF-4EC3-8AE8-C74284040016}" destId="{43DB9156-75B7-461B-8BC8-CA5E6F5D47B0}" srcOrd="1" destOrd="0" presId="urn:microsoft.com/office/officeart/2005/8/layout/target3"/>
    <dgm:cxn modelId="{C69D35B3-454E-4CF9-A366-F9A1F86851E8}" type="presOf" srcId="{BE447388-F2EF-4EC3-8AE8-C74284040016}" destId="{28823338-7FC1-46F6-97C0-2EB2D45A7C5E}" srcOrd="0" destOrd="0" presId="urn:microsoft.com/office/officeart/2005/8/layout/target3"/>
    <dgm:cxn modelId="{27B4A34C-1925-4142-9008-413858FF314F}" type="presOf" srcId="{76DA19B7-B60E-4206-A9E0-EAF963BDB699}" destId="{E27E4BC3-3406-4586-A424-6D8339D80367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452A84EC-FE37-4F30-BFC3-1EAD47C81480}" type="presOf" srcId="{C07A8ED9-A261-47A3-88AD-BB8361E716B2}" destId="{F0494AC3-A1D5-4852-A226-9F53DF7C4EC1}" srcOrd="0" destOrd="0" presId="urn:microsoft.com/office/officeart/2005/8/layout/target3"/>
    <dgm:cxn modelId="{134B36A1-02E4-47CB-B3BE-872398932614}" type="presParOf" srcId="{E27E4BC3-3406-4586-A424-6D8339D80367}" destId="{A73A7158-5E43-4C23-9876-FDD25D485A5E}" srcOrd="0" destOrd="0" presId="urn:microsoft.com/office/officeart/2005/8/layout/target3"/>
    <dgm:cxn modelId="{2AF10026-D5B5-49CB-A1C2-28E51BA887E0}" type="presParOf" srcId="{E27E4BC3-3406-4586-A424-6D8339D80367}" destId="{85A43DF5-748C-400D-B756-2E83E9E1C3E3}" srcOrd="1" destOrd="0" presId="urn:microsoft.com/office/officeart/2005/8/layout/target3"/>
    <dgm:cxn modelId="{7BBB042C-2E4A-4386-AA75-BEDAA8258F8E}" type="presParOf" srcId="{E27E4BC3-3406-4586-A424-6D8339D80367}" destId="{F0494AC3-A1D5-4852-A226-9F53DF7C4EC1}" srcOrd="2" destOrd="0" presId="urn:microsoft.com/office/officeart/2005/8/layout/target3"/>
    <dgm:cxn modelId="{66D6014D-F792-4E6D-872F-21F4F5F8E5A9}" type="presParOf" srcId="{E27E4BC3-3406-4586-A424-6D8339D80367}" destId="{60C77AD1-0EE1-4CEA-B8F7-ED332DC7E6E8}" srcOrd="3" destOrd="0" presId="urn:microsoft.com/office/officeart/2005/8/layout/target3"/>
    <dgm:cxn modelId="{0BDA21E3-C12B-4E8A-AC10-B2EE670F5E02}" type="presParOf" srcId="{E27E4BC3-3406-4586-A424-6D8339D80367}" destId="{31BDEA67-9C92-44DE-9518-F458CAA67B2F}" srcOrd="4" destOrd="0" presId="urn:microsoft.com/office/officeart/2005/8/layout/target3"/>
    <dgm:cxn modelId="{8CBE0571-E8C2-47C2-A577-19F32102A3B2}" type="presParOf" srcId="{E27E4BC3-3406-4586-A424-6D8339D80367}" destId="{28823338-7FC1-46F6-97C0-2EB2D45A7C5E}" srcOrd="5" destOrd="0" presId="urn:microsoft.com/office/officeart/2005/8/layout/target3"/>
    <dgm:cxn modelId="{CF907F71-132C-432B-B71B-F92D8962DE7A}" type="presParOf" srcId="{E27E4BC3-3406-4586-A424-6D8339D80367}" destId="{A97DAE16-8CD7-4AF6-8975-E6CD367FA65B}" srcOrd="6" destOrd="0" presId="urn:microsoft.com/office/officeart/2005/8/layout/target3"/>
    <dgm:cxn modelId="{9FE5AA70-B4D5-4F87-ABE4-5F28C01607DD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69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grande distribution est-elle incontournable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Comment s’appelle la stratégie qui consiste, pour un producteur, à vendre ses produits uniquement dans ses propres UC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04C6E686-A721-42FF-AFA7-6E6B4A77A9FE}" type="presOf" srcId="{76DA19B7-B60E-4206-A9E0-EAF963BDB699}" destId="{E27E4BC3-3406-4586-A424-6D8339D80367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AD99561B-78D8-49F7-997B-94F976AFC306}" type="presOf" srcId="{C07A8ED9-A261-47A3-88AD-BB8361E716B2}" destId="{F0494AC3-A1D5-4852-A226-9F53DF7C4EC1}" srcOrd="0" destOrd="0" presId="urn:microsoft.com/office/officeart/2005/8/layout/target3"/>
    <dgm:cxn modelId="{9285A705-DECD-4BE7-916D-B066E6F1BF49}" type="presOf" srcId="{C07A8ED9-A261-47A3-88AD-BB8361E716B2}" destId="{A97DAE16-8CD7-4AF6-8975-E6CD367FA65B}" srcOrd="1" destOrd="0" presId="urn:microsoft.com/office/officeart/2005/8/layout/target3"/>
    <dgm:cxn modelId="{3B355C3B-3FC7-43C5-A92A-604FB12C506F}" type="presOf" srcId="{BE447388-F2EF-4EC3-8AE8-C74284040016}" destId="{43DB9156-75B7-461B-8BC8-CA5E6F5D47B0}" srcOrd="1" destOrd="0" presId="urn:microsoft.com/office/officeart/2005/8/layout/target3"/>
    <dgm:cxn modelId="{6EC2DEF4-4F98-466B-B841-67C195A12AD2}" type="presOf" srcId="{BE447388-F2EF-4EC3-8AE8-C74284040016}" destId="{28823338-7FC1-46F6-97C0-2EB2D45A7C5E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22308CE1-305B-4C33-BB0F-37C62B292476}" type="presParOf" srcId="{E27E4BC3-3406-4586-A424-6D8339D80367}" destId="{A73A7158-5E43-4C23-9876-FDD25D485A5E}" srcOrd="0" destOrd="0" presId="urn:microsoft.com/office/officeart/2005/8/layout/target3"/>
    <dgm:cxn modelId="{880653E2-F0C6-4C90-9489-0B416EFF6B77}" type="presParOf" srcId="{E27E4BC3-3406-4586-A424-6D8339D80367}" destId="{85A43DF5-748C-400D-B756-2E83E9E1C3E3}" srcOrd="1" destOrd="0" presId="urn:microsoft.com/office/officeart/2005/8/layout/target3"/>
    <dgm:cxn modelId="{5530BB0D-9E84-4B04-BD8E-A765B807AF65}" type="presParOf" srcId="{E27E4BC3-3406-4586-A424-6D8339D80367}" destId="{F0494AC3-A1D5-4852-A226-9F53DF7C4EC1}" srcOrd="2" destOrd="0" presId="urn:microsoft.com/office/officeart/2005/8/layout/target3"/>
    <dgm:cxn modelId="{4B14313B-BE31-4C87-9AB0-3295794D0C64}" type="presParOf" srcId="{E27E4BC3-3406-4586-A424-6D8339D80367}" destId="{60C77AD1-0EE1-4CEA-B8F7-ED332DC7E6E8}" srcOrd="3" destOrd="0" presId="urn:microsoft.com/office/officeart/2005/8/layout/target3"/>
    <dgm:cxn modelId="{F9CEDC36-D8C3-4620-A68D-ED4CC1BBFF1D}" type="presParOf" srcId="{E27E4BC3-3406-4586-A424-6D8339D80367}" destId="{31BDEA67-9C92-44DE-9518-F458CAA67B2F}" srcOrd="4" destOrd="0" presId="urn:microsoft.com/office/officeart/2005/8/layout/target3"/>
    <dgm:cxn modelId="{3C9F2239-1644-449F-9AB1-2746529017C1}" type="presParOf" srcId="{E27E4BC3-3406-4586-A424-6D8339D80367}" destId="{28823338-7FC1-46F6-97C0-2EB2D45A7C5E}" srcOrd="5" destOrd="0" presId="urn:microsoft.com/office/officeart/2005/8/layout/target3"/>
    <dgm:cxn modelId="{A3606649-B417-43B6-A4FB-279D35C54AA1}" type="presParOf" srcId="{E27E4BC3-3406-4586-A424-6D8339D80367}" destId="{A97DAE16-8CD7-4AF6-8975-E6CD367FA65B}" srcOrd="6" destOrd="0" presId="urn:microsoft.com/office/officeart/2005/8/layout/target3"/>
    <dgm:cxn modelId="{00739479-4091-4317-B73F-104EEA1B6834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Le consommateur est-il toujours rationnel dans ses choix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 A quel type de coût s’apparente le fait de faire la queue à la caisse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4BACF3D4-5AC6-45C5-BD4F-20AEC7DA128C}" type="presOf" srcId="{BE447388-F2EF-4EC3-8AE8-C74284040016}" destId="{43DB9156-75B7-461B-8BC8-CA5E6F5D47B0}" srcOrd="1" destOrd="0" presId="urn:microsoft.com/office/officeart/2005/8/layout/target3"/>
    <dgm:cxn modelId="{7B92E5FB-8D42-42F7-AAAC-D07CD39E7B67}" type="presOf" srcId="{C07A8ED9-A261-47A3-88AD-BB8361E716B2}" destId="{A97DAE16-8CD7-4AF6-8975-E6CD367FA65B}" srcOrd="1" destOrd="0" presId="urn:microsoft.com/office/officeart/2005/8/layout/target3"/>
    <dgm:cxn modelId="{84A19755-F8DA-42F3-9A35-C2AAC8DE81B1}" type="presOf" srcId="{C07A8ED9-A261-47A3-88AD-BB8361E716B2}" destId="{F0494AC3-A1D5-4852-A226-9F53DF7C4EC1}" srcOrd="0" destOrd="0" presId="urn:microsoft.com/office/officeart/2005/8/layout/target3"/>
    <dgm:cxn modelId="{DB00CF1E-8F1F-4D38-8A16-13701E8CD144}" type="presOf" srcId="{BE447388-F2EF-4EC3-8AE8-C74284040016}" destId="{28823338-7FC1-46F6-97C0-2EB2D45A7C5E}" srcOrd="0" destOrd="0" presId="urn:microsoft.com/office/officeart/2005/8/layout/target3"/>
    <dgm:cxn modelId="{0835ED0C-F7DC-4EE6-AF2B-9BAA9F4BDDD1}" type="presOf" srcId="{76DA19B7-B60E-4206-A9E0-EAF963BDB699}" destId="{E27E4BC3-3406-4586-A424-6D8339D80367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69E1C64A-752D-4C98-BFF0-0C3F65B4B28D}" type="presParOf" srcId="{E27E4BC3-3406-4586-A424-6D8339D80367}" destId="{A73A7158-5E43-4C23-9876-FDD25D485A5E}" srcOrd="0" destOrd="0" presId="urn:microsoft.com/office/officeart/2005/8/layout/target3"/>
    <dgm:cxn modelId="{C902611D-019A-495C-B0CA-48D8B7D01289}" type="presParOf" srcId="{E27E4BC3-3406-4586-A424-6D8339D80367}" destId="{85A43DF5-748C-400D-B756-2E83E9E1C3E3}" srcOrd="1" destOrd="0" presId="urn:microsoft.com/office/officeart/2005/8/layout/target3"/>
    <dgm:cxn modelId="{D5E43583-C525-4B7A-AE1D-77D4959D2AD9}" type="presParOf" srcId="{E27E4BC3-3406-4586-A424-6D8339D80367}" destId="{F0494AC3-A1D5-4852-A226-9F53DF7C4EC1}" srcOrd="2" destOrd="0" presId="urn:microsoft.com/office/officeart/2005/8/layout/target3"/>
    <dgm:cxn modelId="{ED00C557-8CB4-40FF-A4C6-E3B3DADB4760}" type="presParOf" srcId="{E27E4BC3-3406-4586-A424-6D8339D80367}" destId="{60C77AD1-0EE1-4CEA-B8F7-ED332DC7E6E8}" srcOrd="3" destOrd="0" presId="urn:microsoft.com/office/officeart/2005/8/layout/target3"/>
    <dgm:cxn modelId="{133E6634-350B-462D-9A2B-5DA39AC8A7FB}" type="presParOf" srcId="{E27E4BC3-3406-4586-A424-6D8339D80367}" destId="{31BDEA67-9C92-44DE-9518-F458CAA67B2F}" srcOrd="4" destOrd="0" presId="urn:microsoft.com/office/officeart/2005/8/layout/target3"/>
    <dgm:cxn modelId="{F121B1B5-158C-4363-B408-4D0C039ABE26}" type="presParOf" srcId="{E27E4BC3-3406-4586-A424-6D8339D80367}" destId="{28823338-7FC1-46F6-97C0-2EB2D45A7C5E}" srcOrd="5" destOrd="0" presId="urn:microsoft.com/office/officeart/2005/8/layout/target3"/>
    <dgm:cxn modelId="{DCF2E4ED-5D80-44B8-A129-98ACE1213817}" type="presParOf" srcId="{E27E4BC3-3406-4586-A424-6D8339D80367}" destId="{A97DAE16-8CD7-4AF6-8975-E6CD367FA65B}" srcOrd="6" destOrd="0" presId="urn:microsoft.com/office/officeart/2005/8/layout/target3"/>
    <dgm:cxn modelId="{BAF65477-8C91-455B-A92C-117A8FD1768F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1" minVer="http://schemas.openxmlformats.org/drawingml/2006/diagram"/>
    </a:ext>
  </dgm:extLst>
</dgm:dataModel>
</file>

<file path=ppt/diagrams/data70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grande distribution est-elle incontournable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Quels sont les différents types </a:t>
          </a:r>
          <a:br>
            <a:rPr lang="fr-FR" sz="2800" b="1" dirty="0" smtClean="0"/>
          </a:br>
          <a:r>
            <a:rPr lang="fr-FR" sz="2800" b="1" dirty="0" smtClean="0"/>
            <a:t>d’unités commerciales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18333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3C044C61-E859-47E2-902F-27BC67C4F4A0}" type="presOf" srcId="{BE447388-F2EF-4EC3-8AE8-C74284040016}" destId="{28823338-7FC1-46F6-97C0-2EB2D45A7C5E}" srcOrd="0" destOrd="0" presId="urn:microsoft.com/office/officeart/2005/8/layout/target3"/>
    <dgm:cxn modelId="{B17D0095-C631-4C9D-9B93-EDF98C131CD4}" type="presOf" srcId="{BE447388-F2EF-4EC3-8AE8-C74284040016}" destId="{43DB9156-75B7-461B-8BC8-CA5E6F5D47B0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62244DC1-51EA-4B77-8A31-9C36FF8C44FF}" type="presOf" srcId="{C07A8ED9-A261-47A3-88AD-BB8361E716B2}" destId="{F0494AC3-A1D5-4852-A226-9F53DF7C4EC1}" srcOrd="0" destOrd="0" presId="urn:microsoft.com/office/officeart/2005/8/layout/target3"/>
    <dgm:cxn modelId="{E97F2F4D-CC64-403D-9263-EB53EC11378F}" type="presOf" srcId="{76DA19B7-B60E-4206-A9E0-EAF963BDB699}" destId="{E27E4BC3-3406-4586-A424-6D8339D80367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6DF45FBA-3279-4905-93AA-65D64081C9B3}" type="presOf" srcId="{C07A8ED9-A261-47A3-88AD-BB8361E716B2}" destId="{A97DAE16-8CD7-4AF6-8975-E6CD367FA65B}" srcOrd="1" destOrd="0" presId="urn:microsoft.com/office/officeart/2005/8/layout/target3"/>
    <dgm:cxn modelId="{F0722A8A-D3FE-4915-8723-E94A0CCB2979}" type="presParOf" srcId="{E27E4BC3-3406-4586-A424-6D8339D80367}" destId="{A73A7158-5E43-4C23-9876-FDD25D485A5E}" srcOrd="0" destOrd="0" presId="urn:microsoft.com/office/officeart/2005/8/layout/target3"/>
    <dgm:cxn modelId="{88DA0421-3464-4057-BB2E-4F5EEC8AA8F7}" type="presParOf" srcId="{E27E4BC3-3406-4586-A424-6D8339D80367}" destId="{85A43DF5-748C-400D-B756-2E83E9E1C3E3}" srcOrd="1" destOrd="0" presId="urn:microsoft.com/office/officeart/2005/8/layout/target3"/>
    <dgm:cxn modelId="{E1032770-5315-4AFA-A1EE-51E2A8649DBD}" type="presParOf" srcId="{E27E4BC3-3406-4586-A424-6D8339D80367}" destId="{F0494AC3-A1D5-4852-A226-9F53DF7C4EC1}" srcOrd="2" destOrd="0" presId="urn:microsoft.com/office/officeart/2005/8/layout/target3"/>
    <dgm:cxn modelId="{155C45EF-6990-4F42-9B5A-76CC6A7C8FB9}" type="presParOf" srcId="{E27E4BC3-3406-4586-A424-6D8339D80367}" destId="{60C77AD1-0EE1-4CEA-B8F7-ED332DC7E6E8}" srcOrd="3" destOrd="0" presId="urn:microsoft.com/office/officeart/2005/8/layout/target3"/>
    <dgm:cxn modelId="{D41A35DA-9F69-4CD5-AE97-8B3901BC3E76}" type="presParOf" srcId="{E27E4BC3-3406-4586-A424-6D8339D80367}" destId="{31BDEA67-9C92-44DE-9518-F458CAA67B2F}" srcOrd="4" destOrd="0" presId="urn:microsoft.com/office/officeart/2005/8/layout/target3"/>
    <dgm:cxn modelId="{270A9B33-8AE7-469D-8D0C-31E680D11498}" type="presParOf" srcId="{E27E4BC3-3406-4586-A424-6D8339D80367}" destId="{28823338-7FC1-46F6-97C0-2EB2D45A7C5E}" srcOrd="5" destOrd="0" presId="urn:microsoft.com/office/officeart/2005/8/layout/target3"/>
    <dgm:cxn modelId="{AC6395B7-50D2-4FED-A866-47F38F4D3721}" type="presParOf" srcId="{E27E4BC3-3406-4586-A424-6D8339D80367}" destId="{A97DAE16-8CD7-4AF6-8975-E6CD367FA65B}" srcOrd="6" destOrd="0" presId="urn:microsoft.com/office/officeart/2005/8/layout/target3"/>
    <dgm:cxn modelId="{4751B6FD-B5A5-452D-81A0-10A78655661F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0" minVer="http://schemas.openxmlformats.org/drawingml/2006/diagram"/>
    </a:ext>
  </dgm:extLst>
</dgm:dataModel>
</file>

<file path=ppt/diagrams/data71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grande distribution est-elle incontournable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Quels sont les différents types </a:t>
          </a:r>
          <a:br>
            <a:rPr lang="fr-FR" sz="2800" b="1" dirty="0" smtClean="0"/>
          </a:br>
          <a:r>
            <a:rPr lang="fr-FR" sz="2800" b="1" dirty="0" smtClean="0"/>
            <a:t>d’unités commerciales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4609BA05-5D35-434F-8D43-FAAABF7B8329}" type="presOf" srcId="{76DA19B7-B60E-4206-A9E0-EAF963BDB699}" destId="{E27E4BC3-3406-4586-A424-6D8339D80367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8E192097-C89D-469E-9EC8-8A3D3C9615AB}" type="presOf" srcId="{BE447388-F2EF-4EC3-8AE8-C74284040016}" destId="{28823338-7FC1-46F6-97C0-2EB2D45A7C5E}" srcOrd="0" destOrd="0" presId="urn:microsoft.com/office/officeart/2005/8/layout/target3"/>
    <dgm:cxn modelId="{92DE5082-7BC9-4E42-9C85-B15D7F097085}" type="presOf" srcId="{C07A8ED9-A261-47A3-88AD-BB8361E716B2}" destId="{A97DAE16-8CD7-4AF6-8975-E6CD367FA65B}" srcOrd="1" destOrd="0" presId="urn:microsoft.com/office/officeart/2005/8/layout/target3"/>
    <dgm:cxn modelId="{3B276EE6-18C9-4CF4-ACBB-441A0C2ED94B}" type="presOf" srcId="{BE447388-F2EF-4EC3-8AE8-C74284040016}" destId="{43DB9156-75B7-461B-8BC8-CA5E6F5D47B0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1B6FDC8C-8FDD-4DA6-8BAD-7C6BC4487035}" type="presOf" srcId="{C07A8ED9-A261-47A3-88AD-BB8361E716B2}" destId="{F0494AC3-A1D5-4852-A226-9F53DF7C4EC1}" srcOrd="0" destOrd="0" presId="urn:microsoft.com/office/officeart/2005/8/layout/target3"/>
    <dgm:cxn modelId="{C1F3E124-E3B8-4FDF-96D1-5A9072066FAA}" type="presParOf" srcId="{E27E4BC3-3406-4586-A424-6D8339D80367}" destId="{A73A7158-5E43-4C23-9876-FDD25D485A5E}" srcOrd="0" destOrd="0" presId="urn:microsoft.com/office/officeart/2005/8/layout/target3"/>
    <dgm:cxn modelId="{2CC04F98-0721-4F3F-BEF7-DE9AA10ABC87}" type="presParOf" srcId="{E27E4BC3-3406-4586-A424-6D8339D80367}" destId="{85A43DF5-748C-400D-B756-2E83E9E1C3E3}" srcOrd="1" destOrd="0" presId="urn:microsoft.com/office/officeart/2005/8/layout/target3"/>
    <dgm:cxn modelId="{5762D4C9-9C61-467E-B9CE-F447725229D5}" type="presParOf" srcId="{E27E4BC3-3406-4586-A424-6D8339D80367}" destId="{F0494AC3-A1D5-4852-A226-9F53DF7C4EC1}" srcOrd="2" destOrd="0" presId="urn:microsoft.com/office/officeart/2005/8/layout/target3"/>
    <dgm:cxn modelId="{8C5505AD-264F-4C48-BD45-0E2DC19D01AA}" type="presParOf" srcId="{E27E4BC3-3406-4586-A424-6D8339D80367}" destId="{60C77AD1-0EE1-4CEA-B8F7-ED332DC7E6E8}" srcOrd="3" destOrd="0" presId="urn:microsoft.com/office/officeart/2005/8/layout/target3"/>
    <dgm:cxn modelId="{F3DBFA51-29B1-45D5-A9CD-EDFC89DE4D96}" type="presParOf" srcId="{E27E4BC3-3406-4586-A424-6D8339D80367}" destId="{31BDEA67-9C92-44DE-9518-F458CAA67B2F}" srcOrd="4" destOrd="0" presId="urn:microsoft.com/office/officeart/2005/8/layout/target3"/>
    <dgm:cxn modelId="{CD27F57C-9A17-4958-9822-566CD8EEE3F5}" type="presParOf" srcId="{E27E4BC3-3406-4586-A424-6D8339D80367}" destId="{28823338-7FC1-46F6-97C0-2EB2D45A7C5E}" srcOrd="5" destOrd="0" presId="urn:microsoft.com/office/officeart/2005/8/layout/target3"/>
    <dgm:cxn modelId="{0EE17D0A-03FB-4EF2-8337-864A49798D89}" type="presParOf" srcId="{E27E4BC3-3406-4586-A424-6D8339D80367}" destId="{A97DAE16-8CD7-4AF6-8975-E6CD367FA65B}" srcOrd="6" destOrd="0" presId="urn:microsoft.com/office/officeart/2005/8/layout/target3"/>
    <dgm:cxn modelId="{A6788ED0-25CD-469D-98AD-56FADFBEF104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72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grande distribution est-elle incontournable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Quels sont les différents types </a:t>
          </a:r>
          <a:br>
            <a:rPr lang="fr-FR" sz="2800" b="1" dirty="0" smtClean="0"/>
          </a:br>
          <a:r>
            <a:rPr lang="fr-FR" sz="2800" b="1" dirty="0" smtClean="0"/>
            <a:t>d’unités commerciales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1938E640-BBD3-47A8-B572-96B89D4AC678}" type="presOf" srcId="{76DA19B7-B60E-4206-A9E0-EAF963BDB699}" destId="{E27E4BC3-3406-4586-A424-6D8339D80367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4A3A2D2D-9FE0-4C90-9F2C-95126BD94C19}" type="presOf" srcId="{BE447388-F2EF-4EC3-8AE8-C74284040016}" destId="{43DB9156-75B7-461B-8BC8-CA5E6F5D47B0}" srcOrd="1" destOrd="0" presId="urn:microsoft.com/office/officeart/2005/8/layout/target3"/>
    <dgm:cxn modelId="{0FC3E752-3D85-4253-A2C8-EED245F1DEF1}" type="presOf" srcId="{BE447388-F2EF-4EC3-8AE8-C74284040016}" destId="{28823338-7FC1-46F6-97C0-2EB2D45A7C5E}" srcOrd="0" destOrd="0" presId="urn:microsoft.com/office/officeart/2005/8/layout/target3"/>
    <dgm:cxn modelId="{B3D056BA-C995-4BE0-991C-035A6D20BA7D}" type="presOf" srcId="{C07A8ED9-A261-47A3-88AD-BB8361E716B2}" destId="{F0494AC3-A1D5-4852-A226-9F53DF7C4EC1}" srcOrd="0" destOrd="0" presId="urn:microsoft.com/office/officeart/2005/8/layout/target3"/>
    <dgm:cxn modelId="{A14B633C-BC90-4CD3-8861-9AB46BEE951A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7BE75359-C4C9-46DD-8B01-FC4977DBF2DD}" type="presParOf" srcId="{E27E4BC3-3406-4586-A424-6D8339D80367}" destId="{A73A7158-5E43-4C23-9876-FDD25D485A5E}" srcOrd="0" destOrd="0" presId="urn:microsoft.com/office/officeart/2005/8/layout/target3"/>
    <dgm:cxn modelId="{A35F6911-5CBC-4388-B8F5-AC90B5F40C3A}" type="presParOf" srcId="{E27E4BC3-3406-4586-A424-6D8339D80367}" destId="{85A43DF5-748C-400D-B756-2E83E9E1C3E3}" srcOrd="1" destOrd="0" presId="urn:microsoft.com/office/officeart/2005/8/layout/target3"/>
    <dgm:cxn modelId="{57582FD1-D68E-4E74-B3AF-0CF51B994B2D}" type="presParOf" srcId="{E27E4BC3-3406-4586-A424-6D8339D80367}" destId="{F0494AC3-A1D5-4852-A226-9F53DF7C4EC1}" srcOrd="2" destOrd="0" presId="urn:microsoft.com/office/officeart/2005/8/layout/target3"/>
    <dgm:cxn modelId="{541C2836-8011-4FC0-A977-3F9237AB7AF5}" type="presParOf" srcId="{E27E4BC3-3406-4586-A424-6D8339D80367}" destId="{60C77AD1-0EE1-4CEA-B8F7-ED332DC7E6E8}" srcOrd="3" destOrd="0" presId="urn:microsoft.com/office/officeart/2005/8/layout/target3"/>
    <dgm:cxn modelId="{3E88130F-6EFC-486C-9D07-382B0CE4A06F}" type="presParOf" srcId="{E27E4BC3-3406-4586-A424-6D8339D80367}" destId="{31BDEA67-9C92-44DE-9518-F458CAA67B2F}" srcOrd="4" destOrd="0" presId="urn:microsoft.com/office/officeart/2005/8/layout/target3"/>
    <dgm:cxn modelId="{CDA41C6B-C4E9-46A9-AEF1-B252DC08FE33}" type="presParOf" srcId="{E27E4BC3-3406-4586-A424-6D8339D80367}" destId="{28823338-7FC1-46F6-97C0-2EB2D45A7C5E}" srcOrd="5" destOrd="0" presId="urn:microsoft.com/office/officeart/2005/8/layout/target3"/>
    <dgm:cxn modelId="{DFB29554-0257-48A9-8151-3CE1197EFD43}" type="presParOf" srcId="{E27E4BC3-3406-4586-A424-6D8339D80367}" destId="{A97DAE16-8CD7-4AF6-8975-E6CD367FA65B}" srcOrd="6" destOrd="0" presId="urn:microsoft.com/office/officeart/2005/8/layout/target3"/>
    <dgm:cxn modelId="{9D56C13E-52A1-4E05-B080-ABDBEEFD5196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73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grande distribution est-elle incontournable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Quels sont les différents types </a:t>
          </a:r>
          <a:br>
            <a:rPr lang="fr-FR" sz="2800" b="1" dirty="0" smtClean="0"/>
          </a:br>
          <a:r>
            <a:rPr lang="fr-FR" sz="2800" b="1" dirty="0" smtClean="0"/>
            <a:t>d’unités commerciales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6861E924-0D56-4483-BB98-DBFA4E75BF9D}" type="presOf" srcId="{76DA19B7-B60E-4206-A9E0-EAF963BDB699}" destId="{E27E4BC3-3406-4586-A424-6D8339D80367}" srcOrd="0" destOrd="0" presId="urn:microsoft.com/office/officeart/2005/8/layout/target3"/>
    <dgm:cxn modelId="{D173EB03-BF96-40C9-A905-DD206C76B3BC}" type="presOf" srcId="{BE447388-F2EF-4EC3-8AE8-C74284040016}" destId="{28823338-7FC1-46F6-97C0-2EB2D45A7C5E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A798D96D-E032-48F1-AB65-26D24AB337B3}" type="presOf" srcId="{C07A8ED9-A261-47A3-88AD-BB8361E716B2}" destId="{F0494AC3-A1D5-4852-A226-9F53DF7C4EC1}" srcOrd="0" destOrd="0" presId="urn:microsoft.com/office/officeart/2005/8/layout/target3"/>
    <dgm:cxn modelId="{A6D0CBB7-E85B-4E98-B2A6-41DB977C6A5C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DC4967F5-87C3-4201-ACF8-42A6F23ACA29}" type="presOf" srcId="{BE447388-F2EF-4EC3-8AE8-C74284040016}" destId="{43DB9156-75B7-461B-8BC8-CA5E6F5D47B0}" srcOrd="1" destOrd="0" presId="urn:microsoft.com/office/officeart/2005/8/layout/target3"/>
    <dgm:cxn modelId="{2989AE9E-9C28-4BAD-85B8-2F0C2327B426}" type="presParOf" srcId="{E27E4BC3-3406-4586-A424-6D8339D80367}" destId="{A73A7158-5E43-4C23-9876-FDD25D485A5E}" srcOrd="0" destOrd="0" presId="urn:microsoft.com/office/officeart/2005/8/layout/target3"/>
    <dgm:cxn modelId="{C49ED097-54E8-43E5-85D2-34FEBFC66FC3}" type="presParOf" srcId="{E27E4BC3-3406-4586-A424-6D8339D80367}" destId="{85A43DF5-748C-400D-B756-2E83E9E1C3E3}" srcOrd="1" destOrd="0" presId="urn:microsoft.com/office/officeart/2005/8/layout/target3"/>
    <dgm:cxn modelId="{E803E6C4-6565-471E-B3C5-F5E73D96777F}" type="presParOf" srcId="{E27E4BC3-3406-4586-A424-6D8339D80367}" destId="{F0494AC3-A1D5-4852-A226-9F53DF7C4EC1}" srcOrd="2" destOrd="0" presId="urn:microsoft.com/office/officeart/2005/8/layout/target3"/>
    <dgm:cxn modelId="{2681E0D0-E199-468A-9507-E908E8DF4F54}" type="presParOf" srcId="{E27E4BC3-3406-4586-A424-6D8339D80367}" destId="{60C77AD1-0EE1-4CEA-B8F7-ED332DC7E6E8}" srcOrd="3" destOrd="0" presId="urn:microsoft.com/office/officeart/2005/8/layout/target3"/>
    <dgm:cxn modelId="{3A1EAEA7-A027-438B-B9B4-1B0B13541870}" type="presParOf" srcId="{E27E4BC3-3406-4586-A424-6D8339D80367}" destId="{31BDEA67-9C92-44DE-9518-F458CAA67B2F}" srcOrd="4" destOrd="0" presId="urn:microsoft.com/office/officeart/2005/8/layout/target3"/>
    <dgm:cxn modelId="{2BE979D4-6E75-46F0-A1A5-A2539E5358FA}" type="presParOf" srcId="{E27E4BC3-3406-4586-A424-6D8339D80367}" destId="{28823338-7FC1-46F6-97C0-2EB2D45A7C5E}" srcOrd="5" destOrd="0" presId="urn:microsoft.com/office/officeart/2005/8/layout/target3"/>
    <dgm:cxn modelId="{B1F24B0E-6FF1-4D7D-A9D3-E477BC057CFD}" type="presParOf" srcId="{E27E4BC3-3406-4586-A424-6D8339D80367}" destId="{A97DAE16-8CD7-4AF6-8975-E6CD367FA65B}" srcOrd="6" destOrd="0" presId="urn:microsoft.com/office/officeart/2005/8/layout/target3"/>
    <dgm:cxn modelId="{4793D9EC-86A3-4C3F-A3FC-AA165D15EFC4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74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grande distribution est-elle incontournable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En 3 lettres : partenariat producteur/distributeur dans le but d’apporter la meilleure réponse possible au client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18333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3AD47305-6604-4FB0-8816-FF49541627E3}" type="presOf" srcId="{76DA19B7-B60E-4206-A9E0-EAF963BDB699}" destId="{E27E4BC3-3406-4586-A424-6D8339D80367}" srcOrd="0" destOrd="0" presId="urn:microsoft.com/office/officeart/2005/8/layout/target3"/>
    <dgm:cxn modelId="{F6506A0C-5FC1-473E-B974-6873920ED1D6}" type="presOf" srcId="{BE447388-F2EF-4EC3-8AE8-C74284040016}" destId="{43DB9156-75B7-461B-8BC8-CA5E6F5D47B0}" srcOrd="1" destOrd="0" presId="urn:microsoft.com/office/officeart/2005/8/layout/target3"/>
    <dgm:cxn modelId="{40A49882-D5FE-45A0-83C7-07373139B4BF}" type="presOf" srcId="{C07A8ED9-A261-47A3-88AD-BB8361E716B2}" destId="{F0494AC3-A1D5-4852-A226-9F53DF7C4EC1}" srcOrd="0" destOrd="0" presId="urn:microsoft.com/office/officeart/2005/8/layout/target3"/>
    <dgm:cxn modelId="{21EE3A37-9E34-4138-9837-79861A2644C4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B601CD8E-4313-4026-AE50-62FC1CAC40BC}" type="presOf" srcId="{BE447388-F2EF-4EC3-8AE8-C74284040016}" destId="{28823338-7FC1-46F6-97C0-2EB2D45A7C5E}" srcOrd="0" destOrd="0" presId="urn:microsoft.com/office/officeart/2005/8/layout/target3"/>
    <dgm:cxn modelId="{B053B1CC-DF16-4750-AFD4-3B00A992D8E9}" type="presParOf" srcId="{E27E4BC3-3406-4586-A424-6D8339D80367}" destId="{A73A7158-5E43-4C23-9876-FDD25D485A5E}" srcOrd="0" destOrd="0" presId="urn:microsoft.com/office/officeart/2005/8/layout/target3"/>
    <dgm:cxn modelId="{C005FF9D-D1BF-4606-A111-6EAA2FAEBF50}" type="presParOf" srcId="{E27E4BC3-3406-4586-A424-6D8339D80367}" destId="{85A43DF5-748C-400D-B756-2E83E9E1C3E3}" srcOrd="1" destOrd="0" presId="urn:microsoft.com/office/officeart/2005/8/layout/target3"/>
    <dgm:cxn modelId="{71F41E34-4D8E-4251-9B4F-66494F64E2FE}" type="presParOf" srcId="{E27E4BC3-3406-4586-A424-6D8339D80367}" destId="{F0494AC3-A1D5-4852-A226-9F53DF7C4EC1}" srcOrd="2" destOrd="0" presId="urn:microsoft.com/office/officeart/2005/8/layout/target3"/>
    <dgm:cxn modelId="{14B98B9D-6908-4096-A435-F265B9F8B541}" type="presParOf" srcId="{E27E4BC3-3406-4586-A424-6D8339D80367}" destId="{60C77AD1-0EE1-4CEA-B8F7-ED332DC7E6E8}" srcOrd="3" destOrd="0" presId="urn:microsoft.com/office/officeart/2005/8/layout/target3"/>
    <dgm:cxn modelId="{411DBE84-D589-4602-B0C8-6865F8EF48C1}" type="presParOf" srcId="{E27E4BC3-3406-4586-A424-6D8339D80367}" destId="{31BDEA67-9C92-44DE-9518-F458CAA67B2F}" srcOrd="4" destOrd="0" presId="urn:microsoft.com/office/officeart/2005/8/layout/target3"/>
    <dgm:cxn modelId="{B3748F78-BFDC-414E-BF4E-CFC61C2DBB46}" type="presParOf" srcId="{E27E4BC3-3406-4586-A424-6D8339D80367}" destId="{28823338-7FC1-46F6-97C0-2EB2D45A7C5E}" srcOrd="5" destOrd="0" presId="urn:microsoft.com/office/officeart/2005/8/layout/target3"/>
    <dgm:cxn modelId="{D1EB36EF-A538-47A7-BAD7-2A45E8E19FC1}" type="presParOf" srcId="{E27E4BC3-3406-4586-A424-6D8339D80367}" destId="{A97DAE16-8CD7-4AF6-8975-E6CD367FA65B}" srcOrd="6" destOrd="0" presId="urn:microsoft.com/office/officeart/2005/8/layout/target3"/>
    <dgm:cxn modelId="{7C7558FF-DC7F-4BB1-BE34-F128CB9C307E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75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grande distribution est-elle incontournable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En 3 lettres : partenariat producteur/distributeur dans le but d’apporter la meilleure réponse possible au client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2DA6FBC3-BFA3-41C9-9910-18E6C5E568AA}" type="presOf" srcId="{BE447388-F2EF-4EC3-8AE8-C74284040016}" destId="{43DB9156-75B7-461B-8BC8-CA5E6F5D47B0}" srcOrd="1" destOrd="0" presId="urn:microsoft.com/office/officeart/2005/8/layout/target3"/>
    <dgm:cxn modelId="{45751B6D-CE2D-4E72-9B3A-E63F1B634619}" type="presOf" srcId="{BE447388-F2EF-4EC3-8AE8-C74284040016}" destId="{28823338-7FC1-46F6-97C0-2EB2D45A7C5E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E6FAB829-340C-451E-8FF4-8F28339DAAA1}" type="presOf" srcId="{C07A8ED9-A261-47A3-88AD-BB8361E716B2}" destId="{A97DAE16-8CD7-4AF6-8975-E6CD367FA65B}" srcOrd="1" destOrd="0" presId="urn:microsoft.com/office/officeart/2005/8/layout/target3"/>
    <dgm:cxn modelId="{541A237B-DB14-4217-9169-8BDA82C82F88}" type="presOf" srcId="{76DA19B7-B60E-4206-A9E0-EAF963BDB699}" destId="{E27E4BC3-3406-4586-A424-6D8339D80367}" srcOrd="0" destOrd="0" presId="urn:microsoft.com/office/officeart/2005/8/layout/target3"/>
    <dgm:cxn modelId="{F4856C34-DCE5-410B-AE2F-DBCED4F5FE30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845E22E9-BFF4-4A5C-85ED-D1341A9DCA5D}" type="presParOf" srcId="{E27E4BC3-3406-4586-A424-6D8339D80367}" destId="{A73A7158-5E43-4C23-9876-FDD25D485A5E}" srcOrd="0" destOrd="0" presId="urn:microsoft.com/office/officeart/2005/8/layout/target3"/>
    <dgm:cxn modelId="{92BA85FB-52A8-42F9-88EA-68E82D0AF006}" type="presParOf" srcId="{E27E4BC3-3406-4586-A424-6D8339D80367}" destId="{85A43DF5-748C-400D-B756-2E83E9E1C3E3}" srcOrd="1" destOrd="0" presId="urn:microsoft.com/office/officeart/2005/8/layout/target3"/>
    <dgm:cxn modelId="{E360A631-BBCE-4FB8-A359-19F8640AC6DA}" type="presParOf" srcId="{E27E4BC3-3406-4586-A424-6D8339D80367}" destId="{F0494AC3-A1D5-4852-A226-9F53DF7C4EC1}" srcOrd="2" destOrd="0" presId="urn:microsoft.com/office/officeart/2005/8/layout/target3"/>
    <dgm:cxn modelId="{5EB99A0C-51C0-448A-A17A-C9F39BDE3B6F}" type="presParOf" srcId="{E27E4BC3-3406-4586-A424-6D8339D80367}" destId="{60C77AD1-0EE1-4CEA-B8F7-ED332DC7E6E8}" srcOrd="3" destOrd="0" presId="urn:microsoft.com/office/officeart/2005/8/layout/target3"/>
    <dgm:cxn modelId="{FC702D03-BDDF-4A2B-9A0C-AD649AA4A1C9}" type="presParOf" srcId="{E27E4BC3-3406-4586-A424-6D8339D80367}" destId="{31BDEA67-9C92-44DE-9518-F458CAA67B2F}" srcOrd="4" destOrd="0" presId="urn:microsoft.com/office/officeart/2005/8/layout/target3"/>
    <dgm:cxn modelId="{00E773A8-80C6-4C1B-A2B4-41B8EB0B62E6}" type="presParOf" srcId="{E27E4BC3-3406-4586-A424-6D8339D80367}" destId="{28823338-7FC1-46F6-97C0-2EB2D45A7C5E}" srcOrd="5" destOrd="0" presId="urn:microsoft.com/office/officeart/2005/8/layout/target3"/>
    <dgm:cxn modelId="{F03B1C46-C834-45C3-B526-8D77FE4BF9A5}" type="presParOf" srcId="{E27E4BC3-3406-4586-A424-6D8339D80367}" destId="{A97DAE16-8CD7-4AF6-8975-E6CD367FA65B}" srcOrd="6" destOrd="0" presId="urn:microsoft.com/office/officeart/2005/8/layout/target3"/>
    <dgm:cxn modelId="{0DE29E10-BDCA-4CFB-98A0-0BF1B3554E67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76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grande distribution est-elle incontournable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En 3 lettres : partenariat producteur/distributeur dans le but d’apporter la meilleure réponse possible au client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01DF60BF-91B5-4C21-A686-20B2BD77A269}" type="presOf" srcId="{BE447388-F2EF-4EC3-8AE8-C74284040016}" destId="{28823338-7FC1-46F6-97C0-2EB2D45A7C5E}" srcOrd="0" destOrd="0" presId="urn:microsoft.com/office/officeart/2005/8/layout/target3"/>
    <dgm:cxn modelId="{07B39AD0-A434-4B77-94B3-027B874D671C}" type="presOf" srcId="{76DA19B7-B60E-4206-A9E0-EAF963BDB699}" destId="{E27E4BC3-3406-4586-A424-6D8339D80367}" srcOrd="0" destOrd="0" presId="urn:microsoft.com/office/officeart/2005/8/layout/target3"/>
    <dgm:cxn modelId="{0981AEF8-BC41-4DC3-B81E-555332814351}" type="presOf" srcId="{BE447388-F2EF-4EC3-8AE8-C74284040016}" destId="{43DB9156-75B7-461B-8BC8-CA5E6F5D47B0}" srcOrd="1" destOrd="0" presId="urn:microsoft.com/office/officeart/2005/8/layout/target3"/>
    <dgm:cxn modelId="{C494EBD2-FEA2-4D15-9A6E-CF5B30F7B270}" type="presOf" srcId="{C07A8ED9-A261-47A3-88AD-BB8361E716B2}" destId="{A97DAE16-8CD7-4AF6-8975-E6CD367FA65B}" srcOrd="1" destOrd="0" presId="urn:microsoft.com/office/officeart/2005/8/layout/target3"/>
    <dgm:cxn modelId="{59AFC2F4-3420-4310-A868-D68D3B091257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9BFDD1A0-E027-4F17-81F9-3936A75D1C30}" type="presParOf" srcId="{E27E4BC3-3406-4586-A424-6D8339D80367}" destId="{A73A7158-5E43-4C23-9876-FDD25D485A5E}" srcOrd="0" destOrd="0" presId="urn:microsoft.com/office/officeart/2005/8/layout/target3"/>
    <dgm:cxn modelId="{8766B342-F677-4973-9B43-7C13C3C0B48C}" type="presParOf" srcId="{E27E4BC3-3406-4586-A424-6D8339D80367}" destId="{85A43DF5-748C-400D-B756-2E83E9E1C3E3}" srcOrd="1" destOrd="0" presId="urn:microsoft.com/office/officeart/2005/8/layout/target3"/>
    <dgm:cxn modelId="{25C3FA16-57FD-4D3E-B0D0-33ADE553FA51}" type="presParOf" srcId="{E27E4BC3-3406-4586-A424-6D8339D80367}" destId="{F0494AC3-A1D5-4852-A226-9F53DF7C4EC1}" srcOrd="2" destOrd="0" presId="urn:microsoft.com/office/officeart/2005/8/layout/target3"/>
    <dgm:cxn modelId="{F39BDE96-0D17-4537-AA22-6B2D9F3D6595}" type="presParOf" srcId="{E27E4BC3-3406-4586-A424-6D8339D80367}" destId="{60C77AD1-0EE1-4CEA-B8F7-ED332DC7E6E8}" srcOrd="3" destOrd="0" presId="urn:microsoft.com/office/officeart/2005/8/layout/target3"/>
    <dgm:cxn modelId="{DB011E34-4D32-4532-A842-3ED75E42AAA7}" type="presParOf" srcId="{E27E4BC3-3406-4586-A424-6D8339D80367}" destId="{31BDEA67-9C92-44DE-9518-F458CAA67B2F}" srcOrd="4" destOrd="0" presId="urn:microsoft.com/office/officeart/2005/8/layout/target3"/>
    <dgm:cxn modelId="{0D8A9B4C-0995-4B7F-8FF2-2F8627205785}" type="presParOf" srcId="{E27E4BC3-3406-4586-A424-6D8339D80367}" destId="{28823338-7FC1-46F6-97C0-2EB2D45A7C5E}" srcOrd="5" destOrd="0" presId="urn:microsoft.com/office/officeart/2005/8/layout/target3"/>
    <dgm:cxn modelId="{51A57823-10C3-4CAC-AAEA-F466690E19CC}" type="presParOf" srcId="{E27E4BC3-3406-4586-A424-6D8339D80367}" destId="{A97DAE16-8CD7-4AF6-8975-E6CD367FA65B}" srcOrd="6" destOrd="0" presId="urn:microsoft.com/office/officeart/2005/8/layout/target3"/>
    <dgm:cxn modelId="{CAED79C0-DA79-4E09-8A13-5357AB5753EC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77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grande distribution est-elle incontournable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En 3 lettres : partenariat producteur/distributeur dans le but d’apporter la meilleure réponse possible au client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3CFFA42A-27B4-4103-864C-69758F38FB48}" type="presOf" srcId="{76DA19B7-B60E-4206-A9E0-EAF963BDB699}" destId="{E27E4BC3-3406-4586-A424-6D8339D80367}" srcOrd="0" destOrd="0" presId="urn:microsoft.com/office/officeart/2005/8/layout/target3"/>
    <dgm:cxn modelId="{C06C6E97-872B-446F-9ECD-D3EDF580529C}" type="presOf" srcId="{C07A8ED9-A261-47A3-88AD-BB8361E716B2}" destId="{A97DAE16-8CD7-4AF6-8975-E6CD367FA65B}" srcOrd="1" destOrd="0" presId="urn:microsoft.com/office/officeart/2005/8/layout/target3"/>
    <dgm:cxn modelId="{949CA4F2-7C3A-4DA5-942A-73D8D7D1F85F}" type="presOf" srcId="{BE447388-F2EF-4EC3-8AE8-C74284040016}" destId="{43DB9156-75B7-461B-8BC8-CA5E6F5D47B0}" srcOrd="1" destOrd="0" presId="urn:microsoft.com/office/officeart/2005/8/layout/target3"/>
    <dgm:cxn modelId="{10D40D0A-0910-495E-A4ED-4441CD6870F5}" type="presOf" srcId="{BE447388-F2EF-4EC3-8AE8-C74284040016}" destId="{28823338-7FC1-46F6-97C0-2EB2D45A7C5E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EA74978E-0FDD-4AF0-9B23-7086FDC1AC92}" type="presOf" srcId="{C07A8ED9-A261-47A3-88AD-BB8361E716B2}" destId="{F0494AC3-A1D5-4852-A226-9F53DF7C4EC1}" srcOrd="0" destOrd="0" presId="urn:microsoft.com/office/officeart/2005/8/layout/target3"/>
    <dgm:cxn modelId="{80FA84F5-51CD-41EE-92EC-4DAE4399E7B1}" type="presParOf" srcId="{E27E4BC3-3406-4586-A424-6D8339D80367}" destId="{A73A7158-5E43-4C23-9876-FDD25D485A5E}" srcOrd="0" destOrd="0" presId="urn:microsoft.com/office/officeart/2005/8/layout/target3"/>
    <dgm:cxn modelId="{2798A77E-8241-4B61-8670-47CDE859D6EA}" type="presParOf" srcId="{E27E4BC3-3406-4586-A424-6D8339D80367}" destId="{85A43DF5-748C-400D-B756-2E83E9E1C3E3}" srcOrd="1" destOrd="0" presId="urn:microsoft.com/office/officeart/2005/8/layout/target3"/>
    <dgm:cxn modelId="{7214FDCE-3FFF-4C64-AFCD-66A1CCFC3A78}" type="presParOf" srcId="{E27E4BC3-3406-4586-A424-6D8339D80367}" destId="{F0494AC3-A1D5-4852-A226-9F53DF7C4EC1}" srcOrd="2" destOrd="0" presId="urn:microsoft.com/office/officeart/2005/8/layout/target3"/>
    <dgm:cxn modelId="{12416FD6-C53F-45FB-9E07-1BF431FE8D09}" type="presParOf" srcId="{E27E4BC3-3406-4586-A424-6D8339D80367}" destId="{60C77AD1-0EE1-4CEA-B8F7-ED332DC7E6E8}" srcOrd="3" destOrd="0" presId="urn:microsoft.com/office/officeart/2005/8/layout/target3"/>
    <dgm:cxn modelId="{E5EDDCD4-5D93-4601-938E-F8F6C8FF003B}" type="presParOf" srcId="{E27E4BC3-3406-4586-A424-6D8339D80367}" destId="{31BDEA67-9C92-44DE-9518-F458CAA67B2F}" srcOrd="4" destOrd="0" presId="urn:microsoft.com/office/officeart/2005/8/layout/target3"/>
    <dgm:cxn modelId="{0CB25DC0-3B15-4CC3-BD94-FF4F3AFC82ED}" type="presParOf" srcId="{E27E4BC3-3406-4586-A424-6D8339D80367}" destId="{28823338-7FC1-46F6-97C0-2EB2D45A7C5E}" srcOrd="5" destOrd="0" presId="urn:microsoft.com/office/officeart/2005/8/layout/target3"/>
    <dgm:cxn modelId="{FC1C7E09-4355-409D-AC86-C4A93FD168BB}" type="presParOf" srcId="{E27E4BC3-3406-4586-A424-6D8339D80367}" destId="{A97DAE16-8CD7-4AF6-8975-E6CD367FA65B}" srcOrd="6" destOrd="0" presId="urn:microsoft.com/office/officeart/2005/8/layout/target3"/>
    <dgm:cxn modelId="{03B11F04-4043-46E9-92B5-FFE65589A50F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78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grande distribution est-elle incontournable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Comment s’appelle la stratégie qui consiste, pour un producteur, à vendre ses produits dans un maximum de points de vente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18333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783AE6F5-5CCA-4B17-89BC-0BDFEA322229}" type="presOf" srcId="{76DA19B7-B60E-4206-A9E0-EAF963BDB699}" destId="{E27E4BC3-3406-4586-A424-6D8339D80367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799AAAF8-2429-446F-BB0D-C8AF4ADFF7CD}" type="presOf" srcId="{BE447388-F2EF-4EC3-8AE8-C74284040016}" destId="{43DB9156-75B7-461B-8BC8-CA5E6F5D47B0}" srcOrd="1" destOrd="0" presId="urn:microsoft.com/office/officeart/2005/8/layout/target3"/>
    <dgm:cxn modelId="{F4407B2E-ED22-4187-B9EC-E5B1103FE747}" type="presOf" srcId="{C07A8ED9-A261-47A3-88AD-BB8361E716B2}" destId="{F0494AC3-A1D5-4852-A226-9F53DF7C4EC1}" srcOrd="0" destOrd="0" presId="urn:microsoft.com/office/officeart/2005/8/layout/target3"/>
    <dgm:cxn modelId="{DFE7FF47-2D52-44B1-98E6-D662CB8160EC}" type="presOf" srcId="{C07A8ED9-A261-47A3-88AD-BB8361E716B2}" destId="{A97DAE16-8CD7-4AF6-8975-E6CD367FA65B}" srcOrd="1" destOrd="0" presId="urn:microsoft.com/office/officeart/2005/8/layout/target3"/>
    <dgm:cxn modelId="{A5977A03-463B-41DE-99CC-314A82098BBC}" type="presOf" srcId="{BE447388-F2EF-4EC3-8AE8-C74284040016}" destId="{28823338-7FC1-46F6-97C0-2EB2D45A7C5E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FE357716-101F-4F37-AFA5-CF9D7F9C0C7D}" type="presParOf" srcId="{E27E4BC3-3406-4586-A424-6D8339D80367}" destId="{A73A7158-5E43-4C23-9876-FDD25D485A5E}" srcOrd="0" destOrd="0" presId="urn:microsoft.com/office/officeart/2005/8/layout/target3"/>
    <dgm:cxn modelId="{36D02EA6-0551-4896-8DC9-CCDF38A8424D}" type="presParOf" srcId="{E27E4BC3-3406-4586-A424-6D8339D80367}" destId="{85A43DF5-748C-400D-B756-2E83E9E1C3E3}" srcOrd="1" destOrd="0" presId="urn:microsoft.com/office/officeart/2005/8/layout/target3"/>
    <dgm:cxn modelId="{46593A15-E103-4851-9933-D4BA75941E3E}" type="presParOf" srcId="{E27E4BC3-3406-4586-A424-6D8339D80367}" destId="{F0494AC3-A1D5-4852-A226-9F53DF7C4EC1}" srcOrd="2" destOrd="0" presId="urn:microsoft.com/office/officeart/2005/8/layout/target3"/>
    <dgm:cxn modelId="{CE3F5AAB-9DFC-4561-B4A2-DC485FA4EC86}" type="presParOf" srcId="{E27E4BC3-3406-4586-A424-6D8339D80367}" destId="{60C77AD1-0EE1-4CEA-B8F7-ED332DC7E6E8}" srcOrd="3" destOrd="0" presId="urn:microsoft.com/office/officeart/2005/8/layout/target3"/>
    <dgm:cxn modelId="{E239779F-FB24-4F89-9ECC-B37E1EBE5229}" type="presParOf" srcId="{E27E4BC3-3406-4586-A424-6D8339D80367}" destId="{31BDEA67-9C92-44DE-9518-F458CAA67B2F}" srcOrd="4" destOrd="0" presId="urn:microsoft.com/office/officeart/2005/8/layout/target3"/>
    <dgm:cxn modelId="{F8BC3FF4-016E-4230-ABB9-8B2909F11084}" type="presParOf" srcId="{E27E4BC3-3406-4586-A424-6D8339D80367}" destId="{28823338-7FC1-46F6-97C0-2EB2D45A7C5E}" srcOrd="5" destOrd="0" presId="urn:microsoft.com/office/officeart/2005/8/layout/target3"/>
    <dgm:cxn modelId="{080EDC9C-ECDD-4467-8411-6CA1587E552D}" type="presParOf" srcId="{E27E4BC3-3406-4586-A424-6D8339D80367}" destId="{A97DAE16-8CD7-4AF6-8975-E6CD367FA65B}" srcOrd="6" destOrd="0" presId="urn:microsoft.com/office/officeart/2005/8/layout/target3"/>
    <dgm:cxn modelId="{70F7AA2B-4B9B-4A11-9052-5904DF4F27C0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0" minVer="http://schemas.openxmlformats.org/drawingml/2006/diagram"/>
    </a:ext>
  </dgm:extLst>
</dgm:dataModel>
</file>

<file path=ppt/diagrams/data79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grande distribution est-elle incontournable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Comment s’appelle la stratégie qui consiste, pour un producteur, à vendre ses produits dans un maximum de points de vente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4710686F-2AAB-431D-A826-E6F22B05B929}" type="presOf" srcId="{BE447388-F2EF-4EC3-8AE8-C74284040016}" destId="{43DB9156-75B7-461B-8BC8-CA5E6F5D47B0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9AE832A6-033B-40BC-8542-96987C1E4078}" type="presOf" srcId="{C07A8ED9-A261-47A3-88AD-BB8361E716B2}" destId="{A97DAE16-8CD7-4AF6-8975-E6CD367FA65B}" srcOrd="1" destOrd="0" presId="urn:microsoft.com/office/officeart/2005/8/layout/target3"/>
    <dgm:cxn modelId="{2B69F2EA-932D-4299-A791-6D33354A0F5D}" type="presOf" srcId="{76DA19B7-B60E-4206-A9E0-EAF963BDB699}" destId="{E27E4BC3-3406-4586-A424-6D8339D80367}" srcOrd="0" destOrd="0" presId="urn:microsoft.com/office/officeart/2005/8/layout/target3"/>
    <dgm:cxn modelId="{0271F4B9-D7C1-4964-9B1C-93288FEAE8F4}" type="presOf" srcId="{C07A8ED9-A261-47A3-88AD-BB8361E716B2}" destId="{F0494AC3-A1D5-4852-A226-9F53DF7C4EC1}" srcOrd="0" destOrd="0" presId="urn:microsoft.com/office/officeart/2005/8/layout/target3"/>
    <dgm:cxn modelId="{D1F8D680-CA73-45FE-994F-F31A9869086F}" type="presOf" srcId="{BE447388-F2EF-4EC3-8AE8-C74284040016}" destId="{28823338-7FC1-46F6-97C0-2EB2D45A7C5E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5AD1C60F-9AD9-437E-B5DF-55CA7A152168}" type="presParOf" srcId="{E27E4BC3-3406-4586-A424-6D8339D80367}" destId="{A73A7158-5E43-4C23-9876-FDD25D485A5E}" srcOrd="0" destOrd="0" presId="urn:microsoft.com/office/officeart/2005/8/layout/target3"/>
    <dgm:cxn modelId="{E513F5B7-8F69-4978-87E2-1CDF4DEDBFA3}" type="presParOf" srcId="{E27E4BC3-3406-4586-A424-6D8339D80367}" destId="{85A43DF5-748C-400D-B756-2E83E9E1C3E3}" srcOrd="1" destOrd="0" presId="urn:microsoft.com/office/officeart/2005/8/layout/target3"/>
    <dgm:cxn modelId="{980A7FF5-E53C-4DEA-9137-6BE80C61C43A}" type="presParOf" srcId="{E27E4BC3-3406-4586-A424-6D8339D80367}" destId="{F0494AC3-A1D5-4852-A226-9F53DF7C4EC1}" srcOrd="2" destOrd="0" presId="urn:microsoft.com/office/officeart/2005/8/layout/target3"/>
    <dgm:cxn modelId="{A58C478A-7F3D-4781-B3E2-CE0DD5EE7305}" type="presParOf" srcId="{E27E4BC3-3406-4586-A424-6D8339D80367}" destId="{60C77AD1-0EE1-4CEA-B8F7-ED332DC7E6E8}" srcOrd="3" destOrd="0" presId="urn:microsoft.com/office/officeart/2005/8/layout/target3"/>
    <dgm:cxn modelId="{7110100B-4412-4AE7-A878-CBB1F90900D4}" type="presParOf" srcId="{E27E4BC3-3406-4586-A424-6D8339D80367}" destId="{31BDEA67-9C92-44DE-9518-F458CAA67B2F}" srcOrd="4" destOrd="0" presId="urn:microsoft.com/office/officeart/2005/8/layout/target3"/>
    <dgm:cxn modelId="{B57EEB15-3816-412C-9074-4D0EC3C2D0E6}" type="presParOf" srcId="{E27E4BC3-3406-4586-A424-6D8339D80367}" destId="{28823338-7FC1-46F6-97C0-2EB2D45A7C5E}" srcOrd="5" destOrd="0" presId="urn:microsoft.com/office/officeart/2005/8/layout/target3"/>
    <dgm:cxn modelId="{0856527E-48D7-4E81-93AB-4446B3B41788}" type="presParOf" srcId="{E27E4BC3-3406-4586-A424-6D8339D80367}" destId="{A97DAE16-8CD7-4AF6-8975-E6CD367FA65B}" srcOrd="6" destOrd="0" presId="urn:microsoft.com/office/officeart/2005/8/layout/target3"/>
    <dgm:cxn modelId="{B06B4823-B859-4FC6-8C6E-AA23EB75E94C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8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Le consommateur est-il toujours rationnel dans ses choix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A quel type de coût s’apparente le fait de faire la queue à la caisse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5345D2DA-5C0C-4EE4-A584-568931B5A84A}" type="presOf" srcId="{BE447388-F2EF-4EC3-8AE8-C74284040016}" destId="{43DB9156-75B7-461B-8BC8-CA5E6F5D47B0}" srcOrd="1" destOrd="0" presId="urn:microsoft.com/office/officeart/2005/8/layout/target3"/>
    <dgm:cxn modelId="{EA6495D8-C8F4-4D68-AE9C-CA36FDC04EB4}" type="presOf" srcId="{76DA19B7-B60E-4206-A9E0-EAF963BDB699}" destId="{E27E4BC3-3406-4586-A424-6D8339D80367}" srcOrd="0" destOrd="0" presId="urn:microsoft.com/office/officeart/2005/8/layout/target3"/>
    <dgm:cxn modelId="{9FF01B25-10DE-4C19-8E09-7574290EFF2D}" type="presOf" srcId="{BE447388-F2EF-4EC3-8AE8-C74284040016}" destId="{28823338-7FC1-46F6-97C0-2EB2D45A7C5E}" srcOrd="0" destOrd="0" presId="urn:microsoft.com/office/officeart/2005/8/layout/target3"/>
    <dgm:cxn modelId="{13DF1F04-5802-4336-B1FB-71971D559F34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140D122E-8CE7-4C58-9685-1BE70909A6D0}" type="presOf" srcId="{C07A8ED9-A261-47A3-88AD-BB8361E716B2}" destId="{F0494AC3-A1D5-4852-A226-9F53DF7C4EC1}" srcOrd="0" destOrd="0" presId="urn:microsoft.com/office/officeart/2005/8/layout/target3"/>
    <dgm:cxn modelId="{8AB3E738-563D-4678-A510-DA02972C709F}" type="presParOf" srcId="{E27E4BC3-3406-4586-A424-6D8339D80367}" destId="{A73A7158-5E43-4C23-9876-FDD25D485A5E}" srcOrd="0" destOrd="0" presId="urn:microsoft.com/office/officeart/2005/8/layout/target3"/>
    <dgm:cxn modelId="{85A179DA-29F4-4933-AE8E-3D86711A941A}" type="presParOf" srcId="{E27E4BC3-3406-4586-A424-6D8339D80367}" destId="{85A43DF5-748C-400D-B756-2E83E9E1C3E3}" srcOrd="1" destOrd="0" presId="urn:microsoft.com/office/officeart/2005/8/layout/target3"/>
    <dgm:cxn modelId="{CC2E62E0-5EB7-4A57-A914-7889A4D1826E}" type="presParOf" srcId="{E27E4BC3-3406-4586-A424-6D8339D80367}" destId="{F0494AC3-A1D5-4852-A226-9F53DF7C4EC1}" srcOrd="2" destOrd="0" presId="urn:microsoft.com/office/officeart/2005/8/layout/target3"/>
    <dgm:cxn modelId="{E0490687-B2AB-4BB7-87BB-45BA17516A43}" type="presParOf" srcId="{E27E4BC3-3406-4586-A424-6D8339D80367}" destId="{60C77AD1-0EE1-4CEA-B8F7-ED332DC7E6E8}" srcOrd="3" destOrd="0" presId="urn:microsoft.com/office/officeart/2005/8/layout/target3"/>
    <dgm:cxn modelId="{10F6CA51-1B63-4149-8442-B9ECE2B6F030}" type="presParOf" srcId="{E27E4BC3-3406-4586-A424-6D8339D80367}" destId="{31BDEA67-9C92-44DE-9518-F458CAA67B2F}" srcOrd="4" destOrd="0" presId="urn:microsoft.com/office/officeart/2005/8/layout/target3"/>
    <dgm:cxn modelId="{5EDADF91-224F-466C-9AE4-FD48A55239D2}" type="presParOf" srcId="{E27E4BC3-3406-4586-A424-6D8339D80367}" destId="{28823338-7FC1-46F6-97C0-2EB2D45A7C5E}" srcOrd="5" destOrd="0" presId="urn:microsoft.com/office/officeart/2005/8/layout/target3"/>
    <dgm:cxn modelId="{4597BC78-A7F1-4075-80C1-21541F80949C}" type="presParOf" srcId="{E27E4BC3-3406-4586-A424-6D8339D80367}" destId="{A97DAE16-8CD7-4AF6-8975-E6CD367FA65B}" srcOrd="6" destOrd="0" presId="urn:microsoft.com/office/officeart/2005/8/layout/target3"/>
    <dgm:cxn modelId="{E092F4C8-C146-4D05-AA27-C31F85E50C84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80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grande distribution est-elle incontournable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Comment s’appelle la stratégie qui consiste, pour un producteur, à vendre ses produits dans un maximum de points de vente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1AD9F878-17AB-4C53-80A0-BD3CF813FB43}" type="presOf" srcId="{BE447388-F2EF-4EC3-8AE8-C74284040016}" destId="{28823338-7FC1-46F6-97C0-2EB2D45A7C5E}" srcOrd="0" destOrd="0" presId="urn:microsoft.com/office/officeart/2005/8/layout/target3"/>
    <dgm:cxn modelId="{0148A99A-CA53-4AC9-ACD9-997500AA5EE5}" type="presOf" srcId="{BE447388-F2EF-4EC3-8AE8-C74284040016}" destId="{43DB9156-75B7-461B-8BC8-CA5E6F5D47B0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A5EB9E8A-B836-4EC1-A02A-530A4A91AD35}" type="presOf" srcId="{C07A8ED9-A261-47A3-88AD-BB8361E716B2}" destId="{F0494AC3-A1D5-4852-A226-9F53DF7C4EC1}" srcOrd="0" destOrd="0" presId="urn:microsoft.com/office/officeart/2005/8/layout/target3"/>
    <dgm:cxn modelId="{1EA179ED-4B2B-4EFC-AB9C-E320765A0D49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46B90DDD-2C1C-4D3A-87A0-C721E765D028}" type="presOf" srcId="{76DA19B7-B60E-4206-A9E0-EAF963BDB699}" destId="{E27E4BC3-3406-4586-A424-6D8339D80367}" srcOrd="0" destOrd="0" presId="urn:microsoft.com/office/officeart/2005/8/layout/target3"/>
    <dgm:cxn modelId="{B4707610-B445-49F9-955D-0CAD9CCA8890}" type="presParOf" srcId="{E27E4BC3-3406-4586-A424-6D8339D80367}" destId="{A73A7158-5E43-4C23-9876-FDD25D485A5E}" srcOrd="0" destOrd="0" presId="urn:microsoft.com/office/officeart/2005/8/layout/target3"/>
    <dgm:cxn modelId="{8FC78B14-907D-4680-BEE3-A6E3102EC5C8}" type="presParOf" srcId="{E27E4BC3-3406-4586-A424-6D8339D80367}" destId="{85A43DF5-748C-400D-B756-2E83E9E1C3E3}" srcOrd="1" destOrd="0" presId="urn:microsoft.com/office/officeart/2005/8/layout/target3"/>
    <dgm:cxn modelId="{637EC839-664E-4CCC-9045-15508E2B3739}" type="presParOf" srcId="{E27E4BC3-3406-4586-A424-6D8339D80367}" destId="{F0494AC3-A1D5-4852-A226-9F53DF7C4EC1}" srcOrd="2" destOrd="0" presId="urn:microsoft.com/office/officeart/2005/8/layout/target3"/>
    <dgm:cxn modelId="{F60BFDF2-9A02-4830-94B0-4C3B7AF9FF38}" type="presParOf" srcId="{E27E4BC3-3406-4586-A424-6D8339D80367}" destId="{60C77AD1-0EE1-4CEA-B8F7-ED332DC7E6E8}" srcOrd="3" destOrd="0" presId="urn:microsoft.com/office/officeart/2005/8/layout/target3"/>
    <dgm:cxn modelId="{65AA48EE-46DE-45E5-B1DF-644D3A951D6E}" type="presParOf" srcId="{E27E4BC3-3406-4586-A424-6D8339D80367}" destId="{31BDEA67-9C92-44DE-9518-F458CAA67B2F}" srcOrd="4" destOrd="0" presId="urn:microsoft.com/office/officeart/2005/8/layout/target3"/>
    <dgm:cxn modelId="{7A82E6CC-264C-4021-8A47-0277BC1FA8E9}" type="presParOf" srcId="{E27E4BC3-3406-4586-A424-6D8339D80367}" destId="{28823338-7FC1-46F6-97C0-2EB2D45A7C5E}" srcOrd="5" destOrd="0" presId="urn:microsoft.com/office/officeart/2005/8/layout/target3"/>
    <dgm:cxn modelId="{1BE0E304-9D07-4DD5-AD99-A073BB1AD299}" type="presParOf" srcId="{E27E4BC3-3406-4586-A424-6D8339D80367}" destId="{A97DAE16-8CD7-4AF6-8975-E6CD367FA65B}" srcOrd="6" destOrd="0" presId="urn:microsoft.com/office/officeart/2005/8/layout/target3"/>
    <dgm:cxn modelId="{136E4ED0-F724-43E7-A2B4-122F94F4A616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81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La grande distribution est-elle incontournable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Comment s’appelle la stratégie qui consiste, pour un producteur, à vendre ses produits dans un maximum de points de vente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E4C176D-E721-4212-9B17-8A0EA3D9C0F7}" type="presOf" srcId="{BE447388-F2EF-4EC3-8AE8-C74284040016}" destId="{43DB9156-75B7-461B-8BC8-CA5E6F5D47B0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48EB3109-67B6-4949-B9A0-B0D9BB20225D}" type="presOf" srcId="{BE447388-F2EF-4EC3-8AE8-C74284040016}" destId="{28823338-7FC1-46F6-97C0-2EB2D45A7C5E}" srcOrd="0" destOrd="0" presId="urn:microsoft.com/office/officeart/2005/8/layout/target3"/>
    <dgm:cxn modelId="{AA8C1816-F3C3-4012-8E84-D050A5E5E6DF}" type="presOf" srcId="{76DA19B7-B60E-4206-A9E0-EAF963BDB699}" destId="{E27E4BC3-3406-4586-A424-6D8339D80367}" srcOrd="0" destOrd="0" presId="urn:microsoft.com/office/officeart/2005/8/layout/target3"/>
    <dgm:cxn modelId="{5977AAAF-8E59-4F89-9605-313BC710D3F9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8E8AC7A8-7C35-4670-AB31-E9BFDCA4A731}" type="presOf" srcId="{C07A8ED9-A261-47A3-88AD-BB8361E716B2}" destId="{A97DAE16-8CD7-4AF6-8975-E6CD367FA65B}" srcOrd="1" destOrd="0" presId="urn:microsoft.com/office/officeart/2005/8/layout/target3"/>
    <dgm:cxn modelId="{CCF12239-AF6D-4508-B243-7884C50EACAB}" type="presParOf" srcId="{E27E4BC3-3406-4586-A424-6D8339D80367}" destId="{A73A7158-5E43-4C23-9876-FDD25D485A5E}" srcOrd="0" destOrd="0" presId="urn:microsoft.com/office/officeart/2005/8/layout/target3"/>
    <dgm:cxn modelId="{7B8DBD76-1654-4048-B6CD-046666A39626}" type="presParOf" srcId="{E27E4BC3-3406-4586-A424-6D8339D80367}" destId="{85A43DF5-748C-400D-B756-2E83E9E1C3E3}" srcOrd="1" destOrd="0" presId="urn:microsoft.com/office/officeart/2005/8/layout/target3"/>
    <dgm:cxn modelId="{C0AB6732-97ED-456E-A8A7-C0DCBBD0ABF4}" type="presParOf" srcId="{E27E4BC3-3406-4586-A424-6D8339D80367}" destId="{F0494AC3-A1D5-4852-A226-9F53DF7C4EC1}" srcOrd="2" destOrd="0" presId="urn:microsoft.com/office/officeart/2005/8/layout/target3"/>
    <dgm:cxn modelId="{612ED85E-4989-4C3C-A030-86410EC6D20B}" type="presParOf" srcId="{E27E4BC3-3406-4586-A424-6D8339D80367}" destId="{60C77AD1-0EE1-4CEA-B8F7-ED332DC7E6E8}" srcOrd="3" destOrd="0" presId="urn:microsoft.com/office/officeart/2005/8/layout/target3"/>
    <dgm:cxn modelId="{B63A871E-5294-415D-96E6-E60CDAAE98D2}" type="presParOf" srcId="{E27E4BC3-3406-4586-A424-6D8339D80367}" destId="{31BDEA67-9C92-44DE-9518-F458CAA67B2F}" srcOrd="4" destOrd="0" presId="urn:microsoft.com/office/officeart/2005/8/layout/target3"/>
    <dgm:cxn modelId="{B96E9C49-C8C6-4EA6-B53E-AF94003984B9}" type="presParOf" srcId="{E27E4BC3-3406-4586-A424-6D8339D80367}" destId="{28823338-7FC1-46F6-97C0-2EB2D45A7C5E}" srcOrd="5" destOrd="0" presId="urn:microsoft.com/office/officeart/2005/8/layout/target3"/>
    <dgm:cxn modelId="{E538523B-C11D-4C1F-A0CF-C16161F169D0}" type="presParOf" srcId="{E27E4BC3-3406-4586-A424-6D8339D80367}" destId="{A97DAE16-8CD7-4AF6-8975-E6CD367FA65B}" srcOrd="6" destOrd="0" presId="urn:microsoft.com/office/officeart/2005/8/layout/target3"/>
    <dgm:cxn modelId="{98AF0442-A69F-4042-BF4D-D482D62D4B12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82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Une entreprise doit-elle nécessairement </a:t>
          </a:r>
          <a:br>
            <a:rPr lang="fr-FR" sz="2400" b="0" i="1" dirty="0" smtClean="0">
              <a:solidFill>
                <a:schemeClr val="accent2"/>
              </a:solidFill>
            </a:rPr>
          </a:br>
          <a:r>
            <a:rPr lang="fr-FR" sz="2400" b="0" i="1" dirty="0" smtClean="0">
              <a:solidFill>
                <a:schemeClr val="accent2"/>
              </a:solidFill>
            </a:rPr>
            <a:t>faire de la publicité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Comment classe-t-on les objectifs de communication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18333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7267A780-1D68-4489-87FB-BAEC2414C26B}" type="presOf" srcId="{BE447388-F2EF-4EC3-8AE8-C74284040016}" destId="{28823338-7FC1-46F6-97C0-2EB2D45A7C5E}" srcOrd="0" destOrd="0" presId="urn:microsoft.com/office/officeart/2005/8/layout/target3"/>
    <dgm:cxn modelId="{183EA60A-4AAD-4DD5-BF69-23E17ECB0627}" type="presOf" srcId="{C07A8ED9-A261-47A3-88AD-BB8361E716B2}" destId="{F0494AC3-A1D5-4852-A226-9F53DF7C4EC1}" srcOrd="0" destOrd="0" presId="urn:microsoft.com/office/officeart/2005/8/layout/target3"/>
    <dgm:cxn modelId="{2CE15892-99D4-46E0-98E5-1E520BF06B50}" type="presOf" srcId="{76DA19B7-B60E-4206-A9E0-EAF963BDB699}" destId="{E27E4BC3-3406-4586-A424-6D8339D80367}" srcOrd="0" destOrd="0" presId="urn:microsoft.com/office/officeart/2005/8/layout/target3"/>
    <dgm:cxn modelId="{998B6596-7246-4DED-80C7-3741CDF458FA}" type="presOf" srcId="{BE447388-F2EF-4EC3-8AE8-C74284040016}" destId="{43DB9156-75B7-461B-8BC8-CA5E6F5D47B0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91C60F61-3E75-4E67-95E3-BF67979322B3}" type="presOf" srcId="{C07A8ED9-A261-47A3-88AD-BB8361E716B2}" destId="{A97DAE16-8CD7-4AF6-8975-E6CD367FA65B}" srcOrd="1" destOrd="0" presId="urn:microsoft.com/office/officeart/2005/8/layout/target3"/>
    <dgm:cxn modelId="{F60A6DF3-7889-4E89-8287-2670A1AE8FCB}" type="presParOf" srcId="{E27E4BC3-3406-4586-A424-6D8339D80367}" destId="{A73A7158-5E43-4C23-9876-FDD25D485A5E}" srcOrd="0" destOrd="0" presId="urn:microsoft.com/office/officeart/2005/8/layout/target3"/>
    <dgm:cxn modelId="{A9672D04-D805-4F76-8AE5-141C8D8727E2}" type="presParOf" srcId="{E27E4BC3-3406-4586-A424-6D8339D80367}" destId="{85A43DF5-748C-400D-B756-2E83E9E1C3E3}" srcOrd="1" destOrd="0" presId="urn:microsoft.com/office/officeart/2005/8/layout/target3"/>
    <dgm:cxn modelId="{E00A49E1-8BA0-49C0-B863-0CCC90B93B32}" type="presParOf" srcId="{E27E4BC3-3406-4586-A424-6D8339D80367}" destId="{F0494AC3-A1D5-4852-A226-9F53DF7C4EC1}" srcOrd="2" destOrd="0" presId="urn:microsoft.com/office/officeart/2005/8/layout/target3"/>
    <dgm:cxn modelId="{7594E404-61FF-4F92-8B4C-8088E42521E5}" type="presParOf" srcId="{E27E4BC3-3406-4586-A424-6D8339D80367}" destId="{60C77AD1-0EE1-4CEA-B8F7-ED332DC7E6E8}" srcOrd="3" destOrd="0" presId="urn:microsoft.com/office/officeart/2005/8/layout/target3"/>
    <dgm:cxn modelId="{D2AA9B78-40F9-4891-AFF2-21062EDEE002}" type="presParOf" srcId="{E27E4BC3-3406-4586-A424-6D8339D80367}" destId="{31BDEA67-9C92-44DE-9518-F458CAA67B2F}" srcOrd="4" destOrd="0" presId="urn:microsoft.com/office/officeart/2005/8/layout/target3"/>
    <dgm:cxn modelId="{EAE82759-06CE-4C9B-9F5F-B1288692799B}" type="presParOf" srcId="{E27E4BC3-3406-4586-A424-6D8339D80367}" destId="{28823338-7FC1-46F6-97C0-2EB2D45A7C5E}" srcOrd="5" destOrd="0" presId="urn:microsoft.com/office/officeart/2005/8/layout/target3"/>
    <dgm:cxn modelId="{A280EF2A-AFF9-44D5-A2F8-6C086AD54ED0}" type="presParOf" srcId="{E27E4BC3-3406-4586-A424-6D8339D80367}" destId="{A97DAE16-8CD7-4AF6-8975-E6CD367FA65B}" srcOrd="6" destOrd="0" presId="urn:microsoft.com/office/officeart/2005/8/layout/target3"/>
    <dgm:cxn modelId="{469AA63A-755A-45B5-AFD0-EDF973C38E94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0" minVer="http://schemas.openxmlformats.org/drawingml/2006/diagram"/>
    </a:ext>
  </dgm:extLst>
</dgm:dataModel>
</file>

<file path=ppt/diagrams/data83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Une entreprise doit-elle nécessairement </a:t>
          </a:r>
          <a:br>
            <a:rPr lang="fr-FR" sz="2400" b="0" i="1" dirty="0" smtClean="0">
              <a:solidFill>
                <a:schemeClr val="accent2"/>
              </a:solidFill>
            </a:rPr>
          </a:br>
          <a:r>
            <a:rPr lang="fr-FR" sz="2400" b="0" i="1" dirty="0" smtClean="0">
              <a:solidFill>
                <a:schemeClr val="accent2"/>
              </a:solidFill>
            </a:rPr>
            <a:t>faire de la publicité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Comment classe-t-on les objectifs de communication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EC9F7004-1274-44FE-A0AF-F00EB4EB22DD}" type="presOf" srcId="{BE447388-F2EF-4EC3-8AE8-C74284040016}" destId="{28823338-7FC1-46F6-97C0-2EB2D45A7C5E}" srcOrd="0" destOrd="0" presId="urn:microsoft.com/office/officeart/2005/8/layout/target3"/>
    <dgm:cxn modelId="{71886D8B-9B3A-440F-A360-1C6EECD507A1}" type="presOf" srcId="{C07A8ED9-A261-47A3-88AD-BB8361E716B2}" destId="{A97DAE16-8CD7-4AF6-8975-E6CD367FA65B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A4221721-A3C2-4BF3-8C80-65560F6CCBE2}" type="presOf" srcId="{C07A8ED9-A261-47A3-88AD-BB8361E716B2}" destId="{F0494AC3-A1D5-4852-A226-9F53DF7C4EC1}" srcOrd="0" destOrd="0" presId="urn:microsoft.com/office/officeart/2005/8/layout/target3"/>
    <dgm:cxn modelId="{436A15C8-F9DD-40E6-8193-1D319F9F5442}" type="presOf" srcId="{BE447388-F2EF-4EC3-8AE8-C74284040016}" destId="{43DB9156-75B7-461B-8BC8-CA5E6F5D47B0}" srcOrd="1" destOrd="0" presId="urn:microsoft.com/office/officeart/2005/8/layout/target3"/>
    <dgm:cxn modelId="{A49DC293-5405-4214-9E38-94DDD4D4E12B}" type="presOf" srcId="{76DA19B7-B60E-4206-A9E0-EAF963BDB699}" destId="{E27E4BC3-3406-4586-A424-6D8339D80367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F5B349D4-1C2B-40BA-9509-DB4158EFEDB8}" type="presParOf" srcId="{E27E4BC3-3406-4586-A424-6D8339D80367}" destId="{A73A7158-5E43-4C23-9876-FDD25D485A5E}" srcOrd="0" destOrd="0" presId="urn:microsoft.com/office/officeart/2005/8/layout/target3"/>
    <dgm:cxn modelId="{51033D38-AA45-4595-88EB-B20A1B8921B5}" type="presParOf" srcId="{E27E4BC3-3406-4586-A424-6D8339D80367}" destId="{85A43DF5-748C-400D-B756-2E83E9E1C3E3}" srcOrd="1" destOrd="0" presId="urn:microsoft.com/office/officeart/2005/8/layout/target3"/>
    <dgm:cxn modelId="{A885599D-0330-4725-9985-7CBAC629C3E9}" type="presParOf" srcId="{E27E4BC3-3406-4586-A424-6D8339D80367}" destId="{F0494AC3-A1D5-4852-A226-9F53DF7C4EC1}" srcOrd="2" destOrd="0" presId="urn:microsoft.com/office/officeart/2005/8/layout/target3"/>
    <dgm:cxn modelId="{69C1F9C2-EC95-458B-8616-04F55923C24B}" type="presParOf" srcId="{E27E4BC3-3406-4586-A424-6D8339D80367}" destId="{60C77AD1-0EE1-4CEA-B8F7-ED332DC7E6E8}" srcOrd="3" destOrd="0" presId="urn:microsoft.com/office/officeart/2005/8/layout/target3"/>
    <dgm:cxn modelId="{33E58072-E825-4624-B03E-2A1BF3F1BC62}" type="presParOf" srcId="{E27E4BC3-3406-4586-A424-6D8339D80367}" destId="{31BDEA67-9C92-44DE-9518-F458CAA67B2F}" srcOrd="4" destOrd="0" presId="urn:microsoft.com/office/officeart/2005/8/layout/target3"/>
    <dgm:cxn modelId="{0E42A2C5-559A-4764-8143-FA42FAD2EE88}" type="presParOf" srcId="{E27E4BC3-3406-4586-A424-6D8339D80367}" destId="{28823338-7FC1-46F6-97C0-2EB2D45A7C5E}" srcOrd="5" destOrd="0" presId="urn:microsoft.com/office/officeart/2005/8/layout/target3"/>
    <dgm:cxn modelId="{9636EF6B-6EC5-4385-8C28-F4DFC879005F}" type="presParOf" srcId="{E27E4BC3-3406-4586-A424-6D8339D80367}" destId="{A97DAE16-8CD7-4AF6-8975-E6CD367FA65B}" srcOrd="6" destOrd="0" presId="urn:microsoft.com/office/officeart/2005/8/layout/target3"/>
    <dgm:cxn modelId="{C4F00D60-9D18-4FEE-BFF6-0346D7B49C8C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84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Une entreprise doit-elle nécessairement </a:t>
          </a:r>
          <a:br>
            <a:rPr lang="fr-FR" sz="2400" b="0" i="1" dirty="0" smtClean="0">
              <a:solidFill>
                <a:schemeClr val="accent2"/>
              </a:solidFill>
            </a:rPr>
          </a:br>
          <a:r>
            <a:rPr lang="fr-FR" sz="2400" b="0" i="1" dirty="0" smtClean="0">
              <a:solidFill>
                <a:schemeClr val="accent2"/>
              </a:solidFill>
            </a:rPr>
            <a:t>faire de la publicité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Comment classe-t-on les objectifs de communication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4417B98C-EB94-47A0-95F7-B5F7AB984E44}" type="presOf" srcId="{76DA19B7-B60E-4206-A9E0-EAF963BDB699}" destId="{E27E4BC3-3406-4586-A424-6D8339D80367}" srcOrd="0" destOrd="0" presId="urn:microsoft.com/office/officeart/2005/8/layout/target3"/>
    <dgm:cxn modelId="{1A4323CC-CDD5-4633-B1E6-C756B179DD73}" type="presOf" srcId="{BE447388-F2EF-4EC3-8AE8-C74284040016}" destId="{28823338-7FC1-46F6-97C0-2EB2D45A7C5E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4FB22E19-C5B9-41BA-9BEC-4739737199A1}" type="presOf" srcId="{C07A8ED9-A261-47A3-88AD-BB8361E716B2}" destId="{A97DAE16-8CD7-4AF6-8975-E6CD367FA65B}" srcOrd="1" destOrd="0" presId="urn:microsoft.com/office/officeart/2005/8/layout/target3"/>
    <dgm:cxn modelId="{A5490806-2888-451E-8268-5116B6A3D48B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1D58C2A4-27B8-4DC5-93C4-5712BA52A28B}" type="presOf" srcId="{BE447388-F2EF-4EC3-8AE8-C74284040016}" destId="{43DB9156-75B7-461B-8BC8-CA5E6F5D47B0}" srcOrd="1" destOrd="0" presId="urn:microsoft.com/office/officeart/2005/8/layout/target3"/>
    <dgm:cxn modelId="{FE7AB4AB-29DD-4279-A549-4A8F7768B9A2}" type="presParOf" srcId="{E27E4BC3-3406-4586-A424-6D8339D80367}" destId="{A73A7158-5E43-4C23-9876-FDD25D485A5E}" srcOrd="0" destOrd="0" presId="urn:microsoft.com/office/officeart/2005/8/layout/target3"/>
    <dgm:cxn modelId="{93898D8D-3EC7-4FE6-B04A-D03BDFBCDC85}" type="presParOf" srcId="{E27E4BC3-3406-4586-A424-6D8339D80367}" destId="{85A43DF5-748C-400D-B756-2E83E9E1C3E3}" srcOrd="1" destOrd="0" presId="urn:microsoft.com/office/officeart/2005/8/layout/target3"/>
    <dgm:cxn modelId="{25AABEEB-6AF0-4657-8C0B-265C63CBDB5B}" type="presParOf" srcId="{E27E4BC3-3406-4586-A424-6D8339D80367}" destId="{F0494AC3-A1D5-4852-A226-9F53DF7C4EC1}" srcOrd="2" destOrd="0" presId="urn:microsoft.com/office/officeart/2005/8/layout/target3"/>
    <dgm:cxn modelId="{4D69A682-C136-4621-AE1F-2AA7A149DE32}" type="presParOf" srcId="{E27E4BC3-3406-4586-A424-6D8339D80367}" destId="{60C77AD1-0EE1-4CEA-B8F7-ED332DC7E6E8}" srcOrd="3" destOrd="0" presId="urn:microsoft.com/office/officeart/2005/8/layout/target3"/>
    <dgm:cxn modelId="{D9753D8E-F9CD-4EB1-917D-C3D19D357F18}" type="presParOf" srcId="{E27E4BC3-3406-4586-A424-6D8339D80367}" destId="{31BDEA67-9C92-44DE-9518-F458CAA67B2F}" srcOrd="4" destOrd="0" presId="urn:microsoft.com/office/officeart/2005/8/layout/target3"/>
    <dgm:cxn modelId="{1E2C8EBB-A34F-488A-8812-38CFAF858D34}" type="presParOf" srcId="{E27E4BC3-3406-4586-A424-6D8339D80367}" destId="{28823338-7FC1-46F6-97C0-2EB2D45A7C5E}" srcOrd="5" destOrd="0" presId="urn:microsoft.com/office/officeart/2005/8/layout/target3"/>
    <dgm:cxn modelId="{04D4E2A2-0813-4E5E-9920-9E620077C653}" type="presParOf" srcId="{E27E4BC3-3406-4586-A424-6D8339D80367}" destId="{A97DAE16-8CD7-4AF6-8975-E6CD367FA65B}" srcOrd="6" destOrd="0" presId="urn:microsoft.com/office/officeart/2005/8/layout/target3"/>
    <dgm:cxn modelId="{7D2BE444-DA7B-4E17-A8C6-4C6BDE27AEA3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85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Une entreprise doit-elle nécessairement </a:t>
          </a:r>
          <a:br>
            <a:rPr lang="fr-FR" sz="2400" b="0" i="1" dirty="0" smtClean="0">
              <a:solidFill>
                <a:schemeClr val="accent2"/>
              </a:solidFill>
            </a:rPr>
          </a:br>
          <a:r>
            <a:rPr lang="fr-FR" sz="2400" b="0" i="1" dirty="0" smtClean="0">
              <a:solidFill>
                <a:schemeClr val="accent2"/>
              </a:solidFill>
            </a:rPr>
            <a:t>faire de la publicité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Comment classe-t-on les objectifs de communication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F381C0EC-823B-4FBA-8685-A85EAA79D482}" type="presOf" srcId="{76DA19B7-B60E-4206-A9E0-EAF963BDB699}" destId="{E27E4BC3-3406-4586-A424-6D8339D80367}" srcOrd="0" destOrd="0" presId="urn:microsoft.com/office/officeart/2005/8/layout/target3"/>
    <dgm:cxn modelId="{D974DA7F-54A2-4F74-91D8-4527923587DF}" type="presOf" srcId="{C07A8ED9-A261-47A3-88AD-BB8361E716B2}" destId="{F0494AC3-A1D5-4852-A226-9F53DF7C4EC1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90B0C7E1-E056-4465-AFA9-BD8031CC1C99}" type="presOf" srcId="{BE447388-F2EF-4EC3-8AE8-C74284040016}" destId="{43DB9156-75B7-461B-8BC8-CA5E6F5D47B0}" srcOrd="1" destOrd="0" presId="urn:microsoft.com/office/officeart/2005/8/layout/target3"/>
    <dgm:cxn modelId="{BC9A5EF2-24E5-4997-BB90-EEB94051D1BE}" type="presOf" srcId="{BE447388-F2EF-4EC3-8AE8-C74284040016}" destId="{28823338-7FC1-46F6-97C0-2EB2D45A7C5E}" srcOrd="0" destOrd="0" presId="urn:microsoft.com/office/officeart/2005/8/layout/target3"/>
    <dgm:cxn modelId="{D40CE2B3-4177-4AEA-AF02-1E6E5F45BCF4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053C15C7-7518-4412-92FB-236F8C7CC631}" type="presParOf" srcId="{E27E4BC3-3406-4586-A424-6D8339D80367}" destId="{A73A7158-5E43-4C23-9876-FDD25D485A5E}" srcOrd="0" destOrd="0" presId="urn:microsoft.com/office/officeart/2005/8/layout/target3"/>
    <dgm:cxn modelId="{478D4536-C296-4C0F-A994-F418C944FC98}" type="presParOf" srcId="{E27E4BC3-3406-4586-A424-6D8339D80367}" destId="{85A43DF5-748C-400D-B756-2E83E9E1C3E3}" srcOrd="1" destOrd="0" presId="urn:microsoft.com/office/officeart/2005/8/layout/target3"/>
    <dgm:cxn modelId="{0348338A-F22C-4335-9A0C-6AB7EB7A1747}" type="presParOf" srcId="{E27E4BC3-3406-4586-A424-6D8339D80367}" destId="{F0494AC3-A1D5-4852-A226-9F53DF7C4EC1}" srcOrd="2" destOrd="0" presId="urn:microsoft.com/office/officeart/2005/8/layout/target3"/>
    <dgm:cxn modelId="{4A739C42-0CD6-4F6B-9FB5-C3B22F734033}" type="presParOf" srcId="{E27E4BC3-3406-4586-A424-6D8339D80367}" destId="{60C77AD1-0EE1-4CEA-B8F7-ED332DC7E6E8}" srcOrd="3" destOrd="0" presId="urn:microsoft.com/office/officeart/2005/8/layout/target3"/>
    <dgm:cxn modelId="{7F54D9DA-5F67-4F20-BFC8-28E78CD8A2FA}" type="presParOf" srcId="{E27E4BC3-3406-4586-A424-6D8339D80367}" destId="{31BDEA67-9C92-44DE-9518-F458CAA67B2F}" srcOrd="4" destOrd="0" presId="urn:microsoft.com/office/officeart/2005/8/layout/target3"/>
    <dgm:cxn modelId="{63AFB401-AD28-4978-9094-590A505D003A}" type="presParOf" srcId="{E27E4BC3-3406-4586-A424-6D8339D80367}" destId="{28823338-7FC1-46F6-97C0-2EB2D45A7C5E}" srcOrd="5" destOrd="0" presId="urn:microsoft.com/office/officeart/2005/8/layout/target3"/>
    <dgm:cxn modelId="{18FFEC28-9AD7-4EE8-AC6B-AF70AB9A51E7}" type="presParOf" srcId="{E27E4BC3-3406-4586-A424-6D8339D80367}" destId="{A97DAE16-8CD7-4AF6-8975-E6CD367FA65B}" srcOrd="6" destOrd="0" presId="urn:microsoft.com/office/officeart/2005/8/layout/target3"/>
    <dgm:cxn modelId="{A93B2D99-964F-4547-AA0A-FD942C4B5B13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86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Une entreprise doit-elle nécessairement </a:t>
          </a:r>
          <a:br>
            <a:rPr lang="fr-FR" sz="2400" b="0" i="1" dirty="0" smtClean="0">
              <a:solidFill>
                <a:schemeClr val="accent2"/>
              </a:solidFill>
            </a:rPr>
          </a:br>
          <a:r>
            <a:rPr lang="fr-FR" sz="2400" b="0" i="1" dirty="0" smtClean="0">
              <a:solidFill>
                <a:schemeClr val="accent2"/>
              </a:solidFill>
            </a:rPr>
            <a:t>faire de la publicité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 En soutenant la Fédération Française de Handball, à quel moyen de communication a recours Adidas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18333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4D7D4474-0363-4523-A84A-A7E6CECB556D}" type="presOf" srcId="{BE447388-F2EF-4EC3-8AE8-C74284040016}" destId="{43DB9156-75B7-461B-8BC8-CA5E6F5D47B0}" srcOrd="1" destOrd="0" presId="urn:microsoft.com/office/officeart/2005/8/layout/target3"/>
    <dgm:cxn modelId="{CC2A3FBA-31C7-40C5-8578-9E0153DB08CE}" type="presOf" srcId="{C07A8ED9-A261-47A3-88AD-BB8361E716B2}" destId="{F0494AC3-A1D5-4852-A226-9F53DF7C4EC1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41913932-19CA-4865-85AE-BB546BEA3C23}" type="presOf" srcId="{BE447388-F2EF-4EC3-8AE8-C74284040016}" destId="{28823338-7FC1-46F6-97C0-2EB2D45A7C5E}" srcOrd="0" destOrd="0" presId="urn:microsoft.com/office/officeart/2005/8/layout/target3"/>
    <dgm:cxn modelId="{0961FDBF-5D9A-4442-96C0-BD1F54BACD13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470331E7-1204-449D-9D00-C270D94DD87F}" type="presOf" srcId="{76DA19B7-B60E-4206-A9E0-EAF963BDB699}" destId="{E27E4BC3-3406-4586-A424-6D8339D80367}" srcOrd="0" destOrd="0" presId="urn:microsoft.com/office/officeart/2005/8/layout/target3"/>
    <dgm:cxn modelId="{32D2F4F3-7F24-4C4F-8BCE-176C98D267C5}" type="presParOf" srcId="{E27E4BC3-3406-4586-A424-6D8339D80367}" destId="{A73A7158-5E43-4C23-9876-FDD25D485A5E}" srcOrd="0" destOrd="0" presId="urn:microsoft.com/office/officeart/2005/8/layout/target3"/>
    <dgm:cxn modelId="{E6D84C66-6352-4CEC-B903-D88491E7DD94}" type="presParOf" srcId="{E27E4BC3-3406-4586-A424-6D8339D80367}" destId="{85A43DF5-748C-400D-B756-2E83E9E1C3E3}" srcOrd="1" destOrd="0" presId="urn:microsoft.com/office/officeart/2005/8/layout/target3"/>
    <dgm:cxn modelId="{7598B0B2-BA05-466E-8887-2EBDC3E13107}" type="presParOf" srcId="{E27E4BC3-3406-4586-A424-6D8339D80367}" destId="{F0494AC3-A1D5-4852-A226-9F53DF7C4EC1}" srcOrd="2" destOrd="0" presId="urn:microsoft.com/office/officeart/2005/8/layout/target3"/>
    <dgm:cxn modelId="{003796C9-C66A-4897-9203-4B2E9AEFDE3E}" type="presParOf" srcId="{E27E4BC3-3406-4586-A424-6D8339D80367}" destId="{60C77AD1-0EE1-4CEA-B8F7-ED332DC7E6E8}" srcOrd="3" destOrd="0" presId="urn:microsoft.com/office/officeart/2005/8/layout/target3"/>
    <dgm:cxn modelId="{CFBCB9F1-4A4F-4C43-8470-46FA197EB709}" type="presParOf" srcId="{E27E4BC3-3406-4586-A424-6D8339D80367}" destId="{31BDEA67-9C92-44DE-9518-F458CAA67B2F}" srcOrd="4" destOrd="0" presId="urn:microsoft.com/office/officeart/2005/8/layout/target3"/>
    <dgm:cxn modelId="{42ACD7E9-60DF-4584-A8C2-6A20C225A1DA}" type="presParOf" srcId="{E27E4BC3-3406-4586-A424-6D8339D80367}" destId="{28823338-7FC1-46F6-97C0-2EB2D45A7C5E}" srcOrd="5" destOrd="0" presId="urn:microsoft.com/office/officeart/2005/8/layout/target3"/>
    <dgm:cxn modelId="{7C64A1A1-1252-41FF-9057-1704310C5984}" type="presParOf" srcId="{E27E4BC3-3406-4586-A424-6D8339D80367}" destId="{A97DAE16-8CD7-4AF6-8975-E6CD367FA65B}" srcOrd="6" destOrd="0" presId="urn:microsoft.com/office/officeart/2005/8/layout/target3"/>
    <dgm:cxn modelId="{0B6E5CB2-C0D4-4256-B7C4-EE69ABC617A6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0" minVer="http://schemas.openxmlformats.org/drawingml/2006/diagram"/>
    </a:ext>
  </dgm:extLst>
</dgm:dataModel>
</file>

<file path=ppt/diagrams/data87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Une entreprise doit-elle nécessairement </a:t>
          </a:r>
          <a:br>
            <a:rPr lang="fr-FR" sz="2400" b="0" i="1" dirty="0" smtClean="0">
              <a:solidFill>
                <a:schemeClr val="accent2"/>
              </a:solidFill>
            </a:rPr>
          </a:br>
          <a:r>
            <a:rPr lang="fr-FR" sz="2400" b="0" i="1" dirty="0" smtClean="0">
              <a:solidFill>
                <a:schemeClr val="accent2"/>
              </a:solidFill>
            </a:rPr>
            <a:t>faire de la publicité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En soutenant la Fédération Française de Handball, à quel moyen de communication a recours Adidas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98DD9FC5-FBA8-4207-A184-465ED1896C6D}" type="presOf" srcId="{BE447388-F2EF-4EC3-8AE8-C74284040016}" destId="{28823338-7FC1-46F6-97C0-2EB2D45A7C5E}" srcOrd="0" destOrd="0" presId="urn:microsoft.com/office/officeart/2005/8/layout/target3"/>
    <dgm:cxn modelId="{16D89A5D-2F22-42E0-AB43-7BBE3435D045}" type="presOf" srcId="{76DA19B7-B60E-4206-A9E0-EAF963BDB699}" destId="{E27E4BC3-3406-4586-A424-6D8339D80367}" srcOrd="0" destOrd="0" presId="urn:microsoft.com/office/officeart/2005/8/layout/target3"/>
    <dgm:cxn modelId="{79AF0B42-B552-4293-AF8F-1198385A430D}" type="presOf" srcId="{BE447388-F2EF-4EC3-8AE8-C74284040016}" destId="{43DB9156-75B7-461B-8BC8-CA5E6F5D47B0}" srcOrd="1" destOrd="0" presId="urn:microsoft.com/office/officeart/2005/8/layout/target3"/>
    <dgm:cxn modelId="{5BF22E08-2335-4827-9CEB-DA0F61F74DB9}" type="presOf" srcId="{C07A8ED9-A261-47A3-88AD-BB8361E716B2}" destId="{A97DAE16-8CD7-4AF6-8975-E6CD367FA65B}" srcOrd="1" destOrd="0" presId="urn:microsoft.com/office/officeart/2005/8/layout/target3"/>
    <dgm:cxn modelId="{8419A9E8-2F18-4FDB-B1FA-BB9166C952B8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CE2BBB6A-A022-4292-8670-049846EDE142}" type="presParOf" srcId="{E27E4BC3-3406-4586-A424-6D8339D80367}" destId="{A73A7158-5E43-4C23-9876-FDD25D485A5E}" srcOrd="0" destOrd="0" presId="urn:microsoft.com/office/officeart/2005/8/layout/target3"/>
    <dgm:cxn modelId="{39C57A98-8E3F-47BC-8DD6-AB86E38CB259}" type="presParOf" srcId="{E27E4BC3-3406-4586-A424-6D8339D80367}" destId="{85A43DF5-748C-400D-B756-2E83E9E1C3E3}" srcOrd="1" destOrd="0" presId="urn:microsoft.com/office/officeart/2005/8/layout/target3"/>
    <dgm:cxn modelId="{55D4C8EB-607A-46E6-A0E5-1AB2E6A23330}" type="presParOf" srcId="{E27E4BC3-3406-4586-A424-6D8339D80367}" destId="{F0494AC3-A1D5-4852-A226-9F53DF7C4EC1}" srcOrd="2" destOrd="0" presId="urn:microsoft.com/office/officeart/2005/8/layout/target3"/>
    <dgm:cxn modelId="{0C7269DC-FA75-4982-B389-D73AD87A142B}" type="presParOf" srcId="{E27E4BC3-3406-4586-A424-6D8339D80367}" destId="{60C77AD1-0EE1-4CEA-B8F7-ED332DC7E6E8}" srcOrd="3" destOrd="0" presId="urn:microsoft.com/office/officeart/2005/8/layout/target3"/>
    <dgm:cxn modelId="{125BD75D-0DCA-49A1-8BF6-B7EF29739934}" type="presParOf" srcId="{E27E4BC3-3406-4586-A424-6D8339D80367}" destId="{31BDEA67-9C92-44DE-9518-F458CAA67B2F}" srcOrd="4" destOrd="0" presId="urn:microsoft.com/office/officeart/2005/8/layout/target3"/>
    <dgm:cxn modelId="{9F1829BC-8124-40C6-9D68-31CFE28325C6}" type="presParOf" srcId="{E27E4BC3-3406-4586-A424-6D8339D80367}" destId="{28823338-7FC1-46F6-97C0-2EB2D45A7C5E}" srcOrd="5" destOrd="0" presId="urn:microsoft.com/office/officeart/2005/8/layout/target3"/>
    <dgm:cxn modelId="{2CB847B0-E8A5-4E9B-ABA7-79CAF0DA96B8}" type="presParOf" srcId="{E27E4BC3-3406-4586-A424-6D8339D80367}" destId="{A97DAE16-8CD7-4AF6-8975-E6CD367FA65B}" srcOrd="6" destOrd="0" presId="urn:microsoft.com/office/officeart/2005/8/layout/target3"/>
    <dgm:cxn modelId="{238E04FF-0F44-49D5-BEA6-1301F8017F3C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88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Une entreprise doit-elle nécessairement </a:t>
          </a:r>
          <a:br>
            <a:rPr lang="fr-FR" sz="2400" b="0" i="1" dirty="0" smtClean="0">
              <a:solidFill>
                <a:schemeClr val="accent2"/>
              </a:solidFill>
            </a:rPr>
          </a:br>
          <a:r>
            <a:rPr lang="fr-FR" sz="2400" b="0" i="1" dirty="0" smtClean="0">
              <a:solidFill>
                <a:schemeClr val="accent2"/>
              </a:solidFill>
            </a:rPr>
            <a:t>faire de la publicité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En soutenant la Fédération Française de Handball, à quel moyen de communication a recours Adidas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C3ED9B61-1328-490A-8172-FB111AA932D6}" type="presOf" srcId="{BE447388-F2EF-4EC3-8AE8-C74284040016}" destId="{43DB9156-75B7-461B-8BC8-CA5E6F5D47B0}" srcOrd="1" destOrd="0" presId="urn:microsoft.com/office/officeart/2005/8/layout/target3"/>
    <dgm:cxn modelId="{C785A0F5-5009-4615-A12C-65F93739B7FF}" type="presOf" srcId="{C07A8ED9-A261-47A3-88AD-BB8361E716B2}" destId="{A97DAE16-8CD7-4AF6-8975-E6CD367FA65B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FACDA759-1FC9-4186-BC79-FBE867BCF2EB}" type="presOf" srcId="{76DA19B7-B60E-4206-A9E0-EAF963BDB699}" destId="{E27E4BC3-3406-4586-A424-6D8339D80367}" srcOrd="0" destOrd="0" presId="urn:microsoft.com/office/officeart/2005/8/layout/target3"/>
    <dgm:cxn modelId="{E431DC01-1803-4BA5-8087-312D402730C8}" type="presOf" srcId="{C07A8ED9-A261-47A3-88AD-BB8361E716B2}" destId="{F0494AC3-A1D5-4852-A226-9F53DF7C4EC1}" srcOrd="0" destOrd="0" presId="urn:microsoft.com/office/officeart/2005/8/layout/target3"/>
    <dgm:cxn modelId="{59C8E600-5541-4969-B333-23BDD6B668C7}" type="presOf" srcId="{BE447388-F2EF-4EC3-8AE8-C74284040016}" destId="{28823338-7FC1-46F6-97C0-2EB2D45A7C5E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B154F616-5921-4D09-B5C7-1AC1B0C5FEC0}" type="presParOf" srcId="{E27E4BC3-3406-4586-A424-6D8339D80367}" destId="{A73A7158-5E43-4C23-9876-FDD25D485A5E}" srcOrd="0" destOrd="0" presId="urn:microsoft.com/office/officeart/2005/8/layout/target3"/>
    <dgm:cxn modelId="{A1D420BA-29F3-4960-B004-B77253826EB5}" type="presParOf" srcId="{E27E4BC3-3406-4586-A424-6D8339D80367}" destId="{85A43DF5-748C-400D-B756-2E83E9E1C3E3}" srcOrd="1" destOrd="0" presId="urn:microsoft.com/office/officeart/2005/8/layout/target3"/>
    <dgm:cxn modelId="{5E548AE4-D6C9-451E-802B-6DCC73054BFB}" type="presParOf" srcId="{E27E4BC3-3406-4586-A424-6D8339D80367}" destId="{F0494AC3-A1D5-4852-A226-9F53DF7C4EC1}" srcOrd="2" destOrd="0" presId="urn:microsoft.com/office/officeart/2005/8/layout/target3"/>
    <dgm:cxn modelId="{76EC1B8F-C3E6-4E6A-B1A6-07875C45F1EF}" type="presParOf" srcId="{E27E4BC3-3406-4586-A424-6D8339D80367}" destId="{60C77AD1-0EE1-4CEA-B8F7-ED332DC7E6E8}" srcOrd="3" destOrd="0" presId="urn:microsoft.com/office/officeart/2005/8/layout/target3"/>
    <dgm:cxn modelId="{CF3847C0-B5E9-4F37-B846-AFC303B01AEE}" type="presParOf" srcId="{E27E4BC3-3406-4586-A424-6D8339D80367}" destId="{31BDEA67-9C92-44DE-9518-F458CAA67B2F}" srcOrd="4" destOrd="0" presId="urn:microsoft.com/office/officeart/2005/8/layout/target3"/>
    <dgm:cxn modelId="{E256F133-707F-4A6A-9681-257ACA71A28E}" type="presParOf" srcId="{E27E4BC3-3406-4586-A424-6D8339D80367}" destId="{28823338-7FC1-46F6-97C0-2EB2D45A7C5E}" srcOrd="5" destOrd="0" presId="urn:microsoft.com/office/officeart/2005/8/layout/target3"/>
    <dgm:cxn modelId="{DC43364B-41E4-4E88-86CB-21F446A2957A}" type="presParOf" srcId="{E27E4BC3-3406-4586-A424-6D8339D80367}" destId="{A97DAE16-8CD7-4AF6-8975-E6CD367FA65B}" srcOrd="6" destOrd="0" presId="urn:microsoft.com/office/officeart/2005/8/layout/target3"/>
    <dgm:cxn modelId="{CD3CC41B-CD8C-4295-9E86-8AB9D4B87D1C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89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Une entreprise doit-elle nécessairement </a:t>
          </a:r>
          <a:br>
            <a:rPr lang="fr-FR" sz="2400" b="0" i="1" dirty="0" smtClean="0">
              <a:solidFill>
                <a:schemeClr val="accent2"/>
              </a:solidFill>
            </a:rPr>
          </a:br>
          <a:r>
            <a:rPr lang="fr-FR" sz="2400" b="0" i="1" dirty="0" smtClean="0">
              <a:solidFill>
                <a:schemeClr val="accent2"/>
              </a:solidFill>
            </a:rPr>
            <a:t>faire de la publicité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En soutenant la Fédération Française de </a:t>
          </a:r>
          <a:r>
            <a:rPr lang="fr-FR" sz="2800" b="1" dirty="0" err="1" smtClean="0"/>
            <a:t>Hanball</a:t>
          </a:r>
          <a:r>
            <a:rPr lang="fr-FR" sz="2800" b="1" dirty="0" smtClean="0"/>
            <a:t>, à quel moyen de communication a recours Adidas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3A869BED-9FD7-40B9-A064-F70618AC6C01}" type="presOf" srcId="{BE447388-F2EF-4EC3-8AE8-C74284040016}" destId="{28823338-7FC1-46F6-97C0-2EB2D45A7C5E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601532E3-5A6F-4FD2-B421-16225BBA8686}" type="presOf" srcId="{C07A8ED9-A261-47A3-88AD-BB8361E716B2}" destId="{A97DAE16-8CD7-4AF6-8975-E6CD367FA65B}" srcOrd="1" destOrd="0" presId="urn:microsoft.com/office/officeart/2005/8/layout/target3"/>
    <dgm:cxn modelId="{7D4648FC-6F61-4ABF-B538-D4A7F5615FB7}" type="presOf" srcId="{C07A8ED9-A261-47A3-88AD-BB8361E716B2}" destId="{F0494AC3-A1D5-4852-A226-9F53DF7C4EC1}" srcOrd="0" destOrd="0" presId="urn:microsoft.com/office/officeart/2005/8/layout/target3"/>
    <dgm:cxn modelId="{D78DFD4A-A0F0-4114-84C3-C2051E816828}" type="presOf" srcId="{76DA19B7-B60E-4206-A9E0-EAF963BDB699}" destId="{E27E4BC3-3406-4586-A424-6D8339D80367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D20A73D9-57A0-404C-9AEF-7CC0F9368593}" type="presOf" srcId="{BE447388-F2EF-4EC3-8AE8-C74284040016}" destId="{43DB9156-75B7-461B-8BC8-CA5E6F5D47B0}" srcOrd="1" destOrd="0" presId="urn:microsoft.com/office/officeart/2005/8/layout/target3"/>
    <dgm:cxn modelId="{B2F1D67D-E275-413B-9323-6B3EA2682478}" type="presParOf" srcId="{E27E4BC3-3406-4586-A424-6D8339D80367}" destId="{A73A7158-5E43-4C23-9876-FDD25D485A5E}" srcOrd="0" destOrd="0" presId="urn:microsoft.com/office/officeart/2005/8/layout/target3"/>
    <dgm:cxn modelId="{1BBB8D81-3126-4904-883D-DCC214DF822E}" type="presParOf" srcId="{E27E4BC3-3406-4586-A424-6D8339D80367}" destId="{85A43DF5-748C-400D-B756-2E83E9E1C3E3}" srcOrd="1" destOrd="0" presId="urn:microsoft.com/office/officeart/2005/8/layout/target3"/>
    <dgm:cxn modelId="{EB5E7389-711E-425A-8B2F-172CF4438808}" type="presParOf" srcId="{E27E4BC3-3406-4586-A424-6D8339D80367}" destId="{F0494AC3-A1D5-4852-A226-9F53DF7C4EC1}" srcOrd="2" destOrd="0" presId="urn:microsoft.com/office/officeart/2005/8/layout/target3"/>
    <dgm:cxn modelId="{61831D06-D172-4FBC-9F3D-3B845918D9E6}" type="presParOf" srcId="{E27E4BC3-3406-4586-A424-6D8339D80367}" destId="{60C77AD1-0EE1-4CEA-B8F7-ED332DC7E6E8}" srcOrd="3" destOrd="0" presId="urn:microsoft.com/office/officeart/2005/8/layout/target3"/>
    <dgm:cxn modelId="{DFE28FE2-4D79-447E-AAA2-EC82122220C3}" type="presParOf" srcId="{E27E4BC3-3406-4586-A424-6D8339D80367}" destId="{31BDEA67-9C92-44DE-9518-F458CAA67B2F}" srcOrd="4" destOrd="0" presId="urn:microsoft.com/office/officeart/2005/8/layout/target3"/>
    <dgm:cxn modelId="{86E5EE13-DC6E-4AEA-BC2E-746DB65D11D1}" type="presParOf" srcId="{E27E4BC3-3406-4586-A424-6D8339D80367}" destId="{28823338-7FC1-46F6-97C0-2EB2D45A7C5E}" srcOrd="5" destOrd="0" presId="urn:microsoft.com/office/officeart/2005/8/layout/target3"/>
    <dgm:cxn modelId="{EF5C5F40-7D55-477D-B475-CD07B5C23A69}" type="presParOf" srcId="{E27E4BC3-3406-4586-A424-6D8339D80367}" destId="{A97DAE16-8CD7-4AF6-8975-E6CD367FA65B}" srcOrd="6" destOrd="0" presId="urn:microsoft.com/office/officeart/2005/8/layout/target3"/>
    <dgm:cxn modelId="{3B45B6F5-20B4-46DD-A5DA-B43A48FE5F6A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9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Le consommateur est-il toujours rationnel dans ses choix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A quel type de coût s’apparente le fait de faire la queue à la caisse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58E8F62E-1D41-4A57-A5D6-8DE3B8A1F687}" type="presOf" srcId="{BE447388-F2EF-4EC3-8AE8-C74284040016}" destId="{43DB9156-75B7-461B-8BC8-CA5E6F5D47B0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07B96D66-21E0-44BC-9C4B-D1A397D2A982}" type="presOf" srcId="{BE447388-F2EF-4EC3-8AE8-C74284040016}" destId="{28823338-7FC1-46F6-97C0-2EB2D45A7C5E}" srcOrd="0" destOrd="0" presId="urn:microsoft.com/office/officeart/2005/8/layout/target3"/>
    <dgm:cxn modelId="{5589D82D-6591-435E-939C-85125343CAB6}" type="presOf" srcId="{76DA19B7-B60E-4206-A9E0-EAF963BDB699}" destId="{E27E4BC3-3406-4586-A424-6D8339D80367}" srcOrd="0" destOrd="0" presId="urn:microsoft.com/office/officeart/2005/8/layout/target3"/>
    <dgm:cxn modelId="{64A6F800-8061-4301-B56D-9E0F02D63B24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15735F2C-B1CF-434B-9730-6C078FFB97D1}" type="presOf" srcId="{C07A8ED9-A261-47A3-88AD-BB8361E716B2}" destId="{A97DAE16-8CD7-4AF6-8975-E6CD367FA65B}" srcOrd="1" destOrd="0" presId="urn:microsoft.com/office/officeart/2005/8/layout/target3"/>
    <dgm:cxn modelId="{1DDE4674-B78B-4269-AA2D-BB15477C94EB}" type="presParOf" srcId="{E27E4BC3-3406-4586-A424-6D8339D80367}" destId="{A73A7158-5E43-4C23-9876-FDD25D485A5E}" srcOrd="0" destOrd="0" presId="urn:microsoft.com/office/officeart/2005/8/layout/target3"/>
    <dgm:cxn modelId="{3CC7FB11-2EC0-4C09-8E8C-A80F47E71293}" type="presParOf" srcId="{E27E4BC3-3406-4586-A424-6D8339D80367}" destId="{85A43DF5-748C-400D-B756-2E83E9E1C3E3}" srcOrd="1" destOrd="0" presId="urn:microsoft.com/office/officeart/2005/8/layout/target3"/>
    <dgm:cxn modelId="{D7E9C21F-D233-4A06-92CC-E276E9E97F69}" type="presParOf" srcId="{E27E4BC3-3406-4586-A424-6D8339D80367}" destId="{F0494AC3-A1D5-4852-A226-9F53DF7C4EC1}" srcOrd="2" destOrd="0" presId="urn:microsoft.com/office/officeart/2005/8/layout/target3"/>
    <dgm:cxn modelId="{C8AFDA86-3E28-445F-9097-9A2C90A040C7}" type="presParOf" srcId="{E27E4BC3-3406-4586-A424-6D8339D80367}" destId="{60C77AD1-0EE1-4CEA-B8F7-ED332DC7E6E8}" srcOrd="3" destOrd="0" presId="urn:microsoft.com/office/officeart/2005/8/layout/target3"/>
    <dgm:cxn modelId="{3D7539A8-164B-41B1-8074-FA5DB6608596}" type="presParOf" srcId="{E27E4BC3-3406-4586-A424-6D8339D80367}" destId="{31BDEA67-9C92-44DE-9518-F458CAA67B2F}" srcOrd="4" destOrd="0" presId="urn:microsoft.com/office/officeart/2005/8/layout/target3"/>
    <dgm:cxn modelId="{E305212B-378C-4C5C-8AF7-7F2EC7FD108E}" type="presParOf" srcId="{E27E4BC3-3406-4586-A424-6D8339D80367}" destId="{28823338-7FC1-46F6-97C0-2EB2D45A7C5E}" srcOrd="5" destOrd="0" presId="urn:microsoft.com/office/officeart/2005/8/layout/target3"/>
    <dgm:cxn modelId="{76A0971D-03C5-4114-9C6E-9E7967DEC118}" type="presParOf" srcId="{E27E4BC3-3406-4586-A424-6D8339D80367}" destId="{A97DAE16-8CD7-4AF6-8975-E6CD367FA65B}" srcOrd="6" destOrd="0" presId="urn:microsoft.com/office/officeart/2005/8/layout/target3"/>
    <dgm:cxn modelId="{A15A4D3D-C706-4611-B753-0FBF1342810D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90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Une entreprise doit-elle nécessairement </a:t>
          </a:r>
          <a:br>
            <a:rPr lang="fr-FR" sz="2400" b="0" i="1" dirty="0" smtClean="0">
              <a:solidFill>
                <a:schemeClr val="accent2"/>
              </a:solidFill>
            </a:rPr>
          </a:br>
          <a:r>
            <a:rPr lang="fr-FR" sz="2400" b="0" i="1" dirty="0" smtClean="0">
              <a:solidFill>
                <a:schemeClr val="accent2"/>
              </a:solidFill>
            </a:rPr>
            <a:t>faire de la publicité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 indicateur permet de mesurer l’efficacité d’une publicité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18333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FF66D954-6085-4C5E-A448-2BBB514E1FE7}" type="presOf" srcId="{C07A8ED9-A261-47A3-88AD-BB8361E716B2}" destId="{A97DAE16-8CD7-4AF6-8975-E6CD367FA65B}" srcOrd="1" destOrd="0" presId="urn:microsoft.com/office/officeart/2005/8/layout/target3"/>
    <dgm:cxn modelId="{5A6A5BBF-70EB-4BAF-95A7-66AFB509392C}" type="presOf" srcId="{C07A8ED9-A261-47A3-88AD-BB8361E716B2}" destId="{F0494AC3-A1D5-4852-A226-9F53DF7C4EC1}" srcOrd="0" destOrd="0" presId="urn:microsoft.com/office/officeart/2005/8/layout/target3"/>
    <dgm:cxn modelId="{B29BD80F-D1B6-417C-AFD4-86DF1FE7A6C6}" type="presOf" srcId="{BE447388-F2EF-4EC3-8AE8-C74284040016}" destId="{43DB9156-75B7-461B-8BC8-CA5E6F5D47B0}" srcOrd="1" destOrd="0" presId="urn:microsoft.com/office/officeart/2005/8/layout/target3"/>
    <dgm:cxn modelId="{7A96031D-2A99-481E-88D5-FBFB43FEE0D6}" type="presOf" srcId="{BE447388-F2EF-4EC3-8AE8-C74284040016}" destId="{28823338-7FC1-46F6-97C0-2EB2D45A7C5E}" srcOrd="0" destOrd="0" presId="urn:microsoft.com/office/officeart/2005/8/layout/target3"/>
    <dgm:cxn modelId="{1387F7EF-B925-45CD-9AC4-6BB6A3250785}" type="presOf" srcId="{76DA19B7-B60E-4206-A9E0-EAF963BDB699}" destId="{E27E4BC3-3406-4586-A424-6D8339D80367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D81622CF-AEFC-43BD-B4E1-A6D6F27CBE2C}" type="presParOf" srcId="{E27E4BC3-3406-4586-A424-6D8339D80367}" destId="{A73A7158-5E43-4C23-9876-FDD25D485A5E}" srcOrd="0" destOrd="0" presId="urn:microsoft.com/office/officeart/2005/8/layout/target3"/>
    <dgm:cxn modelId="{702B333D-3D4B-4832-8EF8-51C27CAFC387}" type="presParOf" srcId="{E27E4BC3-3406-4586-A424-6D8339D80367}" destId="{85A43DF5-748C-400D-B756-2E83E9E1C3E3}" srcOrd="1" destOrd="0" presId="urn:microsoft.com/office/officeart/2005/8/layout/target3"/>
    <dgm:cxn modelId="{0D7C589B-3D09-41E2-BBB9-39DDFF85A72D}" type="presParOf" srcId="{E27E4BC3-3406-4586-A424-6D8339D80367}" destId="{F0494AC3-A1D5-4852-A226-9F53DF7C4EC1}" srcOrd="2" destOrd="0" presId="urn:microsoft.com/office/officeart/2005/8/layout/target3"/>
    <dgm:cxn modelId="{0C697B74-CC0F-4B51-ADD9-50C80EB095B0}" type="presParOf" srcId="{E27E4BC3-3406-4586-A424-6D8339D80367}" destId="{60C77AD1-0EE1-4CEA-B8F7-ED332DC7E6E8}" srcOrd="3" destOrd="0" presId="urn:microsoft.com/office/officeart/2005/8/layout/target3"/>
    <dgm:cxn modelId="{28ACF1D5-16E7-4BCF-94C5-C4B1C989B5C4}" type="presParOf" srcId="{E27E4BC3-3406-4586-A424-6D8339D80367}" destId="{31BDEA67-9C92-44DE-9518-F458CAA67B2F}" srcOrd="4" destOrd="0" presId="urn:microsoft.com/office/officeart/2005/8/layout/target3"/>
    <dgm:cxn modelId="{8EB30611-DF5C-4729-A368-EDE6921EE210}" type="presParOf" srcId="{E27E4BC3-3406-4586-A424-6D8339D80367}" destId="{28823338-7FC1-46F6-97C0-2EB2D45A7C5E}" srcOrd="5" destOrd="0" presId="urn:microsoft.com/office/officeart/2005/8/layout/target3"/>
    <dgm:cxn modelId="{36E0C95B-2AFB-42D8-8D3B-A3A168893A09}" type="presParOf" srcId="{E27E4BC3-3406-4586-A424-6D8339D80367}" destId="{A97DAE16-8CD7-4AF6-8975-E6CD367FA65B}" srcOrd="6" destOrd="0" presId="urn:microsoft.com/office/officeart/2005/8/layout/target3"/>
    <dgm:cxn modelId="{5B0FAFA5-DC5E-4897-B087-E07F86FF8800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0" minVer="http://schemas.openxmlformats.org/drawingml/2006/diagram"/>
    </a:ext>
  </dgm:extLst>
</dgm:dataModel>
</file>

<file path=ppt/diagrams/data91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Une entreprise doit-elle nécessairement </a:t>
          </a:r>
          <a:br>
            <a:rPr lang="fr-FR" sz="2400" b="0" i="1" dirty="0" smtClean="0">
              <a:solidFill>
                <a:schemeClr val="accent2"/>
              </a:solidFill>
            </a:rPr>
          </a:br>
          <a:r>
            <a:rPr lang="fr-FR" sz="2400" b="0" i="1" dirty="0" smtClean="0">
              <a:solidFill>
                <a:schemeClr val="accent2"/>
              </a:solidFill>
            </a:rPr>
            <a:t>faire de la publicité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 indicateur permet de mesurer l’efficacité d’une publicité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C54B9BEC-FB4C-4990-902B-BD8F5C8BC7D4}" type="presOf" srcId="{76DA19B7-B60E-4206-A9E0-EAF963BDB699}" destId="{E27E4BC3-3406-4586-A424-6D8339D80367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FAE2C806-E7DF-41E3-936A-70E29DDCD68A}" type="presOf" srcId="{C07A8ED9-A261-47A3-88AD-BB8361E716B2}" destId="{A97DAE16-8CD7-4AF6-8975-E6CD367FA65B}" srcOrd="1" destOrd="0" presId="urn:microsoft.com/office/officeart/2005/8/layout/target3"/>
    <dgm:cxn modelId="{B530D02E-89D5-4C96-ACA8-A71A61FF4ABE}" type="presOf" srcId="{C07A8ED9-A261-47A3-88AD-BB8361E716B2}" destId="{F0494AC3-A1D5-4852-A226-9F53DF7C4EC1}" srcOrd="0" destOrd="0" presId="urn:microsoft.com/office/officeart/2005/8/layout/target3"/>
    <dgm:cxn modelId="{A11574D0-00A9-453E-909E-6512BBA5FE3B}" type="presOf" srcId="{BE447388-F2EF-4EC3-8AE8-C74284040016}" destId="{28823338-7FC1-46F6-97C0-2EB2D45A7C5E}" srcOrd="0" destOrd="0" presId="urn:microsoft.com/office/officeart/2005/8/layout/target3"/>
    <dgm:cxn modelId="{429CC1FD-D75F-407B-A067-DC2AE1382708}" type="presOf" srcId="{BE447388-F2EF-4EC3-8AE8-C74284040016}" destId="{43DB9156-75B7-461B-8BC8-CA5E6F5D47B0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98522EDC-2C2D-467B-AA90-1AF34C4E4EB4}" type="presParOf" srcId="{E27E4BC3-3406-4586-A424-6D8339D80367}" destId="{A73A7158-5E43-4C23-9876-FDD25D485A5E}" srcOrd="0" destOrd="0" presId="urn:microsoft.com/office/officeart/2005/8/layout/target3"/>
    <dgm:cxn modelId="{62D36733-A4E1-48A5-9E7C-DDA4912B66D8}" type="presParOf" srcId="{E27E4BC3-3406-4586-A424-6D8339D80367}" destId="{85A43DF5-748C-400D-B756-2E83E9E1C3E3}" srcOrd="1" destOrd="0" presId="urn:microsoft.com/office/officeart/2005/8/layout/target3"/>
    <dgm:cxn modelId="{31BCE510-B27E-41E3-90EB-B530D71A9399}" type="presParOf" srcId="{E27E4BC3-3406-4586-A424-6D8339D80367}" destId="{F0494AC3-A1D5-4852-A226-9F53DF7C4EC1}" srcOrd="2" destOrd="0" presId="urn:microsoft.com/office/officeart/2005/8/layout/target3"/>
    <dgm:cxn modelId="{3D75F91D-342B-4BA3-A5B0-85DE64E79908}" type="presParOf" srcId="{E27E4BC3-3406-4586-A424-6D8339D80367}" destId="{60C77AD1-0EE1-4CEA-B8F7-ED332DC7E6E8}" srcOrd="3" destOrd="0" presId="urn:microsoft.com/office/officeart/2005/8/layout/target3"/>
    <dgm:cxn modelId="{6201ECA3-8160-4539-8D23-8E25A0A5B635}" type="presParOf" srcId="{E27E4BC3-3406-4586-A424-6D8339D80367}" destId="{31BDEA67-9C92-44DE-9518-F458CAA67B2F}" srcOrd="4" destOrd="0" presId="urn:microsoft.com/office/officeart/2005/8/layout/target3"/>
    <dgm:cxn modelId="{3BEE0EBA-62CC-4C0C-945D-F80FEC980E01}" type="presParOf" srcId="{E27E4BC3-3406-4586-A424-6D8339D80367}" destId="{28823338-7FC1-46F6-97C0-2EB2D45A7C5E}" srcOrd="5" destOrd="0" presId="urn:microsoft.com/office/officeart/2005/8/layout/target3"/>
    <dgm:cxn modelId="{D7BF7D22-7E1A-4BD4-BD3F-E9DDE3E1BDF6}" type="presParOf" srcId="{E27E4BC3-3406-4586-A424-6D8339D80367}" destId="{A97DAE16-8CD7-4AF6-8975-E6CD367FA65B}" srcOrd="6" destOrd="0" presId="urn:microsoft.com/office/officeart/2005/8/layout/target3"/>
    <dgm:cxn modelId="{DBDD4D76-6955-45F3-876D-D65C375281D7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92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Une entreprise doit-elle nécessairement </a:t>
          </a:r>
          <a:br>
            <a:rPr lang="fr-FR" sz="2400" b="0" i="1" dirty="0" smtClean="0">
              <a:solidFill>
                <a:schemeClr val="accent2"/>
              </a:solidFill>
            </a:rPr>
          </a:br>
          <a:r>
            <a:rPr lang="fr-FR" sz="2400" b="0" i="1" dirty="0" smtClean="0">
              <a:solidFill>
                <a:schemeClr val="accent2"/>
              </a:solidFill>
            </a:rPr>
            <a:t>faire de la publicité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 indicateur permet de mesurer l’efficacité d’une publicité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6E944501-D8B1-43DD-B26D-A4709E4C9483}" type="presOf" srcId="{BE447388-F2EF-4EC3-8AE8-C74284040016}" destId="{43DB9156-75B7-461B-8BC8-CA5E6F5D47B0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E372AD55-D8F0-4E82-9244-46B3D862A86E}" type="presOf" srcId="{C07A8ED9-A261-47A3-88AD-BB8361E716B2}" destId="{F0494AC3-A1D5-4852-A226-9F53DF7C4EC1}" srcOrd="0" destOrd="0" presId="urn:microsoft.com/office/officeart/2005/8/layout/target3"/>
    <dgm:cxn modelId="{F99C7B17-1004-44F7-B707-B8FD9D5E28D8}" type="presOf" srcId="{C07A8ED9-A261-47A3-88AD-BB8361E716B2}" destId="{A97DAE16-8CD7-4AF6-8975-E6CD367FA65B}" srcOrd="1" destOrd="0" presId="urn:microsoft.com/office/officeart/2005/8/layout/target3"/>
    <dgm:cxn modelId="{47C05306-E620-4524-AF8D-569C60B4E315}" type="presOf" srcId="{76DA19B7-B60E-4206-A9E0-EAF963BDB699}" destId="{E27E4BC3-3406-4586-A424-6D8339D80367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CB968E7C-7FBE-4ACB-989F-90A28CCACD16}" type="presOf" srcId="{BE447388-F2EF-4EC3-8AE8-C74284040016}" destId="{28823338-7FC1-46F6-97C0-2EB2D45A7C5E}" srcOrd="0" destOrd="0" presId="urn:microsoft.com/office/officeart/2005/8/layout/target3"/>
    <dgm:cxn modelId="{1218C42F-543E-4E81-8B63-BBBFF36A1119}" type="presParOf" srcId="{E27E4BC3-3406-4586-A424-6D8339D80367}" destId="{A73A7158-5E43-4C23-9876-FDD25D485A5E}" srcOrd="0" destOrd="0" presId="urn:microsoft.com/office/officeart/2005/8/layout/target3"/>
    <dgm:cxn modelId="{8153CE47-A00D-4901-87E0-0C513ACFD853}" type="presParOf" srcId="{E27E4BC3-3406-4586-A424-6D8339D80367}" destId="{85A43DF5-748C-400D-B756-2E83E9E1C3E3}" srcOrd="1" destOrd="0" presId="urn:microsoft.com/office/officeart/2005/8/layout/target3"/>
    <dgm:cxn modelId="{EF31CEC4-1383-4BB9-AA94-87775746DF4A}" type="presParOf" srcId="{E27E4BC3-3406-4586-A424-6D8339D80367}" destId="{F0494AC3-A1D5-4852-A226-9F53DF7C4EC1}" srcOrd="2" destOrd="0" presId="urn:microsoft.com/office/officeart/2005/8/layout/target3"/>
    <dgm:cxn modelId="{82629C93-7DB0-4D19-B480-43574E6E349F}" type="presParOf" srcId="{E27E4BC3-3406-4586-A424-6D8339D80367}" destId="{60C77AD1-0EE1-4CEA-B8F7-ED332DC7E6E8}" srcOrd="3" destOrd="0" presId="urn:microsoft.com/office/officeart/2005/8/layout/target3"/>
    <dgm:cxn modelId="{6D2678C6-8245-47DB-AFB2-3A1514D123CA}" type="presParOf" srcId="{E27E4BC3-3406-4586-A424-6D8339D80367}" destId="{31BDEA67-9C92-44DE-9518-F458CAA67B2F}" srcOrd="4" destOrd="0" presId="urn:microsoft.com/office/officeart/2005/8/layout/target3"/>
    <dgm:cxn modelId="{D14F0655-9278-4FF1-97E0-C14BE0A06958}" type="presParOf" srcId="{E27E4BC3-3406-4586-A424-6D8339D80367}" destId="{28823338-7FC1-46F6-97C0-2EB2D45A7C5E}" srcOrd="5" destOrd="0" presId="urn:microsoft.com/office/officeart/2005/8/layout/target3"/>
    <dgm:cxn modelId="{95B19172-FD2D-4BEE-A00B-7343CD2405BA}" type="presParOf" srcId="{E27E4BC3-3406-4586-A424-6D8339D80367}" destId="{A97DAE16-8CD7-4AF6-8975-E6CD367FA65B}" srcOrd="6" destOrd="0" presId="urn:microsoft.com/office/officeart/2005/8/layout/target3"/>
    <dgm:cxn modelId="{546A1188-A79F-45FE-9C32-BE75672E9314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93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Une entreprise doit-elle nécessairement </a:t>
          </a:r>
          <a:br>
            <a:rPr lang="fr-FR" sz="2400" b="0" i="1" dirty="0" smtClean="0">
              <a:solidFill>
                <a:schemeClr val="accent2"/>
              </a:solidFill>
            </a:rPr>
          </a:br>
          <a:r>
            <a:rPr lang="fr-FR" sz="2400" b="0" i="1" dirty="0" smtClean="0">
              <a:solidFill>
                <a:schemeClr val="accent2"/>
              </a:solidFill>
            </a:rPr>
            <a:t>faire de la publicité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 indicateur permet de mesurer l’efficacité d’une publicité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A734D31-5686-4ABC-BDC2-109FC4B14248}" type="presOf" srcId="{76DA19B7-B60E-4206-A9E0-EAF963BDB699}" destId="{E27E4BC3-3406-4586-A424-6D8339D80367}" srcOrd="0" destOrd="0" presId="urn:microsoft.com/office/officeart/2005/8/layout/target3"/>
    <dgm:cxn modelId="{4D12D9EF-4863-4AB5-940B-3B2A25439C17}" type="presOf" srcId="{C07A8ED9-A261-47A3-88AD-BB8361E716B2}" destId="{F0494AC3-A1D5-4852-A226-9F53DF7C4EC1}" srcOrd="0" destOrd="0" presId="urn:microsoft.com/office/officeart/2005/8/layout/target3"/>
    <dgm:cxn modelId="{2EAC70A6-45E0-4B06-BF48-E08A3C621479}" type="presOf" srcId="{C07A8ED9-A261-47A3-88AD-BB8361E716B2}" destId="{A97DAE16-8CD7-4AF6-8975-E6CD367FA65B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3A126AA1-1FBF-4D5B-8F75-B8FDA4481623}" type="presOf" srcId="{BE447388-F2EF-4EC3-8AE8-C74284040016}" destId="{28823338-7FC1-46F6-97C0-2EB2D45A7C5E}" srcOrd="0" destOrd="0" presId="urn:microsoft.com/office/officeart/2005/8/layout/target3"/>
    <dgm:cxn modelId="{FEDC6551-FF00-4913-8ED9-851E900C180A}" type="presOf" srcId="{BE447388-F2EF-4EC3-8AE8-C74284040016}" destId="{43DB9156-75B7-461B-8BC8-CA5E6F5D47B0}" srcOrd="1" destOrd="0" presId="urn:microsoft.com/office/officeart/2005/8/layout/target3"/>
    <dgm:cxn modelId="{99259918-2140-43E5-BC16-A989EB6E9785}" type="presParOf" srcId="{E27E4BC3-3406-4586-A424-6D8339D80367}" destId="{A73A7158-5E43-4C23-9876-FDD25D485A5E}" srcOrd="0" destOrd="0" presId="urn:microsoft.com/office/officeart/2005/8/layout/target3"/>
    <dgm:cxn modelId="{1820930A-5F73-4C16-AA2F-B328F12172C8}" type="presParOf" srcId="{E27E4BC3-3406-4586-A424-6D8339D80367}" destId="{85A43DF5-748C-400D-B756-2E83E9E1C3E3}" srcOrd="1" destOrd="0" presId="urn:microsoft.com/office/officeart/2005/8/layout/target3"/>
    <dgm:cxn modelId="{E9133427-DEC1-486E-8C89-2AA175074054}" type="presParOf" srcId="{E27E4BC3-3406-4586-A424-6D8339D80367}" destId="{F0494AC3-A1D5-4852-A226-9F53DF7C4EC1}" srcOrd="2" destOrd="0" presId="urn:microsoft.com/office/officeart/2005/8/layout/target3"/>
    <dgm:cxn modelId="{F298D0AA-A420-4EB1-9170-548F4292F768}" type="presParOf" srcId="{E27E4BC3-3406-4586-A424-6D8339D80367}" destId="{60C77AD1-0EE1-4CEA-B8F7-ED332DC7E6E8}" srcOrd="3" destOrd="0" presId="urn:microsoft.com/office/officeart/2005/8/layout/target3"/>
    <dgm:cxn modelId="{FA6DAF0A-67A9-4EF7-959E-BFCF582E8BC2}" type="presParOf" srcId="{E27E4BC3-3406-4586-A424-6D8339D80367}" destId="{31BDEA67-9C92-44DE-9518-F458CAA67B2F}" srcOrd="4" destOrd="0" presId="urn:microsoft.com/office/officeart/2005/8/layout/target3"/>
    <dgm:cxn modelId="{045DB57C-F0E9-4A7F-A842-757378F5281E}" type="presParOf" srcId="{E27E4BC3-3406-4586-A424-6D8339D80367}" destId="{28823338-7FC1-46F6-97C0-2EB2D45A7C5E}" srcOrd="5" destOrd="0" presId="urn:microsoft.com/office/officeart/2005/8/layout/target3"/>
    <dgm:cxn modelId="{2D366885-24CA-40E5-BBB9-1C79515709AC}" type="presParOf" srcId="{E27E4BC3-3406-4586-A424-6D8339D80367}" destId="{A97DAE16-8CD7-4AF6-8975-E6CD367FA65B}" srcOrd="6" destOrd="0" presId="urn:microsoft.com/office/officeart/2005/8/layout/target3"/>
    <dgm:cxn modelId="{5376737D-CC60-4C84-B3E1-A5EDC3DDE245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94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Une entreprise doit-elle nécessairement </a:t>
          </a:r>
          <a:br>
            <a:rPr lang="fr-FR" sz="2400" b="0" i="1" dirty="0" smtClean="0">
              <a:solidFill>
                <a:schemeClr val="accent2"/>
              </a:solidFill>
            </a:rPr>
          </a:br>
          <a:r>
            <a:rPr lang="fr-FR" sz="2400" b="0" i="1" dirty="0" smtClean="0">
              <a:solidFill>
                <a:schemeClr val="accent2"/>
              </a:solidFill>
            </a:rPr>
            <a:t>faire de la publicité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 nom donne-t-on à la technique qui permet d’amplifier le bouche à oreille en utilisant la puissance d’Internet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18333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0EA37551-8872-494D-8C12-360E8BB68AE5}" type="presOf" srcId="{76DA19B7-B60E-4206-A9E0-EAF963BDB699}" destId="{E27E4BC3-3406-4586-A424-6D8339D80367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CFE2EE9B-8B40-4388-B2CA-14D141E92919}" type="presOf" srcId="{BE447388-F2EF-4EC3-8AE8-C74284040016}" destId="{43DB9156-75B7-461B-8BC8-CA5E6F5D47B0}" srcOrd="1" destOrd="0" presId="urn:microsoft.com/office/officeart/2005/8/layout/target3"/>
    <dgm:cxn modelId="{035110A7-3E0F-479C-A808-F5F2AF78BB75}" type="presOf" srcId="{BE447388-F2EF-4EC3-8AE8-C74284040016}" destId="{28823338-7FC1-46F6-97C0-2EB2D45A7C5E}" srcOrd="0" destOrd="0" presId="urn:microsoft.com/office/officeart/2005/8/layout/target3"/>
    <dgm:cxn modelId="{52935838-F117-4D4C-AC15-5AE5F8ACD31D}" type="presOf" srcId="{C07A8ED9-A261-47A3-88AD-BB8361E716B2}" destId="{F0494AC3-A1D5-4852-A226-9F53DF7C4EC1}" srcOrd="0" destOrd="0" presId="urn:microsoft.com/office/officeart/2005/8/layout/target3"/>
    <dgm:cxn modelId="{3AF28A2C-609F-481F-9CF0-E47552BAF908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EF691F30-3739-4BFC-8910-9693168F1D53}" type="presParOf" srcId="{E27E4BC3-3406-4586-A424-6D8339D80367}" destId="{A73A7158-5E43-4C23-9876-FDD25D485A5E}" srcOrd="0" destOrd="0" presId="urn:microsoft.com/office/officeart/2005/8/layout/target3"/>
    <dgm:cxn modelId="{A2077E03-E431-41C7-AE8C-73CD15E9199C}" type="presParOf" srcId="{E27E4BC3-3406-4586-A424-6D8339D80367}" destId="{85A43DF5-748C-400D-B756-2E83E9E1C3E3}" srcOrd="1" destOrd="0" presId="urn:microsoft.com/office/officeart/2005/8/layout/target3"/>
    <dgm:cxn modelId="{28D6E521-1F83-410D-8F17-E9EF1C2671D8}" type="presParOf" srcId="{E27E4BC3-3406-4586-A424-6D8339D80367}" destId="{F0494AC3-A1D5-4852-A226-9F53DF7C4EC1}" srcOrd="2" destOrd="0" presId="urn:microsoft.com/office/officeart/2005/8/layout/target3"/>
    <dgm:cxn modelId="{E8279622-4401-48D9-A95B-DE6C5607FEE7}" type="presParOf" srcId="{E27E4BC3-3406-4586-A424-6D8339D80367}" destId="{60C77AD1-0EE1-4CEA-B8F7-ED332DC7E6E8}" srcOrd="3" destOrd="0" presId="urn:microsoft.com/office/officeart/2005/8/layout/target3"/>
    <dgm:cxn modelId="{6580E2E4-CD21-472E-A453-8B1159DA5D3A}" type="presParOf" srcId="{E27E4BC3-3406-4586-A424-6D8339D80367}" destId="{31BDEA67-9C92-44DE-9518-F458CAA67B2F}" srcOrd="4" destOrd="0" presId="urn:microsoft.com/office/officeart/2005/8/layout/target3"/>
    <dgm:cxn modelId="{7F401FE1-226D-42F8-9575-8670E2350A67}" type="presParOf" srcId="{E27E4BC3-3406-4586-A424-6D8339D80367}" destId="{28823338-7FC1-46F6-97C0-2EB2D45A7C5E}" srcOrd="5" destOrd="0" presId="urn:microsoft.com/office/officeart/2005/8/layout/target3"/>
    <dgm:cxn modelId="{8BDB7A4B-008A-40F1-AB66-B40E56D66C35}" type="presParOf" srcId="{E27E4BC3-3406-4586-A424-6D8339D80367}" destId="{A97DAE16-8CD7-4AF6-8975-E6CD367FA65B}" srcOrd="6" destOrd="0" presId="urn:microsoft.com/office/officeart/2005/8/layout/target3"/>
    <dgm:cxn modelId="{9E140B68-5D7D-4CE9-8336-8E65ACDCEBE8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0" minVer="http://schemas.openxmlformats.org/drawingml/2006/diagram"/>
    </a:ext>
  </dgm:extLst>
</dgm:dataModel>
</file>

<file path=ppt/diagrams/data95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Une entreprise doit-elle nécessairement </a:t>
          </a:r>
          <a:br>
            <a:rPr lang="fr-FR" sz="2400" b="0" i="1" dirty="0" smtClean="0">
              <a:solidFill>
                <a:schemeClr val="accent2"/>
              </a:solidFill>
            </a:rPr>
          </a:br>
          <a:r>
            <a:rPr lang="fr-FR" sz="2400" b="0" i="1" dirty="0" smtClean="0">
              <a:solidFill>
                <a:schemeClr val="accent2"/>
              </a:solidFill>
            </a:rPr>
            <a:t>faire de la publicité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 nom donne-t-on à la technique qui permet d’amplifier le bouche à oreille en utilisant la puissance d’Internet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E0BB057E-988E-4881-9A98-94B289256A7F}" type="presOf" srcId="{76DA19B7-B60E-4206-A9E0-EAF963BDB699}" destId="{E27E4BC3-3406-4586-A424-6D8339D80367}" srcOrd="0" destOrd="0" presId="urn:microsoft.com/office/officeart/2005/8/layout/target3"/>
    <dgm:cxn modelId="{BE8B70ED-8E43-42F1-9E14-4F0BD8B6415E}" type="presOf" srcId="{BE447388-F2EF-4EC3-8AE8-C74284040016}" destId="{28823338-7FC1-46F6-97C0-2EB2D45A7C5E}" srcOrd="0" destOrd="0" presId="urn:microsoft.com/office/officeart/2005/8/layout/target3"/>
    <dgm:cxn modelId="{B348CCF7-9458-43B1-9D1F-B35CD00CB26E}" type="presOf" srcId="{BE447388-F2EF-4EC3-8AE8-C74284040016}" destId="{43DB9156-75B7-461B-8BC8-CA5E6F5D47B0}" srcOrd="1" destOrd="0" presId="urn:microsoft.com/office/officeart/2005/8/layout/target3"/>
    <dgm:cxn modelId="{9292FD31-BB4F-4AB2-AEEB-C455B6424EF5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959667B5-107E-4C83-8C71-8FA40E95C2BE}" type="presOf" srcId="{C07A8ED9-A261-47A3-88AD-BB8361E716B2}" destId="{A97DAE16-8CD7-4AF6-8975-E6CD367FA65B}" srcOrd="1" destOrd="0" presId="urn:microsoft.com/office/officeart/2005/8/layout/target3"/>
    <dgm:cxn modelId="{4D890859-CF7B-451A-93C6-ECA8EB3BCC41}" type="presParOf" srcId="{E27E4BC3-3406-4586-A424-6D8339D80367}" destId="{A73A7158-5E43-4C23-9876-FDD25D485A5E}" srcOrd="0" destOrd="0" presId="urn:microsoft.com/office/officeart/2005/8/layout/target3"/>
    <dgm:cxn modelId="{C273F8B9-FCC5-406A-87D5-F78DD293DCF2}" type="presParOf" srcId="{E27E4BC3-3406-4586-A424-6D8339D80367}" destId="{85A43DF5-748C-400D-B756-2E83E9E1C3E3}" srcOrd="1" destOrd="0" presId="urn:microsoft.com/office/officeart/2005/8/layout/target3"/>
    <dgm:cxn modelId="{375AEA4F-3BE0-4F54-8C48-C9EED39460CC}" type="presParOf" srcId="{E27E4BC3-3406-4586-A424-6D8339D80367}" destId="{F0494AC3-A1D5-4852-A226-9F53DF7C4EC1}" srcOrd="2" destOrd="0" presId="urn:microsoft.com/office/officeart/2005/8/layout/target3"/>
    <dgm:cxn modelId="{D6196021-1DFC-440B-A059-242F618D24AB}" type="presParOf" srcId="{E27E4BC3-3406-4586-A424-6D8339D80367}" destId="{60C77AD1-0EE1-4CEA-B8F7-ED332DC7E6E8}" srcOrd="3" destOrd="0" presId="urn:microsoft.com/office/officeart/2005/8/layout/target3"/>
    <dgm:cxn modelId="{ED1110D6-A210-4B55-A4E0-2E300B12C462}" type="presParOf" srcId="{E27E4BC3-3406-4586-A424-6D8339D80367}" destId="{31BDEA67-9C92-44DE-9518-F458CAA67B2F}" srcOrd="4" destOrd="0" presId="urn:microsoft.com/office/officeart/2005/8/layout/target3"/>
    <dgm:cxn modelId="{2558327B-BCB6-4E9F-909F-694A6CA81543}" type="presParOf" srcId="{E27E4BC3-3406-4586-A424-6D8339D80367}" destId="{28823338-7FC1-46F6-97C0-2EB2D45A7C5E}" srcOrd="5" destOrd="0" presId="urn:microsoft.com/office/officeart/2005/8/layout/target3"/>
    <dgm:cxn modelId="{5B6F1D13-8A00-44A6-B8A5-469F8A04B311}" type="presParOf" srcId="{E27E4BC3-3406-4586-A424-6D8339D80367}" destId="{A97DAE16-8CD7-4AF6-8975-E6CD367FA65B}" srcOrd="6" destOrd="0" presId="urn:microsoft.com/office/officeart/2005/8/layout/target3"/>
    <dgm:cxn modelId="{E4FFFE3B-E1F0-4F5B-804C-3E23A88F0C74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96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Une entreprise doit-elle nécessairement </a:t>
          </a:r>
          <a:br>
            <a:rPr lang="fr-FR" sz="2400" b="0" i="1" dirty="0" smtClean="0">
              <a:solidFill>
                <a:schemeClr val="accent2"/>
              </a:solidFill>
            </a:rPr>
          </a:br>
          <a:r>
            <a:rPr lang="fr-FR" sz="2400" b="0" i="1" dirty="0" smtClean="0">
              <a:solidFill>
                <a:schemeClr val="accent2"/>
              </a:solidFill>
            </a:rPr>
            <a:t>faire de la publicité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 nom donne-t-on à la technique qui permet d’amplifier le bouche à oreille en utilisant la puissance d’Internet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F136C92D-F2C0-4EA2-8A91-EBF70E9B96E9}" type="presOf" srcId="{BE447388-F2EF-4EC3-8AE8-C74284040016}" destId="{43DB9156-75B7-461B-8BC8-CA5E6F5D47B0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C6DF3907-9236-43F7-8405-090B079FB41D}" type="presOf" srcId="{76DA19B7-B60E-4206-A9E0-EAF963BDB699}" destId="{E27E4BC3-3406-4586-A424-6D8339D80367}" srcOrd="0" destOrd="0" presId="urn:microsoft.com/office/officeart/2005/8/layout/target3"/>
    <dgm:cxn modelId="{061C01F0-E91A-48F6-A377-667AB05AB69B}" type="presOf" srcId="{BE447388-F2EF-4EC3-8AE8-C74284040016}" destId="{28823338-7FC1-46F6-97C0-2EB2D45A7C5E}" srcOrd="0" destOrd="0" presId="urn:microsoft.com/office/officeart/2005/8/layout/target3"/>
    <dgm:cxn modelId="{AEDE2DE0-04C2-4245-AD8B-D0F1D09685D7}" type="presOf" srcId="{C07A8ED9-A261-47A3-88AD-BB8361E716B2}" destId="{F0494AC3-A1D5-4852-A226-9F53DF7C4EC1}" srcOrd="0" destOrd="0" presId="urn:microsoft.com/office/officeart/2005/8/layout/target3"/>
    <dgm:cxn modelId="{A00D8609-5ABF-483F-9000-6FD5A748EA56}" type="presOf" srcId="{C07A8ED9-A261-47A3-88AD-BB8361E716B2}" destId="{A97DAE16-8CD7-4AF6-8975-E6CD367FA65B}" srcOrd="1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06885010-F364-4911-A284-F8749AEA9551}" type="presParOf" srcId="{E27E4BC3-3406-4586-A424-6D8339D80367}" destId="{A73A7158-5E43-4C23-9876-FDD25D485A5E}" srcOrd="0" destOrd="0" presId="urn:microsoft.com/office/officeart/2005/8/layout/target3"/>
    <dgm:cxn modelId="{4C42E401-C90B-497E-8340-281CAA417F96}" type="presParOf" srcId="{E27E4BC3-3406-4586-A424-6D8339D80367}" destId="{85A43DF5-748C-400D-B756-2E83E9E1C3E3}" srcOrd="1" destOrd="0" presId="urn:microsoft.com/office/officeart/2005/8/layout/target3"/>
    <dgm:cxn modelId="{27BA0521-7E77-405A-9A10-D99776991295}" type="presParOf" srcId="{E27E4BC3-3406-4586-A424-6D8339D80367}" destId="{F0494AC3-A1D5-4852-A226-9F53DF7C4EC1}" srcOrd="2" destOrd="0" presId="urn:microsoft.com/office/officeart/2005/8/layout/target3"/>
    <dgm:cxn modelId="{5C439C1A-0CE0-4D47-89F8-8D7D6F17C1EC}" type="presParOf" srcId="{E27E4BC3-3406-4586-A424-6D8339D80367}" destId="{60C77AD1-0EE1-4CEA-B8F7-ED332DC7E6E8}" srcOrd="3" destOrd="0" presId="urn:microsoft.com/office/officeart/2005/8/layout/target3"/>
    <dgm:cxn modelId="{B7A59E0D-ED6A-483C-BE85-02C22C5B76F8}" type="presParOf" srcId="{E27E4BC3-3406-4586-A424-6D8339D80367}" destId="{31BDEA67-9C92-44DE-9518-F458CAA67B2F}" srcOrd="4" destOrd="0" presId="urn:microsoft.com/office/officeart/2005/8/layout/target3"/>
    <dgm:cxn modelId="{FB63B273-F7C1-4836-83CE-65F0D1C3C25E}" type="presParOf" srcId="{E27E4BC3-3406-4586-A424-6D8339D80367}" destId="{28823338-7FC1-46F6-97C0-2EB2D45A7C5E}" srcOrd="5" destOrd="0" presId="urn:microsoft.com/office/officeart/2005/8/layout/target3"/>
    <dgm:cxn modelId="{005260FD-698C-49F1-B19B-44C2D8052E73}" type="presParOf" srcId="{E27E4BC3-3406-4586-A424-6D8339D80367}" destId="{A97DAE16-8CD7-4AF6-8975-E6CD367FA65B}" srcOrd="6" destOrd="0" presId="urn:microsoft.com/office/officeart/2005/8/layout/target3"/>
    <dgm:cxn modelId="{5A51AACC-DA45-4BB2-88C8-5B78E9F04D4F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97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Une entreprise doit-elle nécessairement </a:t>
          </a:r>
          <a:br>
            <a:rPr lang="fr-FR" sz="2400" b="0" i="1" dirty="0" smtClean="0">
              <a:solidFill>
                <a:schemeClr val="accent2"/>
              </a:solidFill>
            </a:rPr>
          </a:br>
          <a:r>
            <a:rPr lang="fr-FR" sz="2400" b="0" i="1" dirty="0" smtClean="0">
              <a:solidFill>
                <a:schemeClr val="accent2"/>
              </a:solidFill>
            </a:rPr>
            <a:t>faire de la publicité 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800" b="1" dirty="0" smtClean="0"/>
            <a:t>Quel nom donne-t-on à la technique qui permet d’amplifier le bouche à oreille en utilisant la puissance d’Internet ?</a:t>
          </a:r>
          <a:endParaRPr lang="fr-FR" sz="28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04F61C7E-AEA9-435D-B831-F70382E738AF}" type="presOf" srcId="{C07A8ED9-A261-47A3-88AD-BB8361E716B2}" destId="{A97DAE16-8CD7-4AF6-8975-E6CD367FA65B}" srcOrd="1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A5C2AB08-7703-47C4-BA9B-68DF5401077E}" type="presOf" srcId="{BE447388-F2EF-4EC3-8AE8-C74284040016}" destId="{43DB9156-75B7-461B-8BC8-CA5E6F5D47B0}" srcOrd="1" destOrd="0" presId="urn:microsoft.com/office/officeart/2005/8/layout/target3"/>
    <dgm:cxn modelId="{42BFCFC2-6F72-46DD-A490-DE723F6C733C}" type="presOf" srcId="{76DA19B7-B60E-4206-A9E0-EAF963BDB699}" destId="{E27E4BC3-3406-4586-A424-6D8339D80367}" srcOrd="0" destOrd="0" presId="urn:microsoft.com/office/officeart/2005/8/layout/target3"/>
    <dgm:cxn modelId="{31DE7575-2A71-41E7-8F79-67635FE5FF2E}" type="presOf" srcId="{C07A8ED9-A261-47A3-88AD-BB8361E716B2}" destId="{F0494AC3-A1D5-4852-A226-9F53DF7C4EC1}" srcOrd="0" destOrd="0" presId="urn:microsoft.com/office/officeart/2005/8/layout/target3"/>
    <dgm:cxn modelId="{D36F9EE8-CFF8-4286-9A90-4B65342266CA}" type="presOf" srcId="{BE447388-F2EF-4EC3-8AE8-C74284040016}" destId="{28823338-7FC1-46F6-97C0-2EB2D45A7C5E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61D51459-764F-4024-8A32-0D5581797EAD}" type="presParOf" srcId="{E27E4BC3-3406-4586-A424-6D8339D80367}" destId="{A73A7158-5E43-4C23-9876-FDD25D485A5E}" srcOrd="0" destOrd="0" presId="urn:microsoft.com/office/officeart/2005/8/layout/target3"/>
    <dgm:cxn modelId="{93E6E5AF-E6AD-46F1-BC07-AB32961B50F8}" type="presParOf" srcId="{E27E4BC3-3406-4586-A424-6D8339D80367}" destId="{85A43DF5-748C-400D-B756-2E83E9E1C3E3}" srcOrd="1" destOrd="0" presId="urn:microsoft.com/office/officeart/2005/8/layout/target3"/>
    <dgm:cxn modelId="{DA9C729D-38F3-4A3D-8BFA-42CC0BA05D2E}" type="presParOf" srcId="{E27E4BC3-3406-4586-A424-6D8339D80367}" destId="{F0494AC3-A1D5-4852-A226-9F53DF7C4EC1}" srcOrd="2" destOrd="0" presId="urn:microsoft.com/office/officeart/2005/8/layout/target3"/>
    <dgm:cxn modelId="{5E4777CE-07A1-43B5-9260-6BFEB8284ED4}" type="presParOf" srcId="{E27E4BC3-3406-4586-A424-6D8339D80367}" destId="{60C77AD1-0EE1-4CEA-B8F7-ED332DC7E6E8}" srcOrd="3" destOrd="0" presId="urn:microsoft.com/office/officeart/2005/8/layout/target3"/>
    <dgm:cxn modelId="{7ECF10AA-4A95-4CAD-864B-36C05D68A869}" type="presParOf" srcId="{E27E4BC3-3406-4586-A424-6D8339D80367}" destId="{31BDEA67-9C92-44DE-9518-F458CAA67B2F}" srcOrd="4" destOrd="0" presId="urn:microsoft.com/office/officeart/2005/8/layout/target3"/>
    <dgm:cxn modelId="{3F328387-D404-420D-9625-8261A54AE3E3}" type="presParOf" srcId="{E27E4BC3-3406-4586-A424-6D8339D80367}" destId="{28823338-7FC1-46F6-97C0-2EB2D45A7C5E}" srcOrd="5" destOrd="0" presId="urn:microsoft.com/office/officeart/2005/8/layout/target3"/>
    <dgm:cxn modelId="{772CE704-979A-4B68-87ED-568FCF9D5640}" type="presParOf" srcId="{E27E4BC3-3406-4586-A424-6D8339D80367}" destId="{A97DAE16-8CD7-4AF6-8975-E6CD367FA65B}" srcOrd="6" destOrd="0" presId="urn:microsoft.com/office/officeart/2005/8/layout/target3"/>
    <dgm:cxn modelId="{34A47F1D-4D28-4E99-A5E3-80A5991EE615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ata98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Fidéliser ou conquérir : l’entreprise doit-elle choisir?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400" b="1" dirty="0" smtClean="0"/>
            <a:t>Quelle forme de fidélité développe un consommateur attaché à sa boulangerie pour la qualité de son pain, l’amabilité du personnel et ses multiples </a:t>
          </a:r>
          <a:br>
            <a:rPr lang="fr-FR" sz="2400" b="1" dirty="0" smtClean="0"/>
          </a:br>
          <a:r>
            <a:rPr lang="fr-FR" sz="2400" b="1" dirty="0" smtClean="0"/>
            <a:t>services associés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18333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F087EF0C-5AE9-4D3E-B866-C549ED1A076D}" type="presOf" srcId="{76DA19B7-B60E-4206-A9E0-EAF963BDB699}" destId="{E27E4BC3-3406-4586-A424-6D8339D80367}" srcOrd="0" destOrd="0" presId="urn:microsoft.com/office/officeart/2005/8/layout/target3"/>
    <dgm:cxn modelId="{06487C17-25AC-47D6-81E0-F291F08AB7E5}" type="presOf" srcId="{C07A8ED9-A261-47A3-88AD-BB8361E716B2}" destId="{A97DAE16-8CD7-4AF6-8975-E6CD367FA65B}" srcOrd="1" destOrd="0" presId="urn:microsoft.com/office/officeart/2005/8/layout/target3"/>
    <dgm:cxn modelId="{598A33F3-BEBA-497A-9C85-FF0EA8A63DC3}" type="presOf" srcId="{C07A8ED9-A261-47A3-88AD-BB8361E716B2}" destId="{F0494AC3-A1D5-4852-A226-9F53DF7C4EC1}" srcOrd="0" destOrd="0" presId="urn:microsoft.com/office/officeart/2005/8/layout/target3"/>
    <dgm:cxn modelId="{88A8CF63-02E9-41FA-8CCC-BECBA135CE90}" type="presOf" srcId="{BE447388-F2EF-4EC3-8AE8-C74284040016}" destId="{28823338-7FC1-46F6-97C0-2EB2D45A7C5E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F772FEBD-9604-44AF-AB51-57CD2B2A8BCB}" type="presOf" srcId="{BE447388-F2EF-4EC3-8AE8-C74284040016}" destId="{43DB9156-75B7-461B-8BC8-CA5E6F5D47B0}" srcOrd="1" destOrd="0" presId="urn:microsoft.com/office/officeart/2005/8/layout/target3"/>
    <dgm:cxn modelId="{D735B40E-FEC4-4291-AE1F-888BAA38CE45}" type="presParOf" srcId="{E27E4BC3-3406-4586-A424-6D8339D80367}" destId="{A73A7158-5E43-4C23-9876-FDD25D485A5E}" srcOrd="0" destOrd="0" presId="urn:microsoft.com/office/officeart/2005/8/layout/target3"/>
    <dgm:cxn modelId="{FA8D709C-570D-42D2-A975-0BF294FA50BD}" type="presParOf" srcId="{E27E4BC3-3406-4586-A424-6D8339D80367}" destId="{85A43DF5-748C-400D-B756-2E83E9E1C3E3}" srcOrd="1" destOrd="0" presId="urn:microsoft.com/office/officeart/2005/8/layout/target3"/>
    <dgm:cxn modelId="{8784FA6B-2A5C-4695-AB74-9C4A01F3C874}" type="presParOf" srcId="{E27E4BC3-3406-4586-A424-6D8339D80367}" destId="{F0494AC3-A1D5-4852-A226-9F53DF7C4EC1}" srcOrd="2" destOrd="0" presId="urn:microsoft.com/office/officeart/2005/8/layout/target3"/>
    <dgm:cxn modelId="{E90A8F81-307F-4BE0-9849-BF24F2E791AF}" type="presParOf" srcId="{E27E4BC3-3406-4586-A424-6D8339D80367}" destId="{60C77AD1-0EE1-4CEA-B8F7-ED332DC7E6E8}" srcOrd="3" destOrd="0" presId="urn:microsoft.com/office/officeart/2005/8/layout/target3"/>
    <dgm:cxn modelId="{E2E7CB76-DD37-4F41-A5BC-FA561D1BC8C5}" type="presParOf" srcId="{E27E4BC3-3406-4586-A424-6D8339D80367}" destId="{31BDEA67-9C92-44DE-9518-F458CAA67B2F}" srcOrd="4" destOrd="0" presId="urn:microsoft.com/office/officeart/2005/8/layout/target3"/>
    <dgm:cxn modelId="{81291220-89EB-4CBF-B1A2-FB687772DE96}" type="presParOf" srcId="{E27E4BC3-3406-4586-A424-6D8339D80367}" destId="{28823338-7FC1-46F6-97C0-2EB2D45A7C5E}" srcOrd="5" destOrd="0" presId="urn:microsoft.com/office/officeart/2005/8/layout/target3"/>
    <dgm:cxn modelId="{B4F3E4FB-DB65-4A7B-8FFD-36A1E0D10ADD}" type="presParOf" srcId="{E27E4BC3-3406-4586-A424-6D8339D80367}" destId="{A97DAE16-8CD7-4AF6-8975-E6CD367FA65B}" srcOrd="6" destOrd="0" presId="urn:microsoft.com/office/officeart/2005/8/layout/target3"/>
    <dgm:cxn modelId="{E288F5EE-2A98-4066-9309-AAEEA33C20A1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10" minVer="http://schemas.openxmlformats.org/drawingml/2006/diagram"/>
    </a:ext>
  </dgm:extLst>
</dgm:dataModel>
</file>

<file path=ppt/diagrams/data99.xml><?xml version="1.0" encoding="utf-8"?>
<dgm:dataModel xmlns:dgm="http://schemas.openxmlformats.org/drawingml/2006/diagram" xmlns:a="http://schemas.openxmlformats.org/drawingml/2006/main">
  <dgm:ptLst>
    <dgm:pt modelId="{76DA19B7-B60E-4206-A9E0-EAF963BDB699}" type="doc">
      <dgm:prSet loTypeId="urn:microsoft.com/office/officeart/2005/8/layout/target3" loCatId="list" qsTypeId="urn:microsoft.com/office/officeart/2005/8/quickstyle/3d1" qsCatId="3D" csTypeId="urn:microsoft.com/office/officeart/2005/8/colors/accent2_3" csCatId="accent2" phldr="1"/>
      <dgm:spPr/>
      <dgm:t>
        <a:bodyPr/>
        <a:lstStyle/>
        <a:p>
          <a:endParaRPr lang="fr-FR"/>
        </a:p>
      </dgm:t>
    </dgm:pt>
    <dgm:pt modelId="{C07A8ED9-A261-47A3-88AD-BB8361E716B2}">
      <dgm:prSet phldrT="[Texte]" custT="1"/>
      <dgm:spPr/>
      <dgm:t>
        <a:bodyPr/>
        <a:lstStyle/>
        <a:p>
          <a:r>
            <a:rPr lang="fr-FR" sz="2400" b="0" i="1" dirty="0" smtClean="0">
              <a:solidFill>
                <a:schemeClr val="accent2"/>
              </a:solidFill>
            </a:rPr>
            <a:t>Fidéliser ou conquérir : l’entreprise doit-elle choisir?</a:t>
          </a:r>
          <a:endParaRPr lang="fr-FR" sz="2400" b="0" i="1" dirty="0">
            <a:solidFill>
              <a:schemeClr val="accent2"/>
            </a:solidFill>
          </a:endParaRPr>
        </a:p>
      </dgm:t>
    </dgm:pt>
    <dgm:pt modelId="{056EBB94-59D7-465E-A31A-CE796177CBDA}" type="parTrans" cxnId="{D747316B-5978-4377-9F9D-7187C890512C}">
      <dgm:prSet/>
      <dgm:spPr/>
      <dgm:t>
        <a:bodyPr/>
        <a:lstStyle/>
        <a:p>
          <a:endParaRPr lang="fr-FR" sz="2000"/>
        </a:p>
      </dgm:t>
    </dgm:pt>
    <dgm:pt modelId="{AA115016-0426-4DF5-9D0D-4CF884EF8980}" type="sibTrans" cxnId="{D747316B-5978-4377-9F9D-7187C890512C}">
      <dgm:prSet/>
      <dgm:spPr/>
      <dgm:t>
        <a:bodyPr/>
        <a:lstStyle/>
        <a:p>
          <a:endParaRPr lang="fr-FR" sz="2000"/>
        </a:p>
      </dgm:t>
    </dgm:pt>
    <dgm:pt modelId="{BE447388-F2EF-4EC3-8AE8-C74284040016}">
      <dgm:prSet phldrT="[Texte]" custT="1"/>
      <dgm:spPr/>
      <dgm:t>
        <a:bodyPr/>
        <a:lstStyle/>
        <a:p>
          <a:r>
            <a:rPr lang="fr-FR" sz="2400" b="1" dirty="0" smtClean="0"/>
            <a:t>Quelle forme de fidélité développe un consommateur attaché à sa boulangerie pour la qualité de son pain, l’amabilité du personnel et ses multiples </a:t>
          </a:r>
          <a:br>
            <a:rPr lang="fr-FR" sz="2400" b="1" dirty="0" smtClean="0"/>
          </a:br>
          <a:r>
            <a:rPr lang="fr-FR" sz="2400" b="1" dirty="0" smtClean="0"/>
            <a:t>services associés ?</a:t>
          </a:r>
          <a:endParaRPr lang="fr-FR" sz="2400" b="1" dirty="0"/>
        </a:p>
      </dgm:t>
    </dgm:pt>
    <dgm:pt modelId="{897635E2-ED1D-4954-81E8-A5F5E6252FDC}" type="parTrans" cxnId="{9C587FC9-158C-4783-8AFA-1E6E6BDA966A}">
      <dgm:prSet/>
      <dgm:spPr/>
      <dgm:t>
        <a:bodyPr/>
        <a:lstStyle/>
        <a:p>
          <a:endParaRPr lang="fr-FR" sz="2000"/>
        </a:p>
      </dgm:t>
    </dgm:pt>
    <dgm:pt modelId="{2FE6EBE6-FDAE-4DBF-A2A9-64EB96C80665}" type="sibTrans" cxnId="{9C587FC9-158C-4783-8AFA-1E6E6BDA966A}">
      <dgm:prSet/>
      <dgm:spPr/>
      <dgm:t>
        <a:bodyPr/>
        <a:lstStyle/>
        <a:p>
          <a:endParaRPr lang="fr-FR" sz="2000"/>
        </a:p>
      </dgm:t>
    </dgm:pt>
    <dgm:pt modelId="{E27E4BC3-3406-4586-A424-6D8339D80367}" type="pres">
      <dgm:prSet presAssocID="{76DA19B7-B60E-4206-A9E0-EAF963BDB699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fr-FR"/>
        </a:p>
      </dgm:t>
    </dgm:pt>
    <dgm:pt modelId="{A73A7158-5E43-4C23-9876-FDD25D485A5E}" type="pres">
      <dgm:prSet presAssocID="{C07A8ED9-A261-47A3-88AD-BB8361E716B2}" presName="circle1" presStyleLbl="node1" presStyleIdx="0" presStyleCnt="2"/>
      <dgm:spPr/>
      <dgm:t>
        <a:bodyPr/>
        <a:lstStyle/>
        <a:p>
          <a:endParaRPr lang="fr-FR"/>
        </a:p>
      </dgm:t>
    </dgm:pt>
    <dgm:pt modelId="{85A43DF5-748C-400D-B756-2E83E9E1C3E3}" type="pres">
      <dgm:prSet presAssocID="{C07A8ED9-A261-47A3-88AD-BB8361E716B2}" presName="space" presStyleCnt="0"/>
      <dgm:spPr/>
    </dgm:pt>
    <dgm:pt modelId="{F0494AC3-A1D5-4852-A226-9F53DF7C4EC1}" type="pres">
      <dgm:prSet presAssocID="{C07A8ED9-A261-47A3-88AD-BB8361E716B2}" presName="rect1" presStyleLbl="alignAcc1" presStyleIdx="0" presStyleCnt="2" custLinFactNeighborY="27778"/>
      <dgm:spPr/>
      <dgm:t>
        <a:bodyPr/>
        <a:lstStyle/>
        <a:p>
          <a:endParaRPr lang="fr-FR"/>
        </a:p>
      </dgm:t>
    </dgm:pt>
    <dgm:pt modelId="{60C77AD1-0EE1-4CEA-B8F7-ED332DC7E6E8}" type="pres">
      <dgm:prSet presAssocID="{BE447388-F2EF-4EC3-8AE8-C74284040016}" presName="vertSpace2" presStyleLbl="node1" presStyleIdx="0" presStyleCnt="2"/>
      <dgm:spPr/>
    </dgm:pt>
    <dgm:pt modelId="{31BDEA67-9C92-44DE-9518-F458CAA67B2F}" type="pres">
      <dgm:prSet presAssocID="{BE447388-F2EF-4EC3-8AE8-C74284040016}" presName="circle2" presStyleLbl="node1" presStyleIdx="1" presStyleCnt="2"/>
      <dgm:spPr/>
    </dgm:pt>
    <dgm:pt modelId="{28823338-7FC1-46F6-97C0-2EB2D45A7C5E}" type="pres">
      <dgm:prSet presAssocID="{BE447388-F2EF-4EC3-8AE8-C74284040016}" presName="rect2" presStyleLbl="alignAcc1" presStyleIdx="1" presStyleCnt="2" custScaleY="107885"/>
      <dgm:spPr/>
      <dgm:t>
        <a:bodyPr/>
        <a:lstStyle/>
        <a:p>
          <a:endParaRPr lang="fr-FR"/>
        </a:p>
      </dgm:t>
    </dgm:pt>
    <dgm:pt modelId="{A97DAE16-8CD7-4AF6-8975-E6CD367FA65B}" type="pres">
      <dgm:prSet presAssocID="{C07A8ED9-A261-47A3-88AD-BB8361E716B2}" presName="rect1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  <dgm:pt modelId="{43DB9156-75B7-461B-8BC8-CA5E6F5D47B0}" type="pres">
      <dgm:prSet presAssocID="{BE447388-F2EF-4EC3-8AE8-C74284040016}" presName="rect2ParTxNoCh" presStyleLbl="alignAcc1" presStyleIdx="1" presStyleCnt="2">
        <dgm:presLayoutVars>
          <dgm:chMax val="1"/>
          <dgm:bulletEnabled val="1"/>
        </dgm:presLayoutVars>
      </dgm:prSet>
      <dgm:spPr/>
      <dgm:t>
        <a:bodyPr/>
        <a:lstStyle/>
        <a:p>
          <a:endParaRPr lang="fr-FR"/>
        </a:p>
      </dgm:t>
    </dgm:pt>
  </dgm:ptLst>
  <dgm:cxnLst>
    <dgm:cxn modelId="{DB829D55-DB14-4C30-AD9F-0399CA28EDC2}" type="presOf" srcId="{76DA19B7-B60E-4206-A9E0-EAF963BDB699}" destId="{E27E4BC3-3406-4586-A424-6D8339D80367}" srcOrd="0" destOrd="0" presId="urn:microsoft.com/office/officeart/2005/8/layout/target3"/>
    <dgm:cxn modelId="{D747316B-5978-4377-9F9D-7187C890512C}" srcId="{76DA19B7-B60E-4206-A9E0-EAF963BDB699}" destId="{C07A8ED9-A261-47A3-88AD-BB8361E716B2}" srcOrd="0" destOrd="0" parTransId="{056EBB94-59D7-465E-A31A-CE796177CBDA}" sibTransId="{AA115016-0426-4DF5-9D0D-4CF884EF8980}"/>
    <dgm:cxn modelId="{F6E30F2E-8418-4E47-9CDC-A740A07702F7}" type="presOf" srcId="{BE447388-F2EF-4EC3-8AE8-C74284040016}" destId="{43DB9156-75B7-461B-8BC8-CA5E6F5D47B0}" srcOrd="1" destOrd="0" presId="urn:microsoft.com/office/officeart/2005/8/layout/target3"/>
    <dgm:cxn modelId="{39E6749A-E3C5-4117-90B9-9FEFCF616BE3}" type="presOf" srcId="{C07A8ED9-A261-47A3-88AD-BB8361E716B2}" destId="{F0494AC3-A1D5-4852-A226-9F53DF7C4EC1}" srcOrd="0" destOrd="0" presId="urn:microsoft.com/office/officeart/2005/8/layout/target3"/>
    <dgm:cxn modelId="{9C587FC9-158C-4783-8AFA-1E6E6BDA966A}" srcId="{76DA19B7-B60E-4206-A9E0-EAF963BDB699}" destId="{BE447388-F2EF-4EC3-8AE8-C74284040016}" srcOrd="1" destOrd="0" parTransId="{897635E2-ED1D-4954-81E8-A5F5E6252FDC}" sibTransId="{2FE6EBE6-FDAE-4DBF-A2A9-64EB96C80665}"/>
    <dgm:cxn modelId="{BEDF4B70-52C7-47DE-B758-B599080B6790}" type="presOf" srcId="{BE447388-F2EF-4EC3-8AE8-C74284040016}" destId="{28823338-7FC1-46F6-97C0-2EB2D45A7C5E}" srcOrd="0" destOrd="0" presId="urn:microsoft.com/office/officeart/2005/8/layout/target3"/>
    <dgm:cxn modelId="{DF7A3790-2458-4437-B79D-C4665928D5FC}" type="presOf" srcId="{C07A8ED9-A261-47A3-88AD-BB8361E716B2}" destId="{A97DAE16-8CD7-4AF6-8975-E6CD367FA65B}" srcOrd="1" destOrd="0" presId="urn:microsoft.com/office/officeart/2005/8/layout/target3"/>
    <dgm:cxn modelId="{63514EA5-C31B-49FE-B17D-E53B2C133374}" type="presParOf" srcId="{E27E4BC3-3406-4586-A424-6D8339D80367}" destId="{A73A7158-5E43-4C23-9876-FDD25D485A5E}" srcOrd="0" destOrd="0" presId="urn:microsoft.com/office/officeart/2005/8/layout/target3"/>
    <dgm:cxn modelId="{46AD2184-9008-4418-B1DF-D82E1CFCAE5A}" type="presParOf" srcId="{E27E4BC3-3406-4586-A424-6D8339D80367}" destId="{85A43DF5-748C-400D-B756-2E83E9E1C3E3}" srcOrd="1" destOrd="0" presId="urn:microsoft.com/office/officeart/2005/8/layout/target3"/>
    <dgm:cxn modelId="{C513A0A0-8EC6-43A5-BA9B-AF4C8F52EB0E}" type="presParOf" srcId="{E27E4BC3-3406-4586-A424-6D8339D80367}" destId="{F0494AC3-A1D5-4852-A226-9F53DF7C4EC1}" srcOrd="2" destOrd="0" presId="urn:microsoft.com/office/officeart/2005/8/layout/target3"/>
    <dgm:cxn modelId="{F71038A8-BDC1-44EE-A61A-5F7CF0996F79}" type="presParOf" srcId="{E27E4BC3-3406-4586-A424-6D8339D80367}" destId="{60C77AD1-0EE1-4CEA-B8F7-ED332DC7E6E8}" srcOrd="3" destOrd="0" presId="urn:microsoft.com/office/officeart/2005/8/layout/target3"/>
    <dgm:cxn modelId="{C72783CD-3146-4594-9A74-E2FCF3C9FA00}" type="presParOf" srcId="{E27E4BC3-3406-4586-A424-6D8339D80367}" destId="{31BDEA67-9C92-44DE-9518-F458CAA67B2F}" srcOrd="4" destOrd="0" presId="urn:microsoft.com/office/officeart/2005/8/layout/target3"/>
    <dgm:cxn modelId="{3BF9682C-4CCE-4FAF-8DE3-F1F16FA0DBE4}" type="presParOf" srcId="{E27E4BC3-3406-4586-A424-6D8339D80367}" destId="{28823338-7FC1-46F6-97C0-2EB2D45A7C5E}" srcOrd="5" destOrd="0" presId="urn:microsoft.com/office/officeart/2005/8/layout/target3"/>
    <dgm:cxn modelId="{FB46F14E-1E9A-4502-8938-933313CF9560}" type="presParOf" srcId="{E27E4BC3-3406-4586-A424-6D8339D80367}" destId="{A97DAE16-8CD7-4AF6-8975-E6CD367FA65B}" srcOrd="6" destOrd="0" presId="urn:microsoft.com/office/officeart/2005/8/layout/target3"/>
    <dgm:cxn modelId="{3DF0C3CD-4043-4408-A105-B5B0482F4456}" type="presParOf" srcId="{E27E4BC3-3406-4586-A424-6D8339D80367}" destId="{43DB9156-75B7-461B-8BC8-CA5E6F5D47B0}" srcOrd="7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A73A7158-5E43-4C23-9876-FDD25D485A5E}">
      <dsp:nvSpPr>
        <dsp:cNvPr id="0" name=""/>
        <dsp:cNvSpPr/>
      </dsp:nvSpPr>
      <dsp:spPr>
        <a:xfrm>
          <a:off x="0" y="0"/>
          <a:ext cx="4525963" cy="4525963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F0494AC3-A1D5-4852-A226-9F53DF7C4EC1}">
      <dsp:nvSpPr>
        <dsp:cNvPr id="0" name=""/>
        <dsp:cNvSpPr/>
      </dsp:nvSpPr>
      <dsp:spPr>
        <a:xfrm>
          <a:off x="2262981" y="0"/>
          <a:ext cx="5966618" cy="4525963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56210" tIns="156210" rIns="156210" bIns="156210" numCol="1" spcCol="1270" anchor="ctr" anchorCtr="0">
          <a:noAutofit/>
        </a:bodyPr>
        <a:lstStyle/>
        <a:p>
          <a:pPr lvl="0" algn="ctr" defTabSz="1822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4100" b="1" kern="1200" dirty="0" smtClean="0">
              <a:solidFill>
                <a:schemeClr val="accent2"/>
              </a:solidFill>
            </a:rPr>
            <a:t>DUO</a:t>
          </a:r>
          <a:r>
            <a:rPr lang="fr-FR" sz="4100" kern="1200" dirty="0" smtClean="0"/>
            <a:t> 		1 point</a:t>
          </a:r>
          <a:endParaRPr lang="fr-FR" sz="4100" kern="1200" dirty="0"/>
        </a:p>
      </dsp:txBody>
      <dsp:txXfrm>
        <a:off x="2262981" y="0"/>
        <a:ext cx="5966618" cy="1357791"/>
      </dsp:txXfrm>
    </dsp:sp>
    <dsp:sp modelId="{31BDEA67-9C92-44DE-9518-F458CAA67B2F}">
      <dsp:nvSpPr>
        <dsp:cNvPr id="0" name=""/>
        <dsp:cNvSpPr/>
      </dsp:nvSpPr>
      <dsp:spPr>
        <a:xfrm>
          <a:off x="792044" y="1357791"/>
          <a:ext cx="2941873" cy="2941873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-17936"/>
                <a:satOff val="-2012"/>
                <a:lumOff val="1284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-17936"/>
                <a:satOff val="-2012"/>
                <a:lumOff val="1284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-17936"/>
                <a:satOff val="-2012"/>
                <a:lumOff val="1284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28823338-7FC1-46F6-97C0-2EB2D45A7C5E}">
      <dsp:nvSpPr>
        <dsp:cNvPr id="0" name=""/>
        <dsp:cNvSpPr/>
      </dsp:nvSpPr>
      <dsp:spPr>
        <a:xfrm>
          <a:off x="2262981" y="1357791"/>
          <a:ext cx="5966618" cy="2941873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-17936"/>
              <a:satOff val="-2012"/>
              <a:lumOff val="1284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56210" tIns="156210" rIns="156210" bIns="156210" numCol="1" spcCol="1270" anchor="ctr" anchorCtr="0">
          <a:noAutofit/>
        </a:bodyPr>
        <a:lstStyle/>
        <a:p>
          <a:pPr lvl="0" algn="ctr" defTabSz="1822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4100" b="1" kern="1200" dirty="0" smtClean="0">
              <a:solidFill>
                <a:schemeClr val="accent2"/>
              </a:solidFill>
            </a:rPr>
            <a:t>CARRE</a:t>
          </a:r>
          <a:r>
            <a:rPr lang="fr-FR" sz="4100" kern="1200" dirty="0" smtClean="0"/>
            <a:t>		3 points</a:t>
          </a:r>
          <a:endParaRPr lang="fr-FR" sz="4100" kern="1200" dirty="0"/>
        </a:p>
      </dsp:txBody>
      <dsp:txXfrm>
        <a:off x="2262981" y="1357791"/>
        <a:ext cx="5966618" cy="1357787"/>
      </dsp:txXfrm>
    </dsp:sp>
    <dsp:sp modelId="{C9692465-C2B2-49F9-94FB-86FB020FF9A9}">
      <dsp:nvSpPr>
        <dsp:cNvPr id="0" name=""/>
        <dsp:cNvSpPr/>
      </dsp:nvSpPr>
      <dsp:spPr>
        <a:xfrm>
          <a:off x="1584087" y="2715579"/>
          <a:ext cx="1357787" cy="1357787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-35872"/>
                <a:satOff val="-4024"/>
                <a:lumOff val="2568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-35872"/>
                <a:satOff val="-4024"/>
                <a:lumOff val="2568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-35872"/>
                <a:satOff val="-4024"/>
                <a:lumOff val="2568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E7E7AF84-64FA-4F67-9527-812C2BAA93EF}">
      <dsp:nvSpPr>
        <dsp:cNvPr id="0" name=""/>
        <dsp:cNvSpPr/>
      </dsp:nvSpPr>
      <dsp:spPr>
        <a:xfrm>
          <a:off x="2262981" y="2715579"/>
          <a:ext cx="5966618" cy="1357787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-35872"/>
              <a:satOff val="-4024"/>
              <a:lumOff val="2568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56210" tIns="156210" rIns="156210" bIns="156210" numCol="1" spcCol="1270" anchor="ctr" anchorCtr="0">
          <a:noAutofit/>
        </a:bodyPr>
        <a:lstStyle/>
        <a:p>
          <a:pPr lvl="0" algn="ctr" defTabSz="1822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4100" b="1" kern="1200" dirty="0" smtClean="0">
              <a:solidFill>
                <a:schemeClr val="accent2"/>
              </a:solidFill>
            </a:rPr>
            <a:t>CASH</a:t>
          </a:r>
          <a:r>
            <a:rPr lang="fr-FR" sz="4100" kern="1200" dirty="0" smtClean="0"/>
            <a:t>		5 points</a:t>
          </a:r>
          <a:endParaRPr lang="fr-FR" sz="4100" kern="1200" dirty="0"/>
        </a:p>
      </dsp:txBody>
      <dsp:txXfrm>
        <a:off x="2262981" y="2715579"/>
        <a:ext cx="5966618" cy="1357787"/>
      </dsp:txXfrm>
    </dsp:sp>
  </dsp:spTree>
</dsp:drawing>
</file>

<file path=ppt/diagrams/drawing10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00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01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02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03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04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05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06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07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08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09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1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A73A7158-5E43-4C23-9876-FDD25D485A5E}">
      <dsp:nvSpPr>
        <dsp:cNvPr id="0" name=""/>
        <dsp:cNvSpPr/>
      </dsp:nvSpPr>
      <dsp:spPr>
        <a:xfrm>
          <a:off x="0" y="0"/>
          <a:ext cx="2592288" cy="2592288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F0494AC3-A1D5-4852-A226-9F53DF7C4EC1}">
      <dsp:nvSpPr>
        <dsp:cNvPr id="0" name=""/>
        <dsp:cNvSpPr/>
      </dsp:nvSpPr>
      <dsp:spPr>
        <a:xfrm>
          <a:off x="1296144" y="0"/>
          <a:ext cx="7416824" cy="2592288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400" b="0" i="1" kern="1200" dirty="0" smtClean="0">
              <a:solidFill>
                <a:schemeClr val="accent2"/>
              </a:solidFill>
            </a:rPr>
            <a:t>Le consommateur est-il toujours rationnel dans ses choix ?</a:t>
          </a:r>
          <a:endParaRPr lang="fr-FR" sz="2400" b="0" i="1" kern="1200" dirty="0">
            <a:solidFill>
              <a:schemeClr val="accent2"/>
            </a:solidFill>
          </a:endParaRPr>
        </a:p>
      </dsp:txBody>
      <dsp:txXfrm>
        <a:off x="1296144" y="0"/>
        <a:ext cx="7416824" cy="1231336"/>
      </dsp:txXfrm>
    </dsp:sp>
    <dsp:sp modelId="{31BDEA67-9C92-44DE-9518-F458CAA67B2F}">
      <dsp:nvSpPr>
        <dsp:cNvPr id="0" name=""/>
        <dsp:cNvSpPr/>
      </dsp:nvSpPr>
      <dsp:spPr>
        <a:xfrm>
          <a:off x="680475" y="1231336"/>
          <a:ext cx="1231336" cy="1231336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-35872"/>
                <a:satOff val="-4024"/>
                <a:lumOff val="2568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-35872"/>
                <a:satOff val="-4024"/>
                <a:lumOff val="2568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-35872"/>
                <a:satOff val="-4024"/>
                <a:lumOff val="2568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28823338-7FC1-46F6-97C0-2EB2D45A7C5E}">
      <dsp:nvSpPr>
        <dsp:cNvPr id="0" name=""/>
        <dsp:cNvSpPr/>
      </dsp:nvSpPr>
      <dsp:spPr>
        <a:xfrm>
          <a:off x="1296144" y="1182791"/>
          <a:ext cx="7416824" cy="1328427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-35872"/>
              <a:satOff val="-4024"/>
              <a:lumOff val="2568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800" b="1" kern="1200" dirty="0" smtClean="0"/>
            <a:t>A quel type d’achat s’apparente l’achat d’une baguette de pain ?</a:t>
          </a:r>
          <a:endParaRPr lang="fr-FR" sz="2800" b="1" kern="1200" dirty="0"/>
        </a:p>
      </dsp:txBody>
      <dsp:txXfrm>
        <a:off x="1296144" y="1182791"/>
        <a:ext cx="7416824" cy="1328427"/>
      </dsp:txXfrm>
    </dsp:sp>
  </dsp:spTree>
</dsp:drawing>
</file>

<file path=ppt/diagrams/drawing110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11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12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13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14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15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16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17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18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19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2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A73A7158-5E43-4C23-9876-FDD25D485A5E}">
      <dsp:nvSpPr>
        <dsp:cNvPr id="0" name=""/>
        <dsp:cNvSpPr/>
      </dsp:nvSpPr>
      <dsp:spPr>
        <a:xfrm>
          <a:off x="0" y="0"/>
          <a:ext cx="2592288" cy="2592288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F0494AC3-A1D5-4852-A226-9F53DF7C4EC1}">
      <dsp:nvSpPr>
        <dsp:cNvPr id="0" name=""/>
        <dsp:cNvSpPr/>
      </dsp:nvSpPr>
      <dsp:spPr>
        <a:xfrm>
          <a:off x="1296144" y="0"/>
          <a:ext cx="7416824" cy="2592288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400" b="0" i="1" kern="1200" dirty="0" smtClean="0">
              <a:solidFill>
                <a:schemeClr val="accent2"/>
              </a:solidFill>
            </a:rPr>
            <a:t>Le consommateur est-il toujours rationnel dans ses choix ?</a:t>
          </a:r>
          <a:endParaRPr lang="fr-FR" sz="2400" b="0" i="1" kern="1200" dirty="0">
            <a:solidFill>
              <a:schemeClr val="accent2"/>
            </a:solidFill>
          </a:endParaRPr>
        </a:p>
      </dsp:txBody>
      <dsp:txXfrm>
        <a:off x="1296144" y="0"/>
        <a:ext cx="7416824" cy="1231336"/>
      </dsp:txXfrm>
    </dsp:sp>
    <dsp:sp modelId="{31BDEA67-9C92-44DE-9518-F458CAA67B2F}">
      <dsp:nvSpPr>
        <dsp:cNvPr id="0" name=""/>
        <dsp:cNvSpPr/>
      </dsp:nvSpPr>
      <dsp:spPr>
        <a:xfrm>
          <a:off x="680475" y="1231336"/>
          <a:ext cx="1231336" cy="1231336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-35872"/>
                <a:satOff val="-4024"/>
                <a:lumOff val="2568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-35872"/>
                <a:satOff val="-4024"/>
                <a:lumOff val="2568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-35872"/>
                <a:satOff val="-4024"/>
                <a:lumOff val="2568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28823338-7FC1-46F6-97C0-2EB2D45A7C5E}">
      <dsp:nvSpPr>
        <dsp:cNvPr id="0" name=""/>
        <dsp:cNvSpPr/>
      </dsp:nvSpPr>
      <dsp:spPr>
        <a:xfrm>
          <a:off x="1296144" y="1182791"/>
          <a:ext cx="7416824" cy="1328427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-35872"/>
              <a:satOff val="-4024"/>
              <a:lumOff val="2568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800" b="1" kern="1200" dirty="0" smtClean="0"/>
            <a:t>A quel type d’achat s’apparente l’achat d’une baguette de pain ?</a:t>
          </a:r>
          <a:endParaRPr lang="fr-FR" sz="2800" b="1" kern="1200" dirty="0"/>
        </a:p>
      </dsp:txBody>
      <dsp:txXfrm>
        <a:off x="1296144" y="1182791"/>
        <a:ext cx="7416824" cy="1328427"/>
      </dsp:txXfrm>
    </dsp:sp>
  </dsp:spTree>
</dsp:drawing>
</file>

<file path=ppt/diagrams/drawing120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21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22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23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24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25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26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27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28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29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3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A73A7158-5E43-4C23-9876-FDD25D485A5E}">
      <dsp:nvSpPr>
        <dsp:cNvPr id="0" name=""/>
        <dsp:cNvSpPr/>
      </dsp:nvSpPr>
      <dsp:spPr>
        <a:xfrm>
          <a:off x="0" y="0"/>
          <a:ext cx="2592288" cy="2592288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F0494AC3-A1D5-4852-A226-9F53DF7C4EC1}">
      <dsp:nvSpPr>
        <dsp:cNvPr id="0" name=""/>
        <dsp:cNvSpPr/>
      </dsp:nvSpPr>
      <dsp:spPr>
        <a:xfrm>
          <a:off x="1296144" y="0"/>
          <a:ext cx="7416824" cy="2592288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400" b="0" i="1" kern="1200" dirty="0" smtClean="0">
              <a:solidFill>
                <a:schemeClr val="accent2"/>
              </a:solidFill>
            </a:rPr>
            <a:t>Le consommateur est-il toujours rationnel dans ses choix ?</a:t>
          </a:r>
          <a:endParaRPr lang="fr-FR" sz="2400" b="0" i="1" kern="1200" dirty="0">
            <a:solidFill>
              <a:schemeClr val="accent2"/>
            </a:solidFill>
          </a:endParaRPr>
        </a:p>
      </dsp:txBody>
      <dsp:txXfrm>
        <a:off x="1296144" y="0"/>
        <a:ext cx="7416824" cy="1231336"/>
      </dsp:txXfrm>
    </dsp:sp>
    <dsp:sp modelId="{31BDEA67-9C92-44DE-9518-F458CAA67B2F}">
      <dsp:nvSpPr>
        <dsp:cNvPr id="0" name=""/>
        <dsp:cNvSpPr/>
      </dsp:nvSpPr>
      <dsp:spPr>
        <a:xfrm>
          <a:off x="680475" y="1231336"/>
          <a:ext cx="1231336" cy="1231336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-35872"/>
                <a:satOff val="-4024"/>
                <a:lumOff val="2568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-35872"/>
                <a:satOff val="-4024"/>
                <a:lumOff val="2568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-35872"/>
                <a:satOff val="-4024"/>
                <a:lumOff val="2568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28823338-7FC1-46F6-97C0-2EB2D45A7C5E}">
      <dsp:nvSpPr>
        <dsp:cNvPr id="0" name=""/>
        <dsp:cNvSpPr/>
      </dsp:nvSpPr>
      <dsp:spPr>
        <a:xfrm>
          <a:off x="1296144" y="1182791"/>
          <a:ext cx="7416824" cy="1328427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-35872"/>
              <a:satOff val="-4024"/>
              <a:lumOff val="2568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800" b="1" kern="1200" dirty="0" smtClean="0"/>
            <a:t>A quel type d’achat s’apparente l’achat d’une baguette de pain ?</a:t>
          </a:r>
          <a:endParaRPr lang="fr-FR" sz="2800" b="1" kern="1200" dirty="0"/>
        </a:p>
      </dsp:txBody>
      <dsp:txXfrm>
        <a:off x="1296144" y="1182791"/>
        <a:ext cx="7416824" cy="1328427"/>
      </dsp:txXfrm>
    </dsp:sp>
  </dsp:spTree>
</dsp:drawing>
</file>

<file path=ppt/diagrams/drawing130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31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32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33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34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35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36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37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38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39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4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A73A7158-5E43-4C23-9876-FDD25D485A5E}">
      <dsp:nvSpPr>
        <dsp:cNvPr id="0" name=""/>
        <dsp:cNvSpPr/>
      </dsp:nvSpPr>
      <dsp:spPr>
        <a:xfrm>
          <a:off x="0" y="0"/>
          <a:ext cx="2592288" cy="2592288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F0494AC3-A1D5-4852-A226-9F53DF7C4EC1}">
      <dsp:nvSpPr>
        <dsp:cNvPr id="0" name=""/>
        <dsp:cNvSpPr/>
      </dsp:nvSpPr>
      <dsp:spPr>
        <a:xfrm>
          <a:off x="1296144" y="0"/>
          <a:ext cx="7416824" cy="2592288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400" b="0" i="1" kern="1200" dirty="0" smtClean="0">
              <a:solidFill>
                <a:schemeClr val="accent2"/>
              </a:solidFill>
            </a:rPr>
            <a:t>Le consommateur est-il toujours rationnel dans ses choix ?</a:t>
          </a:r>
          <a:endParaRPr lang="fr-FR" sz="2400" b="0" i="1" kern="1200" dirty="0">
            <a:solidFill>
              <a:schemeClr val="accent2"/>
            </a:solidFill>
          </a:endParaRPr>
        </a:p>
      </dsp:txBody>
      <dsp:txXfrm>
        <a:off x="1296144" y="0"/>
        <a:ext cx="7416824" cy="1231336"/>
      </dsp:txXfrm>
    </dsp:sp>
    <dsp:sp modelId="{31BDEA67-9C92-44DE-9518-F458CAA67B2F}">
      <dsp:nvSpPr>
        <dsp:cNvPr id="0" name=""/>
        <dsp:cNvSpPr/>
      </dsp:nvSpPr>
      <dsp:spPr>
        <a:xfrm>
          <a:off x="680475" y="1231336"/>
          <a:ext cx="1231336" cy="1231336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-35872"/>
                <a:satOff val="-4024"/>
                <a:lumOff val="2568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-35872"/>
                <a:satOff val="-4024"/>
                <a:lumOff val="2568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-35872"/>
                <a:satOff val="-4024"/>
                <a:lumOff val="2568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28823338-7FC1-46F6-97C0-2EB2D45A7C5E}">
      <dsp:nvSpPr>
        <dsp:cNvPr id="0" name=""/>
        <dsp:cNvSpPr/>
      </dsp:nvSpPr>
      <dsp:spPr>
        <a:xfrm>
          <a:off x="1296144" y="1182791"/>
          <a:ext cx="7416824" cy="1328427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-35872"/>
              <a:satOff val="-4024"/>
              <a:lumOff val="2568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800" b="1" kern="1200" dirty="0" smtClean="0"/>
            <a:t>A quel type d’achat s’apparente l’achat d’une baguette de pain ?</a:t>
          </a:r>
          <a:endParaRPr lang="fr-FR" sz="2800" b="1" kern="1200" dirty="0"/>
        </a:p>
      </dsp:txBody>
      <dsp:txXfrm>
        <a:off x="1296144" y="1182791"/>
        <a:ext cx="7416824" cy="1328427"/>
      </dsp:txXfrm>
    </dsp:sp>
  </dsp:spTree>
</dsp:drawing>
</file>

<file path=ppt/diagrams/drawing140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41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42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43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44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45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46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15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A73A7158-5E43-4C23-9876-FDD25D485A5E}">
      <dsp:nvSpPr>
        <dsp:cNvPr id="0" name=""/>
        <dsp:cNvSpPr/>
      </dsp:nvSpPr>
      <dsp:spPr>
        <a:xfrm>
          <a:off x="0" y="0"/>
          <a:ext cx="2592288" cy="2592288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F0494AC3-A1D5-4852-A226-9F53DF7C4EC1}">
      <dsp:nvSpPr>
        <dsp:cNvPr id="0" name=""/>
        <dsp:cNvSpPr/>
      </dsp:nvSpPr>
      <dsp:spPr>
        <a:xfrm>
          <a:off x="1296144" y="0"/>
          <a:ext cx="7416824" cy="2592288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400" b="0" i="1" kern="1200" dirty="0" smtClean="0">
              <a:solidFill>
                <a:schemeClr val="accent2"/>
              </a:solidFill>
            </a:rPr>
            <a:t>Le consommateur est-il toujours rationnel dans ses choix ?</a:t>
          </a:r>
          <a:endParaRPr lang="fr-FR" sz="2400" b="0" i="1" kern="1200" dirty="0">
            <a:solidFill>
              <a:schemeClr val="accent2"/>
            </a:solidFill>
          </a:endParaRPr>
        </a:p>
      </dsp:txBody>
      <dsp:txXfrm>
        <a:off x="1296144" y="0"/>
        <a:ext cx="7416824" cy="1231336"/>
      </dsp:txXfrm>
    </dsp:sp>
    <dsp:sp modelId="{31BDEA67-9C92-44DE-9518-F458CAA67B2F}">
      <dsp:nvSpPr>
        <dsp:cNvPr id="0" name=""/>
        <dsp:cNvSpPr/>
      </dsp:nvSpPr>
      <dsp:spPr>
        <a:xfrm>
          <a:off x="680475" y="1231336"/>
          <a:ext cx="1231336" cy="1231336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-35872"/>
                <a:satOff val="-4024"/>
                <a:lumOff val="2568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-35872"/>
                <a:satOff val="-4024"/>
                <a:lumOff val="2568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-35872"/>
                <a:satOff val="-4024"/>
                <a:lumOff val="2568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28823338-7FC1-46F6-97C0-2EB2D45A7C5E}">
      <dsp:nvSpPr>
        <dsp:cNvPr id="0" name=""/>
        <dsp:cNvSpPr/>
      </dsp:nvSpPr>
      <dsp:spPr>
        <a:xfrm>
          <a:off x="1296144" y="1182791"/>
          <a:ext cx="7416824" cy="1328427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-35872"/>
              <a:satOff val="-4024"/>
              <a:lumOff val="2568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800" b="1" kern="1200" dirty="0" smtClean="0"/>
            <a:t>Quelles sont les 4 phases de </a:t>
          </a:r>
          <a:br>
            <a:rPr lang="fr-FR" sz="2800" b="1" kern="1200" dirty="0" smtClean="0"/>
          </a:br>
          <a:r>
            <a:rPr lang="fr-FR" sz="2800" b="1" kern="1200" dirty="0" smtClean="0"/>
            <a:t>l’expérience de consommation ?</a:t>
          </a:r>
          <a:endParaRPr lang="fr-FR" sz="2800" b="1" kern="1200" dirty="0"/>
        </a:p>
      </dsp:txBody>
      <dsp:txXfrm>
        <a:off x="1296144" y="1182791"/>
        <a:ext cx="7416824" cy="1328427"/>
      </dsp:txXfrm>
    </dsp:sp>
  </dsp:spTree>
</dsp:drawing>
</file>

<file path=ppt/diagrams/drawing16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A73A7158-5E43-4C23-9876-FDD25D485A5E}">
      <dsp:nvSpPr>
        <dsp:cNvPr id="0" name=""/>
        <dsp:cNvSpPr/>
      </dsp:nvSpPr>
      <dsp:spPr>
        <a:xfrm>
          <a:off x="0" y="0"/>
          <a:ext cx="2592288" cy="2592288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F0494AC3-A1D5-4852-A226-9F53DF7C4EC1}">
      <dsp:nvSpPr>
        <dsp:cNvPr id="0" name=""/>
        <dsp:cNvSpPr/>
      </dsp:nvSpPr>
      <dsp:spPr>
        <a:xfrm>
          <a:off x="1296144" y="0"/>
          <a:ext cx="7416824" cy="2592288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400" b="0" i="1" kern="1200" dirty="0" smtClean="0">
              <a:solidFill>
                <a:schemeClr val="accent2"/>
              </a:solidFill>
            </a:rPr>
            <a:t>Le consommateur est-il toujours rationnel dans ses choix ?</a:t>
          </a:r>
          <a:endParaRPr lang="fr-FR" sz="2400" b="0" i="1" kern="1200" dirty="0">
            <a:solidFill>
              <a:schemeClr val="accent2"/>
            </a:solidFill>
          </a:endParaRPr>
        </a:p>
      </dsp:txBody>
      <dsp:txXfrm>
        <a:off x="1296144" y="0"/>
        <a:ext cx="7416824" cy="1231336"/>
      </dsp:txXfrm>
    </dsp:sp>
    <dsp:sp modelId="{31BDEA67-9C92-44DE-9518-F458CAA67B2F}">
      <dsp:nvSpPr>
        <dsp:cNvPr id="0" name=""/>
        <dsp:cNvSpPr/>
      </dsp:nvSpPr>
      <dsp:spPr>
        <a:xfrm>
          <a:off x="680475" y="1231336"/>
          <a:ext cx="1231336" cy="1231336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-35872"/>
                <a:satOff val="-4024"/>
                <a:lumOff val="2568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-35872"/>
                <a:satOff val="-4024"/>
                <a:lumOff val="2568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-35872"/>
                <a:satOff val="-4024"/>
                <a:lumOff val="2568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28823338-7FC1-46F6-97C0-2EB2D45A7C5E}">
      <dsp:nvSpPr>
        <dsp:cNvPr id="0" name=""/>
        <dsp:cNvSpPr/>
      </dsp:nvSpPr>
      <dsp:spPr>
        <a:xfrm>
          <a:off x="1296144" y="1182791"/>
          <a:ext cx="7416824" cy="1328427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-35872"/>
              <a:satOff val="-4024"/>
              <a:lumOff val="2568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800" b="1" kern="1200" dirty="0" smtClean="0"/>
            <a:t>Quelles sont les 4 phases de </a:t>
          </a:r>
          <a:br>
            <a:rPr lang="fr-FR" sz="2800" b="1" kern="1200" dirty="0" smtClean="0"/>
          </a:br>
          <a:r>
            <a:rPr lang="fr-FR" sz="2800" b="1" kern="1200" dirty="0" smtClean="0"/>
            <a:t>l’expérience de consommation ?</a:t>
          </a:r>
          <a:endParaRPr lang="fr-FR" sz="2800" b="1" kern="1200" dirty="0"/>
        </a:p>
      </dsp:txBody>
      <dsp:txXfrm>
        <a:off x="1296144" y="1182791"/>
        <a:ext cx="7416824" cy="1328427"/>
      </dsp:txXfrm>
    </dsp:sp>
  </dsp:spTree>
</dsp:drawing>
</file>

<file path=ppt/diagrams/drawing17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A73A7158-5E43-4C23-9876-FDD25D485A5E}">
      <dsp:nvSpPr>
        <dsp:cNvPr id="0" name=""/>
        <dsp:cNvSpPr/>
      </dsp:nvSpPr>
      <dsp:spPr>
        <a:xfrm>
          <a:off x="0" y="0"/>
          <a:ext cx="2592288" cy="2592288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F0494AC3-A1D5-4852-A226-9F53DF7C4EC1}">
      <dsp:nvSpPr>
        <dsp:cNvPr id="0" name=""/>
        <dsp:cNvSpPr/>
      </dsp:nvSpPr>
      <dsp:spPr>
        <a:xfrm>
          <a:off x="1296144" y="0"/>
          <a:ext cx="7416824" cy="2592288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400" b="0" i="1" kern="1200" dirty="0" smtClean="0">
              <a:solidFill>
                <a:schemeClr val="accent2"/>
              </a:solidFill>
            </a:rPr>
            <a:t>Le consommateur est-il toujours rationnel dans ses choix ?</a:t>
          </a:r>
          <a:endParaRPr lang="fr-FR" sz="2400" b="0" i="1" kern="1200" dirty="0">
            <a:solidFill>
              <a:schemeClr val="accent2"/>
            </a:solidFill>
          </a:endParaRPr>
        </a:p>
      </dsp:txBody>
      <dsp:txXfrm>
        <a:off x="1296144" y="0"/>
        <a:ext cx="7416824" cy="1231336"/>
      </dsp:txXfrm>
    </dsp:sp>
    <dsp:sp modelId="{31BDEA67-9C92-44DE-9518-F458CAA67B2F}">
      <dsp:nvSpPr>
        <dsp:cNvPr id="0" name=""/>
        <dsp:cNvSpPr/>
      </dsp:nvSpPr>
      <dsp:spPr>
        <a:xfrm>
          <a:off x="680475" y="1231336"/>
          <a:ext cx="1231336" cy="1231336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-35872"/>
                <a:satOff val="-4024"/>
                <a:lumOff val="2568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-35872"/>
                <a:satOff val="-4024"/>
                <a:lumOff val="2568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-35872"/>
                <a:satOff val="-4024"/>
                <a:lumOff val="2568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28823338-7FC1-46F6-97C0-2EB2D45A7C5E}">
      <dsp:nvSpPr>
        <dsp:cNvPr id="0" name=""/>
        <dsp:cNvSpPr/>
      </dsp:nvSpPr>
      <dsp:spPr>
        <a:xfrm>
          <a:off x="1296144" y="1182791"/>
          <a:ext cx="7416824" cy="1328427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-35872"/>
              <a:satOff val="-4024"/>
              <a:lumOff val="2568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800" b="1" kern="1200" dirty="0" smtClean="0"/>
            <a:t>Quelles sont les 4 phases de </a:t>
          </a:r>
          <a:br>
            <a:rPr lang="fr-FR" sz="2800" b="1" kern="1200" dirty="0" smtClean="0"/>
          </a:br>
          <a:r>
            <a:rPr lang="fr-FR" sz="2800" b="1" kern="1200" dirty="0" smtClean="0"/>
            <a:t>l’expérience de consommation ?</a:t>
          </a:r>
          <a:endParaRPr lang="fr-FR" sz="2800" b="1" kern="1200" dirty="0"/>
        </a:p>
      </dsp:txBody>
      <dsp:txXfrm>
        <a:off x="1296144" y="1182791"/>
        <a:ext cx="7416824" cy="1328427"/>
      </dsp:txXfrm>
    </dsp:sp>
  </dsp:spTree>
</dsp:drawing>
</file>

<file path=ppt/diagrams/drawing18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A73A7158-5E43-4C23-9876-FDD25D485A5E}">
      <dsp:nvSpPr>
        <dsp:cNvPr id="0" name=""/>
        <dsp:cNvSpPr/>
      </dsp:nvSpPr>
      <dsp:spPr>
        <a:xfrm>
          <a:off x="0" y="0"/>
          <a:ext cx="2592288" cy="2592288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F0494AC3-A1D5-4852-A226-9F53DF7C4EC1}">
      <dsp:nvSpPr>
        <dsp:cNvPr id="0" name=""/>
        <dsp:cNvSpPr/>
      </dsp:nvSpPr>
      <dsp:spPr>
        <a:xfrm>
          <a:off x="1296144" y="0"/>
          <a:ext cx="7416824" cy="2592288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400" b="0" i="1" kern="1200" dirty="0" smtClean="0">
              <a:solidFill>
                <a:schemeClr val="accent2"/>
              </a:solidFill>
            </a:rPr>
            <a:t>Le consommateur est-il toujours rationnel dans ses choix ?</a:t>
          </a:r>
          <a:endParaRPr lang="fr-FR" sz="2400" b="0" i="1" kern="1200" dirty="0">
            <a:solidFill>
              <a:schemeClr val="accent2"/>
            </a:solidFill>
          </a:endParaRPr>
        </a:p>
      </dsp:txBody>
      <dsp:txXfrm>
        <a:off x="1296144" y="0"/>
        <a:ext cx="7416824" cy="1231336"/>
      </dsp:txXfrm>
    </dsp:sp>
    <dsp:sp modelId="{31BDEA67-9C92-44DE-9518-F458CAA67B2F}">
      <dsp:nvSpPr>
        <dsp:cNvPr id="0" name=""/>
        <dsp:cNvSpPr/>
      </dsp:nvSpPr>
      <dsp:spPr>
        <a:xfrm>
          <a:off x="680475" y="1231336"/>
          <a:ext cx="1231336" cy="1231336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-35872"/>
                <a:satOff val="-4024"/>
                <a:lumOff val="2568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-35872"/>
                <a:satOff val="-4024"/>
                <a:lumOff val="2568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-35872"/>
                <a:satOff val="-4024"/>
                <a:lumOff val="2568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28823338-7FC1-46F6-97C0-2EB2D45A7C5E}">
      <dsp:nvSpPr>
        <dsp:cNvPr id="0" name=""/>
        <dsp:cNvSpPr/>
      </dsp:nvSpPr>
      <dsp:spPr>
        <a:xfrm>
          <a:off x="1296144" y="1182791"/>
          <a:ext cx="7416824" cy="1328427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-35872"/>
              <a:satOff val="-4024"/>
              <a:lumOff val="2568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800" b="1" kern="1200" dirty="0" smtClean="0"/>
            <a:t>Quelles sont les 4 phases de </a:t>
          </a:r>
          <a:br>
            <a:rPr lang="fr-FR" sz="2800" b="1" kern="1200" dirty="0" smtClean="0"/>
          </a:br>
          <a:r>
            <a:rPr lang="fr-FR" sz="2800" b="1" kern="1200" dirty="0" smtClean="0"/>
            <a:t>l’expérience de consommation ?</a:t>
          </a:r>
          <a:endParaRPr lang="fr-FR" sz="2800" b="1" kern="1200" dirty="0"/>
        </a:p>
      </dsp:txBody>
      <dsp:txXfrm>
        <a:off x="1296144" y="1182791"/>
        <a:ext cx="7416824" cy="1328427"/>
      </dsp:txXfrm>
    </dsp:sp>
  </dsp:spTree>
</dsp:drawing>
</file>

<file path=ppt/diagrams/drawing19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A73A7158-5E43-4C23-9876-FDD25D485A5E}">
      <dsp:nvSpPr>
        <dsp:cNvPr id="0" name=""/>
        <dsp:cNvSpPr/>
      </dsp:nvSpPr>
      <dsp:spPr>
        <a:xfrm>
          <a:off x="0" y="0"/>
          <a:ext cx="2592288" cy="2592288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F0494AC3-A1D5-4852-A226-9F53DF7C4EC1}">
      <dsp:nvSpPr>
        <dsp:cNvPr id="0" name=""/>
        <dsp:cNvSpPr/>
      </dsp:nvSpPr>
      <dsp:spPr>
        <a:xfrm>
          <a:off x="1296144" y="0"/>
          <a:ext cx="7416824" cy="2592288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400" b="0" i="1" kern="1200" dirty="0" smtClean="0">
              <a:solidFill>
                <a:schemeClr val="accent2"/>
              </a:solidFill>
            </a:rPr>
            <a:t>La mercatique cherche-t-elle à répondre aux besoins des consommateurs ou à les influencer ?</a:t>
          </a:r>
          <a:endParaRPr lang="fr-FR" sz="2400" b="0" i="1" kern="1200" dirty="0">
            <a:solidFill>
              <a:schemeClr val="accent2"/>
            </a:solidFill>
          </a:endParaRPr>
        </a:p>
      </dsp:txBody>
      <dsp:txXfrm>
        <a:off x="1296144" y="0"/>
        <a:ext cx="7416824" cy="1231336"/>
      </dsp:txXfrm>
    </dsp:sp>
    <dsp:sp modelId="{31BDEA67-9C92-44DE-9518-F458CAA67B2F}">
      <dsp:nvSpPr>
        <dsp:cNvPr id="0" name=""/>
        <dsp:cNvSpPr/>
      </dsp:nvSpPr>
      <dsp:spPr>
        <a:xfrm>
          <a:off x="680475" y="1231336"/>
          <a:ext cx="1231336" cy="1231336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-35872"/>
                <a:satOff val="-4024"/>
                <a:lumOff val="2568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-35872"/>
                <a:satOff val="-4024"/>
                <a:lumOff val="2568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-35872"/>
                <a:satOff val="-4024"/>
                <a:lumOff val="2568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28823338-7FC1-46F6-97C0-2EB2D45A7C5E}">
      <dsp:nvSpPr>
        <dsp:cNvPr id="0" name=""/>
        <dsp:cNvSpPr/>
      </dsp:nvSpPr>
      <dsp:spPr>
        <a:xfrm>
          <a:off x="1296144" y="1182791"/>
          <a:ext cx="7416824" cy="1328427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-35872"/>
              <a:satOff val="-4024"/>
              <a:lumOff val="2568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400" b="1" kern="1200" dirty="0" smtClean="0"/>
            <a:t>Je suis un outil qui permet d’acquérir, de traiter, </a:t>
          </a:r>
          <a:br>
            <a:rPr lang="fr-FR" sz="2400" b="1" kern="1200" dirty="0" smtClean="0"/>
          </a:br>
          <a:r>
            <a:rPr lang="fr-FR" sz="2400" b="1" kern="1200" dirty="0" smtClean="0"/>
            <a:t>de stocker et de communiquer des informations relatives à la demande, aux clients, à la concurrence et à l’environnement. Qui suis-je ?</a:t>
          </a:r>
          <a:endParaRPr lang="fr-FR" sz="2400" b="1" kern="1200" dirty="0"/>
        </a:p>
      </dsp:txBody>
      <dsp:txXfrm>
        <a:off x="1296144" y="1182791"/>
        <a:ext cx="7416824" cy="1328427"/>
      </dsp:txXfrm>
    </dsp:sp>
  </dsp:spTree>
</dsp:drawing>
</file>

<file path=ppt/diagrams/drawing2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A73A7158-5E43-4C23-9876-FDD25D485A5E}">
      <dsp:nvSpPr>
        <dsp:cNvPr id="0" name=""/>
        <dsp:cNvSpPr/>
      </dsp:nvSpPr>
      <dsp:spPr>
        <a:xfrm>
          <a:off x="0" y="0"/>
          <a:ext cx="792087" cy="792087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F0494AC3-A1D5-4852-A226-9F53DF7C4EC1}">
      <dsp:nvSpPr>
        <dsp:cNvPr id="0" name=""/>
        <dsp:cNvSpPr/>
      </dsp:nvSpPr>
      <dsp:spPr>
        <a:xfrm>
          <a:off x="396043" y="0"/>
          <a:ext cx="5148572" cy="792087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3200" kern="1200" dirty="0" smtClean="0"/>
            <a:t>Choisissez	</a:t>
          </a:r>
          <a:endParaRPr lang="fr-FR" sz="3200" kern="1200" dirty="0"/>
        </a:p>
      </dsp:txBody>
      <dsp:txXfrm>
        <a:off x="396043" y="0"/>
        <a:ext cx="5148572" cy="376241"/>
      </dsp:txXfrm>
    </dsp:sp>
    <dsp:sp modelId="{31BDEA67-9C92-44DE-9518-F458CAA67B2F}">
      <dsp:nvSpPr>
        <dsp:cNvPr id="0" name=""/>
        <dsp:cNvSpPr/>
      </dsp:nvSpPr>
      <dsp:spPr>
        <a:xfrm>
          <a:off x="207923" y="376241"/>
          <a:ext cx="376241" cy="376241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-35872"/>
                <a:satOff val="-4024"/>
                <a:lumOff val="2568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-35872"/>
                <a:satOff val="-4024"/>
                <a:lumOff val="2568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-35872"/>
                <a:satOff val="-4024"/>
                <a:lumOff val="2568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28823338-7FC1-46F6-97C0-2EB2D45A7C5E}">
      <dsp:nvSpPr>
        <dsp:cNvPr id="0" name=""/>
        <dsp:cNvSpPr/>
      </dsp:nvSpPr>
      <dsp:spPr>
        <a:xfrm>
          <a:off x="396043" y="376241"/>
          <a:ext cx="5148572" cy="376241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-35872"/>
              <a:satOff val="-4024"/>
              <a:lumOff val="2568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3200" b="1" kern="1200" dirty="0" smtClean="0">
              <a:solidFill>
                <a:schemeClr val="accent2"/>
              </a:solidFill>
            </a:rPr>
            <a:t>votre question de gestion</a:t>
          </a:r>
          <a:endParaRPr lang="fr-FR" sz="3200" kern="1200" dirty="0"/>
        </a:p>
      </dsp:txBody>
      <dsp:txXfrm>
        <a:off x="396043" y="376241"/>
        <a:ext cx="5148572" cy="376241"/>
      </dsp:txXfrm>
    </dsp:sp>
  </dsp:spTree>
</dsp:drawing>
</file>

<file path=ppt/diagrams/drawing20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A73A7158-5E43-4C23-9876-FDD25D485A5E}">
      <dsp:nvSpPr>
        <dsp:cNvPr id="0" name=""/>
        <dsp:cNvSpPr/>
      </dsp:nvSpPr>
      <dsp:spPr>
        <a:xfrm>
          <a:off x="0" y="0"/>
          <a:ext cx="2592288" cy="2592288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F0494AC3-A1D5-4852-A226-9F53DF7C4EC1}">
      <dsp:nvSpPr>
        <dsp:cNvPr id="0" name=""/>
        <dsp:cNvSpPr/>
      </dsp:nvSpPr>
      <dsp:spPr>
        <a:xfrm>
          <a:off x="1296144" y="0"/>
          <a:ext cx="7416824" cy="2592288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400" b="0" i="1" kern="1200" dirty="0" smtClean="0">
              <a:solidFill>
                <a:schemeClr val="accent2"/>
              </a:solidFill>
            </a:rPr>
            <a:t>La mercatique cherche-t-elle à répondre aux besoins des consommateurs ou à les influencer ?</a:t>
          </a:r>
          <a:endParaRPr lang="fr-FR" sz="2400" b="0" i="1" kern="1200" dirty="0">
            <a:solidFill>
              <a:schemeClr val="accent2"/>
            </a:solidFill>
          </a:endParaRPr>
        </a:p>
      </dsp:txBody>
      <dsp:txXfrm>
        <a:off x="1296144" y="0"/>
        <a:ext cx="7416824" cy="1231336"/>
      </dsp:txXfrm>
    </dsp:sp>
    <dsp:sp modelId="{31BDEA67-9C92-44DE-9518-F458CAA67B2F}">
      <dsp:nvSpPr>
        <dsp:cNvPr id="0" name=""/>
        <dsp:cNvSpPr/>
      </dsp:nvSpPr>
      <dsp:spPr>
        <a:xfrm>
          <a:off x="680475" y="1231336"/>
          <a:ext cx="1231336" cy="1231336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-35872"/>
                <a:satOff val="-4024"/>
                <a:lumOff val="2568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-35872"/>
                <a:satOff val="-4024"/>
                <a:lumOff val="2568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-35872"/>
                <a:satOff val="-4024"/>
                <a:lumOff val="2568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28823338-7FC1-46F6-97C0-2EB2D45A7C5E}">
      <dsp:nvSpPr>
        <dsp:cNvPr id="0" name=""/>
        <dsp:cNvSpPr/>
      </dsp:nvSpPr>
      <dsp:spPr>
        <a:xfrm>
          <a:off x="1296144" y="1182791"/>
          <a:ext cx="7416824" cy="1328427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-35872"/>
              <a:satOff val="-4024"/>
              <a:lumOff val="2568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400" b="1" kern="1200" dirty="0" smtClean="0"/>
            <a:t>Je suis un outil qui permet d’acquérir, de traiter, </a:t>
          </a:r>
          <a:br>
            <a:rPr lang="fr-FR" sz="2400" b="1" kern="1200" dirty="0" smtClean="0"/>
          </a:br>
          <a:r>
            <a:rPr lang="fr-FR" sz="2400" b="1" kern="1200" dirty="0" smtClean="0"/>
            <a:t>de stocker et de communiquer des informations relatives à la demande, aux clients, à la concurrence et à l’environnement. Qui suis-je ?</a:t>
          </a:r>
          <a:endParaRPr lang="fr-FR" sz="2400" b="1" kern="1200" dirty="0"/>
        </a:p>
      </dsp:txBody>
      <dsp:txXfrm>
        <a:off x="1296144" y="1182791"/>
        <a:ext cx="7416824" cy="1328427"/>
      </dsp:txXfrm>
    </dsp:sp>
  </dsp:spTree>
</dsp:drawing>
</file>

<file path=ppt/diagrams/drawing21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A73A7158-5E43-4C23-9876-FDD25D485A5E}">
      <dsp:nvSpPr>
        <dsp:cNvPr id="0" name=""/>
        <dsp:cNvSpPr/>
      </dsp:nvSpPr>
      <dsp:spPr>
        <a:xfrm>
          <a:off x="0" y="0"/>
          <a:ext cx="2592288" cy="2592288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F0494AC3-A1D5-4852-A226-9F53DF7C4EC1}">
      <dsp:nvSpPr>
        <dsp:cNvPr id="0" name=""/>
        <dsp:cNvSpPr/>
      </dsp:nvSpPr>
      <dsp:spPr>
        <a:xfrm>
          <a:off x="1296144" y="0"/>
          <a:ext cx="7416824" cy="2592288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400" b="0" i="1" kern="1200" dirty="0" smtClean="0">
              <a:solidFill>
                <a:schemeClr val="accent2"/>
              </a:solidFill>
            </a:rPr>
            <a:t>La mercatique cherche-t-elle à répondre aux besoins des consommateurs ou à les influencer ?</a:t>
          </a:r>
          <a:endParaRPr lang="fr-FR" sz="2400" b="0" i="1" kern="1200" dirty="0">
            <a:solidFill>
              <a:schemeClr val="accent2"/>
            </a:solidFill>
          </a:endParaRPr>
        </a:p>
      </dsp:txBody>
      <dsp:txXfrm>
        <a:off x="1296144" y="0"/>
        <a:ext cx="7416824" cy="1231336"/>
      </dsp:txXfrm>
    </dsp:sp>
    <dsp:sp modelId="{31BDEA67-9C92-44DE-9518-F458CAA67B2F}">
      <dsp:nvSpPr>
        <dsp:cNvPr id="0" name=""/>
        <dsp:cNvSpPr/>
      </dsp:nvSpPr>
      <dsp:spPr>
        <a:xfrm>
          <a:off x="680475" y="1231336"/>
          <a:ext cx="1231336" cy="1231336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-35872"/>
                <a:satOff val="-4024"/>
                <a:lumOff val="2568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-35872"/>
                <a:satOff val="-4024"/>
                <a:lumOff val="2568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-35872"/>
                <a:satOff val="-4024"/>
                <a:lumOff val="2568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28823338-7FC1-46F6-97C0-2EB2D45A7C5E}">
      <dsp:nvSpPr>
        <dsp:cNvPr id="0" name=""/>
        <dsp:cNvSpPr/>
      </dsp:nvSpPr>
      <dsp:spPr>
        <a:xfrm>
          <a:off x="1296144" y="1182791"/>
          <a:ext cx="7416824" cy="1328427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-35872"/>
              <a:satOff val="-4024"/>
              <a:lumOff val="2568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400" b="1" kern="1200" dirty="0" smtClean="0"/>
            <a:t>Je suis un outil qui permet d’acquérir, de traiter, </a:t>
          </a:r>
          <a:br>
            <a:rPr lang="fr-FR" sz="2400" b="1" kern="1200" dirty="0" smtClean="0"/>
          </a:br>
          <a:r>
            <a:rPr lang="fr-FR" sz="2400" b="1" kern="1200" dirty="0" smtClean="0"/>
            <a:t>de stocker et de communiquer des informations relatives à la demande, aux clients, à la concurrence et à l’environnement. Qui suis-je ?</a:t>
          </a:r>
          <a:endParaRPr lang="fr-FR" sz="2400" b="1" kern="1200" dirty="0"/>
        </a:p>
      </dsp:txBody>
      <dsp:txXfrm>
        <a:off x="1296144" y="1182791"/>
        <a:ext cx="7416824" cy="1328427"/>
      </dsp:txXfrm>
    </dsp:sp>
  </dsp:spTree>
</dsp:drawing>
</file>

<file path=ppt/diagrams/drawing22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A73A7158-5E43-4C23-9876-FDD25D485A5E}">
      <dsp:nvSpPr>
        <dsp:cNvPr id="0" name=""/>
        <dsp:cNvSpPr/>
      </dsp:nvSpPr>
      <dsp:spPr>
        <a:xfrm>
          <a:off x="0" y="0"/>
          <a:ext cx="2592288" cy="2592288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F0494AC3-A1D5-4852-A226-9F53DF7C4EC1}">
      <dsp:nvSpPr>
        <dsp:cNvPr id="0" name=""/>
        <dsp:cNvSpPr/>
      </dsp:nvSpPr>
      <dsp:spPr>
        <a:xfrm>
          <a:off x="1296144" y="0"/>
          <a:ext cx="7416824" cy="2592288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400" b="0" i="1" kern="1200" dirty="0" smtClean="0">
              <a:solidFill>
                <a:schemeClr val="accent2"/>
              </a:solidFill>
            </a:rPr>
            <a:t>La mercatique cherche-t-elle à répondre aux besoins des consommateurs ou à les influencer ?</a:t>
          </a:r>
          <a:endParaRPr lang="fr-FR" sz="2400" b="0" i="1" kern="1200" dirty="0">
            <a:solidFill>
              <a:schemeClr val="accent2"/>
            </a:solidFill>
          </a:endParaRPr>
        </a:p>
      </dsp:txBody>
      <dsp:txXfrm>
        <a:off x="1296144" y="0"/>
        <a:ext cx="7416824" cy="1231336"/>
      </dsp:txXfrm>
    </dsp:sp>
    <dsp:sp modelId="{31BDEA67-9C92-44DE-9518-F458CAA67B2F}">
      <dsp:nvSpPr>
        <dsp:cNvPr id="0" name=""/>
        <dsp:cNvSpPr/>
      </dsp:nvSpPr>
      <dsp:spPr>
        <a:xfrm>
          <a:off x="680475" y="1231336"/>
          <a:ext cx="1231336" cy="1231336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-35872"/>
                <a:satOff val="-4024"/>
                <a:lumOff val="2568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-35872"/>
                <a:satOff val="-4024"/>
                <a:lumOff val="2568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-35872"/>
                <a:satOff val="-4024"/>
                <a:lumOff val="2568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28823338-7FC1-46F6-97C0-2EB2D45A7C5E}">
      <dsp:nvSpPr>
        <dsp:cNvPr id="0" name=""/>
        <dsp:cNvSpPr/>
      </dsp:nvSpPr>
      <dsp:spPr>
        <a:xfrm>
          <a:off x="1296144" y="1182791"/>
          <a:ext cx="7416824" cy="1328427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-35872"/>
              <a:satOff val="-4024"/>
              <a:lumOff val="2568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400" b="1" kern="1200" dirty="0" smtClean="0"/>
            <a:t>Je suis un outil qui permet d’acquérir, de traiter, </a:t>
          </a:r>
          <a:br>
            <a:rPr lang="fr-FR" sz="2400" b="1" kern="1200" dirty="0" smtClean="0"/>
          </a:br>
          <a:r>
            <a:rPr lang="fr-FR" sz="2400" b="1" kern="1200" dirty="0" smtClean="0"/>
            <a:t>de stocker et de communiquer des informations relatives à la demande, aux clients, à la concurrence et à l’environnement. Qui suis-je ?</a:t>
          </a:r>
          <a:endParaRPr lang="fr-FR" sz="2400" b="1" kern="1200" dirty="0"/>
        </a:p>
      </dsp:txBody>
      <dsp:txXfrm>
        <a:off x="1296144" y="1182791"/>
        <a:ext cx="7416824" cy="1328427"/>
      </dsp:txXfrm>
    </dsp:sp>
  </dsp:spTree>
</dsp:drawing>
</file>

<file path=ppt/diagrams/drawing23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A73A7158-5E43-4C23-9876-FDD25D485A5E}">
      <dsp:nvSpPr>
        <dsp:cNvPr id="0" name=""/>
        <dsp:cNvSpPr/>
      </dsp:nvSpPr>
      <dsp:spPr>
        <a:xfrm>
          <a:off x="0" y="0"/>
          <a:ext cx="2592288" cy="2592288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F0494AC3-A1D5-4852-A226-9F53DF7C4EC1}">
      <dsp:nvSpPr>
        <dsp:cNvPr id="0" name=""/>
        <dsp:cNvSpPr/>
      </dsp:nvSpPr>
      <dsp:spPr>
        <a:xfrm>
          <a:off x="1296144" y="0"/>
          <a:ext cx="7416824" cy="2592288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400" b="0" i="1" kern="1200" dirty="0" smtClean="0">
              <a:solidFill>
                <a:schemeClr val="accent2"/>
              </a:solidFill>
            </a:rPr>
            <a:t>La mercatique cherche-t-elle à répondre aux besoins des consommateurs ou à les influencer ?</a:t>
          </a:r>
          <a:endParaRPr lang="fr-FR" sz="2400" b="0" i="1" kern="1200" dirty="0">
            <a:solidFill>
              <a:schemeClr val="accent2"/>
            </a:solidFill>
          </a:endParaRPr>
        </a:p>
      </dsp:txBody>
      <dsp:txXfrm>
        <a:off x="1296144" y="0"/>
        <a:ext cx="7416824" cy="1231336"/>
      </dsp:txXfrm>
    </dsp:sp>
    <dsp:sp modelId="{31BDEA67-9C92-44DE-9518-F458CAA67B2F}">
      <dsp:nvSpPr>
        <dsp:cNvPr id="0" name=""/>
        <dsp:cNvSpPr/>
      </dsp:nvSpPr>
      <dsp:spPr>
        <a:xfrm>
          <a:off x="680475" y="1231336"/>
          <a:ext cx="1231336" cy="1231336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-35872"/>
                <a:satOff val="-4024"/>
                <a:lumOff val="2568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-35872"/>
                <a:satOff val="-4024"/>
                <a:lumOff val="2568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-35872"/>
                <a:satOff val="-4024"/>
                <a:lumOff val="2568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28823338-7FC1-46F6-97C0-2EB2D45A7C5E}">
      <dsp:nvSpPr>
        <dsp:cNvPr id="0" name=""/>
        <dsp:cNvSpPr/>
      </dsp:nvSpPr>
      <dsp:spPr>
        <a:xfrm>
          <a:off x="1296144" y="1182791"/>
          <a:ext cx="7416824" cy="1328427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-35872"/>
              <a:satOff val="-4024"/>
              <a:lumOff val="2568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800" b="1" kern="1200" dirty="0" smtClean="0"/>
            <a:t>Qui est le leader du marché du fast-food </a:t>
          </a:r>
          <a:br>
            <a:rPr lang="fr-FR" sz="2800" b="1" kern="1200" dirty="0" smtClean="0"/>
          </a:br>
          <a:r>
            <a:rPr lang="fr-FR" sz="2800" b="1" kern="1200" dirty="0" smtClean="0"/>
            <a:t>en France ?</a:t>
          </a:r>
          <a:endParaRPr lang="fr-FR" sz="2800" b="1" kern="1200" dirty="0"/>
        </a:p>
      </dsp:txBody>
      <dsp:txXfrm>
        <a:off x="1296144" y="1182791"/>
        <a:ext cx="7416824" cy="1328427"/>
      </dsp:txXfrm>
    </dsp:sp>
  </dsp:spTree>
</dsp:drawing>
</file>

<file path=ppt/diagrams/drawing24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A73A7158-5E43-4C23-9876-FDD25D485A5E}">
      <dsp:nvSpPr>
        <dsp:cNvPr id="0" name=""/>
        <dsp:cNvSpPr/>
      </dsp:nvSpPr>
      <dsp:spPr>
        <a:xfrm>
          <a:off x="0" y="0"/>
          <a:ext cx="2592288" cy="2592288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F0494AC3-A1D5-4852-A226-9F53DF7C4EC1}">
      <dsp:nvSpPr>
        <dsp:cNvPr id="0" name=""/>
        <dsp:cNvSpPr/>
      </dsp:nvSpPr>
      <dsp:spPr>
        <a:xfrm>
          <a:off x="1296144" y="0"/>
          <a:ext cx="7416824" cy="2592288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400" b="0" i="1" kern="1200" dirty="0" smtClean="0">
              <a:solidFill>
                <a:schemeClr val="accent2"/>
              </a:solidFill>
            </a:rPr>
            <a:t>La mercatique cherche-t-elle à répondre aux besoins des consommateurs ou à les influencer ?</a:t>
          </a:r>
          <a:endParaRPr lang="fr-FR" sz="2400" b="0" i="1" kern="1200" dirty="0">
            <a:solidFill>
              <a:schemeClr val="accent2"/>
            </a:solidFill>
          </a:endParaRPr>
        </a:p>
      </dsp:txBody>
      <dsp:txXfrm>
        <a:off x="1296144" y="0"/>
        <a:ext cx="7416824" cy="1231336"/>
      </dsp:txXfrm>
    </dsp:sp>
    <dsp:sp modelId="{31BDEA67-9C92-44DE-9518-F458CAA67B2F}">
      <dsp:nvSpPr>
        <dsp:cNvPr id="0" name=""/>
        <dsp:cNvSpPr/>
      </dsp:nvSpPr>
      <dsp:spPr>
        <a:xfrm>
          <a:off x="680475" y="1231336"/>
          <a:ext cx="1231336" cy="1231336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-35872"/>
                <a:satOff val="-4024"/>
                <a:lumOff val="2568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-35872"/>
                <a:satOff val="-4024"/>
                <a:lumOff val="2568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-35872"/>
                <a:satOff val="-4024"/>
                <a:lumOff val="2568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28823338-7FC1-46F6-97C0-2EB2D45A7C5E}">
      <dsp:nvSpPr>
        <dsp:cNvPr id="0" name=""/>
        <dsp:cNvSpPr/>
      </dsp:nvSpPr>
      <dsp:spPr>
        <a:xfrm>
          <a:off x="1296144" y="1182791"/>
          <a:ext cx="7416824" cy="1328427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-35872"/>
              <a:satOff val="-4024"/>
              <a:lumOff val="2568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800" b="1" kern="1200" dirty="0" smtClean="0"/>
            <a:t>Qui est le leader du marché du fast-food </a:t>
          </a:r>
          <a:br>
            <a:rPr lang="fr-FR" sz="2800" b="1" kern="1200" dirty="0" smtClean="0"/>
          </a:br>
          <a:r>
            <a:rPr lang="fr-FR" sz="2800" b="1" kern="1200" dirty="0" smtClean="0"/>
            <a:t>en France ?</a:t>
          </a:r>
          <a:endParaRPr lang="fr-FR" sz="2800" b="1" kern="1200" dirty="0"/>
        </a:p>
      </dsp:txBody>
      <dsp:txXfrm>
        <a:off x="1296144" y="1182791"/>
        <a:ext cx="7416824" cy="1328427"/>
      </dsp:txXfrm>
    </dsp:sp>
  </dsp:spTree>
</dsp:drawing>
</file>

<file path=ppt/diagrams/drawing25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26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27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28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29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3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A73A7158-5E43-4C23-9876-FDD25D485A5E}">
      <dsp:nvSpPr>
        <dsp:cNvPr id="0" name=""/>
        <dsp:cNvSpPr/>
      </dsp:nvSpPr>
      <dsp:spPr>
        <a:xfrm>
          <a:off x="0" y="0"/>
          <a:ext cx="2592288" cy="2592288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F0494AC3-A1D5-4852-A226-9F53DF7C4EC1}">
      <dsp:nvSpPr>
        <dsp:cNvPr id="0" name=""/>
        <dsp:cNvSpPr/>
      </dsp:nvSpPr>
      <dsp:spPr>
        <a:xfrm>
          <a:off x="1296144" y="0"/>
          <a:ext cx="7416824" cy="2592288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400" b="0" i="1" kern="1200" dirty="0" smtClean="0">
              <a:solidFill>
                <a:schemeClr val="accent2"/>
              </a:solidFill>
            </a:rPr>
            <a:t>Le consommateur est-il toujours rationnel dans ses choix ?</a:t>
          </a:r>
          <a:endParaRPr lang="fr-FR" sz="2400" b="0" i="1" kern="1200" dirty="0">
            <a:solidFill>
              <a:schemeClr val="accent2"/>
            </a:solidFill>
          </a:endParaRPr>
        </a:p>
      </dsp:txBody>
      <dsp:txXfrm>
        <a:off x="1296144" y="0"/>
        <a:ext cx="7416824" cy="1231336"/>
      </dsp:txXfrm>
    </dsp:sp>
    <dsp:sp modelId="{31BDEA67-9C92-44DE-9518-F458CAA67B2F}">
      <dsp:nvSpPr>
        <dsp:cNvPr id="0" name=""/>
        <dsp:cNvSpPr/>
      </dsp:nvSpPr>
      <dsp:spPr>
        <a:xfrm>
          <a:off x="680475" y="1231336"/>
          <a:ext cx="1231336" cy="1231336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-35872"/>
                <a:satOff val="-4024"/>
                <a:lumOff val="2568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-35872"/>
                <a:satOff val="-4024"/>
                <a:lumOff val="2568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-35872"/>
                <a:satOff val="-4024"/>
                <a:lumOff val="2568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28823338-7FC1-46F6-97C0-2EB2D45A7C5E}">
      <dsp:nvSpPr>
        <dsp:cNvPr id="0" name=""/>
        <dsp:cNvSpPr/>
      </dsp:nvSpPr>
      <dsp:spPr>
        <a:xfrm>
          <a:off x="1296144" y="1182791"/>
          <a:ext cx="7416824" cy="1328427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-35872"/>
              <a:satOff val="-4024"/>
              <a:lumOff val="2568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800" b="1" kern="1200" dirty="0" smtClean="0"/>
            <a:t>Quelles sont les composantes de </a:t>
          </a:r>
          <a:br>
            <a:rPr lang="fr-FR" sz="2800" b="1" kern="1200" dirty="0" smtClean="0"/>
          </a:br>
          <a:r>
            <a:rPr lang="fr-FR" sz="2800" b="1" kern="1200" dirty="0" smtClean="0"/>
            <a:t>la valeur perçue ?</a:t>
          </a:r>
          <a:endParaRPr lang="fr-FR" sz="2800" b="1" kern="1200" dirty="0"/>
        </a:p>
      </dsp:txBody>
      <dsp:txXfrm>
        <a:off x="1296144" y="1182791"/>
        <a:ext cx="7416824" cy="1328427"/>
      </dsp:txXfrm>
    </dsp:sp>
  </dsp:spTree>
</dsp:drawing>
</file>

<file path=ppt/diagrams/drawing30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31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32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33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34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35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36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37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38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39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4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A73A7158-5E43-4C23-9876-FDD25D485A5E}">
      <dsp:nvSpPr>
        <dsp:cNvPr id="0" name=""/>
        <dsp:cNvSpPr/>
      </dsp:nvSpPr>
      <dsp:spPr>
        <a:xfrm>
          <a:off x="0" y="0"/>
          <a:ext cx="2592288" cy="2592288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F0494AC3-A1D5-4852-A226-9F53DF7C4EC1}">
      <dsp:nvSpPr>
        <dsp:cNvPr id="0" name=""/>
        <dsp:cNvSpPr/>
      </dsp:nvSpPr>
      <dsp:spPr>
        <a:xfrm>
          <a:off x="1296144" y="0"/>
          <a:ext cx="7416824" cy="2592288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400" b="0" i="1" kern="1200" dirty="0" smtClean="0">
              <a:solidFill>
                <a:schemeClr val="accent2"/>
              </a:solidFill>
            </a:rPr>
            <a:t>Le consommateur est-il toujours rationnel dans ses choix ?</a:t>
          </a:r>
          <a:endParaRPr lang="fr-FR" sz="2400" b="0" i="1" kern="1200" dirty="0">
            <a:solidFill>
              <a:schemeClr val="accent2"/>
            </a:solidFill>
          </a:endParaRPr>
        </a:p>
      </dsp:txBody>
      <dsp:txXfrm>
        <a:off x="1296144" y="0"/>
        <a:ext cx="7416824" cy="1231336"/>
      </dsp:txXfrm>
    </dsp:sp>
    <dsp:sp modelId="{31BDEA67-9C92-44DE-9518-F458CAA67B2F}">
      <dsp:nvSpPr>
        <dsp:cNvPr id="0" name=""/>
        <dsp:cNvSpPr/>
      </dsp:nvSpPr>
      <dsp:spPr>
        <a:xfrm>
          <a:off x="680475" y="1231336"/>
          <a:ext cx="1231336" cy="1231336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-35872"/>
                <a:satOff val="-4024"/>
                <a:lumOff val="2568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-35872"/>
                <a:satOff val="-4024"/>
                <a:lumOff val="2568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-35872"/>
                <a:satOff val="-4024"/>
                <a:lumOff val="2568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28823338-7FC1-46F6-97C0-2EB2D45A7C5E}">
      <dsp:nvSpPr>
        <dsp:cNvPr id="0" name=""/>
        <dsp:cNvSpPr/>
      </dsp:nvSpPr>
      <dsp:spPr>
        <a:xfrm>
          <a:off x="1296144" y="1182791"/>
          <a:ext cx="7416824" cy="1328427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-35872"/>
              <a:satOff val="-4024"/>
              <a:lumOff val="2568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800" b="1" kern="1200" dirty="0" smtClean="0"/>
            <a:t>Quelles sont les composantes de </a:t>
          </a:r>
          <a:br>
            <a:rPr lang="fr-FR" sz="2800" b="1" kern="1200" dirty="0" smtClean="0"/>
          </a:br>
          <a:r>
            <a:rPr lang="fr-FR" sz="2800" b="1" kern="1200" dirty="0" smtClean="0"/>
            <a:t>la valeur perçue ?</a:t>
          </a:r>
          <a:endParaRPr lang="fr-FR" sz="2800" b="1" kern="1200" dirty="0"/>
        </a:p>
      </dsp:txBody>
      <dsp:txXfrm>
        <a:off x="1296144" y="1182791"/>
        <a:ext cx="7416824" cy="1328427"/>
      </dsp:txXfrm>
    </dsp:sp>
  </dsp:spTree>
</dsp:drawing>
</file>

<file path=ppt/diagrams/drawing40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41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42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43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44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45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46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47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48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49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5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A73A7158-5E43-4C23-9876-FDD25D485A5E}">
      <dsp:nvSpPr>
        <dsp:cNvPr id="0" name=""/>
        <dsp:cNvSpPr/>
      </dsp:nvSpPr>
      <dsp:spPr>
        <a:xfrm>
          <a:off x="0" y="0"/>
          <a:ext cx="2592288" cy="2592288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F0494AC3-A1D5-4852-A226-9F53DF7C4EC1}">
      <dsp:nvSpPr>
        <dsp:cNvPr id="0" name=""/>
        <dsp:cNvSpPr/>
      </dsp:nvSpPr>
      <dsp:spPr>
        <a:xfrm>
          <a:off x="1296144" y="0"/>
          <a:ext cx="7416824" cy="2592288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400" b="0" i="1" kern="1200" dirty="0" smtClean="0">
              <a:solidFill>
                <a:schemeClr val="accent2"/>
              </a:solidFill>
            </a:rPr>
            <a:t>Le consommateur est-il toujours rationnel dans ses choix ?</a:t>
          </a:r>
          <a:endParaRPr lang="fr-FR" sz="2400" b="0" i="1" kern="1200" dirty="0">
            <a:solidFill>
              <a:schemeClr val="accent2"/>
            </a:solidFill>
          </a:endParaRPr>
        </a:p>
      </dsp:txBody>
      <dsp:txXfrm>
        <a:off x="1296144" y="0"/>
        <a:ext cx="7416824" cy="1231336"/>
      </dsp:txXfrm>
    </dsp:sp>
    <dsp:sp modelId="{31BDEA67-9C92-44DE-9518-F458CAA67B2F}">
      <dsp:nvSpPr>
        <dsp:cNvPr id="0" name=""/>
        <dsp:cNvSpPr/>
      </dsp:nvSpPr>
      <dsp:spPr>
        <a:xfrm>
          <a:off x="680475" y="1231336"/>
          <a:ext cx="1231336" cy="1231336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-35872"/>
                <a:satOff val="-4024"/>
                <a:lumOff val="2568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-35872"/>
                <a:satOff val="-4024"/>
                <a:lumOff val="2568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-35872"/>
                <a:satOff val="-4024"/>
                <a:lumOff val="2568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28823338-7FC1-46F6-97C0-2EB2D45A7C5E}">
      <dsp:nvSpPr>
        <dsp:cNvPr id="0" name=""/>
        <dsp:cNvSpPr/>
      </dsp:nvSpPr>
      <dsp:spPr>
        <a:xfrm>
          <a:off x="1296144" y="1182791"/>
          <a:ext cx="7416824" cy="1328427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-35872"/>
              <a:satOff val="-4024"/>
              <a:lumOff val="2568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800" b="1" kern="1200" dirty="0" smtClean="0"/>
            <a:t>Quelles sont les composantes de </a:t>
          </a:r>
          <a:br>
            <a:rPr lang="fr-FR" sz="2800" b="1" kern="1200" dirty="0" smtClean="0"/>
          </a:br>
          <a:r>
            <a:rPr lang="fr-FR" sz="2800" b="1" kern="1200" dirty="0" smtClean="0"/>
            <a:t>la valeur perçue ?</a:t>
          </a:r>
          <a:endParaRPr lang="fr-FR" sz="2800" b="1" kern="1200" dirty="0"/>
        </a:p>
      </dsp:txBody>
      <dsp:txXfrm>
        <a:off x="1296144" y="1182791"/>
        <a:ext cx="7416824" cy="1328427"/>
      </dsp:txXfrm>
    </dsp:sp>
  </dsp:spTree>
</dsp:drawing>
</file>

<file path=ppt/diagrams/drawing50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51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52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53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54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55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56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57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58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59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6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A73A7158-5E43-4C23-9876-FDD25D485A5E}">
      <dsp:nvSpPr>
        <dsp:cNvPr id="0" name=""/>
        <dsp:cNvSpPr/>
      </dsp:nvSpPr>
      <dsp:spPr>
        <a:xfrm>
          <a:off x="0" y="0"/>
          <a:ext cx="2592288" cy="2592288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F0494AC3-A1D5-4852-A226-9F53DF7C4EC1}">
      <dsp:nvSpPr>
        <dsp:cNvPr id="0" name=""/>
        <dsp:cNvSpPr/>
      </dsp:nvSpPr>
      <dsp:spPr>
        <a:xfrm>
          <a:off x="1296144" y="0"/>
          <a:ext cx="7416824" cy="2592288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400" b="0" i="1" kern="1200" dirty="0" smtClean="0">
              <a:solidFill>
                <a:schemeClr val="accent2"/>
              </a:solidFill>
            </a:rPr>
            <a:t>Le consommateur est-il toujours rationnel dans ses choix ?</a:t>
          </a:r>
          <a:endParaRPr lang="fr-FR" sz="2400" b="0" i="1" kern="1200" dirty="0">
            <a:solidFill>
              <a:schemeClr val="accent2"/>
            </a:solidFill>
          </a:endParaRPr>
        </a:p>
      </dsp:txBody>
      <dsp:txXfrm>
        <a:off x="1296144" y="0"/>
        <a:ext cx="7416824" cy="1231336"/>
      </dsp:txXfrm>
    </dsp:sp>
    <dsp:sp modelId="{31BDEA67-9C92-44DE-9518-F458CAA67B2F}">
      <dsp:nvSpPr>
        <dsp:cNvPr id="0" name=""/>
        <dsp:cNvSpPr/>
      </dsp:nvSpPr>
      <dsp:spPr>
        <a:xfrm>
          <a:off x="680475" y="1231336"/>
          <a:ext cx="1231336" cy="1231336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-35872"/>
                <a:satOff val="-4024"/>
                <a:lumOff val="2568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-35872"/>
                <a:satOff val="-4024"/>
                <a:lumOff val="2568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-35872"/>
                <a:satOff val="-4024"/>
                <a:lumOff val="2568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28823338-7FC1-46F6-97C0-2EB2D45A7C5E}">
      <dsp:nvSpPr>
        <dsp:cNvPr id="0" name=""/>
        <dsp:cNvSpPr/>
      </dsp:nvSpPr>
      <dsp:spPr>
        <a:xfrm>
          <a:off x="1296144" y="1182791"/>
          <a:ext cx="7416824" cy="1328427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-35872"/>
              <a:satOff val="-4024"/>
              <a:lumOff val="2568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800" b="1" kern="1200" dirty="0" smtClean="0"/>
            <a:t>Quelles sont les composantes de </a:t>
          </a:r>
          <a:br>
            <a:rPr lang="fr-FR" sz="2800" b="1" kern="1200" dirty="0" smtClean="0"/>
          </a:br>
          <a:r>
            <a:rPr lang="fr-FR" sz="2800" b="1" kern="1200" dirty="0" smtClean="0"/>
            <a:t>la valeur perçue ?</a:t>
          </a:r>
          <a:endParaRPr lang="fr-FR" sz="2800" b="1" kern="1200" dirty="0"/>
        </a:p>
      </dsp:txBody>
      <dsp:txXfrm>
        <a:off x="1296144" y="1182791"/>
        <a:ext cx="7416824" cy="1328427"/>
      </dsp:txXfrm>
    </dsp:sp>
  </dsp:spTree>
</dsp:drawing>
</file>

<file path=ppt/diagrams/drawing60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61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62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63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64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65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66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67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68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69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7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A73A7158-5E43-4C23-9876-FDD25D485A5E}">
      <dsp:nvSpPr>
        <dsp:cNvPr id="0" name=""/>
        <dsp:cNvSpPr/>
      </dsp:nvSpPr>
      <dsp:spPr>
        <a:xfrm>
          <a:off x="0" y="0"/>
          <a:ext cx="2592288" cy="2592288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F0494AC3-A1D5-4852-A226-9F53DF7C4EC1}">
      <dsp:nvSpPr>
        <dsp:cNvPr id="0" name=""/>
        <dsp:cNvSpPr/>
      </dsp:nvSpPr>
      <dsp:spPr>
        <a:xfrm>
          <a:off x="1296144" y="0"/>
          <a:ext cx="7416824" cy="2592288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400" b="0" i="1" kern="1200" dirty="0" smtClean="0">
              <a:solidFill>
                <a:schemeClr val="accent2"/>
              </a:solidFill>
            </a:rPr>
            <a:t>Le consommateur est-il toujours rationnel dans ses choix ?</a:t>
          </a:r>
          <a:endParaRPr lang="fr-FR" sz="2400" b="0" i="1" kern="1200" dirty="0">
            <a:solidFill>
              <a:schemeClr val="accent2"/>
            </a:solidFill>
          </a:endParaRPr>
        </a:p>
      </dsp:txBody>
      <dsp:txXfrm>
        <a:off x="1296144" y="0"/>
        <a:ext cx="7416824" cy="1231336"/>
      </dsp:txXfrm>
    </dsp:sp>
    <dsp:sp modelId="{31BDEA67-9C92-44DE-9518-F458CAA67B2F}">
      <dsp:nvSpPr>
        <dsp:cNvPr id="0" name=""/>
        <dsp:cNvSpPr/>
      </dsp:nvSpPr>
      <dsp:spPr>
        <a:xfrm>
          <a:off x="680475" y="1231336"/>
          <a:ext cx="1231336" cy="1231336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-35872"/>
                <a:satOff val="-4024"/>
                <a:lumOff val="2568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-35872"/>
                <a:satOff val="-4024"/>
                <a:lumOff val="2568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-35872"/>
                <a:satOff val="-4024"/>
                <a:lumOff val="2568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28823338-7FC1-46F6-97C0-2EB2D45A7C5E}">
      <dsp:nvSpPr>
        <dsp:cNvPr id="0" name=""/>
        <dsp:cNvSpPr/>
      </dsp:nvSpPr>
      <dsp:spPr>
        <a:xfrm>
          <a:off x="1296144" y="1182791"/>
          <a:ext cx="7416824" cy="1328427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-35872"/>
              <a:satOff val="-4024"/>
              <a:lumOff val="2568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800" b="1" kern="1200" dirty="0" smtClean="0"/>
            <a:t> A quel type de coût s’apparente le fait de faire la queue à la caisse ?</a:t>
          </a:r>
          <a:endParaRPr lang="fr-FR" sz="2800" b="1" kern="1200" dirty="0"/>
        </a:p>
      </dsp:txBody>
      <dsp:txXfrm>
        <a:off x="1296144" y="1182791"/>
        <a:ext cx="7416824" cy="1328427"/>
      </dsp:txXfrm>
    </dsp:sp>
  </dsp:spTree>
</dsp:drawing>
</file>

<file path=ppt/diagrams/drawing70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71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72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73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74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75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76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77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78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79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8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A73A7158-5E43-4C23-9876-FDD25D485A5E}">
      <dsp:nvSpPr>
        <dsp:cNvPr id="0" name=""/>
        <dsp:cNvSpPr/>
      </dsp:nvSpPr>
      <dsp:spPr>
        <a:xfrm>
          <a:off x="0" y="0"/>
          <a:ext cx="2592288" cy="2592288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F0494AC3-A1D5-4852-A226-9F53DF7C4EC1}">
      <dsp:nvSpPr>
        <dsp:cNvPr id="0" name=""/>
        <dsp:cNvSpPr/>
      </dsp:nvSpPr>
      <dsp:spPr>
        <a:xfrm>
          <a:off x="1296144" y="0"/>
          <a:ext cx="7416824" cy="2592288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400" b="0" i="1" kern="1200" dirty="0" smtClean="0">
              <a:solidFill>
                <a:schemeClr val="accent2"/>
              </a:solidFill>
            </a:rPr>
            <a:t>Le consommateur est-il toujours rationnel dans ses choix ?</a:t>
          </a:r>
          <a:endParaRPr lang="fr-FR" sz="2400" b="0" i="1" kern="1200" dirty="0">
            <a:solidFill>
              <a:schemeClr val="accent2"/>
            </a:solidFill>
          </a:endParaRPr>
        </a:p>
      </dsp:txBody>
      <dsp:txXfrm>
        <a:off x="1296144" y="0"/>
        <a:ext cx="7416824" cy="1231336"/>
      </dsp:txXfrm>
    </dsp:sp>
    <dsp:sp modelId="{31BDEA67-9C92-44DE-9518-F458CAA67B2F}">
      <dsp:nvSpPr>
        <dsp:cNvPr id="0" name=""/>
        <dsp:cNvSpPr/>
      </dsp:nvSpPr>
      <dsp:spPr>
        <a:xfrm>
          <a:off x="680475" y="1231336"/>
          <a:ext cx="1231336" cy="1231336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-35872"/>
                <a:satOff val="-4024"/>
                <a:lumOff val="2568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-35872"/>
                <a:satOff val="-4024"/>
                <a:lumOff val="2568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-35872"/>
                <a:satOff val="-4024"/>
                <a:lumOff val="2568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28823338-7FC1-46F6-97C0-2EB2D45A7C5E}">
      <dsp:nvSpPr>
        <dsp:cNvPr id="0" name=""/>
        <dsp:cNvSpPr/>
      </dsp:nvSpPr>
      <dsp:spPr>
        <a:xfrm>
          <a:off x="1296144" y="1182791"/>
          <a:ext cx="7416824" cy="1328427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-35872"/>
              <a:satOff val="-4024"/>
              <a:lumOff val="2568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800" b="1" kern="1200" dirty="0" smtClean="0"/>
            <a:t>A quel type de coût s’apparente le fait de faire la queue à la caisse ?</a:t>
          </a:r>
          <a:endParaRPr lang="fr-FR" sz="2800" b="1" kern="1200" dirty="0"/>
        </a:p>
      </dsp:txBody>
      <dsp:txXfrm>
        <a:off x="1296144" y="1182791"/>
        <a:ext cx="7416824" cy="1328427"/>
      </dsp:txXfrm>
    </dsp:sp>
  </dsp:spTree>
</dsp:drawing>
</file>

<file path=ppt/diagrams/drawing80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81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82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83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84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85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86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87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88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89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9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A73A7158-5E43-4C23-9876-FDD25D485A5E}">
      <dsp:nvSpPr>
        <dsp:cNvPr id="0" name=""/>
        <dsp:cNvSpPr/>
      </dsp:nvSpPr>
      <dsp:spPr>
        <a:xfrm>
          <a:off x="0" y="0"/>
          <a:ext cx="2592288" cy="2592288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F0494AC3-A1D5-4852-A226-9F53DF7C4EC1}">
      <dsp:nvSpPr>
        <dsp:cNvPr id="0" name=""/>
        <dsp:cNvSpPr/>
      </dsp:nvSpPr>
      <dsp:spPr>
        <a:xfrm>
          <a:off x="1296144" y="0"/>
          <a:ext cx="7416824" cy="2592288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400" b="0" i="1" kern="1200" dirty="0" smtClean="0">
              <a:solidFill>
                <a:schemeClr val="accent2"/>
              </a:solidFill>
            </a:rPr>
            <a:t>Le consommateur est-il toujours rationnel dans ses choix ?</a:t>
          </a:r>
          <a:endParaRPr lang="fr-FR" sz="2400" b="0" i="1" kern="1200" dirty="0">
            <a:solidFill>
              <a:schemeClr val="accent2"/>
            </a:solidFill>
          </a:endParaRPr>
        </a:p>
      </dsp:txBody>
      <dsp:txXfrm>
        <a:off x="1296144" y="0"/>
        <a:ext cx="7416824" cy="1231336"/>
      </dsp:txXfrm>
    </dsp:sp>
    <dsp:sp modelId="{31BDEA67-9C92-44DE-9518-F458CAA67B2F}">
      <dsp:nvSpPr>
        <dsp:cNvPr id="0" name=""/>
        <dsp:cNvSpPr/>
      </dsp:nvSpPr>
      <dsp:spPr>
        <a:xfrm>
          <a:off x="680475" y="1231336"/>
          <a:ext cx="1231336" cy="1231336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2">
                <a:shade val="80000"/>
                <a:hueOff val="-35872"/>
                <a:satOff val="-4024"/>
                <a:lumOff val="25680"/>
                <a:alphaOff val="0"/>
                <a:shade val="51000"/>
                <a:satMod val="130000"/>
              </a:schemeClr>
            </a:gs>
            <a:gs pos="80000">
              <a:schemeClr val="accent2">
                <a:shade val="80000"/>
                <a:hueOff val="-35872"/>
                <a:satOff val="-4024"/>
                <a:lumOff val="25680"/>
                <a:alphaOff val="0"/>
                <a:shade val="93000"/>
                <a:satMod val="130000"/>
              </a:schemeClr>
            </a:gs>
            <a:gs pos="100000">
              <a:schemeClr val="accent2">
                <a:shade val="80000"/>
                <a:hueOff val="-35872"/>
                <a:satOff val="-4024"/>
                <a:lumOff val="2568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28823338-7FC1-46F6-97C0-2EB2D45A7C5E}">
      <dsp:nvSpPr>
        <dsp:cNvPr id="0" name=""/>
        <dsp:cNvSpPr/>
      </dsp:nvSpPr>
      <dsp:spPr>
        <a:xfrm>
          <a:off x="1296144" y="1182791"/>
          <a:ext cx="7416824" cy="1328427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2">
              <a:shade val="80000"/>
              <a:hueOff val="-35872"/>
              <a:satOff val="-4024"/>
              <a:lumOff val="2568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fr-FR" sz="2800" b="1" kern="1200" dirty="0" smtClean="0"/>
            <a:t>A quel type de coût s’apparente le fait de faire la queue à la caisse ?</a:t>
          </a:r>
          <a:endParaRPr lang="fr-FR" sz="2800" b="1" kern="1200" dirty="0"/>
        </a:p>
      </dsp:txBody>
      <dsp:txXfrm>
        <a:off x="1296144" y="1182791"/>
        <a:ext cx="7416824" cy="1328427"/>
      </dsp:txXfrm>
    </dsp:sp>
  </dsp:spTree>
</dsp:drawing>
</file>

<file path=ppt/diagrams/drawing90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91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92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93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94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95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96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97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98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99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0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00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01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02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03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04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05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06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07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08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09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1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10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11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12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13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14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15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16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17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18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19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2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20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21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22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23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24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25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26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27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28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29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3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30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31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32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33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34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35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36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37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38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39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4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40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41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42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43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44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45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46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5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6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7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8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19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20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21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22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23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24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25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26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27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28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29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30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31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32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33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34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35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36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37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38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39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40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41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42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43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44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45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46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47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48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49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50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51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52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53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54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55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56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57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58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59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60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61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62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63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64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65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66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67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68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69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70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71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72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73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74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75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76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77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78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79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8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80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81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82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83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84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85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86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87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88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89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9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90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91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92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93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94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95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96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97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98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99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0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1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2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3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4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5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6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7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8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9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0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1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2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3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4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5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6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7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8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9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0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1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2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3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4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5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6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7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8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9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3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30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31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32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33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34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35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36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37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38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39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4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40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41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42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43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44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45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46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5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6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7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8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9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0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1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2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3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4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5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6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7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8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9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0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1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2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3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4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5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6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7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8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9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0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1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2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3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4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5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6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7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8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9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0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1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2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3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4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5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6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7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8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9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0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1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2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3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4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5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6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7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8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9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0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1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2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3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4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5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6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7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8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9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0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1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2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3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4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5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6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7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8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9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0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1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2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3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4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5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6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7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8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9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109BB46-EB76-4B86-9D79-D8CA4581B66C}" type="datetimeFigureOut">
              <a:rPr lang="fr-FR" smtClean="0"/>
              <a:pPr/>
              <a:t>15/06/2018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FR"/>
          </a:p>
        </p:txBody>
      </p:sp>
      <p:sp>
        <p:nvSpPr>
          <p:cNvPr id="5" name="Espace réservé des commentaires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E5A7D3B-737D-40C8-A182-91CB9E64E2BA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58003924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2</a:t>
            </a:fld>
            <a:endParaRPr lang="fr-FR" dirty="0"/>
          </a:p>
        </p:txBody>
      </p:sp>
    </p:spTree>
    <p:extLst>
      <p:ext uri="{BB962C8B-B14F-4D97-AF65-F5344CB8AC3E}">
        <p14:creationId xmlns="" xmlns:p14="http://schemas.microsoft.com/office/powerpoint/2010/main" val="129133378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11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101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102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103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104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105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106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107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108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109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110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12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111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112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113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114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115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116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117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118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119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120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13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121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122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123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124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125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126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127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128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129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130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14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131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132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133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134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135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136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137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138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139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140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15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141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142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143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144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145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146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147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16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17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18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19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20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3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97725514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21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22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23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24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25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26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27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28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29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30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4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31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32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33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34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35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36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37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38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39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40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5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41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42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43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44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45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46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47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48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49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50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6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51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52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53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54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55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56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57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58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59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60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7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61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62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63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64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65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66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67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68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69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70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8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71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72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73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74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75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76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77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78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79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80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9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81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82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83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84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85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86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87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88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89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90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10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91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92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93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94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95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96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97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98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99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5A7D3B-737D-40C8-A182-91CB9E64E2BA}" type="slidenum">
              <a:rPr lang="fr-FR" smtClean="0"/>
              <a:pPr/>
              <a:t>100</a:t>
            </a:fld>
            <a:endParaRPr lang="fr-FR"/>
          </a:p>
        </p:txBody>
      </p:sp>
    </p:spTree>
    <p:extLst>
      <p:ext uri="{BB962C8B-B14F-4D97-AF65-F5344CB8AC3E}">
        <p14:creationId xmlns="" xmlns:p14="http://schemas.microsoft.com/office/powerpoint/2010/main" val="77222253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387A0E-B067-49EC-912C-8D847658076F}" type="datetimeFigureOut">
              <a:rPr lang="fr-FR" smtClean="0"/>
              <a:pPr/>
              <a:t>15/06/2018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ABEE50-7E6F-494E-AC10-3DE4B7F19BDB}" type="slidenum">
              <a:rPr lang="fr-FR" smtClean="0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387A0E-B067-49EC-912C-8D847658076F}" type="datetimeFigureOut">
              <a:rPr lang="fr-FR" smtClean="0"/>
              <a:pPr/>
              <a:t>15/06/2018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ABEE50-7E6F-494E-AC10-3DE4B7F19BDB}" type="slidenum">
              <a:rPr lang="fr-FR" smtClean="0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387A0E-B067-49EC-912C-8D847658076F}" type="datetimeFigureOut">
              <a:rPr lang="fr-FR" smtClean="0"/>
              <a:pPr/>
              <a:t>15/06/2018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ABEE50-7E6F-494E-AC10-3DE4B7F19BDB}" type="slidenum">
              <a:rPr lang="fr-FR" smtClean="0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387A0E-B067-49EC-912C-8D847658076F}" type="datetimeFigureOut">
              <a:rPr lang="fr-FR" smtClean="0"/>
              <a:pPr/>
              <a:t>15/06/2018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ABEE50-7E6F-494E-AC10-3DE4B7F19BDB}" type="slidenum">
              <a:rPr lang="fr-FR" smtClean="0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387A0E-B067-49EC-912C-8D847658076F}" type="datetimeFigureOut">
              <a:rPr lang="fr-FR" smtClean="0"/>
              <a:pPr/>
              <a:t>15/06/2018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ABEE50-7E6F-494E-AC10-3DE4B7F19BDB}" type="slidenum">
              <a:rPr lang="fr-FR" smtClean="0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387A0E-B067-49EC-912C-8D847658076F}" type="datetimeFigureOut">
              <a:rPr lang="fr-FR" smtClean="0"/>
              <a:pPr/>
              <a:t>15/06/2018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ABEE50-7E6F-494E-AC10-3DE4B7F19BDB}" type="slidenum">
              <a:rPr lang="fr-FR" smtClean="0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387A0E-B067-49EC-912C-8D847658076F}" type="datetimeFigureOut">
              <a:rPr lang="fr-FR" smtClean="0"/>
              <a:pPr/>
              <a:t>15/06/2018</a:t>
            </a:fld>
            <a:endParaRPr lang="fr-FR"/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ABEE50-7E6F-494E-AC10-3DE4B7F19BDB}" type="slidenum">
              <a:rPr lang="fr-FR" smtClean="0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387A0E-B067-49EC-912C-8D847658076F}" type="datetimeFigureOut">
              <a:rPr lang="fr-FR" smtClean="0"/>
              <a:pPr/>
              <a:t>15/06/2018</a:t>
            </a:fld>
            <a:endParaRPr lang="fr-FR"/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ABEE50-7E6F-494E-AC10-3DE4B7F19BDB}" type="slidenum">
              <a:rPr lang="fr-FR" smtClean="0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387A0E-B067-49EC-912C-8D847658076F}" type="datetimeFigureOut">
              <a:rPr lang="fr-FR" smtClean="0"/>
              <a:pPr/>
              <a:t>15/06/2018</a:t>
            </a:fld>
            <a:endParaRPr lang="fr-FR"/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ABEE50-7E6F-494E-AC10-3DE4B7F19BDB}" type="slidenum">
              <a:rPr lang="fr-FR" smtClean="0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387A0E-B067-49EC-912C-8D847658076F}" type="datetimeFigureOut">
              <a:rPr lang="fr-FR" smtClean="0"/>
              <a:pPr/>
              <a:t>15/06/2018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ABEE50-7E6F-494E-AC10-3DE4B7F19BDB}" type="slidenum">
              <a:rPr lang="fr-FR" smtClean="0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pour une image 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387A0E-B067-49EC-912C-8D847658076F}" type="datetimeFigureOut">
              <a:rPr lang="fr-FR" smtClean="0"/>
              <a:pPr/>
              <a:t>15/06/2018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ABEE50-7E6F-494E-AC10-3DE4B7F19BDB}" type="slidenum">
              <a:rPr lang="fr-FR" smtClean="0"/>
              <a:pPr/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4387A0E-B067-49EC-912C-8D847658076F}" type="datetimeFigureOut">
              <a:rPr lang="fr-FR" smtClean="0"/>
              <a:pPr/>
              <a:t>15/06/2018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2ABEE50-7E6F-494E-AC10-3DE4B7F19BDB}" type="slidenum">
              <a:rPr lang="fr-FR" smtClean="0"/>
              <a:pPr/>
              <a:t>‹N°›</a:t>
            </a:fld>
            <a:endParaRPr lang="fr-F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8" Type="http://schemas.microsoft.com/office/2007/relationships/diagramDrawing" Target="../diagrams/drawing9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9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9.xml"/><Relationship Id="rId5" Type="http://schemas.openxmlformats.org/officeDocument/2006/relationships/diagramLayout" Target="../diagrams/layout9.xml"/><Relationship Id="rId4" Type="http://schemas.openxmlformats.org/officeDocument/2006/relationships/diagramData" Target="../diagrams/data9.xml"/><Relationship Id="rId9" Type="http://schemas.openxmlformats.org/officeDocument/2006/relationships/slide" Target="slide12.xml"/></Relationships>
</file>

<file path=ppt/slides/_rels/slide100.xml.rels><?xml version="1.0" encoding="UTF-8" standalone="yes"?>
<Relationships xmlns="http://schemas.openxmlformats.org/package/2006/relationships"><Relationship Id="rId8" Type="http://schemas.microsoft.com/office/2007/relationships/diagramDrawing" Target="../diagrams/drawing99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99.xml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99.xml"/><Relationship Id="rId5" Type="http://schemas.openxmlformats.org/officeDocument/2006/relationships/diagramLayout" Target="../diagrams/layout99.xml"/><Relationship Id="rId4" Type="http://schemas.openxmlformats.org/officeDocument/2006/relationships/diagramData" Target="../diagrams/data99.xml"/><Relationship Id="rId9" Type="http://schemas.openxmlformats.org/officeDocument/2006/relationships/slide" Target="slide103.xml"/></Relationships>
</file>

<file path=ppt/slides/_rels/slide101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00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00.xml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00.xml"/><Relationship Id="rId5" Type="http://schemas.openxmlformats.org/officeDocument/2006/relationships/diagramLayout" Target="../diagrams/layout100.xml"/><Relationship Id="rId4" Type="http://schemas.openxmlformats.org/officeDocument/2006/relationships/diagramData" Target="../diagrams/data100.xml"/><Relationship Id="rId9" Type="http://schemas.openxmlformats.org/officeDocument/2006/relationships/slide" Target="slide103.xml"/></Relationships>
</file>

<file path=ppt/slides/_rels/slide102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01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01.xml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01.xml"/><Relationship Id="rId5" Type="http://schemas.openxmlformats.org/officeDocument/2006/relationships/diagramLayout" Target="../diagrams/layout101.xml"/><Relationship Id="rId4" Type="http://schemas.openxmlformats.org/officeDocument/2006/relationships/diagramData" Target="../diagrams/data101.xml"/><Relationship Id="rId9" Type="http://schemas.openxmlformats.org/officeDocument/2006/relationships/slide" Target="slide103.xml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102.xml"/><Relationship Id="rId3" Type="http://schemas.openxmlformats.org/officeDocument/2006/relationships/slide" Target="slide106.xml"/><Relationship Id="rId7" Type="http://schemas.openxmlformats.org/officeDocument/2006/relationships/diagramLayout" Target="../diagrams/layout102.xml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2.xml"/><Relationship Id="rId6" Type="http://schemas.openxmlformats.org/officeDocument/2006/relationships/diagramData" Target="../diagrams/data102.xml"/><Relationship Id="rId11" Type="http://schemas.openxmlformats.org/officeDocument/2006/relationships/slide" Target="slide104.xml"/><Relationship Id="rId5" Type="http://schemas.openxmlformats.org/officeDocument/2006/relationships/image" Target="../media/image1.jpeg"/><Relationship Id="rId10" Type="http://schemas.microsoft.com/office/2007/relationships/diagramDrawing" Target="../diagrams/drawing102.xml"/><Relationship Id="rId4" Type="http://schemas.openxmlformats.org/officeDocument/2006/relationships/slide" Target="slide105.xml"/><Relationship Id="rId9" Type="http://schemas.openxmlformats.org/officeDocument/2006/relationships/diagramColors" Target="../diagrams/colors102.xml"/></Relationships>
</file>

<file path=ppt/slides/_rels/slide104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03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03.xml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03.xml"/><Relationship Id="rId5" Type="http://schemas.openxmlformats.org/officeDocument/2006/relationships/diagramLayout" Target="../diagrams/layout103.xml"/><Relationship Id="rId4" Type="http://schemas.openxmlformats.org/officeDocument/2006/relationships/diagramData" Target="../diagrams/data103.xml"/><Relationship Id="rId9" Type="http://schemas.openxmlformats.org/officeDocument/2006/relationships/slide" Target="slide107.xml"/></Relationships>
</file>

<file path=ppt/slides/_rels/slide105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04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04.xml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04.xml"/><Relationship Id="rId5" Type="http://schemas.openxmlformats.org/officeDocument/2006/relationships/diagramLayout" Target="../diagrams/layout104.xml"/><Relationship Id="rId4" Type="http://schemas.openxmlformats.org/officeDocument/2006/relationships/diagramData" Target="../diagrams/data104.xml"/><Relationship Id="rId9" Type="http://schemas.openxmlformats.org/officeDocument/2006/relationships/slide" Target="slide107.xml"/></Relationships>
</file>

<file path=ppt/slides/_rels/slide106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05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05.xml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05.xml"/><Relationship Id="rId5" Type="http://schemas.openxmlformats.org/officeDocument/2006/relationships/diagramLayout" Target="../diagrams/layout105.xml"/><Relationship Id="rId4" Type="http://schemas.openxmlformats.org/officeDocument/2006/relationships/diagramData" Target="../diagrams/data105.xml"/><Relationship Id="rId9" Type="http://schemas.openxmlformats.org/officeDocument/2006/relationships/slide" Target="slide107.xml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106.xml"/><Relationship Id="rId3" Type="http://schemas.openxmlformats.org/officeDocument/2006/relationships/slide" Target="slide119.xml"/><Relationship Id="rId7" Type="http://schemas.openxmlformats.org/officeDocument/2006/relationships/diagramLayout" Target="../diagrams/layout106.xml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2.xml"/><Relationship Id="rId6" Type="http://schemas.openxmlformats.org/officeDocument/2006/relationships/diagramData" Target="../diagrams/data106.xml"/><Relationship Id="rId11" Type="http://schemas.openxmlformats.org/officeDocument/2006/relationships/slide" Target="slide111.xml"/><Relationship Id="rId5" Type="http://schemas.openxmlformats.org/officeDocument/2006/relationships/image" Target="../media/image1.jpeg"/><Relationship Id="rId10" Type="http://schemas.microsoft.com/office/2007/relationships/diagramDrawing" Target="../diagrams/drawing106.xml"/><Relationship Id="rId4" Type="http://schemas.openxmlformats.org/officeDocument/2006/relationships/slide" Target="slide115.xml"/><Relationship Id="rId9" Type="http://schemas.openxmlformats.org/officeDocument/2006/relationships/diagramColors" Target="../diagrams/colors106.xml"/></Relationships>
</file>

<file path=ppt/slides/_rels/slide108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07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07.xml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07.xml"/><Relationship Id="rId5" Type="http://schemas.openxmlformats.org/officeDocument/2006/relationships/diagramLayout" Target="../diagrams/layout107.xml"/><Relationship Id="rId4" Type="http://schemas.openxmlformats.org/officeDocument/2006/relationships/diagramData" Target="../diagrams/data107.xml"/><Relationship Id="rId9" Type="http://schemas.openxmlformats.org/officeDocument/2006/relationships/slide" Target="slide111.xml"/></Relationships>
</file>

<file path=ppt/slides/_rels/slide109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08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08.xml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08.xml"/><Relationship Id="rId5" Type="http://schemas.openxmlformats.org/officeDocument/2006/relationships/diagramLayout" Target="../diagrams/layout108.xml"/><Relationship Id="rId4" Type="http://schemas.openxmlformats.org/officeDocument/2006/relationships/diagramData" Target="../diagrams/data108.xml"/><Relationship Id="rId9" Type="http://schemas.openxmlformats.org/officeDocument/2006/relationships/slide" Target="slide111.xml"/></Relationships>
</file>

<file path=ppt/slides/_rels/slide11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0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0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0.xml"/><Relationship Id="rId5" Type="http://schemas.openxmlformats.org/officeDocument/2006/relationships/diagramLayout" Target="../diagrams/layout10.xml"/><Relationship Id="rId4" Type="http://schemas.openxmlformats.org/officeDocument/2006/relationships/diagramData" Target="../diagrams/data10.xml"/><Relationship Id="rId9" Type="http://schemas.openxmlformats.org/officeDocument/2006/relationships/slide" Target="slide12.xml"/></Relationships>
</file>

<file path=ppt/slides/_rels/slide110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09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09.xml"/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09.xml"/><Relationship Id="rId5" Type="http://schemas.openxmlformats.org/officeDocument/2006/relationships/diagramLayout" Target="../diagrams/layout109.xml"/><Relationship Id="rId4" Type="http://schemas.openxmlformats.org/officeDocument/2006/relationships/diagramData" Target="../diagrams/data109.xml"/><Relationship Id="rId9" Type="http://schemas.openxmlformats.org/officeDocument/2006/relationships/slide" Target="slide111.xml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110.xml"/><Relationship Id="rId3" Type="http://schemas.openxmlformats.org/officeDocument/2006/relationships/slide" Target="slide114.xml"/><Relationship Id="rId7" Type="http://schemas.openxmlformats.org/officeDocument/2006/relationships/diagramLayout" Target="../diagrams/layout110.xml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2.xml"/><Relationship Id="rId6" Type="http://schemas.openxmlformats.org/officeDocument/2006/relationships/diagramData" Target="../diagrams/data110.xml"/><Relationship Id="rId11" Type="http://schemas.openxmlformats.org/officeDocument/2006/relationships/slide" Target="slide112.xml"/><Relationship Id="rId5" Type="http://schemas.openxmlformats.org/officeDocument/2006/relationships/image" Target="../media/image1.jpeg"/><Relationship Id="rId10" Type="http://schemas.microsoft.com/office/2007/relationships/diagramDrawing" Target="../diagrams/drawing110.xml"/><Relationship Id="rId4" Type="http://schemas.openxmlformats.org/officeDocument/2006/relationships/slide" Target="slide113.xml"/><Relationship Id="rId9" Type="http://schemas.openxmlformats.org/officeDocument/2006/relationships/diagramColors" Target="../diagrams/colors110.xml"/></Relationships>
</file>

<file path=ppt/slides/_rels/slide112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11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11.xml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11.xml"/><Relationship Id="rId5" Type="http://schemas.openxmlformats.org/officeDocument/2006/relationships/diagramLayout" Target="../diagrams/layout111.xml"/><Relationship Id="rId4" Type="http://schemas.openxmlformats.org/officeDocument/2006/relationships/diagramData" Target="../diagrams/data111.xml"/><Relationship Id="rId9" Type="http://schemas.openxmlformats.org/officeDocument/2006/relationships/slide" Target="slide115.xml"/></Relationships>
</file>

<file path=ppt/slides/_rels/slide113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12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12.xml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12.xml"/><Relationship Id="rId5" Type="http://schemas.openxmlformats.org/officeDocument/2006/relationships/diagramLayout" Target="../diagrams/layout112.xml"/><Relationship Id="rId4" Type="http://schemas.openxmlformats.org/officeDocument/2006/relationships/diagramData" Target="../diagrams/data112.xml"/><Relationship Id="rId9" Type="http://schemas.openxmlformats.org/officeDocument/2006/relationships/slide" Target="slide3.xml"/></Relationships>
</file>

<file path=ppt/slides/_rels/slide114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13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13.xml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13.xml"/><Relationship Id="rId5" Type="http://schemas.openxmlformats.org/officeDocument/2006/relationships/diagramLayout" Target="../diagrams/layout113.xml"/><Relationship Id="rId4" Type="http://schemas.openxmlformats.org/officeDocument/2006/relationships/diagramData" Target="../diagrams/data113.xml"/><Relationship Id="rId9" Type="http://schemas.openxmlformats.org/officeDocument/2006/relationships/slide" Target="slide3.xml"/></Relationships>
</file>

<file path=ppt/slides/_rels/slide115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114.xml"/><Relationship Id="rId3" Type="http://schemas.openxmlformats.org/officeDocument/2006/relationships/slide" Target="slide118.xml"/><Relationship Id="rId7" Type="http://schemas.openxmlformats.org/officeDocument/2006/relationships/diagramLayout" Target="../diagrams/layout114.xml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2.xml"/><Relationship Id="rId6" Type="http://schemas.openxmlformats.org/officeDocument/2006/relationships/diagramData" Target="../diagrams/data114.xml"/><Relationship Id="rId11" Type="http://schemas.openxmlformats.org/officeDocument/2006/relationships/slide" Target="slide116.xml"/><Relationship Id="rId5" Type="http://schemas.openxmlformats.org/officeDocument/2006/relationships/image" Target="../media/image1.jpeg"/><Relationship Id="rId10" Type="http://schemas.microsoft.com/office/2007/relationships/diagramDrawing" Target="../diagrams/drawing114.xml"/><Relationship Id="rId4" Type="http://schemas.openxmlformats.org/officeDocument/2006/relationships/slide" Target="slide117.xml"/><Relationship Id="rId9" Type="http://schemas.openxmlformats.org/officeDocument/2006/relationships/diagramColors" Target="../diagrams/colors114.xml"/></Relationships>
</file>

<file path=ppt/slides/_rels/slide116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15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15.xml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15.xml"/><Relationship Id="rId5" Type="http://schemas.openxmlformats.org/officeDocument/2006/relationships/diagramLayout" Target="../diagrams/layout115.xml"/><Relationship Id="rId4" Type="http://schemas.openxmlformats.org/officeDocument/2006/relationships/diagramData" Target="../diagrams/data115.xml"/><Relationship Id="rId9" Type="http://schemas.openxmlformats.org/officeDocument/2006/relationships/slide" Target="slide115.xml"/></Relationships>
</file>

<file path=ppt/slides/_rels/slide117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16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16.xml"/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16.xml"/><Relationship Id="rId5" Type="http://schemas.openxmlformats.org/officeDocument/2006/relationships/diagramLayout" Target="../diagrams/layout116.xml"/><Relationship Id="rId4" Type="http://schemas.openxmlformats.org/officeDocument/2006/relationships/diagramData" Target="../diagrams/data116.xml"/><Relationship Id="rId9" Type="http://schemas.openxmlformats.org/officeDocument/2006/relationships/slide" Target="slide119.xml"/></Relationships>
</file>

<file path=ppt/slides/_rels/slide118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17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17.xml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17.xml"/><Relationship Id="rId5" Type="http://schemas.openxmlformats.org/officeDocument/2006/relationships/diagramLayout" Target="../diagrams/layout117.xml"/><Relationship Id="rId4" Type="http://schemas.openxmlformats.org/officeDocument/2006/relationships/diagramData" Target="../diagrams/data117.xml"/><Relationship Id="rId9" Type="http://schemas.openxmlformats.org/officeDocument/2006/relationships/slide" Target="slide119.xml"/></Relationships>
</file>

<file path=ppt/slides/_rels/slide119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118.xml"/><Relationship Id="rId3" Type="http://schemas.openxmlformats.org/officeDocument/2006/relationships/slide" Target="slide122.xml"/><Relationship Id="rId7" Type="http://schemas.openxmlformats.org/officeDocument/2006/relationships/diagramLayout" Target="../diagrams/layout118.xml"/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2.xml"/><Relationship Id="rId6" Type="http://schemas.openxmlformats.org/officeDocument/2006/relationships/diagramData" Target="../diagrams/data118.xml"/><Relationship Id="rId11" Type="http://schemas.openxmlformats.org/officeDocument/2006/relationships/slide" Target="slide120.xml"/><Relationship Id="rId5" Type="http://schemas.openxmlformats.org/officeDocument/2006/relationships/image" Target="../media/image1.jpeg"/><Relationship Id="rId10" Type="http://schemas.microsoft.com/office/2007/relationships/diagramDrawing" Target="../diagrams/drawing118.xml"/><Relationship Id="rId4" Type="http://schemas.openxmlformats.org/officeDocument/2006/relationships/slide" Target="slide121.xml"/><Relationship Id="rId9" Type="http://schemas.openxmlformats.org/officeDocument/2006/relationships/diagramColors" Target="../diagrams/colors118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11.xml"/><Relationship Id="rId3" Type="http://schemas.openxmlformats.org/officeDocument/2006/relationships/slide" Target="slide13.xml"/><Relationship Id="rId7" Type="http://schemas.openxmlformats.org/officeDocument/2006/relationships/diagramData" Target="../diagrams/data11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.jpeg"/><Relationship Id="rId11" Type="http://schemas.microsoft.com/office/2007/relationships/diagramDrawing" Target="../diagrams/drawing11.xml"/><Relationship Id="rId5" Type="http://schemas.openxmlformats.org/officeDocument/2006/relationships/slide" Target="slide14.xml"/><Relationship Id="rId10" Type="http://schemas.openxmlformats.org/officeDocument/2006/relationships/diagramColors" Target="../diagrams/colors11.xml"/><Relationship Id="rId4" Type="http://schemas.openxmlformats.org/officeDocument/2006/relationships/slide" Target="slide15.xml"/><Relationship Id="rId9" Type="http://schemas.openxmlformats.org/officeDocument/2006/relationships/diagramQuickStyle" Target="../diagrams/quickStyle11.xml"/></Relationships>
</file>

<file path=ppt/slides/_rels/slide120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19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19.xml"/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19.xml"/><Relationship Id="rId5" Type="http://schemas.openxmlformats.org/officeDocument/2006/relationships/diagramLayout" Target="../diagrams/layout119.xml"/><Relationship Id="rId4" Type="http://schemas.openxmlformats.org/officeDocument/2006/relationships/diagramData" Target="../diagrams/data119.xml"/><Relationship Id="rId9" Type="http://schemas.openxmlformats.org/officeDocument/2006/relationships/slide" Target="slide123.xml"/></Relationships>
</file>

<file path=ppt/slides/_rels/slide121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20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20.xml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20.xml"/><Relationship Id="rId5" Type="http://schemas.openxmlformats.org/officeDocument/2006/relationships/diagramLayout" Target="../diagrams/layout120.xml"/><Relationship Id="rId4" Type="http://schemas.openxmlformats.org/officeDocument/2006/relationships/diagramData" Target="../diagrams/data120.xml"/><Relationship Id="rId9" Type="http://schemas.openxmlformats.org/officeDocument/2006/relationships/slide" Target="slide123.xml"/></Relationships>
</file>

<file path=ppt/slides/_rels/slide122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21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21.xml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21.xml"/><Relationship Id="rId5" Type="http://schemas.openxmlformats.org/officeDocument/2006/relationships/diagramLayout" Target="../diagrams/layout121.xml"/><Relationship Id="rId4" Type="http://schemas.openxmlformats.org/officeDocument/2006/relationships/diagramData" Target="../diagrams/data121.xml"/><Relationship Id="rId9" Type="http://schemas.openxmlformats.org/officeDocument/2006/relationships/slide" Target="slide123.xml"/></Relationships>
</file>

<file path=ppt/slides/_rels/slide123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122.xml"/><Relationship Id="rId3" Type="http://schemas.openxmlformats.org/officeDocument/2006/relationships/slide" Target="slide126.xml"/><Relationship Id="rId7" Type="http://schemas.openxmlformats.org/officeDocument/2006/relationships/diagramLayout" Target="../diagrams/layout122.xml"/><Relationship Id="rId12" Type="http://schemas.openxmlformats.org/officeDocument/2006/relationships/image" Target="../media/image6.jpeg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2.xml"/><Relationship Id="rId6" Type="http://schemas.openxmlformats.org/officeDocument/2006/relationships/diagramData" Target="../diagrams/data122.xml"/><Relationship Id="rId11" Type="http://schemas.openxmlformats.org/officeDocument/2006/relationships/slide" Target="slide124.xml"/><Relationship Id="rId5" Type="http://schemas.openxmlformats.org/officeDocument/2006/relationships/image" Target="../media/image1.jpeg"/><Relationship Id="rId10" Type="http://schemas.microsoft.com/office/2007/relationships/diagramDrawing" Target="../diagrams/drawing122.xml"/><Relationship Id="rId4" Type="http://schemas.openxmlformats.org/officeDocument/2006/relationships/slide" Target="slide125.xml"/><Relationship Id="rId9" Type="http://schemas.openxmlformats.org/officeDocument/2006/relationships/diagramColors" Target="../diagrams/colors122.xml"/></Relationships>
</file>

<file path=ppt/slides/_rels/slide124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23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23.xml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23.xml"/><Relationship Id="rId5" Type="http://schemas.openxmlformats.org/officeDocument/2006/relationships/diagramLayout" Target="../diagrams/layout123.xml"/><Relationship Id="rId10" Type="http://schemas.openxmlformats.org/officeDocument/2006/relationships/image" Target="../media/image6.jpeg"/><Relationship Id="rId4" Type="http://schemas.openxmlformats.org/officeDocument/2006/relationships/diagramData" Target="../diagrams/data123.xml"/><Relationship Id="rId9" Type="http://schemas.openxmlformats.org/officeDocument/2006/relationships/slide" Target="slide127.xml"/></Relationships>
</file>

<file path=ppt/slides/_rels/slide125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24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24.xml"/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24.xml"/><Relationship Id="rId5" Type="http://schemas.openxmlformats.org/officeDocument/2006/relationships/diagramLayout" Target="../diagrams/layout124.xml"/><Relationship Id="rId10" Type="http://schemas.openxmlformats.org/officeDocument/2006/relationships/slide" Target="slide127.xml"/><Relationship Id="rId4" Type="http://schemas.openxmlformats.org/officeDocument/2006/relationships/diagramData" Target="../diagrams/data124.xml"/><Relationship Id="rId9" Type="http://schemas.openxmlformats.org/officeDocument/2006/relationships/image" Target="../media/image6.jpeg"/></Relationships>
</file>

<file path=ppt/slides/_rels/slide126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25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25.xml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25.xml"/><Relationship Id="rId5" Type="http://schemas.openxmlformats.org/officeDocument/2006/relationships/diagramLayout" Target="../diagrams/layout125.xml"/><Relationship Id="rId10" Type="http://schemas.openxmlformats.org/officeDocument/2006/relationships/slide" Target="slide127.xml"/><Relationship Id="rId4" Type="http://schemas.openxmlformats.org/officeDocument/2006/relationships/diagramData" Target="../diagrams/data125.xml"/><Relationship Id="rId9" Type="http://schemas.openxmlformats.org/officeDocument/2006/relationships/image" Target="../media/image6.jpeg"/></Relationships>
</file>

<file path=ppt/slides/_rels/slide127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126.xml"/><Relationship Id="rId3" Type="http://schemas.openxmlformats.org/officeDocument/2006/relationships/slide" Target="slide130.xml"/><Relationship Id="rId7" Type="http://schemas.openxmlformats.org/officeDocument/2006/relationships/diagramLayout" Target="../diagrams/layout126.xml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2.xml"/><Relationship Id="rId6" Type="http://schemas.openxmlformats.org/officeDocument/2006/relationships/diagramData" Target="../diagrams/data126.xml"/><Relationship Id="rId11" Type="http://schemas.openxmlformats.org/officeDocument/2006/relationships/slide" Target="slide128.xml"/><Relationship Id="rId5" Type="http://schemas.openxmlformats.org/officeDocument/2006/relationships/image" Target="../media/image1.jpeg"/><Relationship Id="rId10" Type="http://schemas.microsoft.com/office/2007/relationships/diagramDrawing" Target="../diagrams/drawing126.xml"/><Relationship Id="rId4" Type="http://schemas.openxmlformats.org/officeDocument/2006/relationships/slide" Target="slide129.xml"/><Relationship Id="rId9" Type="http://schemas.openxmlformats.org/officeDocument/2006/relationships/diagramColors" Target="../diagrams/colors126.xml"/></Relationships>
</file>

<file path=ppt/slides/_rels/slide128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27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27.xml"/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27.xml"/><Relationship Id="rId5" Type="http://schemas.openxmlformats.org/officeDocument/2006/relationships/diagramLayout" Target="../diagrams/layout127.xml"/><Relationship Id="rId4" Type="http://schemas.openxmlformats.org/officeDocument/2006/relationships/diagramData" Target="../diagrams/data127.xml"/><Relationship Id="rId9" Type="http://schemas.openxmlformats.org/officeDocument/2006/relationships/slide" Target="slide3.xml"/></Relationships>
</file>

<file path=ppt/slides/_rels/slide129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28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28.xml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28.xml"/><Relationship Id="rId5" Type="http://schemas.openxmlformats.org/officeDocument/2006/relationships/diagramLayout" Target="../diagrams/layout128.xml"/><Relationship Id="rId4" Type="http://schemas.openxmlformats.org/officeDocument/2006/relationships/diagramData" Target="../diagrams/data128.xml"/><Relationship Id="rId9" Type="http://schemas.openxmlformats.org/officeDocument/2006/relationships/slide" Target="slide3.xml"/></Relationships>
</file>

<file path=ppt/slides/_rels/slide13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2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2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2.xml"/><Relationship Id="rId5" Type="http://schemas.openxmlformats.org/officeDocument/2006/relationships/diagramLayout" Target="../diagrams/layout12.xml"/><Relationship Id="rId4" Type="http://schemas.openxmlformats.org/officeDocument/2006/relationships/diagramData" Target="../diagrams/data12.xml"/><Relationship Id="rId9" Type="http://schemas.openxmlformats.org/officeDocument/2006/relationships/slide" Target="slide16.xml"/></Relationships>
</file>

<file path=ppt/slides/_rels/slide130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29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29.xml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29.xml"/><Relationship Id="rId5" Type="http://schemas.openxmlformats.org/officeDocument/2006/relationships/diagramLayout" Target="../diagrams/layout129.xml"/><Relationship Id="rId4" Type="http://schemas.openxmlformats.org/officeDocument/2006/relationships/diagramData" Target="../diagrams/data129.xml"/><Relationship Id="rId9" Type="http://schemas.openxmlformats.org/officeDocument/2006/relationships/slide" Target="slide3.xml"/></Relationships>
</file>

<file path=ppt/slides/_rels/slide131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130.xml"/><Relationship Id="rId3" Type="http://schemas.openxmlformats.org/officeDocument/2006/relationships/slide" Target="slide134.xml"/><Relationship Id="rId7" Type="http://schemas.openxmlformats.org/officeDocument/2006/relationships/diagramLayout" Target="../diagrams/layout130.xml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2.xml"/><Relationship Id="rId6" Type="http://schemas.openxmlformats.org/officeDocument/2006/relationships/diagramData" Target="../diagrams/data130.xml"/><Relationship Id="rId11" Type="http://schemas.openxmlformats.org/officeDocument/2006/relationships/slide" Target="slide132.xml"/><Relationship Id="rId5" Type="http://schemas.openxmlformats.org/officeDocument/2006/relationships/image" Target="../media/image1.jpeg"/><Relationship Id="rId10" Type="http://schemas.microsoft.com/office/2007/relationships/diagramDrawing" Target="../diagrams/drawing130.xml"/><Relationship Id="rId4" Type="http://schemas.openxmlformats.org/officeDocument/2006/relationships/slide" Target="slide133.xml"/><Relationship Id="rId9" Type="http://schemas.openxmlformats.org/officeDocument/2006/relationships/diagramColors" Target="../diagrams/colors130.xml"/></Relationships>
</file>

<file path=ppt/slides/_rels/slide132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31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31.xml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31.xml"/><Relationship Id="rId5" Type="http://schemas.openxmlformats.org/officeDocument/2006/relationships/diagramLayout" Target="../diagrams/layout131.xml"/><Relationship Id="rId4" Type="http://schemas.openxmlformats.org/officeDocument/2006/relationships/diagramData" Target="../diagrams/data131.xml"/><Relationship Id="rId9" Type="http://schemas.openxmlformats.org/officeDocument/2006/relationships/slide" Target="slide135.xml"/></Relationships>
</file>

<file path=ppt/slides/_rels/slide133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32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32.xml"/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32.xml"/><Relationship Id="rId5" Type="http://schemas.openxmlformats.org/officeDocument/2006/relationships/diagramLayout" Target="../diagrams/layout132.xml"/><Relationship Id="rId4" Type="http://schemas.openxmlformats.org/officeDocument/2006/relationships/diagramData" Target="../diagrams/data132.xml"/><Relationship Id="rId9" Type="http://schemas.openxmlformats.org/officeDocument/2006/relationships/slide" Target="slide135.xml"/></Relationships>
</file>

<file path=ppt/slides/_rels/slide134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33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33.xml"/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33.xml"/><Relationship Id="rId5" Type="http://schemas.openxmlformats.org/officeDocument/2006/relationships/diagramLayout" Target="../diagrams/layout133.xml"/><Relationship Id="rId4" Type="http://schemas.openxmlformats.org/officeDocument/2006/relationships/diagramData" Target="../diagrams/data133.xml"/><Relationship Id="rId9" Type="http://schemas.openxmlformats.org/officeDocument/2006/relationships/slide" Target="slide135.xml"/></Relationships>
</file>

<file path=ppt/slides/_rels/slide135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134.xml"/><Relationship Id="rId3" Type="http://schemas.openxmlformats.org/officeDocument/2006/relationships/slide" Target="slide138.xml"/><Relationship Id="rId7" Type="http://schemas.openxmlformats.org/officeDocument/2006/relationships/diagramLayout" Target="../diagrams/layout134.xml"/><Relationship Id="rId12" Type="http://schemas.openxmlformats.org/officeDocument/2006/relationships/image" Target="../media/image7.jpeg"/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2.xml"/><Relationship Id="rId6" Type="http://schemas.openxmlformats.org/officeDocument/2006/relationships/diagramData" Target="../diagrams/data134.xml"/><Relationship Id="rId11" Type="http://schemas.openxmlformats.org/officeDocument/2006/relationships/slide" Target="slide136.xml"/><Relationship Id="rId5" Type="http://schemas.openxmlformats.org/officeDocument/2006/relationships/image" Target="../media/image1.jpeg"/><Relationship Id="rId10" Type="http://schemas.microsoft.com/office/2007/relationships/diagramDrawing" Target="../diagrams/drawing134.xml"/><Relationship Id="rId4" Type="http://schemas.openxmlformats.org/officeDocument/2006/relationships/slide" Target="slide137.xml"/><Relationship Id="rId9" Type="http://schemas.openxmlformats.org/officeDocument/2006/relationships/diagramColors" Target="../diagrams/colors134.xml"/></Relationships>
</file>

<file path=ppt/slides/_rels/slide136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35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35.xml"/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35.xml"/><Relationship Id="rId5" Type="http://schemas.openxmlformats.org/officeDocument/2006/relationships/diagramLayout" Target="../diagrams/layout135.xml"/><Relationship Id="rId10" Type="http://schemas.openxmlformats.org/officeDocument/2006/relationships/image" Target="../media/image7.jpeg"/><Relationship Id="rId4" Type="http://schemas.openxmlformats.org/officeDocument/2006/relationships/diagramData" Target="../diagrams/data135.xml"/><Relationship Id="rId9" Type="http://schemas.openxmlformats.org/officeDocument/2006/relationships/slide" Target="slide139.xml"/></Relationships>
</file>

<file path=ppt/slides/_rels/slide137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36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36.xml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36.xml"/><Relationship Id="rId5" Type="http://schemas.openxmlformats.org/officeDocument/2006/relationships/diagramLayout" Target="../diagrams/layout136.xml"/><Relationship Id="rId10" Type="http://schemas.openxmlformats.org/officeDocument/2006/relationships/slide" Target="slide139.xml"/><Relationship Id="rId4" Type="http://schemas.openxmlformats.org/officeDocument/2006/relationships/diagramData" Target="../diagrams/data136.xml"/><Relationship Id="rId9" Type="http://schemas.openxmlformats.org/officeDocument/2006/relationships/image" Target="../media/image7.jpeg"/></Relationships>
</file>

<file path=ppt/slides/_rels/slide138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37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37.xml"/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37.xml"/><Relationship Id="rId5" Type="http://schemas.openxmlformats.org/officeDocument/2006/relationships/diagramLayout" Target="../diagrams/layout137.xml"/><Relationship Id="rId10" Type="http://schemas.openxmlformats.org/officeDocument/2006/relationships/slide" Target="slide139.xml"/><Relationship Id="rId4" Type="http://schemas.openxmlformats.org/officeDocument/2006/relationships/diagramData" Target="../diagrams/data137.xml"/><Relationship Id="rId9" Type="http://schemas.openxmlformats.org/officeDocument/2006/relationships/image" Target="../media/image7.jpeg"/></Relationships>
</file>

<file path=ppt/slides/_rels/slide139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138.xml"/><Relationship Id="rId3" Type="http://schemas.openxmlformats.org/officeDocument/2006/relationships/slide" Target="slide142.xml"/><Relationship Id="rId7" Type="http://schemas.openxmlformats.org/officeDocument/2006/relationships/diagramLayout" Target="../diagrams/layout138.xml"/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2.xml"/><Relationship Id="rId6" Type="http://schemas.openxmlformats.org/officeDocument/2006/relationships/diagramData" Target="../diagrams/data138.xml"/><Relationship Id="rId11" Type="http://schemas.openxmlformats.org/officeDocument/2006/relationships/slide" Target="slide140.xml"/><Relationship Id="rId5" Type="http://schemas.openxmlformats.org/officeDocument/2006/relationships/image" Target="../media/image1.jpeg"/><Relationship Id="rId10" Type="http://schemas.microsoft.com/office/2007/relationships/diagramDrawing" Target="../diagrams/drawing138.xml"/><Relationship Id="rId4" Type="http://schemas.openxmlformats.org/officeDocument/2006/relationships/slide" Target="slide141.xml"/><Relationship Id="rId9" Type="http://schemas.openxmlformats.org/officeDocument/2006/relationships/diagramColors" Target="../diagrams/colors138.xml"/></Relationships>
</file>

<file path=ppt/slides/_rels/slide14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3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3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3.xml"/><Relationship Id="rId5" Type="http://schemas.openxmlformats.org/officeDocument/2006/relationships/diagramLayout" Target="../diagrams/layout13.xml"/><Relationship Id="rId4" Type="http://schemas.openxmlformats.org/officeDocument/2006/relationships/diagramData" Target="../diagrams/data13.xml"/><Relationship Id="rId9" Type="http://schemas.openxmlformats.org/officeDocument/2006/relationships/slide" Target="slide16.xml"/></Relationships>
</file>

<file path=ppt/slides/_rels/slide140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39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39.xml"/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39.xml"/><Relationship Id="rId5" Type="http://schemas.openxmlformats.org/officeDocument/2006/relationships/diagramLayout" Target="../diagrams/layout139.xml"/><Relationship Id="rId4" Type="http://schemas.openxmlformats.org/officeDocument/2006/relationships/diagramData" Target="../diagrams/data139.xml"/><Relationship Id="rId9" Type="http://schemas.openxmlformats.org/officeDocument/2006/relationships/slide" Target="slide143.xml"/></Relationships>
</file>

<file path=ppt/slides/_rels/slide141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40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40.xml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40.xml"/><Relationship Id="rId5" Type="http://schemas.openxmlformats.org/officeDocument/2006/relationships/diagramLayout" Target="../diagrams/layout140.xml"/><Relationship Id="rId4" Type="http://schemas.openxmlformats.org/officeDocument/2006/relationships/diagramData" Target="../diagrams/data140.xml"/><Relationship Id="rId9" Type="http://schemas.openxmlformats.org/officeDocument/2006/relationships/slide" Target="slide135.xml"/></Relationships>
</file>

<file path=ppt/slides/_rels/slide142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41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41.xml"/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41.xml"/><Relationship Id="rId5" Type="http://schemas.openxmlformats.org/officeDocument/2006/relationships/diagramLayout" Target="../diagrams/layout141.xml"/><Relationship Id="rId4" Type="http://schemas.openxmlformats.org/officeDocument/2006/relationships/diagramData" Target="../diagrams/data141.xml"/><Relationship Id="rId9" Type="http://schemas.openxmlformats.org/officeDocument/2006/relationships/slide" Target="slide135.xml"/></Relationships>
</file>

<file path=ppt/slides/_rels/slide143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142.xml"/><Relationship Id="rId3" Type="http://schemas.openxmlformats.org/officeDocument/2006/relationships/slide" Target="slide146.xml"/><Relationship Id="rId7" Type="http://schemas.openxmlformats.org/officeDocument/2006/relationships/diagramLayout" Target="../diagrams/layout142.xml"/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2.xml"/><Relationship Id="rId6" Type="http://schemas.openxmlformats.org/officeDocument/2006/relationships/diagramData" Target="../diagrams/data142.xml"/><Relationship Id="rId11" Type="http://schemas.openxmlformats.org/officeDocument/2006/relationships/slide" Target="slide144.xml"/><Relationship Id="rId5" Type="http://schemas.openxmlformats.org/officeDocument/2006/relationships/image" Target="../media/image1.jpeg"/><Relationship Id="rId10" Type="http://schemas.microsoft.com/office/2007/relationships/diagramDrawing" Target="../diagrams/drawing142.xml"/><Relationship Id="rId4" Type="http://schemas.openxmlformats.org/officeDocument/2006/relationships/slide" Target="slide145.xml"/><Relationship Id="rId9" Type="http://schemas.openxmlformats.org/officeDocument/2006/relationships/diagramColors" Target="../diagrams/colors142.xml"/></Relationships>
</file>

<file path=ppt/slides/_rels/slide144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43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43.xml"/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43.xml"/><Relationship Id="rId5" Type="http://schemas.openxmlformats.org/officeDocument/2006/relationships/diagramLayout" Target="../diagrams/layout143.xml"/><Relationship Id="rId4" Type="http://schemas.openxmlformats.org/officeDocument/2006/relationships/diagramData" Target="../diagrams/data143.xml"/><Relationship Id="rId9" Type="http://schemas.openxmlformats.org/officeDocument/2006/relationships/slide" Target="slide3.xml"/></Relationships>
</file>

<file path=ppt/slides/_rels/slide145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44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44.xml"/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44.xml"/><Relationship Id="rId5" Type="http://schemas.openxmlformats.org/officeDocument/2006/relationships/diagramLayout" Target="../diagrams/layout144.xml"/><Relationship Id="rId4" Type="http://schemas.openxmlformats.org/officeDocument/2006/relationships/diagramData" Target="../diagrams/data144.xml"/><Relationship Id="rId9" Type="http://schemas.openxmlformats.org/officeDocument/2006/relationships/slide" Target="slide3.xml"/></Relationships>
</file>

<file path=ppt/slides/_rels/slide146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45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45.xml"/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45.xml"/><Relationship Id="rId5" Type="http://schemas.openxmlformats.org/officeDocument/2006/relationships/diagramLayout" Target="../diagrams/layout145.xml"/><Relationship Id="rId4" Type="http://schemas.openxmlformats.org/officeDocument/2006/relationships/diagramData" Target="../diagrams/data145.xml"/><Relationship Id="rId9" Type="http://schemas.openxmlformats.org/officeDocument/2006/relationships/slide" Target="slide3.xml"/></Relationships>
</file>

<file path=ppt/slides/_rels/slide147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146.xml"/><Relationship Id="rId3" Type="http://schemas.openxmlformats.org/officeDocument/2006/relationships/slide" Target="slide56.xml"/><Relationship Id="rId7" Type="http://schemas.openxmlformats.org/officeDocument/2006/relationships/diagramData" Target="../diagrams/data146.xml"/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.jpeg"/><Relationship Id="rId11" Type="http://schemas.microsoft.com/office/2007/relationships/diagramDrawing" Target="../diagrams/drawing146.xml"/><Relationship Id="rId5" Type="http://schemas.openxmlformats.org/officeDocument/2006/relationships/slide" Target="slide57.xml"/><Relationship Id="rId10" Type="http://schemas.openxmlformats.org/officeDocument/2006/relationships/diagramColors" Target="../diagrams/colors146.xml"/><Relationship Id="rId4" Type="http://schemas.openxmlformats.org/officeDocument/2006/relationships/slide" Target="slide58.xml"/><Relationship Id="rId9" Type="http://schemas.openxmlformats.org/officeDocument/2006/relationships/diagramQuickStyle" Target="../diagrams/quickStyle146.xml"/></Relationships>
</file>

<file path=ppt/slides/_rels/slide15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4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4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4.xml"/><Relationship Id="rId5" Type="http://schemas.openxmlformats.org/officeDocument/2006/relationships/diagramLayout" Target="../diagrams/layout14.xml"/><Relationship Id="rId4" Type="http://schemas.openxmlformats.org/officeDocument/2006/relationships/diagramData" Target="../diagrams/data14.xml"/><Relationship Id="rId9" Type="http://schemas.openxmlformats.org/officeDocument/2006/relationships/slide" Target="slide16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15.xml"/><Relationship Id="rId3" Type="http://schemas.openxmlformats.org/officeDocument/2006/relationships/slide" Target="slide17.xml"/><Relationship Id="rId7" Type="http://schemas.openxmlformats.org/officeDocument/2006/relationships/diagramData" Target="../diagrams/data15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.jpeg"/><Relationship Id="rId11" Type="http://schemas.microsoft.com/office/2007/relationships/diagramDrawing" Target="../diagrams/drawing15.xml"/><Relationship Id="rId5" Type="http://schemas.openxmlformats.org/officeDocument/2006/relationships/slide" Target="slide18.xml"/><Relationship Id="rId10" Type="http://schemas.openxmlformats.org/officeDocument/2006/relationships/diagramColors" Target="../diagrams/colors15.xml"/><Relationship Id="rId4" Type="http://schemas.openxmlformats.org/officeDocument/2006/relationships/slide" Target="slide19.xml"/><Relationship Id="rId9" Type="http://schemas.openxmlformats.org/officeDocument/2006/relationships/diagramQuickStyle" Target="../diagrams/quickStyle15.xml"/></Relationships>
</file>

<file path=ppt/slides/_rels/slide17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6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6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6.xml"/><Relationship Id="rId5" Type="http://schemas.openxmlformats.org/officeDocument/2006/relationships/diagramLayout" Target="../diagrams/layout16.xml"/><Relationship Id="rId4" Type="http://schemas.openxmlformats.org/officeDocument/2006/relationships/diagramData" Target="../diagrams/data16.xml"/><Relationship Id="rId9" Type="http://schemas.openxmlformats.org/officeDocument/2006/relationships/slide" Target="slide3.xml"/></Relationships>
</file>

<file path=ppt/slides/_rels/slide18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7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7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7.xml"/><Relationship Id="rId5" Type="http://schemas.openxmlformats.org/officeDocument/2006/relationships/diagramLayout" Target="../diagrams/layout17.xml"/><Relationship Id="rId4" Type="http://schemas.openxmlformats.org/officeDocument/2006/relationships/diagramData" Target="../diagrams/data17.xml"/><Relationship Id="rId9" Type="http://schemas.openxmlformats.org/officeDocument/2006/relationships/slide" Target="slide3.xml"/></Relationships>
</file>

<file path=ppt/slides/_rels/slide19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8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8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8.xml"/><Relationship Id="rId5" Type="http://schemas.openxmlformats.org/officeDocument/2006/relationships/diagramLayout" Target="../diagrams/layout18.xml"/><Relationship Id="rId4" Type="http://schemas.openxmlformats.org/officeDocument/2006/relationships/diagramData" Target="../diagrams/data18.xml"/><Relationship Id="rId9" Type="http://schemas.openxmlformats.org/officeDocument/2006/relationships/slide" Target="slide3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jpeg"/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19.xml"/><Relationship Id="rId3" Type="http://schemas.openxmlformats.org/officeDocument/2006/relationships/slide" Target="slide21.xml"/><Relationship Id="rId7" Type="http://schemas.openxmlformats.org/officeDocument/2006/relationships/diagramData" Target="../diagrams/data19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.jpeg"/><Relationship Id="rId11" Type="http://schemas.microsoft.com/office/2007/relationships/diagramDrawing" Target="../diagrams/drawing19.xml"/><Relationship Id="rId5" Type="http://schemas.openxmlformats.org/officeDocument/2006/relationships/slide" Target="slide22.xml"/><Relationship Id="rId10" Type="http://schemas.openxmlformats.org/officeDocument/2006/relationships/diagramColors" Target="../diagrams/colors19.xml"/><Relationship Id="rId4" Type="http://schemas.openxmlformats.org/officeDocument/2006/relationships/slide" Target="slide23.xml"/><Relationship Id="rId9" Type="http://schemas.openxmlformats.org/officeDocument/2006/relationships/diagramQuickStyle" Target="../diagrams/quickStyle19.xml"/></Relationships>
</file>

<file path=ppt/slides/_rels/slide21.xml.rels><?xml version="1.0" encoding="UTF-8" standalone="yes"?>
<Relationships xmlns="http://schemas.openxmlformats.org/package/2006/relationships"><Relationship Id="rId8" Type="http://schemas.microsoft.com/office/2007/relationships/diagramDrawing" Target="../diagrams/drawing20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20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20.xml"/><Relationship Id="rId5" Type="http://schemas.openxmlformats.org/officeDocument/2006/relationships/diagramLayout" Target="../diagrams/layout20.xml"/><Relationship Id="rId4" Type="http://schemas.openxmlformats.org/officeDocument/2006/relationships/diagramData" Target="../diagrams/data20.xml"/><Relationship Id="rId9" Type="http://schemas.openxmlformats.org/officeDocument/2006/relationships/slide" Target="slide24.xml"/></Relationships>
</file>

<file path=ppt/slides/_rels/slide22.xml.rels><?xml version="1.0" encoding="UTF-8" standalone="yes"?>
<Relationships xmlns="http://schemas.openxmlformats.org/package/2006/relationships"><Relationship Id="rId8" Type="http://schemas.microsoft.com/office/2007/relationships/diagramDrawing" Target="../diagrams/drawing21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21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21.xml"/><Relationship Id="rId5" Type="http://schemas.openxmlformats.org/officeDocument/2006/relationships/diagramLayout" Target="../diagrams/layout21.xml"/><Relationship Id="rId4" Type="http://schemas.openxmlformats.org/officeDocument/2006/relationships/diagramData" Target="../diagrams/data21.xml"/><Relationship Id="rId9" Type="http://schemas.openxmlformats.org/officeDocument/2006/relationships/slide" Target="slide24.xml"/></Relationships>
</file>

<file path=ppt/slides/_rels/slide23.xml.rels><?xml version="1.0" encoding="UTF-8" standalone="yes"?>
<Relationships xmlns="http://schemas.openxmlformats.org/package/2006/relationships"><Relationship Id="rId8" Type="http://schemas.microsoft.com/office/2007/relationships/diagramDrawing" Target="../diagrams/drawing22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22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22.xml"/><Relationship Id="rId5" Type="http://schemas.openxmlformats.org/officeDocument/2006/relationships/diagramLayout" Target="../diagrams/layout22.xml"/><Relationship Id="rId4" Type="http://schemas.openxmlformats.org/officeDocument/2006/relationships/diagramData" Target="../diagrams/data22.xml"/><Relationship Id="rId9" Type="http://schemas.openxmlformats.org/officeDocument/2006/relationships/slide" Target="slide24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3.xml"/><Relationship Id="rId3" Type="http://schemas.openxmlformats.org/officeDocument/2006/relationships/slide" Target="slide25.xml"/><Relationship Id="rId7" Type="http://schemas.openxmlformats.org/officeDocument/2006/relationships/diagramData" Target="../diagrams/data23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.jpeg"/><Relationship Id="rId11" Type="http://schemas.microsoft.com/office/2007/relationships/diagramDrawing" Target="../diagrams/drawing23.xml"/><Relationship Id="rId5" Type="http://schemas.openxmlformats.org/officeDocument/2006/relationships/slide" Target="slide26.xml"/><Relationship Id="rId10" Type="http://schemas.openxmlformats.org/officeDocument/2006/relationships/diagramColors" Target="../diagrams/colors23.xml"/><Relationship Id="rId4" Type="http://schemas.openxmlformats.org/officeDocument/2006/relationships/slide" Target="slide27.xml"/><Relationship Id="rId9" Type="http://schemas.openxmlformats.org/officeDocument/2006/relationships/diagramQuickStyle" Target="../diagrams/quickStyle23.xml"/></Relationships>
</file>

<file path=ppt/slides/_rels/slide25.xml.rels><?xml version="1.0" encoding="UTF-8" standalone="yes"?>
<Relationships xmlns="http://schemas.openxmlformats.org/package/2006/relationships"><Relationship Id="rId8" Type="http://schemas.microsoft.com/office/2007/relationships/diagramDrawing" Target="../diagrams/drawing24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24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24.xml"/><Relationship Id="rId5" Type="http://schemas.openxmlformats.org/officeDocument/2006/relationships/diagramLayout" Target="../diagrams/layout24.xml"/><Relationship Id="rId4" Type="http://schemas.openxmlformats.org/officeDocument/2006/relationships/diagramData" Target="../diagrams/data24.xml"/><Relationship Id="rId9" Type="http://schemas.openxmlformats.org/officeDocument/2006/relationships/slide" Target="slide28.xml"/></Relationships>
</file>

<file path=ppt/slides/_rels/slide26.xml.rels><?xml version="1.0" encoding="UTF-8" standalone="yes"?>
<Relationships xmlns="http://schemas.openxmlformats.org/package/2006/relationships"><Relationship Id="rId8" Type="http://schemas.microsoft.com/office/2007/relationships/diagramDrawing" Target="../diagrams/drawing25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25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25.xml"/><Relationship Id="rId5" Type="http://schemas.openxmlformats.org/officeDocument/2006/relationships/diagramLayout" Target="../diagrams/layout25.xml"/><Relationship Id="rId4" Type="http://schemas.openxmlformats.org/officeDocument/2006/relationships/diagramData" Target="../diagrams/data25.xml"/><Relationship Id="rId9" Type="http://schemas.openxmlformats.org/officeDocument/2006/relationships/slide" Target="slide28.xml"/></Relationships>
</file>

<file path=ppt/slides/_rels/slide27.xml.rels><?xml version="1.0" encoding="UTF-8" standalone="yes"?>
<Relationships xmlns="http://schemas.openxmlformats.org/package/2006/relationships"><Relationship Id="rId8" Type="http://schemas.microsoft.com/office/2007/relationships/diagramDrawing" Target="../diagrams/drawing26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26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26.xml"/><Relationship Id="rId5" Type="http://schemas.openxmlformats.org/officeDocument/2006/relationships/diagramLayout" Target="../diagrams/layout26.xml"/><Relationship Id="rId4" Type="http://schemas.openxmlformats.org/officeDocument/2006/relationships/diagramData" Target="../diagrams/data26.xml"/><Relationship Id="rId9" Type="http://schemas.openxmlformats.org/officeDocument/2006/relationships/slide" Target="slide28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7.xml"/><Relationship Id="rId3" Type="http://schemas.openxmlformats.org/officeDocument/2006/relationships/slide" Target="slide29.xml"/><Relationship Id="rId7" Type="http://schemas.openxmlformats.org/officeDocument/2006/relationships/diagramData" Target="../diagrams/data27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.jpeg"/><Relationship Id="rId11" Type="http://schemas.microsoft.com/office/2007/relationships/diagramDrawing" Target="../diagrams/drawing27.xml"/><Relationship Id="rId5" Type="http://schemas.openxmlformats.org/officeDocument/2006/relationships/slide" Target="slide30.xml"/><Relationship Id="rId10" Type="http://schemas.openxmlformats.org/officeDocument/2006/relationships/diagramColors" Target="../diagrams/colors27.xml"/><Relationship Id="rId4" Type="http://schemas.openxmlformats.org/officeDocument/2006/relationships/slide" Target="slide31.xml"/><Relationship Id="rId9" Type="http://schemas.openxmlformats.org/officeDocument/2006/relationships/diagramQuickStyle" Target="../diagrams/quickStyle27.xml"/></Relationships>
</file>

<file path=ppt/slides/_rels/slide29.xml.rels><?xml version="1.0" encoding="UTF-8" standalone="yes"?>
<Relationships xmlns="http://schemas.openxmlformats.org/package/2006/relationships"><Relationship Id="rId8" Type="http://schemas.microsoft.com/office/2007/relationships/diagramDrawing" Target="../diagrams/drawing28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28.xm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28.xml"/><Relationship Id="rId5" Type="http://schemas.openxmlformats.org/officeDocument/2006/relationships/diagramLayout" Target="../diagrams/layout28.xml"/><Relationship Id="rId4" Type="http://schemas.openxmlformats.org/officeDocument/2006/relationships/diagramData" Target="../diagrams/data28.xml"/><Relationship Id="rId9" Type="http://schemas.openxmlformats.org/officeDocument/2006/relationships/slide" Target="slide3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2.xml"/><Relationship Id="rId13" Type="http://schemas.openxmlformats.org/officeDocument/2006/relationships/slide" Target="slide48.xml"/><Relationship Id="rId3" Type="http://schemas.openxmlformats.org/officeDocument/2006/relationships/slide" Target="slide99.xml"/><Relationship Id="rId7" Type="http://schemas.openxmlformats.org/officeDocument/2006/relationships/diagramLayout" Target="../diagrams/layout2.xml"/><Relationship Id="rId12" Type="http://schemas.openxmlformats.org/officeDocument/2006/relationships/slide" Target="slide32.xml"/><Relationship Id="rId17" Type="http://schemas.openxmlformats.org/officeDocument/2006/relationships/slide" Target="slide131.xml"/><Relationship Id="rId2" Type="http://schemas.openxmlformats.org/officeDocument/2006/relationships/notesSlide" Target="../notesSlides/notesSlide2.xml"/><Relationship Id="rId16" Type="http://schemas.openxmlformats.org/officeDocument/2006/relationships/slide" Target="slide115.xml"/><Relationship Id="rId1" Type="http://schemas.openxmlformats.org/officeDocument/2006/relationships/slideLayout" Target="../slideLayouts/slideLayout2.xml"/><Relationship Id="rId6" Type="http://schemas.openxmlformats.org/officeDocument/2006/relationships/diagramData" Target="../diagrams/data2.xml"/><Relationship Id="rId11" Type="http://schemas.openxmlformats.org/officeDocument/2006/relationships/slide" Target="slide4.xml"/><Relationship Id="rId5" Type="http://schemas.openxmlformats.org/officeDocument/2006/relationships/image" Target="../media/image1.jpeg"/><Relationship Id="rId15" Type="http://schemas.openxmlformats.org/officeDocument/2006/relationships/slide" Target="slide83.xml"/><Relationship Id="rId10" Type="http://schemas.microsoft.com/office/2007/relationships/diagramDrawing" Target="../diagrams/drawing2.xml"/><Relationship Id="rId4" Type="http://schemas.openxmlformats.org/officeDocument/2006/relationships/image" Target="../media/image2.png"/><Relationship Id="rId9" Type="http://schemas.openxmlformats.org/officeDocument/2006/relationships/diagramColors" Target="../diagrams/colors2.xml"/><Relationship Id="rId14" Type="http://schemas.openxmlformats.org/officeDocument/2006/relationships/slide" Target="slide67.xml"/></Relationships>
</file>

<file path=ppt/slides/_rels/slide30.xml.rels><?xml version="1.0" encoding="UTF-8" standalone="yes"?>
<Relationships xmlns="http://schemas.openxmlformats.org/package/2006/relationships"><Relationship Id="rId8" Type="http://schemas.microsoft.com/office/2007/relationships/diagramDrawing" Target="../diagrams/drawing29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29.xm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29.xml"/><Relationship Id="rId5" Type="http://schemas.openxmlformats.org/officeDocument/2006/relationships/diagramLayout" Target="../diagrams/layout29.xml"/><Relationship Id="rId4" Type="http://schemas.openxmlformats.org/officeDocument/2006/relationships/diagramData" Target="../diagrams/data29.xml"/><Relationship Id="rId9" Type="http://schemas.openxmlformats.org/officeDocument/2006/relationships/slide" Target="slide3.xml"/></Relationships>
</file>

<file path=ppt/slides/_rels/slide31.xml.rels><?xml version="1.0" encoding="UTF-8" standalone="yes"?>
<Relationships xmlns="http://schemas.openxmlformats.org/package/2006/relationships"><Relationship Id="rId8" Type="http://schemas.microsoft.com/office/2007/relationships/diagramDrawing" Target="../diagrams/drawing30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30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30.xml"/><Relationship Id="rId5" Type="http://schemas.openxmlformats.org/officeDocument/2006/relationships/diagramLayout" Target="../diagrams/layout30.xml"/><Relationship Id="rId4" Type="http://schemas.openxmlformats.org/officeDocument/2006/relationships/diagramData" Target="../diagrams/data30.xml"/><Relationship Id="rId9" Type="http://schemas.openxmlformats.org/officeDocument/2006/relationships/slide" Target="slide3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1.xml"/><Relationship Id="rId3" Type="http://schemas.openxmlformats.org/officeDocument/2006/relationships/slide" Target="slide33.xml"/><Relationship Id="rId7" Type="http://schemas.openxmlformats.org/officeDocument/2006/relationships/diagramData" Target="../diagrams/data31.xm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.jpeg"/><Relationship Id="rId11" Type="http://schemas.microsoft.com/office/2007/relationships/diagramDrawing" Target="../diagrams/drawing31.xml"/><Relationship Id="rId5" Type="http://schemas.openxmlformats.org/officeDocument/2006/relationships/slide" Target="slide34.xml"/><Relationship Id="rId10" Type="http://schemas.openxmlformats.org/officeDocument/2006/relationships/diagramColors" Target="../diagrams/colors31.xml"/><Relationship Id="rId4" Type="http://schemas.openxmlformats.org/officeDocument/2006/relationships/slide" Target="slide35.xml"/><Relationship Id="rId9" Type="http://schemas.openxmlformats.org/officeDocument/2006/relationships/diagramQuickStyle" Target="../diagrams/quickStyle31.xml"/></Relationships>
</file>

<file path=ppt/slides/_rels/slide33.xml.rels><?xml version="1.0" encoding="UTF-8" standalone="yes"?>
<Relationships xmlns="http://schemas.openxmlformats.org/package/2006/relationships"><Relationship Id="rId8" Type="http://schemas.microsoft.com/office/2007/relationships/diagramDrawing" Target="../diagrams/drawing32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32.xml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32.xml"/><Relationship Id="rId5" Type="http://schemas.openxmlformats.org/officeDocument/2006/relationships/diagramLayout" Target="../diagrams/layout32.xml"/><Relationship Id="rId4" Type="http://schemas.openxmlformats.org/officeDocument/2006/relationships/diagramData" Target="../diagrams/data32.xml"/><Relationship Id="rId9" Type="http://schemas.openxmlformats.org/officeDocument/2006/relationships/slide" Target="slide36.xml"/></Relationships>
</file>

<file path=ppt/slides/_rels/slide34.xml.rels><?xml version="1.0" encoding="UTF-8" standalone="yes"?>
<Relationships xmlns="http://schemas.openxmlformats.org/package/2006/relationships"><Relationship Id="rId8" Type="http://schemas.microsoft.com/office/2007/relationships/diagramDrawing" Target="../diagrams/drawing33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33.xml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33.xml"/><Relationship Id="rId5" Type="http://schemas.openxmlformats.org/officeDocument/2006/relationships/diagramLayout" Target="../diagrams/layout33.xml"/><Relationship Id="rId4" Type="http://schemas.openxmlformats.org/officeDocument/2006/relationships/diagramData" Target="../diagrams/data33.xml"/><Relationship Id="rId9" Type="http://schemas.openxmlformats.org/officeDocument/2006/relationships/slide" Target="slide36.xml"/></Relationships>
</file>

<file path=ppt/slides/_rels/slide35.xml.rels><?xml version="1.0" encoding="UTF-8" standalone="yes"?>
<Relationships xmlns="http://schemas.openxmlformats.org/package/2006/relationships"><Relationship Id="rId8" Type="http://schemas.microsoft.com/office/2007/relationships/diagramDrawing" Target="../diagrams/drawing34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34.xml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34.xml"/><Relationship Id="rId5" Type="http://schemas.openxmlformats.org/officeDocument/2006/relationships/diagramLayout" Target="../diagrams/layout34.xml"/><Relationship Id="rId4" Type="http://schemas.openxmlformats.org/officeDocument/2006/relationships/diagramData" Target="../diagrams/data34.xml"/><Relationship Id="rId9" Type="http://schemas.openxmlformats.org/officeDocument/2006/relationships/slide" Target="slide36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5.xml"/><Relationship Id="rId3" Type="http://schemas.openxmlformats.org/officeDocument/2006/relationships/slide" Target="slide37.xml"/><Relationship Id="rId7" Type="http://schemas.openxmlformats.org/officeDocument/2006/relationships/diagramData" Target="../diagrams/data35.xml"/><Relationship Id="rId12" Type="http://schemas.openxmlformats.org/officeDocument/2006/relationships/image" Target="../media/image3.jpe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.jpeg"/><Relationship Id="rId11" Type="http://schemas.microsoft.com/office/2007/relationships/diagramDrawing" Target="../diagrams/drawing35.xml"/><Relationship Id="rId5" Type="http://schemas.openxmlformats.org/officeDocument/2006/relationships/slide" Target="slide38.xml"/><Relationship Id="rId10" Type="http://schemas.openxmlformats.org/officeDocument/2006/relationships/diagramColors" Target="../diagrams/colors35.xml"/><Relationship Id="rId4" Type="http://schemas.openxmlformats.org/officeDocument/2006/relationships/slide" Target="slide39.xml"/><Relationship Id="rId9" Type="http://schemas.openxmlformats.org/officeDocument/2006/relationships/diagramQuickStyle" Target="../diagrams/quickStyle35.xml"/></Relationships>
</file>

<file path=ppt/slides/_rels/slide37.xml.rels><?xml version="1.0" encoding="UTF-8" standalone="yes"?>
<Relationships xmlns="http://schemas.openxmlformats.org/package/2006/relationships"><Relationship Id="rId8" Type="http://schemas.microsoft.com/office/2007/relationships/diagramDrawing" Target="../diagrams/drawing36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36.xml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36.xml"/><Relationship Id="rId5" Type="http://schemas.openxmlformats.org/officeDocument/2006/relationships/diagramLayout" Target="../diagrams/layout36.xml"/><Relationship Id="rId10" Type="http://schemas.openxmlformats.org/officeDocument/2006/relationships/image" Target="../media/image3.jpeg"/><Relationship Id="rId4" Type="http://schemas.openxmlformats.org/officeDocument/2006/relationships/diagramData" Target="../diagrams/data36.xml"/><Relationship Id="rId9" Type="http://schemas.openxmlformats.org/officeDocument/2006/relationships/slide" Target="slide40.xml"/></Relationships>
</file>

<file path=ppt/slides/_rels/slide38.xml.rels><?xml version="1.0" encoding="UTF-8" standalone="yes"?>
<Relationships xmlns="http://schemas.openxmlformats.org/package/2006/relationships"><Relationship Id="rId8" Type="http://schemas.microsoft.com/office/2007/relationships/diagramDrawing" Target="../diagrams/drawing37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37.xml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37.xml"/><Relationship Id="rId5" Type="http://schemas.openxmlformats.org/officeDocument/2006/relationships/diagramLayout" Target="../diagrams/layout37.xml"/><Relationship Id="rId10" Type="http://schemas.openxmlformats.org/officeDocument/2006/relationships/slide" Target="slide40.xml"/><Relationship Id="rId4" Type="http://schemas.openxmlformats.org/officeDocument/2006/relationships/diagramData" Target="../diagrams/data37.xml"/><Relationship Id="rId9" Type="http://schemas.openxmlformats.org/officeDocument/2006/relationships/image" Target="../media/image3.jpeg"/></Relationships>
</file>

<file path=ppt/slides/_rels/slide39.xml.rels><?xml version="1.0" encoding="UTF-8" standalone="yes"?>
<Relationships xmlns="http://schemas.openxmlformats.org/package/2006/relationships"><Relationship Id="rId8" Type="http://schemas.microsoft.com/office/2007/relationships/diagramDrawing" Target="../diagrams/drawing38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38.xml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38.xml"/><Relationship Id="rId5" Type="http://schemas.openxmlformats.org/officeDocument/2006/relationships/diagramLayout" Target="../diagrams/layout38.xml"/><Relationship Id="rId10" Type="http://schemas.openxmlformats.org/officeDocument/2006/relationships/slide" Target="slide40.xml"/><Relationship Id="rId4" Type="http://schemas.openxmlformats.org/officeDocument/2006/relationships/diagramData" Target="../diagrams/data38.xml"/><Relationship Id="rId9" Type="http://schemas.openxmlformats.org/officeDocument/2006/relationships/image" Target="../media/image3.jpe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.xml"/><Relationship Id="rId3" Type="http://schemas.openxmlformats.org/officeDocument/2006/relationships/slide" Target="slide5.xml"/><Relationship Id="rId7" Type="http://schemas.openxmlformats.org/officeDocument/2006/relationships/diagramData" Target="../diagrams/data3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.jpeg"/><Relationship Id="rId11" Type="http://schemas.microsoft.com/office/2007/relationships/diagramDrawing" Target="../diagrams/drawing3.xml"/><Relationship Id="rId5" Type="http://schemas.openxmlformats.org/officeDocument/2006/relationships/slide" Target="slide6.xml"/><Relationship Id="rId10" Type="http://schemas.openxmlformats.org/officeDocument/2006/relationships/diagramColors" Target="../diagrams/colors3.xml"/><Relationship Id="rId4" Type="http://schemas.openxmlformats.org/officeDocument/2006/relationships/slide" Target="slide7.xml"/><Relationship Id="rId9" Type="http://schemas.openxmlformats.org/officeDocument/2006/relationships/diagramQuickStyle" Target="../diagrams/quickStyle3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39.xml"/><Relationship Id="rId3" Type="http://schemas.openxmlformats.org/officeDocument/2006/relationships/slide" Target="slide41.xml"/><Relationship Id="rId7" Type="http://schemas.openxmlformats.org/officeDocument/2006/relationships/diagramData" Target="../diagrams/data39.xml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.jpeg"/><Relationship Id="rId11" Type="http://schemas.microsoft.com/office/2007/relationships/diagramDrawing" Target="../diagrams/drawing39.xml"/><Relationship Id="rId5" Type="http://schemas.openxmlformats.org/officeDocument/2006/relationships/slide" Target="slide42.xml"/><Relationship Id="rId10" Type="http://schemas.openxmlformats.org/officeDocument/2006/relationships/diagramColors" Target="../diagrams/colors39.xml"/><Relationship Id="rId4" Type="http://schemas.openxmlformats.org/officeDocument/2006/relationships/slide" Target="slide43.xml"/><Relationship Id="rId9" Type="http://schemas.openxmlformats.org/officeDocument/2006/relationships/diagramQuickStyle" Target="../diagrams/quickStyle39.xml"/></Relationships>
</file>

<file path=ppt/slides/_rels/slide41.xml.rels><?xml version="1.0" encoding="UTF-8" standalone="yes"?>
<Relationships xmlns="http://schemas.openxmlformats.org/package/2006/relationships"><Relationship Id="rId8" Type="http://schemas.microsoft.com/office/2007/relationships/diagramDrawing" Target="../diagrams/drawing40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40.xml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40.xml"/><Relationship Id="rId5" Type="http://schemas.openxmlformats.org/officeDocument/2006/relationships/diagramLayout" Target="../diagrams/layout40.xml"/><Relationship Id="rId4" Type="http://schemas.openxmlformats.org/officeDocument/2006/relationships/diagramData" Target="../diagrams/data40.xml"/><Relationship Id="rId9" Type="http://schemas.openxmlformats.org/officeDocument/2006/relationships/slide" Target="slide43.xml"/></Relationships>
</file>

<file path=ppt/slides/_rels/slide42.xml.rels><?xml version="1.0" encoding="UTF-8" standalone="yes"?>
<Relationships xmlns="http://schemas.openxmlformats.org/package/2006/relationships"><Relationship Id="rId8" Type="http://schemas.microsoft.com/office/2007/relationships/diagramDrawing" Target="../diagrams/drawing41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41.xml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41.xml"/><Relationship Id="rId5" Type="http://schemas.openxmlformats.org/officeDocument/2006/relationships/diagramLayout" Target="../diagrams/layout41.xml"/><Relationship Id="rId4" Type="http://schemas.openxmlformats.org/officeDocument/2006/relationships/diagramData" Target="../diagrams/data41.xml"/><Relationship Id="rId9" Type="http://schemas.openxmlformats.org/officeDocument/2006/relationships/slide" Target="slide43.xml"/></Relationships>
</file>

<file path=ppt/slides/_rels/slide43.xml.rels><?xml version="1.0" encoding="UTF-8" standalone="yes"?>
<Relationships xmlns="http://schemas.openxmlformats.org/package/2006/relationships"><Relationship Id="rId8" Type="http://schemas.microsoft.com/office/2007/relationships/diagramDrawing" Target="../diagrams/drawing42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42.xml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42.xml"/><Relationship Id="rId5" Type="http://schemas.openxmlformats.org/officeDocument/2006/relationships/diagramLayout" Target="../diagrams/layout42.xml"/><Relationship Id="rId4" Type="http://schemas.openxmlformats.org/officeDocument/2006/relationships/diagramData" Target="../diagrams/data42.xml"/><Relationship Id="rId9" Type="http://schemas.openxmlformats.org/officeDocument/2006/relationships/slide" Target="slide43.xm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43.xml"/><Relationship Id="rId3" Type="http://schemas.openxmlformats.org/officeDocument/2006/relationships/slide" Target="slide47.xml"/><Relationship Id="rId7" Type="http://schemas.openxmlformats.org/officeDocument/2006/relationships/diagramLayout" Target="../diagrams/layout43.xml"/><Relationship Id="rId12" Type="http://schemas.openxmlformats.org/officeDocument/2006/relationships/slide" Target="slide45.xml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Relationship Id="rId6" Type="http://schemas.openxmlformats.org/officeDocument/2006/relationships/diagramData" Target="../diagrams/data43.xml"/><Relationship Id="rId11" Type="http://schemas.openxmlformats.org/officeDocument/2006/relationships/image" Target="../media/image4.png"/><Relationship Id="rId5" Type="http://schemas.openxmlformats.org/officeDocument/2006/relationships/image" Target="../media/image1.jpeg"/><Relationship Id="rId10" Type="http://schemas.microsoft.com/office/2007/relationships/diagramDrawing" Target="../diagrams/drawing43.xml"/><Relationship Id="rId4" Type="http://schemas.openxmlformats.org/officeDocument/2006/relationships/slide" Target="slide46.xml"/><Relationship Id="rId9" Type="http://schemas.openxmlformats.org/officeDocument/2006/relationships/diagramColors" Target="../diagrams/colors43.xml"/></Relationships>
</file>

<file path=ppt/slides/_rels/slide45.xml.rels><?xml version="1.0" encoding="UTF-8" standalone="yes"?>
<Relationships xmlns="http://schemas.openxmlformats.org/package/2006/relationships"><Relationship Id="rId8" Type="http://schemas.microsoft.com/office/2007/relationships/diagramDrawing" Target="../diagrams/drawing44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44.xml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44.xml"/><Relationship Id="rId5" Type="http://schemas.openxmlformats.org/officeDocument/2006/relationships/diagramLayout" Target="../diagrams/layout44.xml"/><Relationship Id="rId10" Type="http://schemas.openxmlformats.org/officeDocument/2006/relationships/slide" Target="slide3.xml"/><Relationship Id="rId4" Type="http://schemas.openxmlformats.org/officeDocument/2006/relationships/diagramData" Target="../diagrams/data44.xml"/><Relationship Id="rId9" Type="http://schemas.openxmlformats.org/officeDocument/2006/relationships/image" Target="../media/image4.png"/></Relationships>
</file>

<file path=ppt/slides/_rels/slide46.xml.rels><?xml version="1.0" encoding="UTF-8" standalone="yes"?>
<Relationships xmlns="http://schemas.openxmlformats.org/package/2006/relationships"><Relationship Id="rId8" Type="http://schemas.microsoft.com/office/2007/relationships/diagramDrawing" Target="../diagrams/drawing45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45.xml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45.xml"/><Relationship Id="rId5" Type="http://schemas.openxmlformats.org/officeDocument/2006/relationships/diagramLayout" Target="../diagrams/layout45.xml"/><Relationship Id="rId10" Type="http://schemas.openxmlformats.org/officeDocument/2006/relationships/slide" Target="slide3.xml"/><Relationship Id="rId4" Type="http://schemas.openxmlformats.org/officeDocument/2006/relationships/diagramData" Target="../diagrams/data45.xml"/><Relationship Id="rId9" Type="http://schemas.openxmlformats.org/officeDocument/2006/relationships/image" Target="../media/image4.png"/></Relationships>
</file>

<file path=ppt/slides/_rels/slide47.xml.rels><?xml version="1.0" encoding="UTF-8" standalone="yes"?>
<Relationships xmlns="http://schemas.openxmlformats.org/package/2006/relationships"><Relationship Id="rId8" Type="http://schemas.microsoft.com/office/2007/relationships/diagramDrawing" Target="../diagrams/drawing46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46.xml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46.xml"/><Relationship Id="rId5" Type="http://schemas.openxmlformats.org/officeDocument/2006/relationships/diagramLayout" Target="../diagrams/layout46.xml"/><Relationship Id="rId10" Type="http://schemas.openxmlformats.org/officeDocument/2006/relationships/slide" Target="slide3.xml"/><Relationship Id="rId4" Type="http://schemas.openxmlformats.org/officeDocument/2006/relationships/diagramData" Target="../diagrams/data46.xml"/><Relationship Id="rId9" Type="http://schemas.openxmlformats.org/officeDocument/2006/relationships/image" Target="../media/image4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47.xml"/><Relationship Id="rId3" Type="http://schemas.openxmlformats.org/officeDocument/2006/relationships/slide" Target="slide51.xml"/><Relationship Id="rId7" Type="http://schemas.openxmlformats.org/officeDocument/2006/relationships/diagramLayout" Target="../diagrams/layout47.xml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Relationship Id="rId6" Type="http://schemas.openxmlformats.org/officeDocument/2006/relationships/diagramData" Target="../diagrams/data47.xml"/><Relationship Id="rId11" Type="http://schemas.openxmlformats.org/officeDocument/2006/relationships/slide" Target="slide49.xml"/><Relationship Id="rId5" Type="http://schemas.openxmlformats.org/officeDocument/2006/relationships/image" Target="../media/image1.jpeg"/><Relationship Id="rId10" Type="http://schemas.microsoft.com/office/2007/relationships/diagramDrawing" Target="../diagrams/drawing47.xml"/><Relationship Id="rId4" Type="http://schemas.openxmlformats.org/officeDocument/2006/relationships/slide" Target="slide50.xml"/><Relationship Id="rId9" Type="http://schemas.openxmlformats.org/officeDocument/2006/relationships/diagramColors" Target="../diagrams/colors47.xml"/></Relationships>
</file>

<file path=ppt/slides/_rels/slide49.xml.rels><?xml version="1.0" encoding="UTF-8" standalone="yes"?>
<Relationships xmlns="http://schemas.openxmlformats.org/package/2006/relationships"><Relationship Id="rId8" Type="http://schemas.microsoft.com/office/2007/relationships/diagramDrawing" Target="../diagrams/drawing48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48.xml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48.xml"/><Relationship Id="rId5" Type="http://schemas.openxmlformats.org/officeDocument/2006/relationships/diagramLayout" Target="../diagrams/layout48.xml"/><Relationship Id="rId4" Type="http://schemas.openxmlformats.org/officeDocument/2006/relationships/diagramData" Target="../diagrams/data48.xml"/><Relationship Id="rId9" Type="http://schemas.openxmlformats.org/officeDocument/2006/relationships/slide" Target="slide52.xml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diagramDrawing" Target="../diagrams/drawing4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4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4.xml"/><Relationship Id="rId5" Type="http://schemas.openxmlformats.org/officeDocument/2006/relationships/diagramLayout" Target="../diagrams/layout4.xml"/><Relationship Id="rId4" Type="http://schemas.openxmlformats.org/officeDocument/2006/relationships/diagramData" Target="../diagrams/data4.xml"/><Relationship Id="rId9" Type="http://schemas.openxmlformats.org/officeDocument/2006/relationships/slide" Target="slide8.xml"/></Relationships>
</file>

<file path=ppt/slides/_rels/slide50.xml.rels><?xml version="1.0" encoding="UTF-8" standalone="yes"?>
<Relationships xmlns="http://schemas.openxmlformats.org/package/2006/relationships"><Relationship Id="rId8" Type="http://schemas.microsoft.com/office/2007/relationships/diagramDrawing" Target="../diagrams/drawing49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49.xml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49.xml"/><Relationship Id="rId5" Type="http://schemas.openxmlformats.org/officeDocument/2006/relationships/diagramLayout" Target="../diagrams/layout49.xml"/><Relationship Id="rId4" Type="http://schemas.openxmlformats.org/officeDocument/2006/relationships/diagramData" Target="../diagrams/data49.xml"/><Relationship Id="rId9" Type="http://schemas.openxmlformats.org/officeDocument/2006/relationships/slide" Target="slide52.xml"/></Relationships>
</file>

<file path=ppt/slides/_rels/slide51.xml.rels><?xml version="1.0" encoding="UTF-8" standalone="yes"?>
<Relationships xmlns="http://schemas.openxmlformats.org/package/2006/relationships"><Relationship Id="rId8" Type="http://schemas.microsoft.com/office/2007/relationships/diagramDrawing" Target="../diagrams/drawing50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50.xml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50.xml"/><Relationship Id="rId5" Type="http://schemas.openxmlformats.org/officeDocument/2006/relationships/diagramLayout" Target="../diagrams/layout50.xml"/><Relationship Id="rId4" Type="http://schemas.openxmlformats.org/officeDocument/2006/relationships/diagramData" Target="../diagrams/data50.xml"/><Relationship Id="rId9" Type="http://schemas.openxmlformats.org/officeDocument/2006/relationships/slide" Target="slide52.xml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51.xml"/><Relationship Id="rId3" Type="http://schemas.openxmlformats.org/officeDocument/2006/relationships/slide" Target="slide55.xml"/><Relationship Id="rId7" Type="http://schemas.openxmlformats.org/officeDocument/2006/relationships/diagramLayout" Target="../diagrams/layout51.xml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Relationship Id="rId6" Type="http://schemas.openxmlformats.org/officeDocument/2006/relationships/diagramData" Target="../diagrams/data51.xml"/><Relationship Id="rId11" Type="http://schemas.openxmlformats.org/officeDocument/2006/relationships/slide" Target="slide53.xml"/><Relationship Id="rId5" Type="http://schemas.openxmlformats.org/officeDocument/2006/relationships/image" Target="../media/image1.jpeg"/><Relationship Id="rId10" Type="http://schemas.microsoft.com/office/2007/relationships/diagramDrawing" Target="../diagrams/drawing51.xml"/><Relationship Id="rId4" Type="http://schemas.openxmlformats.org/officeDocument/2006/relationships/slide" Target="slide54.xml"/><Relationship Id="rId9" Type="http://schemas.openxmlformats.org/officeDocument/2006/relationships/diagramColors" Target="../diagrams/colors51.xml"/></Relationships>
</file>

<file path=ppt/slides/_rels/slide53.xml.rels><?xml version="1.0" encoding="UTF-8" standalone="yes"?>
<Relationships xmlns="http://schemas.openxmlformats.org/package/2006/relationships"><Relationship Id="rId8" Type="http://schemas.microsoft.com/office/2007/relationships/diagramDrawing" Target="../diagrams/drawing52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52.xml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52.xml"/><Relationship Id="rId5" Type="http://schemas.openxmlformats.org/officeDocument/2006/relationships/diagramLayout" Target="../diagrams/layout52.xml"/><Relationship Id="rId4" Type="http://schemas.openxmlformats.org/officeDocument/2006/relationships/diagramData" Target="../diagrams/data52.xml"/><Relationship Id="rId9" Type="http://schemas.openxmlformats.org/officeDocument/2006/relationships/slide" Target="slide59.xml"/></Relationships>
</file>

<file path=ppt/slides/_rels/slide54.xml.rels><?xml version="1.0" encoding="UTF-8" standalone="yes"?>
<Relationships xmlns="http://schemas.openxmlformats.org/package/2006/relationships"><Relationship Id="rId8" Type="http://schemas.microsoft.com/office/2007/relationships/diagramDrawing" Target="../diagrams/drawing53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53.xml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53.xml"/><Relationship Id="rId5" Type="http://schemas.openxmlformats.org/officeDocument/2006/relationships/diagramLayout" Target="../diagrams/layout53.xml"/><Relationship Id="rId4" Type="http://schemas.openxmlformats.org/officeDocument/2006/relationships/diagramData" Target="../diagrams/data53.xml"/><Relationship Id="rId9" Type="http://schemas.openxmlformats.org/officeDocument/2006/relationships/slide" Target="slide59.xml"/></Relationships>
</file>

<file path=ppt/slides/_rels/slide55.xml.rels><?xml version="1.0" encoding="UTF-8" standalone="yes"?>
<Relationships xmlns="http://schemas.openxmlformats.org/package/2006/relationships"><Relationship Id="rId8" Type="http://schemas.microsoft.com/office/2007/relationships/diagramDrawing" Target="../diagrams/drawing54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54.xml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54.xml"/><Relationship Id="rId5" Type="http://schemas.openxmlformats.org/officeDocument/2006/relationships/diagramLayout" Target="../diagrams/layout54.xml"/><Relationship Id="rId4" Type="http://schemas.openxmlformats.org/officeDocument/2006/relationships/diagramData" Target="../diagrams/data54.xml"/><Relationship Id="rId9" Type="http://schemas.openxmlformats.org/officeDocument/2006/relationships/slide" Target="slide59.xml"/></Relationships>
</file>

<file path=ppt/slides/_rels/slide56.xml.rels><?xml version="1.0" encoding="UTF-8" standalone="yes"?>
<Relationships xmlns="http://schemas.openxmlformats.org/package/2006/relationships"><Relationship Id="rId8" Type="http://schemas.microsoft.com/office/2007/relationships/diagramDrawing" Target="../diagrams/drawing55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55.xml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55.xml"/><Relationship Id="rId5" Type="http://schemas.openxmlformats.org/officeDocument/2006/relationships/diagramLayout" Target="../diagrams/layout55.xml"/><Relationship Id="rId4" Type="http://schemas.openxmlformats.org/officeDocument/2006/relationships/diagramData" Target="../diagrams/data55.xml"/><Relationship Id="rId9" Type="http://schemas.openxmlformats.org/officeDocument/2006/relationships/slide" Target="slide3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56.xml"/><Relationship Id="rId3" Type="http://schemas.openxmlformats.org/officeDocument/2006/relationships/slide" Target="slide3.xml"/><Relationship Id="rId7" Type="http://schemas.openxmlformats.org/officeDocument/2006/relationships/diagramQuickStyle" Target="../diagrams/quickStyle56.xml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56.xml"/><Relationship Id="rId5" Type="http://schemas.openxmlformats.org/officeDocument/2006/relationships/diagramData" Target="../diagrams/data56.xml"/><Relationship Id="rId4" Type="http://schemas.openxmlformats.org/officeDocument/2006/relationships/image" Target="../media/image1.jpeg"/><Relationship Id="rId9" Type="http://schemas.microsoft.com/office/2007/relationships/diagramDrawing" Target="../diagrams/drawing56.xm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57.xml"/><Relationship Id="rId3" Type="http://schemas.openxmlformats.org/officeDocument/2006/relationships/slide" Target="slide3.xml"/><Relationship Id="rId7" Type="http://schemas.openxmlformats.org/officeDocument/2006/relationships/diagramQuickStyle" Target="../diagrams/quickStyle57.xml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Relationship Id="rId6" Type="http://schemas.openxmlformats.org/officeDocument/2006/relationships/diagramLayout" Target="../diagrams/layout57.xml"/><Relationship Id="rId5" Type="http://schemas.openxmlformats.org/officeDocument/2006/relationships/diagramData" Target="../diagrams/data57.xml"/><Relationship Id="rId4" Type="http://schemas.openxmlformats.org/officeDocument/2006/relationships/image" Target="../media/image1.jpeg"/><Relationship Id="rId9" Type="http://schemas.microsoft.com/office/2007/relationships/diagramDrawing" Target="../diagrams/drawing57.xml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58.xml"/><Relationship Id="rId3" Type="http://schemas.openxmlformats.org/officeDocument/2006/relationships/slide" Target="slide62.xml"/><Relationship Id="rId7" Type="http://schemas.openxmlformats.org/officeDocument/2006/relationships/diagramLayout" Target="../diagrams/layout58.xml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Relationship Id="rId6" Type="http://schemas.openxmlformats.org/officeDocument/2006/relationships/diagramData" Target="../diagrams/data58.xml"/><Relationship Id="rId11" Type="http://schemas.openxmlformats.org/officeDocument/2006/relationships/slide" Target="slide60.xml"/><Relationship Id="rId5" Type="http://schemas.openxmlformats.org/officeDocument/2006/relationships/image" Target="../media/image1.jpeg"/><Relationship Id="rId10" Type="http://schemas.microsoft.com/office/2007/relationships/diagramDrawing" Target="../diagrams/drawing58.xml"/><Relationship Id="rId4" Type="http://schemas.openxmlformats.org/officeDocument/2006/relationships/slide" Target="slide61.xml"/><Relationship Id="rId9" Type="http://schemas.openxmlformats.org/officeDocument/2006/relationships/diagramColors" Target="../diagrams/colors58.xml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diagramDrawing" Target="../diagrams/drawing5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5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5.xml"/><Relationship Id="rId5" Type="http://schemas.openxmlformats.org/officeDocument/2006/relationships/diagramLayout" Target="../diagrams/layout5.xml"/><Relationship Id="rId4" Type="http://schemas.openxmlformats.org/officeDocument/2006/relationships/diagramData" Target="../diagrams/data5.xml"/><Relationship Id="rId9" Type="http://schemas.openxmlformats.org/officeDocument/2006/relationships/slide" Target="slide8.xml"/></Relationships>
</file>

<file path=ppt/slides/_rels/slide60.xml.rels><?xml version="1.0" encoding="UTF-8" standalone="yes"?>
<Relationships xmlns="http://schemas.openxmlformats.org/package/2006/relationships"><Relationship Id="rId8" Type="http://schemas.microsoft.com/office/2007/relationships/diagramDrawing" Target="../diagrams/drawing59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59.xml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59.xml"/><Relationship Id="rId5" Type="http://schemas.openxmlformats.org/officeDocument/2006/relationships/diagramLayout" Target="../diagrams/layout59.xml"/><Relationship Id="rId4" Type="http://schemas.openxmlformats.org/officeDocument/2006/relationships/diagramData" Target="../diagrams/data59.xml"/><Relationship Id="rId9" Type="http://schemas.openxmlformats.org/officeDocument/2006/relationships/slide" Target="slide63.xml"/></Relationships>
</file>

<file path=ppt/slides/_rels/slide61.xml.rels><?xml version="1.0" encoding="UTF-8" standalone="yes"?>
<Relationships xmlns="http://schemas.openxmlformats.org/package/2006/relationships"><Relationship Id="rId8" Type="http://schemas.microsoft.com/office/2007/relationships/diagramDrawing" Target="../diagrams/drawing60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60.xml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60.xml"/><Relationship Id="rId5" Type="http://schemas.openxmlformats.org/officeDocument/2006/relationships/diagramLayout" Target="../diagrams/layout60.xml"/><Relationship Id="rId4" Type="http://schemas.openxmlformats.org/officeDocument/2006/relationships/diagramData" Target="../diagrams/data60.xml"/><Relationship Id="rId9" Type="http://schemas.openxmlformats.org/officeDocument/2006/relationships/slide" Target="slide63.xml"/></Relationships>
</file>

<file path=ppt/slides/_rels/slide62.xml.rels><?xml version="1.0" encoding="UTF-8" standalone="yes"?>
<Relationships xmlns="http://schemas.openxmlformats.org/package/2006/relationships"><Relationship Id="rId8" Type="http://schemas.microsoft.com/office/2007/relationships/diagramDrawing" Target="../diagrams/drawing61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61.xml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61.xml"/><Relationship Id="rId5" Type="http://schemas.openxmlformats.org/officeDocument/2006/relationships/diagramLayout" Target="../diagrams/layout61.xml"/><Relationship Id="rId4" Type="http://schemas.openxmlformats.org/officeDocument/2006/relationships/diagramData" Target="../diagrams/data61.xml"/><Relationship Id="rId9" Type="http://schemas.openxmlformats.org/officeDocument/2006/relationships/slide" Target="slide63.xm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62.xml"/><Relationship Id="rId3" Type="http://schemas.openxmlformats.org/officeDocument/2006/relationships/slide" Target="slide66.xml"/><Relationship Id="rId7" Type="http://schemas.openxmlformats.org/officeDocument/2006/relationships/diagramLayout" Target="../diagrams/layout62.xml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Relationship Id="rId6" Type="http://schemas.openxmlformats.org/officeDocument/2006/relationships/diagramData" Target="../diagrams/data62.xml"/><Relationship Id="rId11" Type="http://schemas.openxmlformats.org/officeDocument/2006/relationships/slide" Target="slide64.xml"/><Relationship Id="rId5" Type="http://schemas.openxmlformats.org/officeDocument/2006/relationships/image" Target="../media/image1.jpeg"/><Relationship Id="rId10" Type="http://schemas.microsoft.com/office/2007/relationships/diagramDrawing" Target="../diagrams/drawing62.xml"/><Relationship Id="rId4" Type="http://schemas.openxmlformats.org/officeDocument/2006/relationships/slide" Target="slide65.xml"/><Relationship Id="rId9" Type="http://schemas.openxmlformats.org/officeDocument/2006/relationships/diagramColors" Target="../diagrams/colors62.xml"/></Relationships>
</file>

<file path=ppt/slides/_rels/slide64.xml.rels><?xml version="1.0" encoding="UTF-8" standalone="yes"?>
<Relationships xmlns="http://schemas.openxmlformats.org/package/2006/relationships"><Relationship Id="rId8" Type="http://schemas.microsoft.com/office/2007/relationships/diagramDrawing" Target="../diagrams/drawing63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63.xml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63.xml"/><Relationship Id="rId5" Type="http://schemas.openxmlformats.org/officeDocument/2006/relationships/diagramLayout" Target="../diagrams/layout63.xml"/><Relationship Id="rId4" Type="http://schemas.openxmlformats.org/officeDocument/2006/relationships/diagramData" Target="../diagrams/data63.xml"/><Relationship Id="rId9" Type="http://schemas.openxmlformats.org/officeDocument/2006/relationships/slide" Target="slide3.xml"/></Relationships>
</file>

<file path=ppt/slides/_rels/slide65.xml.rels><?xml version="1.0" encoding="UTF-8" standalone="yes"?>
<Relationships xmlns="http://schemas.openxmlformats.org/package/2006/relationships"><Relationship Id="rId8" Type="http://schemas.microsoft.com/office/2007/relationships/diagramDrawing" Target="../diagrams/drawing64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64.xml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64.xml"/><Relationship Id="rId5" Type="http://schemas.openxmlformats.org/officeDocument/2006/relationships/diagramLayout" Target="../diagrams/layout64.xml"/><Relationship Id="rId4" Type="http://schemas.openxmlformats.org/officeDocument/2006/relationships/diagramData" Target="../diagrams/data64.xml"/><Relationship Id="rId9" Type="http://schemas.openxmlformats.org/officeDocument/2006/relationships/slide" Target="slide3.xml"/></Relationships>
</file>

<file path=ppt/slides/_rels/slide66.xml.rels><?xml version="1.0" encoding="UTF-8" standalone="yes"?>
<Relationships xmlns="http://schemas.openxmlformats.org/package/2006/relationships"><Relationship Id="rId8" Type="http://schemas.microsoft.com/office/2007/relationships/diagramDrawing" Target="../diagrams/drawing65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65.xml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65.xml"/><Relationship Id="rId5" Type="http://schemas.openxmlformats.org/officeDocument/2006/relationships/diagramLayout" Target="../diagrams/layout65.xml"/><Relationship Id="rId4" Type="http://schemas.openxmlformats.org/officeDocument/2006/relationships/diagramData" Target="../diagrams/data65.xml"/><Relationship Id="rId9" Type="http://schemas.openxmlformats.org/officeDocument/2006/relationships/slide" Target="slide3.xml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66.xml"/><Relationship Id="rId3" Type="http://schemas.openxmlformats.org/officeDocument/2006/relationships/slide" Target="slide70.xml"/><Relationship Id="rId7" Type="http://schemas.openxmlformats.org/officeDocument/2006/relationships/diagramLayout" Target="../diagrams/layout66.xml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.xml"/><Relationship Id="rId6" Type="http://schemas.openxmlformats.org/officeDocument/2006/relationships/diagramData" Target="../diagrams/data66.xml"/><Relationship Id="rId11" Type="http://schemas.openxmlformats.org/officeDocument/2006/relationships/slide" Target="slide68.xml"/><Relationship Id="rId5" Type="http://schemas.openxmlformats.org/officeDocument/2006/relationships/image" Target="../media/image1.jpeg"/><Relationship Id="rId10" Type="http://schemas.microsoft.com/office/2007/relationships/diagramDrawing" Target="../diagrams/drawing66.xml"/><Relationship Id="rId4" Type="http://schemas.openxmlformats.org/officeDocument/2006/relationships/slide" Target="slide69.xml"/><Relationship Id="rId9" Type="http://schemas.openxmlformats.org/officeDocument/2006/relationships/diagramColors" Target="../diagrams/colors66.xml"/></Relationships>
</file>

<file path=ppt/slides/_rels/slide68.xml.rels><?xml version="1.0" encoding="UTF-8" standalone="yes"?>
<Relationships xmlns="http://schemas.openxmlformats.org/package/2006/relationships"><Relationship Id="rId8" Type="http://schemas.microsoft.com/office/2007/relationships/diagramDrawing" Target="../diagrams/drawing67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67.xml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67.xml"/><Relationship Id="rId5" Type="http://schemas.openxmlformats.org/officeDocument/2006/relationships/diagramLayout" Target="../diagrams/layout67.xml"/><Relationship Id="rId4" Type="http://schemas.openxmlformats.org/officeDocument/2006/relationships/diagramData" Target="../diagrams/data67.xml"/><Relationship Id="rId9" Type="http://schemas.openxmlformats.org/officeDocument/2006/relationships/slide" Target="slide71.xml"/></Relationships>
</file>

<file path=ppt/slides/_rels/slide69.xml.rels><?xml version="1.0" encoding="UTF-8" standalone="yes"?>
<Relationships xmlns="http://schemas.openxmlformats.org/package/2006/relationships"><Relationship Id="rId8" Type="http://schemas.microsoft.com/office/2007/relationships/diagramDrawing" Target="../diagrams/drawing68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68.xml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68.xml"/><Relationship Id="rId5" Type="http://schemas.openxmlformats.org/officeDocument/2006/relationships/diagramLayout" Target="../diagrams/layout68.xml"/><Relationship Id="rId4" Type="http://schemas.openxmlformats.org/officeDocument/2006/relationships/diagramData" Target="../diagrams/data68.xml"/><Relationship Id="rId9" Type="http://schemas.openxmlformats.org/officeDocument/2006/relationships/slide" Target="slide71.xml"/></Relationships>
</file>

<file path=ppt/slides/_rels/slide7.xml.rels><?xml version="1.0" encoding="UTF-8" standalone="yes"?>
<Relationships xmlns="http://schemas.openxmlformats.org/package/2006/relationships"><Relationship Id="rId8" Type="http://schemas.microsoft.com/office/2007/relationships/diagramDrawing" Target="../diagrams/drawing6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6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6.xml"/><Relationship Id="rId5" Type="http://schemas.openxmlformats.org/officeDocument/2006/relationships/diagramLayout" Target="../diagrams/layout6.xml"/><Relationship Id="rId4" Type="http://schemas.openxmlformats.org/officeDocument/2006/relationships/diagramData" Target="../diagrams/data6.xml"/><Relationship Id="rId9" Type="http://schemas.openxmlformats.org/officeDocument/2006/relationships/slide" Target="slide8.xml"/></Relationships>
</file>

<file path=ppt/slides/_rels/slide70.xml.rels><?xml version="1.0" encoding="UTF-8" standalone="yes"?>
<Relationships xmlns="http://schemas.openxmlformats.org/package/2006/relationships"><Relationship Id="rId8" Type="http://schemas.microsoft.com/office/2007/relationships/diagramDrawing" Target="../diagrams/drawing69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69.xml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69.xml"/><Relationship Id="rId5" Type="http://schemas.openxmlformats.org/officeDocument/2006/relationships/diagramLayout" Target="../diagrams/layout69.xml"/><Relationship Id="rId4" Type="http://schemas.openxmlformats.org/officeDocument/2006/relationships/diagramData" Target="../diagrams/data69.xml"/><Relationship Id="rId9" Type="http://schemas.openxmlformats.org/officeDocument/2006/relationships/slide" Target="slide71.xml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70.xml"/><Relationship Id="rId3" Type="http://schemas.openxmlformats.org/officeDocument/2006/relationships/slide" Target="slide74.xml"/><Relationship Id="rId7" Type="http://schemas.openxmlformats.org/officeDocument/2006/relationships/diagramLayout" Target="../diagrams/layout70.xml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Relationship Id="rId6" Type="http://schemas.openxmlformats.org/officeDocument/2006/relationships/diagramData" Target="../diagrams/data70.xml"/><Relationship Id="rId11" Type="http://schemas.openxmlformats.org/officeDocument/2006/relationships/slide" Target="slide72.xml"/><Relationship Id="rId5" Type="http://schemas.openxmlformats.org/officeDocument/2006/relationships/image" Target="../media/image1.jpeg"/><Relationship Id="rId10" Type="http://schemas.microsoft.com/office/2007/relationships/diagramDrawing" Target="../diagrams/drawing70.xml"/><Relationship Id="rId4" Type="http://schemas.openxmlformats.org/officeDocument/2006/relationships/slide" Target="slide73.xml"/><Relationship Id="rId9" Type="http://schemas.openxmlformats.org/officeDocument/2006/relationships/diagramColors" Target="../diagrams/colors70.xml"/></Relationships>
</file>

<file path=ppt/slides/_rels/slide72.xml.rels><?xml version="1.0" encoding="UTF-8" standalone="yes"?>
<Relationships xmlns="http://schemas.openxmlformats.org/package/2006/relationships"><Relationship Id="rId8" Type="http://schemas.microsoft.com/office/2007/relationships/diagramDrawing" Target="../diagrams/drawing71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71.xml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71.xml"/><Relationship Id="rId5" Type="http://schemas.openxmlformats.org/officeDocument/2006/relationships/diagramLayout" Target="../diagrams/layout71.xml"/><Relationship Id="rId4" Type="http://schemas.openxmlformats.org/officeDocument/2006/relationships/diagramData" Target="../diagrams/data71.xml"/><Relationship Id="rId9" Type="http://schemas.openxmlformats.org/officeDocument/2006/relationships/slide" Target="slide75.xml"/></Relationships>
</file>

<file path=ppt/slides/_rels/slide73.xml.rels><?xml version="1.0" encoding="UTF-8" standalone="yes"?>
<Relationships xmlns="http://schemas.openxmlformats.org/package/2006/relationships"><Relationship Id="rId8" Type="http://schemas.microsoft.com/office/2007/relationships/diagramDrawing" Target="../diagrams/drawing72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72.xml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72.xml"/><Relationship Id="rId5" Type="http://schemas.openxmlformats.org/officeDocument/2006/relationships/diagramLayout" Target="../diagrams/layout72.xml"/><Relationship Id="rId4" Type="http://schemas.openxmlformats.org/officeDocument/2006/relationships/diagramData" Target="../diagrams/data72.xml"/><Relationship Id="rId9" Type="http://schemas.openxmlformats.org/officeDocument/2006/relationships/slide" Target="slide75.xml"/></Relationships>
</file>

<file path=ppt/slides/_rels/slide74.xml.rels><?xml version="1.0" encoding="UTF-8" standalone="yes"?>
<Relationships xmlns="http://schemas.openxmlformats.org/package/2006/relationships"><Relationship Id="rId8" Type="http://schemas.microsoft.com/office/2007/relationships/diagramDrawing" Target="../diagrams/drawing73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73.xml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73.xml"/><Relationship Id="rId5" Type="http://schemas.openxmlformats.org/officeDocument/2006/relationships/diagramLayout" Target="../diagrams/layout73.xml"/><Relationship Id="rId4" Type="http://schemas.openxmlformats.org/officeDocument/2006/relationships/diagramData" Target="../diagrams/data73.xml"/><Relationship Id="rId9" Type="http://schemas.openxmlformats.org/officeDocument/2006/relationships/slide" Target="slide75.xml"/></Relationships>
</file>

<file path=ppt/slides/_rels/slide75.xml.rels><?xml version="1.0" encoding="UTF-8" standalone="yes"?>
<Relationships xmlns="http://schemas.openxmlformats.org/package/2006/relationships"><Relationship Id="rId8" Type="http://schemas.microsoft.com/office/2007/relationships/diagramDrawing" Target="../diagrams/drawing74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74.xml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74.xml"/><Relationship Id="rId5" Type="http://schemas.openxmlformats.org/officeDocument/2006/relationships/diagramLayout" Target="../diagrams/layout74.xml"/><Relationship Id="rId4" Type="http://schemas.openxmlformats.org/officeDocument/2006/relationships/diagramData" Target="../diagrams/data74.xml"/></Relationships>
</file>

<file path=ppt/slides/_rels/slide76.xml.rels><?xml version="1.0" encoding="UTF-8" standalone="yes"?>
<Relationships xmlns="http://schemas.openxmlformats.org/package/2006/relationships"><Relationship Id="rId8" Type="http://schemas.microsoft.com/office/2007/relationships/diagramDrawing" Target="../diagrams/drawing75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75.xml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75.xml"/><Relationship Id="rId5" Type="http://schemas.openxmlformats.org/officeDocument/2006/relationships/diagramLayout" Target="../diagrams/layout75.xml"/><Relationship Id="rId4" Type="http://schemas.openxmlformats.org/officeDocument/2006/relationships/diagramData" Target="../diagrams/data75.xml"/><Relationship Id="rId9" Type="http://schemas.openxmlformats.org/officeDocument/2006/relationships/slide" Target="slide79.xml"/></Relationships>
</file>

<file path=ppt/slides/_rels/slide77.xml.rels><?xml version="1.0" encoding="UTF-8" standalone="yes"?>
<Relationships xmlns="http://schemas.openxmlformats.org/package/2006/relationships"><Relationship Id="rId8" Type="http://schemas.microsoft.com/office/2007/relationships/diagramDrawing" Target="../diagrams/drawing76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76.xml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76.xml"/><Relationship Id="rId5" Type="http://schemas.openxmlformats.org/officeDocument/2006/relationships/diagramLayout" Target="../diagrams/layout76.xml"/><Relationship Id="rId4" Type="http://schemas.openxmlformats.org/officeDocument/2006/relationships/diagramData" Target="../diagrams/data76.xml"/><Relationship Id="rId9" Type="http://schemas.openxmlformats.org/officeDocument/2006/relationships/slide" Target="slide79.xml"/></Relationships>
</file>

<file path=ppt/slides/_rels/slide78.xml.rels><?xml version="1.0" encoding="UTF-8" standalone="yes"?>
<Relationships xmlns="http://schemas.openxmlformats.org/package/2006/relationships"><Relationship Id="rId8" Type="http://schemas.microsoft.com/office/2007/relationships/diagramDrawing" Target="../diagrams/drawing77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77.xml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77.xml"/><Relationship Id="rId5" Type="http://schemas.openxmlformats.org/officeDocument/2006/relationships/diagramLayout" Target="../diagrams/layout77.xml"/><Relationship Id="rId4" Type="http://schemas.openxmlformats.org/officeDocument/2006/relationships/diagramData" Target="../diagrams/data77.xml"/><Relationship Id="rId9" Type="http://schemas.openxmlformats.org/officeDocument/2006/relationships/slide" Target="slide79.xml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78.xml"/><Relationship Id="rId3" Type="http://schemas.openxmlformats.org/officeDocument/2006/relationships/slide" Target="slide82.xml"/><Relationship Id="rId7" Type="http://schemas.openxmlformats.org/officeDocument/2006/relationships/diagramLayout" Target="../diagrams/layout78.xml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.xml"/><Relationship Id="rId6" Type="http://schemas.openxmlformats.org/officeDocument/2006/relationships/diagramData" Target="../diagrams/data78.xml"/><Relationship Id="rId11" Type="http://schemas.openxmlformats.org/officeDocument/2006/relationships/slide" Target="slide80.xml"/><Relationship Id="rId5" Type="http://schemas.openxmlformats.org/officeDocument/2006/relationships/image" Target="../media/image1.jpeg"/><Relationship Id="rId10" Type="http://schemas.microsoft.com/office/2007/relationships/diagramDrawing" Target="../diagrams/drawing78.xml"/><Relationship Id="rId4" Type="http://schemas.openxmlformats.org/officeDocument/2006/relationships/slide" Target="slide81.xml"/><Relationship Id="rId9" Type="http://schemas.openxmlformats.org/officeDocument/2006/relationships/diagramColors" Target="../diagrams/colors78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7.xml"/><Relationship Id="rId3" Type="http://schemas.openxmlformats.org/officeDocument/2006/relationships/slide" Target="slide9.xml"/><Relationship Id="rId7" Type="http://schemas.openxmlformats.org/officeDocument/2006/relationships/diagramData" Target="../diagrams/data7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.jpeg"/><Relationship Id="rId11" Type="http://schemas.microsoft.com/office/2007/relationships/diagramDrawing" Target="../diagrams/drawing7.xml"/><Relationship Id="rId5" Type="http://schemas.openxmlformats.org/officeDocument/2006/relationships/slide" Target="slide10.xml"/><Relationship Id="rId10" Type="http://schemas.openxmlformats.org/officeDocument/2006/relationships/diagramColors" Target="../diagrams/colors7.xml"/><Relationship Id="rId4" Type="http://schemas.openxmlformats.org/officeDocument/2006/relationships/slide" Target="slide11.xml"/><Relationship Id="rId9" Type="http://schemas.openxmlformats.org/officeDocument/2006/relationships/diagramQuickStyle" Target="../diagrams/quickStyle7.xml"/></Relationships>
</file>

<file path=ppt/slides/_rels/slide80.xml.rels><?xml version="1.0" encoding="UTF-8" standalone="yes"?>
<Relationships xmlns="http://schemas.openxmlformats.org/package/2006/relationships"><Relationship Id="rId8" Type="http://schemas.microsoft.com/office/2007/relationships/diagramDrawing" Target="../diagrams/drawing79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79.xml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79.xml"/><Relationship Id="rId5" Type="http://schemas.openxmlformats.org/officeDocument/2006/relationships/diagramLayout" Target="../diagrams/layout79.xml"/><Relationship Id="rId4" Type="http://schemas.openxmlformats.org/officeDocument/2006/relationships/diagramData" Target="../diagrams/data79.xml"/><Relationship Id="rId9" Type="http://schemas.openxmlformats.org/officeDocument/2006/relationships/slide" Target="slide3.xml"/></Relationships>
</file>

<file path=ppt/slides/_rels/slide81.xml.rels><?xml version="1.0" encoding="UTF-8" standalone="yes"?>
<Relationships xmlns="http://schemas.openxmlformats.org/package/2006/relationships"><Relationship Id="rId8" Type="http://schemas.microsoft.com/office/2007/relationships/diagramDrawing" Target="../diagrams/drawing80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80.xml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80.xml"/><Relationship Id="rId5" Type="http://schemas.openxmlformats.org/officeDocument/2006/relationships/diagramLayout" Target="../diagrams/layout80.xml"/><Relationship Id="rId4" Type="http://schemas.openxmlformats.org/officeDocument/2006/relationships/diagramData" Target="../diagrams/data80.xml"/><Relationship Id="rId9" Type="http://schemas.openxmlformats.org/officeDocument/2006/relationships/slide" Target="slide3.xml"/></Relationships>
</file>

<file path=ppt/slides/_rels/slide82.xml.rels><?xml version="1.0" encoding="UTF-8" standalone="yes"?>
<Relationships xmlns="http://schemas.openxmlformats.org/package/2006/relationships"><Relationship Id="rId8" Type="http://schemas.microsoft.com/office/2007/relationships/diagramDrawing" Target="../diagrams/drawing81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81.xml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81.xml"/><Relationship Id="rId5" Type="http://schemas.openxmlformats.org/officeDocument/2006/relationships/diagramLayout" Target="../diagrams/layout81.xml"/><Relationship Id="rId4" Type="http://schemas.openxmlformats.org/officeDocument/2006/relationships/diagramData" Target="../diagrams/data81.xml"/><Relationship Id="rId9" Type="http://schemas.openxmlformats.org/officeDocument/2006/relationships/slide" Target="slide3.xml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82.xml"/><Relationship Id="rId3" Type="http://schemas.openxmlformats.org/officeDocument/2006/relationships/slide" Target="slide86.xml"/><Relationship Id="rId7" Type="http://schemas.openxmlformats.org/officeDocument/2006/relationships/diagramLayout" Target="../diagrams/layout82.xml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Relationship Id="rId6" Type="http://schemas.openxmlformats.org/officeDocument/2006/relationships/diagramData" Target="../diagrams/data82.xml"/><Relationship Id="rId11" Type="http://schemas.openxmlformats.org/officeDocument/2006/relationships/slide" Target="slide84.xml"/><Relationship Id="rId5" Type="http://schemas.openxmlformats.org/officeDocument/2006/relationships/image" Target="../media/image1.jpeg"/><Relationship Id="rId10" Type="http://schemas.microsoft.com/office/2007/relationships/diagramDrawing" Target="../diagrams/drawing82.xml"/><Relationship Id="rId4" Type="http://schemas.openxmlformats.org/officeDocument/2006/relationships/slide" Target="slide85.xml"/><Relationship Id="rId9" Type="http://schemas.openxmlformats.org/officeDocument/2006/relationships/diagramColors" Target="../diagrams/colors82.xml"/></Relationships>
</file>

<file path=ppt/slides/_rels/slide84.xml.rels><?xml version="1.0" encoding="UTF-8" standalone="yes"?>
<Relationships xmlns="http://schemas.openxmlformats.org/package/2006/relationships"><Relationship Id="rId8" Type="http://schemas.microsoft.com/office/2007/relationships/diagramDrawing" Target="../diagrams/drawing83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83.xml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83.xml"/><Relationship Id="rId5" Type="http://schemas.openxmlformats.org/officeDocument/2006/relationships/diagramLayout" Target="../diagrams/layout83.xml"/><Relationship Id="rId4" Type="http://schemas.openxmlformats.org/officeDocument/2006/relationships/diagramData" Target="../diagrams/data83.xml"/><Relationship Id="rId9" Type="http://schemas.openxmlformats.org/officeDocument/2006/relationships/slide" Target="slide87.xml"/></Relationships>
</file>

<file path=ppt/slides/_rels/slide85.xml.rels><?xml version="1.0" encoding="UTF-8" standalone="yes"?>
<Relationships xmlns="http://schemas.openxmlformats.org/package/2006/relationships"><Relationship Id="rId8" Type="http://schemas.microsoft.com/office/2007/relationships/diagramDrawing" Target="../diagrams/drawing84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84.xml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84.xml"/><Relationship Id="rId5" Type="http://schemas.openxmlformats.org/officeDocument/2006/relationships/diagramLayout" Target="../diagrams/layout84.xml"/><Relationship Id="rId4" Type="http://schemas.openxmlformats.org/officeDocument/2006/relationships/diagramData" Target="../diagrams/data84.xml"/><Relationship Id="rId9" Type="http://schemas.openxmlformats.org/officeDocument/2006/relationships/slide" Target="slide87.xml"/></Relationships>
</file>

<file path=ppt/slides/_rels/slide86.xml.rels><?xml version="1.0" encoding="UTF-8" standalone="yes"?>
<Relationships xmlns="http://schemas.openxmlformats.org/package/2006/relationships"><Relationship Id="rId8" Type="http://schemas.microsoft.com/office/2007/relationships/diagramDrawing" Target="../diagrams/drawing85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85.xml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85.xml"/><Relationship Id="rId5" Type="http://schemas.openxmlformats.org/officeDocument/2006/relationships/diagramLayout" Target="../diagrams/layout85.xml"/><Relationship Id="rId4" Type="http://schemas.openxmlformats.org/officeDocument/2006/relationships/diagramData" Target="../diagrams/data85.xml"/><Relationship Id="rId9" Type="http://schemas.openxmlformats.org/officeDocument/2006/relationships/slide" Target="slide87.xml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86.xml"/><Relationship Id="rId3" Type="http://schemas.openxmlformats.org/officeDocument/2006/relationships/slide" Target="slide90.xml"/><Relationship Id="rId7" Type="http://schemas.openxmlformats.org/officeDocument/2006/relationships/diagramLayout" Target="../diagrams/layout86.xml"/><Relationship Id="rId12" Type="http://schemas.openxmlformats.org/officeDocument/2006/relationships/image" Target="../media/image5.jpe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.xml"/><Relationship Id="rId6" Type="http://schemas.openxmlformats.org/officeDocument/2006/relationships/diagramData" Target="../diagrams/data86.xml"/><Relationship Id="rId11" Type="http://schemas.openxmlformats.org/officeDocument/2006/relationships/slide" Target="slide88.xml"/><Relationship Id="rId5" Type="http://schemas.openxmlformats.org/officeDocument/2006/relationships/image" Target="../media/image1.jpeg"/><Relationship Id="rId10" Type="http://schemas.microsoft.com/office/2007/relationships/diagramDrawing" Target="../diagrams/drawing86.xml"/><Relationship Id="rId4" Type="http://schemas.openxmlformats.org/officeDocument/2006/relationships/slide" Target="slide89.xml"/><Relationship Id="rId9" Type="http://schemas.openxmlformats.org/officeDocument/2006/relationships/diagramColors" Target="../diagrams/colors86.xml"/></Relationships>
</file>

<file path=ppt/slides/_rels/slide88.xml.rels><?xml version="1.0" encoding="UTF-8" standalone="yes"?>
<Relationships xmlns="http://schemas.openxmlformats.org/package/2006/relationships"><Relationship Id="rId8" Type="http://schemas.microsoft.com/office/2007/relationships/diagramDrawing" Target="../diagrams/drawing87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87.xml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87.xml"/><Relationship Id="rId5" Type="http://schemas.openxmlformats.org/officeDocument/2006/relationships/diagramLayout" Target="../diagrams/layout87.xml"/><Relationship Id="rId10" Type="http://schemas.openxmlformats.org/officeDocument/2006/relationships/image" Target="../media/image5.jpeg"/><Relationship Id="rId4" Type="http://schemas.openxmlformats.org/officeDocument/2006/relationships/diagramData" Target="../diagrams/data87.xml"/><Relationship Id="rId9" Type="http://schemas.openxmlformats.org/officeDocument/2006/relationships/slide" Target="slide91.xml"/></Relationships>
</file>

<file path=ppt/slides/_rels/slide89.xml.rels><?xml version="1.0" encoding="UTF-8" standalone="yes"?>
<Relationships xmlns="http://schemas.openxmlformats.org/package/2006/relationships"><Relationship Id="rId8" Type="http://schemas.microsoft.com/office/2007/relationships/diagramDrawing" Target="../diagrams/drawing88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88.xml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88.xml"/><Relationship Id="rId5" Type="http://schemas.openxmlformats.org/officeDocument/2006/relationships/diagramLayout" Target="../diagrams/layout88.xml"/><Relationship Id="rId10" Type="http://schemas.openxmlformats.org/officeDocument/2006/relationships/slide" Target="slide91.xml"/><Relationship Id="rId4" Type="http://schemas.openxmlformats.org/officeDocument/2006/relationships/diagramData" Target="../diagrams/data88.xml"/><Relationship Id="rId9" Type="http://schemas.openxmlformats.org/officeDocument/2006/relationships/image" Target="../media/image5.jpeg"/></Relationships>
</file>

<file path=ppt/slides/_rels/slide9.xml.rels><?xml version="1.0" encoding="UTF-8" standalone="yes"?>
<Relationships xmlns="http://schemas.openxmlformats.org/package/2006/relationships"><Relationship Id="rId8" Type="http://schemas.microsoft.com/office/2007/relationships/diagramDrawing" Target="../diagrams/drawing8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8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8.xml"/><Relationship Id="rId5" Type="http://schemas.openxmlformats.org/officeDocument/2006/relationships/diagramLayout" Target="../diagrams/layout8.xml"/><Relationship Id="rId4" Type="http://schemas.openxmlformats.org/officeDocument/2006/relationships/diagramData" Target="../diagrams/data8.xml"/><Relationship Id="rId9" Type="http://schemas.openxmlformats.org/officeDocument/2006/relationships/slide" Target="slide12.xml"/></Relationships>
</file>

<file path=ppt/slides/_rels/slide90.xml.rels><?xml version="1.0" encoding="UTF-8" standalone="yes"?>
<Relationships xmlns="http://schemas.openxmlformats.org/package/2006/relationships"><Relationship Id="rId8" Type="http://schemas.microsoft.com/office/2007/relationships/diagramDrawing" Target="../diagrams/drawing89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89.xml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89.xml"/><Relationship Id="rId5" Type="http://schemas.openxmlformats.org/officeDocument/2006/relationships/diagramLayout" Target="../diagrams/layout89.xml"/><Relationship Id="rId10" Type="http://schemas.openxmlformats.org/officeDocument/2006/relationships/slide" Target="slide91.xml"/><Relationship Id="rId4" Type="http://schemas.openxmlformats.org/officeDocument/2006/relationships/diagramData" Target="../diagrams/data89.xml"/><Relationship Id="rId9" Type="http://schemas.openxmlformats.org/officeDocument/2006/relationships/image" Target="../media/image5.jpeg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90.xml"/><Relationship Id="rId3" Type="http://schemas.openxmlformats.org/officeDocument/2006/relationships/slide" Target="slide94.xml"/><Relationship Id="rId7" Type="http://schemas.openxmlformats.org/officeDocument/2006/relationships/diagramLayout" Target="../diagrams/layout90.xml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.xml"/><Relationship Id="rId6" Type="http://schemas.openxmlformats.org/officeDocument/2006/relationships/diagramData" Target="../diagrams/data90.xml"/><Relationship Id="rId11" Type="http://schemas.openxmlformats.org/officeDocument/2006/relationships/slide" Target="slide92.xml"/><Relationship Id="rId5" Type="http://schemas.openxmlformats.org/officeDocument/2006/relationships/image" Target="../media/image1.jpeg"/><Relationship Id="rId10" Type="http://schemas.microsoft.com/office/2007/relationships/diagramDrawing" Target="../diagrams/drawing90.xml"/><Relationship Id="rId4" Type="http://schemas.openxmlformats.org/officeDocument/2006/relationships/slide" Target="slide93.xml"/><Relationship Id="rId9" Type="http://schemas.openxmlformats.org/officeDocument/2006/relationships/diagramColors" Target="../diagrams/colors90.xml"/></Relationships>
</file>

<file path=ppt/slides/_rels/slide92.xml.rels><?xml version="1.0" encoding="UTF-8" standalone="yes"?>
<Relationships xmlns="http://schemas.openxmlformats.org/package/2006/relationships"><Relationship Id="rId8" Type="http://schemas.microsoft.com/office/2007/relationships/diagramDrawing" Target="../diagrams/drawing91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91.xml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91.xml"/><Relationship Id="rId5" Type="http://schemas.openxmlformats.org/officeDocument/2006/relationships/diagramLayout" Target="../diagrams/layout91.xml"/><Relationship Id="rId4" Type="http://schemas.openxmlformats.org/officeDocument/2006/relationships/diagramData" Target="../diagrams/data91.xml"/><Relationship Id="rId9" Type="http://schemas.openxmlformats.org/officeDocument/2006/relationships/slide" Target="slide95.xml"/></Relationships>
</file>

<file path=ppt/slides/_rels/slide93.xml.rels><?xml version="1.0" encoding="UTF-8" standalone="yes"?>
<Relationships xmlns="http://schemas.openxmlformats.org/package/2006/relationships"><Relationship Id="rId8" Type="http://schemas.microsoft.com/office/2007/relationships/diagramDrawing" Target="../diagrams/drawing92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92.xml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92.xml"/><Relationship Id="rId5" Type="http://schemas.openxmlformats.org/officeDocument/2006/relationships/diagramLayout" Target="../diagrams/layout92.xml"/><Relationship Id="rId4" Type="http://schemas.openxmlformats.org/officeDocument/2006/relationships/diagramData" Target="../diagrams/data92.xml"/><Relationship Id="rId9" Type="http://schemas.openxmlformats.org/officeDocument/2006/relationships/slide" Target="slide95.xml"/></Relationships>
</file>

<file path=ppt/slides/_rels/slide94.xml.rels><?xml version="1.0" encoding="UTF-8" standalone="yes"?>
<Relationships xmlns="http://schemas.openxmlformats.org/package/2006/relationships"><Relationship Id="rId8" Type="http://schemas.microsoft.com/office/2007/relationships/diagramDrawing" Target="../diagrams/drawing93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93.xml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93.xml"/><Relationship Id="rId5" Type="http://schemas.openxmlformats.org/officeDocument/2006/relationships/diagramLayout" Target="../diagrams/layout93.xml"/><Relationship Id="rId4" Type="http://schemas.openxmlformats.org/officeDocument/2006/relationships/diagramData" Target="../diagrams/data93.xml"/><Relationship Id="rId9" Type="http://schemas.openxmlformats.org/officeDocument/2006/relationships/slide" Target="slide95.xml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94.xml"/><Relationship Id="rId3" Type="http://schemas.openxmlformats.org/officeDocument/2006/relationships/slide" Target="slide98.xml"/><Relationship Id="rId7" Type="http://schemas.openxmlformats.org/officeDocument/2006/relationships/diagramLayout" Target="../diagrams/layout94.xml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2.xml"/><Relationship Id="rId6" Type="http://schemas.openxmlformats.org/officeDocument/2006/relationships/diagramData" Target="../diagrams/data94.xml"/><Relationship Id="rId11" Type="http://schemas.openxmlformats.org/officeDocument/2006/relationships/slide" Target="slide96.xml"/><Relationship Id="rId5" Type="http://schemas.openxmlformats.org/officeDocument/2006/relationships/image" Target="../media/image1.jpeg"/><Relationship Id="rId10" Type="http://schemas.microsoft.com/office/2007/relationships/diagramDrawing" Target="../diagrams/drawing94.xml"/><Relationship Id="rId4" Type="http://schemas.openxmlformats.org/officeDocument/2006/relationships/slide" Target="slide97.xml"/><Relationship Id="rId9" Type="http://schemas.openxmlformats.org/officeDocument/2006/relationships/diagramColors" Target="../diagrams/colors94.xml"/></Relationships>
</file>

<file path=ppt/slides/_rels/slide96.xml.rels><?xml version="1.0" encoding="UTF-8" standalone="yes"?>
<Relationships xmlns="http://schemas.openxmlformats.org/package/2006/relationships"><Relationship Id="rId8" Type="http://schemas.microsoft.com/office/2007/relationships/diagramDrawing" Target="../diagrams/drawing95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95.xml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95.xml"/><Relationship Id="rId5" Type="http://schemas.openxmlformats.org/officeDocument/2006/relationships/diagramLayout" Target="../diagrams/layout95.xml"/><Relationship Id="rId4" Type="http://schemas.openxmlformats.org/officeDocument/2006/relationships/diagramData" Target="../diagrams/data95.xml"/><Relationship Id="rId9" Type="http://schemas.openxmlformats.org/officeDocument/2006/relationships/slide" Target="slide3.xml"/></Relationships>
</file>

<file path=ppt/slides/_rels/slide97.xml.rels><?xml version="1.0" encoding="UTF-8" standalone="yes"?>
<Relationships xmlns="http://schemas.openxmlformats.org/package/2006/relationships"><Relationship Id="rId8" Type="http://schemas.microsoft.com/office/2007/relationships/diagramDrawing" Target="../diagrams/drawing96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96.xml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96.xml"/><Relationship Id="rId5" Type="http://schemas.openxmlformats.org/officeDocument/2006/relationships/diagramLayout" Target="../diagrams/layout96.xml"/><Relationship Id="rId4" Type="http://schemas.openxmlformats.org/officeDocument/2006/relationships/diagramData" Target="../diagrams/data96.xml"/><Relationship Id="rId9" Type="http://schemas.openxmlformats.org/officeDocument/2006/relationships/slide" Target="slide3.xml"/></Relationships>
</file>

<file path=ppt/slides/_rels/slide98.xml.rels><?xml version="1.0" encoding="UTF-8" standalone="yes"?>
<Relationships xmlns="http://schemas.openxmlformats.org/package/2006/relationships"><Relationship Id="rId8" Type="http://schemas.microsoft.com/office/2007/relationships/diagramDrawing" Target="../diagrams/drawing97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97.xml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97.xml"/><Relationship Id="rId5" Type="http://schemas.openxmlformats.org/officeDocument/2006/relationships/diagramLayout" Target="../diagrams/layout97.xml"/><Relationship Id="rId4" Type="http://schemas.openxmlformats.org/officeDocument/2006/relationships/diagramData" Target="../diagrams/data97.xml"/><Relationship Id="rId9" Type="http://schemas.openxmlformats.org/officeDocument/2006/relationships/slide" Target="slide3.xml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98.xml"/><Relationship Id="rId3" Type="http://schemas.openxmlformats.org/officeDocument/2006/relationships/slide" Target="slide102.xml"/><Relationship Id="rId7" Type="http://schemas.openxmlformats.org/officeDocument/2006/relationships/diagramLayout" Target="../diagrams/layout98.xml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2.xml"/><Relationship Id="rId6" Type="http://schemas.openxmlformats.org/officeDocument/2006/relationships/diagramData" Target="../diagrams/data98.xml"/><Relationship Id="rId11" Type="http://schemas.openxmlformats.org/officeDocument/2006/relationships/slide" Target="slide100.xml"/><Relationship Id="rId5" Type="http://schemas.openxmlformats.org/officeDocument/2006/relationships/image" Target="../media/image1.jpeg"/><Relationship Id="rId10" Type="http://schemas.microsoft.com/office/2007/relationships/diagramDrawing" Target="../diagrams/drawing98.xml"/><Relationship Id="rId4" Type="http://schemas.openxmlformats.org/officeDocument/2006/relationships/slide" Target="slide101.xml"/><Relationship Id="rId9" Type="http://schemas.openxmlformats.org/officeDocument/2006/relationships/diagramColors" Target="../diagrams/colors9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7506" name="Picture 2" descr="Image associÃ©e"/>
          <p:cNvPicPr>
            <a:picLocks noChangeAspect="1" noChangeArrowheads="1"/>
          </p:cNvPicPr>
          <p:nvPr/>
        </p:nvPicPr>
        <p:blipFill>
          <a:blip r:embed="rId2" cstate="print"/>
          <a:srcRect r="1161"/>
          <a:stretch>
            <a:fillRect/>
          </a:stretch>
        </p:blipFill>
        <p:spPr bwMode="auto">
          <a:xfrm>
            <a:off x="0" y="-27384"/>
            <a:ext cx="9144000" cy="4869160"/>
          </a:xfrm>
          <a:prstGeom prst="rect">
            <a:avLst/>
          </a:prstGeom>
          <a:noFill/>
        </p:spPr>
      </p:pic>
      <p:sp>
        <p:nvSpPr>
          <p:cNvPr id="4" name="ZoneTexte 3"/>
          <p:cNvSpPr txBox="1"/>
          <p:nvPr/>
        </p:nvSpPr>
        <p:spPr>
          <a:xfrm>
            <a:off x="1475656" y="4437112"/>
            <a:ext cx="6408712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40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programme de mercatique</a:t>
            </a:r>
          </a:p>
          <a:p>
            <a:pPr algn="ctr"/>
            <a:r>
              <a:rPr lang="fr-FR" sz="28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Terminale STMG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Coût monétaire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Coût psychologique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Coût de transaction</a:t>
            </a:r>
            <a:endParaRPr lang="fr-FR" sz="2400" dirty="0"/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Coût de temps</a:t>
            </a:r>
            <a:endParaRPr lang="fr-FR" sz="2400" dirty="0"/>
          </a:p>
        </p:txBody>
      </p:sp>
      <p:sp>
        <p:nvSpPr>
          <p:cNvPr id="17" name="Bouton d'action : Suivant 16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  <p:bldP spid="10" grpId="0" animBg="1"/>
      <p:bldP spid="11" grpId="0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Fidélité attitudinale</a:t>
            </a:r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Fidélité comportementale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22" name="Bouton d'action : Suivant 21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Fidélité recherchée</a:t>
            </a:r>
            <a:endParaRPr lang="fr-FR" sz="2400" dirty="0"/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Fidélité comportementale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Fidélité induite</a:t>
            </a:r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Fidélité attitudinale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14" name="Bouton d'action : Suivant 13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20" grpId="0" animBg="1"/>
      <p:bldP spid="11" grpId="0" animBg="1"/>
      <p:bldP spid="21" grpId="0" animBg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Fidélité attitudinale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8" name="Bouton d'action : Suivant 7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llipse 8">
            <a:hlinkClick r:id="rId3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4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5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8" name="Ellipse 7">
            <a:hlinkClick r:id="rId11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Stratégie de fidélisation recherchée</a:t>
            </a:r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Stratégie de fidélisation induite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22" name="Bouton d'action : Suivant 21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Fidélisation recherchée</a:t>
            </a: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Fidélisation comportementale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Fidélisation attitudinale</a:t>
            </a:r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Fidélisation induite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15" name="Bouton d'action : Suivant 14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20" grpId="0" animBg="1"/>
      <p:bldP spid="11" grpId="0" animBg="1"/>
      <p:bldP spid="21" grpId="0" animBg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Stratégie de fidélisation recherchée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Bouton d'action : Suivant 9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llipse 8">
            <a:hlinkClick r:id="rId3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4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5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8" name="Ellipse 7">
            <a:hlinkClick r:id="rId11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Le taux d’attrition</a:t>
            </a:r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Le taux de rétention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22" name="Bouton d'action : Suivant 21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Le taux d’attrition</a:t>
            </a: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Le taux de rétention</a:t>
            </a:r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Taux de marge</a:t>
            </a:r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Taux de retour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14" name="Bouton d'action : Suivant 13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20" grpId="0" animBg="1"/>
      <p:bldP spid="11" grpId="0" animBg="1"/>
      <p:bldP spid="21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Coût psychologique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Bouton d'action : Suivant 10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Le taux d’attrition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8" name="Bouton d'action : Suivant 7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llipse 8">
            <a:hlinkClick r:id="rId3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4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5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8" name="Ellipse 7">
            <a:hlinkClick r:id="rId11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La GRC</a:t>
            </a:r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Le SIM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22" name="Bouton d'action : Suivant 21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Le SIM</a:t>
            </a: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Les TIC</a:t>
            </a:r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L’ECR</a:t>
            </a:r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La GRC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17" name="Bouton d'action : Suivant 16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20" grpId="0" animBg="1"/>
      <p:bldP spid="11" grpId="0" animBg="1"/>
      <p:bldP spid="21" grpId="0" animBg="1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La GRC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4" name="Bouton d'action : Suivant 13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llipse 8">
            <a:hlinkClick r:id="rId3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4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5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8" name="Ellipse 7">
            <a:hlinkClick r:id="rId11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Un consommateur oblatif</a:t>
            </a:r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Un éco-consommateur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22" name="Bouton d'action : Suivant 21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Un consommateur oblatif</a:t>
            </a: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Un consommateur tendance</a:t>
            </a:r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Un égo-consommateur</a:t>
            </a:r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Un éco-consommateur 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14" name="Bouton d'action : Suivant 13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20" grpId="0" animBg="1"/>
      <p:bldP spid="11" grpId="0" animBg="1"/>
      <p:bldP spid="21" grpId="0" animBg="1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Un éco-consommateur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Bouton d'action : Suivant 10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llipse 8">
            <a:hlinkClick r:id="rId3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4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5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8" name="Ellipse 7">
            <a:hlinkClick r:id="rId11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>
            <a:hlinkClick r:id="rId3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9" name="Ellipse 8">
            <a:hlinkClick r:id="rId4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5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6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Eco-conception</a:t>
            </a:r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Economie de la fonctionnalité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22" name="Bouton d'action : Suivant 21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Eco-blanchiment</a:t>
            </a: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Mercatique transactionnelle</a:t>
            </a:r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Eco-conception</a:t>
            </a:r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Economie de la fonctionnalité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15" name="Bouton d'action : Suivant 14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20" grpId="0" animBg="1"/>
      <p:bldP spid="11" grpId="0" animBg="1"/>
      <p:bldP spid="21" grpId="0" animBg="1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Economie de la fonctionnalité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8" name="Bouton d'action : Suivant 7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llipse 8">
            <a:hlinkClick r:id="rId3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4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5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8" name="Ellipse 7">
            <a:hlinkClick r:id="rId11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387074" name="Picture 2" descr="adidas"/>
          <p:cNvPicPr>
            <a:picLocks noChangeAspect="1" noChangeArrowheads="1"/>
          </p:cNvPicPr>
          <p:nvPr/>
        </p:nvPicPr>
        <p:blipFill>
          <a:blip r:embed="rId12" cstate="print"/>
          <a:srcRect l="6435" t="11546" r="7590" b="7635"/>
          <a:stretch>
            <a:fillRect/>
          </a:stretch>
        </p:blipFill>
        <p:spPr bwMode="auto">
          <a:xfrm>
            <a:off x="0" y="2348880"/>
            <a:ext cx="2411760" cy="1584176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Eco-conception</a:t>
            </a:r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Eco-blanchiment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22" name="Bouton d'action : Suivant 21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9" name="Picture 2" descr="adidas"/>
          <p:cNvPicPr>
            <a:picLocks noChangeAspect="1" noChangeArrowheads="1"/>
          </p:cNvPicPr>
          <p:nvPr/>
        </p:nvPicPr>
        <p:blipFill>
          <a:blip r:embed="rId10" cstate="print"/>
          <a:srcRect l="6435" t="11546" r="7590" b="7635"/>
          <a:stretch>
            <a:fillRect/>
          </a:stretch>
        </p:blipFill>
        <p:spPr bwMode="auto">
          <a:xfrm>
            <a:off x="0" y="2348880"/>
            <a:ext cx="2411760" cy="1584176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Eco-blanchiment</a:t>
            </a: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Mercatique transactionnelle</a:t>
            </a:r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Eco-conception</a:t>
            </a:r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Economie de la fonctionnalité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pic>
        <p:nvPicPr>
          <p:cNvPr id="14" name="Picture 2" descr="adidas"/>
          <p:cNvPicPr>
            <a:picLocks noChangeAspect="1" noChangeArrowheads="1"/>
          </p:cNvPicPr>
          <p:nvPr/>
        </p:nvPicPr>
        <p:blipFill>
          <a:blip r:embed="rId9" cstate="print"/>
          <a:srcRect l="6435" t="11546" r="7590" b="7635"/>
          <a:stretch>
            <a:fillRect/>
          </a:stretch>
        </p:blipFill>
        <p:spPr bwMode="auto">
          <a:xfrm>
            <a:off x="0" y="2348880"/>
            <a:ext cx="2411760" cy="1584176"/>
          </a:xfrm>
          <a:prstGeom prst="rect">
            <a:avLst/>
          </a:prstGeom>
          <a:noFill/>
        </p:spPr>
      </p:pic>
      <p:sp>
        <p:nvSpPr>
          <p:cNvPr id="17" name="Bouton d'action : Suivant 16">
            <a:hlinkClick r:id="rId10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20" grpId="0" animBg="1"/>
      <p:bldP spid="11" grpId="0" animBg="1"/>
      <p:bldP spid="21" grpId="0" animBg="1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Eco-conception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0" name="Picture 2" descr="adidas"/>
          <p:cNvPicPr>
            <a:picLocks noChangeAspect="1" noChangeArrowheads="1"/>
          </p:cNvPicPr>
          <p:nvPr/>
        </p:nvPicPr>
        <p:blipFill>
          <a:blip r:embed="rId9" cstate="print"/>
          <a:srcRect l="6435" t="11546" r="7590" b="7635"/>
          <a:stretch>
            <a:fillRect/>
          </a:stretch>
        </p:blipFill>
        <p:spPr bwMode="auto">
          <a:xfrm>
            <a:off x="0" y="2348880"/>
            <a:ext cx="2411760" cy="1584176"/>
          </a:xfrm>
          <a:prstGeom prst="rect">
            <a:avLst/>
          </a:prstGeom>
          <a:noFill/>
        </p:spPr>
      </p:pic>
      <p:sp>
        <p:nvSpPr>
          <p:cNvPr id="11" name="Bouton d'action : Suivant 10">
            <a:hlinkClick r:id="rId10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llipse 8">
            <a:hlinkClick r:id="rId3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4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5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8" name="Ellipse 7">
            <a:hlinkClick r:id="rId11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Eco-blanchiment (</a:t>
            </a:r>
            <a:r>
              <a:rPr lang="fr-FR" sz="2400" dirty="0" err="1" smtClean="0"/>
              <a:t>greenwashing</a:t>
            </a:r>
            <a:r>
              <a:rPr lang="fr-FR" sz="2400" dirty="0" smtClean="0"/>
              <a:t>)</a:t>
            </a:r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Eco-conception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11" name="Bouton d'action : Suivant 10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Eco-blanchiment (</a:t>
            </a:r>
            <a:r>
              <a:rPr lang="fr-FR" sz="2400" dirty="0" err="1" smtClean="0"/>
              <a:t>greenwashing</a:t>
            </a:r>
            <a:r>
              <a:rPr lang="fr-FR" sz="2400" dirty="0" smtClean="0"/>
              <a:t>)</a:t>
            </a: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Mercatique transactionnelle</a:t>
            </a:r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Eco-conception</a:t>
            </a:r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Economie de la fonctionnalité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15" name="Bouton d'action : Suivant 14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20" grpId="0" animBg="1"/>
      <p:bldP spid="11" grpId="0" animBg="1"/>
      <p:bldP spid="2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Achat réfléchi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Achat routinier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Bouton d'action : Suivant 8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Eco-blanchiment (</a:t>
            </a:r>
            <a:r>
              <a:rPr lang="fr-FR" sz="2400" dirty="0" err="1" smtClean="0"/>
              <a:t>greenwashing</a:t>
            </a:r>
            <a:r>
              <a:rPr lang="fr-FR" sz="2400" dirty="0" smtClean="0"/>
              <a:t>)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5" name="Bouton d'action : Suivant 14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llipse 8">
            <a:hlinkClick r:id="rId3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4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5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8" name="Ellipse 7">
            <a:hlinkClick r:id="rId11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Réactance psychologique</a:t>
            </a:r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Economie de la fonctionnalité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10" name="Bouton d'action : Suivant 9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Eco-blanchiment (</a:t>
            </a:r>
            <a:r>
              <a:rPr lang="fr-FR" sz="2400" dirty="0" err="1" smtClean="0"/>
              <a:t>greenwashing</a:t>
            </a:r>
            <a:r>
              <a:rPr lang="fr-FR" sz="2400" dirty="0" smtClean="0"/>
              <a:t>)</a:t>
            </a: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Réactance psychologique</a:t>
            </a:r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Consumérisme</a:t>
            </a:r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Economie de la fonctionnalité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14" name="Bouton d'action : Suivant 13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20" grpId="0" animBg="1"/>
      <p:bldP spid="11" grpId="0" animBg="1"/>
      <p:bldP spid="21" grpId="0" animBg="1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Réactance psychologique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8" name="Bouton d'action : Suivant 7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llipse 8">
            <a:hlinkClick r:id="rId3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4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5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8" name="Ellipse 7">
            <a:hlinkClick r:id="rId11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405506" name="Picture 2" descr="Image associÃ©e"/>
          <p:cNvPicPr>
            <a:picLocks noChangeAspect="1" noChangeArrowheads="1"/>
          </p:cNvPicPr>
          <p:nvPr/>
        </p:nvPicPr>
        <p:blipFill>
          <a:blip r:embed="rId12" cstate="print"/>
          <a:srcRect b="49458"/>
          <a:stretch>
            <a:fillRect/>
          </a:stretch>
        </p:blipFill>
        <p:spPr bwMode="auto">
          <a:xfrm>
            <a:off x="179512" y="2060848"/>
            <a:ext cx="3059832" cy="2034223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Commerce </a:t>
            </a:r>
            <a:r>
              <a:rPr lang="fr-FR" sz="2400" dirty="0" err="1" smtClean="0"/>
              <a:t>éthiquable</a:t>
            </a:r>
            <a:endParaRPr lang="fr-FR" sz="2400" dirty="0" smtClean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Commerce équitable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10" name="Bouton d'action : Suivant 9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9" name="Picture 2" descr="Image associÃ©e"/>
          <p:cNvPicPr>
            <a:picLocks noChangeAspect="1" noChangeArrowheads="1"/>
          </p:cNvPicPr>
          <p:nvPr/>
        </p:nvPicPr>
        <p:blipFill>
          <a:blip r:embed="rId10" cstate="print"/>
          <a:srcRect b="49458"/>
          <a:stretch>
            <a:fillRect/>
          </a:stretch>
        </p:blipFill>
        <p:spPr bwMode="auto">
          <a:xfrm>
            <a:off x="179512" y="2060848"/>
            <a:ext cx="3059832" cy="2034223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Eco-blanchiment (</a:t>
            </a:r>
            <a:r>
              <a:rPr lang="fr-FR" sz="2400" dirty="0" err="1" smtClean="0"/>
              <a:t>greenwashing</a:t>
            </a:r>
            <a:r>
              <a:rPr lang="fr-FR" sz="2400" dirty="0" smtClean="0"/>
              <a:t>)</a:t>
            </a: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Commerce équitable</a:t>
            </a:r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Consumérisme</a:t>
            </a:r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Eco-commerce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pic>
        <p:nvPicPr>
          <p:cNvPr id="15" name="Picture 2" descr="Image associÃ©e"/>
          <p:cNvPicPr>
            <a:picLocks noChangeAspect="1" noChangeArrowheads="1"/>
          </p:cNvPicPr>
          <p:nvPr/>
        </p:nvPicPr>
        <p:blipFill>
          <a:blip r:embed="rId9" cstate="print"/>
          <a:srcRect b="49458"/>
          <a:stretch>
            <a:fillRect/>
          </a:stretch>
        </p:blipFill>
        <p:spPr bwMode="auto">
          <a:xfrm>
            <a:off x="179512" y="2060848"/>
            <a:ext cx="3059832" cy="2034223"/>
          </a:xfrm>
          <a:prstGeom prst="rect">
            <a:avLst/>
          </a:prstGeom>
          <a:noFill/>
        </p:spPr>
      </p:pic>
      <p:sp>
        <p:nvSpPr>
          <p:cNvPr id="17" name="Bouton d'action : Suivant 16">
            <a:hlinkClick r:id="rId10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20" grpId="0" animBg="1"/>
      <p:bldP spid="11" grpId="0" animBg="1"/>
      <p:bldP spid="21" grpId="0" animBg="1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Commerce équitable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0" name="Picture 2" descr="Image associÃ©e"/>
          <p:cNvPicPr>
            <a:picLocks noChangeAspect="1" noChangeArrowheads="1"/>
          </p:cNvPicPr>
          <p:nvPr/>
        </p:nvPicPr>
        <p:blipFill>
          <a:blip r:embed="rId9" cstate="print"/>
          <a:srcRect b="49458"/>
          <a:stretch>
            <a:fillRect/>
          </a:stretch>
        </p:blipFill>
        <p:spPr bwMode="auto">
          <a:xfrm>
            <a:off x="179512" y="2060848"/>
            <a:ext cx="3059832" cy="2034223"/>
          </a:xfrm>
          <a:prstGeom prst="rect">
            <a:avLst/>
          </a:prstGeom>
          <a:noFill/>
        </p:spPr>
      </p:pic>
      <p:sp>
        <p:nvSpPr>
          <p:cNvPr id="11" name="Bouton d'action : Suivant 10">
            <a:hlinkClick r:id="rId10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llipse 8">
            <a:hlinkClick r:id="rId3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4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5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8" name="Ellipse 7">
            <a:hlinkClick r:id="rId11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Achat réfléchi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Achat impulsif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Achat spontané</a:t>
            </a:r>
            <a:endParaRPr lang="fr-FR" sz="2400" dirty="0"/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Achat routinier</a:t>
            </a:r>
            <a:endParaRPr lang="fr-FR" sz="2400" dirty="0"/>
          </a:p>
        </p:txBody>
      </p:sp>
      <p:sp>
        <p:nvSpPr>
          <p:cNvPr id="14" name="Bouton d'action : Suivant 13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  <p:bldP spid="10" grpId="0" animBg="1"/>
      <p:bldP spid="11" grpId="0" animBg="1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Vente agressive</a:t>
            </a:r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Publicité mensongère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10" name="Bouton d'action : Suivant 9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Vente agressive</a:t>
            </a: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Publicité mensongère</a:t>
            </a:r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Consumérisme</a:t>
            </a:r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Eco-blanchiment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14" name="Bouton d'action : Suivant 13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20" grpId="0" animBg="1"/>
      <p:bldP spid="11" grpId="0" animBg="1"/>
      <p:bldP spid="21" grpId="0" animBg="1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Vente agressive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8" name="Bouton d'action : Suivant 7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llipse 8">
            <a:hlinkClick r:id="rId3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4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5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8" name="Ellipse 7">
            <a:hlinkClick r:id="rId11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Consumérisme</a:t>
            </a:r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UFC Que Choisir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10" name="Bouton d'action : Suivant 9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Economie de la fonctionnalité</a:t>
            </a: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UFC Que Choisir</a:t>
            </a:r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Consumérisme</a:t>
            </a:r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Eco-blanchiment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15" name="Bouton d'action : Suivant 14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20" grpId="0" animBg="1"/>
      <p:bldP spid="11" grpId="0" animBg="1"/>
      <p:bldP spid="21" grpId="0" animBg="1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Consumérisme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Bouton d'action : Suivant 9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>
            <a:hlinkClick r:id="rId3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9" name="Ellipse 8">
            <a:hlinkClick r:id="rId4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5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6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Achat routinier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Bouton d'action : Suivant 9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>
            <a:hlinkClick r:id="rId3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9" name="Ellipse 8">
            <a:hlinkClick r:id="rId4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5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6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Anticipation</a:t>
            </a:r>
            <a:br>
              <a:rPr lang="fr-FR" sz="2400" dirty="0" smtClean="0"/>
            </a:br>
            <a:r>
              <a:rPr lang="fr-FR" sz="2400" dirty="0" smtClean="0"/>
              <a:t>Achat</a:t>
            </a:r>
            <a:br>
              <a:rPr lang="fr-FR" sz="2400" dirty="0" smtClean="0"/>
            </a:br>
            <a:r>
              <a:rPr lang="fr-FR" sz="2400" dirty="0" smtClean="0"/>
              <a:t>Consommation </a:t>
            </a:r>
            <a:br>
              <a:rPr lang="fr-FR" sz="2400" dirty="0" smtClean="0"/>
            </a:br>
            <a:r>
              <a:rPr lang="fr-FR" sz="2400" dirty="0" smtClean="0"/>
              <a:t>Souvenir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Besoins</a:t>
            </a:r>
          </a:p>
          <a:p>
            <a:pPr algn="ctr"/>
            <a:r>
              <a:rPr lang="fr-FR" sz="2400" dirty="0" smtClean="0"/>
              <a:t>Solutions</a:t>
            </a:r>
          </a:p>
          <a:p>
            <a:pPr algn="ctr"/>
            <a:r>
              <a:rPr lang="fr-FR" sz="2400" dirty="0" smtClean="0"/>
              <a:t>Choix</a:t>
            </a:r>
          </a:p>
          <a:p>
            <a:pPr algn="ctr"/>
            <a:r>
              <a:rPr lang="fr-FR" sz="2400" dirty="0" smtClean="0"/>
              <a:t>Evaluation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Bouton d'action : Suivant 8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Anticipation - Achat - Consommation -</a:t>
            </a:r>
            <a:br>
              <a:rPr lang="fr-FR" sz="2400" dirty="0" smtClean="0"/>
            </a:br>
            <a:r>
              <a:rPr lang="fr-FR" sz="2400" dirty="0" smtClean="0"/>
              <a:t>Souvenir</a:t>
            </a:r>
            <a:endParaRPr lang="fr-FR" sz="2400" dirty="0"/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Besoins - Solutions - Choix - Evaluation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3240360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Réactive - Anticipatrice - Proactive - Médiatrice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Avant - Pendant - Après</a:t>
            </a:r>
            <a:endParaRPr lang="fr-FR" sz="2400" dirty="0"/>
          </a:p>
        </p:txBody>
      </p:sp>
      <p:sp>
        <p:nvSpPr>
          <p:cNvPr id="18" name="Bouton d'action : Suivant 17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20" grpId="0" animBg="1"/>
      <p:bldP spid="21" grpId="0" animBg="1"/>
      <p:bldP spid="11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Anticipation - Achat - Consommation -</a:t>
            </a:r>
            <a:br>
              <a:rPr lang="fr-FR" sz="2400" dirty="0" smtClean="0"/>
            </a:br>
            <a:r>
              <a:rPr lang="fr-FR" sz="2400" dirty="0" smtClean="0"/>
              <a:t>Souvenir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5" name="Bouton d'action : Suivant 14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Espace réservé du contenu 3"/>
          <p:cNvGraphicFramePr>
            <a:graphicFrameLocks noGrp="1"/>
          </p:cNvGraphicFramePr>
          <p:nvPr>
            <p:ph idx="1"/>
          </p:nvPr>
        </p:nvGraphicFramePr>
        <p:xfrm>
          <a:off x="467544" y="1340768"/>
          <a:ext cx="8229600" cy="452596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pic>
        <p:nvPicPr>
          <p:cNvPr id="3" name="Picture 2" descr="Image associÃ©e"/>
          <p:cNvPicPr>
            <a:picLocks noChangeAspect="1" noChangeArrowheads="1"/>
          </p:cNvPicPr>
          <p:nvPr/>
        </p:nvPicPr>
        <p:blipFill>
          <a:blip r:embed="rId8" cstate="print"/>
          <a:srcRect r="1161"/>
          <a:stretch>
            <a:fillRect/>
          </a:stretch>
        </p:blipFill>
        <p:spPr bwMode="auto">
          <a:xfrm>
            <a:off x="6732240" y="0"/>
            <a:ext cx="2411760" cy="1284257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>
            <a:hlinkClick r:id="rId3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9" name="Ellipse 8">
            <a:hlinkClick r:id="rId4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5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6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La GRC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Le SIM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22" name="Bouton d'action : Suivant 21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La GRC</a:t>
            </a:r>
            <a:endParaRPr lang="fr-FR" sz="2400" dirty="0"/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La PDM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L’ECR</a:t>
            </a:r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Le SIM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15" name="Bouton d'action : Suivant 14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20" grpId="0" animBg="1"/>
      <p:bldP spid="11" grpId="0" animBg="1"/>
      <p:bldP spid="21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Le SIM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Bouton d'action : Suivant 9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>
            <a:hlinkClick r:id="rId3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9" name="Ellipse 8">
            <a:hlinkClick r:id="rId4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5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6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KFC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Mc </a:t>
            </a:r>
            <a:r>
              <a:rPr lang="fr-FR" sz="2400" dirty="0" err="1" smtClean="0"/>
              <a:t>Donald’s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22" name="Bouton d'action : Suivant 21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KFC</a:t>
            </a:r>
            <a:endParaRPr lang="fr-FR" sz="2400" dirty="0"/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err="1" smtClean="0"/>
              <a:t>Subway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Mc </a:t>
            </a:r>
            <a:r>
              <a:rPr lang="fr-FR" sz="2400" dirty="0" err="1" smtClean="0"/>
              <a:t>Donald’s</a:t>
            </a:r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Burger King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14" name="Bouton d'action : Suivant 13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20" grpId="0" animBg="1"/>
      <p:bldP spid="11" grpId="0" animBg="1"/>
      <p:bldP spid="21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Mc </a:t>
            </a:r>
            <a:r>
              <a:rPr lang="fr-FR" sz="2400" dirty="0" err="1" smtClean="0"/>
              <a:t>Donald’s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8" name="Bouton d'action : Suivant 7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>
            <a:hlinkClick r:id="rId3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9" name="Ellipse 8">
            <a:hlinkClick r:id="rId4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5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6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La part de marché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Le marchéage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Bouton d'action : Suivant 8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Image 10" descr="Image1.png">
            <a:hlinkClick r:id="rId3" action="ppaction://hlinksldjump"/>
          </p:cNvPr>
          <p:cNvPicPr>
            <a:picLocks noChangeAspect="1"/>
          </p:cNvPicPr>
          <p:nvPr/>
        </p:nvPicPr>
        <p:blipFill>
          <a:blip r:embed="rId4" cstate="print"/>
          <a:srcRect t="67568" r="65348"/>
          <a:stretch>
            <a:fillRect/>
          </a:stretch>
        </p:blipFill>
        <p:spPr>
          <a:xfrm>
            <a:off x="323528" y="4653136"/>
            <a:ext cx="2974032" cy="1634896"/>
          </a:xfrm>
          <a:prstGeom prst="rect">
            <a:avLst/>
          </a:prstGeom>
        </p:spPr>
      </p:pic>
      <p:pic>
        <p:nvPicPr>
          <p:cNvPr id="16" name="Picture 2" descr="Image associÃ©e"/>
          <p:cNvPicPr>
            <a:picLocks noChangeAspect="1" noChangeArrowheads="1"/>
          </p:cNvPicPr>
          <p:nvPr/>
        </p:nvPicPr>
        <p:blipFill>
          <a:blip r:embed="rId5" cstate="print"/>
          <a:srcRect r="1161"/>
          <a:stretch>
            <a:fillRect/>
          </a:stretch>
        </p:blipFill>
        <p:spPr bwMode="auto">
          <a:xfrm>
            <a:off x="673224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21" name="Espace réservé du contenu 3"/>
          <p:cNvGraphicFramePr>
            <a:graphicFrameLocks noGrp="1"/>
          </p:cNvGraphicFramePr>
          <p:nvPr>
            <p:ph idx="1"/>
          </p:nvPr>
        </p:nvGraphicFramePr>
        <p:xfrm>
          <a:off x="251520" y="260648"/>
          <a:ext cx="5544616" cy="7920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pic>
        <p:nvPicPr>
          <p:cNvPr id="22" name="Image 21" descr="Image1.png">
            <a:hlinkClick r:id="rId11" action="ppaction://hlinksldjump"/>
          </p:cNvPr>
          <p:cNvPicPr>
            <a:picLocks noChangeAspect="1"/>
          </p:cNvPicPr>
          <p:nvPr/>
        </p:nvPicPr>
        <p:blipFill>
          <a:blip r:embed="rId4" cstate="print"/>
          <a:srcRect r="66439" b="68574"/>
          <a:stretch>
            <a:fillRect/>
          </a:stretch>
        </p:blipFill>
        <p:spPr>
          <a:xfrm>
            <a:off x="323528" y="1268760"/>
            <a:ext cx="2880320" cy="1584176"/>
          </a:xfrm>
          <a:prstGeom prst="rect">
            <a:avLst/>
          </a:prstGeom>
        </p:spPr>
      </p:pic>
      <p:pic>
        <p:nvPicPr>
          <p:cNvPr id="6" name="Image 5" descr="Image1.png"/>
          <p:cNvPicPr>
            <a:picLocks noChangeAspect="1"/>
          </p:cNvPicPr>
          <p:nvPr/>
        </p:nvPicPr>
        <p:blipFill>
          <a:blip r:embed="rId4" cstate="print"/>
          <a:srcRect l="34302" r="34655" b="67312"/>
          <a:stretch>
            <a:fillRect/>
          </a:stretch>
        </p:blipFill>
        <p:spPr>
          <a:xfrm>
            <a:off x="3347864" y="1268760"/>
            <a:ext cx="2664296" cy="1647800"/>
          </a:xfrm>
          <a:prstGeom prst="rect">
            <a:avLst/>
          </a:prstGeom>
        </p:spPr>
      </p:pic>
      <p:pic>
        <p:nvPicPr>
          <p:cNvPr id="7" name="Image 6" descr="Image1.png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4" cstate="print"/>
          <a:srcRect l="66087" b="67478"/>
          <a:stretch>
            <a:fillRect/>
          </a:stretch>
        </p:blipFill>
        <p:spPr>
          <a:xfrm>
            <a:off x="6233405" y="1268760"/>
            <a:ext cx="2910595" cy="1639416"/>
          </a:xfrm>
          <a:prstGeom prst="rect">
            <a:avLst/>
          </a:prstGeom>
        </p:spPr>
      </p:pic>
      <p:pic>
        <p:nvPicPr>
          <p:cNvPr id="8" name="Image 7" descr="Image1.png">
            <a:hlinkClick r:id="rId13" action="ppaction://hlinksldjump"/>
          </p:cNvPr>
          <p:cNvPicPr>
            <a:picLocks noChangeAspect="1"/>
          </p:cNvPicPr>
          <p:nvPr/>
        </p:nvPicPr>
        <p:blipFill>
          <a:blip r:embed="rId4" cstate="print"/>
          <a:srcRect l="2224" t="33784" r="65894" b="31933"/>
          <a:stretch>
            <a:fillRect/>
          </a:stretch>
        </p:blipFill>
        <p:spPr>
          <a:xfrm>
            <a:off x="467544" y="2924944"/>
            <a:ext cx="2736304" cy="1728192"/>
          </a:xfrm>
          <a:prstGeom prst="rect">
            <a:avLst/>
          </a:prstGeom>
        </p:spPr>
      </p:pic>
      <p:pic>
        <p:nvPicPr>
          <p:cNvPr id="9" name="Image 8" descr="Image1.png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4" cstate="print"/>
          <a:srcRect l="34848" t="33618" r="34948" b="33528"/>
          <a:stretch>
            <a:fillRect/>
          </a:stretch>
        </p:blipFill>
        <p:spPr>
          <a:xfrm>
            <a:off x="3419872" y="2924944"/>
            <a:ext cx="2592288" cy="1656184"/>
          </a:xfrm>
          <a:prstGeom prst="rect">
            <a:avLst/>
          </a:prstGeom>
        </p:spPr>
      </p:pic>
      <p:pic>
        <p:nvPicPr>
          <p:cNvPr id="10" name="Image 9" descr="Image1.png">
            <a:hlinkClick r:id="rId15" action="ppaction://hlinksldjump"/>
          </p:cNvPr>
          <p:cNvPicPr>
            <a:picLocks noChangeAspect="1"/>
          </p:cNvPicPr>
          <p:nvPr/>
        </p:nvPicPr>
        <p:blipFill>
          <a:blip r:embed="rId4" cstate="print"/>
          <a:srcRect l="65794" t="33451" b="33694"/>
          <a:stretch>
            <a:fillRect/>
          </a:stretch>
        </p:blipFill>
        <p:spPr>
          <a:xfrm>
            <a:off x="6208253" y="2924944"/>
            <a:ext cx="2935747" cy="1656184"/>
          </a:xfrm>
          <a:prstGeom prst="rect">
            <a:avLst/>
          </a:prstGeom>
        </p:spPr>
      </p:pic>
      <p:pic>
        <p:nvPicPr>
          <p:cNvPr id="12" name="Image 11" descr="Image1.png">
            <a:hlinkClick r:id="rId16" action="ppaction://hlinksldjump"/>
          </p:cNvPr>
          <p:cNvPicPr>
            <a:picLocks noChangeAspect="1"/>
          </p:cNvPicPr>
          <p:nvPr/>
        </p:nvPicPr>
        <p:blipFill>
          <a:blip r:embed="rId4" cstate="print"/>
          <a:srcRect l="34555" t="68830" r="33563"/>
          <a:stretch>
            <a:fillRect/>
          </a:stretch>
        </p:blipFill>
        <p:spPr>
          <a:xfrm>
            <a:off x="3419872" y="4725144"/>
            <a:ext cx="2736304" cy="1571272"/>
          </a:xfrm>
          <a:prstGeom prst="rect">
            <a:avLst/>
          </a:prstGeom>
        </p:spPr>
      </p:pic>
      <p:pic>
        <p:nvPicPr>
          <p:cNvPr id="13" name="Image 12" descr="Image1.png">
            <a:hlinkClick r:id="rId17" action="ppaction://hlinksldjump"/>
          </p:cNvPr>
          <p:cNvPicPr>
            <a:picLocks noChangeAspect="1"/>
          </p:cNvPicPr>
          <p:nvPr/>
        </p:nvPicPr>
        <p:blipFill>
          <a:blip r:embed="rId4" cstate="print"/>
          <a:srcRect l="66340" t="68664"/>
          <a:stretch>
            <a:fillRect/>
          </a:stretch>
        </p:blipFill>
        <p:spPr>
          <a:xfrm>
            <a:off x="6255109" y="4725144"/>
            <a:ext cx="2888891" cy="157965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Le marchéage</a:t>
            </a:r>
            <a:endParaRPr lang="fr-FR" sz="2400" dirty="0"/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La démarche mercatique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La mercatique</a:t>
            </a:r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La part de marché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15" name="Bouton d'action : Suivant 14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20" grpId="0" animBg="1"/>
      <p:bldP spid="11" grpId="0" animBg="1"/>
      <p:bldP spid="21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Le marchéage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Bouton d'action : Suivant 9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>
            <a:hlinkClick r:id="rId3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9" name="Ellipse 8">
            <a:hlinkClick r:id="rId4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5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6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L’offre principale </a:t>
            </a:r>
            <a:br>
              <a:rPr lang="fr-FR" sz="2400" dirty="0" smtClean="0"/>
            </a:br>
            <a:r>
              <a:rPr lang="fr-FR" sz="2400" dirty="0" smtClean="0"/>
              <a:t>+</a:t>
            </a:r>
          </a:p>
          <a:p>
            <a:pPr algn="ctr"/>
            <a:r>
              <a:rPr lang="fr-FR" sz="2400" dirty="0" smtClean="0"/>
              <a:t>L’offre associée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L’offre principale </a:t>
            </a:r>
            <a:br>
              <a:rPr lang="fr-FR" sz="2400" dirty="0" smtClean="0"/>
            </a:br>
            <a:r>
              <a:rPr lang="fr-FR" sz="2400" dirty="0" smtClean="0"/>
              <a:t>+</a:t>
            </a:r>
          </a:p>
          <a:p>
            <a:pPr algn="ctr"/>
            <a:r>
              <a:rPr lang="fr-FR" sz="2400" dirty="0" smtClean="0"/>
              <a:t>L’offre gratuite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22" name="Bouton d'action : Suivant 21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L’offre principale +</a:t>
            </a:r>
            <a:br>
              <a:rPr lang="fr-FR" sz="2400" dirty="0" smtClean="0"/>
            </a:br>
            <a:r>
              <a:rPr lang="fr-FR" sz="2400" dirty="0" smtClean="0"/>
              <a:t>L’offre gratuite</a:t>
            </a:r>
            <a:endParaRPr lang="fr-FR" sz="2400" dirty="0"/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Les 4 P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Les composantes matérielles et immatérielles</a:t>
            </a:r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L’offre principale + L’offre associée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17" name="Bouton d'action : Suivant 16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20" grpId="0" animBg="1"/>
      <p:bldP spid="11" grpId="0" animBg="1"/>
      <p:bldP spid="21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L’offre principale </a:t>
            </a:r>
          </a:p>
          <a:p>
            <a:pPr algn="ctr"/>
            <a:r>
              <a:rPr lang="fr-FR" sz="2400" dirty="0" smtClean="0"/>
              <a:t>+</a:t>
            </a:r>
          </a:p>
          <a:p>
            <a:pPr algn="ctr"/>
            <a:r>
              <a:rPr lang="fr-FR" sz="2400" smtClean="0"/>
              <a:t>L’offre ass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Bouton d'action : Suivant 10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>
            <a:hlinkClick r:id="rId3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9" name="Ellipse 8">
            <a:hlinkClick r:id="rId4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5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6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pic>
        <p:nvPicPr>
          <p:cNvPr id="335874" name="Picture 2" descr="RÃ©sultat de recherche d'images pour &quot;packaging contrex&quot;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1601691" y="2420888"/>
            <a:ext cx="1098101" cy="1434853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Composante matérielle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Composante immatérielle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22" name="Bouton d'action : Suivant 21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9" name="Picture 2" descr="RÃ©sultat de recherche d'images pour &quot;packaging contrex&quot;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1601691" y="2420888"/>
            <a:ext cx="1098101" cy="1434853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Composante immatérielle</a:t>
            </a:r>
            <a:endParaRPr lang="fr-FR" sz="2400" dirty="0"/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La communication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Composante matérielle</a:t>
            </a:r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La stylique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pic>
        <p:nvPicPr>
          <p:cNvPr id="15" name="Picture 2" descr="RÃ©sultat de recherche d'images pour &quot;packaging contrex&quot;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1601691" y="2420888"/>
            <a:ext cx="1098101" cy="1434853"/>
          </a:xfrm>
          <a:prstGeom prst="rect">
            <a:avLst/>
          </a:prstGeom>
          <a:noFill/>
        </p:spPr>
      </p:pic>
      <p:sp>
        <p:nvSpPr>
          <p:cNvPr id="18" name="Bouton d'action : Suivant 17">
            <a:hlinkClick r:id="rId10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20" grpId="0" animBg="1"/>
      <p:bldP spid="11" grpId="0" animBg="1"/>
      <p:bldP spid="21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Composante matérielle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0" name="Picture 2" descr="RÃ©sultat de recherche d'images pour &quot;packaging contrex&quot;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1601691" y="2420888"/>
            <a:ext cx="1098101" cy="1434853"/>
          </a:xfrm>
          <a:prstGeom prst="rect">
            <a:avLst/>
          </a:prstGeom>
          <a:noFill/>
        </p:spPr>
      </p:pic>
      <p:sp>
        <p:nvSpPr>
          <p:cNvPr id="14" name="Bouton d'action : Suivant 13">
            <a:hlinkClick r:id="rId10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>
            <a:hlinkClick r:id="rId3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9" name="Ellipse 8">
            <a:hlinkClick r:id="rId4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5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6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>
            <a:hlinkClick r:id="rId3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9" name="Ellipse 8">
            <a:hlinkClick r:id="rId4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5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6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7 ; 21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7 ; 3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22" name="Bouton d'action : Suivant 21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3 ; 7</a:t>
            </a:r>
            <a:endParaRPr lang="fr-FR" sz="2400" dirty="0"/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7 ; 3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7 ; 21</a:t>
            </a:r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7 ; 10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18" name="Bouton d'action : Suivant 17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20" grpId="0" animBg="1"/>
      <p:bldP spid="11" grpId="0" animBg="1"/>
      <p:bldP spid="21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7 ; 21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4" name="Bouton d'action : Suivant 13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llipse 8">
            <a:hlinkClick r:id="rId3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4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5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pic>
        <p:nvPicPr>
          <p:cNvPr id="331778" name="Picture 2" descr="RÃ©sultat de recherche d'images pour &quot;dop dragibus ou le trouver&quot;"/>
          <p:cNvPicPr>
            <a:picLocks noChangeAspect="1" noChangeArrowheads="1"/>
          </p:cNvPicPr>
          <p:nvPr/>
        </p:nvPicPr>
        <p:blipFill>
          <a:blip r:embed="rId11" cstate="print"/>
          <a:srcRect l="29412" t="11765" r="29412" b="11765"/>
          <a:stretch>
            <a:fillRect/>
          </a:stretch>
        </p:blipFill>
        <p:spPr bwMode="auto">
          <a:xfrm>
            <a:off x="0" y="651550"/>
            <a:ext cx="1979712" cy="3676606"/>
          </a:xfrm>
          <a:prstGeom prst="rect">
            <a:avLst/>
          </a:prstGeom>
          <a:noFill/>
        </p:spPr>
      </p:pic>
      <p:sp>
        <p:nvSpPr>
          <p:cNvPr id="8" name="Ellipse 7">
            <a:hlinkClick r:id="rId12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Co-</a:t>
            </a:r>
            <a:r>
              <a:rPr lang="fr-FR" sz="2400" dirty="0" err="1" smtClean="0"/>
              <a:t>branding</a:t>
            </a:r>
            <a:r>
              <a:rPr lang="fr-FR" sz="2400" dirty="0" smtClean="0"/>
              <a:t> (alliance de marque)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Brand stretching  (extension de marque)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pic>
        <p:nvPicPr>
          <p:cNvPr id="9" name="Picture 2" descr="RÃ©sultat de recherche d'images pour &quot;dop dragibus ou le trouver&quot;"/>
          <p:cNvPicPr>
            <a:picLocks noChangeAspect="1" noChangeArrowheads="1"/>
          </p:cNvPicPr>
          <p:nvPr/>
        </p:nvPicPr>
        <p:blipFill>
          <a:blip r:embed="rId9" cstate="print"/>
          <a:srcRect l="29412" t="11765" r="29412" b="11765"/>
          <a:stretch>
            <a:fillRect/>
          </a:stretch>
        </p:blipFill>
        <p:spPr bwMode="auto">
          <a:xfrm>
            <a:off x="0" y="651550"/>
            <a:ext cx="1979712" cy="3676606"/>
          </a:xfrm>
          <a:prstGeom prst="rect">
            <a:avLst/>
          </a:prstGeom>
          <a:noFill/>
        </p:spPr>
      </p:pic>
      <p:sp>
        <p:nvSpPr>
          <p:cNvPr id="10" name="Bouton d'action : Suivant 9">
            <a:hlinkClick r:id="rId10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Brand stretching  (extension de marque)</a:t>
            </a:r>
            <a:endParaRPr lang="fr-FR" sz="2400" dirty="0"/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Marque ombrelle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Marque gamme</a:t>
            </a:r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Co-</a:t>
            </a:r>
            <a:r>
              <a:rPr lang="fr-FR" sz="2400" dirty="0" err="1" smtClean="0"/>
              <a:t>branding</a:t>
            </a:r>
            <a:r>
              <a:rPr lang="fr-FR" sz="2400" dirty="0" smtClean="0"/>
              <a:t> (alliance de marque)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pic>
        <p:nvPicPr>
          <p:cNvPr id="15" name="Picture 2" descr="RÃ©sultat de recherche d'images pour &quot;dop dragibus ou le trouver&quot;"/>
          <p:cNvPicPr>
            <a:picLocks noChangeAspect="1" noChangeArrowheads="1"/>
          </p:cNvPicPr>
          <p:nvPr/>
        </p:nvPicPr>
        <p:blipFill>
          <a:blip r:embed="rId9" cstate="print"/>
          <a:srcRect l="29412" t="11765" r="29412" b="11765"/>
          <a:stretch>
            <a:fillRect/>
          </a:stretch>
        </p:blipFill>
        <p:spPr bwMode="auto">
          <a:xfrm>
            <a:off x="0" y="651550"/>
            <a:ext cx="1979712" cy="3676606"/>
          </a:xfrm>
          <a:prstGeom prst="rect">
            <a:avLst/>
          </a:prstGeom>
          <a:noFill/>
        </p:spPr>
      </p:pic>
      <p:sp>
        <p:nvSpPr>
          <p:cNvPr id="19" name="Bouton d'action : Suivant 18">
            <a:hlinkClick r:id="rId10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20" grpId="0" animBg="1"/>
      <p:bldP spid="11" grpId="0" animBg="1"/>
      <p:bldP spid="21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Co-</a:t>
            </a:r>
            <a:r>
              <a:rPr lang="fr-FR" sz="2400" dirty="0" err="1" smtClean="0"/>
              <a:t>branding</a:t>
            </a:r>
            <a:r>
              <a:rPr lang="fr-FR" sz="2400" dirty="0" smtClean="0"/>
              <a:t> (alliance de marque)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0" name="Picture 2" descr="RÃ©sultat de recherche d'images pour &quot;dop dragibus ou le trouver&quot;"/>
          <p:cNvPicPr>
            <a:picLocks noChangeAspect="1" noChangeArrowheads="1"/>
          </p:cNvPicPr>
          <p:nvPr/>
        </p:nvPicPr>
        <p:blipFill>
          <a:blip r:embed="rId9" cstate="print"/>
          <a:srcRect l="29412" t="11765" r="29412" b="11765"/>
          <a:stretch>
            <a:fillRect/>
          </a:stretch>
        </p:blipFill>
        <p:spPr bwMode="auto">
          <a:xfrm>
            <a:off x="0" y="651550"/>
            <a:ext cx="1979712" cy="3676606"/>
          </a:xfrm>
          <a:prstGeom prst="rect">
            <a:avLst/>
          </a:prstGeom>
          <a:noFill/>
        </p:spPr>
      </p:pic>
      <p:sp>
        <p:nvSpPr>
          <p:cNvPr id="15" name="Bouton d'action : Suivant 14">
            <a:hlinkClick r:id="rId10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llipse 8">
            <a:hlinkClick r:id="rId3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4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5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8" name="Ellipse 7">
            <a:hlinkClick r:id="rId11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Gratuité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Prix différencié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22" name="Bouton d'action : Suivant 21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Valeur d’usage</a:t>
            </a:r>
          </a:p>
          <a:p>
            <a:pPr algn="ctr"/>
            <a:r>
              <a:rPr lang="fr-FR" sz="2400" dirty="0" smtClean="0"/>
              <a:t>Valeur de signe</a:t>
            </a:r>
          </a:p>
          <a:p>
            <a:pPr algn="ctr"/>
            <a:r>
              <a:rPr lang="fr-FR" sz="2400" dirty="0" smtClean="0"/>
              <a:t>Valeur hédonique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Valeur d’auto-expression</a:t>
            </a:r>
          </a:p>
          <a:p>
            <a:pPr algn="ctr"/>
            <a:r>
              <a:rPr lang="fr-FR" sz="2400" dirty="0" smtClean="0"/>
              <a:t>Valeur oblative</a:t>
            </a:r>
          </a:p>
          <a:p>
            <a:pPr algn="ctr"/>
            <a:r>
              <a:rPr lang="fr-FR" sz="2400" dirty="0" smtClean="0"/>
              <a:t>Valeur de signe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22" name="Bouton d'action : Suivant 21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Prix forfaitaire</a:t>
            </a:r>
            <a:endParaRPr lang="fr-FR" sz="2400" dirty="0"/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Gratuité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Prix différencié</a:t>
            </a:r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Prix unique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15" name="Bouton d'action : Suivant 14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20" grpId="0" animBg="1"/>
      <p:bldP spid="11" grpId="0" animBg="1"/>
      <p:bldP spid="21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Gratuité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Bouton d'action : Suivant 9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llipse 8">
            <a:hlinkClick r:id="rId3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4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5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8" name="Ellipse 7">
            <a:hlinkClick r:id="rId11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err="1" smtClean="0"/>
              <a:t>Yield</a:t>
            </a:r>
            <a:r>
              <a:rPr lang="fr-FR" sz="2400" dirty="0" smtClean="0"/>
              <a:t> management (gestion des capacités)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Prix forfaitaire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22" name="Bouton d'action : Suivant 21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Prix forfaitaire</a:t>
            </a:r>
            <a:endParaRPr lang="fr-FR" sz="2400" dirty="0"/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err="1" smtClean="0"/>
              <a:t>Yield</a:t>
            </a:r>
            <a:r>
              <a:rPr lang="fr-FR" sz="2400" dirty="0" smtClean="0"/>
              <a:t> management (gestion des capacités)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Prix de remplissage optimum</a:t>
            </a:r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Prix unique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22" name="Bouton d'action : Suivant 21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20" grpId="0" animBg="1"/>
      <p:bldP spid="11" grpId="0" animBg="1"/>
      <p:bldP spid="21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err="1" smtClean="0"/>
              <a:t>Yield</a:t>
            </a:r>
            <a:r>
              <a:rPr lang="fr-FR" sz="2400" dirty="0" smtClean="0"/>
              <a:t> Management (gestion des capacités)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5" name="Bouton d'action : Suivant 14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Ellipse 18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23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24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25" name="Rectangle à coins arrondis 24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Le taux d’évolution des ventes</a:t>
            </a:r>
            <a:endParaRPr lang="fr-FR" sz="2400" dirty="0"/>
          </a:p>
        </p:txBody>
      </p:sp>
      <p:sp>
        <p:nvSpPr>
          <p:cNvPr id="26" name="Rectangle à coins arrondis 25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La part de marché</a:t>
            </a:r>
            <a:endParaRPr lang="fr-FR" sz="2400" dirty="0"/>
          </a:p>
        </p:txBody>
      </p:sp>
      <p:sp>
        <p:nvSpPr>
          <p:cNvPr id="27" name="Rectangle à coins arrondis 26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28" name="Bouton d'action : Suivant 27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6" grpId="0" animBg="1"/>
      <p:bldP spid="27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Bouton d'action : Suivant 16">
            <a:hlinkClick r:id="rId3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" name="Rectangle à coins arrondis 17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Le taux de rétention</a:t>
            </a:r>
            <a:endParaRPr lang="fr-FR" sz="2400" dirty="0"/>
          </a:p>
        </p:txBody>
      </p:sp>
      <p:pic>
        <p:nvPicPr>
          <p:cNvPr id="19" name="Picture 2" descr="Image associÃ©e"/>
          <p:cNvPicPr>
            <a:picLocks noChangeAspect="1" noChangeArrowheads="1"/>
          </p:cNvPicPr>
          <p:nvPr/>
        </p:nvPicPr>
        <p:blipFill>
          <a:blip r:embed="rId4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22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23" name="Rectangle à coins arrondis 22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Le taux d’évolution des ventes</a:t>
            </a:r>
            <a:endParaRPr lang="fr-FR" sz="2400" dirty="0"/>
          </a:p>
        </p:txBody>
      </p:sp>
      <p:sp>
        <p:nvSpPr>
          <p:cNvPr id="24" name="Rectangle à coins arrondis 23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La part de marché</a:t>
            </a:r>
            <a:endParaRPr lang="fr-FR" sz="2400" dirty="0"/>
          </a:p>
        </p:txBody>
      </p:sp>
      <p:sp>
        <p:nvSpPr>
          <p:cNvPr id="25" name="Ellipse 24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26" name="Rectangle à coins arrondis 25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Le coût au contact utile</a:t>
            </a:r>
            <a:endParaRPr lang="fr-FR" sz="2400" dirty="0"/>
          </a:p>
        </p:txBody>
      </p:sp>
      <p:sp>
        <p:nvSpPr>
          <p:cNvPr id="27" name="Rectangle à coins arrondis 26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3" grpId="0" animBg="1"/>
      <p:bldP spid="24" grpId="0" animBg="1"/>
      <p:bldP spid="26" grpId="0" animBg="1"/>
      <p:bldP spid="27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Bouton d'action : Suivant 10">
            <a:hlinkClick r:id="rId3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4" name="Picture 2" descr="Image associÃ©e"/>
          <p:cNvPicPr>
            <a:picLocks noChangeAspect="1" noChangeArrowheads="1"/>
          </p:cNvPicPr>
          <p:nvPr/>
        </p:nvPicPr>
        <p:blipFill>
          <a:blip r:embed="rId4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5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17" name="Rectangle à coins arrondis 16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La part de marché</a:t>
            </a:r>
            <a:endParaRPr lang="fr-FR" sz="2400" dirty="0"/>
          </a:p>
        </p:txBody>
      </p:sp>
      <p:sp>
        <p:nvSpPr>
          <p:cNvPr id="18" name="Rectangle à coins arrondis 17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19" name="Ellipse 1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llipse 8">
            <a:hlinkClick r:id="rId3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4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5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8" name="Ellipse 7">
            <a:hlinkClick r:id="rId11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 smtClean="0"/>
              <a:t>Valeur d’usage</a:t>
            </a:r>
          </a:p>
          <a:p>
            <a:pPr algn="ctr"/>
            <a:r>
              <a:rPr lang="fr-FR" dirty="0" smtClean="0"/>
              <a:t>Valeur de signe</a:t>
            </a:r>
          </a:p>
          <a:p>
            <a:pPr algn="ctr"/>
            <a:r>
              <a:rPr lang="fr-FR" dirty="0" smtClean="0"/>
              <a:t>Valeur hédonique</a:t>
            </a:r>
            <a:endParaRPr lang="fr-FR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 smtClean="0"/>
              <a:t>Valeur d’auto-expression</a:t>
            </a:r>
          </a:p>
          <a:p>
            <a:pPr algn="ctr"/>
            <a:r>
              <a:rPr lang="fr-FR" dirty="0" smtClean="0"/>
              <a:t>Valeur oblative</a:t>
            </a:r>
          </a:p>
          <a:p>
            <a:pPr algn="ctr"/>
            <a:r>
              <a:rPr lang="fr-FR" dirty="0" smtClean="0"/>
              <a:t>Valeur de signe</a:t>
            </a:r>
            <a:endParaRPr lang="fr-FR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22" name="Bouton d'action : Suivant 21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 smtClean="0"/>
              <a:t>Valeur rationnelle</a:t>
            </a:r>
          </a:p>
          <a:p>
            <a:pPr algn="ctr"/>
            <a:r>
              <a:rPr lang="fr-FR" dirty="0" smtClean="0"/>
              <a:t>Valeur de signe</a:t>
            </a:r>
          </a:p>
          <a:p>
            <a:pPr algn="ctr"/>
            <a:r>
              <a:rPr lang="fr-FR" dirty="0" smtClean="0"/>
              <a:t>Valeur impulsive</a:t>
            </a:r>
            <a:endParaRPr lang="fr-FR" dirty="0"/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 smtClean="0"/>
              <a:t>Valeur d’auto-expression</a:t>
            </a:r>
          </a:p>
          <a:p>
            <a:pPr algn="ctr"/>
            <a:r>
              <a:rPr lang="fr-FR" dirty="0" smtClean="0"/>
              <a:t>Valeur hédonique</a:t>
            </a:r>
          </a:p>
          <a:p>
            <a:pPr algn="ctr"/>
            <a:r>
              <a:rPr lang="fr-FR" dirty="0" smtClean="0"/>
              <a:t>Valeur impulsive</a:t>
            </a:r>
            <a:endParaRPr lang="fr-F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  <p:bldP spid="10" grpId="0" animBg="1"/>
      <p:bldP spid="11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+ 1,2 %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+ 12 %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22" name="Bouton d'action : Suivant 21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- 1,2 %</a:t>
            </a:r>
            <a:endParaRPr lang="fr-FR" sz="2400" dirty="0"/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+ 1,2 %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+ 12 %</a:t>
            </a:r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- 12 %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15" name="Bouton d'action : Suivant 14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20" grpId="0" animBg="1"/>
      <p:bldP spid="11" grpId="0" animBg="1"/>
      <p:bldP spid="21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+ 12 %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Bouton d'action : Suivant 9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llipse 8">
            <a:hlinkClick r:id="rId3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4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5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8" name="Ellipse 7">
            <a:hlinkClick r:id="rId11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18 €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80 €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Bouton d'action : Suivant 8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62 €</a:t>
            </a:r>
            <a:endParaRPr lang="fr-FR" sz="2400" dirty="0"/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15 €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18 €</a:t>
            </a:r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80 €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17" name="Bouton d'action : Suivant 16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20" grpId="0" animBg="1"/>
      <p:bldP spid="11" grpId="0" animBg="1"/>
      <p:bldP spid="21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18 €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Bouton d'action : Suivant 10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llipse 8">
            <a:hlinkClick r:id="rId3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4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5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8" name="Ellipse 7">
            <a:hlinkClick r:id="rId11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Exclusive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Sélective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22" name="Bouton d'action : Suivant 21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Intensive</a:t>
            </a:r>
            <a:endParaRPr lang="fr-FR" sz="2400" dirty="0"/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Exclusive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Sélective</a:t>
            </a:r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Indirecte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15" name="Bouton d'action : Suivant 14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20" grpId="0" animBg="1"/>
      <p:bldP spid="11" grpId="0" animBg="1"/>
      <p:bldP spid="21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707904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Valeur d’usage</a:t>
            </a:r>
          </a:p>
          <a:p>
            <a:pPr algn="ctr"/>
            <a:r>
              <a:rPr lang="fr-FR" sz="2400" dirty="0" smtClean="0"/>
              <a:t>Valeur de signe</a:t>
            </a:r>
          </a:p>
          <a:p>
            <a:pPr algn="ctr"/>
            <a:r>
              <a:rPr lang="fr-FR" sz="2400" dirty="0" smtClean="0"/>
              <a:t>Valeur hédonique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3707904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22" name="Bouton d'action : Suivant 21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Exclusive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Bouton d'action : Suivant 9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llipse 8">
            <a:hlinkClick r:id="rId3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4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5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8" name="Ellipse 7">
            <a:hlinkClick r:id="rId11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UC physiques</a:t>
            </a:r>
          </a:p>
          <a:p>
            <a:pPr algn="ctr"/>
            <a:r>
              <a:rPr lang="fr-FR" sz="2400" dirty="0" smtClean="0"/>
              <a:t>UC virtuelles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UC propres</a:t>
            </a:r>
          </a:p>
          <a:p>
            <a:pPr algn="ctr"/>
            <a:r>
              <a:rPr lang="fr-FR" sz="2400" dirty="0" smtClean="0"/>
              <a:t>GMS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22" name="Bouton d'action : Suivant 21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UC directes</a:t>
            </a:r>
          </a:p>
          <a:p>
            <a:pPr algn="ctr"/>
            <a:r>
              <a:rPr lang="fr-FR" sz="2400" dirty="0" smtClean="0"/>
              <a:t>UC indirectes</a:t>
            </a:r>
            <a:endParaRPr lang="fr-FR" sz="2400" dirty="0"/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GMS</a:t>
            </a:r>
          </a:p>
          <a:p>
            <a:pPr algn="ctr"/>
            <a:r>
              <a:rPr lang="fr-FR" sz="2400" dirty="0" smtClean="0"/>
              <a:t>GSS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UC physiques</a:t>
            </a:r>
          </a:p>
          <a:p>
            <a:pPr algn="ctr"/>
            <a:r>
              <a:rPr lang="fr-FR" sz="2400" dirty="0" smtClean="0"/>
              <a:t>UC virtuelles</a:t>
            </a:r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err="1" smtClean="0"/>
              <a:t>Multicanales</a:t>
            </a:r>
            <a:endParaRPr lang="fr-FR" sz="2400" dirty="0" smtClean="0"/>
          </a:p>
          <a:p>
            <a:pPr algn="ctr"/>
            <a:r>
              <a:rPr lang="fr-FR" sz="2400" dirty="0" smtClean="0"/>
              <a:t>Indirectes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14" name="Bouton d'action : Suivant 13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20" grpId="0" animBg="1"/>
      <p:bldP spid="11" grpId="0" animBg="1"/>
      <p:bldP spid="21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UC physiques</a:t>
            </a:r>
          </a:p>
          <a:p>
            <a:pPr algn="ctr"/>
            <a:r>
              <a:rPr lang="fr-FR" sz="2400" dirty="0" smtClean="0"/>
              <a:t>UC virtuelles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8" name="Bouton d'action : Suivant 7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llipse 8"/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/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8" name="Ellipse 7"/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ECR </a:t>
            </a:r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SIM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22" name="Bouton d'action : Suivant 21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TIC</a:t>
            </a:r>
            <a:endParaRPr lang="fr-FR" sz="2400" dirty="0"/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SIM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GRC</a:t>
            </a:r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ECR 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15" name="Bouton d'action : Suivant 14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20" grpId="0" animBg="1"/>
      <p:bldP spid="11" grpId="0" animBg="1"/>
      <p:bldP spid="21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ECR (ou ROC)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Bouton d'action : Suivant 9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llipse 8">
            <a:hlinkClick r:id="rId3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4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5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8" name="Ellipse 7">
            <a:hlinkClick r:id="rId11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>
            <a:hlinkClick r:id="rId3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9" name="Ellipse 8">
            <a:hlinkClick r:id="rId4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5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6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Intensive</a:t>
            </a:r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Exclusive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Bouton d'action : Suivant 8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Sélective</a:t>
            </a:r>
            <a:endParaRPr lang="fr-FR" sz="2400" dirty="0"/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Intensive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Exclusive</a:t>
            </a:r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Directe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17" name="Bouton d'action : Suivant 16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20" grpId="0" animBg="1"/>
      <p:bldP spid="11" grpId="0" animBg="1"/>
      <p:bldP spid="21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Intensive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Bouton d'action : Suivant 10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llipse 8">
            <a:hlinkClick r:id="rId3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4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5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8" name="Ellipse 7">
            <a:hlinkClick r:id="rId11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Cognitifs</a:t>
            </a:r>
          </a:p>
          <a:p>
            <a:pPr algn="ctr"/>
            <a:r>
              <a:rPr lang="fr-FR" sz="2400" dirty="0" smtClean="0"/>
              <a:t>Affectifs</a:t>
            </a:r>
          </a:p>
          <a:p>
            <a:pPr algn="ctr"/>
            <a:r>
              <a:rPr lang="fr-FR" sz="2400" dirty="0" smtClean="0"/>
              <a:t>Conatifs</a:t>
            </a:r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Produit</a:t>
            </a:r>
          </a:p>
          <a:p>
            <a:pPr algn="ctr"/>
            <a:r>
              <a:rPr lang="fr-FR" sz="2400" dirty="0" smtClean="0"/>
              <a:t>Marque</a:t>
            </a:r>
          </a:p>
          <a:p>
            <a:pPr algn="ctr"/>
            <a:r>
              <a:rPr lang="fr-FR" sz="2400" dirty="0" smtClean="0"/>
              <a:t>Entreprise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22" name="Bouton d'action : Suivant 21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Cognitifs - Affectifs - Conatifs</a:t>
            </a:r>
            <a:endParaRPr lang="fr-FR" sz="2400" dirty="0"/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Produit - marque - entreprise 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Intensifs - Sélectifs - Exclusifs</a:t>
            </a:r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Message - Ton - Promesse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15" name="Bouton d'action : Suivant 14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20" grpId="0" animBg="1"/>
      <p:bldP spid="11" grpId="0" animBg="1"/>
      <p:bldP spid="21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Cognitifs </a:t>
            </a:r>
          </a:p>
          <a:p>
            <a:pPr algn="ctr"/>
            <a:r>
              <a:rPr lang="fr-FR" sz="2400" dirty="0" smtClean="0"/>
              <a:t>Affectifs</a:t>
            </a:r>
          </a:p>
          <a:p>
            <a:pPr algn="ctr"/>
            <a:r>
              <a:rPr lang="fr-FR" sz="2400" dirty="0" smtClean="0"/>
              <a:t>Conatifs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Bouton d'action : Suivant 9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llipse 8">
            <a:hlinkClick r:id="rId3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4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5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8" name="Ellipse 7">
            <a:hlinkClick r:id="rId11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364546" name="Picture 2" descr="RÃ©sultat de recherche d'images pour &quot;sponsor coupe du monde 2018 adidas&quot;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0" y="0"/>
            <a:ext cx="3321491" cy="126876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Parrainage</a:t>
            </a:r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Promotion des ventes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22" name="Bouton d'action : Suivant 21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9" name="Picture 2" descr="RÃ©sultat de recherche d'images pour &quot;sponsor coupe du monde 2018 adidas&quot;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0" y="0"/>
            <a:ext cx="3321491" cy="126876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Réseaux sociaux</a:t>
            </a:r>
            <a:endParaRPr lang="fr-FR" sz="2400" dirty="0"/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Promotion des ventes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Mercatique directe</a:t>
            </a:r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Parrainage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pic>
        <p:nvPicPr>
          <p:cNvPr id="14" name="Picture 2" descr="RÃ©sultat de recherche d'images pour &quot;sponsor coupe du monde 2018 adidas&quot;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0" y="0"/>
            <a:ext cx="3321491" cy="1268760"/>
          </a:xfrm>
          <a:prstGeom prst="rect">
            <a:avLst/>
          </a:prstGeom>
          <a:noFill/>
        </p:spPr>
      </p:pic>
      <p:sp>
        <p:nvSpPr>
          <p:cNvPr id="17" name="Bouton d'action : Suivant 16">
            <a:hlinkClick r:id="rId10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20" grpId="0" animBg="1"/>
      <p:bldP spid="11" grpId="0" animBg="1"/>
      <p:bldP spid="21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Coût de transaction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Coût psychologique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22" name="Bouton d'action : Suivant 21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Parrainage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8" name="Picture 2" descr="RÃ©sultat de recherche d'images pour &quot;sponsor coupe du monde 2018 adidas&quot;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0" y="0"/>
            <a:ext cx="3321491" cy="1268760"/>
          </a:xfrm>
          <a:prstGeom prst="rect">
            <a:avLst/>
          </a:prstGeom>
          <a:noFill/>
        </p:spPr>
      </p:pic>
      <p:sp>
        <p:nvSpPr>
          <p:cNvPr id="11" name="Bouton d'action : Suivant 10">
            <a:hlinkClick r:id="rId10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llipse 8">
            <a:hlinkClick r:id="rId3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4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5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8" name="Ellipse 7">
            <a:hlinkClick r:id="rId11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Le coût au </a:t>
            </a:r>
            <a:br>
              <a:rPr lang="fr-FR" sz="2400" dirty="0" smtClean="0"/>
            </a:br>
            <a:r>
              <a:rPr lang="fr-FR" sz="2400" dirty="0" smtClean="0"/>
              <a:t>contact utile</a:t>
            </a:r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Le taux </a:t>
            </a:r>
            <a:br>
              <a:rPr lang="fr-FR" sz="2400" dirty="0" smtClean="0"/>
            </a:br>
            <a:r>
              <a:rPr lang="fr-FR" sz="2400" dirty="0" smtClean="0"/>
              <a:t>de marge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22" name="Bouton d'action : Suivant 21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Le taux de rétention</a:t>
            </a:r>
            <a:endParaRPr lang="fr-FR" sz="2400" dirty="0"/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Le coût </a:t>
            </a:r>
            <a:br>
              <a:rPr lang="fr-FR" sz="2400" dirty="0" smtClean="0"/>
            </a:br>
            <a:r>
              <a:rPr lang="fr-FR" sz="2400" dirty="0" smtClean="0"/>
              <a:t>au contact utile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Le taux de marge</a:t>
            </a:r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La valeur à vie </a:t>
            </a:r>
            <a:br>
              <a:rPr lang="fr-FR" sz="2400" dirty="0" smtClean="0"/>
            </a:br>
            <a:r>
              <a:rPr lang="fr-FR" sz="2400" dirty="0" smtClean="0"/>
              <a:t>du client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14" name="Bouton d'action : Suivant 13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20" grpId="0" animBg="1"/>
      <p:bldP spid="11" grpId="0" animBg="1"/>
      <p:bldP spid="21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Le coût </a:t>
            </a:r>
            <a:br>
              <a:rPr lang="fr-FR" sz="2400" dirty="0" smtClean="0"/>
            </a:br>
            <a:r>
              <a:rPr lang="fr-FR" sz="2400" dirty="0" smtClean="0"/>
              <a:t>au contact utile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8" name="Bouton d'action : Suivant 7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llipse 8">
            <a:hlinkClick r:id="rId3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4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5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8" name="Ellipse 7">
            <a:hlinkClick r:id="rId11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llipse 7"/>
          <p:cNvSpPr/>
          <p:nvPr/>
        </p:nvSpPr>
        <p:spPr>
          <a:xfrm>
            <a:off x="323528" y="4293096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La mercatique virale</a:t>
            </a:r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365104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La mercatique directe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2483768" y="4365104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Bouton d'action : Suivant 8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0" grpId="0" animBg="1"/>
      <p:bldP spid="21" grpId="0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à coins arrondis 9"/>
          <p:cNvSpPr/>
          <p:nvPr/>
        </p:nvSpPr>
        <p:spPr>
          <a:xfrm>
            <a:off x="2483768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La communication de crise</a:t>
            </a:r>
            <a:endParaRPr lang="fr-FR" sz="2400" dirty="0"/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2483768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La mercatique directe</a:t>
            </a:r>
            <a:endParaRPr lang="fr-FR" sz="2400" dirty="0"/>
          </a:p>
        </p:txBody>
      </p:sp>
      <p:sp>
        <p:nvSpPr>
          <p:cNvPr id="20" name="Rectangle à coins arrondis 19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La mercatique virale</a:t>
            </a:r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509120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Rectangle à coins arrondis 10"/>
          <p:cNvSpPr/>
          <p:nvPr/>
        </p:nvSpPr>
        <p:spPr>
          <a:xfrm>
            <a:off x="5508104" y="5373216"/>
            <a:ext cx="2808312" cy="1008112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Les réseaux sociaux</a:t>
            </a:r>
          </a:p>
        </p:txBody>
      </p:sp>
      <p:sp>
        <p:nvSpPr>
          <p:cNvPr id="21" name="Rectangle à coins arrondis 20"/>
          <p:cNvSpPr/>
          <p:nvPr/>
        </p:nvSpPr>
        <p:spPr>
          <a:xfrm>
            <a:off x="5508104" y="4221088"/>
            <a:ext cx="2808312" cy="1008112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17" name="Bouton d'action : Suivant 16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20" grpId="0" animBg="1"/>
      <p:bldP spid="11" grpId="0" animBg="1"/>
      <p:bldP spid="21" grpId="0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3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Rectangle à coins arrondis 15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dirty="0" smtClean="0"/>
              <a:t>La mercatique virale</a:t>
            </a:r>
            <a:endParaRPr lang="fr-FR" sz="2400" dirty="0"/>
          </a:p>
        </p:txBody>
      </p:sp>
      <p:sp>
        <p:nvSpPr>
          <p:cNvPr id="21" name="Rectangle à coins arrondis 20"/>
          <p:cNvSpPr/>
          <p:nvPr/>
        </p:nvSpPr>
        <p:spPr>
          <a:xfrm>
            <a:off x="3635896" y="4437112"/>
            <a:ext cx="2808312" cy="1512168"/>
          </a:xfrm>
          <a:prstGeom prst="roundRect">
            <a:avLst/>
          </a:prstGeom>
          <a:noFill/>
          <a:ln w="76200">
            <a:solidFill>
              <a:srgbClr val="C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2400" dirty="0"/>
          </a:p>
        </p:txBody>
      </p:sp>
      <p:sp>
        <p:nvSpPr>
          <p:cNvPr id="9" name="Ellipse 8"/>
          <p:cNvSpPr/>
          <p:nvPr/>
        </p:nvSpPr>
        <p:spPr>
          <a:xfrm>
            <a:off x="395536" y="436510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1" name="Bouton d'action : Suivant 10">
            <a:hlinkClick r:id="rId9" action="ppaction://hlinksldjump" highlightClick="1"/>
          </p:cNvPr>
          <p:cNvSpPr/>
          <p:nvPr/>
        </p:nvSpPr>
        <p:spPr>
          <a:xfrm>
            <a:off x="8604448" y="6237312"/>
            <a:ext cx="467544" cy="548680"/>
          </a:xfrm>
          <a:prstGeom prst="actionButtonForwardNext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1" grpId="0" animBg="1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llipse 8">
            <a:hlinkClick r:id="rId3" action="ppaction://hlinksldjump"/>
          </p:cNvPr>
          <p:cNvSpPr/>
          <p:nvPr/>
        </p:nvSpPr>
        <p:spPr>
          <a:xfrm>
            <a:off x="6156176" y="4170784"/>
            <a:ext cx="1728192" cy="163448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CASH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sp>
        <p:nvSpPr>
          <p:cNvPr id="10" name="Ellipse 9">
            <a:hlinkClick r:id="rId4" action="ppaction://hlinksldjump"/>
          </p:cNvPr>
          <p:cNvSpPr/>
          <p:nvPr/>
        </p:nvSpPr>
        <p:spPr>
          <a:xfrm>
            <a:off x="3779912" y="4170784"/>
            <a:ext cx="1728192" cy="163448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CARRE</a:t>
            </a:r>
            <a:endParaRPr lang="fr-FR" sz="2900" b="1" dirty="0">
              <a:solidFill>
                <a:schemeClr val="accent2"/>
              </a:solidFill>
            </a:endParaRPr>
          </a:p>
        </p:txBody>
      </p:sp>
      <p:pic>
        <p:nvPicPr>
          <p:cNvPr id="12" name="Picture 2" descr="Image associÃ©e"/>
          <p:cNvPicPr>
            <a:picLocks noChangeAspect="1" noChangeArrowheads="1"/>
          </p:cNvPicPr>
          <p:nvPr/>
        </p:nvPicPr>
        <p:blipFill>
          <a:blip r:embed="rId5" cstate="print"/>
          <a:srcRect r="1161"/>
          <a:stretch>
            <a:fillRect/>
          </a:stretch>
        </p:blipFill>
        <p:spPr bwMode="auto">
          <a:xfrm>
            <a:off x="3491880" y="0"/>
            <a:ext cx="2411760" cy="1284257"/>
          </a:xfrm>
          <a:prstGeom prst="rect">
            <a:avLst/>
          </a:prstGeom>
          <a:noFill/>
        </p:spPr>
      </p:pic>
      <p:graphicFrame>
        <p:nvGraphicFramePr>
          <p:cNvPr id="13" name="Espace réservé du contenu 3"/>
          <p:cNvGraphicFramePr>
            <a:graphicFrameLocks/>
          </p:cNvGraphicFramePr>
          <p:nvPr/>
        </p:nvGraphicFramePr>
        <p:xfrm>
          <a:off x="107504" y="1268760"/>
          <a:ext cx="8712968" cy="25922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8" name="Ellipse 7">
            <a:hlinkClick r:id="rId11" action="ppaction://hlinksldjump"/>
          </p:cNvPr>
          <p:cNvSpPr/>
          <p:nvPr/>
        </p:nvSpPr>
        <p:spPr>
          <a:xfrm>
            <a:off x="1475656" y="4170784"/>
            <a:ext cx="1728192" cy="163448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r-FR" sz="2900" b="1" dirty="0" smtClean="0">
                <a:solidFill>
                  <a:schemeClr val="accent2"/>
                </a:solidFill>
              </a:rPr>
              <a:t>DUO</a:t>
            </a:r>
            <a:endParaRPr lang="fr-FR" sz="2900" b="1" dirty="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5764</TotalTime>
  <Words>4090</Words>
  <Application>Microsoft Office PowerPoint</Application>
  <PresentationFormat>Affichage à l'écran (4:3)</PresentationFormat>
  <Paragraphs>943</Paragraphs>
  <Slides>147</Slides>
  <Notes>146</Notes>
  <HiddenSlides>0</HiddenSlides>
  <MMClips>0</MMClips>
  <ScaleCrop>false</ScaleCrop>
  <HeadingPairs>
    <vt:vector size="4" baseType="variant">
      <vt:variant>
        <vt:lpstr>Thème</vt:lpstr>
      </vt:variant>
      <vt:variant>
        <vt:i4>1</vt:i4>
      </vt:variant>
      <vt:variant>
        <vt:lpstr>Titres des diapositives</vt:lpstr>
      </vt:variant>
      <vt:variant>
        <vt:i4>147</vt:i4>
      </vt:variant>
    </vt:vector>
  </HeadingPairs>
  <TitlesOfParts>
    <vt:vector size="148" baseType="lpstr">
      <vt:lpstr>Thème Office</vt:lpstr>
      <vt:lpstr>Diapositive 1</vt:lpstr>
      <vt:lpstr>Diapositive 2</vt:lpstr>
      <vt:lpstr>Diapositive 3</vt:lpstr>
      <vt:lpstr>Diapositive 4</vt:lpstr>
      <vt:lpstr>Diapositive 5</vt:lpstr>
      <vt:lpstr>Diapositive 6</vt:lpstr>
      <vt:lpstr>Diapositive 7</vt:lpstr>
      <vt:lpstr>Diapositive 8</vt:lpstr>
      <vt:lpstr>Diapositive 9</vt:lpstr>
      <vt:lpstr>Diapositive 10</vt:lpstr>
      <vt:lpstr>Diapositive 11</vt:lpstr>
      <vt:lpstr>Diapositive 12</vt:lpstr>
      <vt:lpstr>Diapositive 13</vt:lpstr>
      <vt:lpstr>Diapositive 14</vt:lpstr>
      <vt:lpstr>Diapositive 15</vt:lpstr>
      <vt:lpstr>Diapositive 16</vt:lpstr>
      <vt:lpstr>Diapositive 17</vt:lpstr>
      <vt:lpstr>Diapositive 18</vt:lpstr>
      <vt:lpstr>Diapositive 19</vt:lpstr>
      <vt:lpstr>Diapositive 20</vt:lpstr>
      <vt:lpstr>Diapositive 21</vt:lpstr>
      <vt:lpstr>Diapositive 22</vt:lpstr>
      <vt:lpstr>Diapositive 23</vt:lpstr>
      <vt:lpstr>Diapositive 24</vt:lpstr>
      <vt:lpstr>Diapositive 25</vt:lpstr>
      <vt:lpstr>Diapositive 26</vt:lpstr>
      <vt:lpstr>Diapositive 27</vt:lpstr>
      <vt:lpstr>Diapositive 28</vt:lpstr>
      <vt:lpstr>Diapositive 29</vt:lpstr>
      <vt:lpstr>Diapositive 30</vt:lpstr>
      <vt:lpstr>Diapositive 31</vt:lpstr>
      <vt:lpstr>Diapositive 32</vt:lpstr>
      <vt:lpstr>Diapositive 33</vt:lpstr>
      <vt:lpstr>Diapositive 34</vt:lpstr>
      <vt:lpstr>Diapositive 35</vt:lpstr>
      <vt:lpstr>Diapositive 36</vt:lpstr>
      <vt:lpstr>Diapositive 37</vt:lpstr>
      <vt:lpstr>Diapositive 38</vt:lpstr>
      <vt:lpstr>Diapositive 39</vt:lpstr>
      <vt:lpstr>Diapositive 40</vt:lpstr>
      <vt:lpstr>Diapositive 41</vt:lpstr>
      <vt:lpstr>Diapositive 42</vt:lpstr>
      <vt:lpstr>Diapositive 43</vt:lpstr>
      <vt:lpstr>Diapositive 44</vt:lpstr>
      <vt:lpstr>Diapositive 45</vt:lpstr>
      <vt:lpstr>Diapositive 46</vt:lpstr>
      <vt:lpstr>Diapositive 47</vt:lpstr>
      <vt:lpstr>Diapositive 48</vt:lpstr>
      <vt:lpstr>Diapositive 49</vt:lpstr>
      <vt:lpstr>Diapositive 50</vt:lpstr>
      <vt:lpstr>Diapositive 51</vt:lpstr>
      <vt:lpstr>Diapositive 52</vt:lpstr>
      <vt:lpstr>Diapositive 53</vt:lpstr>
      <vt:lpstr>Diapositive 54</vt:lpstr>
      <vt:lpstr>Diapositive 55</vt:lpstr>
      <vt:lpstr>Diapositive 56</vt:lpstr>
      <vt:lpstr>Diapositive 57</vt:lpstr>
      <vt:lpstr>Diapositive 58</vt:lpstr>
      <vt:lpstr>Diapositive 59</vt:lpstr>
      <vt:lpstr>Diapositive 60</vt:lpstr>
      <vt:lpstr>Diapositive 61</vt:lpstr>
      <vt:lpstr>Diapositive 62</vt:lpstr>
      <vt:lpstr>Diapositive 63</vt:lpstr>
      <vt:lpstr>Diapositive 64</vt:lpstr>
      <vt:lpstr>Diapositive 65</vt:lpstr>
      <vt:lpstr>Diapositive 66</vt:lpstr>
      <vt:lpstr>Diapositive 67</vt:lpstr>
      <vt:lpstr>Diapositive 68</vt:lpstr>
      <vt:lpstr>Diapositive 69</vt:lpstr>
      <vt:lpstr>Diapositive 70</vt:lpstr>
      <vt:lpstr>Diapositive 71</vt:lpstr>
      <vt:lpstr>Diapositive 72</vt:lpstr>
      <vt:lpstr>Diapositive 73</vt:lpstr>
      <vt:lpstr>Diapositive 74</vt:lpstr>
      <vt:lpstr>Diapositive 75</vt:lpstr>
      <vt:lpstr>Diapositive 76</vt:lpstr>
      <vt:lpstr>Diapositive 77</vt:lpstr>
      <vt:lpstr>Diapositive 78</vt:lpstr>
      <vt:lpstr>Diapositive 79</vt:lpstr>
      <vt:lpstr>Diapositive 80</vt:lpstr>
      <vt:lpstr>Diapositive 81</vt:lpstr>
      <vt:lpstr>Diapositive 82</vt:lpstr>
      <vt:lpstr>Diapositive 83</vt:lpstr>
      <vt:lpstr>Diapositive 84</vt:lpstr>
      <vt:lpstr>Diapositive 85</vt:lpstr>
      <vt:lpstr>Diapositive 86</vt:lpstr>
      <vt:lpstr>Diapositive 87</vt:lpstr>
      <vt:lpstr>Diapositive 88</vt:lpstr>
      <vt:lpstr>Diapositive 89</vt:lpstr>
      <vt:lpstr>Diapositive 90</vt:lpstr>
      <vt:lpstr>Diapositive 91</vt:lpstr>
      <vt:lpstr>Diapositive 92</vt:lpstr>
      <vt:lpstr>Diapositive 93</vt:lpstr>
      <vt:lpstr>Diapositive 94</vt:lpstr>
      <vt:lpstr>Diapositive 95</vt:lpstr>
      <vt:lpstr>Diapositive 96</vt:lpstr>
      <vt:lpstr>Diapositive 97</vt:lpstr>
      <vt:lpstr>Diapositive 98</vt:lpstr>
      <vt:lpstr>Diapositive 99</vt:lpstr>
      <vt:lpstr>Diapositive 100</vt:lpstr>
      <vt:lpstr>Diapositive 101</vt:lpstr>
      <vt:lpstr>Diapositive 102</vt:lpstr>
      <vt:lpstr>Diapositive 103</vt:lpstr>
      <vt:lpstr>Diapositive 104</vt:lpstr>
      <vt:lpstr>Diapositive 105</vt:lpstr>
      <vt:lpstr>Diapositive 106</vt:lpstr>
      <vt:lpstr>Diapositive 107</vt:lpstr>
      <vt:lpstr>Diapositive 108</vt:lpstr>
      <vt:lpstr>Diapositive 109</vt:lpstr>
      <vt:lpstr>Diapositive 110</vt:lpstr>
      <vt:lpstr>Diapositive 111</vt:lpstr>
      <vt:lpstr>Diapositive 112</vt:lpstr>
      <vt:lpstr>Diapositive 113</vt:lpstr>
      <vt:lpstr>Diapositive 114</vt:lpstr>
      <vt:lpstr>Diapositive 115</vt:lpstr>
      <vt:lpstr>Diapositive 116</vt:lpstr>
      <vt:lpstr>Diapositive 117</vt:lpstr>
      <vt:lpstr>Diapositive 118</vt:lpstr>
      <vt:lpstr>Diapositive 119</vt:lpstr>
      <vt:lpstr>Diapositive 120</vt:lpstr>
      <vt:lpstr>Diapositive 121</vt:lpstr>
      <vt:lpstr>Diapositive 122</vt:lpstr>
      <vt:lpstr>Diapositive 123</vt:lpstr>
      <vt:lpstr>Diapositive 124</vt:lpstr>
      <vt:lpstr>Diapositive 125</vt:lpstr>
      <vt:lpstr>Diapositive 126</vt:lpstr>
      <vt:lpstr>Diapositive 127</vt:lpstr>
      <vt:lpstr>Diapositive 128</vt:lpstr>
      <vt:lpstr>Diapositive 129</vt:lpstr>
      <vt:lpstr>Diapositive 130</vt:lpstr>
      <vt:lpstr>Diapositive 131</vt:lpstr>
      <vt:lpstr>Diapositive 132</vt:lpstr>
      <vt:lpstr>Diapositive 133</vt:lpstr>
      <vt:lpstr>Diapositive 134</vt:lpstr>
      <vt:lpstr>Diapositive 135</vt:lpstr>
      <vt:lpstr>Diapositive 136</vt:lpstr>
      <vt:lpstr>Diapositive 137</vt:lpstr>
      <vt:lpstr>Diapositive 138</vt:lpstr>
      <vt:lpstr>Diapositive 139</vt:lpstr>
      <vt:lpstr>Diapositive 140</vt:lpstr>
      <vt:lpstr>Diapositive 141</vt:lpstr>
      <vt:lpstr>Diapositive 142</vt:lpstr>
      <vt:lpstr>Diapositive 143</vt:lpstr>
      <vt:lpstr>Diapositive 144</vt:lpstr>
      <vt:lpstr>Diapositive 145</vt:lpstr>
      <vt:lpstr>Diapositive 146</vt:lpstr>
      <vt:lpstr>Diapositive 147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Diapositive 1</dc:title>
  <dc:creator>Geraldine</dc:creator>
  <cp:lastModifiedBy>Géraldine Bazille</cp:lastModifiedBy>
  <cp:revision>105</cp:revision>
  <dcterms:created xsi:type="dcterms:W3CDTF">2010-05-26T12:55:00Z</dcterms:created>
  <dcterms:modified xsi:type="dcterms:W3CDTF">2018-06-15T19:53:03Z</dcterms:modified>
</cp:coreProperties>
</file>