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4.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0" r:id="rId2"/>
    <p:sldMasterId id="2147483676" r:id="rId3"/>
    <p:sldMasterId id="2147483689" r:id="rId4"/>
    <p:sldMasterId id="2147483696" r:id="rId5"/>
  </p:sldMasterIdLst>
  <p:notesMasterIdLst>
    <p:notesMasterId r:id="rId92"/>
  </p:notesMasterIdLst>
  <p:handoutMasterIdLst>
    <p:handoutMasterId r:id="rId93"/>
  </p:handoutMasterIdLst>
  <p:sldIdLst>
    <p:sldId id="295" r:id="rId6"/>
    <p:sldId id="296" r:id="rId7"/>
    <p:sldId id="297" r:id="rId8"/>
    <p:sldId id="298" r:id="rId9"/>
    <p:sldId id="299" r:id="rId10"/>
    <p:sldId id="349" r:id="rId11"/>
    <p:sldId id="350" r:id="rId12"/>
    <p:sldId id="351" r:id="rId13"/>
    <p:sldId id="300" r:id="rId14"/>
    <p:sldId id="352" r:id="rId15"/>
    <p:sldId id="353" r:id="rId16"/>
    <p:sldId id="354" r:id="rId17"/>
    <p:sldId id="355" r:id="rId18"/>
    <p:sldId id="356" r:id="rId19"/>
    <p:sldId id="357" r:id="rId20"/>
    <p:sldId id="358" r:id="rId21"/>
    <p:sldId id="359" r:id="rId22"/>
    <p:sldId id="360" r:id="rId23"/>
    <p:sldId id="361" r:id="rId24"/>
    <p:sldId id="362" r:id="rId25"/>
    <p:sldId id="363" r:id="rId26"/>
    <p:sldId id="364" r:id="rId27"/>
    <p:sldId id="365" r:id="rId28"/>
    <p:sldId id="366" r:id="rId29"/>
    <p:sldId id="367" r:id="rId30"/>
    <p:sldId id="368" r:id="rId31"/>
    <p:sldId id="369" r:id="rId32"/>
    <p:sldId id="370" r:id="rId33"/>
    <p:sldId id="371" r:id="rId34"/>
    <p:sldId id="372" r:id="rId35"/>
    <p:sldId id="373" r:id="rId36"/>
    <p:sldId id="374" r:id="rId37"/>
    <p:sldId id="375" r:id="rId38"/>
    <p:sldId id="376" r:id="rId39"/>
    <p:sldId id="377" r:id="rId40"/>
    <p:sldId id="378" r:id="rId41"/>
    <p:sldId id="379" r:id="rId42"/>
    <p:sldId id="380" r:id="rId43"/>
    <p:sldId id="381" r:id="rId44"/>
    <p:sldId id="382" r:id="rId45"/>
    <p:sldId id="383" r:id="rId46"/>
    <p:sldId id="384" r:id="rId47"/>
    <p:sldId id="385" r:id="rId48"/>
    <p:sldId id="386" r:id="rId49"/>
    <p:sldId id="387"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35" r:id="rId77"/>
    <p:sldId id="336" r:id="rId78"/>
    <p:sldId id="337" r:id="rId79"/>
    <p:sldId id="338" r:id="rId80"/>
    <p:sldId id="339" r:id="rId81"/>
    <p:sldId id="340" r:id="rId82"/>
    <p:sldId id="341" r:id="rId83"/>
    <p:sldId id="342" r:id="rId84"/>
    <p:sldId id="343" r:id="rId85"/>
    <p:sldId id="344" r:id="rId86"/>
    <p:sldId id="345" r:id="rId87"/>
    <p:sldId id="346" r:id="rId88"/>
    <p:sldId id="347" r:id="rId89"/>
    <p:sldId id="348" r:id="rId90"/>
    <p:sldId id="327" r:id="rId9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 " initials="" lastIdx="1" clrIdx="0">
    <p:extLst>
      <p:ext uri="{19B8F6BF-5375-455C-9EA6-DF929625EA0E}">
        <p15:presenceInfo xmlns:p15="http://schemas.microsoft.com/office/powerpoint/2012/main" userId="662d7d9262e9161f" providerId="Windows Live"/>
      </p:ext>
    </p:extLst>
  </p:cmAuthor>
  <p:cmAuthor id="2" name="Dell" initials="D" lastIdx="1" clrIdx="1">
    <p:extLst>
      <p:ext uri="{19B8F6BF-5375-455C-9EA6-DF929625EA0E}">
        <p15:presenceInfo xmlns:p15="http://schemas.microsoft.com/office/powerpoint/2012/main" userId="Del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D47"/>
    <a:srgbClr val="FFC000"/>
    <a:srgbClr val="55995B"/>
    <a:srgbClr val="76BECE"/>
    <a:srgbClr val="5B9BD5"/>
    <a:srgbClr val="6999C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B9631B5-78F2-41C9-869B-9F39066F8104}" styleName="Style moyen 3 - Accentuation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4C1A8A3-306A-4EB7-A6B1-4F7E0EB9C5D6}" styleName="Style moyen 3 - Accentuation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Style foncé 1 - Accentuation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0505E3EF-67EA-436B-97B2-0124C06EBD24}" styleName="Style moyen 4 - Accentuation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0" autoAdjust="0"/>
    <p:restoredTop sz="95118" autoAdjust="0"/>
  </p:normalViewPr>
  <p:slideViewPr>
    <p:cSldViewPr snapToGrid="0">
      <p:cViewPr varScale="1">
        <p:scale>
          <a:sx n="73" d="100"/>
          <a:sy n="73" d="100"/>
        </p:scale>
        <p:origin x="534" y="7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0" d="100"/>
          <a:sy n="50" d="100"/>
        </p:scale>
        <p:origin x="2886" y="3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slide" Target="slides/slide84.xml"/><Relationship Id="rId97" Type="http://schemas.openxmlformats.org/officeDocument/2006/relationships/theme" Target="theme/theme1.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presProps" Target="presProp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handoutMaster" Target="handoutMasters/handoutMaster1.xml"/><Relationship Id="rId98"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7A98D4-FE4F-48C9-AD0B-29B25F8DC6E8}"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fr-FR"/>
        </a:p>
      </dgm:t>
    </dgm:pt>
    <dgm:pt modelId="{4E720F05-F8D8-4C1F-A187-B9777B61C844}">
      <dgm:prSet phldrT="[Texte]" custT="1"/>
      <dgm:spPr>
        <a:solidFill>
          <a:schemeClr val="tx1"/>
        </a:solidFill>
      </dgm:spPr>
      <dgm:t>
        <a:bodyPr/>
        <a:lstStyle/>
        <a:p>
          <a:r>
            <a:rPr lang="fr-FR" sz="1400" b="1" dirty="0"/>
            <a:t>Des activités</a:t>
          </a:r>
        </a:p>
      </dgm:t>
    </dgm:pt>
    <dgm:pt modelId="{E5C79542-672B-4D81-A54B-B838EC87D6DD}" type="parTrans" cxnId="{E1002757-6AAC-4499-8C3A-886626765F0C}">
      <dgm:prSet/>
      <dgm:spPr/>
      <dgm:t>
        <a:bodyPr/>
        <a:lstStyle/>
        <a:p>
          <a:endParaRPr lang="fr-FR"/>
        </a:p>
      </dgm:t>
    </dgm:pt>
    <dgm:pt modelId="{1B4AABEC-D56E-48EF-94D2-746F49345B8D}" type="sibTrans" cxnId="{E1002757-6AAC-4499-8C3A-886626765F0C}">
      <dgm:prSet/>
      <dgm:spPr/>
      <dgm:t>
        <a:bodyPr/>
        <a:lstStyle/>
        <a:p>
          <a:endParaRPr lang="fr-FR"/>
        </a:p>
      </dgm:t>
    </dgm:pt>
    <dgm:pt modelId="{31EFDAA5-B644-4BEE-91EB-5D15EF8F54C5}">
      <dgm:prSet phldrT="[Texte]" custT="1"/>
      <dgm:spPr>
        <a:solidFill>
          <a:schemeClr val="tx1"/>
        </a:solidFill>
      </dgm:spPr>
      <dgm:t>
        <a:bodyPr/>
        <a:lstStyle/>
        <a:p>
          <a:r>
            <a:rPr lang="fr-FR" sz="1600" b="1" dirty="0"/>
            <a:t>Aux compétences</a:t>
          </a:r>
        </a:p>
      </dgm:t>
    </dgm:pt>
    <dgm:pt modelId="{384415B9-D0B2-484C-A331-238F2B777DF1}" type="parTrans" cxnId="{B9B14A9A-B132-4BDA-95AF-FA0D429946FF}">
      <dgm:prSet/>
      <dgm:spPr/>
      <dgm:t>
        <a:bodyPr/>
        <a:lstStyle/>
        <a:p>
          <a:endParaRPr lang="fr-FR"/>
        </a:p>
      </dgm:t>
    </dgm:pt>
    <dgm:pt modelId="{1E964752-3517-4342-BD2C-66B7FA7BF94A}" type="sibTrans" cxnId="{B9B14A9A-B132-4BDA-95AF-FA0D429946FF}">
      <dgm:prSet/>
      <dgm:spPr/>
      <dgm:t>
        <a:bodyPr/>
        <a:lstStyle/>
        <a:p>
          <a:endParaRPr lang="fr-FR"/>
        </a:p>
      </dgm:t>
    </dgm:pt>
    <dgm:pt modelId="{63A88344-05EB-49FA-AA23-FAFB5EEC3EAC}">
      <dgm:prSet phldrT="[Texte]" custT="1"/>
      <dgm:spPr>
        <a:solidFill>
          <a:schemeClr val="tx1"/>
        </a:solidFill>
      </dgm:spPr>
      <dgm:t>
        <a:bodyPr/>
        <a:lstStyle/>
        <a:p>
          <a:r>
            <a:rPr lang="fr-FR" sz="1600" b="1" dirty="0">
              <a:solidFill>
                <a:schemeClr val="bg1"/>
              </a:solidFill>
            </a:rPr>
            <a:t>Aux  critères d’évaluation</a:t>
          </a:r>
        </a:p>
      </dgm:t>
    </dgm:pt>
    <dgm:pt modelId="{BE88CA8A-9322-4256-A703-84171BDDF5CD}" type="parTrans" cxnId="{8D6F7F48-6966-4AE5-A18C-5E63EB543095}">
      <dgm:prSet/>
      <dgm:spPr/>
      <dgm:t>
        <a:bodyPr/>
        <a:lstStyle/>
        <a:p>
          <a:endParaRPr lang="fr-FR"/>
        </a:p>
      </dgm:t>
    </dgm:pt>
    <dgm:pt modelId="{5807992A-258B-4797-9859-C41CED9C8678}" type="sibTrans" cxnId="{8D6F7F48-6966-4AE5-A18C-5E63EB543095}">
      <dgm:prSet/>
      <dgm:spPr/>
      <dgm:t>
        <a:bodyPr/>
        <a:lstStyle/>
        <a:p>
          <a:endParaRPr lang="fr-FR"/>
        </a:p>
      </dgm:t>
    </dgm:pt>
    <dgm:pt modelId="{6DA3D69F-B5B7-4935-9FAE-A5ECDAC218FD}">
      <dgm:prSet custT="1"/>
      <dgm:spPr>
        <a:solidFill>
          <a:schemeClr val="accent1">
            <a:lumMod val="75000"/>
            <a:lumOff val="25000"/>
          </a:schemeClr>
        </a:solidFill>
      </dgm:spPr>
      <dgm:t>
        <a:bodyPr/>
        <a:lstStyle/>
        <a:p>
          <a:pPr algn="l"/>
          <a:r>
            <a:rPr lang="fr-FR" sz="1000" b="0" dirty="0"/>
            <a:t/>
          </a:r>
          <a:br>
            <a:rPr lang="fr-FR" sz="1000" b="0" dirty="0"/>
          </a:br>
          <a:r>
            <a:rPr lang="fr-FR" sz="1000" b="1" dirty="0"/>
            <a:t>Analyse du contexte TC de la négociation</a:t>
          </a:r>
        </a:p>
        <a:p>
          <a:pPr algn="l"/>
          <a:r>
            <a:rPr lang="fr-FR" sz="1000" b="1" dirty="0"/>
            <a:t/>
          </a:r>
          <a:br>
            <a:rPr lang="fr-FR" sz="1000" b="1" dirty="0"/>
          </a:br>
          <a:r>
            <a:rPr lang="fr-FR" sz="1000" b="1" dirty="0"/>
            <a:t>Élaboration de solutions TC</a:t>
          </a:r>
        </a:p>
        <a:p>
          <a:pPr algn="l"/>
          <a:r>
            <a:rPr lang="fr-FR" sz="1000" b="1" dirty="0"/>
            <a:t/>
          </a:r>
          <a:br>
            <a:rPr lang="fr-FR" sz="1000" b="1" dirty="0"/>
          </a:br>
          <a:r>
            <a:rPr lang="fr-FR" sz="1000" b="1" dirty="0"/>
            <a:t>Conseil et prescription de solutions TC </a:t>
          </a:r>
        </a:p>
        <a:p>
          <a:pPr algn="l"/>
          <a:r>
            <a:rPr lang="fr-FR" sz="1000" b="1" dirty="0"/>
            <a:t/>
          </a:r>
          <a:br>
            <a:rPr lang="fr-FR" sz="1000" b="1" dirty="0"/>
          </a:br>
          <a:r>
            <a:rPr lang="fr-FR" sz="1000" b="1" dirty="0"/>
            <a:t>Négociation, vente et suivi des affaires</a:t>
          </a:r>
        </a:p>
        <a:p>
          <a:pPr algn="l"/>
          <a:r>
            <a:rPr lang="fr-FR" sz="1000" b="1" dirty="0"/>
            <a:t/>
          </a:r>
          <a:br>
            <a:rPr lang="fr-FR" sz="1000" b="1" dirty="0"/>
          </a:br>
          <a:r>
            <a:rPr lang="fr-FR" sz="1000" b="1" dirty="0"/>
            <a:t>Analyse financière d’une relation d’affaire et gestion du risque client</a:t>
          </a:r>
          <a:r>
            <a:rPr lang="fr-FR" sz="1000" b="0" dirty="0"/>
            <a:t> </a:t>
          </a:r>
          <a:endParaRPr lang="fr-FR" sz="1000" dirty="0"/>
        </a:p>
      </dgm:t>
    </dgm:pt>
    <dgm:pt modelId="{46635594-15A5-4117-8397-A47A515516C4}" type="parTrans" cxnId="{87E01FB2-BF69-479C-80A8-A6D279C8FA84}">
      <dgm:prSet/>
      <dgm:spPr/>
      <dgm:t>
        <a:bodyPr/>
        <a:lstStyle/>
        <a:p>
          <a:endParaRPr lang="fr-FR"/>
        </a:p>
      </dgm:t>
    </dgm:pt>
    <dgm:pt modelId="{68CD6036-373F-432E-B196-1002B20BD3FD}" type="sibTrans" cxnId="{87E01FB2-BF69-479C-80A8-A6D279C8FA84}">
      <dgm:prSet/>
      <dgm:spPr/>
      <dgm:t>
        <a:bodyPr/>
        <a:lstStyle/>
        <a:p>
          <a:endParaRPr lang="fr-FR"/>
        </a:p>
      </dgm:t>
    </dgm:pt>
    <dgm:pt modelId="{745EE680-32D4-48B2-A55B-468E53EFAADA}">
      <dgm:prSet custT="1"/>
      <dgm:spPr>
        <a:solidFill>
          <a:schemeClr val="bg2">
            <a:lumMod val="75000"/>
          </a:schemeClr>
        </a:solidFill>
      </dgm:spPr>
      <dgm:t>
        <a:bodyPr/>
        <a:lstStyle/>
        <a:p>
          <a:pPr algn="l"/>
          <a:r>
            <a:rPr lang="fr-FR" sz="1000" b="1" dirty="0"/>
            <a:t>Préparer une négociation technico-commerciale</a:t>
          </a:r>
        </a:p>
        <a:p>
          <a:pPr algn="l"/>
          <a:r>
            <a:rPr lang="fr-FR" sz="1000" b="1" dirty="0"/>
            <a:t/>
          </a:r>
          <a:br>
            <a:rPr lang="fr-FR" sz="1000" b="1" dirty="0"/>
          </a:br>
          <a:r>
            <a:rPr lang="fr-FR" sz="1000" b="1" dirty="0"/>
            <a:t>Conseiller,  prescrire et communiquer</a:t>
          </a:r>
        </a:p>
        <a:p>
          <a:pPr algn="l"/>
          <a:r>
            <a:rPr lang="fr-FR" sz="1000" b="1" dirty="0"/>
            <a:t/>
          </a:r>
          <a:br>
            <a:rPr lang="fr-FR" sz="1000" b="1" dirty="0"/>
          </a:br>
          <a:r>
            <a:rPr lang="fr-FR" sz="1000" b="1" dirty="0"/>
            <a:t>Gérer le risque affaire et le risque client</a:t>
          </a:r>
        </a:p>
        <a:p>
          <a:pPr algn="l"/>
          <a:r>
            <a:rPr lang="fr-FR" sz="1000" b="1" dirty="0"/>
            <a:t/>
          </a:r>
          <a:br>
            <a:rPr lang="fr-FR" sz="1000" b="1" dirty="0"/>
          </a:br>
          <a:r>
            <a:rPr lang="fr-FR" sz="1000" b="1" dirty="0"/>
            <a:t>Mettre en </a:t>
          </a:r>
          <a:r>
            <a:rPr lang="fr-FR" sz="1000" b="1" dirty="0" err="1"/>
            <a:t>oeuvre</a:t>
          </a:r>
          <a:r>
            <a:rPr lang="fr-FR" sz="1000" b="1" dirty="0"/>
            <a:t> l’entretien de vente technico-commercial</a:t>
          </a:r>
        </a:p>
        <a:p>
          <a:pPr algn="l"/>
          <a:r>
            <a:rPr lang="fr-FR" sz="1000" b="1" dirty="0"/>
            <a:t/>
          </a:r>
          <a:br>
            <a:rPr lang="fr-FR" sz="1000" b="1" dirty="0"/>
          </a:br>
          <a:r>
            <a:rPr lang="fr-FR" sz="1000" b="1" dirty="0"/>
            <a:t>Assurer le suivi d’une affaire</a:t>
          </a:r>
        </a:p>
      </dgm:t>
    </dgm:pt>
    <dgm:pt modelId="{D7F2F75C-0AE3-4590-B087-6FF500AEF87D}" type="parTrans" cxnId="{B91D9A59-C132-4967-A63F-CB6505CAAB38}">
      <dgm:prSet/>
      <dgm:spPr/>
      <dgm:t>
        <a:bodyPr/>
        <a:lstStyle/>
        <a:p>
          <a:endParaRPr lang="fr-FR"/>
        </a:p>
      </dgm:t>
    </dgm:pt>
    <dgm:pt modelId="{B0D8BD62-DAE5-48F3-8E3A-2BE65A727C0E}" type="sibTrans" cxnId="{B91D9A59-C132-4967-A63F-CB6505CAAB38}">
      <dgm:prSet/>
      <dgm:spPr/>
      <dgm:t>
        <a:bodyPr/>
        <a:lstStyle/>
        <a:p>
          <a:endParaRPr lang="fr-FR"/>
        </a:p>
      </dgm:t>
    </dgm:pt>
    <dgm:pt modelId="{FF16F1C9-A972-4684-8C8D-8B2237EEF3F8}" type="pres">
      <dgm:prSet presAssocID="{687A98D4-FE4F-48C9-AD0B-29B25F8DC6E8}" presName="CompostProcess" presStyleCnt="0">
        <dgm:presLayoutVars>
          <dgm:dir/>
          <dgm:resizeHandles val="exact"/>
        </dgm:presLayoutVars>
      </dgm:prSet>
      <dgm:spPr/>
      <dgm:t>
        <a:bodyPr/>
        <a:lstStyle/>
        <a:p>
          <a:endParaRPr lang="fr-FR"/>
        </a:p>
      </dgm:t>
    </dgm:pt>
    <dgm:pt modelId="{8C75DA68-4009-42E0-A2D1-2A0A9C0C0EA4}" type="pres">
      <dgm:prSet presAssocID="{687A98D4-FE4F-48C9-AD0B-29B25F8DC6E8}" presName="arrow" presStyleLbl="bgShp" presStyleIdx="0" presStyleCnt="1" custScaleX="117647"/>
      <dgm:spPr/>
    </dgm:pt>
    <dgm:pt modelId="{A332EEAC-B122-4128-A651-38EDE203C3CF}" type="pres">
      <dgm:prSet presAssocID="{687A98D4-FE4F-48C9-AD0B-29B25F8DC6E8}" presName="linearProcess" presStyleCnt="0"/>
      <dgm:spPr/>
    </dgm:pt>
    <dgm:pt modelId="{8D88DCD4-2284-44AB-AAB5-399769B29DC0}" type="pres">
      <dgm:prSet presAssocID="{4E720F05-F8D8-4C1F-A187-B9777B61C844}" presName="textNode" presStyleLbl="node1" presStyleIdx="0" presStyleCnt="5" custScaleX="250277" custScaleY="56383" custLinFactX="36040" custLinFactY="-4300" custLinFactNeighborX="100000" custLinFactNeighborY="-100000">
        <dgm:presLayoutVars>
          <dgm:bulletEnabled val="1"/>
        </dgm:presLayoutVars>
      </dgm:prSet>
      <dgm:spPr/>
      <dgm:t>
        <a:bodyPr/>
        <a:lstStyle/>
        <a:p>
          <a:endParaRPr lang="fr-FR"/>
        </a:p>
      </dgm:t>
    </dgm:pt>
    <dgm:pt modelId="{DD487F8D-5FE9-4CF2-AF6E-AE9F30E02D6D}" type="pres">
      <dgm:prSet presAssocID="{1B4AABEC-D56E-48EF-94D2-746F49345B8D}" presName="sibTrans" presStyleCnt="0"/>
      <dgm:spPr/>
    </dgm:pt>
    <dgm:pt modelId="{A25171AA-EC0E-4267-A195-6CB6FED6A57C}" type="pres">
      <dgm:prSet presAssocID="{31EFDAA5-B644-4BEE-91EB-5D15EF8F54C5}" presName="textNode" presStyleLbl="node1" presStyleIdx="1" presStyleCnt="5" custScaleX="343286" custScaleY="57232" custLinFactX="100000" custLinFactNeighborX="110827" custLinFactNeighborY="-96912">
        <dgm:presLayoutVars>
          <dgm:bulletEnabled val="1"/>
        </dgm:presLayoutVars>
      </dgm:prSet>
      <dgm:spPr/>
      <dgm:t>
        <a:bodyPr/>
        <a:lstStyle/>
        <a:p>
          <a:endParaRPr lang="fr-FR"/>
        </a:p>
      </dgm:t>
    </dgm:pt>
    <dgm:pt modelId="{6C786002-961F-4B9B-8E5B-59E1E6A7539F}" type="pres">
      <dgm:prSet presAssocID="{1E964752-3517-4342-BD2C-66B7FA7BF94A}" presName="sibTrans" presStyleCnt="0"/>
      <dgm:spPr/>
    </dgm:pt>
    <dgm:pt modelId="{4D56D6FD-68A5-4153-B2A7-3BEECD0D4443}" type="pres">
      <dgm:prSet presAssocID="{745EE680-32D4-48B2-A55B-468E53EFAADA}" presName="textNode" presStyleLbl="node1" presStyleIdx="2" presStyleCnt="5" custScaleX="290281" custScaleY="198944" custLinFactX="-187625" custLinFactNeighborX="-200000" custLinFactNeighborY="24758">
        <dgm:presLayoutVars>
          <dgm:bulletEnabled val="1"/>
        </dgm:presLayoutVars>
      </dgm:prSet>
      <dgm:spPr/>
      <dgm:t>
        <a:bodyPr/>
        <a:lstStyle/>
        <a:p>
          <a:endParaRPr lang="fr-FR"/>
        </a:p>
      </dgm:t>
    </dgm:pt>
    <dgm:pt modelId="{D9B7AFEC-80B3-4AEB-BDC6-5987FA840709}" type="pres">
      <dgm:prSet presAssocID="{B0D8BD62-DAE5-48F3-8E3A-2BE65A727C0E}" presName="sibTrans" presStyleCnt="0"/>
      <dgm:spPr/>
    </dgm:pt>
    <dgm:pt modelId="{80EBC879-82F6-49AD-BBE8-E37FB1E29E67}" type="pres">
      <dgm:prSet presAssocID="{63A88344-05EB-49FA-AA23-FAFB5EEC3EAC}" presName="textNode" presStyleLbl="node1" presStyleIdx="3" presStyleCnt="5" custScaleX="412799" custScaleY="57672" custLinFactX="-91552" custLinFactNeighborX="-100000" custLinFactNeighborY="-96164">
        <dgm:presLayoutVars>
          <dgm:bulletEnabled val="1"/>
        </dgm:presLayoutVars>
      </dgm:prSet>
      <dgm:spPr/>
      <dgm:t>
        <a:bodyPr/>
        <a:lstStyle/>
        <a:p>
          <a:endParaRPr lang="fr-FR"/>
        </a:p>
      </dgm:t>
    </dgm:pt>
    <dgm:pt modelId="{8F5F5141-0CD4-4849-8BCE-83977DCC6A5B}" type="pres">
      <dgm:prSet presAssocID="{5807992A-258B-4797-9859-C41CED9C8678}" presName="sibTrans" presStyleCnt="0"/>
      <dgm:spPr/>
    </dgm:pt>
    <dgm:pt modelId="{357B7B8A-BE2A-4D24-872D-38372F8CB745}" type="pres">
      <dgm:prSet presAssocID="{6DA3D69F-B5B7-4935-9FAE-A5ECDAC218FD}" presName="textNode" presStyleLbl="node1" presStyleIdx="4" presStyleCnt="5" custScaleX="300581" custScaleY="207458" custLinFactX="-1154617" custLinFactNeighborX="-1200000" custLinFactNeighborY="24954">
        <dgm:presLayoutVars>
          <dgm:bulletEnabled val="1"/>
        </dgm:presLayoutVars>
      </dgm:prSet>
      <dgm:spPr/>
      <dgm:t>
        <a:bodyPr/>
        <a:lstStyle/>
        <a:p>
          <a:endParaRPr lang="fr-FR"/>
        </a:p>
      </dgm:t>
    </dgm:pt>
  </dgm:ptLst>
  <dgm:cxnLst>
    <dgm:cxn modelId="{B9B14A9A-B132-4BDA-95AF-FA0D429946FF}" srcId="{687A98D4-FE4F-48C9-AD0B-29B25F8DC6E8}" destId="{31EFDAA5-B644-4BEE-91EB-5D15EF8F54C5}" srcOrd="1" destOrd="0" parTransId="{384415B9-D0B2-484C-A331-238F2B777DF1}" sibTransId="{1E964752-3517-4342-BD2C-66B7FA7BF94A}"/>
    <dgm:cxn modelId="{B91D9A59-C132-4967-A63F-CB6505CAAB38}" srcId="{687A98D4-FE4F-48C9-AD0B-29B25F8DC6E8}" destId="{745EE680-32D4-48B2-A55B-468E53EFAADA}" srcOrd="2" destOrd="0" parTransId="{D7F2F75C-0AE3-4590-B087-6FF500AEF87D}" sibTransId="{B0D8BD62-DAE5-48F3-8E3A-2BE65A727C0E}"/>
    <dgm:cxn modelId="{27AE0744-1410-4075-88A5-CB56FA712C38}" type="presOf" srcId="{6DA3D69F-B5B7-4935-9FAE-A5ECDAC218FD}" destId="{357B7B8A-BE2A-4D24-872D-38372F8CB745}" srcOrd="0" destOrd="0" presId="urn:microsoft.com/office/officeart/2005/8/layout/hProcess9"/>
    <dgm:cxn modelId="{53F6A1BD-1E60-4F12-9AD8-9435188890E5}" type="presOf" srcId="{4E720F05-F8D8-4C1F-A187-B9777B61C844}" destId="{8D88DCD4-2284-44AB-AAB5-399769B29DC0}" srcOrd="0" destOrd="0" presId="urn:microsoft.com/office/officeart/2005/8/layout/hProcess9"/>
    <dgm:cxn modelId="{E1002757-6AAC-4499-8C3A-886626765F0C}" srcId="{687A98D4-FE4F-48C9-AD0B-29B25F8DC6E8}" destId="{4E720F05-F8D8-4C1F-A187-B9777B61C844}" srcOrd="0" destOrd="0" parTransId="{E5C79542-672B-4D81-A54B-B838EC87D6DD}" sibTransId="{1B4AABEC-D56E-48EF-94D2-746F49345B8D}"/>
    <dgm:cxn modelId="{87E01FB2-BF69-479C-80A8-A6D279C8FA84}" srcId="{687A98D4-FE4F-48C9-AD0B-29B25F8DC6E8}" destId="{6DA3D69F-B5B7-4935-9FAE-A5ECDAC218FD}" srcOrd="4" destOrd="0" parTransId="{46635594-15A5-4117-8397-A47A515516C4}" sibTransId="{68CD6036-373F-432E-B196-1002B20BD3FD}"/>
    <dgm:cxn modelId="{C3C9A1D3-8F98-4470-A895-D28B0B623384}" type="presOf" srcId="{31EFDAA5-B644-4BEE-91EB-5D15EF8F54C5}" destId="{A25171AA-EC0E-4267-A195-6CB6FED6A57C}" srcOrd="0" destOrd="0" presId="urn:microsoft.com/office/officeart/2005/8/layout/hProcess9"/>
    <dgm:cxn modelId="{8D6F7F48-6966-4AE5-A18C-5E63EB543095}" srcId="{687A98D4-FE4F-48C9-AD0B-29B25F8DC6E8}" destId="{63A88344-05EB-49FA-AA23-FAFB5EEC3EAC}" srcOrd="3" destOrd="0" parTransId="{BE88CA8A-9322-4256-A703-84171BDDF5CD}" sibTransId="{5807992A-258B-4797-9859-C41CED9C8678}"/>
    <dgm:cxn modelId="{39060F70-A8ED-4B84-9268-D81FEF31D2CE}" type="presOf" srcId="{63A88344-05EB-49FA-AA23-FAFB5EEC3EAC}" destId="{80EBC879-82F6-49AD-BBE8-E37FB1E29E67}" srcOrd="0" destOrd="0" presId="urn:microsoft.com/office/officeart/2005/8/layout/hProcess9"/>
    <dgm:cxn modelId="{68CCB36F-7F9B-4D63-9A30-56F07856002C}" type="presOf" srcId="{745EE680-32D4-48B2-A55B-468E53EFAADA}" destId="{4D56D6FD-68A5-4153-B2A7-3BEECD0D4443}" srcOrd="0" destOrd="0" presId="urn:microsoft.com/office/officeart/2005/8/layout/hProcess9"/>
    <dgm:cxn modelId="{FF9C31B3-A424-4AB5-87D4-522368813F84}" type="presOf" srcId="{687A98D4-FE4F-48C9-AD0B-29B25F8DC6E8}" destId="{FF16F1C9-A972-4684-8C8D-8B2237EEF3F8}" srcOrd="0" destOrd="0" presId="urn:microsoft.com/office/officeart/2005/8/layout/hProcess9"/>
    <dgm:cxn modelId="{D73924B1-3CFC-49E3-B322-7903E75F7B0A}" type="presParOf" srcId="{FF16F1C9-A972-4684-8C8D-8B2237EEF3F8}" destId="{8C75DA68-4009-42E0-A2D1-2A0A9C0C0EA4}" srcOrd="0" destOrd="0" presId="urn:microsoft.com/office/officeart/2005/8/layout/hProcess9"/>
    <dgm:cxn modelId="{B2F86C6C-5A4D-45A3-8361-D025380CD168}" type="presParOf" srcId="{FF16F1C9-A972-4684-8C8D-8B2237EEF3F8}" destId="{A332EEAC-B122-4128-A651-38EDE203C3CF}" srcOrd="1" destOrd="0" presId="urn:microsoft.com/office/officeart/2005/8/layout/hProcess9"/>
    <dgm:cxn modelId="{F6B00752-7D4C-468D-9BF3-1F8985742CC2}" type="presParOf" srcId="{A332EEAC-B122-4128-A651-38EDE203C3CF}" destId="{8D88DCD4-2284-44AB-AAB5-399769B29DC0}" srcOrd="0" destOrd="0" presId="urn:microsoft.com/office/officeart/2005/8/layout/hProcess9"/>
    <dgm:cxn modelId="{95366908-B5D6-4C05-9531-3651F5F61646}" type="presParOf" srcId="{A332EEAC-B122-4128-A651-38EDE203C3CF}" destId="{DD487F8D-5FE9-4CF2-AF6E-AE9F30E02D6D}" srcOrd="1" destOrd="0" presId="urn:microsoft.com/office/officeart/2005/8/layout/hProcess9"/>
    <dgm:cxn modelId="{D1CA450F-FEBD-4C42-966D-D00F41336618}" type="presParOf" srcId="{A332EEAC-B122-4128-A651-38EDE203C3CF}" destId="{A25171AA-EC0E-4267-A195-6CB6FED6A57C}" srcOrd="2" destOrd="0" presId="urn:microsoft.com/office/officeart/2005/8/layout/hProcess9"/>
    <dgm:cxn modelId="{BF851132-463C-4DA4-B66C-CBC1937875F2}" type="presParOf" srcId="{A332EEAC-B122-4128-A651-38EDE203C3CF}" destId="{6C786002-961F-4B9B-8E5B-59E1E6A7539F}" srcOrd="3" destOrd="0" presId="urn:microsoft.com/office/officeart/2005/8/layout/hProcess9"/>
    <dgm:cxn modelId="{8CDD851B-62EA-4BA3-9FD2-1934197BBAE8}" type="presParOf" srcId="{A332EEAC-B122-4128-A651-38EDE203C3CF}" destId="{4D56D6FD-68A5-4153-B2A7-3BEECD0D4443}" srcOrd="4" destOrd="0" presId="urn:microsoft.com/office/officeart/2005/8/layout/hProcess9"/>
    <dgm:cxn modelId="{78C7A415-AA37-4D80-A767-FF484C0725B8}" type="presParOf" srcId="{A332EEAC-B122-4128-A651-38EDE203C3CF}" destId="{D9B7AFEC-80B3-4AEB-BDC6-5987FA840709}" srcOrd="5" destOrd="0" presId="urn:microsoft.com/office/officeart/2005/8/layout/hProcess9"/>
    <dgm:cxn modelId="{6D694164-8061-40BE-B158-88F939D1312F}" type="presParOf" srcId="{A332EEAC-B122-4128-A651-38EDE203C3CF}" destId="{80EBC879-82F6-49AD-BBE8-E37FB1E29E67}" srcOrd="6" destOrd="0" presId="urn:microsoft.com/office/officeart/2005/8/layout/hProcess9"/>
    <dgm:cxn modelId="{41F5F9C4-A429-428A-922D-C2FDEB6B76DE}" type="presParOf" srcId="{A332EEAC-B122-4128-A651-38EDE203C3CF}" destId="{8F5F5141-0CD4-4849-8BCE-83977DCC6A5B}" srcOrd="7" destOrd="0" presId="urn:microsoft.com/office/officeart/2005/8/layout/hProcess9"/>
    <dgm:cxn modelId="{E7F583FC-13A9-4AB6-BE4E-1407F67E9A26}" type="presParOf" srcId="{A332EEAC-B122-4128-A651-38EDE203C3CF}" destId="{357B7B8A-BE2A-4D24-872D-38372F8CB745}"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8B16DAB-2082-4825-AF4D-8116203A913F}"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fr-FR"/>
        </a:p>
      </dgm:t>
    </dgm:pt>
    <dgm:pt modelId="{C122384C-78A2-4243-82E2-F1077E0718EE}">
      <dgm:prSet phldrT="[Texte]"/>
      <dgm:spPr/>
      <dgm:t>
        <a:bodyPr/>
        <a:lstStyle/>
        <a:p>
          <a:r>
            <a:rPr lang="fr-FR" dirty="0"/>
            <a:t>Savoir se présenter ainsi que sa formation</a:t>
          </a:r>
        </a:p>
      </dgm:t>
    </dgm:pt>
    <dgm:pt modelId="{16C18806-8EA0-45EE-B62F-7CC8E41CDC95}" type="parTrans" cxnId="{E08AA9D7-AA86-49CE-AF0F-AFB892CCE023}">
      <dgm:prSet/>
      <dgm:spPr/>
      <dgm:t>
        <a:bodyPr/>
        <a:lstStyle/>
        <a:p>
          <a:endParaRPr lang="fr-FR"/>
        </a:p>
      </dgm:t>
    </dgm:pt>
    <dgm:pt modelId="{34E6F29D-E0F3-49F5-85A3-EA5BE28BCF43}" type="sibTrans" cxnId="{E08AA9D7-AA86-49CE-AF0F-AFB892CCE023}">
      <dgm:prSet/>
      <dgm:spPr/>
      <dgm:t>
        <a:bodyPr/>
        <a:lstStyle/>
        <a:p>
          <a:endParaRPr lang="fr-FR"/>
        </a:p>
      </dgm:t>
    </dgm:pt>
    <dgm:pt modelId="{A7684830-13FA-4396-BEF9-F876E104F42F}">
      <dgm:prSet phldrT="[Texte]"/>
      <dgm:spPr/>
      <dgm:t>
        <a:bodyPr/>
        <a:lstStyle/>
        <a:p>
          <a:r>
            <a:rPr lang="fr-FR" dirty="0"/>
            <a:t>Créer des outils (book, CV…)</a:t>
          </a:r>
        </a:p>
      </dgm:t>
    </dgm:pt>
    <dgm:pt modelId="{58CA845C-941B-49EF-868F-91F35C580BFA}" type="parTrans" cxnId="{2370099D-B196-44B2-80E4-089C37E850A3}">
      <dgm:prSet/>
      <dgm:spPr/>
      <dgm:t>
        <a:bodyPr/>
        <a:lstStyle/>
        <a:p>
          <a:endParaRPr lang="fr-FR"/>
        </a:p>
      </dgm:t>
    </dgm:pt>
    <dgm:pt modelId="{1B85C127-190E-4900-B2A3-A1CF60B006AF}" type="sibTrans" cxnId="{2370099D-B196-44B2-80E4-089C37E850A3}">
      <dgm:prSet/>
      <dgm:spPr/>
      <dgm:t>
        <a:bodyPr/>
        <a:lstStyle/>
        <a:p>
          <a:endParaRPr lang="fr-FR"/>
        </a:p>
      </dgm:t>
    </dgm:pt>
    <dgm:pt modelId="{5FD3146B-B570-4031-82B7-037E6824C166}">
      <dgm:prSet phldrT="[Texte]"/>
      <dgm:spPr/>
      <dgm:t>
        <a:bodyPr/>
        <a:lstStyle/>
        <a:p>
          <a:r>
            <a:rPr lang="fr-FR" dirty="0"/>
            <a:t>Étudier l’entreprise ciblée avant de la contacter</a:t>
          </a:r>
        </a:p>
      </dgm:t>
    </dgm:pt>
    <dgm:pt modelId="{2FAD0FA3-B69B-4289-9133-0F01EE85932C}" type="parTrans" cxnId="{6AD6664F-B153-406F-BB28-D3C9702E8E3B}">
      <dgm:prSet/>
      <dgm:spPr/>
      <dgm:t>
        <a:bodyPr/>
        <a:lstStyle/>
        <a:p>
          <a:endParaRPr lang="fr-FR"/>
        </a:p>
      </dgm:t>
    </dgm:pt>
    <dgm:pt modelId="{878BB48D-5504-471A-B946-C4756CD8B907}" type="sibTrans" cxnId="{6AD6664F-B153-406F-BB28-D3C9702E8E3B}">
      <dgm:prSet/>
      <dgm:spPr/>
      <dgm:t>
        <a:bodyPr/>
        <a:lstStyle/>
        <a:p>
          <a:endParaRPr lang="fr-FR"/>
        </a:p>
      </dgm:t>
    </dgm:pt>
    <dgm:pt modelId="{FD2BB3C2-7D7F-41D8-B2D6-788D1897AAA3}">
      <dgm:prSet phldrT="[Texte]"/>
      <dgm:spPr/>
      <dgm:t>
        <a:bodyPr/>
        <a:lstStyle/>
        <a:p>
          <a:r>
            <a:rPr lang="fr-FR" dirty="0"/>
            <a:t>Formuler des questions à poser durant l’entretien avec le professionnel</a:t>
          </a:r>
        </a:p>
      </dgm:t>
    </dgm:pt>
    <dgm:pt modelId="{6D1AC102-0199-470E-9A49-41948A1367C4}" type="parTrans" cxnId="{37C89D35-FD1D-41BC-B258-14C632399AB9}">
      <dgm:prSet/>
      <dgm:spPr/>
      <dgm:t>
        <a:bodyPr/>
        <a:lstStyle/>
        <a:p>
          <a:endParaRPr lang="fr-FR"/>
        </a:p>
      </dgm:t>
    </dgm:pt>
    <dgm:pt modelId="{C0F9DE4E-9057-4EF4-A52A-3B6270B07627}" type="sibTrans" cxnId="{37C89D35-FD1D-41BC-B258-14C632399AB9}">
      <dgm:prSet/>
      <dgm:spPr/>
      <dgm:t>
        <a:bodyPr/>
        <a:lstStyle/>
        <a:p>
          <a:endParaRPr lang="fr-FR"/>
        </a:p>
      </dgm:t>
    </dgm:pt>
    <dgm:pt modelId="{EB06C527-F09F-4725-B082-E09EAE234B7E}">
      <dgm:prSet phldrT="[Texte]"/>
      <dgm:spPr/>
      <dgm:t>
        <a:bodyPr/>
        <a:lstStyle/>
        <a:p>
          <a:r>
            <a:rPr lang="fr-FR" dirty="0"/>
            <a:t>Créer un argumentaire sur le thème « pourquoi prendre un stagiaire ? »</a:t>
          </a:r>
        </a:p>
      </dgm:t>
    </dgm:pt>
    <dgm:pt modelId="{3179D713-C0BE-417F-A479-E3EA43DFE088}" type="parTrans" cxnId="{62BDA362-AEC3-483A-9DE6-2527EE34C7E4}">
      <dgm:prSet/>
      <dgm:spPr/>
      <dgm:t>
        <a:bodyPr/>
        <a:lstStyle/>
        <a:p>
          <a:endParaRPr lang="fr-FR"/>
        </a:p>
      </dgm:t>
    </dgm:pt>
    <dgm:pt modelId="{14FDF2F2-533D-409A-8504-2910CA4C05C9}" type="sibTrans" cxnId="{62BDA362-AEC3-483A-9DE6-2527EE34C7E4}">
      <dgm:prSet/>
      <dgm:spPr/>
      <dgm:t>
        <a:bodyPr/>
        <a:lstStyle/>
        <a:p>
          <a:endParaRPr lang="fr-FR"/>
        </a:p>
      </dgm:t>
    </dgm:pt>
    <dgm:pt modelId="{75415401-3011-4C30-9C97-F0BCD2F12767}">
      <dgm:prSet phldrT="[Texte]"/>
      <dgm:spPr/>
      <dgm:t>
        <a:bodyPr/>
        <a:lstStyle/>
        <a:p>
          <a:r>
            <a:rPr lang="fr-FR" dirty="0"/>
            <a:t>Rédiger un mail de suivi suite à un entretien</a:t>
          </a:r>
        </a:p>
      </dgm:t>
    </dgm:pt>
    <dgm:pt modelId="{598F955D-DB9C-4728-B550-DB3434DD3181}" type="parTrans" cxnId="{C76FC7E9-BE5B-4DDB-953F-72153AF80201}">
      <dgm:prSet/>
      <dgm:spPr/>
      <dgm:t>
        <a:bodyPr/>
        <a:lstStyle/>
        <a:p>
          <a:endParaRPr lang="fr-FR"/>
        </a:p>
      </dgm:t>
    </dgm:pt>
    <dgm:pt modelId="{4E216215-C61C-44B1-9883-CEDA1306E815}" type="sibTrans" cxnId="{C76FC7E9-BE5B-4DDB-953F-72153AF80201}">
      <dgm:prSet/>
      <dgm:spPr/>
      <dgm:t>
        <a:bodyPr/>
        <a:lstStyle/>
        <a:p>
          <a:endParaRPr lang="fr-FR"/>
        </a:p>
      </dgm:t>
    </dgm:pt>
    <dgm:pt modelId="{6B496D34-E2C4-4FDE-9A76-A64A1E9018F1}">
      <dgm:prSet phldrT="[Texte]"/>
      <dgm:spPr/>
      <dgm:t>
        <a:bodyPr/>
        <a:lstStyle/>
        <a:p>
          <a:r>
            <a:rPr lang="fr-FR" dirty="0"/>
            <a:t>Se préparer aux objections d’un tuteur potentiel</a:t>
          </a:r>
        </a:p>
      </dgm:t>
    </dgm:pt>
    <dgm:pt modelId="{EE654B6F-6E90-432F-AF90-648A20D1BCFE}" type="parTrans" cxnId="{F5B1BA9B-69D7-420F-A16C-8C23A85DB026}">
      <dgm:prSet/>
      <dgm:spPr/>
      <dgm:t>
        <a:bodyPr/>
        <a:lstStyle/>
        <a:p>
          <a:endParaRPr lang="fr-FR"/>
        </a:p>
      </dgm:t>
    </dgm:pt>
    <dgm:pt modelId="{3BDF66DE-CAAD-4535-BBDE-FFBD92E0ECC0}" type="sibTrans" cxnId="{F5B1BA9B-69D7-420F-A16C-8C23A85DB026}">
      <dgm:prSet/>
      <dgm:spPr/>
      <dgm:t>
        <a:bodyPr/>
        <a:lstStyle/>
        <a:p>
          <a:endParaRPr lang="fr-FR"/>
        </a:p>
      </dgm:t>
    </dgm:pt>
    <dgm:pt modelId="{16A34218-9B58-4073-9D86-3992510ECF5E}">
      <dgm:prSet phldrT="[Texte]"/>
      <dgm:spPr/>
      <dgm:t>
        <a:bodyPr/>
        <a:lstStyle/>
        <a:p>
          <a:r>
            <a:rPr lang="fr-FR" dirty="0"/>
            <a:t>Savoir mener un entretien de recrutement</a:t>
          </a:r>
        </a:p>
      </dgm:t>
    </dgm:pt>
    <dgm:pt modelId="{A2398178-9607-4CAB-8936-A1090CEFA695}" type="parTrans" cxnId="{636CE2B0-5A62-4562-B494-37150C1D44CD}">
      <dgm:prSet/>
      <dgm:spPr/>
      <dgm:t>
        <a:bodyPr/>
        <a:lstStyle/>
        <a:p>
          <a:endParaRPr lang="fr-FR"/>
        </a:p>
      </dgm:t>
    </dgm:pt>
    <dgm:pt modelId="{E8465724-423D-452A-92A6-3396E347DA71}" type="sibTrans" cxnId="{636CE2B0-5A62-4562-B494-37150C1D44CD}">
      <dgm:prSet/>
      <dgm:spPr/>
      <dgm:t>
        <a:bodyPr/>
        <a:lstStyle/>
        <a:p>
          <a:endParaRPr lang="fr-FR"/>
        </a:p>
      </dgm:t>
    </dgm:pt>
    <dgm:pt modelId="{3EC4B847-712D-4647-ABFE-F23173D1F893}" type="pres">
      <dgm:prSet presAssocID="{F8B16DAB-2082-4825-AF4D-8116203A913F}" presName="cycle" presStyleCnt="0">
        <dgm:presLayoutVars>
          <dgm:dir/>
          <dgm:resizeHandles val="exact"/>
        </dgm:presLayoutVars>
      </dgm:prSet>
      <dgm:spPr/>
      <dgm:t>
        <a:bodyPr/>
        <a:lstStyle/>
        <a:p>
          <a:endParaRPr lang="fr-FR"/>
        </a:p>
      </dgm:t>
    </dgm:pt>
    <dgm:pt modelId="{3FB3E1B6-E151-4484-8BD8-EEE094B1D328}" type="pres">
      <dgm:prSet presAssocID="{C122384C-78A2-4243-82E2-F1077E0718EE}" presName="node" presStyleLbl="node1" presStyleIdx="0" presStyleCnt="8">
        <dgm:presLayoutVars>
          <dgm:bulletEnabled val="1"/>
        </dgm:presLayoutVars>
      </dgm:prSet>
      <dgm:spPr/>
      <dgm:t>
        <a:bodyPr/>
        <a:lstStyle/>
        <a:p>
          <a:endParaRPr lang="fr-FR"/>
        </a:p>
      </dgm:t>
    </dgm:pt>
    <dgm:pt modelId="{683F5C32-8776-430E-A534-5F6B3333ADD1}" type="pres">
      <dgm:prSet presAssocID="{C122384C-78A2-4243-82E2-F1077E0718EE}" presName="spNode" presStyleCnt="0"/>
      <dgm:spPr/>
    </dgm:pt>
    <dgm:pt modelId="{44CB7A2C-9A7F-4656-B62B-489B25243835}" type="pres">
      <dgm:prSet presAssocID="{34E6F29D-E0F3-49F5-85A3-EA5BE28BCF43}" presName="sibTrans" presStyleLbl="sibTrans1D1" presStyleIdx="0" presStyleCnt="8"/>
      <dgm:spPr/>
      <dgm:t>
        <a:bodyPr/>
        <a:lstStyle/>
        <a:p>
          <a:endParaRPr lang="fr-FR"/>
        </a:p>
      </dgm:t>
    </dgm:pt>
    <dgm:pt modelId="{70CE4D06-AA07-4F8C-8C74-68308A9B3463}" type="pres">
      <dgm:prSet presAssocID="{A7684830-13FA-4396-BEF9-F876E104F42F}" presName="node" presStyleLbl="node1" presStyleIdx="1" presStyleCnt="8">
        <dgm:presLayoutVars>
          <dgm:bulletEnabled val="1"/>
        </dgm:presLayoutVars>
      </dgm:prSet>
      <dgm:spPr/>
      <dgm:t>
        <a:bodyPr/>
        <a:lstStyle/>
        <a:p>
          <a:endParaRPr lang="fr-FR"/>
        </a:p>
      </dgm:t>
    </dgm:pt>
    <dgm:pt modelId="{91E4C23D-02A4-428F-B799-E2DB647D05C8}" type="pres">
      <dgm:prSet presAssocID="{A7684830-13FA-4396-BEF9-F876E104F42F}" presName="spNode" presStyleCnt="0"/>
      <dgm:spPr/>
    </dgm:pt>
    <dgm:pt modelId="{0735EAA3-238A-4B7E-A089-862D3F37638E}" type="pres">
      <dgm:prSet presAssocID="{1B85C127-190E-4900-B2A3-A1CF60B006AF}" presName="sibTrans" presStyleLbl="sibTrans1D1" presStyleIdx="1" presStyleCnt="8"/>
      <dgm:spPr/>
      <dgm:t>
        <a:bodyPr/>
        <a:lstStyle/>
        <a:p>
          <a:endParaRPr lang="fr-FR"/>
        </a:p>
      </dgm:t>
    </dgm:pt>
    <dgm:pt modelId="{3805D3DB-E6AE-4B69-9D21-4758863371AF}" type="pres">
      <dgm:prSet presAssocID="{5FD3146B-B570-4031-82B7-037E6824C166}" presName="node" presStyleLbl="node1" presStyleIdx="2" presStyleCnt="8">
        <dgm:presLayoutVars>
          <dgm:bulletEnabled val="1"/>
        </dgm:presLayoutVars>
      </dgm:prSet>
      <dgm:spPr/>
      <dgm:t>
        <a:bodyPr/>
        <a:lstStyle/>
        <a:p>
          <a:endParaRPr lang="fr-FR"/>
        </a:p>
      </dgm:t>
    </dgm:pt>
    <dgm:pt modelId="{D584CAF3-CFD3-4C54-98EE-79AE705B7F7F}" type="pres">
      <dgm:prSet presAssocID="{5FD3146B-B570-4031-82B7-037E6824C166}" presName="spNode" presStyleCnt="0"/>
      <dgm:spPr/>
    </dgm:pt>
    <dgm:pt modelId="{9E960B84-3CAB-40AD-B0DA-9F737E129B96}" type="pres">
      <dgm:prSet presAssocID="{878BB48D-5504-471A-B946-C4756CD8B907}" presName="sibTrans" presStyleLbl="sibTrans1D1" presStyleIdx="2" presStyleCnt="8"/>
      <dgm:spPr/>
      <dgm:t>
        <a:bodyPr/>
        <a:lstStyle/>
        <a:p>
          <a:endParaRPr lang="fr-FR"/>
        </a:p>
      </dgm:t>
    </dgm:pt>
    <dgm:pt modelId="{8FB37D1A-74DE-4534-9BDA-783C76829BC7}" type="pres">
      <dgm:prSet presAssocID="{FD2BB3C2-7D7F-41D8-B2D6-788D1897AAA3}" presName="node" presStyleLbl="node1" presStyleIdx="3" presStyleCnt="8">
        <dgm:presLayoutVars>
          <dgm:bulletEnabled val="1"/>
        </dgm:presLayoutVars>
      </dgm:prSet>
      <dgm:spPr/>
      <dgm:t>
        <a:bodyPr/>
        <a:lstStyle/>
        <a:p>
          <a:endParaRPr lang="fr-FR"/>
        </a:p>
      </dgm:t>
    </dgm:pt>
    <dgm:pt modelId="{9E9B3A10-876D-4CBB-8E8E-5C95F2DA84F4}" type="pres">
      <dgm:prSet presAssocID="{FD2BB3C2-7D7F-41D8-B2D6-788D1897AAA3}" presName="spNode" presStyleCnt="0"/>
      <dgm:spPr/>
    </dgm:pt>
    <dgm:pt modelId="{4FDA712E-6025-4C13-A922-FB371886B7B6}" type="pres">
      <dgm:prSet presAssocID="{C0F9DE4E-9057-4EF4-A52A-3B6270B07627}" presName="sibTrans" presStyleLbl="sibTrans1D1" presStyleIdx="3" presStyleCnt="8"/>
      <dgm:spPr/>
      <dgm:t>
        <a:bodyPr/>
        <a:lstStyle/>
        <a:p>
          <a:endParaRPr lang="fr-FR"/>
        </a:p>
      </dgm:t>
    </dgm:pt>
    <dgm:pt modelId="{2D902A58-937A-437A-B1BC-7F9F1ADBFD25}" type="pres">
      <dgm:prSet presAssocID="{EB06C527-F09F-4725-B082-E09EAE234B7E}" presName="node" presStyleLbl="node1" presStyleIdx="4" presStyleCnt="8">
        <dgm:presLayoutVars>
          <dgm:bulletEnabled val="1"/>
        </dgm:presLayoutVars>
      </dgm:prSet>
      <dgm:spPr/>
      <dgm:t>
        <a:bodyPr/>
        <a:lstStyle/>
        <a:p>
          <a:endParaRPr lang="fr-FR"/>
        </a:p>
      </dgm:t>
    </dgm:pt>
    <dgm:pt modelId="{D81669D2-60E0-43D5-AF09-D56C9801B73E}" type="pres">
      <dgm:prSet presAssocID="{EB06C527-F09F-4725-B082-E09EAE234B7E}" presName="spNode" presStyleCnt="0"/>
      <dgm:spPr/>
    </dgm:pt>
    <dgm:pt modelId="{D7AB66BC-2C68-4580-9EFE-CBA05AF02564}" type="pres">
      <dgm:prSet presAssocID="{14FDF2F2-533D-409A-8504-2910CA4C05C9}" presName="sibTrans" presStyleLbl="sibTrans1D1" presStyleIdx="4" presStyleCnt="8"/>
      <dgm:spPr/>
      <dgm:t>
        <a:bodyPr/>
        <a:lstStyle/>
        <a:p>
          <a:endParaRPr lang="fr-FR"/>
        </a:p>
      </dgm:t>
    </dgm:pt>
    <dgm:pt modelId="{BAE45053-7368-4D4D-8FF2-848BF71BC459}" type="pres">
      <dgm:prSet presAssocID="{6B496D34-E2C4-4FDE-9A76-A64A1E9018F1}" presName="node" presStyleLbl="node1" presStyleIdx="5" presStyleCnt="8">
        <dgm:presLayoutVars>
          <dgm:bulletEnabled val="1"/>
        </dgm:presLayoutVars>
      </dgm:prSet>
      <dgm:spPr/>
      <dgm:t>
        <a:bodyPr/>
        <a:lstStyle/>
        <a:p>
          <a:endParaRPr lang="fr-FR"/>
        </a:p>
      </dgm:t>
    </dgm:pt>
    <dgm:pt modelId="{C62DD354-8ECA-41BA-A419-8B2D31A8AC2F}" type="pres">
      <dgm:prSet presAssocID="{6B496D34-E2C4-4FDE-9A76-A64A1E9018F1}" presName="spNode" presStyleCnt="0"/>
      <dgm:spPr/>
    </dgm:pt>
    <dgm:pt modelId="{F0114EC2-BB73-4E49-AB80-BAD0B51BC525}" type="pres">
      <dgm:prSet presAssocID="{3BDF66DE-CAAD-4535-BBDE-FFBD92E0ECC0}" presName="sibTrans" presStyleLbl="sibTrans1D1" presStyleIdx="5" presStyleCnt="8"/>
      <dgm:spPr/>
      <dgm:t>
        <a:bodyPr/>
        <a:lstStyle/>
        <a:p>
          <a:endParaRPr lang="fr-FR"/>
        </a:p>
      </dgm:t>
    </dgm:pt>
    <dgm:pt modelId="{21D8D710-2F61-4D9E-A875-9EA8EC47CB22}" type="pres">
      <dgm:prSet presAssocID="{16A34218-9B58-4073-9D86-3992510ECF5E}" presName="node" presStyleLbl="node1" presStyleIdx="6" presStyleCnt="8">
        <dgm:presLayoutVars>
          <dgm:bulletEnabled val="1"/>
        </dgm:presLayoutVars>
      </dgm:prSet>
      <dgm:spPr/>
      <dgm:t>
        <a:bodyPr/>
        <a:lstStyle/>
        <a:p>
          <a:endParaRPr lang="fr-FR"/>
        </a:p>
      </dgm:t>
    </dgm:pt>
    <dgm:pt modelId="{564D3DE3-ACDD-4C21-BF6D-DDCF71052DD8}" type="pres">
      <dgm:prSet presAssocID="{16A34218-9B58-4073-9D86-3992510ECF5E}" presName="spNode" presStyleCnt="0"/>
      <dgm:spPr/>
    </dgm:pt>
    <dgm:pt modelId="{C8A98ED0-8790-4001-A98E-E6D22AFF50B8}" type="pres">
      <dgm:prSet presAssocID="{E8465724-423D-452A-92A6-3396E347DA71}" presName="sibTrans" presStyleLbl="sibTrans1D1" presStyleIdx="6" presStyleCnt="8"/>
      <dgm:spPr/>
      <dgm:t>
        <a:bodyPr/>
        <a:lstStyle/>
        <a:p>
          <a:endParaRPr lang="fr-FR"/>
        </a:p>
      </dgm:t>
    </dgm:pt>
    <dgm:pt modelId="{FAB7653B-98EC-4EEC-A418-88560FDB2D46}" type="pres">
      <dgm:prSet presAssocID="{75415401-3011-4C30-9C97-F0BCD2F12767}" presName="node" presStyleLbl="node1" presStyleIdx="7" presStyleCnt="8">
        <dgm:presLayoutVars>
          <dgm:bulletEnabled val="1"/>
        </dgm:presLayoutVars>
      </dgm:prSet>
      <dgm:spPr/>
      <dgm:t>
        <a:bodyPr/>
        <a:lstStyle/>
        <a:p>
          <a:endParaRPr lang="fr-FR"/>
        </a:p>
      </dgm:t>
    </dgm:pt>
    <dgm:pt modelId="{9249D10F-F094-4C5D-9394-BEFC39D4CBB5}" type="pres">
      <dgm:prSet presAssocID="{75415401-3011-4C30-9C97-F0BCD2F12767}" presName="spNode" presStyleCnt="0"/>
      <dgm:spPr/>
    </dgm:pt>
    <dgm:pt modelId="{6A35FCF4-BC77-4EFD-B5C8-84396B792749}" type="pres">
      <dgm:prSet presAssocID="{4E216215-C61C-44B1-9883-CEDA1306E815}" presName="sibTrans" presStyleLbl="sibTrans1D1" presStyleIdx="7" presStyleCnt="8"/>
      <dgm:spPr/>
      <dgm:t>
        <a:bodyPr/>
        <a:lstStyle/>
        <a:p>
          <a:endParaRPr lang="fr-FR"/>
        </a:p>
      </dgm:t>
    </dgm:pt>
  </dgm:ptLst>
  <dgm:cxnLst>
    <dgm:cxn modelId="{B5150F9B-EBF0-4030-AE56-FDC8B97F9BB6}" type="presOf" srcId="{14FDF2F2-533D-409A-8504-2910CA4C05C9}" destId="{D7AB66BC-2C68-4580-9EFE-CBA05AF02564}" srcOrd="0" destOrd="0" presId="urn:microsoft.com/office/officeart/2005/8/layout/cycle5"/>
    <dgm:cxn modelId="{E1290D75-41E2-4E43-AF3E-D2EA072135A2}" type="presOf" srcId="{FD2BB3C2-7D7F-41D8-B2D6-788D1897AAA3}" destId="{8FB37D1A-74DE-4534-9BDA-783C76829BC7}" srcOrd="0" destOrd="0" presId="urn:microsoft.com/office/officeart/2005/8/layout/cycle5"/>
    <dgm:cxn modelId="{C70333B0-D7F5-4D02-95FE-06EA5DD96ACF}" type="presOf" srcId="{878BB48D-5504-471A-B946-C4756CD8B907}" destId="{9E960B84-3CAB-40AD-B0DA-9F737E129B96}" srcOrd="0" destOrd="0" presId="urn:microsoft.com/office/officeart/2005/8/layout/cycle5"/>
    <dgm:cxn modelId="{1C1E3B54-0E91-43AA-B49E-2C129DAAEB0F}" type="presOf" srcId="{3BDF66DE-CAAD-4535-BBDE-FFBD92E0ECC0}" destId="{F0114EC2-BB73-4E49-AB80-BAD0B51BC525}" srcOrd="0" destOrd="0" presId="urn:microsoft.com/office/officeart/2005/8/layout/cycle5"/>
    <dgm:cxn modelId="{C76FC7E9-BE5B-4DDB-953F-72153AF80201}" srcId="{F8B16DAB-2082-4825-AF4D-8116203A913F}" destId="{75415401-3011-4C30-9C97-F0BCD2F12767}" srcOrd="7" destOrd="0" parTransId="{598F955D-DB9C-4728-B550-DB3434DD3181}" sibTransId="{4E216215-C61C-44B1-9883-CEDA1306E815}"/>
    <dgm:cxn modelId="{62BDA362-AEC3-483A-9DE6-2527EE34C7E4}" srcId="{F8B16DAB-2082-4825-AF4D-8116203A913F}" destId="{EB06C527-F09F-4725-B082-E09EAE234B7E}" srcOrd="4" destOrd="0" parTransId="{3179D713-C0BE-417F-A479-E3EA43DFE088}" sibTransId="{14FDF2F2-533D-409A-8504-2910CA4C05C9}"/>
    <dgm:cxn modelId="{E08AA9D7-AA86-49CE-AF0F-AFB892CCE023}" srcId="{F8B16DAB-2082-4825-AF4D-8116203A913F}" destId="{C122384C-78A2-4243-82E2-F1077E0718EE}" srcOrd="0" destOrd="0" parTransId="{16C18806-8EA0-45EE-B62F-7CC8E41CDC95}" sibTransId="{34E6F29D-E0F3-49F5-85A3-EA5BE28BCF43}"/>
    <dgm:cxn modelId="{37C89D35-FD1D-41BC-B258-14C632399AB9}" srcId="{F8B16DAB-2082-4825-AF4D-8116203A913F}" destId="{FD2BB3C2-7D7F-41D8-B2D6-788D1897AAA3}" srcOrd="3" destOrd="0" parTransId="{6D1AC102-0199-470E-9A49-41948A1367C4}" sibTransId="{C0F9DE4E-9057-4EF4-A52A-3B6270B07627}"/>
    <dgm:cxn modelId="{835B03B6-DD58-4AD5-8172-B5216BD9B201}" type="presOf" srcId="{4E216215-C61C-44B1-9883-CEDA1306E815}" destId="{6A35FCF4-BC77-4EFD-B5C8-84396B792749}" srcOrd="0" destOrd="0" presId="urn:microsoft.com/office/officeart/2005/8/layout/cycle5"/>
    <dgm:cxn modelId="{7A109A74-EB2D-4F81-9AA8-A8D492D8D4C3}" type="presOf" srcId="{16A34218-9B58-4073-9D86-3992510ECF5E}" destId="{21D8D710-2F61-4D9E-A875-9EA8EC47CB22}" srcOrd="0" destOrd="0" presId="urn:microsoft.com/office/officeart/2005/8/layout/cycle5"/>
    <dgm:cxn modelId="{FD57FB87-60F7-42EC-A1D4-59DE7A705891}" type="presOf" srcId="{C0F9DE4E-9057-4EF4-A52A-3B6270B07627}" destId="{4FDA712E-6025-4C13-A922-FB371886B7B6}" srcOrd="0" destOrd="0" presId="urn:microsoft.com/office/officeart/2005/8/layout/cycle5"/>
    <dgm:cxn modelId="{DFA41407-9CC8-4F7E-BBE9-D441C1EB4E83}" type="presOf" srcId="{1B85C127-190E-4900-B2A3-A1CF60B006AF}" destId="{0735EAA3-238A-4B7E-A089-862D3F37638E}" srcOrd="0" destOrd="0" presId="urn:microsoft.com/office/officeart/2005/8/layout/cycle5"/>
    <dgm:cxn modelId="{DFE40218-DB0C-4D7A-BC21-7E98F051BB2E}" type="presOf" srcId="{F8B16DAB-2082-4825-AF4D-8116203A913F}" destId="{3EC4B847-712D-4647-ABFE-F23173D1F893}" srcOrd="0" destOrd="0" presId="urn:microsoft.com/office/officeart/2005/8/layout/cycle5"/>
    <dgm:cxn modelId="{24CBA404-D26F-46F0-81A6-1A4674E2E2E9}" type="presOf" srcId="{75415401-3011-4C30-9C97-F0BCD2F12767}" destId="{FAB7653B-98EC-4EEC-A418-88560FDB2D46}" srcOrd="0" destOrd="0" presId="urn:microsoft.com/office/officeart/2005/8/layout/cycle5"/>
    <dgm:cxn modelId="{F5B1BA9B-69D7-420F-A16C-8C23A85DB026}" srcId="{F8B16DAB-2082-4825-AF4D-8116203A913F}" destId="{6B496D34-E2C4-4FDE-9A76-A64A1E9018F1}" srcOrd="5" destOrd="0" parTransId="{EE654B6F-6E90-432F-AF90-648A20D1BCFE}" sibTransId="{3BDF66DE-CAAD-4535-BBDE-FFBD92E0ECC0}"/>
    <dgm:cxn modelId="{682B809B-635B-4AA6-94B6-C861C2307ACE}" type="presOf" srcId="{A7684830-13FA-4396-BEF9-F876E104F42F}" destId="{70CE4D06-AA07-4F8C-8C74-68308A9B3463}" srcOrd="0" destOrd="0" presId="urn:microsoft.com/office/officeart/2005/8/layout/cycle5"/>
    <dgm:cxn modelId="{6AD6664F-B153-406F-BB28-D3C9702E8E3B}" srcId="{F8B16DAB-2082-4825-AF4D-8116203A913F}" destId="{5FD3146B-B570-4031-82B7-037E6824C166}" srcOrd="2" destOrd="0" parTransId="{2FAD0FA3-B69B-4289-9133-0F01EE85932C}" sibTransId="{878BB48D-5504-471A-B946-C4756CD8B907}"/>
    <dgm:cxn modelId="{0E291037-28F4-4EA8-A458-A4628ADAC423}" type="presOf" srcId="{5FD3146B-B570-4031-82B7-037E6824C166}" destId="{3805D3DB-E6AE-4B69-9D21-4758863371AF}" srcOrd="0" destOrd="0" presId="urn:microsoft.com/office/officeart/2005/8/layout/cycle5"/>
    <dgm:cxn modelId="{65A291B0-BD76-4DFF-8A50-EE2592D0B91E}" type="presOf" srcId="{6B496D34-E2C4-4FDE-9A76-A64A1E9018F1}" destId="{BAE45053-7368-4D4D-8FF2-848BF71BC459}" srcOrd="0" destOrd="0" presId="urn:microsoft.com/office/officeart/2005/8/layout/cycle5"/>
    <dgm:cxn modelId="{F31DDD4F-3750-4E8A-B488-24633DF32FD9}" type="presOf" srcId="{C122384C-78A2-4243-82E2-F1077E0718EE}" destId="{3FB3E1B6-E151-4484-8BD8-EEE094B1D328}" srcOrd="0" destOrd="0" presId="urn:microsoft.com/office/officeart/2005/8/layout/cycle5"/>
    <dgm:cxn modelId="{FD68FB31-D387-4420-A1A4-9B7CB48DF274}" type="presOf" srcId="{E8465724-423D-452A-92A6-3396E347DA71}" destId="{C8A98ED0-8790-4001-A98E-E6D22AFF50B8}" srcOrd="0" destOrd="0" presId="urn:microsoft.com/office/officeart/2005/8/layout/cycle5"/>
    <dgm:cxn modelId="{636CE2B0-5A62-4562-B494-37150C1D44CD}" srcId="{F8B16DAB-2082-4825-AF4D-8116203A913F}" destId="{16A34218-9B58-4073-9D86-3992510ECF5E}" srcOrd="6" destOrd="0" parTransId="{A2398178-9607-4CAB-8936-A1090CEFA695}" sibTransId="{E8465724-423D-452A-92A6-3396E347DA71}"/>
    <dgm:cxn modelId="{CCB8EBD8-ED18-4DBD-A400-38D258A84213}" type="presOf" srcId="{34E6F29D-E0F3-49F5-85A3-EA5BE28BCF43}" destId="{44CB7A2C-9A7F-4656-B62B-489B25243835}" srcOrd="0" destOrd="0" presId="urn:microsoft.com/office/officeart/2005/8/layout/cycle5"/>
    <dgm:cxn modelId="{04ACD82B-6E11-414F-AC27-3A4EAD28C4B7}" type="presOf" srcId="{EB06C527-F09F-4725-B082-E09EAE234B7E}" destId="{2D902A58-937A-437A-B1BC-7F9F1ADBFD25}" srcOrd="0" destOrd="0" presId="urn:microsoft.com/office/officeart/2005/8/layout/cycle5"/>
    <dgm:cxn modelId="{2370099D-B196-44B2-80E4-089C37E850A3}" srcId="{F8B16DAB-2082-4825-AF4D-8116203A913F}" destId="{A7684830-13FA-4396-BEF9-F876E104F42F}" srcOrd="1" destOrd="0" parTransId="{58CA845C-941B-49EF-868F-91F35C580BFA}" sibTransId="{1B85C127-190E-4900-B2A3-A1CF60B006AF}"/>
    <dgm:cxn modelId="{0CB2121F-F731-472A-896D-C4B7402DE76F}" type="presParOf" srcId="{3EC4B847-712D-4647-ABFE-F23173D1F893}" destId="{3FB3E1B6-E151-4484-8BD8-EEE094B1D328}" srcOrd="0" destOrd="0" presId="urn:microsoft.com/office/officeart/2005/8/layout/cycle5"/>
    <dgm:cxn modelId="{C72D1688-80DB-49DB-942F-4A1456DE14C2}" type="presParOf" srcId="{3EC4B847-712D-4647-ABFE-F23173D1F893}" destId="{683F5C32-8776-430E-A534-5F6B3333ADD1}" srcOrd="1" destOrd="0" presId="urn:microsoft.com/office/officeart/2005/8/layout/cycle5"/>
    <dgm:cxn modelId="{277346C4-0231-4D45-9CCE-9C64CF540029}" type="presParOf" srcId="{3EC4B847-712D-4647-ABFE-F23173D1F893}" destId="{44CB7A2C-9A7F-4656-B62B-489B25243835}" srcOrd="2" destOrd="0" presId="urn:microsoft.com/office/officeart/2005/8/layout/cycle5"/>
    <dgm:cxn modelId="{776A8704-28E2-43B1-AA20-CCF3FEE37F8D}" type="presParOf" srcId="{3EC4B847-712D-4647-ABFE-F23173D1F893}" destId="{70CE4D06-AA07-4F8C-8C74-68308A9B3463}" srcOrd="3" destOrd="0" presId="urn:microsoft.com/office/officeart/2005/8/layout/cycle5"/>
    <dgm:cxn modelId="{E6DF72DC-A785-4FB0-81FD-B5B92DBE5D15}" type="presParOf" srcId="{3EC4B847-712D-4647-ABFE-F23173D1F893}" destId="{91E4C23D-02A4-428F-B799-E2DB647D05C8}" srcOrd="4" destOrd="0" presId="urn:microsoft.com/office/officeart/2005/8/layout/cycle5"/>
    <dgm:cxn modelId="{03601BEB-0D5A-4D26-86D8-A58418FCF405}" type="presParOf" srcId="{3EC4B847-712D-4647-ABFE-F23173D1F893}" destId="{0735EAA3-238A-4B7E-A089-862D3F37638E}" srcOrd="5" destOrd="0" presId="urn:microsoft.com/office/officeart/2005/8/layout/cycle5"/>
    <dgm:cxn modelId="{F248649E-F21C-473B-A5E6-4CB6AC35BCBA}" type="presParOf" srcId="{3EC4B847-712D-4647-ABFE-F23173D1F893}" destId="{3805D3DB-E6AE-4B69-9D21-4758863371AF}" srcOrd="6" destOrd="0" presId="urn:microsoft.com/office/officeart/2005/8/layout/cycle5"/>
    <dgm:cxn modelId="{E08341B7-9F35-4E78-951E-18601D52690F}" type="presParOf" srcId="{3EC4B847-712D-4647-ABFE-F23173D1F893}" destId="{D584CAF3-CFD3-4C54-98EE-79AE705B7F7F}" srcOrd="7" destOrd="0" presId="urn:microsoft.com/office/officeart/2005/8/layout/cycle5"/>
    <dgm:cxn modelId="{84FEC424-8435-4086-8EF5-A2387D2A30B6}" type="presParOf" srcId="{3EC4B847-712D-4647-ABFE-F23173D1F893}" destId="{9E960B84-3CAB-40AD-B0DA-9F737E129B96}" srcOrd="8" destOrd="0" presId="urn:microsoft.com/office/officeart/2005/8/layout/cycle5"/>
    <dgm:cxn modelId="{B2EAE396-FCE4-4B62-8358-1F899DDA6F91}" type="presParOf" srcId="{3EC4B847-712D-4647-ABFE-F23173D1F893}" destId="{8FB37D1A-74DE-4534-9BDA-783C76829BC7}" srcOrd="9" destOrd="0" presId="urn:microsoft.com/office/officeart/2005/8/layout/cycle5"/>
    <dgm:cxn modelId="{B140BDA4-68F2-4BCE-B7B9-4624F76D4990}" type="presParOf" srcId="{3EC4B847-712D-4647-ABFE-F23173D1F893}" destId="{9E9B3A10-876D-4CBB-8E8E-5C95F2DA84F4}" srcOrd="10" destOrd="0" presId="urn:microsoft.com/office/officeart/2005/8/layout/cycle5"/>
    <dgm:cxn modelId="{B64B7DA5-3422-47CD-9CCC-69BBD6256EC4}" type="presParOf" srcId="{3EC4B847-712D-4647-ABFE-F23173D1F893}" destId="{4FDA712E-6025-4C13-A922-FB371886B7B6}" srcOrd="11" destOrd="0" presId="urn:microsoft.com/office/officeart/2005/8/layout/cycle5"/>
    <dgm:cxn modelId="{67AFFD9E-48FF-4464-80E7-C6D2B02D1880}" type="presParOf" srcId="{3EC4B847-712D-4647-ABFE-F23173D1F893}" destId="{2D902A58-937A-437A-B1BC-7F9F1ADBFD25}" srcOrd="12" destOrd="0" presId="urn:microsoft.com/office/officeart/2005/8/layout/cycle5"/>
    <dgm:cxn modelId="{B8AF827E-8CC2-4AA8-96F8-2CC4DDA7A9FE}" type="presParOf" srcId="{3EC4B847-712D-4647-ABFE-F23173D1F893}" destId="{D81669D2-60E0-43D5-AF09-D56C9801B73E}" srcOrd="13" destOrd="0" presId="urn:microsoft.com/office/officeart/2005/8/layout/cycle5"/>
    <dgm:cxn modelId="{36A304F0-64EE-48FF-8CB8-E3E6384CD0B4}" type="presParOf" srcId="{3EC4B847-712D-4647-ABFE-F23173D1F893}" destId="{D7AB66BC-2C68-4580-9EFE-CBA05AF02564}" srcOrd="14" destOrd="0" presId="urn:microsoft.com/office/officeart/2005/8/layout/cycle5"/>
    <dgm:cxn modelId="{DFDB6CCC-97A2-44BB-9084-2911ADD688AC}" type="presParOf" srcId="{3EC4B847-712D-4647-ABFE-F23173D1F893}" destId="{BAE45053-7368-4D4D-8FF2-848BF71BC459}" srcOrd="15" destOrd="0" presId="urn:microsoft.com/office/officeart/2005/8/layout/cycle5"/>
    <dgm:cxn modelId="{B6E8B4D3-2493-4771-A334-B1F9901D14E8}" type="presParOf" srcId="{3EC4B847-712D-4647-ABFE-F23173D1F893}" destId="{C62DD354-8ECA-41BA-A419-8B2D31A8AC2F}" srcOrd="16" destOrd="0" presId="urn:microsoft.com/office/officeart/2005/8/layout/cycle5"/>
    <dgm:cxn modelId="{42F1AB36-1D56-462A-BC4E-DB383D20E12A}" type="presParOf" srcId="{3EC4B847-712D-4647-ABFE-F23173D1F893}" destId="{F0114EC2-BB73-4E49-AB80-BAD0B51BC525}" srcOrd="17" destOrd="0" presId="urn:microsoft.com/office/officeart/2005/8/layout/cycle5"/>
    <dgm:cxn modelId="{1F41BC0F-BAF2-441D-BEBE-207AD246AA51}" type="presParOf" srcId="{3EC4B847-712D-4647-ABFE-F23173D1F893}" destId="{21D8D710-2F61-4D9E-A875-9EA8EC47CB22}" srcOrd="18" destOrd="0" presId="urn:microsoft.com/office/officeart/2005/8/layout/cycle5"/>
    <dgm:cxn modelId="{384A0CAA-4609-4BEF-8801-3125B21DB346}" type="presParOf" srcId="{3EC4B847-712D-4647-ABFE-F23173D1F893}" destId="{564D3DE3-ACDD-4C21-BF6D-DDCF71052DD8}" srcOrd="19" destOrd="0" presId="urn:microsoft.com/office/officeart/2005/8/layout/cycle5"/>
    <dgm:cxn modelId="{7BEABEE8-B342-4D1B-940E-F55079F63F1C}" type="presParOf" srcId="{3EC4B847-712D-4647-ABFE-F23173D1F893}" destId="{C8A98ED0-8790-4001-A98E-E6D22AFF50B8}" srcOrd="20" destOrd="0" presId="urn:microsoft.com/office/officeart/2005/8/layout/cycle5"/>
    <dgm:cxn modelId="{34DBB1C0-9FB1-4A4C-A389-BCDF44A72947}" type="presParOf" srcId="{3EC4B847-712D-4647-ABFE-F23173D1F893}" destId="{FAB7653B-98EC-4EEC-A418-88560FDB2D46}" srcOrd="21" destOrd="0" presId="urn:microsoft.com/office/officeart/2005/8/layout/cycle5"/>
    <dgm:cxn modelId="{C4E6778D-F141-4B0C-8C76-48F46537B2F7}" type="presParOf" srcId="{3EC4B847-712D-4647-ABFE-F23173D1F893}" destId="{9249D10F-F094-4C5D-9394-BEFC39D4CBB5}" srcOrd="22" destOrd="0" presId="urn:microsoft.com/office/officeart/2005/8/layout/cycle5"/>
    <dgm:cxn modelId="{1F278D30-0CB5-4860-B42D-2D17FFEF6EE5}" type="presParOf" srcId="{3EC4B847-712D-4647-ABFE-F23173D1F893}" destId="{6A35FCF4-BC77-4EFD-B5C8-84396B792749}" srcOrd="23"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8015D7C-E932-40BF-A26C-67205E6BB84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fr-FR"/>
        </a:p>
      </dgm:t>
    </dgm:pt>
    <dgm:pt modelId="{0DB30EEB-991E-466C-AD36-A1A186865982}">
      <dgm:prSet phldrT="[Texte]"/>
      <dgm:spPr/>
      <dgm:t>
        <a:bodyPr/>
        <a:lstStyle/>
        <a:p>
          <a:r>
            <a:rPr lang="fr-FR" dirty="0"/>
            <a:t>Identifier le besoin technique en lavage d’un club de hockey</a:t>
          </a:r>
        </a:p>
      </dgm:t>
    </dgm:pt>
    <dgm:pt modelId="{A26760BD-9BFE-4067-8067-717CA00A357C}" type="parTrans" cxnId="{20D17E11-3FDB-4E8F-A581-EE4EE3EB072B}">
      <dgm:prSet/>
      <dgm:spPr/>
      <dgm:t>
        <a:bodyPr/>
        <a:lstStyle/>
        <a:p>
          <a:endParaRPr lang="fr-FR"/>
        </a:p>
      </dgm:t>
    </dgm:pt>
    <dgm:pt modelId="{9B56A996-1D68-4B14-926C-F2A9CF130160}" type="sibTrans" cxnId="{20D17E11-3FDB-4E8F-A581-EE4EE3EB072B}">
      <dgm:prSet/>
      <dgm:spPr/>
      <dgm:t>
        <a:bodyPr/>
        <a:lstStyle/>
        <a:p>
          <a:endParaRPr lang="fr-FR"/>
        </a:p>
      </dgm:t>
    </dgm:pt>
    <dgm:pt modelId="{A53CE068-04A6-481B-8D07-17B076C56812}">
      <dgm:prSet phldrT="[Texte]"/>
      <dgm:spPr/>
      <dgm:t>
        <a:bodyPr/>
        <a:lstStyle/>
        <a:p>
          <a:r>
            <a:rPr lang="fr-FR" dirty="0"/>
            <a:t>Repérer les différentes offres commerciales (achat, location)</a:t>
          </a:r>
        </a:p>
      </dgm:t>
    </dgm:pt>
    <dgm:pt modelId="{03B1DB04-393C-4CDF-813A-5FFBE71246CF}" type="parTrans" cxnId="{3FB67011-3C96-4817-8F5D-0E15AF479032}">
      <dgm:prSet/>
      <dgm:spPr/>
      <dgm:t>
        <a:bodyPr/>
        <a:lstStyle/>
        <a:p>
          <a:endParaRPr lang="fr-FR"/>
        </a:p>
      </dgm:t>
    </dgm:pt>
    <dgm:pt modelId="{9E3A6F7A-013A-4DE0-9512-476342D627EC}" type="sibTrans" cxnId="{3FB67011-3C96-4817-8F5D-0E15AF479032}">
      <dgm:prSet/>
      <dgm:spPr/>
      <dgm:t>
        <a:bodyPr/>
        <a:lstStyle/>
        <a:p>
          <a:endParaRPr lang="fr-FR"/>
        </a:p>
      </dgm:t>
    </dgm:pt>
    <dgm:pt modelId="{2F66F99B-157A-4047-8608-10D3EC207BA9}">
      <dgm:prSet phldrT="[Texte]"/>
      <dgm:spPr/>
      <dgm:t>
        <a:bodyPr/>
        <a:lstStyle/>
        <a:p>
          <a:r>
            <a:rPr lang="fr-FR" dirty="0"/>
            <a:t>Faire l’analyse fonctionnelle du lave-linge</a:t>
          </a:r>
        </a:p>
      </dgm:t>
    </dgm:pt>
    <dgm:pt modelId="{DF3F5569-CBA4-4C2F-8681-B931EFB0F3EA}" type="parTrans" cxnId="{B596A153-C97E-4087-A2AD-78E1893A19E5}">
      <dgm:prSet/>
      <dgm:spPr/>
      <dgm:t>
        <a:bodyPr/>
        <a:lstStyle/>
        <a:p>
          <a:endParaRPr lang="fr-FR"/>
        </a:p>
      </dgm:t>
    </dgm:pt>
    <dgm:pt modelId="{BBE04F1C-5D18-41DC-A8A9-F7F0CF2D10C7}" type="sibTrans" cxnId="{B596A153-C97E-4087-A2AD-78E1893A19E5}">
      <dgm:prSet/>
      <dgm:spPr/>
      <dgm:t>
        <a:bodyPr/>
        <a:lstStyle/>
        <a:p>
          <a:endParaRPr lang="fr-FR"/>
        </a:p>
      </dgm:t>
    </dgm:pt>
    <dgm:pt modelId="{6E1D20EE-2C26-47D0-8797-1A42F7C690C7}">
      <dgm:prSet phldrT="[Texte]"/>
      <dgm:spPr/>
      <dgm:t>
        <a:bodyPr/>
        <a:lstStyle/>
        <a:p>
          <a:r>
            <a:rPr lang="fr-FR"/>
            <a:t>Repérer les critères de choix techniques</a:t>
          </a:r>
          <a:endParaRPr lang="fr-FR" dirty="0"/>
        </a:p>
      </dgm:t>
    </dgm:pt>
    <dgm:pt modelId="{40DE4CF1-2954-4543-B7E0-8F14D6D9880D}" type="parTrans" cxnId="{E5CD3676-6ED3-4CF9-8AAB-CAFBC5BF17F1}">
      <dgm:prSet/>
      <dgm:spPr/>
      <dgm:t>
        <a:bodyPr/>
        <a:lstStyle/>
        <a:p>
          <a:endParaRPr lang="fr-FR"/>
        </a:p>
      </dgm:t>
    </dgm:pt>
    <dgm:pt modelId="{73976679-A11D-4372-B9F4-DA45F4AE6C2B}" type="sibTrans" cxnId="{E5CD3676-6ED3-4CF9-8AAB-CAFBC5BF17F1}">
      <dgm:prSet/>
      <dgm:spPr/>
      <dgm:t>
        <a:bodyPr/>
        <a:lstStyle/>
        <a:p>
          <a:endParaRPr lang="fr-FR"/>
        </a:p>
      </dgm:t>
    </dgm:pt>
    <dgm:pt modelId="{4785B49B-BC5B-4060-97E4-68E941DE2AF8}">
      <dgm:prSet phldrT="[Texte]"/>
      <dgm:spPr/>
      <dgm:t>
        <a:bodyPr/>
        <a:lstStyle/>
        <a:p>
          <a:r>
            <a:rPr lang="fr-FR" dirty="0"/>
            <a:t>Définir le plan de découverte</a:t>
          </a:r>
        </a:p>
      </dgm:t>
    </dgm:pt>
    <dgm:pt modelId="{A9DD0E15-E771-464D-85C5-10E234C50E12}" type="parTrans" cxnId="{6185E16C-918D-4A39-8E00-9D752DC6C400}">
      <dgm:prSet/>
      <dgm:spPr/>
      <dgm:t>
        <a:bodyPr/>
        <a:lstStyle/>
        <a:p>
          <a:endParaRPr lang="fr-FR"/>
        </a:p>
      </dgm:t>
    </dgm:pt>
    <dgm:pt modelId="{D5A3E7F0-7D3C-4748-A6E0-DFF3C69E68E1}" type="sibTrans" cxnId="{6185E16C-918D-4A39-8E00-9D752DC6C400}">
      <dgm:prSet/>
      <dgm:spPr/>
      <dgm:t>
        <a:bodyPr/>
        <a:lstStyle/>
        <a:p>
          <a:endParaRPr lang="fr-FR"/>
        </a:p>
      </dgm:t>
    </dgm:pt>
    <dgm:pt modelId="{3D370395-0E0A-4E88-9900-E521FD7E00BC}">
      <dgm:prSet phldrT="[Texte]"/>
      <dgm:spPr/>
      <dgm:t>
        <a:bodyPr/>
        <a:lstStyle/>
        <a:p>
          <a:r>
            <a:rPr lang="fr-FR" dirty="0"/>
            <a:t>Faire des simulations d’entretien</a:t>
          </a:r>
        </a:p>
      </dgm:t>
    </dgm:pt>
    <dgm:pt modelId="{42D25EDD-5597-4D19-B3A2-F6AE943337AD}" type="parTrans" cxnId="{32EF5ABF-D621-431E-8C96-0CDB3089C8EF}">
      <dgm:prSet/>
      <dgm:spPr/>
      <dgm:t>
        <a:bodyPr/>
        <a:lstStyle/>
        <a:p>
          <a:endParaRPr lang="fr-FR"/>
        </a:p>
      </dgm:t>
    </dgm:pt>
    <dgm:pt modelId="{05A19BC2-968A-4E97-B317-AC2F1AE66153}" type="sibTrans" cxnId="{32EF5ABF-D621-431E-8C96-0CDB3089C8EF}">
      <dgm:prSet/>
      <dgm:spPr/>
      <dgm:t>
        <a:bodyPr/>
        <a:lstStyle/>
        <a:p>
          <a:endParaRPr lang="fr-FR"/>
        </a:p>
      </dgm:t>
    </dgm:pt>
    <dgm:pt modelId="{99FB75FC-E272-41D4-BC57-C1C11BA80B28}">
      <dgm:prSet phldrT="[Texte]"/>
      <dgm:spPr/>
      <dgm:t>
        <a:bodyPr/>
        <a:lstStyle/>
        <a:p>
          <a:r>
            <a:rPr lang="fr-FR" dirty="0"/>
            <a:t>Rédiger un devis</a:t>
          </a:r>
        </a:p>
      </dgm:t>
    </dgm:pt>
    <dgm:pt modelId="{6A2A03AE-331B-4405-909E-876FAA59E1C8}" type="parTrans" cxnId="{52FE35F1-6A85-4011-B2E5-95B71C7BE329}">
      <dgm:prSet/>
      <dgm:spPr/>
      <dgm:t>
        <a:bodyPr/>
        <a:lstStyle/>
        <a:p>
          <a:endParaRPr lang="fr-FR"/>
        </a:p>
      </dgm:t>
    </dgm:pt>
    <dgm:pt modelId="{2276D5A6-1E88-4EB6-9212-619A0F5205FB}" type="sibTrans" cxnId="{52FE35F1-6A85-4011-B2E5-95B71C7BE329}">
      <dgm:prSet/>
      <dgm:spPr/>
      <dgm:t>
        <a:bodyPr/>
        <a:lstStyle/>
        <a:p>
          <a:endParaRPr lang="fr-FR"/>
        </a:p>
      </dgm:t>
    </dgm:pt>
    <dgm:pt modelId="{024BD628-6187-45CB-ACC9-A45FAE297149}">
      <dgm:prSet phldrT="[Texte]"/>
      <dgm:spPr/>
      <dgm:t>
        <a:bodyPr/>
        <a:lstStyle/>
        <a:p>
          <a:r>
            <a:rPr lang="fr-FR" dirty="0"/>
            <a:t>Envoyer l’offre au prospect</a:t>
          </a:r>
        </a:p>
      </dgm:t>
    </dgm:pt>
    <dgm:pt modelId="{DB7172D7-4C36-4A5E-80C2-7A6F858E2ED6}" type="parTrans" cxnId="{2F9A8D09-7A6F-4ADA-8991-5911870B13D0}">
      <dgm:prSet/>
      <dgm:spPr/>
      <dgm:t>
        <a:bodyPr/>
        <a:lstStyle/>
        <a:p>
          <a:endParaRPr lang="fr-FR"/>
        </a:p>
      </dgm:t>
    </dgm:pt>
    <dgm:pt modelId="{858B6FE1-891F-4B80-926B-6B30F7744806}" type="sibTrans" cxnId="{2F9A8D09-7A6F-4ADA-8991-5911870B13D0}">
      <dgm:prSet/>
      <dgm:spPr/>
      <dgm:t>
        <a:bodyPr/>
        <a:lstStyle/>
        <a:p>
          <a:endParaRPr lang="fr-FR"/>
        </a:p>
      </dgm:t>
    </dgm:pt>
    <dgm:pt modelId="{F75F759A-0089-4B77-AD9A-10A633DD5221}">
      <dgm:prSet phldrT="[Texte]"/>
      <dgm:spPr/>
      <dgm:t>
        <a:bodyPr/>
        <a:lstStyle/>
        <a:p>
          <a:r>
            <a:rPr lang="fr-FR" dirty="0"/>
            <a:t>…</a:t>
          </a:r>
        </a:p>
      </dgm:t>
    </dgm:pt>
    <dgm:pt modelId="{3919D852-6DAF-419D-82A2-2327744C22E9}" type="parTrans" cxnId="{4FAEEFE1-E159-4E69-B982-E1ACEC279CED}">
      <dgm:prSet/>
      <dgm:spPr/>
      <dgm:t>
        <a:bodyPr/>
        <a:lstStyle/>
        <a:p>
          <a:endParaRPr lang="fr-FR"/>
        </a:p>
      </dgm:t>
    </dgm:pt>
    <dgm:pt modelId="{BA5066E2-B604-4822-B9F5-5ADF633E350F}" type="sibTrans" cxnId="{4FAEEFE1-E159-4E69-B982-E1ACEC279CED}">
      <dgm:prSet/>
      <dgm:spPr/>
      <dgm:t>
        <a:bodyPr/>
        <a:lstStyle/>
        <a:p>
          <a:endParaRPr lang="fr-FR"/>
        </a:p>
      </dgm:t>
    </dgm:pt>
    <dgm:pt modelId="{4C7BB98C-72F9-40ED-8D55-3D8327E61377}">
      <dgm:prSet phldrT="[Texte]"/>
      <dgm:spPr/>
      <dgm:t>
        <a:bodyPr/>
        <a:lstStyle/>
        <a:p>
          <a:r>
            <a:rPr lang="fr-FR" dirty="0"/>
            <a:t>Repérer le processus d’achat d’un club de hockey</a:t>
          </a:r>
        </a:p>
      </dgm:t>
    </dgm:pt>
    <dgm:pt modelId="{DD0F2923-6EBD-4D41-A519-2EC6E80026D4}" type="parTrans" cxnId="{9803E099-CD47-4256-8305-64AF5FBCB726}">
      <dgm:prSet/>
      <dgm:spPr/>
      <dgm:t>
        <a:bodyPr/>
        <a:lstStyle/>
        <a:p>
          <a:endParaRPr lang="fr-FR"/>
        </a:p>
      </dgm:t>
    </dgm:pt>
    <dgm:pt modelId="{84EF2E12-E28D-4B07-B683-CF26BD725550}" type="sibTrans" cxnId="{9803E099-CD47-4256-8305-64AF5FBCB726}">
      <dgm:prSet/>
      <dgm:spPr/>
      <dgm:t>
        <a:bodyPr/>
        <a:lstStyle/>
        <a:p>
          <a:endParaRPr lang="fr-FR"/>
        </a:p>
      </dgm:t>
    </dgm:pt>
    <dgm:pt modelId="{57E87330-8C3E-4805-84ED-65196757C720}" type="pres">
      <dgm:prSet presAssocID="{A8015D7C-E932-40BF-A26C-67205E6BB840}" presName="linear" presStyleCnt="0">
        <dgm:presLayoutVars>
          <dgm:dir/>
          <dgm:animLvl val="lvl"/>
          <dgm:resizeHandles val="exact"/>
        </dgm:presLayoutVars>
      </dgm:prSet>
      <dgm:spPr/>
      <dgm:t>
        <a:bodyPr/>
        <a:lstStyle/>
        <a:p>
          <a:endParaRPr lang="fr-FR"/>
        </a:p>
      </dgm:t>
    </dgm:pt>
    <dgm:pt modelId="{CDAFCB73-C435-4D65-8AB5-BBED64B450C5}" type="pres">
      <dgm:prSet presAssocID="{0DB30EEB-991E-466C-AD36-A1A186865982}" presName="parentLin" presStyleCnt="0"/>
      <dgm:spPr/>
    </dgm:pt>
    <dgm:pt modelId="{0B9E027C-4636-435E-8C28-F3D2A298C78C}" type="pres">
      <dgm:prSet presAssocID="{0DB30EEB-991E-466C-AD36-A1A186865982}" presName="parentLeftMargin" presStyleLbl="node1" presStyleIdx="0" presStyleCnt="10"/>
      <dgm:spPr/>
      <dgm:t>
        <a:bodyPr/>
        <a:lstStyle/>
        <a:p>
          <a:endParaRPr lang="fr-FR"/>
        </a:p>
      </dgm:t>
    </dgm:pt>
    <dgm:pt modelId="{57870360-5B23-4CA7-AA91-D915A9B3AD47}" type="pres">
      <dgm:prSet presAssocID="{0DB30EEB-991E-466C-AD36-A1A186865982}" presName="parentText" presStyleLbl="node1" presStyleIdx="0" presStyleCnt="10">
        <dgm:presLayoutVars>
          <dgm:chMax val="0"/>
          <dgm:bulletEnabled val="1"/>
        </dgm:presLayoutVars>
      </dgm:prSet>
      <dgm:spPr/>
      <dgm:t>
        <a:bodyPr/>
        <a:lstStyle/>
        <a:p>
          <a:endParaRPr lang="fr-FR"/>
        </a:p>
      </dgm:t>
    </dgm:pt>
    <dgm:pt modelId="{CFB2DD0D-22BD-4D96-B090-1DFB312CD6CE}" type="pres">
      <dgm:prSet presAssocID="{0DB30EEB-991E-466C-AD36-A1A186865982}" presName="negativeSpace" presStyleCnt="0"/>
      <dgm:spPr/>
    </dgm:pt>
    <dgm:pt modelId="{57BFE89E-5743-402C-B1A4-845D98E28DCE}" type="pres">
      <dgm:prSet presAssocID="{0DB30EEB-991E-466C-AD36-A1A186865982}" presName="childText" presStyleLbl="conFgAcc1" presStyleIdx="0" presStyleCnt="10">
        <dgm:presLayoutVars>
          <dgm:bulletEnabled val="1"/>
        </dgm:presLayoutVars>
      </dgm:prSet>
      <dgm:spPr/>
    </dgm:pt>
    <dgm:pt modelId="{19A7893C-9CD7-45EB-9B09-A1F37565A8BA}" type="pres">
      <dgm:prSet presAssocID="{9B56A996-1D68-4B14-926C-F2A9CF130160}" presName="spaceBetweenRectangles" presStyleCnt="0"/>
      <dgm:spPr/>
    </dgm:pt>
    <dgm:pt modelId="{5C8C6BD5-6DEF-4AB3-95B9-1F8ECE23F269}" type="pres">
      <dgm:prSet presAssocID="{2F66F99B-157A-4047-8608-10D3EC207BA9}" presName="parentLin" presStyleCnt="0"/>
      <dgm:spPr/>
    </dgm:pt>
    <dgm:pt modelId="{E1D6B19A-DF2C-4304-9A6D-FD22F75939FC}" type="pres">
      <dgm:prSet presAssocID="{2F66F99B-157A-4047-8608-10D3EC207BA9}" presName="parentLeftMargin" presStyleLbl="node1" presStyleIdx="0" presStyleCnt="10"/>
      <dgm:spPr/>
      <dgm:t>
        <a:bodyPr/>
        <a:lstStyle/>
        <a:p>
          <a:endParaRPr lang="fr-FR"/>
        </a:p>
      </dgm:t>
    </dgm:pt>
    <dgm:pt modelId="{87C238C5-9A9D-420F-9C46-43ADE66DF1DC}" type="pres">
      <dgm:prSet presAssocID="{2F66F99B-157A-4047-8608-10D3EC207BA9}" presName="parentText" presStyleLbl="node1" presStyleIdx="1" presStyleCnt="10">
        <dgm:presLayoutVars>
          <dgm:chMax val="0"/>
          <dgm:bulletEnabled val="1"/>
        </dgm:presLayoutVars>
      </dgm:prSet>
      <dgm:spPr/>
      <dgm:t>
        <a:bodyPr/>
        <a:lstStyle/>
        <a:p>
          <a:endParaRPr lang="fr-FR"/>
        </a:p>
      </dgm:t>
    </dgm:pt>
    <dgm:pt modelId="{97F0F6E0-ADF0-4955-820A-74BEF2AC48D5}" type="pres">
      <dgm:prSet presAssocID="{2F66F99B-157A-4047-8608-10D3EC207BA9}" presName="negativeSpace" presStyleCnt="0"/>
      <dgm:spPr/>
    </dgm:pt>
    <dgm:pt modelId="{E341AEBD-CD4A-4DEF-AC03-C2F83FC2E7F4}" type="pres">
      <dgm:prSet presAssocID="{2F66F99B-157A-4047-8608-10D3EC207BA9}" presName="childText" presStyleLbl="conFgAcc1" presStyleIdx="1" presStyleCnt="10">
        <dgm:presLayoutVars>
          <dgm:bulletEnabled val="1"/>
        </dgm:presLayoutVars>
      </dgm:prSet>
      <dgm:spPr/>
    </dgm:pt>
    <dgm:pt modelId="{DD361BAA-DD2F-4C16-A452-6BDEF2986F69}" type="pres">
      <dgm:prSet presAssocID="{BBE04F1C-5D18-41DC-A8A9-F7F0CF2D10C7}" presName="spaceBetweenRectangles" presStyleCnt="0"/>
      <dgm:spPr/>
    </dgm:pt>
    <dgm:pt modelId="{CEB9C52D-FB31-4BA1-8409-D2087F4DDA1D}" type="pres">
      <dgm:prSet presAssocID="{6E1D20EE-2C26-47D0-8797-1A42F7C690C7}" presName="parentLin" presStyleCnt="0"/>
      <dgm:spPr/>
    </dgm:pt>
    <dgm:pt modelId="{160C42FA-9D72-41C6-866B-CA6AD17CE6EB}" type="pres">
      <dgm:prSet presAssocID="{6E1D20EE-2C26-47D0-8797-1A42F7C690C7}" presName="parentLeftMargin" presStyleLbl="node1" presStyleIdx="1" presStyleCnt="10"/>
      <dgm:spPr/>
      <dgm:t>
        <a:bodyPr/>
        <a:lstStyle/>
        <a:p>
          <a:endParaRPr lang="fr-FR"/>
        </a:p>
      </dgm:t>
    </dgm:pt>
    <dgm:pt modelId="{227997F5-1515-4BEB-8E83-482F2107B3C0}" type="pres">
      <dgm:prSet presAssocID="{6E1D20EE-2C26-47D0-8797-1A42F7C690C7}" presName="parentText" presStyleLbl="node1" presStyleIdx="2" presStyleCnt="10">
        <dgm:presLayoutVars>
          <dgm:chMax val="0"/>
          <dgm:bulletEnabled val="1"/>
        </dgm:presLayoutVars>
      </dgm:prSet>
      <dgm:spPr/>
      <dgm:t>
        <a:bodyPr/>
        <a:lstStyle/>
        <a:p>
          <a:endParaRPr lang="fr-FR"/>
        </a:p>
      </dgm:t>
    </dgm:pt>
    <dgm:pt modelId="{443B0361-B73B-4337-B54D-CDE67D55B73E}" type="pres">
      <dgm:prSet presAssocID="{6E1D20EE-2C26-47D0-8797-1A42F7C690C7}" presName="negativeSpace" presStyleCnt="0"/>
      <dgm:spPr/>
    </dgm:pt>
    <dgm:pt modelId="{4C32EF93-0FCD-4018-8F41-F237A776EB1A}" type="pres">
      <dgm:prSet presAssocID="{6E1D20EE-2C26-47D0-8797-1A42F7C690C7}" presName="childText" presStyleLbl="conFgAcc1" presStyleIdx="2" presStyleCnt="10">
        <dgm:presLayoutVars>
          <dgm:bulletEnabled val="1"/>
        </dgm:presLayoutVars>
      </dgm:prSet>
      <dgm:spPr/>
    </dgm:pt>
    <dgm:pt modelId="{7C383CB6-5684-4E17-9C1B-D1E5F206CC39}" type="pres">
      <dgm:prSet presAssocID="{73976679-A11D-4372-B9F4-DA45F4AE6C2B}" presName="spaceBetweenRectangles" presStyleCnt="0"/>
      <dgm:spPr/>
    </dgm:pt>
    <dgm:pt modelId="{D6AEACEB-5B1D-40D8-81CE-28D1CB4EE576}" type="pres">
      <dgm:prSet presAssocID="{A53CE068-04A6-481B-8D07-17B076C56812}" presName="parentLin" presStyleCnt="0"/>
      <dgm:spPr/>
    </dgm:pt>
    <dgm:pt modelId="{4820B4AA-A735-4C39-AE88-2224E35CB22E}" type="pres">
      <dgm:prSet presAssocID="{A53CE068-04A6-481B-8D07-17B076C56812}" presName="parentLeftMargin" presStyleLbl="node1" presStyleIdx="2" presStyleCnt="10"/>
      <dgm:spPr/>
      <dgm:t>
        <a:bodyPr/>
        <a:lstStyle/>
        <a:p>
          <a:endParaRPr lang="fr-FR"/>
        </a:p>
      </dgm:t>
    </dgm:pt>
    <dgm:pt modelId="{5C99F058-58E0-4A76-A0CC-2EE8F0694E8B}" type="pres">
      <dgm:prSet presAssocID="{A53CE068-04A6-481B-8D07-17B076C56812}" presName="parentText" presStyleLbl="node1" presStyleIdx="3" presStyleCnt="10">
        <dgm:presLayoutVars>
          <dgm:chMax val="0"/>
          <dgm:bulletEnabled val="1"/>
        </dgm:presLayoutVars>
      </dgm:prSet>
      <dgm:spPr/>
      <dgm:t>
        <a:bodyPr/>
        <a:lstStyle/>
        <a:p>
          <a:endParaRPr lang="fr-FR"/>
        </a:p>
      </dgm:t>
    </dgm:pt>
    <dgm:pt modelId="{CAA4DEF5-273C-4691-8E8E-0D786B942E84}" type="pres">
      <dgm:prSet presAssocID="{A53CE068-04A6-481B-8D07-17B076C56812}" presName="negativeSpace" presStyleCnt="0"/>
      <dgm:spPr/>
    </dgm:pt>
    <dgm:pt modelId="{9DAF1755-2328-435A-8B00-1C126F519932}" type="pres">
      <dgm:prSet presAssocID="{A53CE068-04A6-481B-8D07-17B076C56812}" presName="childText" presStyleLbl="conFgAcc1" presStyleIdx="3" presStyleCnt="10">
        <dgm:presLayoutVars>
          <dgm:bulletEnabled val="1"/>
        </dgm:presLayoutVars>
      </dgm:prSet>
      <dgm:spPr/>
    </dgm:pt>
    <dgm:pt modelId="{13F53668-5469-4D59-9678-805FB1273760}" type="pres">
      <dgm:prSet presAssocID="{9E3A6F7A-013A-4DE0-9512-476342D627EC}" presName="spaceBetweenRectangles" presStyleCnt="0"/>
      <dgm:spPr/>
    </dgm:pt>
    <dgm:pt modelId="{F91B0369-2E90-401C-8AB2-5107146A5477}" type="pres">
      <dgm:prSet presAssocID="{4C7BB98C-72F9-40ED-8D55-3D8327E61377}" presName="parentLin" presStyleCnt="0"/>
      <dgm:spPr/>
    </dgm:pt>
    <dgm:pt modelId="{C6BAED84-521A-4B11-B58D-8738F8155897}" type="pres">
      <dgm:prSet presAssocID="{4C7BB98C-72F9-40ED-8D55-3D8327E61377}" presName="parentLeftMargin" presStyleLbl="node1" presStyleIdx="3" presStyleCnt="10"/>
      <dgm:spPr/>
      <dgm:t>
        <a:bodyPr/>
        <a:lstStyle/>
        <a:p>
          <a:endParaRPr lang="fr-FR"/>
        </a:p>
      </dgm:t>
    </dgm:pt>
    <dgm:pt modelId="{4D276550-3A3E-4230-B0DA-C12B5F941A0C}" type="pres">
      <dgm:prSet presAssocID="{4C7BB98C-72F9-40ED-8D55-3D8327E61377}" presName="parentText" presStyleLbl="node1" presStyleIdx="4" presStyleCnt="10">
        <dgm:presLayoutVars>
          <dgm:chMax val="0"/>
          <dgm:bulletEnabled val="1"/>
        </dgm:presLayoutVars>
      </dgm:prSet>
      <dgm:spPr/>
      <dgm:t>
        <a:bodyPr/>
        <a:lstStyle/>
        <a:p>
          <a:endParaRPr lang="fr-FR"/>
        </a:p>
      </dgm:t>
    </dgm:pt>
    <dgm:pt modelId="{7D56D18C-9AFE-4505-B783-02DABED2EEDA}" type="pres">
      <dgm:prSet presAssocID="{4C7BB98C-72F9-40ED-8D55-3D8327E61377}" presName="negativeSpace" presStyleCnt="0"/>
      <dgm:spPr/>
    </dgm:pt>
    <dgm:pt modelId="{A34CA047-0922-4786-B1BD-E37171ECA955}" type="pres">
      <dgm:prSet presAssocID="{4C7BB98C-72F9-40ED-8D55-3D8327E61377}" presName="childText" presStyleLbl="conFgAcc1" presStyleIdx="4" presStyleCnt="10">
        <dgm:presLayoutVars>
          <dgm:bulletEnabled val="1"/>
        </dgm:presLayoutVars>
      </dgm:prSet>
      <dgm:spPr/>
    </dgm:pt>
    <dgm:pt modelId="{F443578D-BA45-4F67-88F4-FD2870FBE722}" type="pres">
      <dgm:prSet presAssocID="{84EF2E12-E28D-4B07-B683-CF26BD725550}" presName="spaceBetweenRectangles" presStyleCnt="0"/>
      <dgm:spPr/>
    </dgm:pt>
    <dgm:pt modelId="{EE615501-3F1A-4EA5-8AF4-AD6A42F6C98D}" type="pres">
      <dgm:prSet presAssocID="{4785B49B-BC5B-4060-97E4-68E941DE2AF8}" presName="parentLin" presStyleCnt="0"/>
      <dgm:spPr/>
    </dgm:pt>
    <dgm:pt modelId="{9752F6C6-68B5-4F6E-9484-107826A06707}" type="pres">
      <dgm:prSet presAssocID="{4785B49B-BC5B-4060-97E4-68E941DE2AF8}" presName="parentLeftMargin" presStyleLbl="node1" presStyleIdx="4" presStyleCnt="10"/>
      <dgm:spPr/>
      <dgm:t>
        <a:bodyPr/>
        <a:lstStyle/>
        <a:p>
          <a:endParaRPr lang="fr-FR"/>
        </a:p>
      </dgm:t>
    </dgm:pt>
    <dgm:pt modelId="{0AAD19EF-BD6E-410D-9311-AFBCA01C3E35}" type="pres">
      <dgm:prSet presAssocID="{4785B49B-BC5B-4060-97E4-68E941DE2AF8}" presName="parentText" presStyleLbl="node1" presStyleIdx="5" presStyleCnt="10">
        <dgm:presLayoutVars>
          <dgm:chMax val="0"/>
          <dgm:bulletEnabled val="1"/>
        </dgm:presLayoutVars>
      </dgm:prSet>
      <dgm:spPr/>
      <dgm:t>
        <a:bodyPr/>
        <a:lstStyle/>
        <a:p>
          <a:endParaRPr lang="fr-FR"/>
        </a:p>
      </dgm:t>
    </dgm:pt>
    <dgm:pt modelId="{E6239128-8DB6-486F-99D8-34E53E933144}" type="pres">
      <dgm:prSet presAssocID="{4785B49B-BC5B-4060-97E4-68E941DE2AF8}" presName="negativeSpace" presStyleCnt="0"/>
      <dgm:spPr/>
    </dgm:pt>
    <dgm:pt modelId="{7511FC49-9F2F-40D0-B6D4-E9916517EB9E}" type="pres">
      <dgm:prSet presAssocID="{4785B49B-BC5B-4060-97E4-68E941DE2AF8}" presName="childText" presStyleLbl="conFgAcc1" presStyleIdx="5" presStyleCnt="10">
        <dgm:presLayoutVars>
          <dgm:bulletEnabled val="1"/>
        </dgm:presLayoutVars>
      </dgm:prSet>
      <dgm:spPr/>
    </dgm:pt>
    <dgm:pt modelId="{3FC51933-2F5D-4E3F-B5C4-9460112692F2}" type="pres">
      <dgm:prSet presAssocID="{D5A3E7F0-7D3C-4748-A6E0-DFF3C69E68E1}" presName="spaceBetweenRectangles" presStyleCnt="0"/>
      <dgm:spPr/>
    </dgm:pt>
    <dgm:pt modelId="{09CC6DFD-5A12-47D3-9BD1-3F58945E4FE9}" type="pres">
      <dgm:prSet presAssocID="{3D370395-0E0A-4E88-9900-E521FD7E00BC}" presName="parentLin" presStyleCnt="0"/>
      <dgm:spPr/>
    </dgm:pt>
    <dgm:pt modelId="{10467555-AA4F-4034-8600-F370718E6303}" type="pres">
      <dgm:prSet presAssocID="{3D370395-0E0A-4E88-9900-E521FD7E00BC}" presName="parentLeftMargin" presStyleLbl="node1" presStyleIdx="5" presStyleCnt="10"/>
      <dgm:spPr/>
      <dgm:t>
        <a:bodyPr/>
        <a:lstStyle/>
        <a:p>
          <a:endParaRPr lang="fr-FR"/>
        </a:p>
      </dgm:t>
    </dgm:pt>
    <dgm:pt modelId="{F9A679FE-47F2-4DBA-B0AE-D96ACBA61AFA}" type="pres">
      <dgm:prSet presAssocID="{3D370395-0E0A-4E88-9900-E521FD7E00BC}" presName="parentText" presStyleLbl="node1" presStyleIdx="6" presStyleCnt="10">
        <dgm:presLayoutVars>
          <dgm:chMax val="0"/>
          <dgm:bulletEnabled val="1"/>
        </dgm:presLayoutVars>
      </dgm:prSet>
      <dgm:spPr/>
      <dgm:t>
        <a:bodyPr/>
        <a:lstStyle/>
        <a:p>
          <a:endParaRPr lang="fr-FR"/>
        </a:p>
      </dgm:t>
    </dgm:pt>
    <dgm:pt modelId="{C0E4D937-2065-429E-ABFE-38CE6F49842B}" type="pres">
      <dgm:prSet presAssocID="{3D370395-0E0A-4E88-9900-E521FD7E00BC}" presName="negativeSpace" presStyleCnt="0"/>
      <dgm:spPr/>
    </dgm:pt>
    <dgm:pt modelId="{F048B82D-E58E-4898-9669-D23FE14F5FC8}" type="pres">
      <dgm:prSet presAssocID="{3D370395-0E0A-4E88-9900-E521FD7E00BC}" presName="childText" presStyleLbl="conFgAcc1" presStyleIdx="6" presStyleCnt="10">
        <dgm:presLayoutVars>
          <dgm:bulletEnabled val="1"/>
        </dgm:presLayoutVars>
      </dgm:prSet>
      <dgm:spPr/>
    </dgm:pt>
    <dgm:pt modelId="{73BAB799-D880-435A-8B8E-268F34A06DBE}" type="pres">
      <dgm:prSet presAssocID="{05A19BC2-968A-4E97-B317-AC2F1AE66153}" presName="spaceBetweenRectangles" presStyleCnt="0"/>
      <dgm:spPr/>
    </dgm:pt>
    <dgm:pt modelId="{0E4EC95B-8D4B-4BC5-A52A-43D2B7AAC380}" type="pres">
      <dgm:prSet presAssocID="{99FB75FC-E272-41D4-BC57-C1C11BA80B28}" presName="parentLin" presStyleCnt="0"/>
      <dgm:spPr/>
    </dgm:pt>
    <dgm:pt modelId="{8ED8DA50-A8BE-464A-86CE-CA9AA6B8DBEB}" type="pres">
      <dgm:prSet presAssocID="{99FB75FC-E272-41D4-BC57-C1C11BA80B28}" presName="parentLeftMargin" presStyleLbl="node1" presStyleIdx="6" presStyleCnt="10"/>
      <dgm:spPr/>
      <dgm:t>
        <a:bodyPr/>
        <a:lstStyle/>
        <a:p>
          <a:endParaRPr lang="fr-FR"/>
        </a:p>
      </dgm:t>
    </dgm:pt>
    <dgm:pt modelId="{817836CD-743F-4A96-9603-50E3F933C308}" type="pres">
      <dgm:prSet presAssocID="{99FB75FC-E272-41D4-BC57-C1C11BA80B28}" presName="parentText" presStyleLbl="node1" presStyleIdx="7" presStyleCnt="10">
        <dgm:presLayoutVars>
          <dgm:chMax val="0"/>
          <dgm:bulletEnabled val="1"/>
        </dgm:presLayoutVars>
      </dgm:prSet>
      <dgm:spPr/>
      <dgm:t>
        <a:bodyPr/>
        <a:lstStyle/>
        <a:p>
          <a:endParaRPr lang="fr-FR"/>
        </a:p>
      </dgm:t>
    </dgm:pt>
    <dgm:pt modelId="{9BCF0410-C510-432F-A4A6-F27A4C3687FB}" type="pres">
      <dgm:prSet presAssocID="{99FB75FC-E272-41D4-BC57-C1C11BA80B28}" presName="negativeSpace" presStyleCnt="0"/>
      <dgm:spPr/>
    </dgm:pt>
    <dgm:pt modelId="{891D0E49-CF99-4590-927B-A7ABC346B117}" type="pres">
      <dgm:prSet presAssocID="{99FB75FC-E272-41D4-BC57-C1C11BA80B28}" presName="childText" presStyleLbl="conFgAcc1" presStyleIdx="7" presStyleCnt="10">
        <dgm:presLayoutVars>
          <dgm:bulletEnabled val="1"/>
        </dgm:presLayoutVars>
      </dgm:prSet>
      <dgm:spPr/>
    </dgm:pt>
    <dgm:pt modelId="{F9EC76CE-A3A0-4038-B6F2-421886948700}" type="pres">
      <dgm:prSet presAssocID="{2276D5A6-1E88-4EB6-9212-619A0F5205FB}" presName="spaceBetweenRectangles" presStyleCnt="0"/>
      <dgm:spPr/>
    </dgm:pt>
    <dgm:pt modelId="{91D6F444-A946-4585-8EEF-9A24042ABC63}" type="pres">
      <dgm:prSet presAssocID="{024BD628-6187-45CB-ACC9-A45FAE297149}" presName="parentLin" presStyleCnt="0"/>
      <dgm:spPr/>
    </dgm:pt>
    <dgm:pt modelId="{750CC9CD-2E5B-48FC-A80E-D322B4216683}" type="pres">
      <dgm:prSet presAssocID="{024BD628-6187-45CB-ACC9-A45FAE297149}" presName="parentLeftMargin" presStyleLbl="node1" presStyleIdx="7" presStyleCnt="10"/>
      <dgm:spPr/>
      <dgm:t>
        <a:bodyPr/>
        <a:lstStyle/>
        <a:p>
          <a:endParaRPr lang="fr-FR"/>
        </a:p>
      </dgm:t>
    </dgm:pt>
    <dgm:pt modelId="{480BE659-22F7-489B-8E21-CBABB08897B3}" type="pres">
      <dgm:prSet presAssocID="{024BD628-6187-45CB-ACC9-A45FAE297149}" presName="parentText" presStyleLbl="node1" presStyleIdx="8" presStyleCnt="10">
        <dgm:presLayoutVars>
          <dgm:chMax val="0"/>
          <dgm:bulletEnabled val="1"/>
        </dgm:presLayoutVars>
      </dgm:prSet>
      <dgm:spPr/>
      <dgm:t>
        <a:bodyPr/>
        <a:lstStyle/>
        <a:p>
          <a:endParaRPr lang="fr-FR"/>
        </a:p>
      </dgm:t>
    </dgm:pt>
    <dgm:pt modelId="{9F612CAD-8932-4A18-BB97-DC536D4D2F13}" type="pres">
      <dgm:prSet presAssocID="{024BD628-6187-45CB-ACC9-A45FAE297149}" presName="negativeSpace" presStyleCnt="0"/>
      <dgm:spPr/>
    </dgm:pt>
    <dgm:pt modelId="{A825D746-0A30-4BB0-B8EF-82D7D73175EC}" type="pres">
      <dgm:prSet presAssocID="{024BD628-6187-45CB-ACC9-A45FAE297149}" presName="childText" presStyleLbl="conFgAcc1" presStyleIdx="8" presStyleCnt="10">
        <dgm:presLayoutVars>
          <dgm:bulletEnabled val="1"/>
        </dgm:presLayoutVars>
      </dgm:prSet>
      <dgm:spPr/>
    </dgm:pt>
    <dgm:pt modelId="{5F9E7EF2-9ECB-4DD9-92F1-6F1913A96C47}" type="pres">
      <dgm:prSet presAssocID="{858B6FE1-891F-4B80-926B-6B30F7744806}" presName="spaceBetweenRectangles" presStyleCnt="0"/>
      <dgm:spPr/>
    </dgm:pt>
    <dgm:pt modelId="{90E564A6-8D6A-485D-90B0-FF631EB680C1}" type="pres">
      <dgm:prSet presAssocID="{F75F759A-0089-4B77-AD9A-10A633DD5221}" presName="parentLin" presStyleCnt="0"/>
      <dgm:spPr/>
    </dgm:pt>
    <dgm:pt modelId="{BA85E599-F4DD-43E5-9E84-D9C8803147BE}" type="pres">
      <dgm:prSet presAssocID="{F75F759A-0089-4B77-AD9A-10A633DD5221}" presName="parentLeftMargin" presStyleLbl="node1" presStyleIdx="8" presStyleCnt="10"/>
      <dgm:spPr/>
      <dgm:t>
        <a:bodyPr/>
        <a:lstStyle/>
        <a:p>
          <a:endParaRPr lang="fr-FR"/>
        </a:p>
      </dgm:t>
    </dgm:pt>
    <dgm:pt modelId="{18C5C0DF-F492-4FEA-9F74-ADB3E062377B}" type="pres">
      <dgm:prSet presAssocID="{F75F759A-0089-4B77-AD9A-10A633DD5221}" presName="parentText" presStyleLbl="node1" presStyleIdx="9" presStyleCnt="10">
        <dgm:presLayoutVars>
          <dgm:chMax val="0"/>
          <dgm:bulletEnabled val="1"/>
        </dgm:presLayoutVars>
      </dgm:prSet>
      <dgm:spPr/>
      <dgm:t>
        <a:bodyPr/>
        <a:lstStyle/>
        <a:p>
          <a:endParaRPr lang="fr-FR"/>
        </a:p>
      </dgm:t>
    </dgm:pt>
    <dgm:pt modelId="{A0FFE69E-5A32-44ED-9B52-071F36E358F5}" type="pres">
      <dgm:prSet presAssocID="{F75F759A-0089-4B77-AD9A-10A633DD5221}" presName="negativeSpace" presStyleCnt="0"/>
      <dgm:spPr/>
    </dgm:pt>
    <dgm:pt modelId="{C7EB66F1-613C-4DC9-92E0-482492AD7E5D}" type="pres">
      <dgm:prSet presAssocID="{F75F759A-0089-4B77-AD9A-10A633DD5221}" presName="childText" presStyleLbl="conFgAcc1" presStyleIdx="9" presStyleCnt="10">
        <dgm:presLayoutVars>
          <dgm:bulletEnabled val="1"/>
        </dgm:presLayoutVars>
      </dgm:prSet>
      <dgm:spPr/>
    </dgm:pt>
  </dgm:ptLst>
  <dgm:cxnLst>
    <dgm:cxn modelId="{D6A25E2D-E16B-466B-808D-B2FD5EC0ABEC}" type="presOf" srcId="{4785B49B-BC5B-4060-97E4-68E941DE2AF8}" destId="{0AAD19EF-BD6E-410D-9311-AFBCA01C3E35}" srcOrd="1" destOrd="0" presId="urn:microsoft.com/office/officeart/2005/8/layout/list1"/>
    <dgm:cxn modelId="{E5CD3676-6ED3-4CF9-8AAB-CAFBC5BF17F1}" srcId="{A8015D7C-E932-40BF-A26C-67205E6BB840}" destId="{6E1D20EE-2C26-47D0-8797-1A42F7C690C7}" srcOrd="2" destOrd="0" parTransId="{40DE4CF1-2954-4543-B7E0-8F14D6D9880D}" sibTransId="{73976679-A11D-4372-B9F4-DA45F4AE6C2B}"/>
    <dgm:cxn modelId="{BAF02607-434D-4121-818C-7CB9AF8B996E}" type="presOf" srcId="{F75F759A-0089-4B77-AD9A-10A633DD5221}" destId="{BA85E599-F4DD-43E5-9E84-D9C8803147BE}" srcOrd="0" destOrd="0" presId="urn:microsoft.com/office/officeart/2005/8/layout/list1"/>
    <dgm:cxn modelId="{BC6807A7-F270-4BB1-8153-2F10937E2778}" type="presOf" srcId="{0DB30EEB-991E-466C-AD36-A1A186865982}" destId="{0B9E027C-4636-435E-8C28-F3D2A298C78C}" srcOrd="0" destOrd="0" presId="urn:microsoft.com/office/officeart/2005/8/layout/list1"/>
    <dgm:cxn modelId="{BA89975C-CABC-4A41-8238-FD3495412920}" type="presOf" srcId="{4C7BB98C-72F9-40ED-8D55-3D8327E61377}" destId="{C6BAED84-521A-4B11-B58D-8738F8155897}" srcOrd="0" destOrd="0" presId="urn:microsoft.com/office/officeart/2005/8/layout/list1"/>
    <dgm:cxn modelId="{52FE35F1-6A85-4011-B2E5-95B71C7BE329}" srcId="{A8015D7C-E932-40BF-A26C-67205E6BB840}" destId="{99FB75FC-E272-41D4-BC57-C1C11BA80B28}" srcOrd="7" destOrd="0" parTransId="{6A2A03AE-331B-4405-909E-876FAA59E1C8}" sibTransId="{2276D5A6-1E88-4EB6-9212-619A0F5205FB}"/>
    <dgm:cxn modelId="{7ECA90BA-8672-4023-87F0-31A978A0F4A6}" type="presOf" srcId="{A8015D7C-E932-40BF-A26C-67205E6BB840}" destId="{57E87330-8C3E-4805-84ED-65196757C720}" srcOrd="0" destOrd="0" presId="urn:microsoft.com/office/officeart/2005/8/layout/list1"/>
    <dgm:cxn modelId="{0A001EFD-5C98-4EAA-8C23-C5F866EF4EFD}" type="presOf" srcId="{99FB75FC-E272-41D4-BC57-C1C11BA80B28}" destId="{8ED8DA50-A8BE-464A-86CE-CA9AA6B8DBEB}" srcOrd="0" destOrd="0" presId="urn:microsoft.com/office/officeart/2005/8/layout/list1"/>
    <dgm:cxn modelId="{283C8FA2-8C6D-4D6C-B199-9A216425E651}" type="presOf" srcId="{3D370395-0E0A-4E88-9900-E521FD7E00BC}" destId="{F9A679FE-47F2-4DBA-B0AE-D96ACBA61AFA}" srcOrd="1" destOrd="0" presId="urn:microsoft.com/office/officeart/2005/8/layout/list1"/>
    <dgm:cxn modelId="{37F6112E-3DF5-4F21-B569-96DC9533F983}" type="presOf" srcId="{024BD628-6187-45CB-ACC9-A45FAE297149}" destId="{750CC9CD-2E5B-48FC-A80E-D322B4216683}" srcOrd="0" destOrd="0" presId="urn:microsoft.com/office/officeart/2005/8/layout/list1"/>
    <dgm:cxn modelId="{B596A153-C97E-4087-A2AD-78E1893A19E5}" srcId="{A8015D7C-E932-40BF-A26C-67205E6BB840}" destId="{2F66F99B-157A-4047-8608-10D3EC207BA9}" srcOrd="1" destOrd="0" parTransId="{DF3F5569-CBA4-4C2F-8681-B931EFB0F3EA}" sibTransId="{BBE04F1C-5D18-41DC-A8A9-F7F0CF2D10C7}"/>
    <dgm:cxn modelId="{2123CB04-41E9-4E72-ABF0-A9D51AC71DE7}" type="presOf" srcId="{024BD628-6187-45CB-ACC9-A45FAE297149}" destId="{480BE659-22F7-489B-8E21-CBABB08897B3}" srcOrd="1" destOrd="0" presId="urn:microsoft.com/office/officeart/2005/8/layout/list1"/>
    <dgm:cxn modelId="{9803E099-CD47-4256-8305-64AF5FBCB726}" srcId="{A8015D7C-E932-40BF-A26C-67205E6BB840}" destId="{4C7BB98C-72F9-40ED-8D55-3D8327E61377}" srcOrd="4" destOrd="0" parTransId="{DD0F2923-6EBD-4D41-A519-2EC6E80026D4}" sibTransId="{84EF2E12-E28D-4B07-B683-CF26BD725550}"/>
    <dgm:cxn modelId="{20D17E11-3FDB-4E8F-A581-EE4EE3EB072B}" srcId="{A8015D7C-E932-40BF-A26C-67205E6BB840}" destId="{0DB30EEB-991E-466C-AD36-A1A186865982}" srcOrd="0" destOrd="0" parTransId="{A26760BD-9BFE-4067-8067-717CA00A357C}" sibTransId="{9B56A996-1D68-4B14-926C-F2A9CF130160}"/>
    <dgm:cxn modelId="{95C195CE-28FA-485F-84C9-9E135C020F42}" type="presOf" srcId="{2F66F99B-157A-4047-8608-10D3EC207BA9}" destId="{87C238C5-9A9D-420F-9C46-43ADE66DF1DC}" srcOrd="1" destOrd="0" presId="urn:microsoft.com/office/officeart/2005/8/layout/list1"/>
    <dgm:cxn modelId="{3FB67011-3C96-4817-8F5D-0E15AF479032}" srcId="{A8015D7C-E932-40BF-A26C-67205E6BB840}" destId="{A53CE068-04A6-481B-8D07-17B076C56812}" srcOrd="3" destOrd="0" parTransId="{03B1DB04-393C-4CDF-813A-5FFBE71246CF}" sibTransId="{9E3A6F7A-013A-4DE0-9512-476342D627EC}"/>
    <dgm:cxn modelId="{4CCE141F-3A65-4210-B414-6B7A6AC0A2DD}" type="presOf" srcId="{6E1D20EE-2C26-47D0-8797-1A42F7C690C7}" destId="{227997F5-1515-4BEB-8E83-482F2107B3C0}" srcOrd="1" destOrd="0" presId="urn:microsoft.com/office/officeart/2005/8/layout/list1"/>
    <dgm:cxn modelId="{05736A04-8A78-4CFD-AC7F-545AF5992812}" type="presOf" srcId="{0DB30EEB-991E-466C-AD36-A1A186865982}" destId="{57870360-5B23-4CA7-AA91-D915A9B3AD47}" srcOrd="1" destOrd="0" presId="urn:microsoft.com/office/officeart/2005/8/layout/list1"/>
    <dgm:cxn modelId="{2F9A8D09-7A6F-4ADA-8991-5911870B13D0}" srcId="{A8015D7C-E932-40BF-A26C-67205E6BB840}" destId="{024BD628-6187-45CB-ACC9-A45FAE297149}" srcOrd="8" destOrd="0" parTransId="{DB7172D7-4C36-4A5E-80C2-7A6F858E2ED6}" sibTransId="{858B6FE1-891F-4B80-926B-6B30F7744806}"/>
    <dgm:cxn modelId="{C41B9A9A-22E3-4740-8B0F-0E89D9C9001F}" type="presOf" srcId="{4C7BB98C-72F9-40ED-8D55-3D8327E61377}" destId="{4D276550-3A3E-4230-B0DA-C12B5F941A0C}" srcOrd="1" destOrd="0" presId="urn:microsoft.com/office/officeart/2005/8/layout/list1"/>
    <dgm:cxn modelId="{93204036-9DD1-4D46-9BF7-CAAD73132ACE}" type="presOf" srcId="{6E1D20EE-2C26-47D0-8797-1A42F7C690C7}" destId="{160C42FA-9D72-41C6-866B-CA6AD17CE6EB}" srcOrd="0" destOrd="0" presId="urn:microsoft.com/office/officeart/2005/8/layout/list1"/>
    <dgm:cxn modelId="{AAD7B229-5FE6-4DEB-978D-1F9972000A4D}" type="presOf" srcId="{3D370395-0E0A-4E88-9900-E521FD7E00BC}" destId="{10467555-AA4F-4034-8600-F370718E6303}" srcOrd="0" destOrd="0" presId="urn:microsoft.com/office/officeart/2005/8/layout/list1"/>
    <dgm:cxn modelId="{978FD1DC-8D0D-4EF4-A2A3-0A2A548B2259}" type="presOf" srcId="{A53CE068-04A6-481B-8D07-17B076C56812}" destId="{4820B4AA-A735-4C39-AE88-2224E35CB22E}" srcOrd="0" destOrd="0" presId="urn:microsoft.com/office/officeart/2005/8/layout/list1"/>
    <dgm:cxn modelId="{F1F8450A-7F65-47A2-A98C-E7EA9F615328}" type="presOf" srcId="{99FB75FC-E272-41D4-BC57-C1C11BA80B28}" destId="{817836CD-743F-4A96-9603-50E3F933C308}" srcOrd="1" destOrd="0" presId="urn:microsoft.com/office/officeart/2005/8/layout/list1"/>
    <dgm:cxn modelId="{32EF5ABF-D621-431E-8C96-0CDB3089C8EF}" srcId="{A8015D7C-E932-40BF-A26C-67205E6BB840}" destId="{3D370395-0E0A-4E88-9900-E521FD7E00BC}" srcOrd="6" destOrd="0" parTransId="{42D25EDD-5597-4D19-B3A2-F6AE943337AD}" sibTransId="{05A19BC2-968A-4E97-B317-AC2F1AE66153}"/>
    <dgm:cxn modelId="{6185E16C-918D-4A39-8E00-9D752DC6C400}" srcId="{A8015D7C-E932-40BF-A26C-67205E6BB840}" destId="{4785B49B-BC5B-4060-97E4-68E941DE2AF8}" srcOrd="5" destOrd="0" parTransId="{A9DD0E15-E771-464D-85C5-10E234C50E12}" sibTransId="{D5A3E7F0-7D3C-4748-A6E0-DFF3C69E68E1}"/>
    <dgm:cxn modelId="{77435D5E-05B8-4D58-BF5E-F2161249001F}" type="presOf" srcId="{A53CE068-04A6-481B-8D07-17B076C56812}" destId="{5C99F058-58E0-4A76-A0CC-2EE8F0694E8B}" srcOrd="1" destOrd="0" presId="urn:microsoft.com/office/officeart/2005/8/layout/list1"/>
    <dgm:cxn modelId="{672F26C1-8D9F-45B9-91EC-5192D6163361}" type="presOf" srcId="{2F66F99B-157A-4047-8608-10D3EC207BA9}" destId="{E1D6B19A-DF2C-4304-9A6D-FD22F75939FC}" srcOrd="0" destOrd="0" presId="urn:microsoft.com/office/officeart/2005/8/layout/list1"/>
    <dgm:cxn modelId="{38BFC190-DBA8-4410-97A8-70152D7CD4BF}" type="presOf" srcId="{4785B49B-BC5B-4060-97E4-68E941DE2AF8}" destId="{9752F6C6-68B5-4F6E-9484-107826A06707}" srcOrd="0" destOrd="0" presId="urn:microsoft.com/office/officeart/2005/8/layout/list1"/>
    <dgm:cxn modelId="{4FAEEFE1-E159-4E69-B982-E1ACEC279CED}" srcId="{A8015D7C-E932-40BF-A26C-67205E6BB840}" destId="{F75F759A-0089-4B77-AD9A-10A633DD5221}" srcOrd="9" destOrd="0" parTransId="{3919D852-6DAF-419D-82A2-2327744C22E9}" sibTransId="{BA5066E2-B604-4822-B9F5-5ADF633E350F}"/>
    <dgm:cxn modelId="{BA4603F6-0CBB-4929-960F-B1E2AA32AA90}" type="presOf" srcId="{F75F759A-0089-4B77-AD9A-10A633DD5221}" destId="{18C5C0DF-F492-4FEA-9F74-ADB3E062377B}" srcOrd="1" destOrd="0" presId="urn:microsoft.com/office/officeart/2005/8/layout/list1"/>
    <dgm:cxn modelId="{FDF9B314-9BAE-4842-9FE0-D6EED5E6D862}" type="presParOf" srcId="{57E87330-8C3E-4805-84ED-65196757C720}" destId="{CDAFCB73-C435-4D65-8AB5-BBED64B450C5}" srcOrd="0" destOrd="0" presId="urn:microsoft.com/office/officeart/2005/8/layout/list1"/>
    <dgm:cxn modelId="{7DBD61C4-8AE3-459B-8FAB-4940E8776433}" type="presParOf" srcId="{CDAFCB73-C435-4D65-8AB5-BBED64B450C5}" destId="{0B9E027C-4636-435E-8C28-F3D2A298C78C}" srcOrd="0" destOrd="0" presId="urn:microsoft.com/office/officeart/2005/8/layout/list1"/>
    <dgm:cxn modelId="{1B4024D8-733F-4FD6-AB88-8648041A8973}" type="presParOf" srcId="{CDAFCB73-C435-4D65-8AB5-BBED64B450C5}" destId="{57870360-5B23-4CA7-AA91-D915A9B3AD47}" srcOrd="1" destOrd="0" presId="urn:microsoft.com/office/officeart/2005/8/layout/list1"/>
    <dgm:cxn modelId="{611A14A4-E029-4076-BDE0-02C4EFBD5754}" type="presParOf" srcId="{57E87330-8C3E-4805-84ED-65196757C720}" destId="{CFB2DD0D-22BD-4D96-B090-1DFB312CD6CE}" srcOrd="1" destOrd="0" presId="urn:microsoft.com/office/officeart/2005/8/layout/list1"/>
    <dgm:cxn modelId="{BBC065C7-2E34-4187-AE86-8AAB2B2D8689}" type="presParOf" srcId="{57E87330-8C3E-4805-84ED-65196757C720}" destId="{57BFE89E-5743-402C-B1A4-845D98E28DCE}" srcOrd="2" destOrd="0" presId="urn:microsoft.com/office/officeart/2005/8/layout/list1"/>
    <dgm:cxn modelId="{BA0ABABB-9FFB-4FAB-A03A-E439C3FD0D03}" type="presParOf" srcId="{57E87330-8C3E-4805-84ED-65196757C720}" destId="{19A7893C-9CD7-45EB-9B09-A1F37565A8BA}" srcOrd="3" destOrd="0" presId="urn:microsoft.com/office/officeart/2005/8/layout/list1"/>
    <dgm:cxn modelId="{9804D59B-E463-4C26-B24D-252BF8620D8D}" type="presParOf" srcId="{57E87330-8C3E-4805-84ED-65196757C720}" destId="{5C8C6BD5-6DEF-4AB3-95B9-1F8ECE23F269}" srcOrd="4" destOrd="0" presId="urn:microsoft.com/office/officeart/2005/8/layout/list1"/>
    <dgm:cxn modelId="{E24B206D-BF1D-4CD6-817D-876971CFF373}" type="presParOf" srcId="{5C8C6BD5-6DEF-4AB3-95B9-1F8ECE23F269}" destId="{E1D6B19A-DF2C-4304-9A6D-FD22F75939FC}" srcOrd="0" destOrd="0" presId="urn:microsoft.com/office/officeart/2005/8/layout/list1"/>
    <dgm:cxn modelId="{6A872BB3-5595-4CEB-9CB0-1F2B9FDDF0F1}" type="presParOf" srcId="{5C8C6BD5-6DEF-4AB3-95B9-1F8ECE23F269}" destId="{87C238C5-9A9D-420F-9C46-43ADE66DF1DC}" srcOrd="1" destOrd="0" presId="urn:microsoft.com/office/officeart/2005/8/layout/list1"/>
    <dgm:cxn modelId="{633A9FCB-63FE-45EE-980A-5F9155F8CF2E}" type="presParOf" srcId="{57E87330-8C3E-4805-84ED-65196757C720}" destId="{97F0F6E0-ADF0-4955-820A-74BEF2AC48D5}" srcOrd="5" destOrd="0" presId="urn:microsoft.com/office/officeart/2005/8/layout/list1"/>
    <dgm:cxn modelId="{3279FA05-666D-4179-AB3E-C2F82D34787E}" type="presParOf" srcId="{57E87330-8C3E-4805-84ED-65196757C720}" destId="{E341AEBD-CD4A-4DEF-AC03-C2F83FC2E7F4}" srcOrd="6" destOrd="0" presId="urn:microsoft.com/office/officeart/2005/8/layout/list1"/>
    <dgm:cxn modelId="{70B7E0C7-3170-403B-95D7-9364F2A60487}" type="presParOf" srcId="{57E87330-8C3E-4805-84ED-65196757C720}" destId="{DD361BAA-DD2F-4C16-A452-6BDEF2986F69}" srcOrd="7" destOrd="0" presId="urn:microsoft.com/office/officeart/2005/8/layout/list1"/>
    <dgm:cxn modelId="{CEAA7027-86CA-4D5D-B8D2-F61D1B3B0EA9}" type="presParOf" srcId="{57E87330-8C3E-4805-84ED-65196757C720}" destId="{CEB9C52D-FB31-4BA1-8409-D2087F4DDA1D}" srcOrd="8" destOrd="0" presId="urn:microsoft.com/office/officeart/2005/8/layout/list1"/>
    <dgm:cxn modelId="{FAC7EBA9-783E-4636-A2AD-E17DD6C10ECC}" type="presParOf" srcId="{CEB9C52D-FB31-4BA1-8409-D2087F4DDA1D}" destId="{160C42FA-9D72-41C6-866B-CA6AD17CE6EB}" srcOrd="0" destOrd="0" presId="urn:microsoft.com/office/officeart/2005/8/layout/list1"/>
    <dgm:cxn modelId="{B3E69DCF-A3AE-41E5-A580-8B2930164617}" type="presParOf" srcId="{CEB9C52D-FB31-4BA1-8409-D2087F4DDA1D}" destId="{227997F5-1515-4BEB-8E83-482F2107B3C0}" srcOrd="1" destOrd="0" presId="urn:microsoft.com/office/officeart/2005/8/layout/list1"/>
    <dgm:cxn modelId="{51672B37-E8C3-4D82-9551-5F03CF1FCB0F}" type="presParOf" srcId="{57E87330-8C3E-4805-84ED-65196757C720}" destId="{443B0361-B73B-4337-B54D-CDE67D55B73E}" srcOrd="9" destOrd="0" presId="urn:microsoft.com/office/officeart/2005/8/layout/list1"/>
    <dgm:cxn modelId="{5464FCDF-13BA-482F-A1F5-96878BB40783}" type="presParOf" srcId="{57E87330-8C3E-4805-84ED-65196757C720}" destId="{4C32EF93-0FCD-4018-8F41-F237A776EB1A}" srcOrd="10" destOrd="0" presId="urn:microsoft.com/office/officeart/2005/8/layout/list1"/>
    <dgm:cxn modelId="{DDC4517D-C4BA-499C-8B50-AA19BE8DC7E7}" type="presParOf" srcId="{57E87330-8C3E-4805-84ED-65196757C720}" destId="{7C383CB6-5684-4E17-9C1B-D1E5F206CC39}" srcOrd="11" destOrd="0" presId="urn:microsoft.com/office/officeart/2005/8/layout/list1"/>
    <dgm:cxn modelId="{A7F6BF5F-7222-4169-83E7-2F1B4738BEDC}" type="presParOf" srcId="{57E87330-8C3E-4805-84ED-65196757C720}" destId="{D6AEACEB-5B1D-40D8-81CE-28D1CB4EE576}" srcOrd="12" destOrd="0" presId="urn:microsoft.com/office/officeart/2005/8/layout/list1"/>
    <dgm:cxn modelId="{D80C899D-C37A-49D3-A4E5-374F89D94BB2}" type="presParOf" srcId="{D6AEACEB-5B1D-40D8-81CE-28D1CB4EE576}" destId="{4820B4AA-A735-4C39-AE88-2224E35CB22E}" srcOrd="0" destOrd="0" presId="urn:microsoft.com/office/officeart/2005/8/layout/list1"/>
    <dgm:cxn modelId="{98E74726-D3DF-4FD2-B0FF-649D04F15D9B}" type="presParOf" srcId="{D6AEACEB-5B1D-40D8-81CE-28D1CB4EE576}" destId="{5C99F058-58E0-4A76-A0CC-2EE8F0694E8B}" srcOrd="1" destOrd="0" presId="urn:microsoft.com/office/officeart/2005/8/layout/list1"/>
    <dgm:cxn modelId="{9C376DD3-6E44-4949-AB3C-0F598DCFD51E}" type="presParOf" srcId="{57E87330-8C3E-4805-84ED-65196757C720}" destId="{CAA4DEF5-273C-4691-8E8E-0D786B942E84}" srcOrd="13" destOrd="0" presId="urn:microsoft.com/office/officeart/2005/8/layout/list1"/>
    <dgm:cxn modelId="{FB9EB10B-3FAC-464D-A8F1-2AB13258FD57}" type="presParOf" srcId="{57E87330-8C3E-4805-84ED-65196757C720}" destId="{9DAF1755-2328-435A-8B00-1C126F519932}" srcOrd="14" destOrd="0" presId="urn:microsoft.com/office/officeart/2005/8/layout/list1"/>
    <dgm:cxn modelId="{6DBFB9BF-EE17-4A16-A894-D4714843CB54}" type="presParOf" srcId="{57E87330-8C3E-4805-84ED-65196757C720}" destId="{13F53668-5469-4D59-9678-805FB1273760}" srcOrd="15" destOrd="0" presId="urn:microsoft.com/office/officeart/2005/8/layout/list1"/>
    <dgm:cxn modelId="{8AB6FA42-67A5-4C1A-8D1A-C68811141659}" type="presParOf" srcId="{57E87330-8C3E-4805-84ED-65196757C720}" destId="{F91B0369-2E90-401C-8AB2-5107146A5477}" srcOrd="16" destOrd="0" presId="urn:microsoft.com/office/officeart/2005/8/layout/list1"/>
    <dgm:cxn modelId="{77D857AC-E6EA-44DB-B630-7C59318E5C1F}" type="presParOf" srcId="{F91B0369-2E90-401C-8AB2-5107146A5477}" destId="{C6BAED84-521A-4B11-B58D-8738F8155897}" srcOrd="0" destOrd="0" presId="urn:microsoft.com/office/officeart/2005/8/layout/list1"/>
    <dgm:cxn modelId="{F74B793A-1E07-4BE3-9439-10F08BB63EFA}" type="presParOf" srcId="{F91B0369-2E90-401C-8AB2-5107146A5477}" destId="{4D276550-3A3E-4230-B0DA-C12B5F941A0C}" srcOrd="1" destOrd="0" presId="urn:microsoft.com/office/officeart/2005/8/layout/list1"/>
    <dgm:cxn modelId="{A1F4EC40-D28D-41FC-8526-B5C1B8E18797}" type="presParOf" srcId="{57E87330-8C3E-4805-84ED-65196757C720}" destId="{7D56D18C-9AFE-4505-B783-02DABED2EEDA}" srcOrd="17" destOrd="0" presId="urn:microsoft.com/office/officeart/2005/8/layout/list1"/>
    <dgm:cxn modelId="{4CC0F53A-992F-4197-ADE0-9BF3FCE13924}" type="presParOf" srcId="{57E87330-8C3E-4805-84ED-65196757C720}" destId="{A34CA047-0922-4786-B1BD-E37171ECA955}" srcOrd="18" destOrd="0" presId="urn:microsoft.com/office/officeart/2005/8/layout/list1"/>
    <dgm:cxn modelId="{00BB6F9C-734F-45B0-96B8-6ED229206654}" type="presParOf" srcId="{57E87330-8C3E-4805-84ED-65196757C720}" destId="{F443578D-BA45-4F67-88F4-FD2870FBE722}" srcOrd="19" destOrd="0" presId="urn:microsoft.com/office/officeart/2005/8/layout/list1"/>
    <dgm:cxn modelId="{F0C73989-1D1E-4AA3-B0C3-263924D8CB98}" type="presParOf" srcId="{57E87330-8C3E-4805-84ED-65196757C720}" destId="{EE615501-3F1A-4EA5-8AF4-AD6A42F6C98D}" srcOrd="20" destOrd="0" presId="urn:microsoft.com/office/officeart/2005/8/layout/list1"/>
    <dgm:cxn modelId="{4E8D6D5D-7FD9-4FFD-8974-60CC5794CBB5}" type="presParOf" srcId="{EE615501-3F1A-4EA5-8AF4-AD6A42F6C98D}" destId="{9752F6C6-68B5-4F6E-9484-107826A06707}" srcOrd="0" destOrd="0" presId="urn:microsoft.com/office/officeart/2005/8/layout/list1"/>
    <dgm:cxn modelId="{CA200FBE-1E38-4E4B-8679-0100FE3F8B59}" type="presParOf" srcId="{EE615501-3F1A-4EA5-8AF4-AD6A42F6C98D}" destId="{0AAD19EF-BD6E-410D-9311-AFBCA01C3E35}" srcOrd="1" destOrd="0" presId="urn:microsoft.com/office/officeart/2005/8/layout/list1"/>
    <dgm:cxn modelId="{85DAE9AB-EB98-4DA8-8165-A81526C8D5C7}" type="presParOf" srcId="{57E87330-8C3E-4805-84ED-65196757C720}" destId="{E6239128-8DB6-486F-99D8-34E53E933144}" srcOrd="21" destOrd="0" presId="urn:microsoft.com/office/officeart/2005/8/layout/list1"/>
    <dgm:cxn modelId="{251651C7-7AAB-46D7-9219-A26BB7B54AEA}" type="presParOf" srcId="{57E87330-8C3E-4805-84ED-65196757C720}" destId="{7511FC49-9F2F-40D0-B6D4-E9916517EB9E}" srcOrd="22" destOrd="0" presId="urn:microsoft.com/office/officeart/2005/8/layout/list1"/>
    <dgm:cxn modelId="{D71C03C3-2436-4F76-8610-AE189FC3F961}" type="presParOf" srcId="{57E87330-8C3E-4805-84ED-65196757C720}" destId="{3FC51933-2F5D-4E3F-B5C4-9460112692F2}" srcOrd="23" destOrd="0" presId="urn:microsoft.com/office/officeart/2005/8/layout/list1"/>
    <dgm:cxn modelId="{BD3581EA-2BF2-4918-AC1B-1DB5FC41A54D}" type="presParOf" srcId="{57E87330-8C3E-4805-84ED-65196757C720}" destId="{09CC6DFD-5A12-47D3-9BD1-3F58945E4FE9}" srcOrd="24" destOrd="0" presId="urn:microsoft.com/office/officeart/2005/8/layout/list1"/>
    <dgm:cxn modelId="{22867B19-292A-4949-BE51-04A1250FCE25}" type="presParOf" srcId="{09CC6DFD-5A12-47D3-9BD1-3F58945E4FE9}" destId="{10467555-AA4F-4034-8600-F370718E6303}" srcOrd="0" destOrd="0" presId="urn:microsoft.com/office/officeart/2005/8/layout/list1"/>
    <dgm:cxn modelId="{84533164-9308-4464-BBE5-80D854027C94}" type="presParOf" srcId="{09CC6DFD-5A12-47D3-9BD1-3F58945E4FE9}" destId="{F9A679FE-47F2-4DBA-B0AE-D96ACBA61AFA}" srcOrd="1" destOrd="0" presId="urn:microsoft.com/office/officeart/2005/8/layout/list1"/>
    <dgm:cxn modelId="{39B3E1B6-F3A1-4C4F-ADAE-7DD6FB5639D5}" type="presParOf" srcId="{57E87330-8C3E-4805-84ED-65196757C720}" destId="{C0E4D937-2065-429E-ABFE-38CE6F49842B}" srcOrd="25" destOrd="0" presId="urn:microsoft.com/office/officeart/2005/8/layout/list1"/>
    <dgm:cxn modelId="{E8270FA2-49B7-411A-9A0B-0B03C29E2938}" type="presParOf" srcId="{57E87330-8C3E-4805-84ED-65196757C720}" destId="{F048B82D-E58E-4898-9669-D23FE14F5FC8}" srcOrd="26" destOrd="0" presId="urn:microsoft.com/office/officeart/2005/8/layout/list1"/>
    <dgm:cxn modelId="{11961E3A-37AB-43A8-8054-130697DF1D87}" type="presParOf" srcId="{57E87330-8C3E-4805-84ED-65196757C720}" destId="{73BAB799-D880-435A-8B8E-268F34A06DBE}" srcOrd="27" destOrd="0" presId="urn:microsoft.com/office/officeart/2005/8/layout/list1"/>
    <dgm:cxn modelId="{43297B87-3A54-4758-90E3-30F507EFA3A4}" type="presParOf" srcId="{57E87330-8C3E-4805-84ED-65196757C720}" destId="{0E4EC95B-8D4B-4BC5-A52A-43D2B7AAC380}" srcOrd="28" destOrd="0" presId="urn:microsoft.com/office/officeart/2005/8/layout/list1"/>
    <dgm:cxn modelId="{FA4A1485-F28F-4F76-A491-822652AE49A0}" type="presParOf" srcId="{0E4EC95B-8D4B-4BC5-A52A-43D2B7AAC380}" destId="{8ED8DA50-A8BE-464A-86CE-CA9AA6B8DBEB}" srcOrd="0" destOrd="0" presId="urn:microsoft.com/office/officeart/2005/8/layout/list1"/>
    <dgm:cxn modelId="{D961504E-D4CE-4249-ACB1-B0ED7ADC5F72}" type="presParOf" srcId="{0E4EC95B-8D4B-4BC5-A52A-43D2B7AAC380}" destId="{817836CD-743F-4A96-9603-50E3F933C308}" srcOrd="1" destOrd="0" presId="urn:microsoft.com/office/officeart/2005/8/layout/list1"/>
    <dgm:cxn modelId="{A2BFAC2C-208A-4EB3-95B9-648DF45FF9A1}" type="presParOf" srcId="{57E87330-8C3E-4805-84ED-65196757C720}" destId="{9BCF0410-C510-432F-A4A6-F27A4C3687FB}" srcOrd="29" destOrd="0" presId="urn:microsoft.com/office/officeart/2005/8/layout/list1"/>
    <dgm:cxn modelId="{6CA6799C-3376-49FC-BDBD-E66613B82005}" type="presParOf" srcId="{57E87330-8C3E-4805-84ED-65196757C720}" destId="{891D0E49-CF99-4590-927B-A7ABC346B117}" srcOrd="30" destOrd="0" presId="urn:microsoft.com/office/officeart/2005/8/layout/list1"/>
    <dgm:cxn modelId="{86AC07C5-9CD2-4FCB-BD5E-080845EA657C}" type="presParOf" srcId="{57E87330-8C3E-4805-84ED-65196757C720}" destId="{F9EC76CE-A3A0-4038-B6F2-421886948700}" srcOrd="31" destOrd="0" presId="urn:microsoft.com/office/officeart/2005/8/layout/list1"/>
    <dgm:cxn modelId="{E708F85E-05A9-4CED-BC65-6079F01403AA}" type="presParOf" srcId="{57E87330-8C3E-4805-84ED-65196757C720}" destId="{91D6F444-A946-4585-8EEF-9A24042ABC63}" srcOrd="32" destOrd="0" presId="urn:microsoft.com/office/officeart/2005/8/layout/list1"/>
    <dgm:cxn modelId="{FC2A5F0D-65A2-45BA-954F-C9176B44FC68}" type="presParOf" srcId="{91D6F444-A946-4585-8EEF-9A24042ABC63}" destId="{750CC9CD-2E5B-48FC-A80E-D322B4216683}" srcOrd="0" destOrd="0" presId="urn:microsoft.com/office/officeart/2005/8/layout/list1"/>
    <dgm:cxn modelId="{6C715404-78A1-465A-B1F5-3FE4BBB170EE}" type="presParOf" srcId="{91D6F444-A946-4585-8EEF-9A24042ABC63}" destId="{480BE659-22F7-489B-8E21-CBABB08897B3}" srcOrd="1" destOrd="0" presId="urn:microsoft.com/office/officeart/2005/8/layout/list1"/>
    <dgm:cxn modelId="{54745E0F-3FB8-4DD4-A3DF-9DA1711DB849}" type="presParOf" srcId="{57E87330-8C3E-4805-84ED-65196757C720}" destId="{9F612CAD-8932-4A18-BB97-DC536D4D2F13}" srcOrd="33" destOrd="0" presId="urn:microsoft.com/office/officeart/2005/8/layout/list1"/>
    <dgm:cxn modelId="{BC02EC85-DD12-4B66-9DB0-5C3FAACC7FC8}" type="presParOf" srcId="{57E87330-8C3E-4805-84ED-65196757C720}" destId="{A825D746-0A30-4BB0-B8EF-82D7D73175EC}" srcOrd="34" destOrd="0" presId="urn:microsoft.com/office/officeart/2005/8/layout/list1"/>
    <dgm:cxn modelId="{CC0B50E8-319E-4E4B-9E9C-B89FAF941A23}" type="presParOf" srcId="{57E87330-8C3E-4805-84ED-65196757C720}" destId="{5F9E7EF2-9ECB-4DD9-92F1-6F1913A96C47}" srcOrd="35" destOrd="0" presId="urn:microsoft.com/office/officeart/2005/8/layout/list1"/>
    <dgm:cxn modelId="{9B0C20B3-DFBB-427C-9274-07BEA048F9E8}" type="presParOf" srcId="{57E87330-8C3E-4805-84ED-65196757C720}" destId="{90E564A6-8D6A-485D-90B0-FF631EB680C1}" srcOrd="36" destOrd="0" presId="urn:microsoft.com/office/officeart/2005/8/layout/list1"/>
    <dgm:cxn modelId="{0D8DF0BA-617B-49DC-83B4-6140909CEC9F}" type="presParOf" srcId="{90E564A6-8D6A-485D-90B0-FF631EB680C1}" destId="{BA85E599-F4DD-43E5-9E84-D9C8803147BE}" srcOrd="0" destOrd="0" presId="urn:microsoft.com/office/officeart/2005/8/layout/list1"/>
    <dgm:cxn modelId="{1A652580-4DD7-430F-9332-18273A9E52CA}" type="presParOf" srcId="{90E564A6-8D6A-485D-90B0-FF631EB680C1}" destId="{18C5C0DF-F492-4FEA-9F74-ADB3E062377B}" srcOrd="1" destOrd="0" presId="urn:microsoft.com/office/officeart/2005/8/layout/list1"/>
    <dgm:cxn modelId="{8044E5EB-0DEB-4A44-9AB1-A96A2399D5A7}" type="presParOf" srcId="{57E87330-8C3E-4805-84ED-65196757C720}" destId="{A0FFE69E-5A32-44ED-9B52-071F36E358F5}" srcOrd="37" destOrd="0" presId="urn:microsoft.com/office/officeart/2005/8/layout/list1"/>
    <dgm:cxn modelId="{0AE63169-D898-4640-9984-4131FB356082}" type="presParOf" srcId="{57E87330-8C3E-4805-84ED-65196757C720}" destId="{C7EB66F1-613C-4DC9-92E0-482492AD7E5D}" srcOrd="3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A2E5024-9993-47BE-9166-65A405300B88}" type="doc">
      <dgm:prSet loTypeId="urn:microsoft.com/office/officeart/2005/8/layout/vList5" loCatId="list" qsTypeId="urn:microsoft.com/office/officeart/2005/8/quickstyle/simple2" qsCatId="simple" csTypeId="urn:microsoft.com/office/officeart/2005/8/colors/accent1_2" csCatId="accent1" phldr="1"/>
      <dgm:spPr/>
      <dgm:t>
        <a:bodyPr/>
        <a:lstStyle/>
        <a:p>
          <a:endParaRPr lang="fr-FR"/>
        </a:p>
      </dgm:t>
    </dgm:pt>
    <dgm:pt modelId="{78260B86-850B-4661-9AED-6B9C83F5EB25}">
      <dgm:prSet phldrT="[Texte]" custT="1"/>
      <dgm:spPr>
        <a:solidFill>
          <a:schemeClr val="accent3">
            <a:lumMod val="40000"/>
            <a:lumOff val="60000"/>
          </a:schemeClr>
        </a:solidFill>
        <a:ln w="38100">
          <a:solidFill>
            <a:schemeClr val="bg2">
              <a:lumMod val="50000"/>
            </a:schemeClr>
          </a:solidFill>
        </a:ln>
      </dgm:spPr>
      <dgm:t>
        <a:bodyPr/>
        <a:lstStyle/>
        <a:p>
          <a:pPr>
            <a:lnSpc>
              <a:spcPct val="100000"/>
            </a:lnSpc>
            <a:spcAft>
              <a:spcPts val="0"/>
            </a:spcAft>
          </a:pPr>
          <a:r>
            <a:rPr lang="fr-FR" sz="2000" b="1" dirty="0">
              <a:solidFill>
                <a:schemeClr val="tx1"/>
              </a:solidFill>
            </a:rPr>
            <a:t>SITUATION DE DÉPART</a:t>
          </a:r>
        </a:p>
        <a:p>
          <a:pPr>
            <a:lnSpc>
              <a:spcPct val="100000"/>
            </a:lnSpc>
            <a:spcAft>
              <a:spcPts val="0"/>
            </a:spcAft>
          </a:pPr>
          <a:endParaRPr lang="fr-FR" sz="2000" b="1" dirty="0">
            <a:solidFill>
              <a:schemeClr val="tx1"/>
            </a:solidFill>
          </a:endParaRPr>
        </a:p>
        <a:p>
          <a:pPr>
            <a:lnSpc>
              <a:spcPct val="90000"/>
            </a:lnSpc>
            <a:spcAft>
              <a:spcPct val="35000"/>
            </a:spcAft>
          </a:pPr>
          <a:endParaRPr lang="fr-FR" sz="2000" b="1" dirty="0">
            <a:solidFill>
              <a:schemeClr val="tx1"/>
            </a:solidFill>
          </a:endParaRPr>
        </a:p>
      </dgm:t>
    </dgm:pt>
    <dgm:pt modelId="{71CB1AB6-757E-498C-82B3-A4135C800DD8}" type="parTrans" cxnId="{BCF3FA23-F52D-457C-A167-9A54B8DE38ED}">
      <dgm:prSet/>
      <dgm:spPr/>
      <dgm:t>
        <a:bodyPr/>
        <a:lstStyle/>
        <a:p>
          <a:endParaRPr lang="fr-FR">
            <a:solidFill>
              <a:schemeClr val="tx1"/>
            </a:solidFill>
          </a:endParaRPr>
        </a:p>
      </dgm:t>
    </dgm:pt>
    <dgm:pt modelId="{05021DE8-3625-47F6-B103-AFED2E463BDB}" type="sibTrans" cxnId="{BCF3FA23-F52D-457C-A167-9A54B8DE38ED}">
      <dgm:prSet/>
      <dgm:spPr/>
      <dgm:t>
        <a:bodyPr/>
        <a:lstStyle/>
        <a:p>
          <a:endParaRPr lang="fr-FR">
            <a:solidFill>
              <a:schemeClr val="tx1"/>
            </a:solidFill>
          </a:endParaRPr>
        </a:p>
      </dgm:t>
    </dgm:pt>
    <dgm:pt modelId="{3A6809BF-D5DD-4BB1-A57C-1D34902C4237}">
      <dgm:prSet phldrT="[Texte]" custT="1">
        <dgm:style>
          <a:lnRef idx="2">
            <a:schemeClr val="accent1"/>
          </a:lnRef>
          <a:fillRef idx="1">
            <a:schemeClr val="lt1"/>
          </a:fillRef>
          <a:effectRef idx="0">
            <a:schemeClr val="accent1"/>
          </a:effectRef>
          <a:fontRef idx="minor">
            <a:schemeClr val="dk1"/>
          </a:fontRef>
        </dgm:style>
      </dgm:prSet>
      <dgm:spPr>
        <a:ln w="28575">
          <a:solidFill>
            <a:schemeClr val="tx2"/>
          </a:solidFill>
        </a:ln>
      </dgm:spPr>
      <dgm:t>
        <a:bodyPr/>
        <a:lstStyle/>
        <a:p>
          <a:pPr algn="just">
            <a:lnSpc>
              <a:spcPct val="100000"/>
            </a:lnSpc>
            <a:spcAft>
              <a:spcPts val="0"/>
            </a:spcAft>
          </a:pPr>
          <a:r>
            <a:rPr lang="fr-FR" sz="1800" dirty="0">
              <a:solidFill>
                <a:schemeClr val="tx1"/>
              </a:solidFill>
            </a:rPr>
            <a:t>Relation historique avec Richardson</a:t>
          </a:r>
        </a:p>
      </dgm:t>
    </dgm:pt>
    <dgm:pt modelId="{4EFAF865-E6D0-4E52-B4FC-CF774E02B0D5}" type="parTrans" cxnId="{F5C0F315-467B-440E-82F5-4577DC1E71E1}">
      <dgm:prSet/>
      <dgm:spPr/>
      <dgm:t>
        <a:bodyPr/>
        <a:lstStyle/>
        <a:p>
          <a:endParaRPr lang="fr-FR">
            <a:solidFill>
              <a:schemeClr val="tx1"/>
            </a:solidFill>
          </a:endParaRPr>
        </a:p>
      </dgm:t>
    </dgm:pt>
    <dgm:pt modelId="{391B7AD1-ADDC-4058-9747-C581272E168B}" type="sibTrans" cxnId="{F5C0F315-467B-440E-82F5-4577DC1E71E1}">
      <dgm:prSet/>
      <dgm:spPr/>
      <dgm:t>
        <a:bodyPr/>
        <a:lstStyle/>
        <a:p>
          <a:endParaRPr lang="fr-FR">
            <a:solidFill>
              <a:schemeClr val="tx1"/>
            </a:solidFill>
          </a:endParaRPr>
        </a:p>
      </dgm:t>
    </dgm:pt>
    <dgm:pt modelId="{0CDF874D-154D-4B67-87CA-A186757994B4}">
      <dgm:prSet phldrT="[Texte]" custT="1"/>
      <dgm:spPr>
        <a:solidFill>
          <a:srgbClr val="70AD47"/>
        </a:solidFill>
        <a:ln w="38100">
          <a:solidFill>
            <a:schemeClr val="accent6">
              <a:lumMod val="75000"/>
            </a:schemeClr>
          </a:solidFill>
        </a:ln>
      </dgm:spPr>
      <dgm:t>
        <a:bodyPr/>
        <a:lstStyle/>
        <a:p>
          <a:pPr algn="ctr">
            <a:lnSpc>
              <a:spcPct val="100000"/>
            </a:lnSpc>
            <a:spcAft>
              <a:spcPts val="0"/>
            </a:spcAft>
          </a:pPr>
          <a:r>
            <a:rPr lang="fr-FR" sz="2000" b="1" dirty="0">
              <a:solidFill>
                <a:schemeClr val="tx1"/>
              </a:solidFill>
            </a:rPr>
            <a:t>PARTIR DU CADRE GENERAL</a:t>
          </a:r>
        </a:p>
        <a:p>
          <a:pPr algn="ctr">
            <a:lnSpc>
              <a:spcPct val="100000"/>
            </a:lnSpc>
            <a:spcAft>
              <a:spcPts val="0"/>
            </a:spcAft>
          </a:pPr>
          <a:r>
            <a:rPr lang="fr-FR" sz="2000" b="1" dirty="0">
              <a:solidFill>
                <a:schemeClr val="tx1"/>
              </a:solidFill>
            </a:rPr>
            <a:t>Enseignement partagé  </a:t>
          </a:r>
        </a:p>
        <a:p>
          <a:pPr algn="ctr">
            <a:lnSpc>
              <a:spcPct val="100000"/>
            </a:lnSpc>
            <a:spcAft>
              <a:spcPts val="0"/>
            </a:spcAft>
          </a:pPr>
          <a:r>
            <a:rPr lang="fr-FR" sz="2000" b="1" dirty="0">
              <a:solidFill>
                <a:schemeClr val="tx1"/>
              </a:solidFill>
            </a:rPr>
            <a:t>EG</a:t>
          </a:r>
          <a:r>
            <a:rPr lang="fr-FR" sz="2000" b="0" i="1" dirty="0">
              <a:solidFill>
                <a:schemeClr val="tx1"/>
              </a:solidFill>
              <a:sym typeface="Webdings" panose="05030102010509060703" pitchFamily="18" charset="2"/>
            </a:rPr>
            <a:t> </a:t>
          </a:r>
          <a:r>
            <a:rPr lang="fr-FR" sz="2000" b="1" dirty="0">
              <a:solidFill>
                <a:schemeClr val="tx1"/>
              </a:solidFill>
            </a:rPr>
            <a:t>SII</a:t>
          </a:r>
        </a:p>
      </dgm:t>
    </dgm:pt>
    <dgm:pt modelId="{B53FAFB8-8B92-4B94-8D60-8D8F53AA76FC}" type="parTrans" cxnId="{87429E77-5FD3-43A8-BD21-5EA7854C80B9}">
      <dgm:prSet/>
      <dgm:spPr/>
      <dgm:t>
        <a:bodyPr/>
        <a:lstStyle/>
        <a:p>
          <a:endParaRPr lang="fr-FR">
            <a:solidFill>
              <a:schemeClr val="tx1"/>
            </a:solidFill>
          </a:endParaRPr>
        </a:p>
      </dgm:t>
    </dgm:pt>
    <dgm:pt modelId="{382313DD-8B1E-4CFB-8884-D2425393FF19}" type="sibTrans" cxnId="{87429E77-5FD3-43A8-BD21-5EA7854C80B9}">
      <dgm:prSet/>
      <dgm:spPr/>
      <dgm:t>
        <a:bodyPr/>
        <a:lstStyle/>
        <a:p>
          <a:endParaRPr lang="fr-FR">
            <a:solidFill>
              <a:schemeClr val="tx1"/>
            </a:solidFill>
          </a:endParaRPr>
        </a:p>
      </dgm:t>
    </dgm:pt>
    <dgm:pt modelId="{EC312396-FA0E-497F-9E15-369541882D82}">
      <dgm:prSet custT="1"/>
      <dgm:spPr>
        <a:solidFill>
          <a:srgbClr val="FFC000"/>
        </a:solidFill>
        <a:ln w="38100">
          <a:solidFill>
            <a:schemeClr val="accent4">
              <a:lumMod val="75000"/>
            </a:schemeClr>
          </a:solidFill>
        </a:ln>
      </dgm:spPr>
      <dgm:t>
        <a:bodyPr/>
        <a:lstStyle/>
        <a:p>
          <a:pPr marL="95250" indent="0" algn="ctr">
            <a:lnSpc>
              <a:spcPct val="100000"/>
            </a:lnSpc>
            <a:spcAft>
              <a:spcPts val="0"/>
            </a:spcAft>
          </a:pPr>
          <a:r>
            <a:rPr lang="fr-FR" sz="2000" b="1" dirty="0">
              <a:solidFill>
                <a:schemeClr val="tx1"/>
              </a:solidFill>
            </a:rPr>
            <a:t>CONCRÉTISER / ILLUSTRER</a:t>
          </a:r>
        </a:p>
        <a:p>
          <a:pPr marL="95250" indent="0" algn="ctr">
            <a:lnSpc>
              <a:spcPct val="100000"/>
            </a:lnSpc>
            <a:spcAft>
              <a:spcPts val="0"/>
            </a:spcAft>
          </a:pPr>
          <a:r>
            <a:rPr lang="fr-FR" sz="2000" b="1" dirty="0">
              <a:solidFill>
                <a:schemeClr val="tx1"/>
              </a:solidFill>
            </a:rPr>
            <a:t>Co-enseignement EG + SII</a:t>
          </a:r>
        </a:p>
      </dgm:t>
    </dgm:pt>
    <dgm:pt modelId="{471A79BD-2CD6-4365-B6E7-D3750C22209E}" type="parTrans" cxnId="{D36D747D-49A0-4827-919D-F97C8D947E12}">
      <dgm:prSet/>
      <dgm:spPr/>
      <dgm:t>
        <a:bodyPr/>
        <a:lstStyle/>
        <a:p>
          <a:endParaRPr lang="fr-FR">
            <a:solidFill>
              <a:schemeClr val="tx1"/>
            </a:solidFill>
          </a:endParaRPr>
        </a:p>
      </dgm:t>
    </dgm:pt>
    <dgm:pt modelId="{9F211E50-17F2-403E-9F95-0A2378F336D0}" type="sibTrans" cxnId="{D36D747D-49A0-4827-919D-F97C8D947E12}">
      <dgm:prSet/>
      <dgm:spPr/>
      <dgm:t>
        <a:bodyPr/>
        <a:lstStyle/>
        <a:p>
          <a:endParaRPr lang="fr-FR">
            <a:solidFill>
              <a:schemeClr val="tx1"/>
            </a:solidFill>
          </a:endParaRPr>
        </a:p>
      </dgm:t>
    </dgm:pt>
    <dgm:pt modelId="{99C8A140-D03F-4E3E-83BA-A5C38201A94F}">
      <dgm:prSet phldrT="[Texte]" custT="1">
        <dgm:style>
          <a:lnRef idx="2">
            <a:schemeClr val="accent1"/>
          </a:lnRef>
          <a:fillRef idx="1">
            <a:schemeClr val="lt1"/>
          </a:fillRef>
          <a:effectRef idx="0">
            <a:schemeClr val="accent1"/>
          </a:effectRef>
          <a:fontRef idx="minor">
            <a:schemeClr val="dk1"/>
          </a:fontRef>
        </dgm:style>
      </dgm:prSet>
      <dgm:spPr>
        <a:ln w="28575">
          <a:solidFill>
            <a:schemeClr val="tx2"/>
          </a:solidFill>
        </a:ln>
      </dgm:spPr>
      <dgm:t>
        <a:bodyPr/>
        <a:lstStyle/>
        <a:p>
          <a:pPr algn="just">
            <a:lnSpc>
              <a:spcPct val="100000"/>
            </a:lnSpc>
            <a:spcAft>
              <a:spcPts val="0"/>
            </a:spcAft>
          </a:pPr>
          <a:r>
            <a:rPr lang="fr-FR" sz="1800" dirty="0">
              <a:solidFill>
                <a:schemeClr val="tx1"/>
              </a:solidFill>
            </a:rPr>
            <a:t>Accueil de stagiaires</a:t>
          </a:r>
        </a:p>
      </dgm:t>
    </dgm:pt>
    <dgm:pt modelId="{DDE6F006-AEF7-43B7-A5DF-9C4A21839669}" type="parTrans" cxnId="{58320A7D-D27C-4033-B63D-77505629FF76}">
      <dgm:prSet/>
      <dgm:spPr/>
      <dgm:t>
        <a:bodyPr/>
        <a:lstStyle/>
        <a:p>
          <a:endParaRPr lang="fr-FR">
            <a:solidFill>
              <a:schemeClr val="tx1"/>
            </a:solidFill>
          </a:endParaRPr>
        </a:p>
      </dgm:t>
    </dgm:pt>
    <dgm:pt modelId="{9876F78A-AA91-4AC6-8412-E1213F49CC22}" type="sibTrans" cxnId="{58320A7D-D27C-4033-B63D-77505629FF76}">
      <dgm:prSet/>
      <dgm:spPr/>
      <dgm:t>
        <a:bodyPr/>
        <a:lstStyle/>
        <a:p>
          <a:endParaRPr lang="fr-FR">
            <a:solidFill>
              <a:schemeClr val="tx1"/>
            </a:solidFill>
          </a:endParaRPr>
        </a:p>
      </dgm:t>
    </dgm:pt>
    <dgm:pt modelId="{ED63AC92-C1E0-4036-9AE1-F6663711B5C0}">
      <dgm:prSet phldrT="[Texte]" custT="1">
        <dgm:style>
          <a:lnRef idx="2">
            <a:schemeClr val="accent1"/>
          </a:lnRef>
          <a:fillRef idx="1">
            <a:schemeClr val="lt1"/>
          </a:fillRef>
          <a:effectRef idx="0">
            <a:schemeClr val="accent1"/>
          </a:effectRef>
          <a:fontRef idx="minor">
            <a:schemeClr val="dk1"/>
          </a:fontRef>
        </dgm:style>
      </dgm:prSet>
      <dgm:spPr>
        <a:ln w="28575">
          <a:solidFill>
            <a:schemeClr val="tx2"/>
          </a:solidFill>
        </a:ln>
      </dgm:spPr>
      <dgm:t>
        <a:bodyPr/>
        <a:lstStyle/>
        <a:p>
          <a:pPr algn="just">
            <a:lnSpc>
              <a:spcPct val="100000"/>
            </a:lnSpc>
            <a:spcAft>
              <a:spcPts val="0"/>
            </a:spcAft>
          </a:pPr>
          <a:r>
            <a:rPr lang="fr-FR" sz="1800" dirty="0">
              <a:solidFill>
                <a:schemeClr val="tx1"/>
              </a:solidFill>
            </a:rPr>
            <a:t>Invitations sur des salons professionnels</a:t>
          </a:r>
        </a:p>
      </dgm:t>
    </dgm:pt>
    <dgm:pt modelId="{7B9D8F83-8B4B-4F0D-BE94-519382050BF3}" type="parTrans" cxnId="{74851888-D77A-45CA-8D27-3A58F0A24DF1}">
      <dgm:prSet/>
      <dgm:spPr/>
      <dgm:t>
        <a:bodyPr/>
        <a:lstStyle/>
        <a:p>
          <a:endParaRPr lang="fr-FR">
            <a:solidFill>
              <a:schemeClr val="tx1"/>
            </a:solidFill>
          </a:endParaRPr>
        </a:p>
      </dgm:t>
    </dgm:pt>
    <dgm:pt modelId="{945A03B6-75B5-4737-9C0F-E2568F923392}" type="sibTrans" cxnId="{74851888-D77A-45CA-8D27-3A58F0A24DF1}">
      <dgm:prSet/>
      <dgm:spPr/>
      <dgm:t>
        <a:bodyPr/>
        <a:lstStyle/>
        <a:p>
          <a:endParaRPr lang="fr-FR">
            <a:solidFill>
              <a:schemeClr val="tx1"/>
            </a:solidFill>
          </a:endParaRPr>
        </a:p>
      </dgm:t>
    </dgm:pt>
    <dgm:pt modelId="{B6E7D027-85FC-42C4-92D6-C9CCF4B7F88A}">
      <dgm:prSet phldrT="[Texte]" custT="1">
        <dgm:style>
          <a:lnRef idx="2">
            <a:schemeClr val="accent1"/>
          </a:lnRef>
          <a:fillRef idx="1">
            <a:schemeClr val="lt1"/>
          </a:fillRef>
          <a:effectRef idx="0">
            <a:schemeClr val="accent1"/>
          </a:effectRef>
          <a:fontRef idx="minor">
            <a:schemeClr val="dk1"/>
          </a:fontRef>
        </dgm:style>
      </dgm:prSet>
      <dgm:spPr>
        <a:ln w="28575">
          <a:solidFill>
            <a:schemeClr val="tx2"/>
          </a:solidFill>
        </a:ln>
      </dgm:spPr>
      <dgm:t>
        <a:bodyPr/>
        <a:lstStyle/>
        <a:p>
          <a:pPr algn="just">
            <a:lnSpc>
              <a:spcPct val="100000"/>
            </a:lnSpc>
            <a:spcAft>
              <a:spcPts val="0"/>
            </a:spcAft>
          </a:pPr>
          <a:r>
            <a:rPr lang="fr-FR" sz="1800" dirty="0">
              <a:solidFill>
                <a:schemeClr val="tx1"/>
              </a:solidFill>
            </a:rPr>
            <a:t>Partage de documents de formation professionnelle </a:t>
          </a:r>
        </a:p>
      </dgm:t>
    </dgm:pt>
    <dgm:pt modelId="{BD216234-BBF1-49C7-B630-213713C3E7DC}" type="parTrans" cxnId="{8B46F280-880D-4704-A8D2-25EE5A0B0B69}">
      <dgm:prSet/>
      <dgm:spPr/>
      <dgm:t>
        <a:bodyPr/>
        <a:lstStyle/>
        <a:p>
          <a:endParaRPr lang="fr-FR">
            <a:solidFill>
              <a:schemeClr val="tx1"/>
            </a:solidFill>
          </a:endParaRPr>
        </a:p>
      </dgm:t>
    </dgm:pt>
    <dgm:pt modelId="{CA8854AB-E40E-453D-BE48-0075DFEFA851}" type="sibTrans" cxnId="{8B46F280-880D-4704-A8D2-25EE5A0B0B69}">
      <dgm:prSet/>
      <dgm:spPr/>
      <dgm:t>
        <a:bodyPr/>
        <a:lstStyle/>
        <a:p>
          <a:endParaRPr lang="fr-FR">
            <a:solidFill>
              <a:schemeClr val="tx1"/>
            </a:solidFill>
          </a:endParaRPr>
        </a:p>
      </dgm:t>
    </dgm:pt>
    <dgm:pt modelId="{0C250ED5-C3C8-464B-9DAA-514CA12A8495}">
      <dgm:prSet phldrT="[Texte]" custT="1">
        <dgm:style>
          <a:lnRef idx="2">
            <a:schemeClr val="accent1"/>
          </a:lnRef>
          <a:fillRef idx="1">
            <a:schemeClr val="lt1"/>
          </a:fillRef>
          <a:effectRef idx="0">
            <a:schemeClr val="accent1"/>
          </a:effectRef>
          <a:fontRef idx="minor">
            <a:schemeClr val="dk1"/>
          </a:fontRef>
        </dgm:style>
      </dgm:prSet>
      <dgm:spPr>
        <a:ln w="38100">
          <a:solidFill>
            <a:schemeClr val="accent6"/>
          </a:solidFill>
        </a:ln>
      </dgm:spPr>
      <dgm:t>
        <a:bodyPr/>
        <a:lstStyle/>
        <a:p>
          <a:pPr marL="0" indent="0" algn="l">
            <a:lnSpc>
              <a:spcPct val="100000"/>
            </a:lnSpc>
            <a:spcAft>
              <a:spcPts val="0"/>
            </a:spcAft>
            <a:buFont typeface="Arial" panose="020B0604020202020204" pitchFamily="34" charset="0"/>
            <a:buChar char="•"/>
          </a:pPr>
          <a:r>
            <a:rPr lang="fr-FR" sz="1800" b="1" dirty="0">
              <a:solidFill>
                <a:schemeClr val="tx1"/>
              </a:solidFill>
            </a:rPr>
            <a:t> EG</a:t>
          </a:r>
          <a:endParaRPr lang="fr-FR" sz="1800" b="0" dirty="0">
            <a:solidFill>
              <a:schemeClr val="tx1"/>
            </a:solidFill>
          </a:endParaRPr>
        </a:p>
      </dgm:t>
    </dgm:pt>
    <dgm:pt modelId="{6A400644-43BE-47EC-B5E0-61D84745A7C9}" type="sibTrans" cxnId="{1DD50AD8-2388-401C-AABF-9DD2066111E9}">
      <dgm:prSet/>
      <dgm:spPr/>
      <dgm:t>
        <a:bodyPr/>
        <a:lstStyle/>
        <a:p>
          <a:endParaRPr lang="fr-FR">
            <a:solidFill>
              <a:schemeClr val="tx1"/>
            </a:solidFill>
          </a:endParaRPr>
        </a:p>
      </dgm:t>
    </dgm:pt>
    <dgm:pt modelId="{28F18739-0429-4576-BA71-D715C9833CBC}" type="parTrans" cxnId="{1DD50AD8-2388-401C-AABF-9DD2066111E9}">
      <dgm:prSet/>
      <dgm:spPr/>
      <dgm:t>
        <a:bodyPr/>
        <a:lstStyle/>
        <a:p>
          <a:endParaRPr lang="fr-FR">
            <a:solidFill>
              <a:schemeClr val="tx1"/>
            </a:solidFill>
          </a:endParaRPr>
        </a:p>
      </dgm:t>
    </dgm:pt>
    <dgm:pt modelId="{9E898E14-BBEC-442D-BB1C-A4776AEE01C6}">
      <dgm:prSet phldrT="[Texte]" custT="1">
        <dgm:style>
          <a:lnRef idx="2">
            <a:schemeClr val="accent1"/>
          </a:lnRef>
          <a:fillRef idx="1">
            <a:schemeClr val="lt1"/>
          </a:fillRef>
          <a:effectRef idx="0">
            <a:schemeClr val="accent1"/>
          </a:effectRef>
          <a:fontRef idx="minor">
            <a:schemeClr val="dk1"/>
          </a:fontRef>
        </dgm:style>
      </dgm:prSet>
      <dgm:spPr>
        <a:ln w="38100">
          <a:solidFill>
            <a:schemeClr val="accent6"/>
          </a:solidFill>
        </a:ln>
      </dgm:spPr>
      <dgm:t>
        <a:bodyPr/>
        <a:lstStyle/>
        <a:p>
          <a:pPr marL="361950" indent="-173038" algn="l">
            <a:lnSpc>
              <a:spcPct val="100000"/>
            </a:lnSpc>
            <a:spcAft>
              <a:spcPts val="0"/>
            </a:spcAft>
            <a:buFont typeface="Arial" panose="020B0604020202020204" pitchFamily="34" charset="0"/>
            <a:buNone/>
          </a:pPr>
          <a:r>
            <a:rPr lang="fr-FR" sz="1800" b="0" dirty="0">
              <a:solidFill>
                <a:schemeClr val="tx1"/>
              </a:solidFill>
            </a:rPr>
            <a:t>- Outils de formation, de motivation et d’évaluation des besoins RH</a:t>
          </a:r>
        </a:p>
      </dgm:t>
    </dgm:pt>
    <dgm:pt modelId="{E351B0C5-4345-424B-9E04-199AE031CCAE}" type="parTrans" cxnId="{E4CA4861-B097-4CD6-80FD-536A412F16FA}">
      <dgm:prSet/>
      <dgm:spPr/>
      <dgm:t>
        <a:bodyPr/>
        <a:lstStyle/>
        <a:p>
          <a:endParaRPr lang="fr-FR">
            <a:solidFill>
              <a:schemeClr val="tx1"/>
            </a:solidFill>
          </a:endParaRPr>
        </a:p>
      </dgm:t>
    </dgm:pt>
    <dgm:pt modelId="{AC428074-DAE1-4C63-AF99-C4F471FE692A}" type="sibTrans" cxnId="{E4CA4861-B097-4CD6-80FD-536A412F16FA}">
      <dgm:prSet/>
      <dgm:spPr/>
      <dgm:t>
        <a:bodyPr/>
        <a:lstStyle/>
        <a:p>
          <a:endParaRPr lang="fr-FR">
            <a:solidFill>
              <a:schemeClr val="tx1"/>
            </a:solidFill>
          </a:endParaRPr>
        </a:p>
      </dgm:t>
    </dgm:pt>
    <dgm:pt modelId="{2288E440-D517-47C7-9759-37B4B0A15B67}">
      <dgm:prSet phldrT="[Texte]" custT="1">
        <dgm:style>
          <a:lnRef idx="2">
            <a:schemeClr val="accent1"/>
          </a:lnRef>
          <a:fillRef idx="1">
            <a:schemeClr val="lt1"/>
          </a:fillRef>
          <a:effectRef idx="0">
            <a:schemeClr val="accent1"/>
          </a:effectRef>
          <a:fontRef idx="minor">
            <a:schemeClr val="dk1"/>
          </a:fontRef>
        </dgm:style>
      </dgm:prSet>
      <dgm:spPr>
        <a:ln w="38100">
          <a:solidFill>
            <a:schemeClr val="accent6"/>
          </a:solidFill>
        </a:ln>
      </dgm:spPr>
      <dgm:t>
        <a:bodyPr/>
        <a:lstStyle/>
        <a:p>
          <a:pPr marL="361950" indent="-173038" algn="l">
            <a:lnSpc>
              <a:spcPct val="100000"/>
            </a:lnSpc>
            <a:spcAft>
              <a:spcPts val="0"/>
            </a:spcAft>
            <a:buFont typeface="Arial" panose="020B0604020202020204" pitchFamily="34" charset="0"/>
            <a:buNone/>
          </a:pPr>
          <a:r>
            <a:rPr lang="fr-FR" sz="1800" b="0" dirty="0">
              <a:solidFill>
                <a:schemeClr val="tx1"/>
              </a:solidFill>
            </a:rPr>
            <a:t>- Formation, communication managériale, animation	</a:t>
          </a:r>
        </a:p>
      </dgm:t>
    </dgm:pt>
    <dgm:pt modelId="{35262213-E46D-4820-9C96-46E0176E63E2}" type="parTrans" cxnId="{32326382-8C44-4D74-AA66-0CC87E282393}">
      <dgm:prSet/>
      <dgm:spPr/>
      <dgm:t>
        <a:bodyPr/>
        <a:lstStyle/>
        <a:p>
          <a:endParaRPr lang="fr-FR">
            <a:solidFill>
              <a:schemeClr val="tx1"/>
            </a:solidFill>
          </a:endParaRPr>
        </a:p>
      </dgm:t>
    </dgm:pt>
    <dgm:pt modelId="{2F5243D5-362B-4832-8E67-7639D7E4E812}" type="sibTrans" cxnId="{32326382-8C44-4D74-AA66-0CC87E282393}">
      <dgm:prSet/>
      <dgm:spPr/>
      <dgm:t>
        <a:bodyPr/>
        <a:lstStyle/>
        <a:p>
          <a:endParaRPr lang="fr-FR">
            <a:solidFill>
              <a:schemeClr val="tx1"/>
            </a:solidFill>
          </a:endParaRPr>
        </a:p>
      </dgm:t>
    </dgm:pt>
    <dgm:pt modelId="{96FE32FC-4BBA-4E30-A900-46EE0B5A3BA6}">
      <dgm:prSet phldrT="[Texte]" custT="1">
        <dgm:style>
          <a:lnRef idx="2">
            <a:schemeClr val="accent1"/>
          </a:lnRef>
          <a:fillRef idx="1">
            <a:schemeClr val="lt1"/>
          </a:fillRef>
          <a:effectRef idx="0">
            <a:schemeClr val="accent1"/>
          </a:effectRef>
          <a:fontRef idx="minor">
            <a:schemeClr val="dk1"/>
          </a:fontRef>
        </dgm:style>
      </dgm:prSet>
      <dgm:spPr>
        <a:ln w="38100">
          <a:solidFill>
            <a:schemeClr val="accent6"/>
          </a:solidFill>
        </a:ln>
      </dgm:spPr>
      <dgm:t>
        <a:bodyPr/>
        <a:lstStyle/>
        <a:p>
          <a:pPr marL="361950" indent="-173038" algn="just">
            <a:lnSpc>
              <a:spcPct val="100000"/>
            </a:lnSpc>
            <a:spcAft>
              <a:spcPts val="0"/>
            </a:spcAft>
            <a:buFont typeface="Arial" panose="020B0604020202020204" pitchFamily="34" charset="0"/>
            <a:buNone/>
          </a:pPr>
          <a:r>
            <a:rPr lang="fr-FR" sz="1800" b="1" dirty="0">
              <a:solidFill>
                <a:schemeClr val="tx1"/>
              </a:solidFill>
            </a:rPr>
            <a:t>- </a:t>
          </a:r>
          <a:r>
            <a:rPr lang="fr-FR" sz="1800" b="0" dirty="0">
              <a:solidFill>
                <a:schemeClr val="tx1"/>
              </a:solidFill>
            </a:rPr>
            <a:t>Formation transversale « Bâtiment - Système - Chauffage et PAC »</a:t>
          </a:r>
        </a:p>
      </dgm:t>
    </dgm:pt>
    <dgm:pt modelId="{F87F31E5-CA13-4982-BEEF-A57B55A37C2C}" type="parTrans" cxnId="{38829F4D-5FB6-4FA7-B947-C94712688C6B}">
      <dgm:prSet/>
      <dgm:spPr/>
      <dgm:t>
        <a:bodyPr/>
        <a:lstStyle/>
        <a:p>
          <a:endParaRPr lang="fr-FR">
            <a:solidFill>
              <a:schemeClr val="tx1"/>
            </a:solidFill>
          </a:endParaRPr>
        </a:p>
      </dgm:t>
    </dgm:pt>
    <dgm:pt modelId="{76C32C26-AFC2-4F0C-B086-12508F27AAAF}" type="sibTrans" cxnId="{38829F4D-5FB6-4FA7-B947-C94712688C6B}">
      <dgm:prSet/>
      <dgm:spPr/>
      <dgm:t>
        <a:bodyPr/>
        <a:lstStyle/>
        <a:p>
          <a:endParaRPr lang="fr-FR">
            <a:solidFill>
              <a:schemeClr val="tx1"/>
            </a:solidFill>
          </a:endParaRPr>
        </a:p>
      </dgm:t>
    </dgm:pt>
    <dgm:pt modelId="{CA5E1901-822B-4000-A2F3-DEB65BF062B0}">
      <dgm:prSet custT="1"/>
      <dgm:spPr>
        <a:noFill/>
        <a:ln w="38100">
          <a:solidFill>
            <a:srgbClr val="FFC000"/>
          </a:solidFill>
        </a:ln>
      </dgm:spPr>
      <dgm:t>
        <a:bodyPr/>
        <a:lstStyle/>
        <a:p>
          <a:r>
            <a:rPr lang="fr-FR" sz="1800" b="1" dirty="0">
              <a:solidFill>
                <a:schemeClr val="tx1"/>
              </a:solidFill>
            </a:rPr>
            <a:t>ATELIER </a:t>
          </a:r>
          <a:r>
            <a:rPr lang="fr-FR" sz="1800" b="0" dirty="0">
              <a:solidFill>
                <a:schemeClr val="tx1"/>
              </a:solidFill>
            </a:rPr>
            <a:t>« Valorisation et animation de l’équipe commerciale »</a:t>
          </a:r>
        </a:p>
        <a:p>
          <a:endParaRPr lang="fr-FR" sz="1800" b="0" dirty="0">
            <a:solidFill>
              <a:schemeClr val="tx1"/>
            </a:solidFill>
          </a:endParaRPr>
        </a:p>
        <a:p>
          <a:endParaRPr lang="fr-FR" sz="1800" b="1" dirty="0">
            <a:solidFill>
              <a:schemeClr val="tx1"/>
            </a:solidFill>
          </a:endParaRPr>
        </a:p>
      </dgm:t>
    </dgm:pt>
    <dgm:pt modelId="{0A40D706-13A8-4C84-843A-6813B0689DD9}" type="parTrans" cxnId="{317994D3-BCD3-441E-9E82-073B3E909ACE}">
      <dgm:prSet/>
      <dgm:spPr/>
      <dgm:t>
        <a:bodyPr/>
        <a:lstStyle/>
        <a:p>
          <a:endParaRPr lang="fr-FR">
            <a:solidFill>
              <a:schemeClr val="tx1"/>
            </a:solidFill>
          </a:endParaRPr>
        </a:p>
      </dgm:t>
    </dgm:pt>
    <dgm:pt modelId="{5791E62E-8B3C-4642-AC1D-B13030C2C843}" type="sibTrans" cxnId="{317994D3-BCD3-441E-9E82-073B3E909ACE}">
      <dgm:prSet/>
      <dgm:spPr/>
      <dgm:t>
        <a:bodyPr/>
        <a:lstStyle/>
        <a:p>
          <a:endParaRPr lang="fr-FR">
            <a:solidFill>
              <a:schemeClr val="tx1"/>
            </a:solidFill>
          </a:endParaRPr>
        </a:p>
      </dgm:t>
    </dgm:pt>
    <dgm:pt modelId="{8E276907-88DC-4BDA-933A-C55C93A40671}">
      <dgm:prSet phldrT="[Texte]" custT="1">
        <dgm:style>
          <a:lnRef idx="2">
            <a:schemeClr val="accent1"/>
          </a:lnRef>
          <a:fillRef idx="1">
            <a:schemeClr val="lt1"/>
          </a:fillRef>
          <a:effectRef idx="0">
            <a:schemeClr val="accent1"/>
          </a:effectRef>
          <a:fontRef idx="minor">
            <a:schemeClr val="dk1"/>
          </a:fontRef>
        </dgm:style>
      </dgm:prSet>
      <dgm:spPr>
        <a:ln w="38100">
          <a:solidFill>
            <a:schemeClr val="accent6"/>
          </a:solidFill>
        </a:ln>
      </dgm:spPr>
      <dgm:t>
        <a:bodyPr/>
        <a:lstStyle/>
        <a:p>
          <a:pPr marL="0" indent="0" algn="l">
            <a:lnSpc>
              <a:spcPct val="100000"/>
            </a:lnSpc>
            <a:spcAft>
              <a:spcPts val="0"/>
            </a:spcAft>
            <a:buFont typeface="Arial" panose="020B0604020202020204" pitchFamily="34" charset="0"/>
            <a:buChar char="•"/>
          </a:pPr>
          <a:r>
            <a:rPr lang="fr-FR" sz="1800" b="1" dirty="0">
              <a:solidFill>
                <a:schemeClr val="tx1"/>
              </a:solidFill>
            </a:rPr>
            <a:t> SII	</a:t>
          </a:r>
          <a:endParaRPr lang="fr-FR" sz="1800" b="0" dirty="0">
            <a:solidFill>
              <a:schemeClr val="tx1"/>
            </a:solidFill>
          </a:endParaRPr>
        </a:p>
      </dgm:t>
    </dgm:pt>
    <dgm:pt modelId="{0B89DA7C-DD6C-4ECF-8A88-CA504F00D703}" type="parTrans" cxnId="{98CC74C3-2762-4847-B478-0F2C48DD84BA}">
      <dgm:prSet/>
      <dgm:spPr/>
      <dgm:t>
        <a:bodyPr/>
        <a:lstStyle/>
        <a:p>
          <a:endParaRPr lang="fr-FR"/>
        </a:p>
      </dgm:t>
    </dgm:pt>
    <dgm:pt modelId="{1AC9835D-2DE9-4990-BCEC-4CE21A0FF20A}" type="sibTrans" cxnId="{98CC74C3-2762-4847-B478-0F2C48DD84BA}">
      <dgm:prSet/>
      <dgm:spPr/>
      <dgm:t>
        <a:bodyPr/>
        <a:lstStyle/>
        <a:p>
          <a:endParaRPr lang="fr-FR"/>
        </a:p>
      </dgm:t>
    </dgm:pt>
    <dgm:pt modelId="{14C21200-BCD1-43A5-9E4A-B5A7E18093C8}">
      <dgm:prSet phldrT="[Texte]" custT="1">
        <dgm:style>
          <a:lnRef idx="2">
            <a:schemeClr val="accent1"/>
          </a:lnRef>
          <a:fillRef idx="1">
            <a:schemeClr val="lt1"/>
          </a:fillRef>
          <a:effectRef idx="0">
            <a:schemeClr val="accent1"/>
          </a:effectRef>
          <a:fontRef idx="minor">
            <a:schemeClr val="dk1"/>
          </a:fontRef>
        </dgm:style>
      </dgm:prSet>
      <dgm:spPr>
        <a:ln w="38100">
          <a:solidFill>
            <a:schemeClr val="accent6"/>
          </a:solidFill>
        </a:ln>
      </dgm:spPr>
      <dgm:t>
        <a:bodyPr/>
        <a:lstStyle/>
        <a:p>
          <a:pPr marL="361950" indent="-173038" algn="just">
            <a:lnSpc>
              <a:spcPct val="100000"/>
            </a:lnSpc>
            <a:spcAft>
              <a:spcPts val="0"/>
            </a:spcAft>
            <a:buFont typeface="Arial" panose="020B0604020202020204" pitchFamily="34" charset="0"/>
            <a:buNone/>
          </a:pPr>
          <a:endParaRPr lang="fr-FR" sz="1800" b="0" dirty="0">
            <a:solidFill>
              <a:schemeClr val="tx1"/>
            </a:solidFill>
          </a:endParaRPr>
        </a:p>
      </dgm:t>
    </dgm:pt>
    <dgm:pt modelId="{C131201E-934B-41B4-89C3-099C852CAF4B}" type="parTrans" cxnId="{B3E7C259-B743-44F1-A090-C8864B8ED6F5}">
      <dgm:prSet/>
      <dgm:spPr/>
      <dgm:t>
        <a:bodyPr/>
        <a:lstStyle/>
        <a:p>
          <a:endParaRPr lang="fr-FR"/>
        </a:p>
      </dgm:t>
    </dgm:pt>
    <dgm:pt modelId="{B4228161-68C7-4645-8548-51B2B2534DD1}" type="sibTrans" cxnId="{B3E7C259-B743-44F1-A090-C8864B8ED6F5}">
      <dgm:prSet/>
      <dgm:spPr/>
      <dgm:t>
        <a:bodyPr/>
        <a:lstStyle/>
        <a:p>
          <a:endParaRPr lang="fr-FR"/>
        </a:p>
      </dgm:t>
    </dgm:pt>
    <dgm:pt modelId="{A1AC4B49-5274-478F-88C7-B7D32FB7D5C6}">
      <dgm:prSet phldrT="[Texte]" custT="1">
        <dgm:style>
          <a:lnRef idx="2">
            <a:schemeClr val="accent1"/>
          </a:lnRef>
          <a:fillRef idx="1">
            <a:schemeClr val="lt1"/>
          </a:fillRef>
          <a:effectRef idx="0">
            <a:schemeClr val="accent1"/>
          </a:effectRef>
          <a:fontRef idx="minor">
            <a:schemeClr val="dk1"/>
          </a:fontRef>
        </dgm:style>
      </dgm:prSet>
      <dgm:spPr>
        <a:ln w="38100">
          <a:solidFill>
            <a:schemeClr val="accent6"/>
          </a:solidFill>
        </a:ln>
      </dgm:spPr>
      <dgm:t>
        <a:bodyPr/>
        <a:lstStyle/>
        <a:p>
          <a:pPr marL="0" indent="0" algn="l">
            <a:lnSpc>
              <a:spcPct val="100000"/>
            </a:lnSpc>
            <a:spcAft>
              <a:spcPts val="0"/>
            </a:spcAft>
            <a:buFont typeface="Arial" panose="020B0604020202020204" pitchFamily="34" charset="0"/>
            <a:buChar char="•"/>
          </a:pPr>
          <a:endParaRPr lang="fr-FR" sz="1800" b="0" dirty="0">
            <a:solidFill>
              <a:schemeClr val="tx1"/>
            </a:solidFill>
          </a:endParaRPr>
        </a:p>
      </dgm:t>
    </dgm:pt>
    <dgm:pt modelId="{644B7B4F-2E45-41C4-94B3-F8258598741C}" type="parTrans" cxnId="{507F9DE9-FAD0-4B58-8A2D-FD4D325408E5}">
      <dgm:prSet/>
      <dgm:spPr/>
      <dgm:t>
        <a:bodyPr/>
        <a:lstStyle/>
        <a:p>
          <a:endParaRPr lang="fr-FR"/>
        </a:p>
      </dgm:t>
    </dgm:pt>
    <dgm:pt modelId="{D71AA344-E6FE-4697-981A-2C217236F4AE}" type="sibTrans" cxnId="{507F9DE9-FAD0-4B58-8A2D-FD4D325408E5}">
      <dgm:prSet/>
      <dgm:spPr/>
      <dgm:t>
        <a:bodyPr/>
        <a:lstStyle/>
        <a:p>
          <a:endParaRPr lang="fr-FR"/>
        </a:p>
      </dgm:t>
    </dgm:pt>
    <dgm:pt modelId="{9A160884-D494-4A67-95D8-1151AEDC4250}" type="pres">
      <dgm:prSet presAssocID="{3A2E5024-9993-47BE-9166-65A405300B88}" presName="Name0" presStyleCnt="0">
        <dgm:presLayoutVars>
          <dgm:dir/>
          <dgm:animLvl val="lvl"/>
          <dgm:resizeHandles val="exact"/>
        </dgm:presLayoutVars>
      </dgm:prSet>
      <dgm:spPr/>
      <dgm:t>
        <a:bodyPr/>
        <a:lstStyle/>
        <a:p>
          <a:endParaRPr lang="fr-FR"/>
        </a:p>
      </dgm:t>
    </dgm:pt>
    <dgm:pt modelId="{40B8E298-91B9-4179-B74F-414CEA7F151A}" type="pres">
      <dgm:prSet presAssocID="{78260B86-850B-4661-9AED-6B9C83F5EB25}" presName="linNode" presStyleCnt="0"/>
      <dgm:spPr/>
    </dgm:pt>
    <dgm:pt modelId="{E071484F-DC1F-4449-8A1F-5FCED9A47EF0}" type="pres">
      <dgm:prSet presAssocID="{78260B86-850B-4661-9AED-6B9C83F5EB25}" presName="parentText" presStyleLbl="node1" presStyleIdx="0" presStyleCnt="4" custScaleX="96718" custScaleY="211357" custLinFactNeighborX="-12" custLinFactNeighborY="32342">
        <dgm:presLayoutVars>
          <dgm:chMax val="1"/>
          <dgm:bulletEnabled val="1"/>
        </dgm:presLayoutVars>
      </dgm:prSet>
      <dgm:spPr/>
      <dgm:t>
        <a:bodyPr/>
        <a:lstStyle/>
        <a:p>
          <a:endParaRPr lang="fr-FR"/>
        </a:p>
      </dgm:t>
    </dgm:pt>
    <dgm:pt modelId="{CF2D4565-C613-4E50-90D0-5752B12DC945}" type="pres">
      <dgm:prSet presAssocID="{78260B86-850B-4661-9AED-6B9C83F5EB25}" presName="descendantText" presStyleLbl="alignAccFollowNode1" presStyleIdx="0" presStyleCnt="2" custScaleX="109090" custScaleY="355055" custLinFactNeighborX="-1656" custLinFactNeighborY="38419">
        <dgm:presLayoutVars>
          <dgm:bulletEnabled val="1"/>
        </dgm:presLayoutVars>
      </dgm:prSet>
      <dgm:spPr>
        <a:prstGeom prst="flowChartAlternateProcess">
          <a:avLst/>
        </a:prstGeom>
      </dgm:spPr>
      <dgm:t>
        <a:bodyPr/>
        <a:lstStyle/>
        <a:p>
          <a:endParaRPr lang="fr-FR"/>
        </a:p>
      </dgm:t>
    </dgm:pt>
    <dgm:pt modelId="{6B3408AF-174A-4DCD-862F-A4CB662DCE39}" type="pres">
      <dgm:prSet presAssocID="{05021DE8-3625-47F6-B103-AFED2E463BDB}" presName="sp" presStyleCnt="0"/>
      <dgm:spPr/>
    </dgm:pt>
    <dgm:pt modelId="{8AB07A1A-DA9C-41E1-9288-5CFACDB4CE71}" type="pres">
      <dgm:prSet presAssocID="{0CDF874D-154D-4B67-87CA-A186757994B4}" presName="linNode" presStyleCnt="0"/>
      <dgm:spPr/>
    </dgm:pt>
    <dgm:pt modelId="{55E5CCF0-DF6E-4755-B617-CE045C4476C9}" type="pres">
      <dgm:prSet presAssocID="{0CDF874D-154D-4B67-87CA-A186757994B4}" presName="parentText" presStyleLbl="node1" presStyleIdx="1" presStyleCnt="4" custScaleX="113624" custScaleY="233168" custLinFactNeighborX="-12" custLinFactNeighborY="85391">
        <dgm:presLayoutVars>
          <dgm:chMax val="1"/>
          <dgm:bulletEnabled val="1"/>
        </dgm:presLayoutVars>
      </dgm:prSet>
      <dgm:spPr/>
      <dgm:t>
        <a:bodyPr/>
        <a:lstStyle/>
        <a:p>
          <a:endParaRPr lang="fr-FR"/>
        </a:p>
      </dgm:t>
    </dgm:pt>
    <dgm:pt modelId="{EA5D4821-AE1D-4D68-B13D-9AC27BB4D37E}" type="pres">
      <dgm:prSet presAssocID="{0CDF874D-154D-4B67-87CA-A186757994B4}" presName="descendantText" presStyleLbl="alignAccFollowNode1" presStyleIdx="1" presStyleCnt="2" custScaleX="125426" custScaleY="362581" custLinFactY="15401" custLinFactNeighborX="1746" custLinFactNeighborY="100000">
        <dgm:presLayoutVars>
          <dgm:bulletEnabled val="1"/>
        </dgm:presLayoutVars>
      </dgm:prSet>
      <dgm:spPr>
        <a:prstGeom prst="flowChartAlternateProcess">
          <a:avLst/>
        </a:prstGeom>
      </dgm:spPr>
      <dgm:t>
        <a:bodyPr/>
        <a:lstStyle/>
        <a:p>
          <a:endParaRPr lang="fr-FR"/>
        </a:p>
      </dgm:t>
    </dgm:pt>
    <dgm:pt modelId="{1EB416A5-0283-471B-846C-073BBA7B5496}" type="pres">
      <dgm:prSet presAssocID="{382313DD-8B1E-4CFB-8884-D2425393FF19}" presName="sp" presStyleCnt="0"/>
      <dgm:spPr/>
    </dgm:pt>
    <dgm:pt modelId="{325D57AA-F2C4-475A-8EC4-14FEDC573AF6}" type="pres">
      <dgm:prSet presAssocID="{CA5E1901-822B-4000-A2F3-DEB65BF062B0}" presName="linNode" presStyleCnt="0"/>
      <dgm:spPr/>
    </dgm:pt>
    <dgm:pt modelId="{9AA64E5D-F6D1-43F4-AFD5-F61A88D980F7}" type="pres">
      <dgm:prSet presAssocID="{CA5E1901-822B-4000-A2F3-DEB65BF062B0}" presName="parentText" presStyleLbl="node1" presStyleIdx="2" presStyleCnt="4" custScaleX="184958" custScaleY="263059" custLinFactY="63058" custLinFactNeighborX="94519" custLinFactNeighborY="100000">
        <dgm:presLayoutVars>
          <dgm:chMax val="1"/>
          <dgm:bulletEnabled val="1"/>
        </dgm:presLayoutVars>
      </dgm:prSet>
      <dgm:spPr/>
      <dgm:t>
        <a:bodyPr/>
        <a:lstStyle/>
        <a:p>
          <a:endParaRPr lang="fr-FR"/>
        </a:p>
      </dgm:t>
    </dgm:pt>
    <dgm:pt modelId="{57096857-B3AC-4CD3-9FBE-8FDF622D8B03}" type="pres">
      <dgm:prSet presAssocID="{5791E62E-8B3C-4642-AC1D-B13030C2C843}" presName="sp" presStyleCnt="0"/>
      <dgm:spPr/>
    </dgm:pt>
    <dgm:pt modelId="{32445538-C80E-410D-BFA8-DC599324EEE7}" type="pres">
      <dgm:prSet presAssocID="{EC312396-FA0E-497F-9E15-369541882D82}" presName="linNode" presStyleCnt="0"/>
      <dgm:spPr/>
    </dgm:pt>
    <dgm:pt modelId="{A9A7B1CA-A108-4C26-BC11-029DB43CCD0E}" type="pres">
      <dgm:prSet presAssocID="{EC312396-FA0E-497F-9E15-369541882D82}" presName="parentText" presStyleLbl="node1" presStyleIdx="3" presStyleCnt="4" custScaleX="93875" custScaleY="217810" custLinFactNeighborX="1428" custLinFactNeighborY="-75405">
        <dgm:presLayoutVars>
          <dgm:chMax val="1"/>
          <dgm:bulletEnabled val="1"/>
        </dgm:presLayoutVars>
      </dgm:prSet>
      <dgm:spPr/>
      <dgm:t>
        <a:bodyPr/>
        <a:lstStyle/>
        <a:p>
          <a:endParaRPr lang="fr-FR"/>
        </a:p>
      </dgm:t>
    </dgm:pt>
  </dgm:ptLst>
  <dgm:cxnLst>
    <dgm:cxn modelId="{863ABC9F-2032-4150-AD95-E36432C65E49}" type="presOf" srcId="{2288E440-D517-47C7-9759-37B4B0A15B67}" destId="{EA5D4821-AE1D-4D68-B13D-9AC27BB4D37E}" srcOrd="0" destOrd="2" presId="urn:microsoft.com/office/officeart/2005/8/layout/vList5"/>
    <dgm:cxn modelId="{CC71F4C9-64F3-4E1B-870D-9221DD41E025}" type="presOf" srcId="{96FE32FC-4BBA-4E30-A900-46EE0B5A3BA6}" destId="{EA5D4821-AE1D-4D68-B13D-9AC27BB4D37E}" srcOrd="0" destOrd="5" presId="urn:microsoft.com/office/officeart/2005/8/layout/vList5"/>
    <dgm:cxn modelId="{721FA07B-5EFD-44AE-94FA-C2EDF5D7BF34}" type="presOf" srcId="{14C21200-BCD1-43A5-9E4A-B5A7E18093C8}" destId="{EA5D4821-AE1D-4D68-B13D-9AC27BB4D37E}" srcOrd="0" destOrd="6" presId="urn:microsoft.com/office/officeart/2005/8/layout/vList5"/>
    <dgm:cxn modelId="{507F9DE9-FAD0-4B58-8A2D-FD4D325408E5}" srcId="{0CDF874D-154D-4B67-87CA-A186757994B4}" destId="{A1AC4B49-5274-478F-88C7-B7D32FB7D5C6}" srcOrd="0" destOrd="0" parTransId="{644B7B4F-2E45-41C4-94B3-F8258598741C}" sibTransId="{D71AA344-E6FE-4697-981A-2C217236F4AE}"/>
    <dgm:cxn modelId="{66B51B80-9E62-40AA-A8B8-D33FC64C2482}" type="presOf" srcId="{8E276907-88DC-4BDA-933A-C55C93A40671}" destId="{EA5D4821-AE1D-4D68-B13D-9AC27BB4D37E}" srcOrd="0" destOrd="4" presId="urn:microsoft.com/office/officeart/2005/8/layout/vList5"/>
    <dgm:cxn modelId="{B4589866-98B9-4595-9697-BF2A13BAFA3A}" type="presOf" srcId="{EC312396-FA0E-497F-9E15-369541882D82}" destId="{A9A7B1CA-A108-4C26-BC11-029DB43CCD0E}" srcOrd="0" destOrd="0" presId="urn:microsoft.com/office/officeart/2005/8/layout/vList5"/>
    <dgm:cxn modelId="{00B1C3BE-3099-4A49-B816-0EEF35987828}" type="presOf" srcId="{9E898E14-BBEC-442D-BB1C-A4776AEE01C6}" destId="{EA5D4821-AE1D-4D68-B13D-9AC27BB4D37E}" srcOrd="0" destOrd="3" presId="urn:microsoft.com/office/officeart/2005/8/layout/vList5"/>
    <dgm:cxn modelId="{87429E77-5FD3-43A8-BD21-5EA7854C80B9}" srcId="{3A2E5024-9993-47BE-9166-65A405300B88}" destId="{0CDF874D-154D-4B67-87CA-A186757994B4}" srcOrd="1" destOrd="0" parTransId="{B53FAFB8-8B92-4B94-8D60-8D8F53AA76FC}" sibTransId="{382313DD-8B1E-4CFB-8884-D2425393FF19}"/>
    <dgm:cxn modelId="{90177591-E0D5-47A1-9AF3-35BAF663D84F}" type="presOf" srcId="{3A2E5024-9993-47BE-9166-65A405300B88}" destId="{9A160884-D494-4A67-95D8-1151AEDC4250}" srcOrd="0" destOrd="0" presId="urn:microsoft.com/office/officeart/2005/8/layout/vList5"/>
    <dgm:cxn modelId="{A8E4D720-711D-4D7A-AB5C-CD376D9148F6}" type="presOf" srcId="{0CDF874D-154D-4B67-87CA-A186757994B4}" destId="{55E5CCF0-DF6E-4755-B617-CE045C4476C9}" srcOrd="0" destOrd="0" presId="urn:microsoft.com/office/officeart/2005/8/layout/vList5"/>
    <dgm:cxn modelId="{2174E42B-76CE-413A-9E0F-E51D9FB489CC}" type="presOf" srcId="{99C8A140-D03F-4E3E-83BA-A5C38201A94F}" destId="{CF2D4565-C613-4E50-90D0-5752B12DC945}" srcOrd="0" destOrd="1" presId="urn:microsoft.com/office/officeart/2005/8/layout/vList5"/>
    <dgm:cxn modelId="{38829F4D-5FB6-4FA7-B947-C94712688C6B}" srcId="{0CDF874D-154D-4B67-87CA-A186757994B4}" destId="{96FE32FC-4BBA-4E30-A900-46EE0B5A3BA6}" srcOrd="5" destOrd="0" parTransId="{F87F31E5-CA13-4982-BEEF-A57B55A37C2C}" sibTransId="{76C32C26-AFC2-4F0C-B086-12508F27AAAF}"/>
    <dgm:cxn modelId="{BF6C9464-C334-4D02-84EB-42DD0ACE83D5}" type="presOf" srcId="{3A6809BF-D5DD-4BB1-A57C-1D34902C4237}" destId="{CF2D4565-C613-4E50-90D0-5752B12DC945}" srcOrd="0" destOrd="0" presId="urn:microsoft.com/office/officeart/2005/8/layout/vList5"/>
    <dgm:cxn modelId="{4DB2059D-EFF8-4534-910A-FBE4DE91DE54}" type="presOf" srcId="{ED63AC92-C1E0-4036-9AE1-F6663711B5C0}" destId="{CF2D4565-C613-4E50-90D0-5752B12DC945}" srcOrd="0" destOrd="2" presId="urn:microsoft.com/office/officeart/2005/8/layout/vList5"/>
    <dgm:cxn modelId="{F5C0F315-467B-440E-82F5-4577DC1E71E1}" srcId="{78260B86-850B-4661-9AED-6B9C83F5EB25}" destId="{3A6809BF-D5DD-4BB1-A57C-1D34902C4237}" srcOrd="0" destOrd="0" parTransId="{4EFAF865-E6D0-4E52-B4FC-CF774E02B0D5}" sibTransId="{391B7AD1-ADDC-4058-9747-C581272E168B}"/>
    <dgm:cxn modelId="{B3E7C259-B743-44F1-A090-C8864B8ED6F5}" srcId="{0CDF874D-154D-4B67-87CA-A186757994B4}" destId="{14C21200-BCD1-43A5-9E4A-B5A7E18093C8}" srcOrd="6" destOrd="0" parTransId="{C131201E-934B-41B4-89C3-099C852CAF4B}" sibTransId="{B4228161-68C7-4645-8548-51B2B2534DD1}"/>
    <dgm:cxn modelId="{317994D3-BCD3-441E-9E82-073B3E909ACE}" srcId="{3A2E5024-9993-47BE-9166-65A405300B88}" destId="{CA5E1901-822B-4000-A2F3-DEB65BF062B0}" srcOrd="2" destOrd="0" parTransId="{0A40D706-13A8-4C84-843A-6813B0689DD9}" sibTransId="{5791E62E-8B3C-4642-AC1D-B13030C2C843}"/>
    <dgm:cxn modelId="{BCF3FA23-F52D-457C-A167-9A54B8DE38ED}" srcId="{3A2E5024-9993-47BE-9166-65A405300B88}" destId="{78260B86-850B-4661-9AED-6B9C83F5EB25}" srcOrd="0" destOrd="0" parTransId="{71CB1AB6-757E-498C-82B3-A4135C800DD8}" sibTransId="{05021DE8-3625-47F6-B103-AFED2E463BDB}"/>
    <dgm:cxn modelId="{32326382-8C44-4D74-AA66-0CC87E282393}" srcId="{0CDF874D-154D-4B67-87CA-A186757994B4}" destId="{2288E440-D517-47C7-9759-37B4B0A15B67}" srcOrd="2" destOrd="0" parTransId="{35262213-E46D-4820-9C96-46E0176E63E2}" sibTransId="{2F5243D5-362B-4832-8E67-7639D7E4E812}"/>
    <dgm:cxn modelId="{E4CA4861-B097-4CD6-80FD-536A412F16FA}" srcId="{0CDF874D-154D-4B67-87CA-A186757994B4}" destId="{9E898E14-BBEC-442D-BB1C-A4776AEE01C6}" srcOrd="3" destOrd="0" parTransId="{E351B0C5-4345-424B-9E04-199AE031CCAE}" sibTransId="{AC428074-DAE1-4C63-AF99-C4F471FE692A}"/>
    <dgm:cxn modelId="{6B100195-96BB-4C12-AC17-0EC259167296}" type="presOf" srcId="{A1AC4B49-5274-478F-88C7-B7D32FB7D5C6}" destId="{EA5D4821-AE1D-4D68-B13D-9AC27BB4D37E}" srcOrd="0" destOrd="0" presId="urn:microsoft.com/office/officeart/2005/8/layout/vList5"/>
    <dgm:cxn modelId="{1DD50AD8-2388-401C-AABF-9DD2066111E9}" srcId="{0CDF874D-154D-4B67-87CA-A186757994B4}" destId="{0C250ED5-C3C8-464B-9DAA-514CA12A8495}" srcOrd="1" destOrd="0" parTransId="{28F18739-0429-4576-BA71-D715C9833CBC}" sibTransId="{6A400644-43BE-47EC-B5E0-61D84745A7C9}"/>
    <dgm:cxn modelId="{98CC74C3-2762-4847-B478-0F2C48DD84BA}" srcId="{0CDF874D-154D-4B67-87CA-A186757994B4}" destId="{8E276907-88DC-4BDA-933A-C55C93A40671}" srcOrd="4" destOrd="0" parTransId="{0B89DA7C-DD6C-4ECF-8A88-CA504F00D703}" sibTransId="{1AC9835D-2DE9-4990-BCEC-4CE21A0FF20A}"/>
    <dgm:cxn modelId="{FB551FF1-824D-451D-9176-B6B5A5A7EF83}" type="presOf" srcId="{0C250ED5-C3C8-464B-9DAA-514CA12A8495}" destId="{EA5D4821-AE1D-4D68-B13D-9AC27BB4D37E}" srcOrd="0" destOrd="1" presId="urn:microsoft.com/office/officeart/2005/8/layout/vList5"/>
    <dgm:cxn modelId="{58320A7D-D27C-4033-B63D-77505629FF76}" srcId="{78260B86-850B-4661-9AED-6B9C83F5EB25}" destId="{99C8A140-D03F-4E3E-83BA-A5C38201A94F}" srcOrd="1" destOrd="0" parTransId="{DDE6F006-AEF7-43B7-A5DF-9C4A21839669}" sibTransId="{9876F78A-AA91-4AC6-8412-E1213F49CC22}"/>
    <dgm:cxn modelId="{B49C6EFE-7AF1-439D-B27F-148E67919321}" type="presOf" srcId="{78260B86-850B-4661-9AED-6B9C83F5EB25}" destId="{E071484F-DC1F-4449-8A1F-5FCED9A47EF0}" srcOrd="0" destOrd="0" presId="urn:microsoft.com/office/officeart/2005/8/layout/vList5"/>
    <dgm:cxn modelId="{74851888-D77A-45CA-8D27-3A58F0A24DF1}" srcId="{78260B86-850B-4661-9AED-6B9C83F5EB25}" destId="{ED63AC92-C1E0-4036-9AE1-F6663711B5C0}" srcOrd="2" destOrd="0" parTransId="{7B9D8F83-8B4B-4F0D-BE94-519382050BF3}" sibTransId="{945A03B6-75B5-4737-9C0F-E2568F923392}"/>
    <dgm:cxn modelId="{8B46F280-880D-4704-A8D2-25EE5A0B0B69}" srcId="{78260B86-850B-4661-9AED-6B9C83F5EB25}" destId="{B6E7D027-85FC-42C4-92D6-C9CCF4B7F88A}" srcOrd="3" destOrd="0" parTransId="{BD216234-BBF1-49C7-B630-213713C3E7DC}" sibTransId="{CA8854AB-E40E-453D-BE48-0075DFEFA851}"/>
    <dgm:cxn modelId="{B5C0C6D6-54A4-4F76-9DBC-A161FAD92B9B}" type="presOf" srcId="{CA5E1901-822B-4000-A2F3-DEB65BF062B0}" destId="{9AA64E5D-F6D1-43F4-AFD5-F61A88D980F7}" srcOrd="0" destOrd="0" presId="urn:microsoft.com/office/officeart/2005/8/layout/vList5"/>
    <dgm:cxn modelId="{6F832DF5-45DD-43CE-9254-8E50EDD4C184}" type="presOf" srcId="{B6E7D027-85FC-42C4-92D6-C9CCF4B7F88A}" destId="{CF2D4565-C613-4E50-90D0-5752B12DC945}" srcOrd="0" destOrd="3" presId="urn:microsoft.com/office/officeart/2005/8/layout/vList5"/>
    <dgm:cxn modelId="{D36D747D-49A0-4827-919D-F97C8D947E12}" srcId="{3A2E5024-9993-47BE-9166-65A405300B88}" destId="{EC312396-FA0E-497F-9E15-369541882D82}" srcOrd="3" destOrd="0" parTransId="{471A79BD-2CD6-4365-B6E7-D3750C22209E}" sibTransId="{9F211E50-17F2-403E-9F95-0A2378F336D0}"/>
    <dgm:cxn modelId="{84129139-3D6E-443D-8453-5C4AA077D86F}" type="presParOf" srcId="{9A160884-D494-4A67-95D8-1151AEDC4250}" destId="{40B8E298-91B9-4179-B74F-414CEA7F151A}" srcOrd="0" destOrd="0" presId="urn:microsoft.com/office/officeart/2005/8/layout/vList5"/>
    <dgm:cxn modelId="{BFAC81BA-7E47-4AAB-8380-EE6095E579CE}" type="presParOf" srcId="{40B8E298-91B9-4179-B74F-414CEA7F151A}" destId="{E071484F-DC1F-4449-8A1F-5FCED9A47EF0}" srcOrd="0" destOrd="0" presId="urn:microsoft.com/office/officeart/2005/8/layout/vList5"/>
    <dgm:cxn modelId="{8780ED60-12C6-4386-9DB0-54DDC50715CE}" type="presParOf" srcId="{40B8E298-91B9-4179-B74F-414CEA7F151A}" destId="{CF2D4565-C613-4E50-90D0-5752B12DC945}" srcOrd="1" destOrd="0" presId="urn:microsoft.com/office/officeart/2005/8/layout/vList5"/>
    <dgm:cxn modelId="{1001DC6F-4939-4B5D-AE0B-03212368EA28}" type="presParOf" srcId="{9A160884-D494-4A67-95D8-1151AEDC4250}" destId="{6B3408AF-174A-4DCD-862F-A4CB662DCE39}" srcOrd="1" destOrd="0" presId="urn:microsoft.com/office/officeart/2005/8/layout/vList5"/>
    <dgm:cxn modelId="{F78E206F-A257-4656-B7A7-75B2ED112072}" type="presParOf" srcId="{9A160884-D494-4A67-95D8-1151AEDC4250}" destId="{8AB07A1A-DA9C-41E1-9288-5CFACDB4CE71}" srcOrd="2" destOrd="0" presId="urn:microsoft.com/office/officeart/2005/8/layout/vList5"/>
    <dgm:cxn modelId="{FBDBEC33-9EB1-4FC6-884E-27BC8687E627}" type="presParOf" srcId="{8AB07A1A-DA9C-41E1-9288-5CFACDB4CE71}" destId="{55E5CCF0-DF6E-4755-B617-CE045C4476C9}" srcOrd="0" destOrd="0" presId="urn:microsoft.com/office/officeart/2005/8/layout/vList5"/>
    <dgm:cxn modelId="{A3B86760-E206-43C4-97AE-7FFE07C0687F}" type="presParOf" srcId="{8AB07A1A-DA9C-41E1-9288-5CFACDB4CE71}" destId="{EA5D4821-AE1D-4D68-B13D-9AC27BB4D37E}" srcOrd="1" destOrd="0" presId="urn:microsoft.com/office/officeart/2005/8/layout/vList5"/>
    <dgm:cxn modelId="{F50CF50C-3E9E-42A7-950F-C91C62AD749D}" type="presParOf" srcId="{9A160884-D494-4A67-95D8-1151AEDC4250}" destId="{1EB416A5-0283-471B-846C-073BBA7B5496}" srcOrd="3" destOrd="0" presId="urn:microsoft.com/office/officeart/2005/8/layout/vList5"/>
    <dgm:cxn modelId="{EDD46D12-8FBD-44A3-944A-C1BB37853EE5}" type="presParOf" srcId="{9A160884-D494-4A67-95D8-1151AEDC4250}" destId="{325D57AA-F2C4-475A-8EC4-14FEDC573AF6}" srcOrd="4" destOrd="0" presId="urn:microsoft.com/office/officeart/2005/8/layout/vList5"/>
    <dgm:cxn modelId="{1701F841-2380-4FB5-B02F-4B23FBBCD28B}" type="presParOf" srcId="{325D57AA-F2C4-475A-8EC4-14FEDC573AF6}" destId="{9AA64E5D-F6D1-43F4-AFD5-F61A88D980F7}" srcOrd="0" destOrd="0" presId="urn:microsoft.com/office/officeart/2005/8/layout/vList5"/>
    <dgm:cxn modelId="{E2B2C28E-F6E1-46E3-B38E-0387BAFB538B}" type="presParOf" srcId="{9A160884-D494-4A67-95D8-1151AEDC4250}" destId="{57096857-B3AC-4CD3-9FBE-8FDF622D8B03}" srcOrd="5" destOrd="0" presId="urn:microsoft.com/office/officeart/2005/8/layout/vList5"/>
    <dgm:cxn modelId="{259CC20C-E4DF-4FC8-AA71-49231DEC4207}" type="presParOf" srcId="{9A160884-D494-4A67-95D8-1151AEDC4250}" destId="{32445538-C80E-410D-BFA8-DC599324EEE7}" srcOrd="6" destOrd="0" presId="urn:microsoft.com/office/officeart/2005/8/layout/vList5"/>
    <dgm:cxn modelId="{8AE89E67-3399-4240-93EA-140F11DC6F19}" type="presParOf" srcId="{32445538-C80E-410D-BFA8-DC599324EEE7}" destId="{A9A7B1CA-A108-4C26-BC11-029DB43CCD0E}"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2C4BD74-144E-46AD-953F-5196B649778B}" type="doc">
      <dgm:prSet loTypeId="urn:microsoft.com/office/officeart/2005/8/layout/default#2" loCatId="list" qsTypeId="urn:microsoft.com/office/officeart/2005/8/quickstyle/simple1" qsCatId="simple" csTypeId="urn:microsoft.com/office/officeart/2005/8/colors/accent1_2" csCatId="accent1" phldr="1"/>
      <dgm:spPr/>
      <dgm:t>
        <a:bodyPr/>
        <a:lstStyle/>
        <a:p>
          <a:endParaRPr lang="fr-FR"/>
        </a:p>
      </dgm:t>
    </dgm:pt>
    <dgm:pt modelId="{A41A5F44-535A-4F89-8E8C-8B2FED6FA9B6}">
      <dgm:prSet phldrT="[Texte]" custT="1"/>
      <dgm:spPr>
        <a:solidFill>
          <a:srgbClr val="00C08E"/>
        </a:solidFill>
      </dgm:spPr>
      <dgm:t>
        <a:bodyPr/>
        <a:lstStyle/>
        <a:p>
          <a:pPr>
            <a:buFont typeface="Wingdings" panose="05000000000000000000" pitchFamily="2" charset="2"/>
            <a:buChar char="q"/>
          </a:pPr>
          <a:r>
            <a:rPr lang="fr-FR" sz="1800" kern="1200" dirty="0"/>
            <a:t> 2 situations d’é</a:t>
          </a:r>
          <a:r>
            <a:rPr lang="fr-FR" sz="1600" kern="1200" dirty="0">
              <a:solidFill>
                <a:srgbClr val="FFFFFF"/>
              </a:solidFill>
              <a:latin typeface="Arial"/>
              <a:ea typeface="+mn-ea"/>
              <a:cs typeface="+mn-cs"/>
            </a:rPr>
            <a:t>valuations en CCF</a:t>
          </a:r>
        </a:p>
      </dgm:t>
    </dgm:pt>
    <dgm:pt modelId="{4CFE4FA2-3C76-4001-B7F6-614E3C13A6F5}" type="parTrans" cxnId="{9AA9B014-0892-4CAA-9218-D6B6F4AA7A69}">
      <dgm:prSet/>
      <dgm:spPr/>
      <dgm:t>
        <a:bodyPr/>
        <a:lstStyle/>
        <a:p>
          <a:endParaRPr lang="fr-FR"/>
        </a:p>
      </dgm:t>
    </dgm:pt>
    <dgm:pt modelId="{D6C10B43-D84F-46F2-A4EF-96E9B9857B58}" type="sibTrans" cxnId="{9AA9B014-0892-4CAA-9218-D6B6F4AA7A69}">
      <dgm:prSet/>
      <dgm:spPr/>
      <dgm:t>
        <a:bodyPr/>
        <a:lstStyle/>
        <a:p>
          <a:endParaRPr lang="fr-FR"/>
        </a:p>
      </dgm:t>
    </dgm:pt>
    <dgm:pt modelId="{E6C33062-D6A9-47CA-AF68-E1BB0B079866}">
      <dgm:prSet phldrT="[Texte]"/>
      <dgm:spPr/>
      <dgm:t>
        <a:bodyPr/>
        <a:lstStyle/>
        <a:p>
          <a:pPr>
            <a:buFontTx/>
            <a:buChar char="-"/>
          </a:pPr>
          <a:r>
            <a:rPr lang="fr-FR" dirty="0"/>
            <a:t>CCF2 : Suppression « approfondissement technique » au profit de «</a:t>
          </a:r>
          <a:r>
            <a:rPr lang="fr-FR" dirty="0">
              <a:solidFill>
                <a:schemeClr val="bg2"/>
              </a:solidFill>
            </a:rPr>
            <a:t> </a:t>
          </a:r>
          <a:r>
            <a:rPr lang="fr-FR" i="1" dirty="0">
              <a:solidFill>
                <a:schemeClr val="bg1"/>
              </a:solidFill>
            </a:rPr>
            <a:t>l’analyse de la valeur ajoutée apportée par la relation commerciale</a:t>
          </a:r>
          <a:r>
            <a:rPr lang="fr-FR" dirty="0">
              <a:solidFill>
                <a:schemeClr val="accent1">
                  <a:lumMod val="50000"/>
                  <a:lumOff val="50000"/>
                </a:schemeClr>
              </a:solidFill>
            </a:rPr>
            <a:t> </a:t>
          </a:r>
          <a:r>
            <a:rPr lang="fr-FR" dirty="0"/>
            <a:t>»</a:t>
          </a:r>
        </a:p>
      </dgm:t>
    </dgm:pt>
    <dgm:pt modelId="{596254ED-388D-4F4B-B431-CFE89070234D}" type="parTrans" cxnId="{B9080779-6310-48CB-A47B-A439AD5C653B}">
      <dgm:prSet/>
      <dgm:spPr/>
      <dgm:t>
        <a:bodyPr/>
        <a:lstStyle/>
        <a:p>
          <a:endParaRPr lang="fr-FR"/>
        </a:p>
      </dgm:t>
    </dgm:pt>
    <dgm:pt modelId="{AE2CDB70-693A-42AF-A3EE-A94481938D80}" type="sibTrans" cxnId="{B9080779-6310-48CB-A47B-A439AD5C653B}">
      <dgm:prSet/>
      <dgm:spPr/>
      <dgm:t>
        <a:bodyPr/>
        <a:lstStyle/>
        <a:p>
          <a:endParaRPr lang="fr-FR"/>
        </a:p>
      </dgm:t>
    </dgm:pt>
    <dgm:pt modelId="{B47973A0-6C38-4634-9546-372C127217EE}">
      <dgm:prSet phldrT="[Texte]"/>
      <dgm:spPr/>
      <dgm:t>
        <a:bodyPr/>
        <a:lstStyle/>
        <a:p>
          <a:r>
            <a:rPr lang="fr-FR" dirty="0">
              <a:solidFill>
                <a:schemeClr val="accent1">
                  <a:lumMod val="50000"/>
                  <a:lumOff val="50000"/>
                </a:schemeClr>
              </a:solidFill>
            </a:rPr>
            <a:t>Nouveauté dans l’évaluation  : </a:t>
          </a:r>
          <a:r>
            <a:rPr lang="fr-FR" dirty="0"/>
            <a:t>Rééquilibrage des coefficients entre </a:t>
          </a:r>
        </a:p>
        <a:p>
          <a:r>
            <a:rPr lang="fr-FR" dirty="0"/>
            <a:t>CCF1 et CCF2</a:t>
          </a:r>
          <a:br>
            <a:rPr lang="fr-FR" dirty="0"/>
          </a:br>
          <a:r>
            <a:rPr lang="fr-FR" dirty="0" err="1">
              <a:solidFill>
                <a:schemeClr val="accent1">
                  <a:lumMod val="50000"/>
                  <a:lumOff val="50000"/>
                </a:schemeClr>
              </a:solidFill>
            </a:rPr>
            <a:t>Coeff</a:t>
          </a:r>
          <a:r>
            <a:rPr lang="fr-FR" dirty="0">
              <a:solidFill>
                <a:schemeClr val="accent1">
                  <a:lumMod val="50000"/>
                  <a:lumOff val="50000"/>
                </a:schemeClr>
              </a:solidFill>
            </a:rPr>
            <a:t> 6</a:t>
          </a:r>
        </a:p>
      </dgm:t>
    </dgm:pt>
    <dgm:pt modelId="{C887DB98-AB1B-4E47-9CD7-3D30CBB03CCE}" type="parTrans" cxnId="{2F242C61-4474-42F8-8ABA-43B66AA931F6}">
      <dgm:prSet/>
      <dgm:spPr/>
      <dgm:t>
        <a:bodyPr/>
        <a:lstStyle/>
        <a:p>
          <a:endParaRPr lang="fr-FR"/>
        </a:p>
      </dgm:t>
    </dgm:pt>
    <dgm:pt modelId="{DD981BFC-BDB7-4472-AF50-3B7A25B8A12B}" type="sibTrans" cxnId="{2F242C61-4474-42F8-8ABA-43B66AA931F6}">
      <dgm:prSet/>
      <dgm:spPr/>
      <dgm:t>
        <a:bodyPr/>
        <a:lstStyle/>
        <a:p>
          <a:endParaRPr lang="fr-FR"/>
        </a:p>
      </dgm:t>
    </dgm:pt>
    <dgm:pt modelId="{1781DA0E-D697-4D39-AD27-7AAFA8C0F109}">
      <dgm:prSet phldrT="[Texte]" custT="1"/>
      <dgm:spPr>
        <a:solidFill>
          <a:srgbClr val="00C08E"/>
        </a:solidFill>
      </dgm:spPr>
      <dgm:t>
        <a:bodyPr/>
        <a:lstStyle/>
        <a:p>
          <a:pPr algn="ctr"/>
          <a:r>
            <a:rPr lang="fr-FR" sz="1600" b="1" dirty="0"/>
            <a:t>Commission d’évaluation : Professeur Eco-gestion, + Professeur SII</a:t>
          </a:r>
        </a:p>
      </dgm:t>
    </dgm:pt>
    <dgm:pt modelId="{D80B50BD-F786-4E07-BD7C-B7FD1CEBB919}" type="parTrans" cxnId="{2A20119A-ABC6-4083-BAEE-93768DCA1A2B}">
      <dgm:prSet/>
      <dgm:spPr/>
      <dgm:t>
        <a:bodyPr/>
        <a:lstStyle/>
        <a:p>
          <a:endParaRPr lang="fr-FR"/>
        </a:p>
      </dgm:t>
    </dgm:pt>
    <dgm:pt modelId="{BE6CE17A-1D82-4D58-855C-33D4001D6C50}" type="sibTrans" cxnId="{2A20119A-ABC6-4083-BAEE-93768DCA1A2B}">
      <dgm:prSet/>
      <dgm:spPr/>
      <dgm:t>
        <a:bodyPr/>
        <a:lstStyle/>
        <a:p>
          <a:endParaRPr lang="fr-FR"/>
        </a:p>
      </dgm:t>
    </dgm:pt>
    <dgm:pt modelId="{64842DE9-9C52-4552-AEE3-43AED42F4B6D}" type="pres">
      <dgm:prSet presAssocID="{A2C4BD74-144E-46AD-953F-5196B649778B}" presName="diagram" presStyleCnt="0">
        <dgm:presLayoutVars>
          <dgm:dir/>
          <dgm:resizeHandles val="exact"/>
        </dgm:presLayoutVars>
      </dgm:prSet>
      <dgm:spPr/>
      <dgm:t>
        <a:bodyPr/>
        <a:lstStyle/>
        <a:p>
          <a:endParaRPr lang="fr-FR"/>
        </a:p>
      </dgm:t>
    </dgm:pt>
    <dgm:pt modelId="{AF283E87-A4EE-4E34-A52F-606CDE12E0C5}" type="pres">
      <dgm:prSet presAssocID="{A41A5F44-535A-4F89-8E8C-8B2FED6FA9B6}" presName="node" presStyleLbl="node1" presStyleIdx="0" presStyleCnt="4" custScaleX="93958" custScaleY="83864" custLinFactNeighborX="-5003" custLinFactNeighborY="-2801">
        <dgm:presLayoutVars>
          <dgm:bulletEnabled val="1"/>
        </dgm:presLayoutVars>
      </dgm:prSet>
      <dgm:spPr/>
      <dgm:t>
        <a:bodyPr/>
        <a:lstStyle/>
        <a:p>
          <a:endParaRPr lang="fr-FR"/>
        </a:p>
      </dgm:t>
    </dgm:pt>
    <dgm:pt modelId="{C3D48FE2-5CD7-4AB7-AF69-043B37635E96}" type="pres">
      <dgm:prSet presAssocID="{D6C10B43-D84F-46F2-A4EF-96E9B9857B58}" presName="sibTrans" presStyleCnt="0"/>
      <dgm:spPr/>
    </dgm:pt>
    <dgm:pt modelId="{1FDCDC7F-1FF3-4847-9ED0-4F63B6DB4824}" type="pres">
      <dgm:prSet presAssocID="{1781DA0E-D697-4D39-AD27-7AAFA8C0F109}" presName="node" presStyleLbl="node1" presStyleIdx="1" presStyleCnt="4" custScaleX="90878" custScaleY="83864" custLinFactNeighborX="3021" custLinFactNeighborY="935">
        <dgm:presLayoutVars>
          <dgm:bulletEnabled val="1"/>
        </dgm:presLayoutVars>
      </dgm:prSet>
      <dgm:spPr/>
      <dgm:t>
        <a:bodyPr/>
        <a:lstStyle/>
        <a:p>
          <a:endParaRPr lang="fr-FR"/>
        </a:p>
      </dgm:t>
    </dgm:pt>
    <dgm:pt modelId="{AD99740B-D712-4D9A-8CCD-CE319B130914}" type="pres">
      <dgm:prSet presAssocID="{BE6CE17A-1D82-4D58-855C-33D4001D6C50}" presName="sibTrans" presStyleCnt="0"/>
      <dgm:spPr/>
    </dgm:pt>
    <dgm:pt modelId="{E15B5F97-A10B-4D36-A4BC-A5A51DB23057}" type="pres">
      <dgm:prSet presAssocID="{B47973A0-6C38-4634-9546-372C127217EE}" presName="node" presStyleLbl="node1" presStyleIdx="2" presStyleCnt="4">
        <dgm:presLayoutVars>
          <dgm:bulletEnabled val="1"/>
        </dgm:presLayoutVars>
      </dgm:prSet>
      <dgm:spPr/>
      <dgm:t>
        <a:bodyPr/>
        <a:lstStyle/>
        <a:p>
          <a:endParaRPr lang="fr-FR"/>
        </a:p>
      </dgm:t>
    </dgm:pt>
    <dgm:pt modelId="{719521A2-F5D5-462D-9D7E-092093DA5335}" type="pres">
      <dgm:prSet presAssocID="{DD981BFC-BDB7-4472-AF50-3B7A25B8A12B}" presName="sibTrans" presStyleCnt="0"/>
      <dgm:spPr/>
    </dgm:pt>
    <dgm:pt modelId="{4E0FB77E-2387-4E9F-B269-F7C2A5575D6B}" type="pres">
      <dgm:prSet presAssocID="{E6C33062-D6A9-47CA-AF68-E1BB0B079866}" presName="node" presStyleLbl="node1" presStyleIdx="3" presStyleCnt="4">
        <dgm:presLayoutVars>
          <dgm:bulletEnabled val="1"/>
        </dgm:presLayoutVars>
      </dgm:prSet>
      <dgm:spPr/>
      <dgm:t>
        <a:bodyPr/>
        <a:lstStyle/>
        <a:p>
          <a:endParaRPr lang="fr-FR"/>
        </a:p>
      </dgm:t>
    </dgm:pt>
  </dgm:ptLst>
  <dgm:cxnLst>
    <dgm:cxn modelId="{2F242C61-4474-42F8-8ABA-43B66AA931F6}" srcId="{A2C4BD74-144E-46AD-953F-5196B649778B}" destId="{B47973A0-6C38-4634-9546-372C127217EE}" srcOrd="2" destOrd="0" parTransId="{C887DB98-AB1B-4E47-9CD7-3D30CBB03CCE}" sibTransId="{DD981BFC-BDB7-4472-AF50-3B7A25B8A12B}"/>
    <dgm:cxn modelId="{9AA9B014-0892-4CAA-9218-D6B6F4AA7A69}" srcId="{A2C4BD74-144E-46AD-953F-5196B649778B}" destId="{A41A5F44-535A-4F89-8E8C-8B2FED6FA9B6}" srcOrd="0" destOrd="0" parTransId="{4CFE4FA2-3C76-4001-B7F6-614E3C13A6F5}" sibTransId="{D6C10B43-D84F-46F2-A4EF-96E9B9857B58}"/>
    <dgm:cxn modelId="{CF989A58-CFFC-4DFD-B6BD-CE0A9045CEF7}" type="presOf" srcId="{B47973A0-6C38-4634-9546-372C127217EE}" destId="{E15B5F97-A10B-4D36-A4BC-A5A51DB23057}" srcOrd="0" destOrd="0" presId="urn:microsoft.com/office/officeart/2005/8/layout/default#2"/>
    <dgm:cxn modelId="{B9080779-6310-48CB-A47B-A439AD5C653B}" srcId="{A2C4BD74-144E-46AD-953F-5196B649778B}" destId="{E6C33062-D6A9-47CA-AF68-E1BB0B079866}" srcOrd="3" destOrd="0" parTransId="{596254ED-388D-4F4B-B431-CFE89070234D}" sibTransId="{AE2CDB70-693A-42AF-A3EE-A94481938D80}"/>
    <dgm:cxn modelId="{85463805-AE62-4DA2-B3AE-B02C26D75FA6}" type="presOf" srcId="{A2C4BD74-144E-46AD-953F-5196B649778B}" destId="{64842DE9-9C52-4552-AEE3-43AED42F4B6D}" srcOrd="0" destOrd="0" presId="urn:microsoft.com/office/officeart/2005/8/layout/default#2"/>
    <dgm:cxn modelId="{4AAD342E-CD30-4C5A-B07A-4D6BB4CC7C35}" type="presOf" srcId="{E6C33062-D6A9-47CA-AF68-E1BB0B079866}" destId="{4E0FB77E-2387-4E9F-B269-F7C2A5575D6B}" srcOrd="0" destOrd="0" presId="urn:microsoft.com/office/officeart/2005/8/layout/default#2"/>
    <dgm:cxn modelId="{BE2895AD-83FB-4054-9A16-9F9B255B7992}" type="presOf" srcId="{1781DA0E-D697-4D39-AD27-7AAFA8C0F109}" destId="{1FDCDC7F-1FF3-4847-9ED0-4F63B6DB4824}" srcOrd="0" destOrd="0" presId="urn:microsoft.com/office/officeart/2005/8/layout/default#2"/>
    <dgm:cxn modelId="{2A20119A-ABC6-4083-BAEE-93768DCA1A2B}" srcId="{A2C4BD74-144E-46AD-953F-5196B649778B}" destId="{1781DA0E-D697-4D39-AD27-7AAFA8C0F109}" srcOrd="1" destOrd="0" parTransId="{D80B50BD-F786-4E07-BD7C-B7FD1CEBB919}" sibTransId="{BE6CE17A-1D82-4D58-855C-33D4001D6C50}"/>
    <dgm:cxn modelId="{69F1F8A1-C779-4821-B6FE-17A75F69808B}" type="presOf" srcId="{A41A5F44-535A-4F89-8E8C-8B2FED6FA9B6}" destId="{AF283E87-A4EE-4E34-A52F-606CDE12E0C5}" srcOrd="0" destOrd="0" presId="urn:microsoft.com/office/officeart/2005/8/layout/default#2"/>
    <dgm:cxn modelId="{32C323A9-2283-499C-80F3-146B16A0D4BE}" type="presParOf" srcId="{64842DE9-9C52-4552-AEE3-43AED42F4B6D}" destId="{AF283E87-A4EE-4E34-A52F-606CDE12E0C5}" srcOrd="0" destOrd="0" presId="urn:microsoft.com/office/officeart/2005/8/layout/default#2"/>
    <dgm:cxn modelId="{3BBAF32E-163D-404C-B613-8AC87881BFD9}" type="presParOf" srcId="{64842DE9-9C52-4552-AEE3-43AED42F4B6D}" destId="{C3D48FE2-5CD7-4AB7-AF69-043B37635E96}" srcOrd="1" destOrd="0" presId="urn:microsoft.com/office/officeart/2005/8/layout/default#2"/>
    <dgm:cxn modelId="{34467A44-205A-4619-B1D9-812724B3A7C6}" type="presParOf" srcId="{64842DE9-9C52-4552-AEE3-43AED42F4B6D}" destId="{1FDCDC7F-1FF3-4847-9ED0-4F63B6DB4824}" srcOrd="2" destOrd="0" presId="urn:microsoft.com/office/officeart/2005/8/layout/default#2"/>
    <dgm:cxn modelId="{1BD9DD10-3C9E-4DAE-8A2F-53C409CCBC64}" type="presParOf" srcId="{64842DE9-9C52-4552-AEE3-43AED42F4B6D}" destId="{AD99740B-D712-4D9A-8CCD-CE319B130914}" srcOrd="3" destOrd="0" presId="urn:microsoft.com/office/officeart/2005/8/layout/default#2"/>
    <dgm:cxn modelId="{83C8DBBA-446A-4B9F-8090-4859E5EA7103}" type="presParOf" srcId="{64842DE9-9C52-4552-AEE3-43AED42F4B6D}" destId="{E15B5F97-A10B-4D36-A4BC-A5A51DB23057}" srcOrd="4" destOrd="0" presId="urn:microsoft.com/office/officeart/2005/8/layout/default#2"/>
    <dgm:cxn modelId="{2A3AE321-6842-4FB3-83B4-8B2432307168}" type="presParOf" srcId="{64842DE9-9C52-4552-AEE3-43AED42F4B6D}" destId="{719521A2-F5D5-462D-9D7E-092093DA5335}" srcOrd="5" destOrd="0" presId="urn:microsoft.com/office/officeart/2005/8/layout/default#2"/>
    <dgm:cxn modelId="{C2238B24-70FD-490C-B9C7-A5CDFC4087C5}" type="presParOf" srcId="{64842DE9-9C52-4552-AEE3-43AED42F4B6D}" destId="{4E0FB77E-2387-4E9F-B269-F7C2A5575D6B}" srcOrd="6" destOrd="0" presId="urn:microsoft.com/office/officeart/2005/8/layout/defaul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5ECA785-6867-4AB9-A93A-87070EE38C09}" type="doc">
      <dgm:prSet loTypeId="urn:microsoft.com/office/officeart/2005/8/layout/gear1" loCatId="cycle" qsTypeId="urn:microsoft.com/office/officeart/2005/8/quickstyle/simple1" qsCatId="simple" csTypeId="urn:microsoft.com/office/officeart/2005/8/colors/accent1_2" csCatId="accent1" phldr="1"/>
      <dgm:spPr/>
    </dgm:pt>
    <dgm:pt modelId="{F6076C33-26D1-4530-BC5D-C1FCC89260BD}">
      <dgm:prSet phldrT="[Texte]"/>
      <dgm:spPr/>
      <dgm:t>
        <a:bodyPr/>
        <a:lstStyle/>
        <a:p>
          <a:r>
            <a:rPr lang="fr-FR" dirty="0"/>
            <a:t>2 épreuves professionnelles</a:t>
          </a:r>
        </a:p>
        <a:p>
          <a:r>
            <a:rPr lang="fr-FR" dirty="0"/>
            <a:t>48 % </a:t>
          </a:r>
        </a:p>
      </dgm:t>
    </dgm:pt>
    <dgm:pt modelId="{E19C1087-0BB8-4F79-8960-91FCE68E08DF}" type="parTrans" cxnId="{57DF6DEA-3E50-47A6-9AA4-10ABA9A6C7D3}">
      <dgm:prSet/>
      <dgm:spPr/>
      <dgm:t>
        <a:bodyPr/>
        <a:lstStyle/>
        <a:p>
          <a:endParaRPr lang="fr-FR"/>
        </a:p>
      </dgm:t>
    </dgm:pt>
    <dgm:pt modelId="{59BE48A4-393D-4BD8-8042-EA90C42748D1}" type="sibTrans" cxnId="{57DF6DEA-3E50-47A6-9AA4-10ABA9A6C7D3}">
      <dgm:prSet/>
      <dgm:spPr/>
      <dgm:t>
        <a:bodyPr/>
        <a:lstStyle/>
        <a:p>
          <a:endParaRPr lang="fr-FR"/>
        </a:p>
      </dgm:t>
    </dgm:pt>
    <dgm:pt modelId="{D742D1CC-F4AD-4475-93DA-07C7321003AB}">
      <dgm:prSet phldrT="[Texte]"/>
      <dgm:spPr/>
      <dgm:t>
        <a:bodyPr/>
        <a:lstStyle/>
        <a:p>
          <a:r>
            <a:rPr lang="fr-FR" dirty="0"/>
            <a:t>Des missions de prospection et/ou de fidélisation</a:t>
          </a:r>
        </a:p>
      </dgm:t>
    </dgm:pt>
    <dgm:pt modelId="{54594BEE-3DD1-4DE1-BEF7-FF52D8228D34}" type="parTrans" cxnId="{36FFB4E3-A654-4D4D-BE62-4DE7CE380201}">
      <dgm:prSet/>
      <dgm:spPr/>
      <dgm:t>
        <a:bodyPr/>
        <a:lstStyle/>
        <a:p>
          <a:endParaRPr lang="fr-FR"/>
        </a:p>
      </dgm:t>
    </dgm:pt>
    <dgm:pt modelId="{259CCC52-17FF-4586-A5D8-C141CFA7FF29}" type="sibTrans" cxnId="{36FFB4E3-A654-4D4D-BE62-4DE7CE380201}">
      <dgm:prSet/>
      <dgm:spPr/>
      <dgm:t>
        <a:bodyPr/>
        <a:lstStyle/>
        <a:p>
          <a:endParaRPr lang="fr-FR"/>
        </a:p>
      </dgm:t>
    </dgm:pt>
    <dgm:pt modelId="{FB8F9AB2-273E-4FC5-BDC1-D3303A7C05CD}">
      <dgm:prSet phldrT="[Texte]" custT="1"/>
      <dgm:spPr/>
      <dgm:t>
        <a:bodyPr/>
        <a:lstStyle/>
        <a:p>
          <a:r>
            <a:rPr lang="fr-FR" sz="800" dirty="0"/>
            <a:t>Une immersion en milieu professionnel technico-commercial</a:t>
          </a:r>
        </a:p>
      </dgm:t>
    </dgm:pt>
    <dgm:pt modelId="{29ED22A4-E3EA-4046-9841-546DF7C1E5A6}" type="parTrans" cxnId="{EE43A970-4703-4880-A64C-B554C13B683C}">
      <dgm:prSet/>
      <dgm:spPr/>
      <dgm:t>
        <a:bodyPr/>
        <a:lstStyle/>
        <a:p>
          <a:endParaRPr lang="fr-FR"/>
        </a:p>
      </dgm:t>
    </dgm:pt>
    <dgm:pt modelId="{6BBD0938-739C-454A-B594-9128C14A25C7}" type="sibTrans" cxnId="{EE43A970-4703-4880-A64C-B554C13B683C}">
      <dgm:prSet/>
      <dgm:spPr/>
      <dgm:t>
        <a:bodyPr/>
        <a:lstStyle/>
        <a:p>
          <a:endParaRPr lang="fr-FR"/>
        </a:p>
      </dgm:t>
    </dgm:pt>
    <dgm:pt modelId="{0391EF64-7120-44D3-A500-269328EA85EC}" type="pres">
      <dgm:prSet presAssocID="{85ECA785-6867-4AB9-A93A-87070EE38C09}" presName="composite" presStyleCnt="0">
        <dgm:presLayoutVars>
          <dgm:chMax val="3"/>
          <dgm:animLvl val="lvl"/>
          <dgm:resizeHandles val="exact"/>
        </dgm:presLayoutVars>
      </dgm:prSet>
      <dgm:spPr/>
    </dgm:pt>
    <dgm:pt modelId="{3342099C-1DBD-4E14-8A83-0A07A02609A0}" type="pres">
      <dgm:prSet presAssocID="{F6076C33-26D1-4530-BC5D-C1FCC89260BD}" presName="gear1" presStyleLbl="node1" presStyleIdx="0" presStyleCnt="3" custScaleX="71221" custScaleY="71221" custLinFactNeighborX="-4059" custLinFactNeighborY="-3626">
        <dgm:presLayoutVars>
          <dgm:chMax val="1"/>
          <dgm:bulletEnabled val="1"/>
        </dgm:presLayoutVars>
      </dgm:prSet>
      <dgm:spPr/>
      <dgm:t>
        <a:bodyPr/>
        <a:lstStyle/>
        <a:p>
          <a:endParaRPr lang="fr-FR"/>
        </a:p>
      </dgm:t>
    </dgm:pt>
    <dgm:pt modelId="{C88EEB12-48E2-4401-B6A2-154CDD8BF5C4}" type="pres">
      <dgm:prSet presAssocID="{F6076C33-26D1-4530-BC5D-C1FCC89260BD}" presName="gear1srcNode" presStyleLbl="node1" presStyleIdx="0" presStyleCnt="3"/>
      <dgm:spPr/>
      <dgm:t>
        <a:bodyPr/>
        <a:lstStyle/>
        <a:p>
          <a:endParaRPr lang="fr-FR"/>
        </a:p>
      </dgm:t>
    </dgm:pt>
    <dgm:pt modelId="{A9D4002C-87D1-4E22-AD71-E734B131546B}" type="pres">
      <dgm:prSet presAssocID="{F6076C33-26D1-4530-BC5D-C1FCC89260BD}" presName="gear1dstNode" presStyleLbl="node1" presStyleIdx="0" presStyleCnt="3"/>
      <dgm:spPr/>
      <dgm:t>
        <a:bodyPr/>
        <a:lstStyle/>
        <a:p>
          <a:endParaRPr lang="fr-FR"/>
        </a:p>
      </dgm:t>
    </dgm:pt>
    <dgm:pt modelId="{2CC6A345-6BFD-44E1-8ACA-EABE9AA470B9}" type="pres">
      <dgm:prSet presAssocID="{D742D1CC-F4AD-4475-93DA-07C7321003AB}" presName="gear2" presStyleLbl="node1" presStyleIdx="1" presStyleCnt="3" custLinFactNeighborX="-8627" custLinFactNeighborY="28691">
        <dgm:presLayoutVars>
          <dgm:chMax val="1"/>
          <dgm:bulletEnabled val="1"/>
        </dgm:presLayoutVars>
      </dgm:prSet>
      <dgm:spPr/>
      <dgm:t>
        <a:bodyPr/>
        <a:lstStyle/>
        <a:p>
          <a:endParaRPr lang="fr-FR"/>
        </a:p>
      </dgm:t>
    </dgm:pt>
    <dgm:pt modelId="{51A2A4C6-7C3B-4DCA-8482-3D725C94C47F}" type="pres">
      <dgm:prSet presAssocID="{D742D1CC-F4AD-4475-93DA-07C7321003AB}" presName="gear2srcNode" presStyleLbl="node1" presStyleIdx="1" presStyleCnt="3"/>
      <dgm:spPr/>
      <dgm:t>
        <a:bodyPr/>
        <a:lstStyle/>
        <a:p>
          <a:endParaRPr lang="fr-FR"/>
        </a:p>
      </dgm:t>
    </dgm:pt>
    <dgm:pt modelId="{3BD3259C-136B-4200-9B4D-193F5A1764AB}" type="pres">
      <dgm:prSet presAssocID="{D742D1CC-F4AD-4475-93DA-07C7321003AB}" presName="gear2dstNode" presStyleLbl="node1" presStyleIdx="1" presStyleCnt="3"/>
      <dgm:spPr/>
      <dgm:t>
        <a:bodyPr/>
        <a:lstStyle/>
        <a:p>
          <a:endParaRPr lang="fr-FR"/>
        </a:p>
      </dgm:t>
    </dgm:pt>
    <dgm:pt modelId="{69EC084D-08B1-4CE0-99B9-D357F76D5C2B}" type="pres">
      <dgm:prSet presAssocID="{FB8F9AB2-273E-4FC5-BDC1-D3303A7C05CD}" presName="gear3" presStyleLbl="node1" presStyleIdx="2" presStyleCnt="3" custScaleX="140125" custScaleY="140127" custLinFactNeighborX="6960" custLinFactNeighborY="-13969"/>
      <dgm:spPr/>
      <dgm:t>
        <a:bodyPr/>
        <a:lstStyle/>
        <a:p>
          <a:endParaRPr lang="fr-FR"/>
        </a:p>
      </dgm:t>
    </dgm:pt>
    <dgm:pt modelId="{F372F898-41C8-498C-A3EA-3DD80F4142BB}" type="pres">
      <dgm:prSet presAssocID="{FB8F9AB2-273E-4FC5-BDC1-D3303A7C05CD}" presName="gear3tx" presStyleLbl="node1" presStyleIdx="2" presStyleCnt="3">
        <dgm:presLayoutVars>
          <dgm:chMax val="1"/>
          <dgm:bulletEnabled val="1"/>
        </dgm:presLayoutVars>
      </dgm:prSet>
      <dgm:spPr/>
      <dgm:t>
        <a:bodyPr/>
        <a:lstStyle/>
        <a:p>
          <a:endParaRPr lang="fr-FR"/>
        </a:p>
      </dgm:t>
    </dgm:pt>
    <dgm:pt modelId="{705ADC9D-9F99-4B4A-815F-501F5E90256D}" type="pres">
      <dgm:prSet presAssocID="{FB8F9AB2-273E-4FC5-BDC1-D3303A7C05CD}" presName="gear3srcNode" presStyleLbl="node1" presStyleIdx="2" presStyleCnt="3"/>
      <dgm:spPr/>
      <dgm:t>
        <a:bodyPr/>
        <a:lstStyle/>
        <a:p>
          <a:endParaRPr lang="fr-FR"/>
        </a:p>
      </dgm:t>
    </dgm:pt>
    <dgm:pt modelId="{951626D1-4F66-485B-8392-6E70E150F071}" type="pres">
      <dgm:prSet presAssocID="{FB8F9AB2-273E-4FC5-BDC1-D3303A7C05CD}" presName="gear3dstNode" presStyleLbl="node1" presStyleIdx="2" presStyleCnt="3"/>
      <dgm:spPr/>
      <dgm:t>
        <a:bodyPr/>
        <a:lstStyle/>
        <a:p>
          <a:endParaRPr lang="fr-FR"/>
        </a:p>
      </dgm:t>
    </dgm:pt>
    <dgm:pt modelId="{34F95BE4-475C-42E6-AF6E-42064BBF762C}" type="pres">
      <dgm:prSet presAssocID="{59BE48A4-393D-4BD8-8042-EA90C42748D1}" presName="connector1" presStyleLbl="sibTrans2D1" presStyleIdx="0" presStyleCnt="3" custScaleX="71335" custScaleY="71335" custLinFactNeighborX="1983" custLinFactNeighborY="-2901"/>
      <dgm:spPr/>
      <dgm:t>
        <a:bodyPr/>
        <a:lstStyle/>
        <a:p>
          <a:endParaRPr lang="fr-FR"/>
        </a:p>
      </dgm:t>
    </dgm:pt>
    <dgm:pt modelId="{C15EE514-56EB-4E30-9D50-1D3AE8ECA2BD}" type="pres">
      <dgm:prSet presAssocID="{259CCC52-17FF-4586-A5D8-C141CFA7FF29}" presName="connector2" presStyleLbl="sibTrans2D1" presStyleIdx="1" presStyleCnt="3" custLinFactNeighborX="-12687" custLinFactNeighborY="25684"/>
      <dgm:spPr/>
      <dgm:t>
        <a:bodyPr/>
        <a:lstStyle/>
        <a:p>
          <a:endParaRPr lang="fr-FR"/>
        </a:p>
      </dgm:t>
    </dgm:pt>
    <dgm:pt modelId="{111B0D79-9BD6-4179-9F17-F1354E98440B}" type="pres">
      <dgm:prSet presAssocID="{6BBD0938-739C-454A-B594-9128C14A25C7}" presName="connector3" presStyleLbl="sibTrans2D1" presStyleIdx="2" presStyleCnt="3" custScaleX="127484" custScaleY="127484" custLinFactNeighborX="-293" custLinFactNeighborY="732"/>
      <dgm:spPr/>
      <dgm:t>
        <a:bodyPr/>
        <a:lstStyle/>
        <a:p>
          <a:endParaRPr lang="fr-FR"/>
        </a:p>
      </dgm:t>
    </dgm:pt>
  </dgm:ptLst>
  <dgm:cxnLst>
    <dgm:cxn modelId="{18AF922D-AA07-49B8-A80F-DE991A0E490A}" type="presOf" srcId="{85ECA785-6867-4AB9-A93A-87070EE38C09}" destId="{0391EF64-7120-44D3-A500-269328EA85EC}" srcOrd="0" destOrd="0" presId="urn:microsoft.com/office/officeart/2005/8/layout/gear1"/>
    <dgm:cxn modelId="{4D6ADFD4-9530-44CA-9B2A-2CACB156442C}" type="presOf" srcId="{F6076C33-26D1-4530-BC5D-C1FCC89260BD}" destId="{C88EEB12-48E2-4401-B6A2-154CDD8BF5C4}" srcOrd="1" destOrd="0" presId="urn:microsoft.com/office/officeart/2005/8/layout/gear1"/>
    <dgm:cxn modelId="{90348E4A-3A8C-4C49-9474-4494F9C71628}" type="presOf" srcId="{FB8F9AB2-273E-4FC5-BDC1-D3303A7C05CD}" destId="{69EC084D-08B1-4CE0-99B9-D357F76D5C2B}" srcOrd="0" destOrd="0" presId="urn:microsoft.com/office/officeart/2005/8/layout/gear1"/>
    <dgm:cxn modelId="{D7CC135D-7802-430F-87CB-612DF6CDCC56}" type="presOf" srcId="{59BE48A4-393D-4BD8-8042-EA90C42748D1}" destId="{34F95BE4-475C-42E6-AF6E-42064BBF762C}" srcOrd="0" destOrd="0" presId="urn:microsoft.com/office/officeart/2005/8/layout/gear1"/>
    <dgm:cxn modelId="{9059442B-FAF6-4060-968F-002603189CE9}" type="presOf" srcId="{6BBD0938-739C-454A-B594-9128C14A25C7}" destId="{111B0D79-9BD6-4179-9F17-F1354E98440B}" srcOrd="0" destOrd="0" presId="urn:microsoft.com/office/officeart/2005/8/layout/gear1"/>
    <dgm:cxn modelId="{49FDB64F-E3EF-43A6-9BB4-59E590BF012D}" type="presOf" srcId="{FB8F9AB2-273E-4FC5-BDC1-D3303A7C05CD}" destId="{F372F898-41C8-498C-A3EA-3DD80F4142BB}" srcOrd="1" destOrd="0" presId="urn:microsoft.com/office/officeart/2005/8/layout/gear1"/>
    <dgm:cxn modelId="{DF84A2B5-E282-460B-9D14-9A8D698C00C6}" type="presOf" srcId="{F6076C33-26D1-4530-BC5D-C1FCC89260BD}" destId="{3342099C-1DBD-4E14-8A83-0A07A02609A0}" srcOrd="0" destOrd="0" presId="urn:microsoft.com/office/officeart/2005/8/layout/gear1"/>
    <dgm:cxn modelId="{CACF7F21-C2E8-4080-8DBA-0CE65CBB802E}" type="presOf" srcId="{FB8F9AB2-273E-4FC5-BDC1-D3303A7C05CD}" destId="{951626D1-4F66-485B-8392-6E70E150F071}" srcOrd="3" destOrd="0" presId="urn:microsoft.com/office/officeart/2005/8/layout/gear1"/>
    <dgm:cxn modelId="{36FFB4E3-A654-4D4D-BE62-4DE7CE380201}" srcId="{85ECA785-6867-4AB9-A93A-87070EE38C09}" destId="{D742D1CC-F4AD-4475-93DA-07C7321003AB}" srcOrd="1" destOrd="0" parTransId="{54594BEE-3DD1-4DE1-BEF7-FF52D8228D34}" sibTransId="{259CCC52-17FF-4586-A5D8-C141CFA7FF29}"/>
    <dgm:cxn modelId="{EE43A970-4703-4880-A64C-B554C13B683C}" srcId="{85ECA785-6867-4AB9-A93A-87070EE38C09}" destId="{FB8F9AB2-273E-4FC5-BDC1-D3303A7C05CD}" srcOrd="2" destOrd="0" parTransId="{29ED22A4-E3EA-4046-9841-546DF7C1E5A6}" sibTransId="{6BBD0938-739C-454A-B594-9128C14A25C7}"/>
    <dgm:cxn modelId="{ED949E3F-A126-444B-8DDB-38BD83A2D13F}" type="presOf" srcId="{D742D1CC-F4AD-4475-93DA-07C7321003AB}" destId="{2CC6A345-6BFD-44E1-8ACA-EABE9AA470B9}" srcOrd="0" destOrd="0" presId="urn:microsoft.com/office/officeart/2005/8/layout/gear1"/>
    <dgm:cxn modelId="{3A73D4D1-15E1-45B1-9A0E-2DFE61139BD8}" type="presOf" srcId="{F6076C33-26D1-4530-BC5D-C1FCC89260BD}" destId="{A9D4002C-87D1-4E22-AD71-E734B131546B}" srcOrd="2" destOrd="0" presId="urn:microsoft.com/office/officeart/2005/8/layout/gear1"/>
    <dgm:cxn modelId="{DC6AAF06-EB4F-45B9-84A4-02E2287DDAEF}" type="presOf" srcId="{FB8F9AB2-273E-4FC5-BDC1-D3303A7C05CD}" destId="{705ADC9D-9F99-4B4A-815F-501F5E90256D}" srcOrd="2" destOrd="0" presId="urn:microsoft.com/office/officeart/2005/8/layout/gear1"/>
    <dgm:cxn modelId="{57DF6DEA-3E50-47A6-9AA4-10ABA9A6C7D3}" srcId="{85ECA785-6867-4AB9-A93A-87070EE38C09}" destId="{F6076C33-26D1-4530-BC5D-C1FCC89260BD}" srcOrd="0" destOrd="0" parTransId="{E19C1087-0BB8-4F79-8960-91FCE68E08DF}" sibTransId="{59BE48A4-393D-4BD8-8042-EA90C42748D1}"/>
    <dgm:cxn modelId="{4D00B16C-CC90-40C3-870A-51C6FFC4FD7C}" type="presOf" srcId="{D742D1CC-F4AD-4475-93DA-07C7321003AB}" destId="{51A2A4C6-7C3B-4DCA-8482-3D725C94C47F}" srcOrd="1" destOrd="0" presId="urn:microsoft.com/office/officeart/2005/8/layout/gear1"/>
    <dgm:cxn modelId="{9203E469-11C0-4F45-95B4-B48DE46BE90C}" type="presOf" srcId="{259CCC52-17FF-4586-A5D8-C141CFA7FF29}" destId="{C15EE514-56EB-4E30-9D50-1D3AE8ECA2BD}" srcOrd="0" destOrd="0" presId="urn:microsoft.com/office/officeart/2005/8/layout/gear1"/>
    <dgm:cxn modelId="{26104954-C79C-4ED0-9EEC-C65674F7F677}" type="presOf" srcId="{D742D1CC-F4AD-4475-93DA-07C7321003AB}" destId="{3BD3259C-136B-4200-9B4D-193F5A1764AB}" srcOrd="2" destOrd="0" presId="urn:microsoft.com/office/officeart/2005/8/layout/gear1"/>
    <dgm:cxn modelId="{E4CFDDB7-1A58-4EE0-8C59-7671F14A3CDF}" type="presParOf" srcId="{0391EF64-7120-44D3-A500-269328EA85EC}" destId="{3342099C-1DBD-4E14-8A83-0A07A02609A0}" srcOrd="0" destOrd="0" presId="urn:microsoft.com/office/officeart/2005/8/layout/gear1"/>
    <dgm:cxn modelId="{28D67E55-AB20-49EE-B1C7-045D6A70A877}" type="presParOf" srcId="{0391EF64-7120-44D3-A500-269328EA85EC}" destId="{C88EEB12-48E2-4401-B6A2-154CDD8BF5C4}" srcOrd="1" destOrd="0" presId="urn:microsoft.com/office/officeart/2005/8/layout/gear1"/>
    <dgm:cxn modelId="{6F8AED1E-E42B-4CB4-B456-C650AC1D6660}" type="presParOf" srcId="{0391EF64-7120-44D3-A500-269328EA85EC}" destId="{A9D4002C-87D1-4E22-AD71-E734B131546B}" srcOrd="2" destOrd="0" presId="urn:microsoft.com/office/officeart/2005/8/layout/gear1"/>
    <dgm:cxn modelId="{3BC229DF-B21B-4963-B1B9-37AD7372BAD6}" type="presParOf" srcId="{0391EF64-7120-44D3-A500-269328EA85EC}" destId="{2CC6A345-6BFD-44E1-8ACA-EABE9AA470B9}" srcOrd="3" destOrd="0" presId="urn:microsoft.com/office/officeart/2005/8/layout/gear1"/>
    <dgm:cxn modelId="{D3908D5E-D24F-4484-9AA2-8193C17A0EC0}" type="presParOf" srcId="{0391EF64-7120-44D3-A500-269328EA85EC}" destId="{51A2A4C6-7C3B-4DCA-8482-3D725C94C47F}" srcOrd="4" destOrd="0" presId="urn:microsoft.com/office/officeart/2005/8/layout/gear1"/>
    <dgm:cxn modelId="{94907905-E038-4422-9B56-88B18A585503}" type="presParOf" srcId="{0391EF64-7120-44D3-A500-269328EA85EC}" destId="{3BD3259C-136B-4200-9B4D-193F5A1764AB}" srcOrd="5" destOrd="0" presId="urn:microsoft.com/office/officeart/2005/8/layout/gear1"/>
    <dgm:cxn modelId="{85AB2C3C-E477-4DA2-9967-D761A426209F}" type="presParOf" srcId="{0391EF64-7120-44D3-A500-269328EA85EC}" destId="{69EC084D-08B1-4CE0-99B9-D357F76D5C2B}" srcOrd="6" destOrd="0" presId="urn:microsoft.com/office/officeart/2005/8/layout/gear1"/>
    <dgm:cxn modelId="{F807CD57-A21D-43E5-8087-84DB02C4C4CB}" type="presParOf" srcId="{0391EF64-7120-44D3-A500-269328EA85EC}" destId="{F372F898-41C8-498C-A3EA-3DD80F4142BB}" srcOrd="7" destOrd="0" presId="urn:microsoft.com/office/officeart/2005/8/layout/gear1"/>
    <dgm:cxn modelId="{C56E36B8-B88D-4E57-9F10-DC393E3CA8A1}" type="presParOf" srcId="{0391EF64-7120-44D3-A500-269328EA85EC}" destId="{705ADC9D-9F99-4B4A-815F-501F5E90256D}" srcOrd="8" destOrd="0" presId="urn:microsoft.com/office/officeart/2005/8/layout/gear1"/>
    <dgm:cxn modelId="{520EA298-46ED-4138-8363-161B588EC89F}" type="presParOf" srcId="{0391EF64-7120-44D3-A500-269328EA85EC}" destId="{951626D1-4F66-485B-8392-6E70E150F071}" srcOrd="9" destOrd="0" presId="urn:microsoft.com/office/officeart/2005/8/layout/gear1"/>
    <dgm:cxn modelId="{EA9488FF-F735-4F9B-A367-064EC4C085D7}" type="presParOf" srcId="{0391EF64-7120-44D3-A500-269328EA85EC}" destId="{34F95BE4-475C-42E6-AF6E-42064BBF762C}" srcOrd="10" destOrd="0" presId="urn:microsoft.com/office/officeart/2005/8/layout/gear1"/>
    <dgm:cxn modelId="{F49167F4-F16D-431E-AFAD-F0062408D86D}" type="presParOf" srcId="{0391EF64-7120-44D3-A500-269328EA85EC}" destId="{C15EE514-56EB-4E30-9D50-1D3AE8ECA2BD}" srcOrd="11" destOrd="0" presId="urn:microsoft.com/office/officeart/2005/8/layout/gear1"/>
    <dgm:cxn modelId="{CB79625E-4BF0-4064-9C21-DB2FAB54372E}" type="presParOf" srcId="{0391EF64-7120-44D3-A500-269328EA85EC}" destId="{111B0D79-9BD6-4179-9F17-F1354E98440B}"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926F0D1-A293-4DF5-80B4-C4D23FEA3BBF}"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36E43C61-8E78-4CBA-B4F3-7F91DB186A87}">
      <dgm:prSet phldrT="[Texte]"/>
      <dgm:spPr/>
      <dgm:t>
        <a:bodyPr/>
        <a:lstStyle/>
        <a:p>
          <a:r>
            <a:rPr lang="fr-FR" dirty="0"/>
            <a:t>Une situation qui nécessite une PREPARATION</a:t>
          </a:r>
        </a:p>
      </dgm:t>
    </dgm:pt>
    <dgm:pt modelId="{A35DBCF4-65CE-4C17-AD9F-3FBEF1CF09BB}" type="parTrans" cxnId="{C72B9412-8D11-4E37-8154-628BA7938BA2}">
      <dgm:prSet/>
      <dgm:spPr/>
      <dgm:t>
        <a:bodyPr/>
        <a:lstStyle/>
        <a:p>
          <a:endParaRPr lang="fr-FR"/>
        </a:p>
      </dgm:t>
    </dgm:pt>
    <dgm:pt modelId="{EDE36670-5F67-488C-BEC2-54DCBD0220AD}" type="sibTrans" cxnId="{C72B9412-8D11-4E37-8154-628BA7938BA2}">
      <dgm:prSet/>
      <dgm:spPr/>
      <dgm:t>
        <a:bodyPr/>
        <a:lstStyle/>
        <a:p>
          <a:endParaRPr lang="fr-FR"/>
        </a:p>
      </dgm:t>
    </dgm:pt>
    <dgm:pt modelId="{9B794DA3-FBB1-4825-A354-D7C670718D28}">
      <dgm:prSet phldrT="[Texte]"/>
      <dgm:spPr/>
      <dgm:t>
        <a:bodyPr/>
        <a:lstStyle/>
        <a:p>
          <a:r>
            <a:rPr lang="fr-FR" dirty="0"/>
            <a:t>Une situation en lien avec le projet de stage (cible, produit…)</a:t>
          </a:r>
        </a:p>
      </dgm:t>
    </dgm:pt>
    <dgm:pt modelId="{80B1D2BF-D397-4C2F-97E8-12629BCADF6E}" type="parTrans" cxnId="{EB0ECB2E-6FA2-48CA-A25C-3D866E23ADB9}">
      <dgm:prSet/>
      <dgm:spPr/>
      <dgm:t>
        <a:bodyPr/>
        <a:lstStyle/>
        <a:p>
          <a:endParaRPr lang="fr-FR"/>
        </a:p>
      </dgm:t>
    </dgm:pt>
    <dgm:pt modelId="{961B5B5F-0304-455E-8FD6-6290E2653DCE}" type="sibTrans" cxnId="{EB0ECB2E-6FA2-48CA-A25C-3D866E23ADB9}">
      <dgm:prSet/>
      <dgm:spPr/>
      <dgm:t>
        <a:bodyPr/>
        <a:lstStyle/>
        <a:p>
          <a:endParaRPr lang="fr-FR"/>
        </a:p>
      </dgm:t>
    </dgm:pt>
    <dgm:pt modelId="{9C6D201C-0C91-4332-9F51-EBA438D94B36}">
      <dgm:prSet phldrT="[Texte]"/>
      <dgm:spPr/>
      <dgm:t>
        <a:bodyPr/>
        <a:lstStyle/>
        <a:p>
          <a:r>
            <a:rPr lang="fr-FR" dirty="0"/>
            <a:t>Un des entretiens dans une affaire (qui peut nécessiter plusieurs entretiens)</a:t>
          </a:r>
        </a:p>
      </dgm:t>
    </dgm:pt>
    <dgm:pt modelId="{06F30CF7-7B8A-48FF-A384-83CFB4245C59}" type="parTrans" cxnId="{1624FC11-693C-4276-BFA0-2446FA38413E}">
      <dgm:prSet/>
      <dgm:spPr/>
      <dgm:t>
        <a:bodyPr/>
        <a:lstStyle/>
        <a:p>
          <a:endParaRPr lang="fr-FR"/>
        </a:p>
      </dgm:t>
    </dgm:pt>
    <dgm:pt modelId="{EA3F05E8-28AF-46BF-92EF-71A416016F35}" type="sibTrans" cxnId="{1624FC11-693C-4276-BFA0-2446FA38413E}">
      <dgm:prSet/>
      <dgm:spPr/>
      <dgm:t>
        <a:bodyPr/>
        <a:lstStyle/>
        <a:p>
          <a:endParaRPr lang="fr-FR"/>
        </a:p>
      </dgm:t>
    </dgm:pt>
    <dgm:pt modelId="{ECE6E8EA-251C-40A5-A9B6-B411BE9E9797}">
      <dgm:prSet phldrT="[Texte]"/>
      <dgm:spPr/>
      <dgm:t>
        <a:bodyPr/>
        <a:lstStyle/>
        <a:p>
          <a:r>
            <a:rPr lang="fr-FR" dirty="0"/>
            <a:t>Une situation représentative de la démarche commerciale principale de l’entreprise.</a:t>
          </a:r>
        </a:p>
      </dgm:t>
    </dgm:pt>
    <dgm:pt modelId="{26C1B544-E6C8-4BDB-8343-D648A67E1CFD}" type="parTrans" cxnId="{6D956EBE-1235-4A78-B63E-A34FFE15B155}">
      <dgm:prSet/>
      <dgm:spPr/>
      <dgm:t>
        <a:bodyPr/>
        <a:lstStyle/>
        <a:p>
          <a:endParaRPr lang="fr-FR"/>
        </a:p>
      </dgm:t>
    </dgm:pt>
    <dgm:pt modelId="{B5D41845-19EB-4F46-A493-97FDDFA16BF8}" type="sibTrans" cxnId="{6D956EBE-1235-4A78-B63E-A34FFE15B155}">
      <dgm:prSet/>
      <dgm:spPr/>
      <dgm:t>
        <a:bodyPr/>
        <a:lstStyle/>
        <a:p>
          <a:endParaRPr lang="fr-FR"/>
        </a:p>
      </dgm:t>
    </dgm:pt>
    <dgm:pt modelId="{5E1922F8-7EAE-4F41-A7DE-A6F226FFCD45}" type="pres">
      <dgm:prSet presAssocID="{0926F0D1-A293-4DF5-80B4-C4D23FEA3BBF}" presName="diagram" presStyleCnt="0">
        <dgm:presLayoutVars>
          <dgm:dir/>
          <dgm:resizeHandles val="exact"/>
        </dgm:presLayoutVars>
      </dgm:prSet>
      <dgm:spPr/>
      <dgm:t>
        <a:bodyPr/>
        <a:lstStyle/>
        <a:p>
          <a:endParaRPr lang="fr-FR"/>
        </a:p>
      </dgm:t>
    </dgm:pt>
    <dgm:pt modelId="{52F6E033-0F68-4B22-B514-3817B40FF879}" type="pres">
      <dgm:prSet presAssocID="{36E43C61-8E78-4CBA-B4F3-7F91DB186A87}" presName="node" presStyleLbl="node1" presStyleIdx="0" presStyleCnt="4">
        <dgm:presLayoutVars>
          <dgm:bulletEnabled val="1"/>
        </dgm:presLayoutVars>
      </dgm:prSet>
      <dgm:spPr/>
      <dgm:t>
        <a:bodyPr/>
        <a:lstStyle/>
        <a:p>
          <a:endParaRPr lang="fr-FR"/>
        </a:p>
      </dgm:t>
    </dgm:pt>
    <dgm:pt modelId="{5983C888-FBEB-4C65-8620-4A078C5737A7}" type="pres">
      <dgm:prSet presAssocID="{EDE36670-5F67-488C-BEC2-54DCBD0220AD}" presName="sibTrans" presStyleCnt="0"/>
      <dgm:spPr/>
    </dgm:pt>
    <dgm:pt modelId="{3546B21F-9F6E-4F07-87EB-4C422B32DBBA}" type="pres">
      <dgm:prSet presAssocID="{9B794DA3-FBB1-4825-A354-D7C670718D28}" presName="node" presStyleLbl="node1" presStyleIdx="1" presStyleCnt="4">
        <dgm:presLayoutVars>
          <dgm:bulletEnabled val="1"/>
        </dgm:presLayoutVars>
      </dgm:prSet>
      <dgm:spPr/>
      <dgm:t>
        <a:bodyPr/>
        <a:lstStyle/>
        <a:p>
          <a:endParaRPr lang="fr-FR"/>
        </a:p>
      </dgm:t>
    </dgm:pt>
    <dgm:pt modelId="{11D6F55C-8B9F-4EAC-A330-0C9031D3DA47}" type="pres">
      <dgm:prSet presAssocID="{961B5B5F-0304-455E-8FD6-6290E2653DCE}" presName="sibTrans" presStyleCnt="0"/>
      <dgm:spPr/>
    </dgm:pt>
    <dgm:pt modelId="{71AEA8DC-6ECE-4D9E-A0AF-FD6F2512A935}" type="pres">
      <dgm:prSet presAssocID="{9C6D201C-0C91-4332-9F51-EBA438D94B36}" presName="node" presStyleLbl="node1" presStyleIdx="2" presStyleCnt="4">
        <dgm:presLayoutVars>
          <dgm:bulletEnabled val="1"/>
        </dgm:presLayoutVars>
      </dgm:prSet>
      <dgm:spPr/>
      <dgm:t>
        <a:bodyPr/>
        <a:lstStyle/>
        <a:p>
          <a:endParaRPr lang="fr-FR"/>
        </a:p>
      </dgm:t>
    </dgm:pt>
    <dgm:pt modelId="{F3630787-2C3D-42C1-9C50-E25AA16FB54C}" type="pres">
      <dgm:prSet presAssocID="{EA3F05E8-28AF-46BF-92EF-71A416016F35}" presName="sibTrans" presStyleCnt="0"/>
      <dgm:spPr/>
    </dgm:pt>
    <dgm:pt modelId="{57EFB1C9-71C0-458A-B2E4-27B4921DE9DF}" type="pres">
      <dgm:prSet presAssocID="{ECE6E8EA-251C-40A5-A9B6-B411BE9E9797}" presName="node" presStyleLbl="node1" presStyleIdx="3" presStyleCnt="4">
        <dgm:presLayoutVars>
          <dgm:bulletEnabled val="1"/>
        </dgm:presLayoutVars>
      </dgm:prSet>
      <dgm:spPr/>
      <dgm:t>
        <a:bodyPr/>
        <a:lstStyle/>
        <a:p>
          <a:endParaRPr lang="fr-FR"/>
        </a:p>
      </dgm:t>
    </dgm:pt>
  </dgm:ptLst>
  <dgm:cxnLst>
    <dgm:cxn modelId="{AAA72ADB-F25E-491F-9D75-93A5D55EFA8F}" type="presOf" srcId="{0926F0D1-A293-4DF5-80B4-C4D23FEA3BBF}" destId="{5E1922F8-7EAE-4F41-A7DE-A6F226FFCD45}" srcOrd="0" destOrd="0" presId="urn:microsoft.com/office/officeart/2005/8/layout/default"/>
    <dgm:cxn modelId="{61207545-2F93-4444-BAD6-7D2D6E38170C}" type="presOf" srcId="{ECE6E8EA-251C-40A5-A9B6-B411BE9E9797}" destId="{57EFB1C9-71C0-458A-B2E4-27B4921DE9DF}" srcOrd="0" destOrd="0" presId="urn:microsoft.com/office/officeart/2005/8/layout/default"/>
    <dgm:cxn modelId="{EB0ECB2E-6FA2-48CA-A25C-3D866E23ADB9}" srcId="{0926F0D1-A293-4DF5-80B4-C4D23FEA3BBF}" destId="{9B794DA3-FBB1-4825-A354-D7C670718D28}" srcOrd="1" destOrd="0" parTransId="{80B1D2BF-D397-4C2F-97E8-12629BCADF6E}" sibTransId="{961B5B5F-0304-455E-8FD6-6290E2653DCE}"/>
    <dgm:cxn modelId="{321564B9-B735-403B-B50E-D4C7D738CCB3}" type="presOf" srcId="{9B794DA3-FBB1-4825-A354-D7C670718D28}" destId="{3546B21F-9F6E-4F07-87EB-4C422B32DBBA}" srcOrd="0" destOrd="0" presId="urn:microsoft.com/office/officeart/2005/8/layout/default"/>
    <dgm:cxn modelId="{C72B9412-8D11-4E37-8154-628BA7938BA2}" srcId="{0926F0D1-A293-4DF5-80B4-C4D23FEA3BBF}" destId="{36E43C61-8E78-4CBA-B4F3-7F91DB186A87}" srcOrd="0" destOrd="0" parTransId="{A35DBCF4-65CE-4C17-AD9F-3FBEF1CF09BB}" sibTransId="{EDE36670-5F67-488C-BEC2-54DCBD0220AD}"/>
    <dgm:cxn modelId="{6D956EBE-1235-4A78-B63E-A34FFE15B155}" srcId="{0926F0D1-A293-4DF5-80B4-C4D23FEA3BBF}" destId="{ECE6E8EA-251C-40A5-A9B6-B411BE9E9797}" srcOrd="3" destOrd="0" parTransId="{26C1B544-E6C8-4BDB-8343-D648A67E1CFD}" sibTransId="{B5D41845-19EB-4F46-A493-97FDDFA16BF8}"/>
    <dgm:cxn modelId="{B2BE78D4-C64B-4071-9C71-70835C3EB9F7}" type="presOf" srcId="{36E43C61-8E78-4CBA-B4F3-7F91DB186A87}" destId="{52F6E033-0F68-4B22-B514-3817B40FF879}" srcOrd="0" destOrd="0" presId="urn:microsoft.com/office/officeart/2005/8/layout/default"/>
    <dgm:cxn modelId="{1624FC11-693C-4276-BFA0-2446FA38413E}" srcId="{0926F0D1-A293-4DF5-80B4-C4D23FEA3BBF}" destId="{9C6D201C-0C91-4332-9F51-EBA438D94B36}" srcOrd="2" destOrd="0" parTransId="{06F30CF7-7B8A-48FF-A384-83CFB4245C59}" sibTransId="{EA3F05E8-28AF-46BF-92EF-71A416016F35}"/>
    <dgm:cxn modelId="{7237B18D-C890-43C6-8277-E38D5EB9569B}" type="presOf" srcId="{9C6D201C-0C91-4332-9F51-EBA438D94B36}" destId="{71AEA8DC-6ECE-4D9E-A0AF-FD6F2512A935}" srcOrd="0" destOrd="0" presId="urn:microsoft.com/office/officeart/2005/8/layout/default"/>
    <dgm:cxn modelId="{3848B8FC-ACAA-4274-9764-93F767A279EB}" type="presParOf" srcId="{5E1922F8-7EAE-4F41-A7DE-A6F226FFCD45}" destId="{52F6E033-0F68-4B22-B514-3817B40FF879}" srcOrd="0" destOrd="0" presId="urn:microsoft.com/office/officeart/2005/8/layout/default"/>
    <dgm:cxn modelId="{6CDE67ED-C856-4139-A1DC-E2F4E883C265}" type="presParOf" srcId="{5E1922F8-7EAE-4F41-A7DE-A6F226FFCD45}" destId="{5983C888-FBEB-4C65-8620-4A078C5737A7}" srcOrd="1" destOrd="0" presId="urn:microsoft.com/office/officeart/2005/8/layout/default"/>
    <dgm:cxn modelId="{D1AE8195-44EF-4B0A-9217-FB4725AA378D}" type="presParOf" srcId="{5E1922F8-7EAE-4F41-A7DE-A6F226FFCD45}" destId="{3546B21F-9F6E-4F07-87EB-4C422B32DBBA}" srcOrd="2" destOrd="0" presId="urn:microsoft.com/office/officeart/2005/8/layout/default"/>
    <dgm:cxn modelId="{87FC2594-2C52-4255-BBD7-E968F8FA10BB}" type="presParOf" srcId="{5E1922F8-7EAE-4F41-A7DE-A6F226FFCD45}" destId="{11D6F55C-8B9F-4EAC-A330-0C9031D3DA47}" srcOrd="3" destOrd="0" presId="urn:microsoft.com/office/officeart/2005/8/layout/default"/>
    <dgm:cxn modelId="{FF729176-53F7-457C-90B0-C5135D33DC88}" type="presParOf" srcId="{5E1922F8-7EAE-4F41-A7DE-A6F226FFCD45}" destId="{71AEA8DC-6ECE-4D9E-A0AF-FD6F2512A935}" srcOrd="4" destOrd="0" presId="urn:microsoft.com/office/officeart/2005/8/layout/default"/>
    <dgm:cxn modelId="{3997A823-9D54-4F92-B2BF-8CB6BA57140A}" type="presParOf" srcId="{5E1922F8-7EAE-4F41-A7DE-A6F226FFCD45}" destId="{F3630787-2C3D-42C1-9C50-E25AA16FB54C}" srcOrd="5" destOrd="0" presId="urn:microsoft.com/office/officeart/2005/8/layout/default"/>
    <dgm:cxn modelId="{7C12ABEB-A9AD-48E5-BFD1-1F3F4A46A4C0}" type="presParOf" srcId="{5E1922F8-7EAE-4F41-A7DE-A6F226FFCD45}" destId="{57EFB1C9-71C0-458A-B2E4-27B4921DE9DF}"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926F0D1-A293-4DF5-80B4-C4D23FEA3BBF}"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36E43C61-8E78-4CBA-B4F3-7F91DB186A87}">
      <dgm:prSet phldrT="[Texte]"/>
      <dgm:spPr/>
      <dgm:t>
        <a:bodyPr/>
        <a:lstStyle/>
        <a:p>
          <a:r>
            <a:rPr lang="fr-FR" dirty="0"/>
            <a:t>Proposer une situation fictive de préparation d’entretien mais plausible par rapport au contexte (et / ou au projet) professionnels</a:t>
          </a:r>
        </a:p>
      </dgm:t>
    </dgm:pt>
    <dgm:pt modelId="{A35DBCF4-65CE-4C17-AD9F-3FBEF1CF09BB}" type="parTrans" cxnId="{C72B9412-8D11-4E37-8154-628BA7938BA2}">
      <dgm:prSet/>
      <dgm:spPr/>
      <dgm:t>
        <a:bodyPr/>
        <a:lstStyle/>
        <a:p>
          <a:endParaRPr lang="fr-FR"/>
        </a:p>
      </dgm:t>
    </dgm:pt>
    <dgm:pt modelId="{EDE36670-5F67-488C-BEC2-54DCBD0220AD}" type="sibTrans" cxnId="{C72B9412-8D11-4E37-8154-628BA7938BA2}">
      <dgm:prSet/>
      <dgm:spPr/>
      <dgm:t>
        <a:bodyPr/>
        <a:lstStyle/>
        <a:p>
          <a:endParaRPr lang="fr-FR"/>
        </a:p>
      </dgm:t>
    </dgm:pt>
    <dgm:pt modelId="{9B794DA3-FBB1-4825-A354-D7C670718D28}">
      <dgm:prSet phldrT="[Texte]"/>
      <dgm:spPr/>
      <dgm:t>
        <a:bodyPr/>
        <a:lstStyle/>
        <a:p>
          <a:r>
            <a:rPr lang="fr-FR" dirty="0"/>
            <a:t>Faire réaliser à l’étudiant </a:t>
          </a:r>
        </a:p>
        <a:p>
          <a:r>
            <a:rPr lang="fr-FR" dirty="0"/>
            <a:t>un mini stage dédié à la « négo » auprès d’un Technico-commercial partenaire</a:t>
          </a:r>
        </a:p>
      </dgm:t>
    </dgm:pt>
    <dgm:pt modelId="{80B1D2BF-D397-4C2F-97E8-12629BCADF6E}" type="parTrans" cxnId="{EB0ECB2E-6FA2-48CA-A25C-3D866E23ADB9}">
      <dgm:prSet/>
      <dgm:spPr/>
      <dgm:t>
        <a:bodyPr/>
        <a:lstStyle/>
        <a:p>
          <a:endParaRPr lang="fr-FR"/>
        </a:p>
      </dgm:t>
    </dgm:pt>
    <dgm:pt modelId="{961B5B5F-0304-455E-8FD6-6290E2653DCE}" type="sibTrans" cxnId="{EB0ECB2E-6FA2-48CA-A25C-3D866E23ADB9}">
      <dgm:prSet/>
      <dgm:spPr/>
      <dgm:t>
        <a:bodyPr/>
        <a:lstStyle/>
        <a:p>
          <a:endParaRPr lang="fr-FR"/>
        </a:p>
      </dgm:t>
    </dgm:pt>
    <dgm:pt modelId="{76451FF4-A3C9-4CF1-9468-46D9C070576C}">
      <dgm:prSet phldrT="[Texte]"/>
      <dgm:spPr/>
      <dgm:t>
        <a:bodyPr/>
        <a:lstStyle/>
        <a:p>
          <a:r>
            <a:rPr lang="fr-FR" dirty="0"/>
            <a:t>Bref s’adapter pour ne pas pénaliser l’étudiant !</a:t>
          </a:r>
        </a:p>
      </dgm:t>
    </dgm:pt>
    <dgm:pt modelId="{820541D6-FEDA-42C3-9EBE-08A5B4129ECE}" type="parTrans" cxnId="{5E7B07DA-57CA-4511-80BB-8F7F2EC1EAD9}">
      <dgm:prSet/>
      <dgm:spPr/>
      <dgm:t>
        <a:bodyPr/>
        <a:lstStyle/>
        <a:p>
          <a:endParaRPr lang="fr-FR"/>
        </a:p>
      </dgm:t>
    </dgm:pt>
    <dgm:pt modelId="{FE398530-B827-4933-86A8-EF3AF823ACE0}" type="sibTrans" cxnId="{5E7B07DA-57CA-4511-80BB-8F7F2EC1EAD9}">
      <dgm:prSet/>
      <dgm:spPr/>
      <dgm:t>
        <a:bodyPr/>
        <a:lstStyle/>
        <a:p>
          <a:endParaRPr lang="fr-FR"/>
        </a:p>
      </dgm:t>
    </dgm:pt>
    <dgm:pt modelId="{CB4B1688-DDC7-4412-B2CF-B382BE72C2E2}">
      <dgm:prSet phldrT="[Texte]"/>
      <dgm:spPr/>
      <dgm:t>
        <a:bodyPr/>
        <a:lstStyle/>
        <a:p>
          <a:r>
            <a:rPr lang="fr-FR" dirty="0"/>
            <a:t>Accepter en situation 1 une situation « imparfaite » (exemple : entretien téléphonique, vente au comptoir…)</a:t>
          </a:r>
        </a:p>
      </dgm:t>
    </dgm:pt>
    <dgm:pt modelId="{8E272F2B-683D-4B28-9B41-E05DCB86531E}" type="parTrans" cxnId="{43427771-EE59-42A4-BB9A-E3262EEE56F0}">
      <dgm:prSet/>
      <dgm:spPr/>
      <dgm:t>
        <a:bodyPr/>
        <a:lstStyle/>
        <a:p>
          <a:endParaRPr lang="fr-FR"/>
        </a:p>
      </dgm:t>
    </dgm:pt>
    <dgm:pt modelId="{A1E07FB9-DAB9-48F0-A64A-6E6AE6F4B57E}" type="sibTrans" cxnId="{43427771-EE59-42A4-BB9A-E3262EEE56F0}">
      <dgm:prSet/>
      <dgm:spPr/>
      <dgm:t>
        <a:bodyPr/>
        <a:lstStyle/>
        <a:p>
          <a:endParaRPr lang="fr-FR"/>
        </a:p>
      </dgm:t>
    </dgm:pt>
    <dgm:pt modelId="{5E1922F8-7EAE-4F41-A7DE-A6F226FFCD45}" type="pres">
      <dgm:prSet presAssocID="{0926F0D1-A293-4DF5-80B4-C4D23FEA3BBF}" presName="diagram" presStyleCnt="0">
        <dgm:presLayoutVars>
          <dgm:dir/>
          <dgm:resizeHandles val="exact"/>
        </dgm:presLayoutVars>
      </dgm:prSet>
      <dgm:spPr/>
      <dgm:t>
        <a:bodyPr/>
        <a:lstStyle/>
        <a:p>
          <a:endParaRPr lang="fr-FR"/>
        </a:p>
      </dgm:t>
    </dgm:pt>
    <dgm:pt modelId="{A4BA2569-370A-4082-841E-373A3916252C}" type="pres">
      <dgm:prSet presAssocID="{CB4B1688-DDC7-4412-B2CF-B382BE72C2E2}" presName="node" presStyleLbl="node1" presStyleIdx="0" presStyleCnt="4">
        <dgm:presLayoutVars>
          <dgm:bulletEnabled val="1"/>
        </dgm:presLayoutVars>
      </dgm:prSet>
      <dgm:spPr/>
      <dgm:t>
        <a:bodyPr/>
        <a:lstStyle/>
        <a:p>
          <a:endParaRPr lang="fr-FR"/>
        </a:p>
      </dgm:t>
    </dgm:pt>
    <dgm:pt modelId="{F3A5799F-388C-4B09-808E-48E9B98A2C0E}" type="pres">
      <dgm:prSet presAssocID="{A1E07FB9-DAB9-48F0-A64A-6E6AE6F4B57E}" presName="sibTrans" presStyleCnt="0"/>
      <dgm:spPr/>
    </dgm:pt>
    <dgm:pt modelId="{52F6E033-0F68-4B22-B514-3817B40FF879}" type="pres">
      <dgm:prSet presAssocID="{36E43C61-8E78-4CBA-B4F3-7F91DB186A87}" presName="node" presStyleLbl="node1" presStyleIdx="1" presStyleCnt="4">
        <dgm:presLayoutVars>
          <dgm:bulletEnabled val="1"/>
        </dgm:presLayoutVars>
      </dgm:prSet>
      <dgm:spPr/>
      <dgm:t>
        <a:bodyPr/>
        <a:lstStyle/>
        <a:p>
          <a:endParaRPr lang="fr-FR"/>
        </a:p>
      </dgm:t>
    </dgm:pt>
    <dgm:pt modelId="{5983C888-FBEB-4C65-8620-4A078C5737A7}" type="pres">
      <dgm:prSet presAssocID="{EDE36670-5F67-488C-BEC2-54DCBD0220AD}" presName="sibTrans" presStyleCnt="0"/>
      <dgm:spPr/>
    </dgm:pt>
    <dgm:pt modelId="{3546B21F-9F6E-4F07-87EB-4C422B32DBBA}" type="pres">
      <dgm:prSet presAssocID="{9B794DA3-FBB1-4825-A354-D7C670718D28}" presName="node" presStyleLbl="node1" presStyleIdx="2" presStyleCnt="4">
        <dgm:presLayoutVars>
          <dgm:bulletEnabled val="1"/>
        </dgm:presLayoutVars>
      </dgm:prSet>
      <dgm:spPr/>
      <dgm:t>
        <a:bodyPr/>
        <a:lstStyle/>
        <a:p>
          <a:endParaRPr lang="fr-FR"/>
        </a:p>
      </dgm:t>
    </dgm:pt>
    <dgm:pt modelId="{11D6F55C-8B9F-4EAC-A330-0C9031D3DA47}" type="pres">
      <dgm:prSet presAssocID="{961B5B5F-0304-455E-8FD6-6290E2653DCE}" presName="sibTrans" presStyleCnt="0"/>
      <dgm:spPr/>
    </dgm:pt>
    <dgm:pt modelId="{9493D848-A23D-40D9-AA91-50582FC40BD0}" type="pres">
      <dgm:prSet presAssocID="{76451FF4-A3C9-4CF1-9468-46D9C070576C}" presName="node" presStyleLbl="node1" presStyleIdx="3" presStyleCnt="4">
        <dgm:presLayoutVars>
          <dgm:bulletEnabled val="1"/>
        </dgm:presLayoutVars>
      </dgm:prSet>
      <dgm:spPr/>
      <dgm:t>
        <a:bodyPr/>
        <a:lstStyle/>
        <a:p>
          <a:endParaRPr lang="fr-FR"/>
        </a:p>
      </dgm:t>
    </dgm:pt>
  </dgm:ptLst>
  <dgm:cxnLst>
    <dgm:cxn modelId="{B2BE78D4-C64B-4071-9C71-70835C3EB9F7}" type="presOf" srcId="{36E43C61-8E78-4CBA-B4F3-7F91DB186A87}" destId="{52F6E033-0F68-4B22-B514-3817B40FF879}" srcOrd="0" destOrd="0" presId="urn:microsoft.com/office/officeart/2005/8/layout/default"/>
    <dgm:cxn modelId="{5E7B07DA-57CA-4511-80BB-8F7F2EC1EAD9}" srcId="{0926F0D1-A293-4DF5-80B4-C4D23FEA3BBF}" destId="{76451FF4-A3C9-4CF1-9468-46D9C070576C}" srcOrd="3" destOrd="0" parTransId="{820541D6-FEDA-42C3-9EBE-08A5B4129ECE}" sibTransId="{FE398530-B827-4933-86A8-EF3AF823ACE0}"/>
    <dgm:cxn modelId="{8C9E912C-3D16-415F-90E3-CA010ED4CC6B}" type="presOf" srcId="{76451FF4-A3C9-4CF1-9468-46D9C070576C}" destId="{9493D848-A23D-40D9-AA91-50582FC40BD0}" srcOrd="0" destOrd="0" presId="urn:microsoft.com/office/officeart/2005/8/layout/default"/>
    <dgm:cxn modelId="{0C3096BE-CAFD-4E06-B39D-EC72852826AC}" type="presOf" srcId="{CB4B1688-DDC7-4412-B2CF-B382BE72C2E2}" destId="{A4BA2569-370A-4082-841E-373A3916252C}" srcOrd="0" destOrd="0" presId="urn:microsoft.com/office/officeart/2005/8/layout/default"/>
    <dgm:cxn modelId="{C72B9412-8D11-4E37-8154-628BA7938BA2}" srcId="{0926F0D1-A293-4DF5-80B4-C4D23FEA3BBF}" destId="{36E43C61-8E78-4CBA-B4F3-7F91DB186A87}" srcOrd="1" destOrd="0" parTransId="{A35DBCF4-65CE-4C17-AD9F-3FBEF1CF09BB}" sibTransId="{EDE36670-5F67-488C-BEC2-54DCBD0220AD}"/>
    <dgm:cxn modelId="{43427771-EE59-42A4-BB9A-E3262EEE56F0}" srcId="{0926F0D1-A293-4DF5-80B4-C4D23FEA3BBF}" destId="{CB4B1688-DDC7-4412-B2CF-B382BE72C2E2}" srcOrd="0" destOrd="0" parTransId="{8E272F2B-683D-4B28-9B41-E05DCB86531E}" sibTransId="{A1E07FB9-DAB9-48F0-A64A-6E6AE6F4B57E}"/>
    <dgm:cxn modelId="{AAA72ADB-F25E-491F-9D75-93A5D55EFA8F}" type="presOf" srcId="{0926F0D1-A293-4DF5-80B4-C4D23FEA3BBF}" destId="{5E1922F8-7EAE-4F41-A7DE-A6F226FFCD45}" srcOrd="0" destOrd="0" presId="urn:microsoft.com/office/officeart/2005/8/layout/default"/>
    <dgm:cxn modelId="{EB0ECB2E-6FA2-48CA-A25C-3D866E23ADB9}" srcId="{0926F0D1-A293-4DF5-80B4-C4D23FEA3BBF}" destId="{9B794DA3-FBB1-4825-A354-D7C670718D28}" srcOrd="2" destOrd="0" parTransId="{80B1D2BF-D397-4C2F-97E8-12629BCADF6E}" sibTransId="{961B5B5F-0304-455E-8FD6-6290E2653DCE}"/>
    <dgm:cxn modelId="{321564B9-B735-403B-B50E-D4C7D738CCB3}" type="presOf" srcId="{9B794DA3-FBB1-4825-A354-D7C670718D28}" destId="{3546B21F-9F6E-4F07-87EB-4C422B32DBBA}" srcOrd="0" destOrd="0" presId="urn:microsoft.com/office/officeart/2005/8/layout/default"/>
    <dgm:cxn modelId="{6F3F08AC-6E1D-472B-ADDF-8B0A74245CEF}" type="presParOf" srcId="{5E1922F8-7EAE-4F41-A7DE-A6F226FFCD45}" destId="{A4BA2569-370A-4082-841E-373A3916252C}" srcOrd="0" destOrd="0" presId="urn:microsoft.com/office/officeart/2005/8/layout/default"/>
    <dgm:cxn modelId="{BEC4FD21-9F89-4C64-98B6-41D2D0E5C367}" type="presParOf" srcId="{5E1922F8-7EAE-4F41-A7DE-A6F226FFCD45}" destId="{F3A5799F-388C-4B09-808E-48E9B98A2C0E}" srcOrd="1" destOrd="0" presId="urn:microsoft.com/office/officeart/2005/8/layout/default"/>
    <dgm:cxn modelId="{3848B8FC-ACAA-4274-9764-93F767A279EB}" type="presParOf" srcId="{5E1922F8-7EAE-4F41-A7DE-A6F226FFCD45}" destId="{52F6E033-0F68-4B22-B514-3817B40FF879}" srcOrd="2" destOrd="0" presId="urn:microsoft.com/office/officeart/2005/8/layout/default"/>
    <dgm:cxn modelId="{6CDE67ED-C856-4139-A1DC-E2F4E883C265}" type="presParOf" srcId="{5E1922F8-7EAE-4F41-A7DE-A6F226FFCD45}" destId="{5983C888-FBEB-4C65-8620-4A078C5737A7}" srcOrd="3" destOrd="0" presId="urn:microsoft.com/office/officeart/2005/8/layout/default"/>
    <dgm:cxn modelId="{D1AE8195-44EF-4B0A-9217-FB4725AA378D}" type="presParOf" srcId="{5E1922F8-7EAE-4F41-A7DE-A6F226FFCD45}" destId="{3546B21F-9F6E-4F07-87EB-4C422B32DBBA}" srcOrd="4" destOrd="0" presId="urn:microsoft.com/office/officeart/2005/8/layout/default"/>
    <dgm:cxn modelId="{87FC2594-2C52-4255-BBD7-E968F8FA10BB}" type="presParOf" srcId="{5E1922F8-7EAE-4F41-A7DE-A6F226FFCD45}" destId="{11D6F55C-8B9F-4EAC-A330-0C9031D3DA47}" srcOrd="5" destOrd="0" presId="urn:microsoft.com/office/officeart/2005/8/layout/default"/>
    <dgm:cxn modelId="{47C47B5F-CB9B-4060-90D5-8E43E82F1A7E}" type="presParOf" srcId="{5E1922F8-7EAE-4F41-A7DE-A6F226FFCD45}" destId="{9493D848-A23D-40D9-AA91-50582FC40BD0}"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14C1330-CCF2-48EF-AE2F-4BEAA09A1367}" type="doc">
      <dgm:prSet loTypeId="urn:microsoft.com/office/officeart/2005/8/layout/process1" loCatId="process" qsTypeId="urn:microsoft.com/office/officeart/2005/8/quickstyle/simple1" qsCatId="simple" csTypeId="urn:microsoft.com/office/officeart/2005/8/colors/accent1_2" csCatId="accent1" phldr="1"/>
      <dgm:spPr/>
    </dgm:pt>
    <dgm:pt modelId="{911BF6D2-09AD-4C6F-9F72-25453184A50E}">
      <dgm:prSet phldrT="[Texte]"/>
      <dgm:spPr/>
      <dgm:t>
        <a:bodyPr/>
        <a:lstStyle/>
        <a:p>
          <a:r>
            <a:rPr lang="fr-FR" dirty="0"/>
            <a:t>D’adapter la situation de référence au format de la simulation de CCF2</a:t>
          </a:r>
        </a:p>
      </dgm:t>
    </dgm:pt>
    <dgm:pt modelId="{E9C5043D-2D61-4853-BA08-0F6DECA7EBB0}" type="parTrans" cxnId="{1C10DBB6-50ED-43E5-AD4C-D2E087B8184A}">
      <dgm:prSet/>
      <dgm:spPr/>
      <dgm:t>
        <a:bodyPr/>
        <a:lstStyle/>
        <a:p>
          <a:endParaRPr lang="fr-FR"/>
        </a:p>
      </dgm:t>
    </dgm:pt>
    <dgm:pt modelId="{0EEA77C5-5956-47CA-BFBF-94C556B88AD8}" type="sibTrans" cxnId="{1C10DBB6-50ED-43E5-AD4C-D2E087B8184A}">
      <dgm:prSet/>
      <dgm:spPr/>
      <dgm:t>
        <a:bodyPr/>
        <a:lstStyle/>
        <a:p>
          <a:endParaRPr lang="fr-FR"/>
        </a:p>
      </dgm:t>
    </dgm:pt>
    <dgm:pt modelId="{8F580996-8E87-4DCC-9DC9-8EFBF10F6718}">
      <dgm:prSet phldrT="[Texte]"/>
      <dgm:spPr/>
      <dgm:t>
        <a:bodyPr/>
        <a:lstStyle/>
        <a:p>
          <a:r>
            <a:rPr lang="fr-FR" dirty="0"/>
            <a:t>De positionner l’étudiant dans un contexte adapté aux contraintes du CCF2</a:t>
          </a:r>
        </a:p>
      </dgm:t>
    </dgm:pt>
    <dgm:pt modelId="{94F1C559-3FAD-4A67-B5C7-E9F9B680ABEC}" type="parTrans" cxnId="{293D047E-62ED-4CEE-AB7A-1358F513E777}">
      <dgm:prSet/>
      <dgm:spPr/>
      <dgm:t>
        <a:bodyPr/>
        <a:lstStyle/>
        <a:p>
          <a:endParaRPr lang="fr-FR"/>
        </a:p>
      </dgm:t>
    </dgm:pt>
    <dgm:pt modelId="{183186F4-3E01-4009-B48B-7513975C2404}" type="sibTrans" cxnId="{293D047E-62ED-4CEE-AB7A-1358F513E777}">
      <dgm:prSet/>
      <dgm:spPr/>
      <dgm:t>
        <a:bodyPr/>
        <a:lstStyle/>
        <a:p>
          <a:endParaRPr lang="fr-FR"/>
        </a:p>
      </dgm:t>
    </dgm:pt>
    <dgm:pt modelId="{5B3BA489-59D5-4B45-9FE4-C8ED8EF83FF0}">
      <dgm:prSet phldrT="[Texte]"/>
      <dgm:spPr/>
      <dgm:t>
        <a:bodyPr/>
        <a:lstStyle/>
        <a:p>
          <a:r>
            <a:rPr lang="fr-FR" dirty="0"/>
            <a:t>De mesurer la capacité d’adaptation de l’étudiant</a:t>
          </a:r>
        </a:p>
      </dgm:t>
    </dgm:pt>
    <dgm:pt modelId="{269AD637-19CE-4EDB-92B8-B7E815D4620A}" type="parTrans" cxnId="{517FA34F-C0A7-4FB1-84FD-E7D114758FFA}">
      <dgm:prSet/>
      <dgm:spPr/>
      <dgm:t>
        <a:bodyPr/>
        <a:lstStyle/>
        <a:p>
          <a:endParaRPr lang="fr-FR"/>
        </a:p>
      </dgm:t>
    </dgm:pt>
    <dgm:pt modelId="{5F1B2803-2CC2-44E0-A72B-4C0F0B907FB3}" type="sibTrans" cxnId="{517FA34F-C0A7-4FB1-84FD-E7D114758FFA}">
      <dgm:prSet/>
      <dgm:spPr/>
      <dgm:t>
        <a:bodyPr/>
        <a:lstStyle/>
        <a:p>
          <a:endParaRPr lang="fr-FR"/>
        </a:p>
      </dgm:t>
    </dgm:pt>
    <dgm:pt modelId="{29B57355-2A74-4342-AA08-09688BAD0EBE}">
      <dgm:prSet phldrT="[Texte]"/>
      <dgm:spPr/>
      <dgm:t>
        <a:bodyPr/>
        <a:lstStyle/>
        <a:p>
          <a:r>
            <a:rPr lang="fr-FR" dirty="0"/>
            <a:t>De positionner l’étudiant comme acteur de la négociation</a:t>
          </a:r>
        </a:p>
      </dgm:t>
    </dgm:pt>
    <dgm:pt modelId="{84EC3020-58E0-4A86-8A1E-6B63BC05C4EC}" type="parTrans" cxnId="{CD439539-C738-4E19-94EB-FA9EB6B8B4C7}">
      <dgm:prSet/>
      <dgm:spPr/>
      <dgm:t>
        <a:bodyPr/>
        <a:lstStyle/>
        <a:p>
          <a:endParaRPr lang="fr-FR"/>
        </a:p>
      </dgm:t>
    </dgm:pt>
    <dgm:pt modelId="{93C65CFE-2FE8-467F-80D0-A7C0527C7B55}" type="sibTrans" cxnId="{CD439539-C738-4E19-94EB-FA9EB6B8B4C7}">
      <dgm:prSet/>
      <dgm:spPr/>
      <dgm:t>
        <a:bodyPr/>
        <a:lstStyle/>
        <a:p>
          <a:endParaRPr lang="fr-FR"/>
        </a:p>
      </dgm:t>
    </dgm:pt>
    <dgm:pt modelId="{666828DD-E768-4E4C-BB40-7B6D87C1563E}" type="pres">
      <dgm:prSet presAssocID="{114C1330-CCF2-48EF-AE2F-4BEAA09A1367}" presName="Name0" presStyleCnt="0">
        <dgm:presLayoutVars>
          <dgm:dir/>
          <dgm:resizeHandles val="exact"/>
        </dgm:presLayoutVars>
      </dgm:prSet>
      <dgm:spPr/>
    </dgm:pt>
    <dgm:pt modelId="{231D8DD5-7CA6-469C-8C13-F16A058A238F}" type="pres">
      <dgm:prSet presAssocID="{911BF6D2-09AD-4C6F-9F72-25453184A50E}" presName="node" presStyleLbl="node1" presStyleIdx="0" presStyleCnt="4">
        <dgm:presLayoutVars>
          <dgm:bulletEnabled val="1"/>
        </dgm:presLayoutVars>
      </dgm:prSet>
      <dgm:spPr/>
      <dgm:t>
        <a:bodyPr/>
        <a:lstStyle/>
        <a:p>
          <a:endParaRPr lang="fr-FR"/>
        </a:p>
      </dgm:t>
    </dgm:pt>
    <dgm:pt modelId="{23FD82BB-1522-43C9-AF14-D9AF38974FD9}" type="pres">
      <dgm:prSet presAssocID="{0EEA77C5-5956-47CA-BFBF-94C556B88AD8}" presName="sibTrans" presStyleLbl="sibTrans2D1" presStyleIdx="0" presStyleCnt="3"/>
      <dgm:spPr/>
      <dgm:t>
        <a:bodyPr/>
        <a:lstStyle/>
        <a:p>
          <a:endParaRPr lang="fr-FR"/>
        </a:p>
      </dgm:t>
    </dgm:pt>
    <dgm:pt modelId="{ACF2E6E3-EF8D-4B22-A8B1-FBDBA3C6D40E}" type="pres">
      <dgm:prSet presAssocID="{0EEA77C5-5956-47CA-BFBF-94C556B88AD8}" presName="connectorText" presStyleLbl="sibTrans2D1" presStyleIdx="0" presStyleCnt="3"/>
      <dgm:spPr/>
      <dgm:t>
        <a:bodyPr/>
        <a:lstStyle/>
        <a:p>
          <a:endParaRPr lang="fr-FR"/>
        </a:p>
      </dgm:t>
    </dgm:pt>
    <dgm:pt modelId="{A1F1679B-A397-4940-B47C-9D92EBDCFC20}" type="pres">
      <dgm:prSet presAssocID="{8F580996-8E87-4DCC-9DC9-8EFBF10F6718}" presName="node" presStyleLbl="node1" presStyleIdx="1" presStyleCnt="4">
        <dgm:presLayoutVars>
          <dgm:bulletEnabled val="1"/>
        </dgm:presLayoutVars>
      </dgm:prSet>
      <dgm:spPr/>
      <dgm:t>
        <a:bodyPr/>
        <a:lstStyle/>
        <a:p>
          <a:endParaRPr lang="fr-FR"/>
        </a:p>
      </dgm:t>
    </dgm:pt>
    <dgm:pt modelId="{C1D8842E-05A1-41E5-A01A-78F2D6D81194}" type="pres">
      <dgm:prSet presAssocID="{183186F4-3E01-4009-B48B-7513975C2404}" presName="sibTrans" presStyleLbl="sibTrans2D1" presStyleIdx="1" presStyleCnt="3"/>
      <dgm:spPr/>
      <dgm:t>
        <a:bodyPr/>
        <a:lstStyle/>
        <a:p>
          <a:endParaRPr lang="fr-FR"/>
        </a:p>
      </dgm:t>
    </dgm:pt>
    <dgm:pt modelId="{EC0C5C9E-2E78-4242-AB2A-D59EE3374C56}" type="pres">
      <dgm:prSet presAssocID="{183186F4-3E01-4009-B48B-7513975C2404}" presName="connectorText" presStyleLbl="sibTrans2D1" presStyleIdx="1" presStyleCnt="3"/>
      <dgm:spPr/>
      <dgm:t>
        <a:bodyPr/>
        <a:lstStyle/>
        <a:p>
          <a:endParaRPr lang="fr-FR"/>
        </a:p>
      </dgm:t>
    </dgm:pt>
    <dgm:pt modelId="{DD4D8BE7-D13B-43AB-8E50-F7DD08740A3C}" type="pres">
      <dgm:prSet presAssocID="{5B3BA489-59D5-4B45-9FE4-C8ED8EF83FF0}" presName="node" presStyleLbl="node1" presStyleIdx="2" presStyleCnt="4">
        <dgm:presLayoutVars>
          <dgm:bulletEnabled val="1"/>
        </dgm:presLayoutVars>
      </dgm:prSet>
      <dgm:spPr/>
      <dgm:t>
        <a:bodyPr/>
        <a:lstStyle/>
        <a:p>
          <a:endParaRPr lang="fr-FR"/>
        </a:p>
      </dgm:t>
    </dgm:pt>
    <dgm:pt modelId="{2A78777E-730E-43D0-B35E-5C30F182E79E}" type="pres">
      <dgm:prSet presAssocID="{5F1B2803-2CC2-44E0-A72B-4C0F0B907FB3}" presName="sibTrans" presStyleLbl="sibTrans2D1" presStyleIdx="2" presStyleCnt="3"/>
      <dgm:spPr/>
      <dgm:t>
        <a:bodyPr/>
        <a:lstStyle/>
        <a:p>
          <a:endParaRPr lang="fr-FR"/>
        </a:p>
      </dgm:t>
    </dgm:pt>
    <dgm:pt modelId="{6893C58C-8060-4D72-B578-F1F96B44D685}" type="pres">
      <dgm:prSet presAssocID="{5F1B2803-2CC2-44E0-A72B-4C0F0B907FB3}" presName="connectorText" presStyleLbl="sibTrans2D1" presStyleIdx="2" presStyleCnt="3"/>
      <dgm:spPr/>
      <dgm:t>
        <a:bodyPr/>
        <a:lstStyle/>
        <a:p>
          <a:endParaRPr lang="fr-FR"/>
        </a:p>
      </dgm:t>
    </dgm:pt>
    <dgm:pt modelId="{011C51B2-9606-4457-8077-74F8926B9875}" type="pres">
      <dgm:prSet presAssocID="{29B57355-2A74-4342-AA08-09688BAD0EBE}" presName="node" presStyleLbl="node1" presStyleIdx="3" presStyleCnt="4">
        <dgm:presLayoutVars>
          <dgm:bulletEnabled val="1"/>
        </dgm:presLayoutVars>
      </dgm:prSet>
      <dgm:spPr/>
      <dgm:t>
        <a:bodyPr/>
        <a:lstStyle/>
        <a:p>
          <a:endParaRPr lang="fr-FR"/>
        </a:p>
      </dgm:t>
    </dgm:pt>
  </dgm:ptLst>
  <dgm:cxnLst>
    <dgm:cxn modelId="{517FA34F-C0A7-4FB1-84FD-E7D114758FFA}" srcId="{114C1330-CCF2-48EF-AE2F-4BEAA09A1367}" destId="{5B3BA489-59D5-4B45-9FE4-C8ED8EF83FF0}" srcOrd="2" destOrd="0" parTransId="{269AD637-19CE-4EDB-92B8-B7E815D4620A}" sibTransId="{5F1B2803-2CC2-44E0-A72B-4C0F0B907FB3}"/>
    <dgm:cxn modelId="{EEBB38EE-900B-4E0D-9128-BE6C3BF0FCC7}" type="presOf" srcId="{29B57355-2A74-4342-AA08-09688BAD0EBE}" destId="{011C51B2-9606-4457-8077-74F8926B9875}" srcOrd="0" destOrd="0" presId="urn:microsoft.com/office/officeart/2005/8/layout/process1"/>
    <dgm:cxn modelId="{7B978707-B5B4-4B81-B99B-2DCBC139413D}" type="presOf" srcId="{183186F4-3E01-4009-B48B-7513975C2404}" destId="{EC0C5C9E-2E78-4242-AB2A-D59EE3374C56}" srcOrd="1" destOrd="0" presId="urn:microsoft.com/office/officeart/2005/8/layout/process1"/>
    <dgm:cxn modelId="{8AAE8120-65FF-4A97-855D-F5D9DB75E082}" type="presOf" srcId="{5F1B2803-2CC2-44E0-A72B-4C0F0B907FB3}" destId="{6893C58C-8060-4D72-B578-F1F96B44D685}" srcOrd="1" destOrd="0" presId="urn:microsoft.com/office/officeart/2005/8/layout/process1"/>
    <dgm:cxn modelId="{1C10DBB6-50ED-43E5-AD4C-D2E087B8184A}" srcId="{114C1330-CCF2-48EF-AE2F-4BEAA09A1367}" destId="{911BF6D2-09AD-4C6F-9F72-25453184A50E}" srcOrd="0" destOrd="0" parTransId="{E9C5043D-2D61-4853-BA08-0F6DECA7EBB0}" sibTransId="{0EEA77C5-5956-47CA-BFBF-94C556B88AD8}"/>
    <dgm:cxn modelId="{D9CDEBC9-E07D-4F12-A587-AE8C06385E12}" type="presOf" srcId="{114C1330-CCF2-48EF-AE2F-4BEAA09A1367}" destId="{666828DD-E768-4E4C-BB40-7B6D87C1563E}" srcOrd="0" destOrd="0" presId="urn:microsoft.com/office/officeart/2005/8/layout/process1"/>
    <dgm:cxn modelId="{CD439539-C738-4E19-94EB-FA9EB6B8B4C7}" srcId="{114C1330-CCF2-48EF-AE2F-4BEAA09A1367}" destId="{29B57355-2A74-4342-AA08-09688BAD0EBE}" srcOrd="3" destOrd="0" parTransId="{84EC3020-58E0-4A86-8A1E-6B63BC05C4EC}" sibTransId="{93C65CFE-2FE8-467F-80D0-A7C0527C7B55}"/>
    <dgm:cxn modelId="{579124D8-3B76-482A-B29E-01BB655B18CB}" type="presOf" srcId="{0EEA77C5-5956-47CA-BFBF-94C556B88AD8}" destId="{ACF2E6E3-EF8D-4B22-A8B1-FBDBA3C6D40E}" srcOrd="1" destOrd="0" presId="urn:microsoft.com/office/officeart/2005/8/layout/process1"/>
    <dgm:cxn modelId="{367366F8-72EC-4B88-93D9-293FFF401EA3}" type="presOf" srcId="{0EEA77C5-5956-47CA-BFBF-94C556B88AD8}" destId="{23FD82BB-1522-43C9-AF14-D9AF38974FD9}" srcOrd="0" destOrd="0" presId="urn:microsoft.com/office/officeart/2005/8/layout/process1"/>
    <dgm:cxn modelId="{26012BC8-3616-46CE-BD05-161FDC176D15}" type="presOf" srcId="{5F1B2803-2CC2-44E0-A72B-4C0F0B907FB3}" destId="{2A78777E-730E-43D0-B35E-5C30F182E79E}" srcOrd="0" destOrd="0" presId="urn:microsoft.com/office/officeart/2005/8/layout/process1"/>
    <dgm:cxn modelId="{B6FC4CCA-3AFD-41AC-8D12-2D4E4C54991D}" type="presOf" srcId="{5B3BA489-59D5-4B45-9FE4-C8ED8EF83FF0}" destId="{DD4D8BE7-D13B-43AB-8E50-F7DD08740A3C}" srcOrd="0" destOrd="0" presId="urn:microsoft.com/office/officeart/2005/8/layout/process1"/>
    <dgm:cxn modelId="{293D047E-62ED-4CEE-AB7A-1358F513E777}" srcId="{114C1330-CCF2-48EF-AE2F-4BEAA09A1367}" destId="{8F580996-8E87-4DCC-9DC9-8EFBF10F6718}" srcOrd="1" destOrd="0" parTransId="{94F1C559-3FAD-4A67-B5C7-E9F9B680ABEC}" sibTransId="{183186F4-3E01-4009-B48B-7513975C2404}"/>
    <dgm:cxn modelId="{75E8901E-A275-4055-BE4B-CAB7220316F2}" type="presOf" srcId="{911BF6D2-09AD-4C6F-9F72-25453184A50E}" destId="{231D8DD5-7CA6-469C-8C13-F16A058A238F}" srcOrd="0" destOrd="0" presId="urn:microsoft.com/office/officeart/2005/8/layout/process1"/>
    <dgm:cxn modelId="{56E63527-803F-41D2-BA93-4A014583F835}" type="presOf" srcId="{8F580996-8E87-4DCC-9DC9-8EFBF10F6718}" destId="{A1F1679B-A397-4940-B47C-9D92EBDCFC20}" srcOrd="0" destOrd="0" presId="urn:microsoft.com/office/officeart/2005/8/layout/process1"/>
    <dgm:cxn modelId="{81E4E9C0-C6A5-448A-9DB6-5BBD821BD701}" type="presOf" srcId="{183186F4-3E01-4009-B48B-7513975C2404}" destId="{C1D8842E-05A1-41E5-A01A-78F2D6D81194}" srcOrd="0" destOrd="0" presId="urn:microsoft.com/office/officeart/2005/8/layout/process1"/>
    <dgm:cxn modelId="{8194DBCE-8852-41A3-B8BD-B23A8350A585}" type="presParOf" srcId="{666828DD-E768-4E4C-BB40-7B6D87C1563E}" destId="{231D8DD5-7CA6-469C-8C13-F16A058A238F}" srcOrd="0" destOrd="0" presId="urn:microsoft.com/office/officeart/2005/8/layout/process1"/>
    <dgm:cxn modelId="{D978D953-42EB-44E5-AA8C-9A6BC1044F30}" type="presParOf" srcId="{666828DD-E768-4E4C-BB40-7B6D87C1563E}" destId="{23FD82BB-1522-43C9-AF14-D9AF38974FD9}" srcOrd="1" destOrd="0" presId="urn:microsoft.com/office/officeart/2005/8/layout/process1"/>
    <dgm:cxn modelId="{AE0AA757-901E-4798-A63F-6E99011D764C}" type="presParOf" srcId="{23FD82BB-1522-43C9-AF14-D9AF38974FD9}" destId="{ACF2E6E3-EF8D-4B22-A8B1-FBDBA3C6D40E}" srcOrd="0" destOrd="0" presId="urn:microsoft.com/office/officeart/2005/8/layout/process1"/>
    <dgm:cxn modelId="{CC4B2411-D462-4600-89EB-C071A2B06639}" type="presParOf" srcId="{666828DD-E768-4E4C-BB40-7B6D87C1563E}" destId="{A1F1679B-A397-4940-B47C-9D92EBDCFC20}" srcOrd="2" destOrd="0" presId="urn:microsoft.com/office/officeart/2005/8/layout/process1"/>
    <dgm:cxn modelId="{A8EC08ED-6EC0-4FE2-94F3-25378320F8EC}" type="presParOf" srcId="{666828DD-E768-4E4C-BB40-7B6D87C1563E}" destId="{C1D8842E-05A1-41E5-A01A-78F2D6D81194}" srcOrd="3" destOrd="0" presId="urn:microsoft.com/office/officeart/2005/8/layout/process1"/>
    <dgm:cxn modelId="{4C84329A-5617-4754-8EFB-73C66E862909}" type="presParOf" srcId="{C1D8842E-05A1-41E5-A01A-78F2D6D81194}" destId="{EC0C5C9E-2E78-4242-AB2A-D59EE3374C56}" srcOrd="0" destOrd="0" presId="urn:microsoft.com/office/officeart/2005/8/layout/process1"/>
    <dgm:cxn modelId="{CA40AB4D-8A4A-40F2-916F-CA7069FD474A}" type="presParOf" srcId="{666828DD-E768-4E4C-BB40-7B6D87C1563E}" destId="{DD4D8BE7-D13B-43AB-8E50-F7DD08740A3C}" srcOrd="4" destOrd="0" presId="urn:microsoft.com/office/officeart/2005/8/layout/process1"/>
    <dgm:cxn modelId="{4C2F4D94-9ABC-4A84-B1A7-5ABCC6CEEF36}" type="presParOf" srcId="{666828DD-E768-4E4C-BB40-7B6D87C1563E}" destId="{2A78777E-730E-43D0-B35E-5C30F182E79E}" srcOrd="5" destOrd="0" presId="urn:microsoft.com/office/officeart/2005/8/layout/process1"/>
    <dgm:cxn modelId="{64A1FBBA-0706-41DB-B8E1-689AA196B883}" type="presParOf" srcId="{2A78777E-730E-43D0-B35E-5C30F182E79E}" destId="{6893C58C-8060-4D72-B578-F1F96B44D685}" srcOrd="0" destOrd="0" presId="urn:microsoft.com/office/officeart/2005/8/layout/process1"/>
    <dgm:cxn modelId="{5D69500D-BEE6-4FAF-A949-44D16C8A86E8}" type="presParOf" srcId="{666828DD-E768-4E4C-BB40-7B6D87C1563E}" destId="{011C51B2-9606-4457-8077-74F8926B9875}"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E63E678-A03B-4188-84F0-2851A9821533}" type="doc">
      <dgm:prSet loTypeId="urn:microsoft.com/office/officeart/2008/layout/SquareAccentList" loCatId="list" qsTypeId="urn:microsoft.com/office/officeart/2005/8/quickstyle/simple1" qsCatId="simple" csTypeId="urn:microsoft.com/office/officeart/2005/8/colors/accent1_2" csCatId="accent1" phldr="1"/>
      <dgm:spPr/>
      <dgm:t>
        <a:bodyPr/>
        <a:lstStyle/>
        <a:p>
          <a:endParaRPr lang="fr-FR"/>
        </a:p>
      </dgm:t>
    </dgm:pt>
    <dgm:pt modelId="{4674AA36-20FF-4A1A-BBCC-F22B8FBDF774}">
      <dgm:prSet phldrT="[Texte]"/>
      <dgm:spPr/>
      <dgm:t>
        <a:bodyPr/>
        <a:lstStyle/>
        <a:p>
          <a:r>
            <a:rPr lang="fr-FR" dirty="0"/>
            <a:t>Sur le plan commercial</a:t>
          </a:r>
        </a:p>
      </dgm:t>
    </dgm:pt>
    <dgm:pt modelId="{0A737184-7155-4CCD-8A8E-C08A7FFA1F9C}" type="parTrans" cxnId="{787C995F-729B-420D-A942-3828B7147F96}">
      <dgm:prSet/>
      <dgm:spPr/>
      <dgm:t>
        <a:bodyPr/>
        <a:lstStyle/>
        <a:p>
          <a:endParaRPr lang="fr-FR"/>
        </a:p>
      </dgm:t>
    </dgm:pt>
    <dgm:pt modelId="{A3BF52F7-3A19-4AF3-9202-EF00F816343C}" type="sibTrans" cxnId="{787C995F-729B-420D-A942-3828B7147F96}">
      <dgm:prSet/>
      <dgm:spPr/>
      <dgm:t>
        <a:bodyPr/>
        <a:lstStyle/>
        <a:p>
          <a:endParaRPr lang="fr-FR"/>
        </a:p>
      </dgm:t>
    </dgm:pt>
    <dgm:pt modelId="{E11AFE61-CA64-4B1F-9306-020FD9394ADE}">
      <dgm:prSet phldrT="[Texte]"/>
      <dgm:spPr/>
      <dgm:t>
        <a:bodyPr/>
        <a:lstStyle/>
        <a:p>
          <a:r>
            <a:rPr lang="fr-FR" dirty="0"/>
            <a:t>Éléments de qualification du process d’achat du client ou prospect</a:t>
          </a:r>
        </a:p>
      </dgm:t>
    </dgm:pt>
    <dgm:pt modelId="{7E9A6763-6EB8-4264-87F6-283C2FC431BC}" type="parTrans" cxnId="{5A9664FD-109E-486F-BDD2-BEF23FA5D515}">
      <dgm:prSet/>
      <dgm:spPr/>
      <dgm:t>
        <a:bodyPr/>
        <a:lstStyle/>
        <a:p>
          <a:endParaRPr lang="fr-FR"/>
        </a:p>
      </dgm:t>
    </dgm:pt>
    <dgm:pt modelId="{DB06FFC4-2BF1-4C88-9F9F-6900240FB935}" type="sibTrans" cxnId="{5A9664FD-109E-486F-BDD2-BEF23FA5D515}">
      <dgm:prSet/>
      <dgm:spPr/>
      <dgm:t>
        <a:bodyPr/>
        <a:lstStyle/>
        <a:p>
          <a:endParaRPr lang="fr-FR"/>
        </a:p>
      </dgm:t>
    </dgm:pt>
    <dgm:pt modelId="{09955E14-4DBD-4513-8A7F-C577F8F8CD24}">
      <dgm:prSet phldrT="[Texte]"/>
      <dgm:spPr/>
      <dgm:t>
        <a:bodyPr/>
        <a:lstStyle/>
        <a:p>
          <a:r>
            <a:rPr lang="fr-FR" dirty="0"/>
            <a:t>Repérage d’opportunités ou de menaces pouvant influer sur la relation commerciale</a:t>
          </a:r>
        </a:p>
      </dgm:t>
    </dgm:pt>
    <dgm:pt modelId="{E04F3E9F-8E24-4BBE-8A30-0D0A4B7F83EC}" type="parTrans" cxnId="{5EA44D58-B910-4634-A309-83C232AF5DF3}">
      <dgm:prSet/>
      <dgm:spPr/>
      <dgm:t>
        <a:bodyPr/>
        <a:lstStyle/>
        <a:p>
          <a:endParaRPr lang="fr-FR"/>
        </a:p>
      </dgm:t>
    </dgm:pt>
    <dgm:pt modelId="{E2265E3C-C1E3-400F-8610-814DC288FBE8}" type="sibTrans" cxnId="{5EA44D58-B910-4634-A309-83C232AF5DF3}">
      <dgm:prSet/>
      <dgm:spPr/>
      <dgm:t>
        <a:bodyPr/>
        <a:lstStyle/>
        <a:p>
          <a:endParaRPr lang="fr-FR"/>
        </a:p>
      </dgm:t>
    </dgm:pt>
    <dgm:pt modelId="{8305FDF8-F442-4181-8277-54D99F2C2F5B}">
      <dgm:prSet phldrT="[Texte]"/>
      <dgm:spPr/>
      <dgm:t>
        <a:bodyPr/>
        <a:lstStyle/>
        <a:p>
          <a:r>
            <a:rPr lang="fr-FR" dirty="0"/>
            <a:t>Sur le plan technique</a:t>
          </a:r>
        </a:p>
      </dgm:t>
    </dgm:pt>
    <dgm:pt modelId="{6FD50353-B4E6-4A92-8625-B26A63BB55E7}" type="parTrans" cxnId="{D4A19BF4-ABC1-4AEB-A5C2-F384DD84C261}">
      <dgm:prSet/>
      <dgm:spPr/>
      <dgm:t>
        <a:bodyPr/>
        <a:lstStyle/>
        <a:p>
          <a:endParaRPr lang="fr-FR"/>
        </a:p>
      </dgm:t>
    </dgm:pt>
    <dgm:pt modelId="{C27CB178-9528-43CB-BDC8-22C851EC7E67}" type="sibTrans" cxnId="{D4A19BF4-ABC1-4AEB-A5C2-F384DD84C261}">
      <dgm:prSet/>
      <dgm:spPr/>
      <dgm:t>
        <a:bodyPr/>
        <a:lstStyle/>
        <a:p>
          <a:endParaRPr lang="fr-FR"/>
        </a:p>
      </dgm:t>
    </dgm:pt>
    <dgm:pt modelId="{087CA21B-EF64-4A1D-BF8A-E39B90BCAAEC}">
      <dgm:prSet phldrT="[Texte]"/>
      <dgm:spPr/>
      <dgm:t>
        <a:bodyPr/>
        <a:lstStyle/>
        <a:p>
          <a:r>
            <a:rPr lang="fr-FR" dirty="0"/>
            <a:t>Identification des contraintes techniques spécifiques du client</a:t>
          </a:r>
        </a:p>
      </dgm:t>
    </dgm:pt>
    <dgm:pt modelId="{B42C4BEC-91FE-4720-9049-0E101511EEBA}" type="parTrans" cxnId="{931EC245-7858-4FCB-BCD0-0CDBF98BB665}">
      <dgm:prSet/>
      <dgm:spPr/>
      <dgm:t>
        <a:bodyPr/>
        <a:lstStyle/>
        <a:p>
          <a:endParaRPr lang="fr-FR"/>
        </a:p>
      </dgm:t>
    </dgm:pt>
    <dgm:pt modelId="{5A4C781A-4E58-44E3-AA41-93659D433EAE}" type="sibTrans" cxnId="{931EC245-7858-4FCB-BCD0-0CDBF98BB665}">
      <dgm:prSet/>
      <dgm:spPr/>
      <dgm:t>
        <a:bodyPr/>
        <a:lstStyle/>
        <a:p>
          <a:endParaRPr lang="fr-FR"/>
        </a:p>
      </dgm:t>
    </dgm:pt>
    <dgm:pt modelId="{75A7DBE1-25E6-4D4B-8CA8-B8A3BC7A6CDB}">
      <dgm:prSet phldrT="[Texte]"/>
      <dgm:spPr/>
      <dgm:t>
        <a:bodyPr/>
        <a:lstStyle/>
        <a:p>
          <a:r>
            <a:rPr lang="fr-FR" dirty="0"/>
            <a:t>Repérage de la solution technique actuelle et/ou des alternatives envisagées par le client</a:t>
          </a:r>
        </a:p>
      </dgm:t>
    </dgm:pt>
    <dgm:pt modelId="{8CB29ACA-0A60-4319-8601-97C114A8B0CD}" type="parTrans" cxnId="{EE2688B7-5062-4FEB-950D-AA3B9037A318}">
      <dgm:prSet/>
      <dgm:spPr/>
      <dgm:t>
        <a:bodyPr/>
        <a:lstStyle/>
        <a:p>
          <a:endParaRPr lang="fr-FR"/>
        </a:p>
      </dgm:t>
    </dgm:pt>
    <dgm:pt modelId="{82013E5C-811F-437A-A7D6-8B419A3088B0}" type="sibTrans" cxnId="{EE2688B7-5062-4FEB-950D-AA3B9037A318}">
      <dgm:prSet/>
      <dgm:spPr/>
      <dgm:t>
        <a:bodyPr/>
        <a:lstStyle/>
        <a:p>
          <a:endParaRPr lang="fr-FR"/>
        </a:p>
      </dgm:t>
    </dgm:pt>
    <dgm:pt modelId="{C97E3D7A-12AF-40A8-A369-BC3EDDE2902F}">
      <dgm:prSet phldrT="[Texte]"/>
      <dgm:spPr/>
      <dgm:t>
        <a:bodyPr/>
        <a:lstStyle/>
        <a:p>
          <a:r>
            <a:rPr lang="fr-FR" dirty="0"/>
            <a:t>Préconisation et conseil sur la solution technique proposée</a:t>
          </a:r>
        </a:p>
      </dgm:t>
    </dgm:pt>
    <dgm:pt modelId="{E5B3D854-CE0A-4826-A233-F593BE1AC591}" type="parTrans" cxnId="{DEED2CA6-EFA5-4E9F-84D6-CF30742161EE}">
      <dgm:prSet/>
      <dgm:spPr/>
      <dgm:t>
        <a:bodyPr/>
        <a:lstStyle/>
        <a:p>
          <a:endParaRPr lang="fr-FR"/>
        </a:p>
      </dgm:t>
    </dgm:pt>
    <dgm:pt modelId="{724BFCA2-201E-496E-A4A0-C9ADF33ED4C5}" type="sibTrans" cxnId="{DEED2CA6-EFA5-4E9F-84D6-CF30742161EE}">
      <dgm:prSet/>
      <dgm:spPr/>
      <dgm:t>
        <a:bodyPr/>
        <a:lstStyle/>
        <a:p>
          <a:endParaRPr lang="fr-FR"/>
        </a:p>
      </dgm:t>
    </dgm:pt>
    <dgm:pt modelId="{EA087EB0-5F57-4760-9ED1-A26A6AD72B6F}">
      <dgm:prSet/>
      <dgm:spPr/>
      <dgm:t>
        <a:bodyPr/>
        <a:lstStyle/>
        <a:p>
          <a:r>
            <a:rPr lang="fr-FR" dirty="0"/>
            <a:t>Identification de projets potentiels à court, moyen et long terme (potentiel d’achat)</a:t>
          </a:r>
        </a:p>
      </dgm:t>
    </dgm:pt>
    <dgm:pt modelId="{4ACB18E2-7CCF-4F4C-8905-7143AABCAAC2}" type="parTrans" cxnId="{070D2379-AB02-40C2-8605-46C058486888}">
      <dgm:prSet/>
      <dgm:spPr/>
      <dgm:t>
        <a:bodyPr/>
        <a:lstStyle/>
        <a:p>
          <a:endParaRPr lang="fr-FR"/>
        </a:p>
      </dgm:t>
    </dgm:pt>
    <dgm:pt modelId="{406B76D1-5250-4C07-AA81-BE0883A157C6}" type="sibTrans" cxnId="{070D2379-AB02-40C2-8605-46C058486888}">
      <dgm:prSet/>
      <dgm:spPr/>
      <dgm:t>
        <a:bodyPr/>
        <a:lstStyle/>
        <a:p>
          <a:endParaRPr lang="fr-FR"/>
        </a:p>
      </dgm:t>
    </dgm:pt>
    <dgm:pt modelId="{95449784-F14E-42E9-B6A7-BD0FB7D40A09}">
      <dgm:prSet/>
      <dgm:spPr/>
      <dgm:t>
        <a:bodyPr/>
        <a:lstStyle/>
        <a:p>
          <a:r>
            <a:rPr lang="fr-FR" dirty="0"/>
            <a:t>Identification de signaux d’achats et ou des freins à l’achat</a:t>
          </a:r>
        </a:p>
      </dgm:t>
    </dgm:pt>
    <dgm:pt modelId="{02B61327-E2F4-4791-BC05-AAC214AC8C6A}" type="parTrans" cxnId="{7B7E4AC1-2FCB-4C06-B15C-1A8E959B4679}">
      <dgm:prSet/>
      <dgm:spPr/>
      <dgm:t>
        <a:bodyPr/>
        <a:lstStyle/>
        <a:p>
          <a:endParaRPr lang="fr-FR"/>
        </a:p>
      </dgm:t>
    </dgm:pt>
    <dgm:pt modelId="{4382AB27-3292-4BAB-A217-B932BD4D3500}" type="sibTrans" cxnId="{7B7E4AC1-2FCB-4C06-B15C-1A8E959B4679}">
      <dgm:prSet/>
      <dgm:spPr/>
      <dgm:t>
        <a:bodyPr/>
        <a:lstStyle/>
        <a:p>
          <a:endParaRPr lang="fr-FR"/>
        </a:p>
      </dgm:t>
    </dgm:pt>
    <dgm:pt modelId="{CCEA9BC3-8AEB-44FD-81C5-9B16B3947868}">
      <dgm:prSet/>
      <dgm:spPr/>
      <dgm:t>
        <a:bodyPr/>
        <a:lstStyle/>
        <a:p>
          <a:r>
            <a:rPr lang="fr-FR" dirty="0"/>
            <a:t>Formulation d’une proposition commerciale et ou formalisation d’un accord</a:t>
          </a:r>
        </a:p>
      </dgm:t>
    </dgm:pt>
    <dgm:pt modelId="{68A39946-9B6C-49C6-8A5B-6EAB1683E9E3}" type="parTrans" cxnId="{D9DBD285-8241-4A9C-A496-E2593A0109E5}">
      <dgm:prSet/>
      <dgm:spPr/>
      <dgm:t>
        <a:bodyPr/>
        <a:lstStyle/>
        <a:p>
          <a:endParaRPr lang="fr-FR"/>
        </a:p>
      </dgm:t>
    </dgm:pt>
    <dgm:pt modelId="{ABAFC713-58BD-44BF-9FCD-591DC81943F5}" type="sibTrans" cxnId="{D9DBD285-8241-4A9C-A496-E2593A0109E5}">
      <dgm:prSet/>
      <dgm:spPr/>
      <dgm:t>
        <a:bodyPr/>
        <a:lstStyle/>
        <a:p>
          <a:endParaRPr lang="fr-FR"/>
        </a:p>
      </dgm:t>
    </dgm:pt>
    <dgm:pt modelId="{B145B5C7-4458-496B-BE1F-B2559BF28138}">
      <dgm:prSet/>
      <dgm:spPr/>
      <dgm:t>
        <a:bodyPr/>
        <a:lstStyle/>
        <a:p>
          <a:r>
            <a:rPr lang="fr-FR" dirty="0"/>
            <a:t>…</a:t>
          </a:r>
        </a:p>
      </dgm:t>
    </dgm:pt>
    <dgm:pt modelId="{A4CEF0C0-9948-47DD-AC9D-98A8AAA93A70}" type="parTrans" cxnId="{F1223C0B-4277-4C31-85A2-37A63B619DC5}">
      <dgm:prSet/>
      <dgm:spPr/>
      <dgm:t>
        <a:bodyPr/>
        <a:lstStyle/>
        <a:p>
          <a:endParaRPr lang="fr-FR"/>
        </a:p>
      </dgm:t>
    </dgm:pt>
    <dgm:pt modelId="{2E6BECA6-890A-4BC8-8481-7E24E3377190}" type="sibTrans" cxnId="{F1223C0B-4277-4C31-85A2-37A63B619DC5}">
      <dgm:prSet/>
      <dgm:spPr/>
      <dgm:t>
        <a:bodyPr/>
        <a:lstStyle/>
        <a:p>
          <a:endParaRPr lang="fr-FR"/>
        </a:p>
      </dgm:t>
    </dgm:pt>
    <dgm:pt modelId="{598628E7-ECCF-4F68-B3E2-96492090E942}">
      <dgm:prSet phldrT="[Texte]"/>
      <dgm:spPr/>
      <dgm:t>
        <a:bodyPr/>
        <a:lstStyle/>
        <a:p>
          <a:r>
            <a:rPr lang="fr-FR" dirty="0"/>
            <a:t>Identification des objections techniques du clients et des attentes des interlocuteurs</a:t>
          </a:r>
        </a:p>
      </dgm:t>
    </dgm:pt>
    <dgm:pt modelId="{4B229156-85DA-4F1B-AE9F-BED5A2A148CC}" type="parTrans" cxnId="{843E65C8-593B-485F-9CC8-6D2FA08A9FAB}">
      <dgm:prSet/>
      <dgm:spPr/>
      <dgm:t>
        <a:bodyPr/>
        <a:lstStyle/>
        <a:p>
          <a:endParaRPr lang="fr-FR"/>
        </a:p>
      </dgm:t>
    </dgm:pt>
    <dgm:pt modelId="{50D726AE-9F3D-4E1B-A34B-87F2BADFF695}" type="sibTrans" cxnId="{843E65C8-593B-485F-9CC8-6D2FA08A9FAB}">
      <dgm:prSet/>
      <dgm:spPr/>
      <dgm:t>
        <a:bodyPr/>
        <a:lstStyle/>
        <a:p>
          <a:endParaRPr lang="fr-FR"/>
        </a:p>
      </dgm:t>
    </dgm:pt>
    <dgm:pt modelId="{DC921915-6D0D-4D6D-8969-A91673D586EF}">
      <dgm:prSet phldrT="[Texte]"/>
      <dgm:spPr/>
      <dgm:t>
        <a:bodyPr/>
        <a:lstStyle/>
        <a:p>
          <a:r>
            <a:rPr lang="fr-FR" dirty="0"/>
            <a:t>Proposition de services techniques complémentaires à l’offre principale</a:t>
          </a:r>
        </a:p>
      </dgm:t>
    </dgm:pt>
    <dgm:pt modelId="{8C4C66FA-F0B3-47F3-A2D3-4668B8ECD6EF}" type="parTrans" cxnId="{FA1AD7EA-FA87-4EE8-AE88-051F701F771B}">
      <dgm:prSet/>
      <dgm:spPr/>
      <dgm:t>
        <a:bodyPr/>
        <a:lstStyle/>
        <a:p>
          <a:endParaRPr lang="fr-FR"/>
        </a:p>
      </dgm:t>
    </dgm:pt>
    <dgm:pt modelId="{4BD1E92E-A146-4D32-BF07-54208A482746}" type="sibTrans" cxnId="{FA1AD7EA-FA87-4EE8-AE88-051F701F771B}">
      <dgm:prSet/>
      <dgm:spPr/>
      <dgm:t>
        <a:bodyPr/>
        <a:lstStyle/>
        <a:p>
          <a:endParaRPr lang="fr-FR"/>
        </a:p>
      </dgm:t>
    </dgm:pt>
    <dgm:pt modelId="{02229763-A3ED-419B-BD2D-8298D5F12135}">
      <dgm:prSet phldrT="[Texte]"/>
      <dgm:spPr/>
      <dgm:t>
        <a:bodyPr/>
        <a:lstStyle/>
        <a:p>
          <a:r>
            <a:rPr lang="fr-FR" dirty="0"/>
            <a:t>…</a:t>
          </a:r>
        </a:p>
      </dgm:t>
    </dgm:pt>
    <dgm:pt modelId="{FD311072-530E-4AE2-BC1C-37C446A7C56F}" type="parTrans" cxnId="{F791A4CA-C3EA-4B54-B804-DA924E36D353}">
      <dgm:prSet/>
      <dgm:spPr/>
      <dgm:t>
        <a:bodyPr/>
        <a:lstStyle/>
        <a:p>
          <a:endParaRPr lang="fr-FR"/>
        </a:p>
      </dgm:t>
    </dgm:pt>
    <dgm:pt modelId="{7E36933A-7AE6-4B3C-889C-8D62AEE69E38}" type="sibTrans" cxnId="{F791A4CA-C3EA-4B54-B804-DA924E36D353}">
      <dgm:prSet/>
      <dgm:spPr/>
      <dgm:t>
        <a:bodyPr/>
        <a:lstStyle/>
        <a:p>
          <a:endParaRPr lang="fr-FR"/>
        </a:p>
      </dgm:t>
    </dgm:pt>
    <dgm:pt modelId="{8CA4C8DD-EB71-4A66-A86E-7DC147A87948}" type="pres">
      <dgm:prSet presAssocID="{0E63E678-A03B-4188-84F0-2851A9821533}" presName="layout" presStyleCnt="0">
        <dgm:presLayoutVars>
          <dgm:chMax/>
          <dgm:chPref/>
          <dgm:dir/>
          <dgm:resizeHandles/>
        </dgm:presLayoutVars>
      </dgm:prSet>
      <dgm:spPr/>
      <dgm:t>
        <a:bodyPr/>
        <a:lstStyle/>
        <a:p>
          <a:endParaRPr lang="fr-FR"/>
        </a:p>
      </dgm:t>
    </dgm:pt>
    <dgm:pt modelId="{D54CC94A-1E69-44B1-8CF1-DBE9E2612418}" type="pres">
      <dgm:prSet presAssocID="{4674AA36-20FF-4A1A-BBCC-F22B8FBDF774}" presName="root" presStyleCnt="0">
        <dgm:presLayoutVars>
          <dgm:chMax/>
          <dgm:chPref/>
        </dgm:presLayoutVars>
      </dgm:prSet>
      <dgm:spPr/>
    </dgm:pt>
    <dgm:pt modelId="{733F74C8-FE7D-41F8-AECB-710F935E6FCC}" type="pres">
      <dgm:prSet presAssocID="{4674AA36-20FF-4A1A-BBCC-F22B8FBDF774}" presName="rootComposite" presStyleCnt="0">
        <dgm:presLayoutVars/>
      </dgm:prSet>
      <dgm:spPr/>
    </dgm:pt>
    <dgm:pt modelId="{6B4C4801-01AC-4051-917F-46C59B8FC12A}" type="pres">
      <dgm:prSet presAssocID="{4674AA36-20FF-4A1A-BBCC-F22B8FBDF774}" presName="ParentAccent" presStyleLbl="alignNode1" presStyleIdx="0" presStyleCnt="2"/>
      <dgm:spPr/>
    </dgm:pt>
    <dgm:pt modelId="{36747F4D-8527-4C6C-91DD-96C48D0028BF}" type="pres">
      <dgm:prSet presAssocID="{4674AA36-20FF-4A1A-BBCC-F22B8FBDF774}" presName="ParentSmallAccent" presStyleLbl="fgAcc1" presStyleIdx="0" presStyleCnt="2"/>
      <dgm:spPr/>
    </dgm:pt>
    <dgm:pt modelId="{327D1CFE-6786-4EEC-A86D-3589429F2CCE}" type="pres">
      <dgm:prSet presAssocID="{4674AA36-20FF-4A1A-BBCC-F22B8FBDF774}" presName="Parent" presStyleLbl="revTx" presStyleIdx="0" presStyleCnt="14">
        <dgm:presLayoutVars>
          <dgm:chMax/>
          <dgm:chPref val="4"/>
          <dgm:bulletEnabled val="1"/>
        </dgm:presLayoutVars>
      </dgm:prSet>
      <dgm:spPr/>
      <dgm:t>
        <a:bodyPr/>
        <a:lstStyle/>
        <a:p>
          <a:endParaRPr lang="fr-FR"/>
        </a:p>
      </dgm:t>
    </dgm:pt>
    <dgm:pt modelId="{A98A65D1-9919-4B55-A158-8DC50EDF44D8}" type="pres">
      <dgm:prSet presAssocID="{4674AA36-20FF-4A1A-BBCC-F22B8FBDF774}" presName="childShape" presStyleCnt="0">
        <dgm:presLayoutVars>
          <dgm:chMax val="0"/>
          <dgm:chPref val="0"/>
        </dgm:presLayoutVars>
      </dgm:prSet>
      <dgm:spPr/>
    </dgm:pt>
    <dgm:pt modelId="{BEA11E13-AA81-4C48-A4D0-FF6FE0F8F607}" type="pres">
      <dgm:prSet presAssocID="{E11AFE61-CA64-4B1F-9306-020FD9394ADE}" presName="childComposite" presStyleCnt="0">
        <dgm:presLayoutVars>
          <dgm:chMax val="0"/>
          <dgm:chPref val="0"/>
        </dgm:presLayoutVars>
      </dgm:prSet>
      <dgm:spPr/>
    </dgm:pt>
    <dgm:pt modelId="{8C1B7DC4-738E-43DF-BB59-04306943BB47}" type="pres">
      <dgm:prSet presAssocID="{E11AFE61-CA64-4B1F-9306-020FD9394ADE}" presName="ChildAccent" presStyleLbl="solidFgAcc1" presStyleIdx="0" presStyleCnt="12"/>
      <dgm:spPr/>
    </dgm:pt>
    <dgm:pt modelId="{F3055138-28ED-4A30-BDD2-82E598FAA179}" type="pres">
      <dgm:prSet presAssocID="{E11AFE61-CA64-4B1F-9306-020FD9394ADE}" presName="Child" presStyleLbl="revTx" presStyleIdx="1" presStyleCnt="14">
        <dgm:presLayoutVars>
          <dgm:chMax val="0"/>
          <dgm:chPref val="0"/>
          <dgm:bulletEnabled val="1"/>
        </dgm:presLayoutVars>
      </dgm:prSet>
      <dgm:spPr/>
      <dgm:t>
        <a:bodyPr/>
        <a:lstStyle/>
        <a:p>
          <a:endParaRPr lang="fr-FR"/>
        </a:p>
      </dgm:t>
    </dgm:pt>
    <dgm:pt modelId="{8A69598F-8131-4729-9F87-C9338B144ACE}" type="pres">
      <dgm:prSet presAssocID="{09955E14-4DBD-4513-8A7F-C577F8F8CD24}" presName="childComposite" presStyleCnt="0">
        <dgm:presLayoutVars>
          <dgm:chMax val="0"/>
          <dgm:chPref val="0"/>
        </dgm:presLayoutVars>
      </dgm:prSet>
      <dgm:spPr/>
    </dgm:pt>
    <dgm:pt modelId="{A433A918-1BA3-42A8-8B5B-631DB5669DC6}" type="pres">
      <dgm:prSet presAssocID="{09955E14-4DBD-4513-8A7F-C577F8F8CD24}" presName="ChildAccent" presStyleLbl="solidFgAcc1" presStyleIdx="1" presStyleCnt="12"/>
      <dgm:spPr/>
    </dgm:pt>
    <dgm:pt modelId="{73FBBE01-DA4B-474F-A03F-2E209766B559}" type="pres">
      <dgm:prSet presAssocID="{09955E14-4DBD-4513-8A7F-C577F8F8CD24}" presName="Child" presStyleLbl="revTx" presStyleIdx="2" presStyleCnt="14">
        <dgm:presLayoutVars>
          <dgm:chMax val="0"/>
          <dgm:chPref val="0"/>
          <dgm:bulletEnabled val="1"/>
        </dgm:presLayoutVars>
      </dgm:prSet>
      <dgm:spPr/>
      <dgm:t>
        <a:bodyPr/>
        <a:lstStyle/>
        <a:p>
          <a:endParaRPr lang="fr-FR"/>
        </a:p>
      </dgm:t>
    </dgm:pt>
    <dgm:pt modelId="{22B2FC76-E04A-40C7-8BC1-57D4424BAB4B}" type="pres">
      <dgm:prSet presAssocID="{EA087EB0-5F57-4760-9ED1-A26A6AD72B6F}" presName="childComposite" presStyleCnt="0">
        <dgm:presLayoutVars>
          <dgm:chMax val="0"/>
          <dgm:chPref val="0"/>
        </dgm:presLayoutVars>
      </dgm:prSet>
      <dgm:spPr/>
    </dgm:pt>
    <dgm:pt modelId="{671F06A2-BF92-4F32-964B-DEF83E149DF4}" type="pres">
      <dgm:prSet presAssocID="{EA087EB0-5F57-4760-9ED1-A26A6AD72B6F}" presName="ChildAccent" presStyleLbl="solidFgAcc1" presStyleIdx="2" presStyleCnt="12"/>
      <dgm:spPr/>
    </dgm:pt>
    <dgm:pt modelId="{F3C73B6E-25F9-4140-A258-668BDB0FF1EC}" type="pres">
      <dgm:prSet presAssocID="{EA087EB0-5F57-4760-9ED1-A26A6AD72B6F}" presName="Child" presStyleLbl="revTx" presStyleIdx="3" presStyleCnt="14">
        <dgm:presLayoutVars>
          <dgm:chMax val="0"/>
          <dgm:chPref val="0"/>
          <dgm:bulletEnabled val="1"/>
        </dgm:presLayoutVars>
      </dgm:prSet>
      <dgm:spPr/>
      <dgm:t>
        <a:bodyPr/>
        <a:lstStyle/>
        <a:p>
          <a:endParaRPr lang="fr-FR"/>
        </a:p>
      </dgm:t>
    </dgm:pt>
    <dgm:pt modelId="{CE635A18-B3B7-463E-BD91-B7AF3F21DE67}" type="pres">
      <dgm:prSet presAssocID="{95449784-F14E-42E9-B6A7-BD0FB7D40A09}" presName="childComposite" presStyleCnt="0">
        <dgm:presLayoutVars>
          <dgm:chMax val="0"/>
          <dgm:chPref val="0"/>
        </dgm:presLayoutVars>
      </dgm:prSet>
      <dgm:spPr/>
    </dgm:pt>
    <dgm:pt modelId="{1665EC7B-CA76-4599-A140-66191155432E}" type="pres">
      <dgm:prSet presAssocID="{95449784-F14E-42E9-B6A7-BD0FB7D40A09}" presName="ChildAccent" presStyleLbl="solidFgAcc1" presStyleIdx="3" presStyleCnt="12"/>
      <dgm:spPr/>
    </dgm:pt>
    <dgm:pt modelId="{893C29A7-32CE-4CAD-BBB8-0F0A3FF8BD93}" type="pres">
      <dgm:prSet presAssocID="{95449784-F14E-42E9-B6A7-BD0FB7D40A09}" presName="Child" presStyleLbl="revTx" presStyleIdx="4" presStyleCnt="14">
        <dgm:presLayoutVars>
          <dgm:chMax val="0"/>
          <dgm:chPref val="0"/>
          <dgm:bulletEnabled val="1"/>
        </dgm:presLayoutVars>
      </dgm:prSet>
      <dgm:spPr/>
      <dgm:t>
        <a:bodyPr/>
        <a:lstStyle/>
        <a:p>
          <a:endParaRPr lang="fr-FR"/>
        </a:p>
      </dgm:t>
    </dgm:pt>
    <dgm:pt modelId="{56A45263-9CB9-4039-AD36-35E48236001F}" type="pres">
      <dgm:prSet presAssocID="{CCEA9BC3-8AEB-44FD-81C5-9B16B3947868}" presName="childComposite" presStyleCnt="0">
        <dgm:presLayoutVars>
          <dgm:chMax val="0"/>
          <dgm:chPref val="0"/>
        </dgm:presLayoutVars>
      </dgm:prSet>
      <dgm:spPr/>
    </dgm:pt>
    <dgm:pt modelId="{3AEF9E7A-F59F-4531-AC1C-DF42394B81D5}" type="pres">
      <dgm:prSet presAssocID="{CCEA9BC3-8AEB-44FD-81C5-9B16B3947868}" presName="ChildAccent" presStyleLbl="solidFgAcc1" presStyleIdx="4" presStyleCnt="12"/>
      <dgm:spPr/>
    </dgm:pt>
    <dgm:pt modelId="{22022143-DB58-46B3-B3C6-E315563EF2CE}" type="pres">
      <dgm:prSet presAssocID="{CCEA9BC3-8AEB-44FD-81C5-9B16B3947868}" presName="Child" presStyleLbl="revTx" presStyleIdx="5" presStyleCnt="14">
        <dgm:presLayoutVars>
          <dgm:chMax val="0"/>
          <dgm:chPref val="0"/>
          <dgm:bulletEnabled val="1"/>
        </dgm:presLayoutVars>
      </dgm:prSet>
      <dgm:spPr/>
      <dgm:t>
        <a:bodyPr/>
        <a:lstStyle/>
        <a:p>
          <a:endParaRPr lang="fr-FR"/>
        </a:p>
      </dgm:t>
    </dgm:pt>
    <dgm:pt modelId="{52BD0129-246E-443D-BC45-3DA6A5C2D1D5}" type="pres">
      <dgm:prSet presAssocID="{B145B5C7-4458-496B-BE1F-B2559BF28138}" presName="childComposite" presStyleCnt="0">
        <dgm:presLayoutVars>
          <dgm:chMax val="0"/>
          <dgm:chPref val="0"/>
        </dgm:presLayoutVars>
      </dgm:prSet>
      <dgm:spPr/>
    </dgm:pt>
    <dgm:pt modelId="{7BF65408-D9D2-4140-85C2-6B6CBF481F94}" type="pres">
      <dgm:prSet presAssocID="{B145B5C7-4458-496B-BE1F-B2559BF28138}" presName="ChildAccent" presStyleLbl="solidFgAcc1" presStyleIdx="5" presStyleCnt="12"/>
      <dgm:spPr/>
    </dgm:pt>
    <dgm:pt modelId="{A75C6E80-199F-4929-910F-05B6F22260D0}" type="pres">
      <dgm:prSet presAssocID="{B145B5C7-4458-496B-BE1F-B2559BF28138}" presName="Child" presStyleLbl="revTx" presStyleIdx="6" presStyleCnt="14">
        <dgm:presLayoutVars>
          <dgm:chMax val="0"/>
          <dgm:chPref val="0"/>
          <dgm:bulletEnabled val="1"/>
        </dgm:presLayoutVars>
      </dgm:prSet>
      <dgm:spPr/>
      <dgm:t>
        <a:bodyPr/>
        <a:lstStyle/>
        <a:p>
          <a:endParaRPr lang="fr-FR"/>
        </a:p>
      </dgm:t>
    </dgm:pt>
    <dgm:pt modelId="{E4D2A845-CF6C-497B-B61A-69E6F1324D38}" type="pres">
      <dgm:prSet presAssocID="{8305FDF8-F442-4181-8277-54D99F2C2F5B}" presName="root" presStyleCnt="0">
        <dgm:presLayoutVars>
          <dgm:chMax/>
          <dgm:chPref/>
        </dgm:presLayoutVars>
      </dgm:prSet>
      <dgm:spPr/>
    </dgm:pt>
    <dgm:pt modelId="{10CD7A24-CD05-4C24-9A3A-2D0E0B8AF47A}" type="pres">
      <dgm:prSet presAssocID="{8305FDF8-F442-4181-8277-54D99F2C2F5B}" presName="rootComposite" presStyleCnt="0">
        <dgm:presLayoutVars/>
      </dgm:prSet>
      <dgm:spPr/>
    </dgm:pt>
    <dgm:pt modelId="{C8C4A6FA-A958-4CBF-9BDD-3151548D8F4F}" type="pres">
      <dgm:prSet presAssocID="{8305FDF8-F442-4181-8277-54D99F2C2F5B}" presName="ParentAccent" presStyleLbl="alignNode1" presStyleIdx="1" presStyleCnt="2"/>
      <dgm:spPr/>
    </dgm:pt>
    <dgm:pt modelId="{FF091012-F3C6-4174-A395-BB9A6966C3C1}" type="pres">
      <dgm:prSet presAssocID="{8305FDF8-F442-4181-8277-54D99F2C2F5B}" presName="ParentSmallAccent" presStyleLbl="fgAcc1" presStyleIdx="1" presStyleCnt="2"/>
      <dgm:spPr/>
    </dgm:pt>
    <dgm:pt modelId="{E201A183-7D9D-41B7-B527-A0BABDB76DCB}" type="pres">
      <dgm:prSet presAssocID="{8305FDF8-F442-4181-8277-54D99F2C2F5B}" presName="Parent" presStyleLbl="revTx" presStyleIdx="7" presStyleCnt="14">
        <dgm:presLayoutVars>
          <dgm:chMax/>
          <dgm:chPref val="4"/>
          <dgm:bulletEnabled val="1"/>
        </dgm:presLayoutVars>
      </dgm:prSet>
      <dgm:spPr/>
      <dgm:t>
        <a:bodyPr/>
        <a:lstStyle/>
        <a:p>
          <a:endParaRPr lang="fr-FR"/>
        </a:p>
      </dgm:t>
    </dgm:pt>
    <dgm:pt modelId="{6D29019E-2540-45A9-B8EC-818409205491}" type="pres">
      <dgm:prSet presAssocID="{8305FDF8-F442-4181-8277-54D99F2C2F5B}" presName="childShape" presStyleCnt="0">
        <dgm:presLayoutVars>
          <dgm:chMax val="0"/>
          <dgm:chPref val="0"/>
        </dgm:presLayoutVars>
      </dgm:prSet>
      <dgm:spPr/>
    </dgm:pt>
    <dgm:pt modelId="{B59A2035-DB6A-43EA-A027-D464D7001558}" type="pres">
      <dgm:prSet presAssocID="{087CA21B-EF64-4A1D-BF8A-E39B90BCAAEC}" presName="childComposite" presStyleCnt="0">
        <dgm:presLayoutVars>
          <dgm:chMax val="0"/>
          <dgm:chPref val="0"/>
        </dgm:presLayoutVars>
      </dgm:prSet>
      <dgm:spPr/>
    </dgm:pt>
    <dgm:pt modelId="{0F2913FD-4EDC-4708-817E-4D349BAD7062}" type="pres">
      <dgm:prSet presAssocID="{087CA21B-EF64-4A1D-BF8A-E39B90BCAAEC}" presName="ChildAccent" presStyleLbl="solidFgAcc1" presStyleIdx="6" presStyleCnt="12"/>
      <dgm:spPr/>
    </dgm:pt>
    <dgm:pt modelId="{28D36990-60AE-4E1A-8C9E-4C065C6AF126}" type="pres">
      <dgm:prSet presAssocID="{087CA21B-EF64-4A1D-BF8A-E39B90BCAAEC}" presName="Child" presStyleLbl="revTx" presStyleIdx="8" presStyleCnt="14">
        <dgm:presLayoutVars>
          <dgm:chMax val="0"/>
          <dgm:chPref val="0"/>
          <dgm:bulletEnabled val="1"/>
        </dgm:presLayoutVars>
      </dgm:prSet>
      <dgm:spPr/>
      <dgm:t>
        <a:bodyPr/>
        <a:lstStyle/>
        <a:p>
          <a:endParaRPr lang="fr-FR"/>
        </a:p>
      </dgm:t>
    </dgm:pt>
    <dgm:pt modelId="{81F00DA0-2369-4740-97C4-770B7E56346D}" type="pres">
      <dgm:prSet presAssocID="{75A7DBE1-25E6-4D4B-8CA8-B8A3BC7A6CDB}" presName="childComposite" presStyleCnt="0">
        <dgm:presLayoutVars>
          <dgm:chMax val="0"/>
          <dgm:chPref val="0"/>
        </dgm:presLayoutVars>
      </dgm:prSet>
      <dgm:spPr/>
    </dgm:pt>
    <dgm:pt modelId="{B86FC1F3-4B5F-4185-AF68-BAE7CA100A7A}" type="pres">
      <dgm:prSet presAssocID="{75A7DBE1-25E6-4D4B-8CA8-B8A3BC7A6CDB}" presName="ChildAccent" presStyleLbl="solidFgAcc1" presStyleIdx="7" presStyleCnt="12"/>
      <dgm:spPr/>
    </dgm:pt>
    <dgm:pt modelId="{0D4FDA8A-AA96-4625-BDB0-98D9C2119C1A}" type="pres">
      <dgm:prSet presAssocID="{75A7DBE1-25E6-4D4B-8CA8-B8A3BC7A6CDB}" presName="Child" presStyleLbl="revTx" presStyleIdx="9" presStyleCnt="14">
        <dgm:presLayoutVars>
          <dgm:chMax val="0"/>
          <dgm:chPref val="0"/>
          <dgm:bulletEnabled val="1"/>
        </dgm:presLayoutVars>
      </dgm:prSet>
      <dgm:spPr/>
      <dgm:t>
        <a:bodyPr/>
        <a:lstStyle/>
        <a:p>
          <a:endParaRPr lang="fr-FR"/>
        </a:p>
      </dgm:t>
    </dgm:pt>
    <dgm:pt modelId="{D2504BCB-A86B-4C2D-95A2-A27AC9325337}" type="pres">
      <dgm:prSet presAssocID="{C97E3D7A-12AF-40A8-A369-BC3EDDE2902F}" presName="childComposite" presStyleCnt="0">
        <dgm:presLayoutVars>
          <dgm:chMax val="0"/>
          <dgm:chPref val="0"/>
        </dgm:presLayoutVars>
      </dgm:prSet>
      <dgm:spPr/>
    </dgm:pt>
    <dgm:pt modelId="{A04FA8DE-6B0B-462D-9506-65017773F173}" type="pres">
      <dgm:prSet presAssocID="{C97E3D7A-12AF-40A8-A369-BC3EDDE2902F}" presName="ChildAccent" presStyleLbl="solidFgAcc1" presStyleIdx="8" presStyleCnt="12"/>
      <dgm:spPr/>
    </dgm:pt>
    <dgm:pt modelId="{00B86545-703C-424A-8F09-4EAF9AC205DC}" type="pres">
      <dgm:prSet presAssocID="{C97E3D7A-12AF-40A8-A369-BC3EDDE2902F}" presName="Child" presStyleLbl="revTx" presStyleIdx="10" presStyleCnt="14">
        <dgm:presLayoutVars>
          <dgm:chMax val="0"/>
          <dgm:chPref val="0"/>
          <dgm:bulletEnabled val="1"/>
        </dgm:presLayoutVars>
      </dgm:prSet>
      <dgm:spPr/>
      <dgm:t>
        <a:bodyPr/>
        <a:lstStyle/>
        <a:p>
          <a:endParaRPr lang="fr-FR"/>
        </a:p>
      </dgm:t>
    </dgm:pt>
    <dgm:pt modelId="{7B472560-2F42-4D66-A958-C8978794CD15}" type="pres">
      <dgm:prSet presAssocID="{598628E7-ECCF-4F68-B3E2-96492090E942}" presName="childComposite" presStyleCnt="0">
        <dgm:presLayoutVars>
          <dgm:chMax val="0"/>
          <dgm:chPref val="0"/>
        </dgm:presLayoutVars>
      </dgm:prSet>
      <dgm:spPr/>
    </dgm:pt>
    <dgm:pt modelId="{B3E5CE1C-BA75-47E0-BBDB-82924C2FB262}" type="pres">
      <dgm:prSet presAssocID="{598628E7-ECCF-4F68-B3E2-96492090E942}" presName="ChildAccent" presStyleLbl="solidFgAcc1" presStyleIdx="9" presStyleCnt="12"/>
      <dgm:spPr/>
    </dgm:pt>
    <dgm:pt modelId="{ADD46C16-6547-497A-A76D-C37751205FE0}" type="pres">
      <dgm:prSet presAssocID="{598628E7-ECCF-4F68-B3E2-96492090E942}" presName="Child" presStyleLbl="revTx" presStyleIdx="11" presStyleCnt="14">
        <dgm:presLayoutVars>
          <dgm:chMax val="0"/>
          <dgm:chPref val="0"/>
          <dgm:bulletEnabled val="1"/>
        </dgm:presLayoutVars>
      </dgm:prSet>
      <dgm:spPr/>
      <dgm:t>
        <a:bodyPr/>
        <a:lstStyle/>
        <a:p>
          <a:endParaRPr lang="fr-FR"/>
        </a:p>
      </dgm:t>
    </dgm:pt>
    <dgm:pt modelId="{FA78CD46-43C0-4103-BA95-4424629211BF}" type="pres">
      <dgm:prSet presAssocID="{DC921915-6D0D-4D6D-8969-A91673D586EF}" presName="childComposite" presStyleCnt="0">
        <dgm:presLayoutVars>
          <dgm:chMax val="0"/>
          <dgm:chPref val="0"/>
        </dgm:presLayoutVars>
      </dgm:prSet>
      <dgm:spPr/>
    </dgm:pt>
    <dgm:pt modelId="{1B87DC30-102B-499E-9436-2F7F90B9E0E3}" type="pres">
      <dgm:prSet presAssocID="{DC921915-6D0D-4D6D-8969-A91673D586EF}" presName="ChildAccent" presStyleLbl="solidFgAcc1" presStyleIdx="10" presStyleCnt="12"/>
      <dgm:spPr/>
    </dgm:pt>
    <dgm:pt modelId="{B471C0B8-905C-4A38-96BC-E06902EC7CB4}" type="pres">
      <dgm:prSet presAssocID="{DC921915-6D0D-4D6D-8969-A91673D586EF}" presName="Child" presStyleLbl="revTx" presStyleIdx="12" presStyleCnt="14">
        <dgm:presLayoutVars>
          <dgm:chMax val="0"/>
          <dgm:chPref val="0"/>
          <dgm:bulletEnabled val="1"/>
        </dgm:presLayoutVars>
      </dgm:prSet>
      <dgm:spPr/>
      <dgm:t>
        <a:bodyPr/>
        <a:lstStyle/>
        <a:p>
          <a:endParaRPr lang="fr-FR"/>
        </a:p>
      </dgm:t>
    </dgm:pt>
    <dgm:pt modelId="{5848D54C-13CA-4A57-A505-B745A092D921}" type="pres">
      <dgm:prSet presAssocID="{02229763-A3ED-419B-BD2D-8298D5F12135}" presName="childComposite" presStyleCnt="0">
        <dgm:presLayoutVars>
          <dgm:chMax val="0"/>
          <dgm:chPref val="0"/>
        </dgm:presLayoutVars>
      </dgm:prSet>
      <dgm:spPr/>
    </dgm:pt>
    <dgm:pt modelId="{4F62C0D5-654B-4536-A7D8-50489F14A406}" type="pres">
      <dgm:prSet presAssocID="{02229763-A3ED-419B-BD2D-8298D5F12135}" presName="ChildAccent" presStyleLbl="solidFgAcc1" presStyleIdx="11" presStyleCnt="12"/>
      <dgm:spPr/>
    </dgm:pt>
    <dgm:pt modelId="{DE3FB0FC-DF70-4297-9425-DCCB4123003D}" type="pres">
      <dgm:prSet presAssocID="{02229763-A3ED-419B-BD2D-8298D5F12135}" presName="Child" presStyleLbl="revTx" presStyleIdx="13" presStyleCnt="14">
        <dgm:presLayoutVars>
          <dgm:chMax val="0"/>
          <dgm:chPref val="0"/>
          <dgm:bulletEnabled val="1"/>
        </dgm:presLayoutVars>
      </dgm:prSet>
      <dgm:spPr/>
      <dgm:t>
        <a:bodyPr/>
        <a:lstStyle/>
        <a:p>
          <a:endParaRPr lang="fr-FR"/>
        </a:p>
      </dgm:t>
    </dgm:pt>
  </dgm:ptLst>
  <dgm:cxnLst>
    <dgm:cxn modelId="{FA1AD7EA-FA87-4EE8-AE88-051F701F771B}" srcId="{8305FDF8-F442-4181-8277-54D99F2C2F5B}" destId="{DC921915-6D0D-4D6D-8969-A91673D586EF}" srcOrd="4" destOrd="0" parTransId="{8C4C66FA-F0B3-47F3-A2D3-4668B8ECD6EF}" sibTransId="{4BD1E92E-A146-4D32-BF07-54208A482746}"/>
    <dgm:cxn modelId="{AF926103-1A0B-4F88-9479-C75C6AA4C198}" type="presOf" srcId="{DC921915-6D0D-4D6D-8969-A91673D586EF}" destId="{B471C0B8-905C-4A38-96BC-E06902EC7CB4}" srcOrd="0" destOrd="0" presId="urn:microsoft.com/office/officeart/2008/layout/SquareAccentList"/>
    <dgm:cxn modelId="{5DADCD1B-1F75-4182-B202-F01D9CA6AEED}" type="presOf" srcId="{95449784-F14E-42E9-B6A7-BD0FB7D40A09}" destId="{893C29A7-32CE-4CAD-BBB8-0F0A3FF8BD93}" srcOrd="0" destOrd="0" presId="urn:microsoft.com/office/officeart/2008/layout/SquareAccentList"/>
    <dgm:cxn modelId="{070D2379-AB02-40C2-8605-46C058486888}" srcId="{4674AA36-20FF-4A1A-BBCC-F22B8FBDF774}" destId="{EA087EB0-5F57-4760-9ED1-A26A6AD72B6F}" srcOrd="2" destOrd="0" parTransId="{4ACB18E2-7CCF-4F4C-8905-7143AABCAAC2}" sibTransId="{406B76D1-5250-4C07-AA81-BE0883A157C6}"/>
    <dgm:cxn modelId="{72055A3C-C5C9-4D4A-8385-40D8C03FFF4F}" type="presOf" srcId="{B145B5C7-4458-496B-BE1F-B2559BF28138}" destId="{A75C6E80-199F-4929-910F-05B6F22260D0}" srcOrd="0" destOrd="0" presId="urn:microsoft.com/office/officeart/2008/layout/SquareAccentList"/>
    <dgm:cxn modelId="{A5281475-6824-4E18-90E5-1E694207E4CA}" type="presOf" srcId="{75A7DBE1-25E6-4D4B-8CA8-B8A3BC7A6CDB}" destId="{0D4FDA8A-AA96-4625-BDB0-98D9C2119C1A}" srcOrd="0" destOrd="0" presId="urn:microsoft.com/office/officeart/2008/layout/SquareAccentList"/>
    <dgm:cxn modelId="{73797297-33E0-41A3-AC4A-2BA2F6ED0778}" type="presOf" srcId="{598628E7-ECCF-4F68-B3E2-96492090E942}" destId="{ADD46C16-6547-497A-A76D-C37751205FE0}" srcOrd="0" destOrd="0" presId="urn:microsoft.com/office/officeart/2008/layout/SquareAccentList"/>
    <dgm:cxn modelId="{F1223C0B-4277-4C31-85A2-37A63B619DC5}" srcId="{4674AA36-20FF-4A1A-BBCC-F22B8FBDF774}" destId="{B145B5C7-4458-496B-BE1F-B2559BF28138}" srcOrd="5" destOrd="0" parTransId="{A4CEF0C0-9948-47DD-AC9D-98A8AAA93A70}" sibTransId="{2E6BECA6-890A-4BC8-8481-7E24E3377190}"/>
    <dgm:cxn modelId="{DEED2CA6-EFA5-4E9F-84D6-CF30742161EE}" srcId="{8305FDF8-F442-4181-8277-54D99F2C2F5B}" destId="{C97E3D7A-12AF-40A8-A369-BC3EDDE2902F}" srcOrd="2" destOrd="0" parTransId="{E5B3D854-CE0A-4826-A233-F593BE1AC591}" sibTransId="{724BFCA2-201E-496E-A4A0-C9ADF33ED4C5}"/>
    <dgm:cxn modelId="{F791A4CA-C3EA-4B54-B804-DA924E36D353}" srcId="{8305FDF8-F442-4181-8277-54D99F2C2F5B}" destId="{02229763-A3ED-419B-BD2D-8298D5F12135}" srcOrd="5" destOrd="0" parTransId="{FD311072-530E-4AE2-BC1C-37C446A7C56F}" sibTransId="{7E36933A-7AE6-4B3C-889C-8D62AEE69E38}"/>
    <dgm:cxn modelId="{D9DBD285-8241-4A9C-A496-E2593A0109E5}" srcId="{4674AA36-20FF-4A1A-BBCC-F22B8FBDF774}" destId="{CCEA9BC3-8AEB-44FD-81C5-9B16B3947868}" srcOrd="4" destOrd="0" parTransId="{68A39946-9B6C-49C6-8A5B-6EAB1683E9E3}" sibTransId="{ABAFC713-58BD-44BF-9FCD-591DC81943F5}"/>
    <dgm:cxn modelId="{BC35BA8C-9CDD-411E-8E3B-B9C051128A48}" type="presOf" srcId="{02229763-A3ED-419B-BD2D-8298D5F12135}" destId="{DE3FB0FC-DF70-4297-9425-DCCB4123003D}" srcOrd="0" destOrd="0" presId="urn:microsoft.com/office/officeart/2008/layout/SquareAccentList"/>
    <dgm:cxn modelId="{5EA44D58-B910-4634-A309-83C232AF5DF3}" srcId="{4674AA36-20FF-4A1A-BBCC-F22B8FBDF774}" destId="{09955E14-4DBD-4513-8A7F-C577F8F8CD24}" srcOrd="1" destOrd="0" parTransId="{E04F3E9F-8E24-4BBE-8A30-0D0A4B7F83EC}" sibTransId="{E2265E3C-C1E3-400F-8610-814DC288FBE8}"/>
    <dgm:cxn modelId="{EE2688B7-5062-4FEB-950D-AA3B9037A318}" srcId="{8305FDF8-F442-4181-8277-54D99F2C2F5B}" destId="{75A7DBE1-25E6-4D4B-8CA8-B8A3BC7A6CDB}" srcOrd="1" destOrd="0" parTransId="{8CB29ACA-0A60-4319-8601-97C114A8B0CD}" sibTransId="{82013E5C-811F-437A-A7D6-8B419A3088B0}"/>
    <dgm:cxn modelId="{D512A6D0-A984-4540-85D1-1A058E8C4BBF}" type="presOf" srcId="{09955E14-4DBD-4513-8A7F-C577F8F8CD24}" destId="{73FBBE01-DA4B-474F-A03F-2E209766B559}" srcOrd="0" destOrd="0" presId="urn:microsoft.com/office/officeart/2008/layout/SquareAccentList"/>
    <dgm:cxn modelId="{E0A251C4-1E29-4B16-B4AD-29B570CBA6D1}" type="presOf" srcId="{E11AFE61-CA64-4B1F-9306-020FD9394ADE}" destId="{F3055138-28ED-4A30-BDD2-82E598FAA179}" srcOrd="0" destOrd="0" presId="urn:microsoft.com/office/officeart/2008/layout/SquareAccentList"/>
    <dgm:cxn modelId="{5A9664FD-109E-486F-BDD2-BEF23FA5D515}" srcId="{4674AA36-20FF-4A1A-BBCC-F22B8FBDF774}" destId="{E11AFE61-CA64-4B1F-9306-020FD9394ADE}" srcOrd="0" destOrd="0" parTransId="{7E9A6763-6EB8-4264-87F6-283C2FC431BC}" sibTransId="{DB06FFC4-2BF1-4C88-9F9F-6900240FB935}"/>
    <dgm:cxn modelId="{D4A19BF4-ABC1-4AEB-A5C2-F384DD84C261}" srcId="{0E63E678-A03B-4188-84F0-2851A9821533}" destId="{8305FDF8-F442-4181-8277-54D99F2C2F5B}" srcOrd="1" destOrd="0" parTransId="{6FD50353-B4E6-4A92-8625-B26A63BB55E7}" sibTransId="{C27CB178-9528-43CB-BDC8-22C851EC7E67}"/>
    <dgm:cxn modelId="{787C995F-729B-420D-A942-3828B7147F96}" srcId="{0E63E678-A03B-4188-84F0-2851A9821533}" destId="{4674AA36-20FF-4A1A-BBCC-F22B8FBDF774}" srcOrd="0" destOrd="0" parTransId="{0A737184-7155-4CCD-8A8E-C08A7FFA1F9C}" sibTransId="{A3BF52F7-3A19-4AF3-9202-EF00F816343C}"/>
    <dgm:cxn modelId="{69AFECC0-DE6D-4439-A580-19B3A11012B6}" type="presOf" srcId="{CCEA9BC3-8AEB-44FD-81C5-9B16B3947868}" destId="{22022143-DB58-46B3-B3C6-E315563EF2CE}" srcOrd="0" destOrd="0" presId="urn:microsoft.com/office/officeart/2008/layout/SquareAccentList"/>
    <dgm:cxn modelId="{7B7E4AC1-2FCB-4C06-B15C-1A8E959B4679}" srcId="{4674AA36-20FF-4A1A-BBCC-F22B8FBDF774}" destId="{95449784-F14E-42E9-B6A7-BD0FB7D40A09}" srcOrd="3" destOrd="0" parTransId="{02B61327-E2F4-4791-BC05-AAC214AC8C6A}" sibTransId="{4382AB27-3292-4BAB-A217-B932BD4D3500}"/>
    <dgm:cxn modelId="{37EF41FF-B1DB-47BF-9E20-C8CAE6CE1F34}" type="presOf" srcId="{087CA21B-EF64-4A1D-BF8A-E39B90BCAAEC}" destId="{28D36990-60AE-4E1A-8C9E-4C065C6AF126}" srcOrd="0" destOrd="0" presId="urn:microsoft.com/office/officeart/2008/layout/SquareAccentList"/>
    <dgm:cxn modelId="{0B0D7A67-3C14-41EA-9EB9-DA56EC097592}" type="presOf" srcId="{4674AA36-20FF-4A1A-BBCC-F22B8FBDF774}" destId="{327D1CFE-6786-4EEC-A86D-3589429F2CCE}" srcOrd="0" destOrd="0" presId="urn:microsoft.com/office/officeart/2008/layout/SquareAccentList"/>
    <dgm:cxn modelId="{E589C406-1EF5-40F8-9F6F-316FB4D98019}" type="presOf" srcId="{8305FDF8-F442-4181-8277-54D99F2C2F5B}" destId="{E201A183-7D9D-41B7-B527-A0BABDB76DCB}" srcOrd="0" destOrd="0" presId="urn:microsoft.com/office/officeart/2008/layout/SquareAccentList"/>
    <dgm:cxn modelId="{B374EF69-EA53-4DD5-9DFB-D259425D874E}" type="presOf" srcId="{EA087EB0-5F57-4760-9ED1-A26A6AD72B6F}" destId="{F3C73B6E-25F9-4140-A258-668BDB0FF1EC}" srcOrd="0" destOrd="0" presId="urn:microsoft.com/office/officeart/2008/layout/SquareAccentList"/>
    <dgm:cxn modelId="{931EC245-7858-4FCB-BCD0-0CDBF98BB665}" srcId="{8305FDF8-F442-4181-8277-54D99F2C2F5B}" destId="{087CA21B-EF64-4A1D-BF8A-E39B90BCAAEC}" srcOrd="0" destOrd="0" parTransId="{B42C4BEC-91FE-4720-9049-0E101511EEBA}" sibTransId="{5A4C781A-4E58-44E3-AA41-93659D433EAE}"/>
    <dgm:cxn modelId="{C63295B4-7017-4705-BCC8-456DE878DDA9}" type="presOf" srcId="{0E63E678-A03B-4188-84F0-2851A9821533}" destId="{8CA4C8DD-EB71-4A66-A86E-7DC147A87948}" srcOrd="0" destOrd="0" presId="urn:microsoft.com/office/officeart/2008/layout/SquareAccentList"/>
    <dgm:cxn modelId="{843E65C8-593B-485F-9CC8-6D2FA08A9FAB}" srcId="{8305FDF8-F442-4181-8277-54D99F2C2F5B}" destId="{598628E7-ECCF-4F68-B3E2-96492090E942}" srcOrd="3" destOrd="0" parTransId="{4B229156-85DA-4F1B-AE9F-BED5A2A148CC}" sibTransId="{50D726AE-9F3D-4E1B-A34B-87F2BADFF695}"/>
    <dgm:cxn modelId="{230EAA70-1C22-4FE1-A4E7-0AFCF0D31334}" type="presOf" srcId="{C97E3D7A-12AF-40A8-A369-BC3EDDE2902F}" destId="{00B86545-703C-424A-8F09-4EAF9AC205DC}" srcOrd="0" destOrd="0" presId="urn:microsoft.com/office/officeart/2008/layout/SquareAccentList"/>
    <dgm:cxn modelId="{C554A3D3-3C17-4433-9F16-B3DA1303976A}" type="presParOf" srcId="{8CA4C8DD-EB71-4A66-A86E-7DC147A87948}" destId="{D54CC94A-1E69-44B1-8CF1-DBE9E2612418}" srcOrd="0" destOrd="0" presId="urn:microsoft.com/office/officeart/2008/layout/SquareAccentList"/>
    <dgm:cxn modelId="{677B4A1E-101B-4FEB-972A-8C8CEFAFA2B5}" type="presParOf" srcId="{D54CC94A-1E69-44B1-8CF1-DBE9E2612418}" destId="{733F74C8-FE7D-41F8-AECB-710F935E6FCC}" srcOrd="0" destOrd="0" presId="urn:microsoft.com/office/officeart/2008/layout/SquareAccentList"/>
    <dgm:cxn modelId="{0196E4C6-9808-452B-A2E3-2277D599A0F0}" type="presParOf" srcId="{733F74C8-FE7D-41F8-AECB-710F935E6FCC}" destId="{6B4C4801-01AC-4051-917F-46C59B8FC12A}" srcOrd="0" destOrd="0" presId="urn:microsoft.com/office/officeart/2008/layout/SquareAccentList"/>
    <dgm:cxn modelId="{A9EEA838-F010-41F0-BBF0-84D592E5A4C3}" type="presParOf" srcId="{733F74C8-FE7D-41F8-AECB-710F935E6FCC}" destId="{36747F4D-8527-4C6C-91DD-96C48D0028BF}" srcOrd="1" destOrd="0" presId="urn:microsoft.com/office/officeart/2008/layout/SquareAccentList"/>
    <dgm:cxn modelId="{EA753A73-AE6C-4C2D-9345-56264D2567D9}" type="presParOf" srcId="{733F74C8-FE7D-41F8-AECB-710F935E6FCC}" destId="{327D1CFE-6786-4EEC-A86D-3589429F2CCE}" srcOrd="2" destOrd="0" presId="urn:microsoft.com/office/officeart/2008/layout/SquareAccentList"/>
    <dgm:cxn modelId="{5D75F911-6984-44ED-841F-1565222B77B1}" type="presParOf" srcId="{D54CC94A-1E69-44B1-8CF1-DBE9E2612418}" destId="{A98A65D1-9919-4B55-A158-8DC50EDF44D8}" srcOrd="1" destOrd="0" presId="urn:microsoft.com/office/officeart/2008/layout/SquareAccentList"/>
    <dgm:cxn modelId="{3CEC84A3-A7FC-4553-BADB-08263739F075}" type="presParOf" srcId="{A98A65D1-9919-4B55-A158-8DC50EDF44D8}" destId="{BEA11E13-AA81-4C48-A4D0-FF6FE0F8F607}" srcOrd="0" destOrd="0" presId="urn:microsoft.com/office/officeart/2008/layout/SquareAccentList"/>
    <dgm:cxn modelId="{B704AA02-100A-45EC-9F9A-D88CF5CB8F54}" type="presParOf" srcId="{BEA11E13-AA81-4C48-A4D0-FF6FE0F8F607}" destId="{8C1B7DC4-738E-43DF-BB59-04306943BB47}" srcOrd="0" destOrd="0" presId="urn:microsoft.com/office/officeart/2008/layout/SquareAccentList"/>
    <dgm:cxn modelId="{F99FAE3F-0CD1-4883-A40E-31160B4403CA}" type="presParOf" srcId="{BEA11E13-AA81-4C48-A4D0-FF6FE0F8F607}" destId="{F3055138-28ED-4A30-BDD2-82E598FAA179}" srcOrd="1" destOrd="0" presId="urn:microsoft.com/office/officeart/2008/layout/SquareAccentList"/>
    <dgm:cxn modelId="{41990013-4745-49A7-9D77-0DE8EC2A2D28}" type="presParOf" srcId="{A98A65D1-9919-4B55-A158-8DC50EDF44D8}" destId="{8A69598F-8131-4729-9F87-C9338B144ACE}" srcOrd="1" destOrd="0" presId="urn:microsoft.com/office/officeart/2008/layout/SquareAccentList"/>
    <dgm:cxn modelId="{13BBB7D0-AD9C-4408-AB91-DACD95A45C2C}" type="presParOf" srcId="{8A69598F-8131-4729-9F87-C9338B144ACE}" destId="{A433A918-1BA3-42A8-8B5B-631DB5669DC6}" srcOrd="0" destOrd="0" presId="urn:microsoft.com/office/officeart/2008/layout/SquareAccentList"/>
    <dgm:cxn modelId="{10CFC1E3-41D8-46B9-9EDE-55BEEDBA763D}" type="presParOf" srcId="{8A69598F-8131-4729-9F87-C9338B144ACE}" destId="{73FBBE01-DA4B-474F-A03F-2E209766B559}" srcOrd="1" destOrd="0" presId="urn:microsoft.com/office/officeart/2008/layout/SquareAccentList"/>
    <dgm:cxn modelId="{295DA784-A2F6-4F0B-AF62-BE7728530582}" type="presParOf" srcId="{A98A65D1-9919-4B55-A158-8DC50EDF44D8}" destId="{22B2FC76-E04A-40C7-8BC1-57D4424BAB4B}" srcOrd="2" destOrd="0" presId="urn:microsoft.com/office/officeart/2008/layout/SquareAccentList"/>
    <dgm:cxn modelId="{18E4928B-2696-4512-8F3B-7F6E29C7E77B}" type="presParOf" srcId="{22B2FC76-E04A-40C7-8BC1-57D4424BAB4B}" destId="{671F06A2-BF92-4F32-964B-DEF83E149DF4}" srcOrd="0" destOrd="0" presId="urn:microsoft.com/office/officeart/2008/layout/SquareAccentList"/>
    <dgm:cxn modelId="{B9348E11-20CB-45C0-88ED-B3094FB8D9E3}" type="presParOf" srcId="{22B2FC76-E04A-40C7-8BC1-57D4424BAB4B}" destId="{F3C73B6E-25F9-4140-A258-668BDB0FF1EC}" srcOrd="1" destOrd="0" presId="urn:microsoft.com/office/officeart/2008/layout/SquareAccentList"/>
    <dgm:cxn modelId="{4DA480B9-5230-44B2-B4AD-6B1E64E84D69}" type="presParOf" srcId="{A98A65D1-9919-4B55-A158-8DC50EDF44D8}" destId="{CE635A18-B3B7-463E-BD91-B7AF3F21DE67}" srcOrd="3" destOrd="0" presId="urn:microsoft.com/office/officeart/2008/layout/SquareAccentList"/>
    <dgm:cxn modelId="{42F48E0C-325A-4AB5-84A5-9DAB6C266375}" type="presParOf" srcId="{CE635A18-B3B7-463E-BD91-B7AF3F21DE67}" destId="{1665EC7B-CA76-4599-A140-66191155432E}" srcOrd="0" destOrd="0" presId="urn:microsoft.com/office/officeart/2008/layout/SquareAccentList"/>
    <dgm:cxn modelId="{209313F4-BEA6-4758-94A6-F69D6E21EA64}" type="presParOf" srcId="{CE635A18-B3B7-463E-BD91-B7AF3F21DE67}" destId="{893C29A7-32CE-4CAD-BBB8-0F0A3FF8BD93}" srcOrd="1" destOrd="0" presId="urn:microsoft.com/office/officeart/2008/layout/SquareAccentList"/>
    <dgm:cxn modelId="{8E3CE176-FC50-4CBB-A90D-2AD933027CF4}" type="presParOf" srcId="{A98A65D1-9919-4B55-A158-8DC50EDF44D8}" destId="{56A45263-9CB9-4039-AD36-35E48236001F}" srcOrd="4" destOrd="0" presId="urn:microsoft.com/office/officeart/2008/layout/SquareAccentList"/>
    <dgm:cxn modelId="{BD3800D4-0933-44C6-A6DE-4D172EF91B27}" type="presParOf" srcId="{56A45263-9CB9-4039-AD36-35E48236001F}" destId="{3AEF9E7A-F59F-4531-AC1C-DF42394B81D5}" srcOrd="0" destOrd="0" presId="urn:microsoft.com/office/officeart/2008/layout/SquareAccentList"/>
    <dgm:cxn modelId="{4ED0B2BC-BA0F-4253-9AF2-080CD6A8E4CE}" type="presParOf" srcId="{56A45263-9CB9-4039-AD36-35E48236001F}" destId="{22022143-DB58-46B3-B3C6-E315563EF2CE}" srcOrd="1" destOrd="0" presId="urn:microsoft.com/office/officeart/2008/layout/SquareAccentList"/>
    <dgm:cxn modelId="{1A9D7EA1-D8ED-4723-B63E-4DE353E1CC1C}" type="presParOf" srcId="{A98A65D1-9919-4B55-A158-8DC50EDF44D8}" destId="{52BD0129-246E-443D-BC45-3DA6A5C2D1D5}" srcOrd="5" destOrd="0" presId="urn:microsoft.com/office/officeart/2008/layout/SquareAccentList"/>
    <dgm:cxn modelId="{07F8CFF5-A1B9-41B3-8248-A6BD87528102}" type="presParOf" srcId="{52BD0129-246E-443D-BC45-3DA6A5C2D1D5}" destId="{7BF65408-D9D2-4140-85C2-6B6CBF481F94}" srcOrd="0" destOrd="0" presId="urn:microsoft.com/office/officeart/2008/layout/SquareAccentList"/>
    <dgm:cxn modelId="{3B525D04-B451-4DE8-BC3B-52352314517C}" type="presParOf" srcId="{52BD0129-246E-443D-BC45-3DA6A5C2D1D5}" destId="{A75C6E80-199F-4929-910F-05B6F22260D0}" srcOrd="1" destOrd="0" presId="urn:microsoft.com/office/officeart/2008/layout/SquareAccentList"/>
    <dgm:cxn modelId="{46BFD75B-A54A-485C-B44C-1ADC7BE768AD}" type="presParOf" srcId="{8CA4C8DD-EB71-4A66-A86E-7DC147A87948}" destId="{E4D2A845-CF6C-497B-B61A-69E6F1324D38}" srcOrd="1" destOrd="0" presId="urn:microsoft.com/office/officeart/2008/layout/SquareAccentList"/>
    <dgm:cxn modelId="{54A320E6-B420-41AF-ADFD-67027ABC6A3A}" type="presParOf" srcId="{E4D2A845-CF6C-497B-B61A-69E6F1324D38}" destId="{10CD7A24-CD05-4C24-9A3A-2D0E0B8AF47A}" srcOrd="0" destOrd="0" presId="urn:microsoft.com/office/officeart/2008/layout/SquareAccentList"/>
    <dgm:cxn modelId="{A8E8D37A-A0BA-4994-9820-9B8E6E1DA2DA}" type="presParOf" srcId="{10CD7A24-CD05-4C24-9A3A-2D0E0B8AF47A}" destId="{C8C4A6FA-A958-4CBF-9BDD-3151548D8F4F}" srcOrd="0" destOrd="0" presId="urn:microsoft.com/office/officeart/2008/layout/SquareAccentList"/>
    <dgm:cxn modelId="{31C218E1-7EB7-429F-B26C-C6509FC59E88}" type="presParOf" srcId="{10CD7A24-CD05-4C24-9A3A-2D0E0B8AF47A}" destId="{FF091012-F3C6-4174-A395-BB9A6966C3C1}" srcOrd="1" destOrd="0" presId="urn:microsoft.com/office/officeart/2008/layout/SquareAccentList"/>
    <dgm:cxn modelId="{0948D37A-8B8E-4E33-AC6B-B3FFF425708E}" type="presParOf" srcId="{10CD7A24-CD05-4C24-9A3A-2D0E0B8AF47A}" destId="{E201A183-7D9D-41B7-B527-A0BABDB76DCB}" srcOrd="2" destOrd="0" presId="urn:microsoft.com/office/officeart/2008/layout/SquareAccentList"/>
    <dgm:cxn modelId="{32F19E44-D906-460D-84B1-EB403CAB1689}" type="presParOf" srcId="{E4D2A845-CF6C-497B-B61A-69E6F1324D38}" destId="{6D29019E-2540-45A9-B8EC-818409205491}" srcOrd="1" destOrd="0" presId="urn:microsoft.com/office/officeart/2008/layout/SquareAccentList"/>
    <dgm:cxn modelId="{4557EB30-1863-489F-8C1F-EB5299A85136}" type="presParOf" srcId="{6D29019E-2540-45A9-B8EC-818409205491}" destId="{B59A2035-DB6A-43EA-A027-D464D7001558}" srcOrd="0" destOrd="0" presId="urn:microsoft.com/office/officeart/2008/layout/SquareAccentList"/>
    <dgm:cxn modelId="{C75EB594-EA5A-42D0-9FCD-301485EA53EF}" type="presParOf" srcId="{B59A2035-DB6A-43EA-A027-D464D7001558}" destId="{0F2913FD-4EDC-4708-817E-4D349BAD7062}" srcOrd="0" destOrd="0" presId="urn:microsoft.com/office/officeart/2008/layout/SquareAccentList"/>
    <dgm:cxn modelId="{B58AB44D-C1AD-4D24-880E-788AFB056592}" type="presParOf" srcId="{B59A2035-DB6A-43EA-A027-D464D7001558}" destId="{28D36990-60AE-4E1A-8C9E-4C065C6AF126}" srcOrd="1" destOrd="0" presId="urn:microsoft.com/office/officeart/2008/layout/SquareAccentList"/>
    <dgm:cxn modelId="{BFF3FBA7-5239-4D56-956E-0921AC9FA971}" type="presParOf" srcId="{6D29019E-2540-45A9-B8EC-818409205491}" destId="{81F00DA0-2369-4740-97C4-770B7E56346D}" srcOrd="1" destOrd="0" presId="urn:microsoft.com/office/officeart/2008/layout/SquareAccentList"/>
    <dgm:cxn modelId="{C856A065-1BF6-47FF-AC30-D2B8C48EE015}" type="presParOf" srcId="{81F00DA0-2369-4740-97C4-770B7E56346D}" destId="{B86FC1F3-4B5F-4185-AF68-BAE7CA100A7A}" srcOrd="0" destOrd="0" presId="urn:microsoft.com/office/officeart/2008/layout/SquareAccentList"/>
    <dgm:cxn modelId="{431E0757-0E75-40FC-A6F2-960DC14EA82A}" type="presParOf" srcId="{81F00DA0-2369-4740-97C4-770B7E56346D}" destId="{0D4FDA8A-AA96-4625-BDB0-98D9C2119C1A}" srcOrd="1" destOrd="0" presId="urn:microsoft.com/office/officeart/2008/layout/SquareAccentList"/>
    <dgm:cxn modelId="{E036E013-DA8C-41E6-9E74-86D39B631E05}" type="presParOf" srcId="{6D29019E-2540-45A9-B8EC-818409205491}" destId="{D2504BCB-A86B-4C2D-95A2-A27AC9325337}" srcOrd="2" destOrd="0" presId="urn:microsoft.com/office/officeart/2008/layout/SquareAccentList"/>
    <dgm:cxn modelId="{D63A6EB3-DE3A-47C1-9E12-74A8EAAFD6CF}" type="presParOf" srcId="{D2504BCB-A86B-4C2D-95A2-A27AC9325337}" destId="{A04FA8DE-6B0B-462D-9506-65017773F173}" srcOrd="0" destOrd="0" presId="urn:microsoft.com/office/officeart/2008/layout/SquareAccentList"/>
    <dgm:cxn modelId="{5786C8F7-FD25-4644-8BBA-07EF00DBE409}" type="presParOf" srcId="{D2504BCB-A86B-4C2D-95A2-A27AC9325337}" destId="{00B86545-703C-424A-8F09-4EAF9AC205DC}" srcOrd="1" destOrd="0" presId="urn:microsoft.com/office/officeart/2008/layout/SquareAccentList"/>
    <dgm:cxn modelId="{C445D18B-36A9-4142-BEF4-C5D95DB3E7EB}" type="presParOf" srcId="{6D29019E-2540-45A9-B8EC-818409205491}" destId="{7B472560-2F42-4D66-A958-C8978794CD15}" srcOrd="3" destOrd="0" presId="urn:microsoft.com/office/officeart/2008/layout/SquareAccentList"/>
    <dgm:cxn modelId="{20B71F78-BB53-4B89-B448-2578288280BC}" type="presParOf" srcId="{7B472560-2F42-4D66-A958-C8978794CD15}" destId="{B3E5CE1C-BA75-47E0-BBDB-82924C2FB262}" srcOrd="0" destOrd="0" presId="urn:microsoft.com/office/officeart/2008/layout/SquareAccentList"/>
    <dgm:cxn modelId="{9109816C-1CA4-4EFF-B0F1-AF72C3543746}" type="presParOf" srcId="{7B472560-2F42-4D66-A958-C8978794CD15}" destId="{ADD46C16-6547-497A-A76D-C37751205FE0}" srcOrd="1" destOrd="0" presId="urn:microsoft.com/office/officeart/2008/layout/SquareAccentList"/>
    <dgm:cxn modelId="{BD9874BB-EBD3-4AE8-9EFC-4C034C289E3C}" type="presParOf" srcId="{6D29019E-2540-45A9-B8EC-818409205491}" destId="{FA78CD46-43C0-4103-BA95-4424629211BF}" srcOrd="4" destOrd="0" presId="urn:microsoft.com/office/officeart/2008/layout/SquareAccentList"/>
    <dgm:cxn modelId="{C1191C1C-2068-48CA-A742-F6CB56EBCFD6}" type="presParOf" srcId="{FA78CD46-43C0-4103-BA95-4424629211BF}" destId="{1B87DC30-102B-499E-9436-2F7F90B9E0E3}" srcOrd="0" destOrd="0" presId="urn:microsoft.com/office/officeart/2008/layout/SquareAccentList"/>
    <dgm:cxn modelId="{E004834F-88F7-4FB6-BA9D-C83ABE0E11BC}" type="presParOf" srcId="{FA78CD46-43C0-4103-BA95-4424629211BF}" destId="{B471C0B8-905C-4A38-96BC-E06902EC7CB4}" srcOrd="1" destOrd="0" presId="urn:microsoft.com/office/officeart/2008/layout/SquareAccentList"/>
    <dgm:cxn modelId="{BE68444A-AE16-4125-B85C-D3B9FFB28100}" type="presParOf" srcId="{6D29019E-2540-45A9-B8EC-818409205491}" destId="{5848D54C-13CA-4A57-A505-B745A092D921}" srcOrd="5" destOrd="0" presId="urn:microsoft.com/office/officeart/2008/layout/SquareAccentList"/>
    <dgm:cxn modelId="{EB08FBFA-CFDA-496E-8735-52C4FE0D2C82}" type="presParOf" srcId="{5848D54C-13CA-4A57-A505-B745A092D921}" destId="{4F62C0D5-654B-4536-A7D8-50489F14A406}" srcOrd="0" destOrd="0" presId="urn:microsoft.com/office/officeart/2008/layout/SquareAccentList"/>
    <dgm:cxn modelId="{48E88EF8-A03D-45D9-A5F4-69BB0E50FFC7}" type="presParOf" srcId="{5848D54C-13CA-4A57-A505-B745A092D921}" destId="{DE3FB0FC-DF70-4297-9425-DCCB4123003D}" srcOrd="1" destOrd="0" presId="urn:microsoft.com/office/officeart/2008/layout/SquareAccentList"/>
  </dgm:cxnLst>
  <dgm:bg>
    <a:solidFill>
      <a:srgbClr val="00C08E"/>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DE2271D-26E9-4E8A-A1E7-00F0172ED26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fr-FR"/>
        </a:p>
      </dgm:t>
    </dgm:pt>
    <dgm:pt modelId="{338BCE24-DFB4-42C7-AE84-6F087FC61D4E}">
      <dgm:prSet phldrT="[Texte]" custT="1"/>
      <dgm:spPr/>
      <dgm:t>
        <a:bodyPr/>
        <a:lstStyle/>
        <a:p>
          <a:r>
            <a:rPr lang="fr-FR" sz="1800" dirty="0"/>
            <a:t>Spécifier les actions de suivi à prévoir selon le résultat de l’entretien</a:t>
          </a:r>
        </a:p>
      </dgm:t>
    </dgm:pt>
    <dgm:pt modelId="{EDBAB212-3874-462F-914C-FC8E1A49D8AE}" type="parTrans" cxnId="{980A11E1-FDEC-4080-80C1-A760E9658A25}">
      <dgm:prSet/>
      <dgm:spPr/>
      <dgm:t>
        <a:bodyPr/>
        <a:lstStyle/>
        <a:p>
          <a:endParaRPr lang="fr-FR"/>
        </a:p>
      </dgm:t>
    </dgm:pt>
    <dgm:pt modelId="{F24F0566-BA44-4828-85DC-BB7AE7CE989A}" type="sibTrans" cxnId="{980A11E1-FDEC-4080-80C1-A760E9658A25}">
      <dgm:prSet/>
      <dgm:spPr/>
      <dgm:t>
        <a:bodyPr/>
        <a:lstStyle/>
        <a:p>
          <a:endParaRPr lang="fr-FR"/>
        </a:p>
      </dgm:t>
    </dgm:pt>
    <dgm:pt modelId="{3F742CD4-6E70-4C44-A0C4-B1B7B4F9454C}">
      <dgm:prSet phldrT="[Texte]"/>
      <dgm:spPr/>
      <dgm:t>
        <a:bodyPr/>
        <a:lstStyle/>
        <a:p>
          <a:r>
            <a:rPr lang="fr-FR" dirty="0"/>
            <a:t>Envoi de documents spécifiques</a:t>
          </a:r>
        </a:p>
      </dgm:t>
    </dgm:pt>
    <dgm:pt modelId="{EA1D6839-A927-482F-B6BB-1C05D8581B9F}" type="parTrans" cxnId="{C0B16A84-DAEF-4D56-84B5-48EE2F7B7BB6}">
      <dgm:prSet/>
      <dgm:spPr/>
      <dgm:t>
        <a:bodyPr/>
        <a:lstStyle/>
        <a:p>
          <a:endParaRPr lang="fr-FR"/>
        </a:p>
      </dgm:t>
    </dgm:pt>
    <dgm:pt modelId="{CDD122DB-CEDB-4FEF-9595-2F4B1FC0C73C}" type="sibTrans" cxnId="{C0B16A84-DAEF-4D56-84B5-48EE2F7B7BB6}">
      <dgm:prSet/>
      <dgm:spPr/>
      <dgm:t>
        <a:bodyPr/>
        <a:lstStyle/>
        <a:p>
          <a:endParaRPr lang="fr-FR"/>
        </a:p>
      </dgm:t>
    </dgm:pt>
    <dgm:pt modelId="{9A73CE20-D372-4673-9DAA-9D9ECA80787E}">
      <dgm:prSet phldrT="[Texte]"/>
      <dgm:spPr/>
      <dgm:t>
        <a:bodyPr/>
        <a:lstStyle/>
        <a:p>
          <a:r>
            <a:rPr lang="fr-FR" dirty="0"/>
            <a:t>Envoi d’une offre</a:t>
          </a:r>
        </a:p>
      </dgm:t>
    </dgm:pt>
    <dgm:pt modelId="{E2395A85-1A7E-41F6-BB8B-2C3BF58A1E82}" type="parTrans" cxnId="{0776D7D8-1175-4D67-A7AE-E2CBEF670C1A}">
      <dgm:prSet/>
      <dgm:spPr/>
      <dgm:t>
        <a:bodyPr/>
        <a:lstStyle/>
        <a:p>
          <a:endParaRPr lang="fr-FR"/>
        </a:p>
      </dgm:t>
    </dgm:pt>
    <dgm:pt modelId="{3C0B46CF-6583-4C63-86A9-5FB2677B65D7}" type="sibTrans" cxnId="{0776D7D8-1175-4D67-A7AE-E2CBEF670C1A}">
      <dgm:prSet/>
      <dgm:spPr/>
      <dgm:t>
        <a:bodyPr/>
        <a:lstStyle/>
        <a:p>
          <a:endParaRPr lang="fr-FR"/>
        </a:p>
      </dgm:t>
    </dgm:pt>
    <dgm:pt modelId="{BA5C4F5F-CE10-44FA-8E2E-D69D9DA9F91F}">
      <dgm:prSet phldrT="[Texte]"/>
      <dgm:spPr/>
      <dgm:t>
        <a:bodyPr/>
        <a:lstStyle/>
        <a:p>
          <a:r>
            <a:rPr lang="fr-FR" dirty="0"/>
            <a:t>Envoi d’informations techniques</a:t>
          </a:r>
        </a:p>
      </dgm:t>
    </dgm:pt>
    <dgm:pt modelId="{2FE014AD-71CD-400E-A29F-D0B7455982DF}" type="parTrans" cxnId="{13E5EC7C-3B97-48C8-975A-9ABC745ACBB8}">
      <dgm:prSet/>
      <dgm:spPr/>
      <dgm:t>
        <a:bodyPr/>
        <a:lstStyle/>
        <a:p>
          <a:endParaRPr lang="fr-FR"/>
        </a:p>
      </dgm:t>
    </dgm:pt>
    <dgm:pt modelId="{CD5047CF-9A27-4612-8F5A-2C6EF294CC20}" type="sibTrans" cxnId="{13E5EC7C-3B97-48C8-975A-9ABC745ACBB8}">
      <dgm:prSet/>
      <dgm:spPr/>
      <dgm:t>
        <a:bodyPr/>
        <a:lstStyle/>
        <a:p>
          <a:endParaRPr lang="fr-FR"/>
        </a:p>
      </dgm:t>
    </dgm:pt>
    <dgm:pt modelId="{33FBABDC-E5B4-4191-B82D-C61053D0449A}">
      <dgm:prSet phldrT="[Texte]"/>
      <dgm:spPr/>
      <dgm:t>
        <a:bodyPr/>
        <a:lstStyle/>
        <a:p>
          <a:r>
            <a:rPr lang="fr-FR" dirty="0"/>
            <a:t>Mise en relation avec un partenaire</a:t>
          </a:r>
        </a:p>
      </dgm:t>
    </dgm:pt>
    <dgm:pt modelId="{2EA587DE-646A-4BDD-8F12-9BDC53CB7AB8}" type="parTrans" cxnId="{DE80DBBC-D184-4600-AAAC-D5D94C4918AC}">
      <dgm:prSet/>
      <dgm:spPr/>
      <dgm:t>
        <a:bodyPr/>
        <a:lstStyle/>
        <a:p>
          <a:endParaRPr lang="fr-FR"/>
        </a:p>
      </dgm:t>
    </dgm:pt>
    <dgm:pt modelId="{C4540242-9FAD-42B4-9053-704A973DEFA0}" type="sibTrans" cxnId="{DE80DBBC-D184-4600-AAAC-D5D94C4918AC}">
      <dgm:prSet/>
      <dgm:spPr/>
      <dgm:t>
        <a:bodyPr/>
        <a:lstStyle/>
        <a:p>
          <a:endParaRPr lang="fr-FR"/>
        </a:p>
      </dgm:t>
    </dgm:pt>
    <dgm:pt modelId="{EEE39B3F-62E4-4F6C-8BCB-EDEB74D94A1B}">
      <dgm:prSet phldrT="[Texte]"/>
      <dgm:spPr/>
      <dgm:t>
        <a:bodyPr/>
        <a:lstStyle/>
        <a:p>
          <a:r>
            <a:rPr lang="fr-FR" dirty="0"/>
            <a:t>Mise en œuvre d’une démonstration</a:t>
          </a:r>
        </a:p>
      </dgm:t>
    </dgm:pt>
    <dgm:pt modelId="{F5A0AA98-C085-4BE8-95DC-041EBC4992B2}" type="parTrans" cxnId="{E11606B4-714D-49C0-AF52-D6D0947F2A5F}">
      <dgm:prSet/>
      <dgm:spPr/>
      <dgm:t>
        <a:bodyPr/>
        <a:lstStyle/>
        <a:p>
          <a:endParaRPr lang="fr-FR"/>
        </a:p>
      </dgm:t>
    </dgm:pt>
    <dgm:pt modelId="{17D71E73-CBD2-420C-8AB9-7CBAE9955E78}" type="sibTrans" cxnId="{E11606B4-714D-49C0-AF52-D6D0947F2A5F}">
      <dgm:prSet/>
      <dgm:spPr/>
      <dgm:t>
        <a:bodyPr/>
        <a:lstStyle/>
        <a:p>
          <a:endParaRPr lang="fr-FR"/>
        </a:p>
      </dgm:t>
    </dgm:pt>
    <dgm:pt modelId="{A6353E98-5371-486D-AD9D-614B2D76C606}">
      <dgm:prSet phldrT="[Texte]"/>
      <dgm:spPr/>
      <dgm:t>
        <a:bodyPr/>
        <a:lstStyle/>
        <a:p>
          <a:r>
            <a:rPr lang="fr-FR" dirty="0"/>
            <a:t>Préparation d’un nouveau RDV</a:t>
          </a:r>
        </a:p>
      </dgm:t>
    </dgm:pt>
    <dgm:pt modelId="{E0209A73-F6DB-4094-87CE-6D6F67DA572A}" type="parTrans" cxnId="{76340F7E-CBA0-4DA8-BEE8-93B29E91A786}">
      <dgm:prSet/>
      <dgm:spPr/>
      <dgm:t>
        <a:bodyPr/>
        <a:lstStyle/>
        <a:p>
          <a:endParaRPr lang="fr-FR"/>
        </a:p>
      </dgm:t>
    </dgm:pt>
    <dgm:pt modelId="{1D719140-9A33-447D-91A7-3DE172C96F98}" type="sibTrans" cxnId="{76340F7E-CBA0-4DA8-BEE8-93B29E91A786}">
      <dgm:prSet/>
      <dgm:spPr/>
      <dgm:t>
        <a:bodyPr/>
        <a:lstStyle/>
        <a:p>
          <a:endParaRPr lang="fr-FR"/>
        </a:p>
      </dgm:t>
    </dgm:pt>
    <dgm:pt modelId="{530F3E43-6FEB-491E-9665-F3F832C49977}">
      <dgm:prSet phldrT="[Texte]"/>
      <dgm:spPr/>
      <dgm:t>
        <a:bodyPr/>
        <a:lstStyle/>
        <a:p>
          <a:r>
            <a:rPr lang="fr-FR" dirty="0"/>
            <a:t>Programmation d’une relance</a:t>
          </a:r>
        </a:p>
      </dgm:t>
    </dgm:pt>
    <dgm:pt modelId="{3425F220-22B7-45F4-9930-13C4F379D149}" type="parTrans" cxnId="{D33016F4-2062-44B4-A267-0D4E8AC41F52}">
      <dgm:prSet/>
      <dgm:spPr/>
      <dgm:t>
        <a:bodyPr/>
        <a:lstStyle/>
        <a:p>
          <a:endParaRPr lang="fr-FR"/>
        </a:p>
      </dgm:t>
    </dgm:pt>
    <dgm:pt modelId="{800FBBA5-1987-4BB6-A5DC-56E28E51DD34}" type="sibTrans" cxnId="{D33016F4-2062-44B4-A267-0D4E8AC41F52}">
      <dgm:prSet/>
      <dgm:spPr/>
      <dgm:t>
        <a:bodyPr/>
        <a:lstStyle/>
        <a:p>
          <a:endParaRPr lang="fr-FR"/>
        </a:p>
      </dgm:t>
    </dgm:pt>
    <dgm:pt modelId="{290517F3-437A-4EE4-B673-5A1573994057}">
      <dgm:prSet phldrT="[Texte]"/>
      <dgm:spPr/>
      <dgm:t>
        <a:bodyPr/>
        <a:lstStyle/>
        <a:p>
          <a:r>
            <a:rPr lang="fr-FR" dirty="0"/>
            <a:t>Etc….</a:t>
          </a:r>
        </a:p>
      </dgm:t>
    </dgm:pt>
    <dgm:pt modelId="{520C82B3-EEDD-441B-AC8A-AEFDADAB9B36}" type="parTrans" cxnId="{C4D730AA-2D71-4074-A7BC-B5F305AA797F}">
      <dgm:prSet/>
      <dgm:spPr/>
      <dgm:t>
        <a:bodyPr/>
        <a:lstStyle/>
        <a:p>
          <a:endParaRPr lang="fr-FR"/>
        </a:p>
      </dgm:t>
    </dgm:pt>
    <dgm:pt modelId="{86337C79-7EAA-4E34-A3E9-811F02883D62}" type="sibTrans" cxnId="{C4D730AA-2D71-4074-A7BC-B5F305AA797F}">
      <dgm:prSet/>
      <dgm:spPr/>
      <dgm:t>
        <a:bodyPr/>
        <a:lstStyle/>
        <a:p>
          <a:endParaRPr lang="fr-FR"/>
        </a:p>
      </dgm:t>
    </dgm:pt>
    <dgm:pt modelId="{ACB50BD8-426E-4FC1-B781-7BF1C8077D50}" type="pres">
      <dgm:prSet presAssocID="{DDE2271D-26E9-4E8A-A1E7-00F0172ED26E}" presName="linear" presStyleCnt="0">
        <dgm:presLayoutVars>
          <dgm:animLvl val="lvl"/>
          <dgm:resizeHandles val="exact"/>
        </dgm:presLayoutVars>
      </dgm:prSet>
      <dgm:spPr/>
      <dgm:t>
        <a:bodyPr/>
        <a:lstStyle/>
        <a:p>
          <a:endParaRPr lang="fr-FR"/>
        </a:p>
      </dgm:t>
    </dgm:pt>
    <dgm:pt modelId="{C249E1D4-64CA-4980-B77A-016D201696E8}" type="pres">
      <dgm:prSet presAssocID="{338BCE24-DFB4-42C7-AE84-6F087FC61D4E}" presName="parentText" presStyleLbl="node1" presStyleIdx="0" presStyleCnt="1" custLinFactNeighborX="22189" custLinFactNeighborY="674">
        <dgm:presLayoutVars>
          <dgm:chMax val="0"/>
          <dgm:bulletEnabled val="1"/>
        </dgm:presLayoutVars>
      </dgm:prSet>
      <dgm:spPr/>
      <dgm:t>
        <a:bodyPr/>
        <a:lstStyle/>
        <a:p>
          <a:endParaRPr lang="fr-FR"/>
        </a:p>
      </dgm:t>
    </dgm:pt>
    <dgm:pt modelId="{AD513F50-5C52-476F-896E-5090675FD407}" type="pres">
      <dgm:prSet presAssocID="{338BCE24-DFB4-42C7-AE84-6F087FC61D4E}" presName="childText" presStyleLbl="revTx" presStyleIdx="0" presStyleCnt="1">
        <dgm:presLayoutVars>
          <dgm:bulletEnabled val="1"/>
        </dgm:presLayoutVars>
      </dgm:prSet>
      <dgm:spPr/>
      <dgm:t>
        <a:bodyPr/>
        <a:lstStyle/>
        <a:p>
          <a:endParaRPr lang="fr-FR"/>
        </a:p>
      </dgm:t>
    </dgm:pt>
  </dgm:ptLst>
  <dgm:cxnLst>
    <dgm:cxn modelId="{BDA4249C-C6B3-4B5A-9596-B1BAD2CC21D0}" type="presOf" srcId="{EEE39B3F-62E4-4F6C-8BCB-EDEB74D94A1B}" destId="{AD513F50-5C52-476F-896E-5090675FD407}" srcOrd="0" destOrd="4" presId="urn:microsoft.com/office/officeart/2005/8/layout/vList2"/>
    <dgm:cxn modelId="{980A11E1-FDEC-4080-80C1-A760E9658A25}" srcId="{DDE2271D-26E9-4E8A-A1E7-00F0172ED26E}" destId="{338BCE24-DFB4-42C7-AE84-6F087FC61D4E}" srcOrd="0" destOrd="0" parTransId="{EDBAB212-3874-462F-914C-FC8E1A49D8AE}" sibTransId="{F24F0566-BA44-4828-85DC-BB7AE7CE989A}"/>
    <dgm:cxn modelId="{E11606B4-714D-49C0-AF52-D6D0947F2A5F}" srcId="{338BCE24-DFB4-42C7-AE84-6F087FC61D4E}" destId="{EEE39B3F-62E4-4F6C-8BCB-EDEB74D94A1B}" srcOrd="4" destOrd="0" parTransId="{F5A0AA98-C085-4BE8-95DC-041EBC4992B2}" sibTransId="{17D71E73-CBD2-420C-8AB9-7CBAE9955E78}"/>
    <dgm:cxn modelId="{76340F7E-CBA0-4DA8-BEE8-93B29E91A786}" srcId="{338BCE24-DFB4-42C7-AE84-6F087FC61D4E}" destId="{A6353E98-5371-486D-AD9D-614B2D76C606}" srcOrd="5" destOrd="0" parTransId="{E0209A73-F6DB-4094-87CE-6D6F67DA572A}" sibTransId="{1D719140-9A33-447D-91A7-3DE172C96F98}"/>
    <dgm:cxn modelId="{0EC9CC99-5372-4568-89B6-7F9BC6316DCF}" type="presOf" srcId="{33FBABDC-E5B4-4191-B82D-C61053D0449A}" destId="{AD513F50-5C52-476F-896E-5090675FD407}" srcOrd="0" destOrd="3" presId="urn:microsoft.com/office/officeart/2005/8/layout/vList2"/>
    <dgm:cxn modelId="{C4D730AA-2D71-4074-A7BC-B5F305AA797F}" srcId="{338BCE24-DFB4-42C7-AE84-6F087FC61D4E}" destId="{290517F3-437A-4EE4-B673-5A1573994057}" srcOrd="7" destOrd="0" parTransId="{520C82B3-EEDD-441B-AC8A-AEFDADAB9B36}" sibTransId="{86337C79-7EAA-4E34-A3E9-811F02883D62}"/>
    <dgm:cxn modelId="{3A96C2DC-F1AE-44A4-8366-A2D735A79D42}" type="presOf" srcId="{DDE2271D-26E9-4E8A-A1E7-00F0172ED26E}" destId="{ACB50BD8-426E-4FC1-B781-7BF1C8077D50}" srcOrd="0" destOrd="0" presId="urn:microsoft.com/office/officeart/2005/8/layout/vList2"/>
    <dgm:cxn modelId="{3FF29B9F-DFB0-434C-8073-22B63FE2673E}" type="presOf" srcId="{3F742CD4-6E70-4C44-A0C4-B1B7B4F9454C}" destId="{AD513F50-5C52-476F-896E-5090675FD407}" srcOrd="0" destOrd="0" presId="urn:microsoft.com/office/officeart/2005/8/layout/vList2"/>
    <dgm:cxn modelId="{35203D05-A9B1-47D2-B725-CAB3BBA7C87C}" type="presOf" srcId="{A6353E98-5371-486D-AD9D-614B2D76C606}" destId="{AD513F50-5C52-476F-896E-5090675FD407}" srcOrd="0" destOrd="5" presId="urn:microsoft.com/office/officeart/2005/8/layout/vList2"/>
    <dgm:cxn modelId="{D73D8153-136F-499A-BAA1-5DAFB39A06CF}" type="presOf" srcId="{530F3E43-6FEB-491E-9665-F3F832C49977}" destId="{AD513F50-5C52-476F-896E-5090675FD407}" srcOrd="0" destOrd="6" presId="urn:microsoft.com/office/officeart/2005/8/layout/vList2"/>
    <dgm:cxn modelId="{13E5EC7C-3B97-48C8-975A-9ABC745ACBB8}" srcId="{338BCE24-DFB4-42C7-AE84-6F087FC61D4E}" destId="{BA5C4F5F-CE10-44FA-8E2E-D69D9DA9F91F}" srcOrd="2" destOrd="0" parTransId="{2FE014AD-71CD-400E-A29F-D0B7455982DF}" sibTransId="{CD5047CF-9A27-4612-8F5A-2C6EF294CC20}"/>
    <dgm:cxn modelId="{DF56BED8-7E01-4635-8A3D-EA9D7E2C2546}" type="presOf" srcId="{9A73CE20-D372-4673-9DAA-9D9ECA80787E}" destId="{AD513F50-5C52-476F-896E-5090675FD407}" srcOrd="0" destOrd="1" presId="urn:microsoft.com/office/officeart/2005/8/layout/vList2"/>
    <dgm:cxn modelId="{0776D7D8-1175-4D67-A7AE-E2CBEF670C1A}" srcId="{338BCE24-DFB4-42C7-AE84-6F087FC61D4E}" destId="{9A73CE20-D372-4673-9DAA-9D9ECA80787E}" srcOrd="1" destOrd="0" parTransId="{E2395A85-1A7E-41F6-BB8B-2C3BF58A1E82}" sibTransId="{3C0B46CF-6583-4C63-86A9-5FB2677B65D7}"/>
    <dgm:cxn modelId="{F3B801D1-6791-4582-9A76-DC63AB79C631}" type="presOf" srcId="{290517F3-437A-4EE4-B673-5A1573994057}" destId="{AD513F50-5C52-476F-896E-5090675FD407}" srcOrd="0" destOrd="7" presId="urn:microsoft.com/office/officeart/2005/8/layout/vList2"/>
    <dgm:cxn modelId="{DE80DBBC-D184-4600-AAAC-D5D94C4918AC}" srcId="{338BCE24-DFB4-42C7-AE84-6F087FC61D4E}" destId="{33FBABDC-E5B4-4191-B82D-C61053D0449A}" srcOrd="3" destOrd="0" parTransId="{2EA587DE-646A-4BDD-8F12-9BDC53CB7AB8}" sibTransId="{C4540242-9FAD-42B4-9053-704A973DEFA0}"/>
    <dgm:cxn modelId="{5065FF5C-24F4-40E8-BA18-94E1725EF2EB}" type="presOf" srcId="{338BCE24-DFB4-42C7-AE84-6F087FC61D4E}" destId="{C249E1D4-64CA-4980-B77A-016D201696E8}" srcOrd="0" destOrd="0" presId="urn:microsoft.com/office/officeart/2005/8/layout/vList2"/>
    <dgm:cxn modelId="{D33016F4-2062-44B4-A267-0D4E8AC41F52}" srcId="{338BCE24-DFB4-42C7-AE84-6F087FC61D4E}" destId="{530F3E43-6FEB-491E-9665-F3F832C49977}" srcOrd="6" destOrd="0" parTransId="{3425F220-22B7-45F4-9930-13C4F379D149}" sibTransId="{800FBBA5-1987-4BB6-A5DC-56E28E51DD34}"/>
    <dgm:cxn modelId="{C0B16A84-DAEF-4D56-84B5-48EE2F7B7BB6}" srcId="{338BCE24-DFB4-42C7-AE84-6F087FC61D4E}" destId="{3F742CD4-6E70-4C44-A0C4-B1B7B4F9454C}" srcOrd="0" destOrd="0" parTransId="{EA1D6839-A927-482F-B6BB-1C05D8581B9F}" sibTransId="{CDD122DB-CEDB-4FEF-9595-2F4B1FC0C73C}"/>
    <dgm:cxn modelId="{D8B576FA-C3C9-4865-86E8-A2A515F4A066}" type="presOf" srcId="{BA5C4F5F-CE10-44FA-8E2E-D69D9DA9F91F}" destId="{AD513F50-5C52-476F-896E-5090675FD407}" srcOrd="0" destOrd="2" presId="urn:microsoft.com/office/officeart/2005/8/layout/vList2"/>
    <dgm:cxn modelId="{69E7B304-F089-40EF-8BAD-9C5485E61C2B}" type="presParOf" srcId="{ACB50BD8-426E-4FC1-B781-7BF1C8077D50}" destId="{C249E1D4-64CA-4980-B77A-016D201696E8}" srcOrd="0" destOrd="0" presId="urn:microsoft.com/office/officeart/2005/8/layout/vList2"/>
    <dgm:cxn modelId="{DE4790E5-EB00-45CA-A059-D76298F67998}" type="presParOf" srcId="{ACB50BD8-426E-4FC1-B781-7BF1C8077D50}" destId="{AD513F50-5C52-476F-896E-5090675FD407}" srcOrd="1"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926F0D1-A293-4DF5-80B4-C4D23FEA3BBF}"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36E43C61-8E78-4CBA-B4F3-7F91DB186A87}">
      <dgm:prSet phldrT="[Texte]"/>
      <dgm:spPr/>
      <dgm:t>
        <a:bodyPr/>
        <a:lstStyle/>
        <a:p>
          <a:r>
            <a:rPr lang="fr-FR" dirty="0"/>
            <a:t>A caler en fonction des périodes en entreprise</a:t>
          </a:r>
        </a:p>
      </dgm:t>
    </dgm:pt>
    <dgm:pt modelId="{A35DBCF4-65CE-4C17-AD9F-3FBEF1CF09BB}" type="parTrans" cxnId="{C72B9412-8D11-4E37-8154-628BA7938BA2}">
      <dgm:prSet/>
      <dgm:spPr/>
      <dgm:t>
        <a:bodyPr/>
        <a:lstStyle/>
        <a:p>
          <a:endParaRPr lang="fr-FR"/>
        </a:p>
      </dgm:t>
    </dgm:pt>
    <dgm:pt modelId="{EDE36670-5F67-488C-BEC2-54DCBD0220AD}" type="sibTrans" cxnId="{C72B9412-8D11-4E37-8154-628BA7938BA2}">
      <dgm:prSet/>
      <dgm:spPr/>
      <dgm:t>
        <a:bodyPr/>
        <a:lstStyle/>
        <a:p>
          <a:endParaRPr lang="fr-FR"/>
        </a:p>
      </dgm:t>
    </dgm:pt>
    <dgm:pt modelId="{9B794DA3-FBB1-4825-A354-D7C670718D28}">
      <dgm:prSet phldrT="[Texte]"/>
      <dgm:spPr/>
      <dgm:t>
        <a:bodyPr/>
        <a:lstStyle/>
        <a:p>
          <a:r>
            <a:rPr lang="fr-FR" dirty="0"/>
            <a:t>A caler pour éviter de faire les 4 situations de CCF E4 et E6 en même temps…</a:t>
          </a:r>
        </a:p>
      </dgm:t>
    </dgm:pt>
    <dgm:pt modelId="{80B1D2BF-D397-4C2F-97E8-12629BCADF6E}" type="parTrans" cxnId="{EB0ECB2E-6FA2-48CA-A25C-3D866E23ADB9}">
      <dgm:prSet/>
      <dgm:spPr/>
      <dgm:t>
        <a:bodyPr/>
        <a:lstStyle/>
        <a:p>
          <a:endParaRPr lang="fr-FR"/>
        </a:p>
      </dgm:t>
    </dgm:pt>
    <dgm:pt modelId="{961B5B5F-0304-455E-8FD6-6290E2653DCE}" type="sibTrans" cxnId="{EB0ECB2E-6FA2-48CA-A25C-3D866E23ADB9}">
      <dgm:prSet/>
      <dgm:spPr/>
      <dgm:t>
        <a:bodyPr/>
        <a:lstStyle/>
        <a:p>
          <a:endParaRPr lang="fr-FR"/>
        </a:p>
      </dgm:t>
    </dgm:pt>
    <dgm:pt modelId="{9C6D201C-0C91-4332-9F51-EBA438D94B36}">
      <dgm:prSet phldrT="[Texte]"/>
      <dgm:spPr/>
      <dgm:t>
        <a:bodyPr/>
        <a:lstStyle/>
        <a:p>
          <a:r>
            <a:rPr lang="fr-FR" dirty="0"/>
            <a:t>Évidemment tenir compte des situations particulières de certains étudiants</a:t>
          </a:r>
        </a:p>
      </dgm:t>
    </dgm:pt>
    <dgm:pt modelId="{06F30CF7-7B8A-48FF-A384-83CFB4245C59}" type="parTrans" cxnId="{1624FC11-693C-4276-BFA0-2446FA38413E}">
      <dgm:prSet/>
      <dgm:spPr/>
      <dgm:t>
        <a:bodyPr/>
        <a:lstStyle/>
        <a:p>
          <a:endParaRPr lang="fr-FR"/>
        </a:p>
      </dgm:t>
    </dgm:pt>
    <dgm:pt modelId="{EA3F05E8-28AF-46BF-92EF-71A416016F35}" type="sibTrans" cxnId="{1624FC11-693C-4276-BFA0-2446FA38413E}">
      <dgm:prSet/>
      <dgm:spPr/>
      <dgm:t>
        <a:bodyPr/>
        <a:lstStyle/>
        <a:p>
          <a:endParaRPr lang="fr-FR"/>
        </a:p>
      </dgm:t>
    </dgm:pt>
    <dgm:pt modelId="{ECE6E8EA-251C-40A5-A9B6-B411BE9E9797}">
      <dgm:prSet phldrT="[Texte]"/>
      <dgm:spPr/>
      <dgm:t>
        <a:bodyPr/>
        <a:lstStyle/>
        <a:p>
          <a:r>
            <a:rPr lang="fr-FR" dirty="0"/>
            <a:t>Préconisation : </a:t>
          </a:r>
        </a:p>
        <a:p>
          <a:r>
            <a:rPr lang="fr-FR" dirty="0"/>
            <a:t>CCF1 : au plus tard 1</a:t>
          </a:r>
          <a:r>
            <a:rPr lang="fr-FR" baseline="30000" dirty="0"/>
            <a:t>er</a:t>
          </a:r>
          <a:r>
            <a:rPr lang="fr-FR" dirty="0"/>
            <a:t> trimestre 2</a:t>
          </a:r>
          <a:r>
            <a:rPr lang="fr-FR" baseline="30000" dirty="0"/>
            <a:t>e</a:t>
          </a:r>
          <a:r>
            <a:rPr lang="fr-FR" dirty="0"/>
            <a:t> année</a:t>
          </a:r>
        </a:p>
        <a:p>
          <a:r>
            <a:rPr lang="fr-FR" dirty="0"/>
            <a:t>CCF2 : au plus tard avant les écrits du BTS … </a:t>
          </a:r>
        </a:p>
      </dgm:t>
    </dgm:pt>
    <dgm:pt modelId="{26C1B544-E6C8-4BDB-8343-D648A67E1CFD}" type="parTrans" cxnId="{6D956EBE-1235-4A78-B63E-A34FFE15B155}">
      <dgm:prSet/>
      <dgm:spPr/>
      <dgm:t>
        <a:bodyPr/>
        <a:lstStyle/>
        <a:p>
          <a:endParaRPr lang="fr-FR"/>
        </a:p>
      </dgm:t>
    </dgm:pt>
    <dgm:pt modelId="{B5D41845-19EB-4F46-A493-97FDDFA16BF8}" type="sibTrans" cxnId="{6D956EBE-1235-4A78-B63E-A34FFE15B155}">
      <dgm:prSet/>
      <dgm:spPr/>
      <dgm:t>
        <a:bodyPr/>
        <a:lstStyle/>
        <a:p>
          <a:endParaRPr lang="fr-FR"/>
        </a:p>
      </dgm:t>
    </dgm:pt>
    <dgm:pt modelId="{76451FF4-A3C9-4CF1-9468-46D9C070576C}">
      <dgm:prSet phldrT="[Texte]"/>
      <dgm:spPr/>
      <dgm:t>
        <a:bodyPr/>
        <a:lstStyle/>
        <a:p>
          <a:r>
            <a:rPr lang="fr-FR" dirty="0"/>
            <a:t>Quand cela semble opportun ! Là encore la souplesse est de mise !</a:t>
          </a:r>
        </a:p>
      </dgm:t>
    </dgm:pt>
    <dgm:pt modelId="{820541D6-FEDA-42C3-9EBE-08A5B4129ECE}" type="parTrans" cxnId="{5E7B07DA-57CA-4511-80BB-8F7F2EC1EAD9}">
      <dgm:prSet/>
      <dgm:spPr/>
      <dgm:t>
        <a:bodyPr/>
        <a:lstStyle/>
        <a:p>
          <a:endParaRPr lang="fr-FR"/>
        </a:p>
      </dgm:t>
    </dgm:pt>
    <dgm:pt modelId="{FE398530-B827-4933-86A8-EF3AF823ACE0}" type="sibTrans" cxnId="{5E7B07DA-57CA-4511-80BB-8F7F2EC1EAD9}">
      <dgm:prSet/>
      <dgm:spPr/>
      <dgm:t>
        <a:bodyPr/>
        <a:lstStyle/>
        <a:p>
          <a:endParaRPr lang="fr-FR"/>
        </a:p>
      </dgm:t>
    </dgm:pt>
    <dgm:pt modelId="{5E1922F8-7EAE-4F41-A7DE-A6F226FFCD45}" type="pres">
      <dgm:prSet presAssocID="{0926F0D1-A293-4DF5-80B4-C4D23FEA3BBF}" presName="diagram" presStyleCnt="0">
        <dgm:presLayoutVars>
          <dgm:dir/>
          <dgm:resizeHandles val="exact"/>
        </dgm:presLayoutVars>
      </dgm:prSet>
      <dgm:spPr/>
      <dgm:t>
        <a:bodyPr/>
        <a:lstStyle/>
        <a:p>
          <a:endParaRPr lang="fr-FR"/>
        </a:p>
      </dgm:t>
    </dgm:pt>
    <dgm:pt modelId="{52F6E033-0F68-4B22-B514-3817B40FF879}" type="pres">
      <dgm:prSet presAssocID="{36E43C61-8E78-4CBA-B4F3-7F91DB186A87}" presName="node" presStyleLbl="node1" presStyleIdx="0" presStyleCnt="5">
        <dgm:presLayoutVars>
          <dgm:bulletEnabled val="1"/>
        </dgm:presLayoutVars>
      </dgm:prSet>
      <dgm:spPr/>
      <dgm:t>
        <a:bodyPr/>
        <a:lstStyle/>
        <a:p>
          <a:endParaRPr lang="fr-FR"/>
        </a:p>
      </dgm:t>
    </dgm:pt>
    <dgm:pt modelId="{5983C888-FBEB-4C65-8620-4A078C5737A7}" type="pres">
      <dgm:prSet presAssocID="{EDE36670-5F67-488C-BEC2-54DCBD0220AD}" presName="sibTrans" presStyleCnt="0"/>
      <dgm:spPr/>
    </dgm:pt>
    <dgm:pt modelId="{3546B21F-9F6E-4F07-87EB-4C422B32DBBA}" type="pres">
      <dgm:prSet presAssocID="{9B794DA3-FBB1-4825-A354-D7C670718D28}" presName="node" presStyleLbl="node1" presStyleIdx="1" presStyleCnt="5">
        <dgm:presLayoutVars>
          <dgm:bulletEnabled val="1"/>
        </dgm:presLayoutVars>
      </dgm:prSet>
      <dgm:spPr/>
      <dgm:t>
        <a:bodyPr/>
        <a:lstStyle/>
        <a:p>
          <a:endParaRPr lang="fr-FR"/>
        </a:p>
      </dgm:t>
    </dgm:pt>
    <dgm:pt modelId="{11D6F55C-8B9F-4EAC-A330-0C9031D3DA47}" type="pres">
      <dgm:prSet presAssocID="{961B5B5F-0304-455E-8FD6-6290E2653DCE}" presName="sibTrans" presStyleCnt="0"/>
      <dgm:spPr/>
    </dgm:pt>
    <dgm:pt modelId="{71AEA8DC-6ECE-4D9E-A0AF-FD6F2512A935}" type="pres">
      <dgm:prSet presAssocID="{9C6D201C-0C91-4332-9F51-EBA438D94B36}" presName="node" presStyleLbl="node1" presStyleIdx="2" presStyleCnt="5">
        <dgm:presLayoutVars>
          <dgm:bulletEnabled val="1"/>
        </dgm:presLayoutVars>
      </dgm:prSet>
      <dgm:spPr/>
      <dgm:t>
        <a:bodyPr/>
        <a:lstStyle/>
        <a:p>
          <a:endParaRPr lang="fr-FR"/>
        </a:p>
      </dgm:t>
    </dgm:pt>
    <dgm:pt modelId="{F3630787-2C3D-42C1-9C50-E25AA16FB54C}" type="pres">
      <dgm:prSet presAssocID="{EA3F05E8-28AF-46BF-92EF-71A416016F35}" presName="sibTrans" presStyleCnt="0"/>
      <dgm:spPr/>
    </dgm:pt>
    <dgm:pt modelId="{57EFB1C9-71C0-458A-B2E4-27B4921DE9DF}" type="pres">
      <dgm:prSet presAssocID="{ECE6E8EA-251C-40A5-A9B6-B411BE9E9797}" presName="node" presStyleLbl="node1" presStyleIdx="3" presStyleCnt="5">
        <dgm:presLayoutVars>
          <dgm:bulletEnabled val="1"/>
        </dgm:presLayoutVars>
      </dgm:prSet>
      <dgm:spPr/>
      <dgm:t>
        <a:bodyPr/>
        <a:lstStyle/>
        <a:p>
          <a:endParaRPr lang="fr-FR"/>
        </a:p>
      </dgm:t>
    </dgm:pt>
    <dgm:pt modelId="{FC71C097-344E-405F-896C-B6B689B8DDF4}" type="pres">
      <dgm:prSet presAssocID="{B5D41845-19EB-4F46-A493-97FDDFA16BF8}" presName="sibTrans" presStyleCnt="0"/>
      <dgm:spPr/>
    </dgm:pt>
    <dgm:pt modelId="{9493D848-A23D-40D9-AA91-50582FC40BD0}" type="pres">
      <dgm:prSet presAssocID="{76451FF4-A3C9-4CF1-9468-46D9C070576C}" presName="node" presStyleLbl="node1" presStyleIdx="4" presStyleCnt="5">
        <dgm:presLayoutVars>
          <dgm:bulletEnabled val="1"/>
        </dgm:presLayoutVars>
      </dgm:prSet>
      <dgm:spPr/>
      <dgm:t>
        <a:bodyPr/>
        <a:lstStyle/>
        <a:p>
          <a:endParaRPr lang="fr-FR"/>
        </a:p>
      </dgm:t>
    </dgm:pt>
  </dgm:ptLst>
  <dgm:cxnLst>
    <dgm:cxn modelId="{AAA72ADB-F25E-491F-9D75-93A5D55EFA8F}" type="presOf" srcId="{0926F0D1-A293-4DF5-80B4-C4D23FEA3BBF}" destId="{5E1922F8-7EAE-4F41-A7DE-A6F226FFCD45}" srcOrd="0" destOrd="0" presId="urn:microsoft.com/office/officeart/2005/8/layout/default"/>
    <dgm:cxn modelId="{61207545-2F93-4444-BAD6-7D2D6E38170C}" type="presOf" srcId="{ECE6E8EA-251C-40A5-A9B6-B411BE9E9797}" destId="{57EFB1C9-71C0-458A-B2E4-27B4921DE9DF}" srcOrd="0" destOrd="0" presId="urn:microsoft.com/office/officeart/2005/8/layout/default"/>
    <dgm:cxn modelId="{EB0ECB2E-6FA2-48CA-A25C-3D866E23ADB9}" srcId="{0926F0D1-A293-4DF5-80B4-C4D23FEA3BBF}" destId="{9B794DA3-FBB1-4825-A354-D7C670718D28}" srcOrd="1" destOrd="0" parTransId="{80B1D2BF-D397-4C2F-97E8-12629BCADF6E}" sibTransId="{961B5B5F-0304-455E-8FD6-6290E2653DCE}"/>
    <dgm:cxn modelId="{321564B9-B735-403B-B50E-D4C7D738CCB3}" type="presOf" srcId="{9B794DA3-FBB1-4825-A354-D7C670718D28}" destId="{3546B21F-9F6E-4F07-87EB-4C422B32DBBA}" srcOrd="0" destOrd="0" presId="urn:microsoft.com/office/officeart/2005/8/layout/default"/>
    <dgm:cxn modelId="{C72B9412-8D11-4E37-8154-628BA7938BA2}" srcId="{0926F0D1-A293-4DF5-80B4-C4D23FEA3BBF}" destId="{36E43C61-8E78-4CBA-B4F3-7F91DB186A87}" srcOrd="0" destOrd="0" parTransId="{A35DBCF4-65CE-4C17-AD9F-3FBEF1CF09BB}" sibTransId="{EDE36670-5F67-488C-BEC2-54DCBD0220AD}"/>
    <dgm:cxn modelId="{5E7B07DA-57CA-4511-80BB-8F7F2EC1EAD9}" srcId="{0926F0D1-A293-4DF5-80B4-C4D23FEA3BBF}" destId="{76451FF4-A3C9-4CF1-9468-46D9C070576C}" srcOrd="4" destOrd="0" parTransId="{820541D6-FEDA-42C3-9EBE-08A5B4129ECE}" sibTransId="{FE398530-B827-4933-86A8-EF3AF823ACE0}"/>
    <dgm:cxn modelId="{6D956EBE-1235-4A78-B63E-A34FFE15B155}" srcId="{0926F0D1-A293-4DF5-80B4-C4D23FEA3BBF}" destId="{ECE6E8EA-251C-40A5-A9B6-B411BE9E9797}" srcOrd="3" destOrd="0" parTransId="{26C1B544-E6C8-4BDB-8343-D648A67E1CFD}" sibTransId="{B5D41845-19EB-4F46-A493-97FDDFA16BF8}"/>
    <dgm:cxn modelId="{B2BE78D4-C64B-4071-9C71-70835C3EB9F7}" type="presOf" srcId="{36E43C61-8E78-4CBA-B4F3-7F91DB186A87}" destId="{52F6E033-0F68-4B22-B514-3817B40FF879}" srcOrd="0" destOrd="0" presId="urn:microsoft.com/office/officeart/2005/8/layout/default"/>
    <dgm:cxn modelId="{8C9E912C-3D16-415F-90E3-CA010ED4CC6B}" type="presOf" srcId="{76451FF4-A3C9-4CF1-9468-46D9C070576C}" destId="{9493D848-A23D-40D9-AA91-50582FC40BD0}" srcOrd="0" destOrd="0" presId="urn:microsoft.com/office/officeart/2005/8/layout/default"/>
    <dgm:cxn modelId="{1624FC11-693C-4276-BFA0-2446FA38413E}" srcId="{0926F0D1-A293-4DF5-80B4-C4D23FEA3BBF}" destId="{9C6D201C-0C91-4332-9F51-EBA438D94B36}" srcOrd="2" destOrd="0" parTransId="{06F30CF7-7B8A-48FF-A384-83CFB4245C59}" sibTransId="{EA3F05E8-28AF-46BF-92EF-71A416016F35}"/>
    <dgm:cxn modelId="{7237B18D-C890-43C6-8277-E38D5EB9569B}" type="presOf" srcId="{9C6D201C-0C91-4332-9F51-EBA438D94B36}" destId="{71AEA8DC-6ECE-4D9E-A0AF-FD6F2512A935}" srcOrd="0" destOrd="0" presId="urn:microsoft.com/office/officeart/2005/8/layout/default"/>
    <dgm:cxn modelId="{3848B8FC-ACAA-4274-9764-93F767A279EB}" type="presParOf" srcId="{5E1922F8-7EAE-4F41-A7DE-A6F226FFCD45}" destId="{52F6E033-0F68-4B22-B514-3817B40FF879}" srcOrd="0" destOrd="0" presId="urn:microsoft.com/office/officeart/2005/8/layout/default"/>
    <dgm:cxn modelId="{6CDE67ED-C856-4139-A1DC-E2F4E883C265}" type="presParOf" srcId="{5E1922F8-7EAE-4F41-A7DE-A6F226FFCD45}" destId="{5983C888-FBEB-4C65-8620-4A078C5737A7}" srcOrd="1" destOrd="0" presId="urn:microsoft.com/office/officeart/2005/8/layout/default"/>
    <dgm:cxn modelId="{D1AE8195-44EF-4B0A-9217-FB4725AA378D}" type="presParOf" srcId="{5E1922F8-7EAE-4F41-A7DE-A6F226FFCD45}" destId="{3546B21F-9F6E-4F07-87EB-4C422B32DBBA}" srcOrd="2" destOrd="0" presId="urn:microsoft.com/office/officeart/2005/8/layout/default"/>
    <dgm:cxn modelId="{87FC2594-2C52-4255-BBD7-E968F8FA10BB}" type="presParOf" srcId="{5E1922F8-7EAE-4F41-A7DE-A6F226FFCD45}" destId="{11D6F55C-8B9F-4EAC-A330-0C9031D3DA47}" srcOrd="3" destOrd="0" presId="urn:microsoft.com/office/officeart/2005/8/layout/default"/>
    <dgm:cxn modelId="{FF729176-53F7-457C-90B0-C5135D33DC88}" type="presParOf" srcId="{5E1922F8-7EAE-4F41-A7DE-A6F226FFCD45}" destId="{71AEA8DC-6ECE-4D9E-A0AF-FD6F2512A935}" srcOrd="4" destOrd="0" presId="urn:microsoft.com/office/officeart/2005/8/layout/default"/>
    <dgm:cxn modelId="{3997A823-9D54-4F92-B2BF-8CB6BA57140A}" type="presParOf" srcId="{5E1922F8-7EAE-4F41-A7DE-A6F226FFCD45}" destId="{F3630787-2C3D-42C1-9C50-E25AA16FB54C}" srcOrd="5" destOrd="0" presId="urn:microsoft.com/office/officeart/2005/8/layout/default"/>
    <dgm:cxn modelId="{7C12ABEB-A9AD-48E5-BFD1-1F3F4A46A4C0}" type="presParOf" srcId="{5E1922F8-7EAE-4F41-A7DE-A6F226FFCD45}" destId="{57EFB1C9-71C0-458A-B2E4-27B4921DE9DF}" srcOrd="6" destOrd="0" presId="urn:microsoft.com/office/officeart/2005/8/layout/default"/>
    <dgm:cxn modelId="{6C9009F6-02EA-4030-A0F3-117F4B4066C4}" type="presParOf" srcId="{5E1922F8-7EAE-4F41-A7DE-A6F226FFCD45}" destId="{FC71C097-344E-405F-896C-B6B689B8DDF4}" srcOrd="7" destOrd="0" presId="urn:microsoft.com/office/officeart/2005/8/layout/default"/>
    <dgm:cxn modelId="{47C47B5F-CB9B-4060-90D5-8E43E82F1A7E}" type="presParOf" srcId="{5E1922F8-7EAE-4F41-A7DE-A6F226FFCD45}" destId="{9493D848-A23D-40D9-AA91-50582FC40BD0}"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75DA68-4009-42E0-A2D1-2A0A9C0C0EA4}">
      <dsp:nvSpPr>
        <dsp:cNvPr id="0" name=""/>
        <dsp:cNvSpPr/>
      </dsp:nvSpPr>
      <dsp:spPr>
        <a:xfrm>
          <a:off x="2" y="0"/>
          <a:ext cx="11041221" cy="49152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D88DCD4-2284-44AB-AAB5-399769B29DC0}">
      <dsp:nvSpPr>
        <dsp:cNvPr id="0" name=""/>
        <dsp:cNvSpPr/>
      </dsp:nvSpPr>
      <dsp:spPr>
        <a:xfrm>
          <a:off x="353321" y="0"/>
          <a:ext cx="1659638" cy="11085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b="1" kern="1200" dirty="0"/>
            <a:t>Des activités</a:t>
          </a:r>
        </a:p>
      </dsp:txBody>
      <dsp:txXfrm>
        <a:off x="407435" y="54114"/>
        <a:ext cx="1551410" cy="1000306"/>
      </dsp:txXfrm>
    </dsp:sp>
    <dsp:sp modelId="{A25171AA-EC0E-4267-A195-6CB6FED6A57C}">
      <dsp:nvSpPr>
        <dsp:cNvPr id="0" name=""/>
        <dsp:cNvSpPr/>
      </dsp:nvSpPr>
      <dsp:spPr>
        <a:xfrm>
          <a:off x="2559577" y="0"/>
          <a:ext cx="2276400" cy="1125226"/>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a:t>Aux compétences</a:t>
          </a:r>
        </a:p>
      </dsp:txBody>
      <dsp:txXfrm>
        <a:off x="2614506" y="54929"/>
        <a:ext cx="2166542" cy="1015368"/>
      </dsp:txXfrm>
    </dsp:sp>
    <dsp:sp modelId="{4D56D6FD-68A5-4153-B2A7-3BEECD0D4443}">
      <dsp:nvSpPr>
        <dsp:cNvPr id="0" name=""/>
        <dsp:cNvSpPr/>
      </dsp:nvSpPr>
      <dsp:spPr>
        <a:xfrm>
          <a:off x="2695671" y="988662"/>
          <a:ext cx="1924913" cy="391139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r>
            <a:rPr lang="fr-FR" sz="1000" b="1" kern="1200" dirty="0"/>
            <a:t>Préparer une négociation technico-commerciale</a:t>
          </a:r>
        </a:p>
        <a:p>
          <a:pPr lvl="0" algn="l" defTabSz="444500">
            <a:lnSpc>
              <a:spcPct val="90000"/>
            </a:lnSpc>
            <a:spcBef>
              <a:spcPct val="0"/>
            </a:spcBef>
            <a:spcAft>
              <a:spcPct val="35000"/>
            </a:spcAft>
          </a:pPr>
          <a:r>
            <a:rPr lang="fr-FR" sz="1000" b="1" kern="1200" dirty="0"/>
            <a:t/>
          </a:r>
          <a:br>
            <a:rPr lang="fr-FR" sz="1000" b="1" kern="1200" dirty="0"/>
          </a:br>
          <a:r>
            <a:rPr lang="fr-FR" sz="1000" b="1" kern="1200" dirty="0"/>
            <a:t>Conseiller,  prescrire et communiquer</a:t>
          </a:r>
        </a:p>
        <a:p>
          <a:pPr lvl="0" algn="l" defTabSz="444500">
            <a:lnSpc>
              <a:spcPct val="90000"/>
            </a:lnSpc>
            <a:spcBef>
              <a:spcPct val="0"/>
            </a:spcBef>
            <a:spcAft>
              <a:spcPct val="35000"/>
            </a:spcAft>
          </a:pPr>
          <a:r>
            <a:rPr lang="fr-FR" sz="1000" b="1" kern="1200" dirty="0"/>
            <a:t/>
          </a:r>
          <a:br>
            <a:rPr lang="fr-FR" sz="1000" b="1" kern="1200" dirty="0"/>
          </a:br>
          <a:r>
            <a:rPr lang="fr-FR" sz="1000" b="1" kern="1200" dirty="0"/>
            <a:t>Gérer le risque affaire et le risque client</a:t>
          </a:r>
        </a:p>
        <a:p>
          <a:pPr lvl="0" algn="l" defTabSz="444500">
            <a:lnSpc>
              <a:spcPct val="90000"/>
            </a:lnSpc>
            <a:spcBef>
              <a:spcPct val="0"/>
            </a:spcBef>
            <a:spcAft>
              <a:spcPct val="35000"/>
            </a:spcAft>
          </a:pPr>
          <a:r>
            <a:rPr lang="fr-FR" sz="1000" b="1" kern="1200" dirty="0"/>
            <a:t/>
          </a:r>
          <a:br>
            <a:rPr lang="fr-FR" sz="1000" b="1" kern="1200" dirty="0"/>
          </a:br>
          <a:r>
            <a:rPr lang="fr-FR" sz="1000" b="1" kern="1200" dirty="0"/>
            <a:t>Mettre en </a:t>
          </a:r>
          <a:r>
            <a:rPr lang="fr-FR" sz="1000" b="1" kern="1200" dirty="0" err="1"/>
            <a:t>oeuvre</a:t>
          </a:r>
          <a:r>
            <a:rPr lang="fr-FR" sz="1000" b="1" kern="1200" dirty="0"/>
            <a:t> l’entretien de vente technico-commercial</a:t>
          </a:r>
        </a:p>
        <a:p>
          <a:pPr lvl="0" algn="l" defTabSz="444500">
            <a:lnSpc>
              <a:spcPct val="90000"/>
            </a:lnSpc>
            <a:spcBef>
              <a:spcPct val="0"/>
            </a:spcBef>
            <a:spcAft>
              <a:spcPct val="35000"/>
            </a:spcAft>
          </a:pPr>
          <a:r>
            <a:rPr lang="fr-FR" sz="1000" b="1" kern="1200" dirty="0"/>
            <a:t/>
          </a:r>
          <a:br>
            <a:rPr lang="fr-FR" sz="1000" b="1" kern="1200" dirty="0"/>
          </a:br>
          <a:r>
            <a:rPr lang="fr-FR" sz="1000" b="1" kern="1200" dirty="0"/>
            <a:t>Assurer le suivi d’une affaire</a:t>
          </a:r>
        </a:p>
      </dsp:txBody>
      <dsp:txXfrm>
        <a:off x="2789638" y="1082629"/>
        <a:ext cx="1736979" cy="3723464"/>
      </dsp:txXfrm>
    </dsp:sp>
    <dsp:sp modelId="{80EBC879-82F6-49AD-BBE8-E37FB1E29E67}">
      <dsp:nvSpPr>
        <dsp:cNvPr id="0" name=""/>
        <dsp:cNvSpPr/>
      </dsp:nvSpPr>
      <dsp:spPr>
        <a:xfrm>
          <a:off x="5478704" y="0"/>
          <a:ext cx="2737355" cy="1133877"/>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a:solidFill>
                <a:schemeClr val="bg1"/>
              </a:solidFill>
            </a:rPr>
            <a:t>Aux  critères d’évaluation</a:t>
          </a:r>
        </a:p>
      </dsp:txBody>
      <dsp:txXfrm>
        <a:off x="5534055" y="55351"/>
        <a:ext cx="2626653" cy="1023175"/>
      </dsp:txXfrm>
    </dsp:sp>
    <dsp:sp modelId="{357B7B8A-BE2A-4D24-872D-38372F8CB745}">
      <dsp:nvSpPr>
        <dsp:cNvPr id="0" name=""/>
        <dsp:cNvSpPr/>
      </dsp:nvSpPr>
      <dsp:spPr>
        <a:xfrm>
          <a:off x="61455" y="836409"/>
          <a:ext cx="1993214" cy="4078790"/>
        </a:xfrm>
        <a:prstGeom prst="roundRect">
          <a:avLst/>
        </a:prstGeom>
        <a:solidFill>
          <a:schemeClr val="accent1">
            <a:lumMod val="75000"/>
            <a:lumOff val="2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r>
            <a:rPr lang="fr-FR" sz="1000" b="0" kern="1200" dirty="0"/>
            <a:t/>
          </a:r>
          <a:br>
            <a:rPr lang="fr-FR" sz="1000" b="0" kern="1200" dirty="0"/>
          </a:br>
          <a:r>
            <a:rPr lang="fr-FR" sz="1000" b="1" kern="1200" dirty="0"/>
            <a:t>Analyse du contexte TC de la négociation</a:t>
          </a:r>
        </a:p>
        <a:p>
          <a:pPr lvl="0" algn="l" defTabSz="444500">
            <a:lnSpc>
              <a:spcPct val="90000"/>
            </a:lnSpc>
            <a:spcBef>
              <a:spcPct val="0"/>
            </a:spcBef>
            <a:spcAft>
              <a:spcPct val="35000"/>
            </a:spcAft>
          </a:pPr>
          <a:r>
            <a:rPr lang="fr-FR" sz="1000" b="1" kern="1200" dirty="0"/>
            <a:t/>
          </a:r>
          <a:br>
            <a:rPr lang="fr-FR" sz="1000" b="1" kern="1200" dirty="0"/>
          </a:br>
          <a:r>
            <a:rPr lang="fr-FR" sz="1000" b="1" kern="1200" dirty="0"/>
            <a:t>Élaboration de solutions TC</a:t>
          </a:r>
        </a:p>
        <a:p>
          <a:pPr lvl="0" algn="l" defTabSz="444500">
            <a:lnSpc>
              <a:spcPct val="90000"/>
            </a:lnSpc>
            <a:spcBef>
              <a:spcPct val="0"/>
            </a:spcBef>
            <a:spcAft>
              <a:spcPct val="35000"/>
            </a:spcAft>
          </a:pPr>
          <a:r>
            <a:rPr lang="fr-FR" sz="1000" b="1" kern="1200" dirty="0"/>
            <a:t/>
          </a:r>
          <a:br>
            <a:rPr lang="fr-FR" sz="1000" b="1" kern="1200" dirty="0"/>
          </a:br>
          <a:r>
            <a:rPr lang="fr-FR" sz="1000" b="1" kern="1200" dirty="0"/>
            <a:t>Conseil et prescription de solutions TC </a:t>
          </a:r>
        </a:p>
        <a:p>
          <a:pPr lvl="0" algn="l" defTabSz="444500">
            <a:lnSpc>
              <a:spcPct val="90000"/>
            </a:lnSpc>
            <a:spcBef>
              <a:spcPct val="0"/>
            </a:spcBef>
            <a:spcAft>
              <a:spcPct val="35000"/>
            </a:spcAft>
          </a:pPr>
          <a:r>
            <a:rPr lang="fr-FR" sz="1000" b="1" kern="1200" dirty="0"/>
            <a:t/>
          </a:r>
          <a:br>
            <a:rPr lang="fr-FR" sz="1000" b="1" kern="1200" dirty="0"/>
          </a:br>
          <a:r>
            <a:rPr lang="fr-FR" sz="1000" b="1" kern="1200" dirty="0"/>
            <a:t>Négociation, vente et suivi des affaires</a:t>
          </a:r>
        </a:p>
        <a:p>
          <a:pPr lvl="0" algn="l" defTabSz="444500">
            <a:lnSpc>
              <a:spcPct val="90000"/>
            </a:lnSpc>
            <a:spcBef>
              <a:spcPct val="0"/>
            </a:spcBef>
            <a:spcAft>
              <a:spcPct val="35000"/>
            </a:spcAft>
          </a:pPr>
          <a:r>
            <a:rPr lang="fr-FR" sz="1000" b="1" kern="1200" dirty="0"/>
            <a:t/>
          </a:r>
          <a:br>
            <a:rPr lang="fr-FR" sz="1000" b="1" kern="1200" dirty="0"/>
          </a:br>
          <a:r>
            <a:rPr lang="fr-FR" sz="1000" b="1" kern="1200" dirty="0"/>
            <a:t>Analyse financière d’une relation d’affaire et gestion du risque client</a:t>
          </a:r>
          <a:r>
            <a:rPr lang="fr-FR" sz="1000" b="0" kern="1200" dirty="0"/>
            <a:t> </a:t>
          </a:r>
          <a:endParaRPr lang="fr-FR" sz="1000" kern="1200" dirty="0"/>
        </a:p>
      </dsp:txBody>
      <dsp:txXfrm>
        <a:off x="158756" y="933710"/>
        <a:ext cx="1798612" cy="388418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B3E1B6-E151-4484-8BD8-EEE094B1D328}">
      <dsp:nvSpPr>
        <dsp:cNvPr id="0" name=""/>
        <dsp:cNvSpPr/>
      </dsp:nvSpPr>
      <dsp:spPr>
        <a:xfrm>
          <a:off x="4009927" y="3342"/>
          <a:ext cx="1101157" cy="71575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a:t>Savoir se présenter ainsi que sa formation</a:t>
          </a:r>
        </a:p>
      </dsp:txBody>
      <dsp:txXfrm>
        <a:off x="4044867" y="38282"/>
        <a:ext cx="1031277" cy="645872"/>
      </dsp:txXfrm>
    </dsp:sp>
    <dsp:sp modelId="{44CB7A2C-9A7F-4656-B62B-489B25243835}">
      <dsp:nvSpPr>
        <dsp:cNvPr id="0" name=""/>
        <dsp:cNvSpPr/>
      </dsp:nvSpPr>
      <dsp:spPr>
        <a:xfrm>
          <a:off x="2078892" y="361218"/>
          <a:ext cx="4963227" cy="4963227"/>
        </a:xfrm>
        <a:custGeom>
          <a:avLst/>
          <a:gdLst/>
          <a:ahLst/>
          <a:cxnLst/>
          <a:rect l="0" t="0" r="0" b="0"/>
          <a:pathLst>
            <a:path>
              <a:moveTo>
                <a:pt x="3189204" y="103017"/>
              </a:moveTo>
              <a:arcTo wR="2481613" hR="2481613" stAng="17194009" swAng="679773"/>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0CE4D06-AA07-4F8C-8C74-68308A9B3463}">
      <dsp:nvSpPr>
        <dsp:cNvPr id="0" name=""/>
        <dsp:cNvSpPr/>
      </dsp:nvSpPr>
      <dsp:spPr>
        <a:xfrm>
          <a:off x="5764693" y="730190"/>
          <a:ext cx="1101157" cy="71575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a:t>Créer des outils (book, CV…)</a:t>
          </a:r>
        </a:p>
      </dsp:txBody>
      <dsp:txXfrm>
        <a:off x="5799633" y="765130"/>
        <a:ext cx="1031277" cy="645872"/>
      </dsp:txXfrm>
    </dsp:sp>
    <dsp:sp modelId="{0735EAA3-238A-4B7E-A089-862D3F37638E}">
      <dsp:nvSpPr>
        <dsp:cNvPr id="0" name=""/>
        <dsp:cNvSpPr/>
      </dsp:nvSpPr>
      <dsp:spPr>
        <a:xfrm>
          <a:off x="2078892" y="361218"/>
          <a:ext cx="4963227" cy="4963227"/>
        </a:xfrm>
        <a:custGeom>
          <a:avLst/>
          <a:gdLst/>
          <a:ahLst/>
          <a:cxnLst/>
          <a:rect l="0" t="0" r="0" b="0"/>
          <a:pathLst>
            <a:path>
              <a:moveTo>
                <a:pt x="4649816" y="1274426"/>
              </a:moveTo>
              <a:arcTo wR="2481613" hR="2481613" stAng="19853540" swAng="940048"/>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805D3DB-E6AE-4B69-9D21-4758863371AF}">
      <dsp:nvSpPr>
        <dsp:cNvPr id="0" name=""/>
        <dsp:cNvSpPr/>
      </dsp:nvSpPr>
      <dsp:spPr>
        <a:xfrm>
          <a:off x="6491541" y="2484955"/>
          <a:ext cx="1101157" cy="71575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a:t>Étudier l’entreprise ciblée avant de la contacter</a:t>
          </a:r>
        </a:p>
      </dsp:txBody>
      <dsp:txXfrm>
        <a:off x="6526481" y="2519895"/>
        <a:ext cx="1031277" cy="645872"/>
      </dsp:txXfrm>
    </dsp:sp>
    <dsp:sp modelId="{9E960B84-3CAB-40AD-B0DA-9F737E129B96}">
      <dsp:nvSpPr>
        <dsp:cNvPr id="0" name=""/>
        <dsp:cNvSpPr/>
      </dsp:nvSpPr>
      <dsp:spPr>
        <a:xfrm>
          <a:off x="2078892" y="361218"/>
          <a:ext cx="4963227" cy="4963227"/>
        </a:xfrm>
        <a:custGeom>
          <a:avLst/>
          <a:gdLst/>
          <a:ahLst/>
          <a:cxnLst/>
          <a:rect l="0" t="0" r="0" b="0"/>
          <a:pathLst>
            <a:path>
              <a:moveTo>
                <a:pt x="4895263" y="3058416"/>
              </a:moveTo>
              <a:arcTo wR="2481613" hR="2481613" stAng="806413" swAng="940048"/>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8FB37D1A-74DE-4534-9BDA-783C76829BC7}">
      <dsp:nvSpPr>
        <dsp:cNvPr id="0" name=""/>
        <dsp:cNvSpPr/>
      </dsp:nvSpPr>
      <dsp:spPr>
        <a:xfrm>
          <a:off x="5764693" y="4239721"/>
          <a:ext cx="1101157" cy="71575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a:t>Formuler des questions à poser durant l’entretien avec le professionnel</a:t>
          </a:r>
        </a:p>
      </dsp:txBody>
      <dsp:txXfrm>
        <a:off x="5799633" y="4274661"/>
        <a:ext cx="1031277" cy="645872"/>
      </dsp:txXfrm>
    </dsp:sp>
    <dsp:sp modelId="{4FDA712E-6025-4C13-A922-FB371886B7B6}">
      <dsp:nvSpPr>
        <dsp:cNvPr id="0" name=""/>
        <dsp:cNvSpPr/>
      </dsp:nvSpPr>
      <dsp:spPr>
        <a:xfrm>
          <a:off x="2078892" y="361218"/>
          <a:ext cx="4963227" cy="4963227"/>
        </a:xfrm>
        <a:custGeom>
          <a:avLst/>
          <a:gdLst/>
          <a:ahLst/>
          <a:cxnLst/>
          <a:rect l="0" t="0" r="0" b="0"/>
          <a:pathLst>
            <a:path>
              <a:moveTo>
                <a:pt x="3642695" y="4674851"/>
              </a:moveTo>
              <a:arcTo wR="2481613" hR="2481613" stAng="3726217" swAng="679773"/>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D902A58-937A-437A-B1BC-7F9F1ADBFD25}">
      <dsp:nvSpPr>
        <dsp:cNvPr id="0" name=""/>
        <dsp:cNvSpPr/>
      </dsp:nvSpPr>
      <dsp:spPr>
        <a:xfrm>
          <a:off x="4009927" y="4966569"/>
          <a:ext cx="1101157" cy="71575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a:t>Créer un argumentaire sur le thème « pourquoi prendre un stagiaire ? »</a:t>
          </a:r>
        </a:p>
      </dsp:txBody>
      <dsp:txXfrm>
        <a:off x="4044867" y="5001509"/>
        <a:ext cx="1031277" cy="645872"/>
      </dsp:txXfrm>
    </dsp:sp>
    <dsp:sp modelId="{D7AB66BC-2C68-4580-9EFE-CBA05AF02564}">
      <dsp:nvSpPr>
        <dsp:cNvPr id="0" name=""/>
        <dsp:cNvSpPr/>
      </dsp:nvSpPr>
      <dsp:spPr>
        <a:xfrm>
          <a:off x="2078892" y="361218"/>
          <a:ext cx="4963227" cy="4963227"/>
        </a:xfrm>
        <a:custGeom>
          <a:avLst/>
          <a:gdLst/>
          <a:ahLst/>
          <a:cxnLst/>
          <a:rect l="0" t="0" r="0" b="0"/>
          <a:pathLst>
            <a:path>
              <a:moveTo>
                <a:pt x="1774022" y="4860210"/>
              </a:moveTo>
              <a:arcTo wR="2481613" hR="2481613" stAng="6394009" swAng="679773"/>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AE45053-7368-4D4D-8FF2-848BF71BC459}">
      <dsp:nvSpPr>
        <dsp:cNvPr id="0" name=""/>
        <dsp:cNvSpPr/>
      </dsp:nvSpPr>
      <dsp:spPr>
        <a:xfrm>
          <a:off x="2255161" y="4239721"/>
          <a:ext cx="1101157" cy="71575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a:t>Se préparer aux objections d’un tuteur potentiel</a:t>
          </a:r>
        </a:p>
      </dsp:txBody>
      <dsp:txXfrm>
        <a:off x="2290101" y="4274661"/>
        <a:ext cx="1031277" cy="645872"/>
      </dsp:txXfrm>
    </dsp:sp>
    <dsp:sp modelId="{F0114EC2-BB73-4E49-AB80-BAD0B51BC525}">
      <dsp:nvSpPr>
        <dsp:cNvPr id="0" name=""/>
        <dsp:cNvSpPr/>
      </dsp:nvSpPr>
      <dsp:spPr>
        <a:xfrm>
          <a:off x="2078892" y="361218"/>
          <a:ext cx="4963227" cy="4963227"/>
        </a:xfrm>
        <a:custGeom>
          <a:avLst/>
          <a:gdLst/>
          <a:ahLst/>
          <a:cxnLst/>
          <a:rect l="0" t="0" r="0" b="0"/>
          <a:pathLst>
            <a:path>
              <a:moveTo>
                <a:pt x="313410" y="3688800"/>
              </a:moveTo>
              <a:arcTo wR="2481613" hR="2481613" stAng="9053540" swAng="940048"/>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1D8D710-2F61-4D9E-A875-9EA8EC47CB22}">
      <dsp:nvSpPr>
        <dsp:cNvPr id="0" name=""/>
        <dsp:cNvSpPr/>
      </dsp:nvSpPr>
      <dsp:spPr>
        <a:xfrm>
          <a:off x="1528314" y="2484955"/>
          <a:ext cx="1101157" cy="71575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a:t>Savoir mener un entretien de recrutement</a:t>
          </a:r>
        </a:p>
      </dsp:txBody>
      <dsp:txXfrm>
        <a:off x="1563254" y="2519895"/>
        <a:ext cx="1031277" cy="645872"/>
      </dsp:txXfrm>
    </dsp:sp>
    <dsp:sp modelId="{C8A98ED0-8790-4001-A98E-E6D22AFF50B8}">
      <dsp:nvSpPr>
        <dsp:cNvPr id="0" name=""/>
        <dsp:cNvSpPr/>
      </dsp:nvSpPr>
      <dsp:spPr>
        <a:xfrm>
          <a:off x="2078892" y="361218"/>
          <a:ext cx="4963227" cy="4963227"/>
        </a:xfrm>
        <a:custGeom>
          <a:avLst/>
          <a:gdLst/>
          <a:ahLst/>
          <a:cxnLst/>
          <a:rect l="0" t="0" r="0" b="0"/>
          <a:pathLst>
            <a:path>
              <a:moveTo>
                <a:pt x="67964" y="1904810"/>
              </a:moveTo>
              <a:arcTo wR="2481613" hR="2481613" stAng="11606413" swAng="940048"/>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AB7653B-98EC-4EEC-A418-88560FDB2D46}">
      <dsp:nvSpPr>
        <dsp:cNvPr id="0" name=""/>
        <dsp:cNvSpPr/>
      </dsp:nvSpPr>
      <dsp:spPr>
        <a:xfrm>
          <a:off x="2255161" y="730190"/>
          <a:ext cx="1101157" cy="71575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a:t>Rédiger un mail de suivi suite à un entretien</a:t>
          </a:r>
        </a:p>
      </dsp:txBody>
      <dsp:txXfrm>
        <a:off x="2290101" y="765130"/>
        <a:ext cx="1031277" cy="645872"/>
      </dsp:txXfrm>
    </dsp:sp>
    <dsp:sp modelId="{6A35FCF4-BC77-4EFD-B5C8-84396B792749}">
      <dsp:nvSpPr>
        <dsp:cNvPr id="0" name=""/>
        <dsp:cNvSpPr/>
      </dsp:nvSpPr>
      <dsp:spPr>
        <a:xfrm>
          <a:off x="2078892" y="361218"/>
          <a:ext cx="4963227" cy="4963227"/>
        </a:xfrm>
        <a:custGeom>
          <a:avLst/>
          <a:gdLst/>
          <a:ahLst/>
          <a:cxnLst/>
          <a:rect l="0" t="0" r="0" b="0"/>
          <a:pathLst>
            <a:path>
              <a:moveTo>
                <a:pt x="1320531" y="288375"/>
              </a:moveTo>
              <a:arcTo wR="2481613" hR="2481613" stAng="14526217" swAng="679773"/>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BFE89E-5743-402C-B1A4-845D98E28DCE}">
      <dsp:nvSpPr>
        <dsp:cNvPr id="0" name=""/>
        <dsp:cNvSpPr/>
      </dsp:nvSpPr>
      <dsp:spPr>
        <a:xfrm>
          <a:off x="0" y="305374"/>
          <a:ext cx="7779320"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870360-5B23-4CA7-AA91-D915A9B3AD47}">
      <dsp:nvSpPr>
        <dsp:cNvPr id="0" name=""/>
        <dsp:cNvSpPr/>
      </dsp:nvSpPr>
      <dsp:spPr>
        <a:xfrm>
          <a:off x="388966" y="157774"/>
          <a:ext cx="5445524" cy="295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828" tIns="0" rIns="205828" bIns="0" numCol="1" spcCol="1270" anchor="ctr" anchorCtr="0">
          <a:noAutofit/>
        </a:bodyPr>
        <a:lstStyle/>
        <a:p>
          <a:pPr lvl="0" algn="l" defTabSz="444500">
            <a:lnSpc>
              <a:spcPct val="90000"/>
            </a:lnSpc>
            <a:spcBef>
              <a:spcPct val="0"/>
            </a:spcBef>
            <a:spcAft>
              <a:spcPct val="35000"/>
            </a:spcAft>
          </a:pPr>
          <a:r>
            <a:rPr lang="fr-FR" sz="1000" kern="1200" dirty="0"/>
            <a:t>Identifier le besoin technique en lavage d’un club de hockey</a:t>
          </a:r>
        </a:p>
      </dsp:txBody>
      <dsp:txXfrm>
        <a:off x="403376" y="172184"/>
        <a:ext cx="5416704" cy="266380"/>
      </dsp:txXfrm>
    </dsp:sp>
    <dsp:sp modelId="{E341AEBD-CD4A-4DEF-AC03-C2F83FC2E7F4}">
      <dsp:nvSpPr>
        <dsp:cNvPr id="0" name=""/>
        <dsp:cNvSpPr/>
      </dsp:nvSpPr>
      <dsp:spPr>
        <a:xfrm>
          <a:off x="0" y="758974"/>
          <a:ext cx="7779320"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C238C5-9A9D-420F-9C46-43ADE66DF1DC}">
      <dsp:nvSpPr>
        <dsp:cNvPr id="0" name=""/>
        <dsp:cNvSpPr/>
      </dsp:nvSpPr>
      <dsp:spPr>
        <a:xfrm>
          <a:off x="388966" y="611374"/>
          <a:ext cx="5445524" cy="295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828" tIns="0" rIns="205828" bIns="0" numCol="1" spcCol="1270" anchor="ctr" anchorCtr="0">
          <a:noAutofit/>
        </a:bodyPr>
        <a:lstStyle/>
        <a:p>
          <a:pPr lvl="0" algn="l" defTabSz="444500">
            <a:lnSpc>
              <a:spcPct val="90000"/>
            </a:lnSpc>
            <a:spcBef>
              <a:spcPct val="0"/>
            </a:spcBef>
            <a:spcAft>
              <a:spcPct val="35000"/>
            </a:spcAft>
          </a:pPr>
          <a:r>
            <a:rPr lang="fr-FR" sz="1000" kern="1200" dirty="0"/>
            <a:t>Faire l’analyse fonctionnelle du lave-linge</a:t>
          </a:r>
        </a:p>
      </dsp:txBody>
      <dsp:txXfrm>
        <a:off x="403376" y="625784"/>
        <a:ext cx="5416704" cy="266380"/>
      </dsp:txXfrm>
    </dsp:sp>
    <dsp:sp modelId="{4C32EF93-0FCD-4018-8F41-F237A776EB1A}">
      <dsp:nvSpPr>
        <dsp:cNvPr id="0" name=""/>
        <dsp:cNvSpPr/>
      </dsp:nvSpPr>
      <dsp:spPr>
        <a:xfrm>
          <a:off x="0" y="1212574"/>
          <a:ext cx="7779320"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27997F5-1515-4BEB-8E83-482F2107B3C0}">
      <dsp:nvSpPr>
        <dsp:cNvPr id="0" name=""/>
        <dsp:cNvSpPr/>
      </dsp:nvSpPr>
      <dsp:spPr>
        <a:xfrm>
          <a:off x="388966" y="1064974"/>
          <a:ext cx="5445524" cy="295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828" tIns="0" rIns="205828" bIns="0" numCol="1" spcCol="1270" anchor="ctr" anchorCtr="0">
          <a:noAutofit/>
        </a:bodyPr>
        <a:lstStyle/>
        <a:p>
          <a:pPr lvl="0" algn="l" defTabSz="444500">
            <a:lnSpc>
              <a:spcPct val="90000"/>
            </a:lnSpc>
            <a:spcBef>
              <a:spcPct val="0"/>
            </a:spcBef>
            <a:spcAft>
              <a:spcPct val="35000"/>
            </a:spcAft>
          </a:pPr>
          <a:r>
            <a:rPr lang="fr-FR" sz="1000" kern="1200"/>
            <a:t>Repérer les critères de choix techniques</a:t>
          </a:r>
          <a:endParaRPr lang="fr-FR" sz="1000" kern="1200" dirty="0"/>
        </a:p>
      </dsp:txBody>
      <dsp:txXfrm>
        <a:off x="403376" y="1079384"/>
        <a:ext cx="5416704" cy="266380"/>
      </dsp:txXfrm>
    </dsp:sp>
    <dsp:sp modelId="{9DAF1755-2328-435A-8B00-1C126F519932}">
      <dsp:nvSpPr>
        <dsp:cNvPr id="0" name=""/>
        <dsp:cNvSpPr/>
      </dsp:nvSpPr>
      <dsp:spPr>
        <a:xfrm>
          <a:off x="0" y="1666174"/>
          <a:ext cx="7779320"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C99F058-58E0-4A76-A0CC-2EE8F0694E8B}">
      <dsp:nvSpPr>
        <dsp:cNvPr id="0" name=""/>
        <dsp:cNvSpPr/>
      </dsp:nvSpPr>
      <dsp:spPr>
        <a:xfrm>
          <a:off x="388966" y="1518574"/>
          <a:ext cx="5445524" cy="295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828" tIns="0" rIns="205828" bIns="0" numCol="1" spcCol="1270" anchor="ctr" anchorCtr="0">
          <a:noAutofit/>
        </a:bodyPr>
        <a:lstStyle/>
        <a:p>
          <a:pPr lvl="0" algn="l" defTabSz="444500">
            <a:lnSpc>
              <a:spcPct val="90000"/>
            </a:lnSpc>
            <a:spcBef>
              <a:spcPct val="0"/>
            </a:spcBef>
            <a:spcAft>
              <a:spcPct val="35000"/>
            </a:spcAft>
          </a:pPr>
          <a:r>
            <a:rPr lang="fr-FR" sz="1000" kern="1200" dirty="0"/>
            <a:t>Repérer les différentes offres commerciales (achat, location)</a:t>
          </a:r>
        </a:p>
      </dsp:txBody>
      <dsp:txXfrm>
        <a:off x="403376" y="1532984"/>
        <a:ext cx="5416704" cy="266380"/>
      </dsp:txXfrm>
    </dsp:sp>
    <dsp:sp modelId="{A34CA047-0922-4786-B1BD-E37171ECA955}">
      <dsp:nvSpPr>
        <dsp:cNvPr id="0" name=""/>
        <dsp:cNvSpPr/>
      </dsp:nvSpPr>
      <dsp:spPr>
        <a:xfrm>
          <a:off x="0" y="2119774"/>
          <a:ext cx="7779320"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276550-3A3E-4230-B0DA-C12B5F941A0C}">
      <dsp:nvSpPr>
        <dsp:cNvPr id="0" name=""/>
        <dsp:cNvSpPr/>
      </dsp:nvSpPr>
      <dsp:spPr>
        <a:xfrm>
          <a:off x="388966" y="1972174"/>
          <a:ext cx="5445524" cy="295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828" tIns="0" rIns="205828" bIns="0" numCol="1" spcCol="1270" anchor="ctr" anchorCtr="0">
          <a:noAutofit/>
        </a:bodyPr>
        <a:lstStyle/>
        <a:p>
          <a:pPr lvl="0" algn="l" defTabSz="444500">
            <a:lnSpc>
              <a:spcPct val="90000"/>
            </a:lnSpc>
            <a:spcBef>
              <a:spcPct val="0"/>
            </a:spcBef>
            <a:spcAft>
              <a:spcPct val="35000"/>
            </a:spcAft>
          </a:pPr>
          <a:r>
            <a:rPr lang="fr-FR" sz="1000" kern="1200" dirty="0"/>
            <a:t>Repérer le processus d’achat d’un club de hockey</a:t>
          </a:r>
        </a:p>
      </dsp:txBody>
      <dsp:txXfrm>
        <a:off x="403376" y="1986584"/>
        <a:ext cx="5416704" cy="266380"/>
      </dsp:txXfrm>
    </dsp:sp>
    <dsp:sp modelId="{7511FC49-9F2F-40D0-B6D4-E9916517EB9E}">
      <dsp:nvSpPr>
        <dsp:cNvPr id="0" name=""/>
        <dsp:cNvSpPr/>
      </dsp:nvSpPr>
      <dsp:spPr>
        <a:xfrm>
          <a:off x="0" y="2573374"/>
          <a:ext cx="7779320"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AAD19EF-BD6E-410D-9311-AFBCA01C3E35}">
      <dsp:nvSpPr>
        <dsp:cNvPr id="0" name=""/>
        <dsp:cNvSpPr/>
      </dsp:nvSpPr>
      <dsp:spPr>
        <a:xfrm>
          <a:off x="388966" y="2425774"/>
          <a:ext cx="5445524" cy="295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828" tIns="0" rIns="205828" bIns="0" numCol="1" spcCol="1270" anchor="ctr" anchorCtr="0">
          <a:noAutofit/>
        </a:bodyPr>
        <a:lstStyle/>
        <a:p>
          <a:pPr lvl="0" algn="l" defTabSz="444500">
            <a:lnSpc>
              <a:spcPct val="90000"/>
            </a:lnSpc>
            <a:spcBef>
              <a:spcPct val="0"/>
            </a:spcBef>
            <a:spcAft>
              <a:spcPct val="35000"/>
            </a:spcAft>
          </a:pPr>
          <a:r>
            <a:rPr lang="fr-FR" sz="1000" kern="1200" dirty="0"/>
            <a:t>Définir le plan de découverte</a:t>
          </a:r>
        </a:p>
      </dsp:txBody>
      <dsp:txXfrm>
        <a:off x="403376" y="2440184"/>
        <a:ext cx="5416704" cy="266380"/>
      </dsp:txXfrm>
    </dsp:sp>
    <dsp:sp modelId="{F048B82D-E58E-4898-9669-D23FE14F5FC8}">
      <dsp:nvSpPr>
        <dsp:cNvPr id="0" name=""/>
        <dsp:cNvSpPr/>
      </dsp:nvSpPr>
      <dsp:spPr>
        <a:xfrm>
          <a:off x="0" y="3026974"/>
          <a:ext cx="7779320"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A679FE-47F2-4DBA-B0AE-D96ACBA61AFA}">
      <dsp:nvSpPr>
        <dsp:cNvPr id="0" name=""/>
        <dsp:cNvSpPr/>
      </dsp:nvSpPr>
      <dsp:spPr>
        <a:xfrm>
          <a:off x="388966" y="2879374"/>
          <a:ext cx="5445524" cy="295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828" tIns="0" rIns="205828" bIns="0" numCol="1" spcCol="1270" anchor="ctr" anchorCtr="0">
          <a:noAutofit/>
        </a:bodyPr>
        <a:lstStyle/>
        <a:p>
          <a:pPr lvl="0" algn="l" defTabSz="444500">
            <a:lnSpc>
              <a:spcPct val="90000"/>
            </a:lnSpc>
            <a:spcBef>
              <a:spcPct val="0"/>
            </a:spcBef>
            <a:spcAft>
              <a:spcPct val="35000"/>
            </a:spcAft>
          </a:pPr>
          <a:r>
            <a:rPr lang="fr-FR" sz="1000" kern="1200" dirty="0"/>
            <a:t>Faire des simulations d’entretien</a:t>
          </a:r>
        </a:p>
      </dsp:txBody>
      <dsp:txXfrm>
        <a:off x="403376" y="2893784"/>
        <a:ext cx="5416704" cy="266380"/>
      </dsp:txXfrm>
    </dsp:sp>
    <dsp:sp modelId="{891D0E49-CF99-4590-927B-A7ABC346B117}">
      <dsp:nvSpPr>
        <dsp:cNvPr id="0" name=""/>
        <dsp:cNvSpPr/>
      </dsp:nvSpPr>
      <dsp:spPr>
        <a:xfrm>
          <a:off x="0" y="3480574"/>
          <a:ext cx="7779320"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17836CD-743F-4A96-9603-50E3F933C308}">
      <dsp:nvSpPr>
        <dsp:cNvPr id="0" name=""/>
        <dsp:cNvSpPr/>
      </dsp:nvSpPr>
      <dsp:spPr>
        <a:xfrm>
          <a:off x="388966" y="3332974"/>
          <a:ext cx="5445524" cy="295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828" tIns="0" rIns="205828" bIns="0" numCol="1" spcCol="1270" anchor="ctr" anchorCtr="0">
          <a:noAutofit/>
        </a:bodyPr>
        <a:lstStyle/>
        <a:p>
          <a:pPr lvl="0" algn="l" defTabSz="444500">
            <a:lnSpc>
              <a:spcPct val="90000"/>
            </a:lnSpc>
            <a:spcBef>
              <a:spcPct val="0"/>
            </a:spcBef>
            <a:spcAft>
              <a:spcPct val="35000"/>
            </a:spcAft>
          </a:pPr>
          <a:r>
            <a:rPr lang="fr-FR" sz="1000" kern="1200" dirty="0"/>
            <a:t>Rédiger un devis</a:t>
          </a:r>
        </a:p>
      </dsp:txBody>
      <dsp:txXfrm>
        <a:off x="403376" y="3347384"/>
        <a:ext cx="5416704" cy="266380"/>
      </dsp:txXfrm>
    </dsp:sp>
    <dsp:sp modelId="{A825D746-0A30-4BB0-B8EF-82D7D73175EC}">
      <dsp:nvSpPr>
        <dsp:cNvPr id="0" name=""/>
        <dsp:cNvSpPr/>
      </dsp:nvSpPr>
      <dsp:spPr>
        <a:xfrm>
          <a:off x="0" y="3934174"/>
          <a:ext cx="7779320"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80BE659-22F7-489B-8E21-CBABB08897B3}">
      <dsp:nvSpPr>
        <dsp:cNvPr id="0" name=""/>
        <dsp:cNvSpPr/>
      </dsp:nvSpPr>
      <dsp:spPr>
        <a:xfrm>
          <a:off x="388966" y="3786574"/>
          <a:ext cx="5445524" cy="295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828" tIns="0" rIns="205828" bIns="0" numCol="1" spcCol="1270" anchor="ctr" anchorCtr="0">
          <a:noAutofit/>
        </a:bodyPr>
        <a:lstStyle/>
        <a:p>
          <a:pPr lvl="0" algn="l" defTabSz="444500">
            <a:lnSpc>
              <a:spcPct val="90000"/>
            </a:lnSpc>
            <a:spcBef>
              <a:spcPct val="0"/>
            </a:spcBef>
            <a:spcAft>
              <a:spcPct val="35000"/>
            </a:spcAft>
          </a:pPr>
          <a:r>
            <a:rPr lang="fr-FR" sz="1000" kern="1200" dirty="0"/>
            <a:t>Envoyer l’offre au prospect</a:t>
          </a:r>
        </a:p>
      </dsp:txBody>
      <dsp:txXfrm>
        <a:off x="403376" y="3800984"/>
        <a:ext cx="5416704" cy="266380"/>
      </dsp:txXfrm>
    </dsp:sp>
    <dsp:sp modelId="{C7EB66F1-613C-4DC9-92E0-482492AD7E5D}">
      <dsp:nvSpPr>
        <dsp:cNvPr id="0" name=""/>
        <dsp:cNvSpPr/>
      </dsp:nvSpPr>
      <dsp:spPr>
        <a:xfrm>
          <a:off x="0" y="4387774"/>
          <a:ext cx="7779320"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8C5C0DF-F492-4FEA-9F74-ADB3E062377B}">
      <dsp:nvSpPr>
        <dsp:cNvPr id="0" name=""/>
        <dsp:cNvSpPr/>
      </dsp:nvSpPr>
      <dsp:spPr>
        <a:xfrm>
          <a:off x="388966" y="4240174"/>
          <a:ext cx="5445524" cy="295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828" tIns="0" rIns="205828" bIns="0" numCol="1" spcCol="1270" anchor="ctr" anchorCtr="0">
          <a:noAutofit/>
        </a:bodyPr>
        <a:lstStyle/>
        <a:p>
          <a:pPr lvl="0" algn="l" defTabSz="444500">
            <a:lnSpc>
              <a:spcPct val="90000"/>
            </a:lnSpc>
            <a:spcBef>
              <a:spcPct val="0"/>
            </a:spcBef>
            <a:spcAft>
              <a:spcPct val="35000"/>
            </a:spcAft>
          </a:pPr>
          <a:r>
            <a:rPr lang="fr-FR" sz="1000" kern="1200" dirty="0"/>
            <a:t>…</a:t>
          </a:r>
        </a:p>
      </dsp:txBody>
      <dsp:txXfrm>
        <a:off x="403376" y="4254584"/>
        <a:ext cx="5416704" cy="26638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2D4565-C613-4E50-90D0-5752B12DC945}">
      <dsp:nvSpPr>
        <dsp:cNvPr id="0" name=""/>
        <dsp:cNvSpPr/>
      </dsp:nvSpPr>
      <dsp:spPr>
        <a:xfrm rot="5400000">
          <a:off x="6630320" y="-2829593"/>
          <a:ext cx="1450894" cy="7428525"/>
        </a:xfrm>
        <a:prstGeom prst="flowChartAlternateProcess">
          <a:avLst/>
        </a:prstGeom>
        <a:solidFill>
          <a:schemeClr val="lt1"/>
        </a:solidFill>
        <a:ln w="28575" cap="flat" cmpd="sng" algn="ctr">
          <a:solidFill>
            <a:schemeClr val="tx2"/>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247650" tIns="123825" rIns="247650" bIns="123825" numCol="1" spcCol="1270" anchor="ctr" anchorCtr="0">
          <a:noAutofit/>
        </a:bodyPr>
        <a:lstStyle/>
        <a:p>
          <a:pPr marL="171450" lvl="1" indent="-171450" algn="just" defTabSz="800100">
            <a:lnSpc>
              <a:spcPct val="100000"/>
            </a:lnSpc>
            <a:spcBef>
              <a:spcPct val="0"/>
            </a:spcBef>
            <a:spcAft>
              <a:spcPts val="0"/>
            </a:spcAft>
            <a:buChar char="••"/>
          </a:pPr>
          <a:r>
            <a:rPr lang="fr-FR" sz="1800" kern="1200" dirty="0">
              <a:solidFill>
                <a:schemeClr val="tx1"/>
              </a:solidFill>
            </a:rPr>
            <a:t>Relation historique avec Richardson</a:t>
          </a:r>
        </a:p>
        <a:p>
          <a:pPr marL="171450" lvl="1" indent="-171450" algn="just" defTabSz="800100">
            <a:lnSpc>
              <a:spcPct val="100000"/>
            </a:lnSpc>
            <a:spcBef>
              <a:spcPct val="0"/>
            </a:spcBef>
            <a:spcAft>
              <a:spcPts val="0"/>
            </a:spcAft>
            <a:buChar char="••"/>
          </a:pPr>
          <a:r>
            <a:rPr lang="fr-FR" sz="1800" kern="1200" dirty="0">
              <a:solidFill>
                <a:schemeClr val="tx1"/>
              </a:solidFill>
            </a:rPr>
            <a:t>Accueil de stagiaires</a:t>
          </a:r>
        </a:p>
        <a:p>
          <a:pPr marL="171450" lvl="1" indent="-171450" algn="just" defTabSz="800100">
            <a:lnSpc>
              <a:spcPct val="100000"/>
            </a:lnSpc>
            <a:spcBef>
              <a:spcPct val="0"/>
            </a:spcBef>
            <a:spcAft>
              <a:spcPts val="0"/>
            </a:spcAft>
            <a:buChar char="••"/>
          </a:pPr>
          <a:r>
            <a:rPr lang="fr-FR" sz="1800" kern="1200" dirty="0">
              <a:solidFill>
                <a:schemeClr val="tx1"/>
              </a:solidFill>
            </a:rPr>
            <a:t>Invitations sur des salons professionnels</a:t>
          </a:r>
        </a:p>
        <a:p>
          <a:pPr marL="171450" lvl="1" indent="-171450" algn="just" defTabSz="800100">
            <a:lnSpc>
              <a:spcPct val="100000"/>
            </a:lnSpc>
            <a:spcBef>
              <a:spcPct val="0"/>
            </a:spcBef>
            <a:spcAft>
              <a:spcPts val="0"/>
            </a:spcAft>
            <a:buChar char="••"/>
          </a:pPr>
          <a:r>
            <a:rPr lang="fr-FR" sz="1800" kern="1200" dirty="0">
              <a:solidFill>
                <a:schemeClr val="tx1"/>
              </a:solidFill>
            </a:rPr>
            <a:t>Partage de documents de formation professionnelle </a:t>
          </a:r>
        </a:p>
      </dsp:txBody>
      <dsp:txXfrm rot="-5400000">
        <a:off x="3712330" y="230047"/>
        <a:ext cx="7286875" cy="1309244"/>
      </dsp:txXfrm>
    </dsp:sp>
    <dsp:sp modelId="{E071484F-DC1F-4449-8A1F-5FCED9A47EF0}">
      <dsp:nvSpPr>
        <dsp:cNvPr id="0" name=""/>
        <dsp:cNvSpPr/>
      </dsp:nvSpPr>
      <dsp:spPr>
        <a:xfrm>
          <a:off x="0" y="353071"/>
          <a:ext cx="3704652" cy="1079609"/>
        </a:xfrm>
        <a:prstGeom prst="roundRect">
          <a:avLst/>
        </a:prstGeom>
        <a:solidFill>
          <a:schemeClr val="accent3">
            <a:lumMod val="40000"/>
            <a:lumOff val="60000"/>
          </a:schemeClr>
        </a:solidFill>
        <a:ln w="38100" cap="flat" cmpd="sng" algn="ctr">
          <a:solidFill>
            <a:schemeClr val="bg2">
              <a:lumMod val="5000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100000"/>
            </a:lnSpc>
            <a:spcBef>
              <a:spcPct val="0"/>
            </a:spcBef>
            <a:spcAft>
              <a:spcPts val="0"/>
            </a:spcAft>
          </a:pPr>
          <a:r>
            <a:rPr lang="fr-FR" sz="2000" b="1" kern="1200" dirty="0">
              <a:solidFill>
                <a:schemeClr val="tx1"/>
              </a:solidFill>
            </a:rPr>
            <a:t>SITUATION DE DÉPART</a:t>
          </a:r>
        </a:p>
        <a:p>
          <a:pPr lvl="0" algn="ctr" defTabSz="889000">
            <a:lnSpc>
              <a:spcPct val="100000"/>
            </a:lnSpc>
            <a:spcBef>
              <a:spcPct val="0"/>
            </a:spcBef>
            <a:spcAft>
              <a:spcPts val="0"/>
            </a:spcAft>
          </a:pPr>
          <a:endParaRPr lang="fr-FR" sz="2000" b="1" kern="1200" dirty="0">
            <a:solidFill>
              <a:schemeClr val="tx1"/>
            </a:solidFill>
          </a:endParaRPr>
        </a:p>
        <a:p>
          <a:pPr lvl="0" algn="ctr" defTabSz="889000">
            <a:lnSpc>
              <a:spcPct val="90000"/>
            </a:lnSpc>
            <a:spcBef>
              <a:spcPct val="0"/>
            </a:spcBef>
            <a:spcAft>
              <a:spcPct val="35000"/>
            </a:spcAft>
          </a:pPr>
          <a:endParaRPr lang="fr-FR" sz="2000" b="1" kern="1200" dirty="0">
            <a:solidFill>
              <a:schemeClr val="tx1"/>
            </a:solidFill>
          </a:endParaRPr>
        </a:p>
      </dsp:txBody>
      <dsp:txXfrm>
        <a:off x="52702" y="405773"/>
        <a:ext cx="3599248" cy="974205"/>
      </dsp:txXfrm>
    </dsp:sp>
    <dsp:sp modelId="{EA5D4821-AE1D-4D68-B13D-9AC27BB4D37E}">
      <dsp:nvSpPr>
        <dsp:cNvPr id="0" name=""/>
        <dsp:cNvSpPr/>
      </dsp:nvSpPr>
      <dsp:spPr>
        <a:xfrm rot="5400000">
          <a:off x="6709807" y="-998657"/>
          <a:ext cx="1481648" cy="7379434"/>
        </a:xfrm>
        <a:prstGeom prst="flowChartAlternateProcess">
          <a:avLst/>
        </a:prstGeom>
        <a:solidFill>
          <a:schemeClr val="lt1"/>
        </a:solidFill>
        <a:ln w="38100" cap="flat" cmpd="sng" algn="ctr">
          <a:solidFill>
            <a:schemeClr val="accent6"/>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247650" tIns="123825" rIns="247650" bIns="123825" numCol="1" spcCol="1270" anchor="ctr" anchorCtr="0">
          <a:noAutofit/>
        </a:bodyPr>
        <a:lstStyle/>
        <a:p>
          <a:pPr marL="0" lvl="1" indent="0" algn="l" defTabSz="800100">
            <a:lnSpc>
              <a:spcPct val="100000"/>
            </a:lnSpc>
            <a:spcBef>
              <a:spcPct val="0"/>
            </a:spcBef>
            <a:spcAft>
              <a:spcPts val="0"/>
            </a:spcAft>
            <a:buFont typeface="Arial" panose="020B0604020202020204" pitchFamily="34" charset="0"/>
            <a:buChar char="••"/>
          </a:pPr>
          <a:endParaRPr lang="fr-FR" sz="1800" b="0" kern="1200" dirty="0">
            <a:solidFill>
              <a:schemeClr val="tx1"/>
            </a:solidFill>
          </a:endParaRPr>
        </a:p>
        <a:p>
          <a:pPr marL="0" lvl="1" indent="0" algn="l" defTabSz="800100">
            <a:lnSpc>
              <a:spcPct val="100000"/>
            </a:lnSpc>
            <a:spcBef>
              <a:spcPct val="0"/>
            </a:spcBef>
            <a:spcAft>
              <a:spcPts val="0"/>
            </a:spcAft>
            <a:buFont typeface="Arial" panose="020B0604020202020204" pitchFamily="34" charset="0"/>
            <a:buChar char="••"/>
          </a:pPr>
          <a:r>
            <a:rPr lang="fr-FR" sz="1800" b="1" kern="1200" dirty="0">
              <a:solidFill>
                <a:schemeClr val="tx1"/>
              </a:solidFill>
            </a:rPr>
            <a:t> EG</a:t>
          </a:r>
          <a:endParaRPr lang="fr-FR" sz="1800" b="0" kern="1200" dirty="0">
            <a:solidFill>
              <a:schemeClr val="tx1"/>
            </a:solidFill>
          </a:endParaRPr>
        </a:p>
        <a:p>
          <a:pPr marL="361950" lvl="1" indent="-173038" algn="l" defTabSz="800100">
            <a:lnSpc>
              <a:spcPct val="100000"/>
            </a:lnSpc>
            <a:spcBef>
              <a:spcPct val="0"/>
            </a:spcBef>
            <a:spcAft>
              <a:spcPts val="0"/>
            </a:spcAft>
            <a:buFont typeface="Arial" panose="020B0604020202020204" pitchFamily="34" charset="0"/>
            <a:buChar char="••"/>
          </a:pPr>
          <a:r>
            <a:rPr lang="fr-FR" sz="1800" b="0" kern="1200" dirty="0">
              <a:solidFill>
                <a:schemeClr val="tx1"/>
              </a:solidFill>
            </a:rPr>
            <a:t>- Formation, communication managériale, animation	</a:t>
          </a:r>
        </a:p>
        <a:p>
          <a:pPr marL="361950" lvl="1" indent="-173038" algn="l" defTabSz="800100">
            <a:lnSpc>
              <a:spcPct val="100000"/>
            </a:lnSpc>
            <a:spcBef>
              <a:spcPct val="0"/>
            </a:spcBef>
            <a:spcAft>
              <a:spcPts val="0"/>
            </a:spcAft>
            <a:buFont typeface="Arial" panose="020B0604020202020204" pitchFamily="34" charset="0"/>
            <a:buChar char="••"/>
          </a:pPr>
          <a:r>
            <a:rPr lang="fr-FR" sz="1800" b="0" kern="1200" dirty="0">
              <a:solidFill>
                <a:schemeClr val="tx1"/>
              </a:solidFill>
            </a:rPr>
            <a:t>- Outils de formation, de motivation et d’évaluation des besoins RH</a:t>
          </a:r>
        </a:p>
        <a:p>
          <a:pPr marL="0" lvl="1" indent="0" algn="l" defTabSz="800100">
            <a:lnSpc>
              <a:spcPct val="100000"/>
            </a:lnSpc>
            <a:spcBef>
              <a:spcPct val="0"/>
            </a:spcBef>
            <a:spcAft>
              <a:spcPts val="0"/>
            </a:spcAft>
            <a:buFont typeface="Arial" panose="020B0604020202020204" pitchFamily="34" charset="0"/>
            <a:buChar char="••"/>
          </a:pPr>
          <a:r>
            <a:rPr lang="fr-FR" sz="1800" b="1" kern="1200" dirty="0">
              <a:solidFill>
                <a:schemeClr val="tx1"/>
              </a:solidFill>
            </a:rPr>
            <a:t> SII	</a:t>
          </a:r>
          <a:endParaRPr lang="fr-FR" sz="1800" b="0" kern="1200" dirty="0">
            <a:solidFill>
              <a:schemeClr val="tx1"/>
            </a:solidFill>
          </a:endParaRPr>
        </a:p>
        <a:p>
          <a:pPr marL="361950" lvl="1" indent="-173038" algn="just" defTabSz="800100">
            <a:lnSpc>
              <a:spcPct val="100000"/>
            </a:lnSpc>
            <a:spcBef>
              <a:spcPct val="0"/>
            </a:spcBef>
            <a:spcAft>
              <a:spcPts val="0"/>
            </a:spcAft>
            <a:buFont typeface="Arial" panose="020B0604020202020204" pitchFamily="34" charset="0"/>
            <a:buChar char="••"/>
          </a:pPr>
          <a:r>
            <a:rPr lang="fr-FR" sz="1800" b="1" kern="1200" dirty="0">
              <a:solidFill>
                <a:schemeClr val="tx1"/>
              </a:solidFill>
            </a:rPr>
            <a:t>- </a:t>
          </a:r>
          <a:r>
            <a:rPr lang="fr-FR" sz="1800" b="0" kern="1200" dirty="0">
              <a:solidFill>
                <a:schemeClr val="tx1"/>
              </a:solidFill>
            </a:rPr>
            <a:t>Formation transversale « Bâtiment - Système - Chauffage et PAC »</a:t>
          </a:r>
        </a:p>
        <a:p>
          <a:pPr marL="361950" lvl="1" indent="-173038" algn="just" defTabSz="800100">
            <a:lnSpc>
              <a:spcPct val="100000"/>
            </a:lnSpc>
            <a:spcBef>
              <a:spcPct val="0"/>
            </a:spcBef>
            <a:spcAft>
              <a:spcPts val="0"/>
            </a:spcAft>
            <a:buFont typeface="Arial" panose="020B0604020202020204" pitchFamily="34" charset="0"/>
            <a:buChar char="••"/>
          </a:pPr>
          <a:endParaRPr lang="fr-FR" sz="1800" b="0" kern="1200" dirty="0">
            <a:solidFill>
              <a:schemeClr val="tx1"/>
            </a:solidFill>
          </a:endParaRPr>
        </a:p>
      </dsp:txBody>
      <dsp:txXfrm rot="-5400000">
        <a:off x="3833241" y="2022563"/>
        <a:ext cx="7234780" cy="1336994"/>
      </dsp:txXfrm>
    </dsp:sp>
    <dsp:sp modelId="{55E5CCF0-DF6E-4755-B617-CE045C4476C9}">
      <dsp:nvSpPr>
        <dsp:cNvPr id="0" name=""/>
        <dsp:cNvSpPr/>
      </dsp:nvSpPr>
      <dsp:spPr>
        <a:xfrm>
          <a:off x="0" y="2060152"/>
          <a:ext cx="3760348" cy="1191020"/>
        </a:xfrm>
        <a:prstGeom prst="roundRect">
          <a:avLst/>
        </a:prstGeom>
        <a:solidFill>
          <a:srgbClr val="70AD47"/>
        </a:solidFill>
        <a:ln w="38100" cap="flat" cmpd="sng" algn="ctr">
          <a:solidFill>
            <a:schemeClr val="accent6">
              <a:lumMod val="7500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100000"/>
            </a:lnSpc>
            <a:spcBef>
              <a:spcPct val="0"/>
            </a:spcBef>
            <a:spcAft>
              <a:spcPts val="0"/>
            </a:spcAft>
          </a:pPr>
          <a:r>
            <a:rPr lang="fr-FR" sz="2000" b="1" kern="1200" dirty="0">
              <a:solidFill>
                <a:schemeClr val="tx1"/>
              </a:solidFill>
            </a:rPr>
            <a:t>PARTIR DU CADRE GENERAL</a:t>
          </a:r>
        </a:p>
        <a:p>
          <a:pPr lvl="0" algn="ctr" defTabSz="889000">
            <a:lnSpc>
              <a:spcPct val="100000"/>
            </a:lnSpc>
            <a:spcBef>
              <a:spcPct val="0"/>
            </a:spcBef>
            <a:spcAft>
              <a:spcPts val="0"/>
            </a:spcAft>
          </a:pPr>
          <a:r>
            <a:rPr lang="fr-FR" sz="2000" b="1" kern="1200" dirty="0">
              <a:solidFill>
                <a:schemeClr val="tx1"/>
              </a:solidFill>
            </a:rPr>
            <a:t>Enseignement partagé  </a:t>
          </a:r>
        </a:p>
        <a:p>
          <a:pPr lvl="0" algn="ctr" defTabSz="889000">
            <a:lnSpc>
              <a:spcPct val="100000"/>
            </a:lnSpc>
            <a:spcBef>
              <a:spcPct val="0"/>
            </a:spcBef>
            <a:spcAft>
              <a:spcPts val="0"/>
            </a:spcAft>
          </a:pPr>
          <a:r>
            <a:rPr lang="fr-FR" sz="2000" b="1" kern="1200" dirty="0">
              <a:solidFill>
                <a:schemeClr val="tx1"/>
              </a:solidFill>
            </a:rPr>
            <a:t>EG</a:t>
          </a:r>
          <a:r>
            <a:rPr lang="fr-FR" sz="2000" b="0" i="1" kern="1200" dirty="0">
              <a:solidFill>
                <a:schemeClr val="tx1"/>
              </a:solidFill>
              <a:sym typeface="Webdings" panose="05030102010509060703" pitchFamily="18" charset="2"/>
            </a:rPr>
            <a:t> </a:t>
          </a:r>
          <a:r>
            <a:rPr lang="fr-FR" sz="2000" b="1" kern="1200" dirty="0">
              <a:solidFill>
                <a:schemeClr val="tx1"/>
              </a:solidFill>
            </a:rPr>
            <a:t>SII</a:t>
          </a:r>
        </a:p>
      </dsp:txBody>
      <dsp:txXfrm>
        <a:off x="58141" y="2118293"/>
        <a:ext cx="3644066" cy="1074738"/>
      </dsp:txXfrm>
    </dsp:sp>
    <dsp:sp modelId="{9AA64E5D-F6D1-43F4-AFD5-F61A88D980F7}">
      <dsp:nvSpPr>
        <dsp:cNvPr id="0" name=""/>
        <dsp:cNvSpPr/>
      </dsp:nvSpPr>
      <dsp:spPr>
        <a:xfrm>
          <a:off x="3729804" y="3818749"/>
          <a:ext cx="7410544" cy="1343703"/>
        </a:xfrm>
        <a:prstGeom prst="roundRect">
          <a:avLst/>
        </a:prstGeom>
        <a:noFill/>
        <a:ln w="38100" cap="flat" cmpd="sng" algn="ctr">
          <a:solidFill>
            <a:srgbClr val="FFC000"/>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fr-FR" sz="1800" b="1" kern="1200" dirty="0">
              <a:solidFill>
                <a:schemeClr val="tx1"/>
              </a:solidFill>
            </a:rPr>
            <a:t>ATELIER </a:t>
          </a:r>
          <a:r>
            <a:rPr lang="fr-FR" sz="1800" b="0" kern="1200" dirty="0">
              <a:solidFill>
                <a:schemeClr val="tx1"/>
              </a:solidFill>
            </a:rPr>
            <a:t>« Valorisation et animation de l’équipe commerciale »</a:t>
          </a:r>
        </a:p>
        <a:p>
          <a:pPr lvl="0" algn="ctr" defTabSz="800100">
            <a:lnSpc>
              <a:spcPct val="90000"/>
            </a:lnSpc>
            <a:spcBef>
              <a:spcPct val="0"/>
            </a:spcBef>
            <a:spcAft>
              <a:spcPct val="35000"/>
            </a:spcAft>
          </a:pPr>
          <a:endParaRPr lang="fr-FR" sz="1800" b="0" kern="1200" dirty="0">
            <a:solidFill>
              <a:schemeClr val="tx1"/>
            </a:solidFill>
          </a:endParaRPr>
        </a:p>
        <a:p>
          <a:pPr lvl="0" algn="ctr" defTabSz="800100">
            <a:lnSpc>
              <a:spcPct val="90000"/>
            </a:lnSpc>
            <a:spcBef>
              <a:spcPct val="0"/>
            </a:spcBef>
            <a:spcAft>
              <a:spcPct val="35000"/>
            </a:spcAft>
          </a:pPr>
          <a:endParaRPr lang="fr-FR" sz="1800" b="1" kern="1200" dirty="0">
            <a:solidFill>
              <a:schemeClr val="tx1"/>
            </a:solidFill>
          </a:endParaRPr>
        </a:p>
      </dsp:txBody>
      <dsp:txXfrm>
        <a:off x="3795398" y="3884343"/>
        <a:ext cx="7279356" cy="1212515"/>
      </dsp:txXfrm>
    </dsp:sp>
    <dsp:sp modelId="{A9A7B1CA-A108-4C26-BC11-029DB43CCD0E}">
      <dsp:nvSpPr>
        <dsp:cNvPr id="0" name=""/>
        <dsp:cNvSpPr/>
      </dsp:nvSpPr>
      <dsp:spPr>
        <a:xfrm>
          <a:off x="57497" y="3969925"/>
          <a:ext cx="3761204" cy="1112571"/>
        </a:xfrm>
        <a:prstGeom prst="roundRect">
          <a:avLst/>
        </a:prstGeom>
        <a:solidFill>
          <a:srgbClr val="FFC000"/>
        </a:solidFill>
        <a:ln w="38100" cap="flat" cmpd="sng" algn="ctr">
          <a:solidFill>
            <a:schemeClr val="accent4">
              <a:lumMod val="7500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38100" rIns="76200" bIns="38100" numCol="1" spcCol="1270" anchor="ctr" anchorCtr="0">
          <a:noAutofit/>
        </a:bodyPr>
        <a:lstStyle/>
        <a:p>
          <a:pPr marL="95250" lvl="0" indent="0" algn="ctr" defTabSz="889000">
            <a:lnSpc>
              <a:spcPct val="100000"/>
            </a:lnSpc>
            <a:spcBef>
              <a:spcPct val="0"/>
            </a:spcBef>
            <a:spcAft>
              <a:spcPts val="0"/>
            </a:spcAft>
          </a:pPr>
          <a:r>
            <a:rPr lang="fr-FR" sz="2000" b="1" kern="1200" dirty="0">
              <a:solidFill>
                <a:schemeClr val="tx1"/>
              </a:solidFill>
            </a:rPr>
            <a:t>CONCRÉTISER / ILLUSTRER</a:t>
          </a:r>
        </a:p>
        <a:p>
          <a:pPr marL="95250" lvl="0" indent="0" algn="ctr" defTabSz="889000">
            <a:lnSpc>
              <a:spcPct val="100000"/>
            </a:lnSpc>
            <a:spcBef>
              <a:spcPct val="0"/>
            </a:spcBef>
            <a:spcAft>
              <a:spcPts val="0"/>
            </a:spcAft>
          </a:pPr>
          <a:r>
            <a:rPr lang="fr-FR" sz="2000" b="1" kern="1200" dirty="0">
              <a:solidFill>
                <a:schemeClr val="tx1"/>
              </a:solidFill>
            </a:rPr>
            <a:t>Co-enseignement EG + SII</a:t>
          </a:r>
        </a:p>
      </dsp:txBody>
      <dsp:txXfrm>
        <a:off x="111808" y="4024236"/>
        <a:ext cx="3652582" cy="10039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283E87-A4EE-4E34-A52F-606CDE12E0C5}">
      <dsp:nvSpPr>
        <dsp:cNvPr id="0" name=""/>
        <dsp:cNvSpPr/>
      </dsp:nvSpPr>
      <dsp:spPr>
        <a:xfrm>
          <a:off x="96025" y="305603"/>
          <a:ext cx="3463947" cy="1855087"/>
        </a:xfrm>
        <a:prstGeom prst="rect">
          <a:avLst/>
        </a:prstGeom>
        <a:solidFill>
          <a:srgbClr val="00C08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buFont typeface="Wingdings" panose="05000000000000000000" pitchFamily="2" charset="2"/>
            <a:buChar char="q"/>
          </a:pPr>
          <a:r>
            <a:rPr lang="fr-FR" sz="1800" kern="1200" dirty="0"/>
            <a:t> 2 situations d’é</a:t>
          </a:r>
          <a:r>
            <a:rPr lang="fr-FR" sz="1600" kern="1200" dirty="0">
              <a:solidFill>
                <a:srgbClr val="FFFFFF"/>
              </a:solidFill>
              <a:latin typeface="Arial"/>
              <a:ea typeface="+mn-ea"/>
              <a:cs typeface="+mn-cs"/>
            </a:rPr>
            <a:t>valuations en CCF</a:t>
          </a:r>
        </a:p>
      </dsp:txBody>
      <dsp:txXfrm>
        <a:off x="96025" y="305603"/>
        <a:ext cx="3463947" cy="1855087"/>
      </dsp:txXfrm>
    </dsp:sp>
    <dsp:sp modelId="{1FDCDC7F-1FF3-4847-9ED0-4F63B6DB4824}">
      <dsp:nvSpPr>
        <dsp:cNvPr id="0" name=""/>
        <dsp:cNvSpPr/>
      </dsp:nvSpPr>
      <dsp:spPr>
        <a:xfrm>
          <a:off x="4224463" y="388244"/>
          <a:ext cx="3350397" cy="1855087"/>
        </a:xfrm>
        <a:prstGeom prst="rect">
          <a:avLst/>
        </a:prstGeom>
        <a:solidFill>
          <a:srgbClr val="00C08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a:t>Commission d’évaluation : Professeur Eco-gestion, + Professeur SII</a:t>
          </a:r>
        </a:p>
      </dsp:txBody>
      <dsp:txXfrm>
        <a:off x="4224463" y="388244"/>
        <a:ext cx="3350397" cy="1855087"/>
      </dsp:txXfrm>
    </dsp:sp>
    <dsp:sp modelId="{E15B5F97-A10B-4D36-A4BC-A5A51DB23057}">
      <dsp:nvSpPr>
        <dsp:cNvPr id="0" name=""/>
        <dsp:cNvSpPr/>
      </dsp:nvSpPr>
      <dsp:spPr>
        <a:xfrm>
          <a:off x="945" y="2591319"/>
          <a:ext cx="3686698" cy="221201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kern="1200" dirty="0">
              <a:solidFill>
                <a:schemeClr val="accent1">
                  <a:lumMod val="50000"/>
                  <a:lumOff val="50000"/>
                </a:schemeClr>
              </a:solidFill>
            </a:rPr>
            <a:t>Nouveauté dans l’évaluation  : </a:t>
          </a:r>
          <a:r>
            <a:rPr lang="fr-FR" sz="2400" kern="1200" dirty="0"/>
            <a:t>Rééquilibrage des coefficients entre </a:t>
          </a:r>
        </a:p>
        <a:p>
          <a:pPr lvl="0" algn="ctr" defTabSz="1066800">
            <a:lnSpc>
              <a:spcPct val="90000"/>
            </a:lnSpc>
            <a:spcBef>
              <a:spcPct val="0"/>
            </a:spcBef>
            <a:spcAft>
              <a:spcPct val="35000"/>
            </a:spcAft>
          </a:pPr>
          <a:r>
            <a:rPr lang="fr-FR" sz="2400" kern="1200" dirty="0"/>
            <a:t>CCF1 et CCF2</a:t>
          </a:r>
          <a:br>
            <a:rPr lang="fr-FR" sz="2400" kern="1200" dirty="0"/>
          </a:br>
          <a:r>
            <a:rPr lang="fr-FR" sz="2400" kern="1200" dirty="0" err="1">
              <a:solidFill>
                <a:schemeClr val="accent1">
                  <a:lumMod val="50000"/>
                  <a:lumOff val="50000"/>
                </a:schemeClr>
              </a:solidFill>
            </a:rPr>
            <a:t>Coeff</a:t>
          </a:r>
          <a:r>
            <a:rPr lang="fr-FR" sz="2400" kern="1200" dirty="0">
              <a:solidFill>
                <a:schemeClr val="accent1">
                  <a:lumMod val="50000"/>
                  <a:lumOff val="50000"/>
                </a:schemeClr>
              </a:solidFill>
            </a:rPr>
            <a:t> 6</a:t>
          </a:r>
        </a:p>
      </dsp:txBody>
      <dsp:txXfrm>
        <a:off x="945" y="2591319"/>
        <a:ext cx="3686698" cy="2212018"/>
      </dsp:txXfrm>
    </dsp:sp>
    <dsp:sp modelId="{4E0FB77E-2387-4E9F-B269-F7C2A5575D6B}">
      <dsp:nvSpPr>
        <dsp:cNvPr id="0" name=""/>
        <dsp:cNvSpPr/>
      </dsp:nvSpPr>
      <dsp:spPr>
        <a:xfrm>
          <a:off x="4056313" y="2591319"/>
          <a:ext cx="3686698" cy="221201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buFontTx/>
            <a:buChar char="-"/>
          </a:pPr>
          <a:r>
            <a:rPr lang="fr-FR" sz="2400" kern="1200" dirty="0"/>
            <a:t>CCF2 : Suppression « approfondissement technique » au profit de «</a:t>
          </a:r>
          <a:r>
            <a:rPr lang="fr-FR" sz="2400" kern="1200" dirty="0">
              <a:solidFill>
                <a:schemeClr val="bg2"/>
              </a:solidFill>
            </a:rPr>
            <a:t> </a:t>
          </a:r>
          <a:r>
            <a:rPr lang="fr-FR" sz="2400" i="1" kern="1200" dirty="0">
              <a:solidFill>
                <a:schemeClr val="bg1"/>
              </a:solidFill>
            </a:rPr>
            <a:t>l’analyse de la valeur ajoutée apportée par la relation commerciale</a:t>
          </a:r>
          <a:r>
            <a:rPr lang="fr-FR" sz="2400" kern="1200" dirty="0">
              <a:solidFill>
                <a:schemeClr val="accent1">
                  <a:lumMod val="50000"/>
                  <a:lumOff val="50000"/>
                </a:schemeClr>
              </a:solidFill>
            </a:rPr>
            <a:t> </a:t>
          </a:r>
          <a:r>
            <a:rPr lang="fr-FR" sz="2400" kern="1200" dirty="0"/>
            <a:t>»</a:t>
          </a:r>
        </a:p>
      </dsp:txBody>
      <dsp:txXfrm>
        <a:off x="4056313" y="2591319"/>
        <a:ext cx="3686698" cy="22120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42099C-1DBD-4E14-8A83-0A07A02609A0}">
      <dsp:nvSpPr>
        <dsp:cNvPr id="0" name=""/>
        <dsp:cNvSpPr/>
      </dsp:nvSpPr>
      <dsp:spPr>
        <a:xfrm>
          <a:off x="3242216" y="2486753"/>
          <a:ext cx="1684807" cy="1684807"/>
        </a:xfrm>
        <a:prstGeom prst="gear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fr-FR" sz="1000" kern="1200" dirty="0"/>
            <a:t>2 épreuves professionnelles</a:t>
          </a:r>
        </a:p>
        <a:p>
          <a:pPr lvl="0" algn="ctr" defTabSz="444500">
            <a:lnSpc>
              <a:spcPct val="90000"/>
            </a:lnSpc>
            <a:spcBef>
              <a:spcPct val="0"/>
            </a:spcBef>
            <a:spcAft>
              <a:spcPct val="35000"/>
            </a:spcAft>
          </a:pPr>
          <a:r>
            <a:rPr lang="fr-FR" sz="1000" kern="1200" dirty="0"/>
            <a:t>48 % </a:t>
          </a:r>
        </a:p>
      </dsp:txBody>
      <dsp:txXfrm>
        <a:off x="3580937" y="2881411"/>
        <a:ext cx="1007365" cy="866026"/>
      </dsp:txXfrm>
    </dsp:sp>
    <dsp:sp modelId="{2CC6A345-6BFD-44E1-8ACA-EABE9AA470B9}">
      <dsp:nvSpPr>
        <dsp:cNvPr id="0" name=""/>
        <dsp:cNvSpPr/>
      </dsp:nvSpPr>
      <dsp:spPr>
        <a:xfrm>
          <a:off x="1473063" y="2166599"/>
          <a:ext cx="1720440" cy="1720440"/>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fr-FR" sz="1000" kern="1200" dirty="0"/>
            <a:t>Des missions de prospection et/ou de fidélisation</a:t>
          </a:r>
        </a:p>
      </dsp:txBody>
      <dsp:txXfrm>
        <a:off x="1906189" y="2602343"/>
        <a:ext cx="854188" cy="848952"/>
      </dsp:txXfrm>
    </dsp:sp>
    <dsp:sp modelId="{69EC084D-08B1-4CE0-99B9-D357F76D5C2B}">
      <dsp:nvSpPr>
        <dsp:cNvPr id="0" name=""/>
        <dsp:cNvSpPr/>
      </dsp:nvSpPr>
      <dsp:spPr>
        <a:xfrm rot="20700000">
          <a:off x="2390615" y="147847"/>
          <a:ext cx="2362047" cy="2362105"/>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fr-FR" sz="800" kern="1200" dirty="0"/>
            <a:t>Une immersion en milieu professionnel technico-commercial</a:t>
          </a:r>
        </a:p>
      </dsp:txBody>
      <dsp:txXfrm rot="-20700000">
        <a:off x="2908678" y="665929"/>
        <a:ext cx="1325921" cy="1325940"/>
      </dsp:txXfrm>
    </dsp:sp>
    <dsp:sp modelId="{34F95BE4-475C-42E6-AF6E-42064BBF762C}">
      <dsp:nvSpPr>
        <dsp:cNvPr id="0" name=""/>
        <dsp:cNvSpPr/>
      </dsp:nvSpPr>
      <dsp:spPr>
        <a:xfrm>
          <a:off x="3311139" y="2220642"/>
          <a:ext cx="2160006" cy="2160006"/>
        </a:xfrm>
        <a:prstGeom prst="circularArrow">
          <a:avLst>
            <a:gd name="adj1" fmla="val 4687"/>
            <a:gd name="adj2" fmla="val 299029"/>
            <a:gd name="adj3" fmla="val 2518713"/>
            <a:gd name="adj4" fmla="val 15855801"/>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15EE514-56EB-4E30-9D50-1D3AE8ECA2BD}">
      <dsp:nvSpPr>
        <dsp:cNvPr id="0" name=""/>
        <dsp:cNvSpPr/>
      </dsp:nvSpPr>
      <dsp:spPr>
        <a:xfrm>
          <a:off x="1037683" y="1856912"/>
          <a:ext cx="2200013" cy="2200013"/>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11B0D79-9BD6-4179-9F17-F1354E98440B}">
      <dsp:nvSpPr>
        <dsp:cNvPr id="0" name=""/>
        <dsp:cNvSpPr/>
      </dsp:nvSpPr>
      <dsp:spPr>
        <a:xfrm>
          <a:off x="1862274" y="-192230"/>
          <a:ext cx="3023993" cy="3023993"/>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F6E033-0F68-4B22-B514-3817B40FF879}">
      <dsp:nvSpPr>
        <dsp:cNvPr id="0" name=""/>
        <dsp:cNvSpPr/>
      </dsp:nvSpPr>
      <dsp:spPr>
        <a:xfrm>
          <a:off x="992" y="194138"/>
          <a:ext cx="3869531" cy="232171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fr-FR" sz="2800" kern="1200" dirty="0"/>
            <a:t>Une situation qui nécessite une PREPARATION</a:t>
          </a:r>
        </a:p>
      </dsp:txBody>
      <dsp:txXfrm>
        <a:off x="992" y="194138"/>
        <a:ext cx="3869531" cy="2321718"/>
      </dsp:txXfrm>
    </dsp:sp>
    <dsp:sp modelId="{3546B21F-9F6E-4F07-87EB-4C422B32DBBA}">
      <dsp:nvSpPr>
        <dsp:cNvPr id="0" name=""/>
        <dsp:cNvSpPr/>
      </dsp:nvSpPr>
      <dsp:spPr>
        <a:xfrm>
          <a:off x="4257476" y="194138"/>
          <a:ext cx="3869531" cy="232171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fr-FR" sz="2800" kern="1200" dirty="0"/>
            <a:t>Une situation en lien avec le projet de stage (cible, produit…)</a:t>
          </a:r>
        </a:p>
      </dsp:txBody>
      <dsp:txXfrm>
        <a:off x="4257476" y="194138"/>
        <a:ext cx="3869531" cy="2321718"/>
      </dsp:txXfrm>
    </dsp:sp>
    <dsp:sp modelId="{71AEA8DC-6ECE-4D9E-A0AF-FD6F2512A935}">
      <dsp:nvSpPr>
        <dsp:cNvPr id="0" name=""/>
        <dsp:cNvSpPr/>
      </dsp:nvSpPr>
      <dsp:spPr>
        <a:xfrm>
          <a:off x="992" y="2902810"/>
          <a:ext cx="3869531" cy="232171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fr-FR" sz="2800" kern="1200" dirty="0"/>
            <a:t>Un des entretiens dans une affaire (qui peut nécessiter plusieurs entretiens)</a:t>
          </a:r>
        </a:p>
      </dsp:txBody>
      <dsp:txXfrm>
        <a:off x="992" y="2902810"/>
        <a:ext cx="3869531" cy="2321718"/>
      </dsp:txXfrm>
    </dsp:sp>
    <dsp:sp modelId="{57EFB1C9-71C0-458A-B2E4-27B4921DE9DF}">
      <dsp:nvSpPr>
        <dsp:cNvPr id="0" name=""/>
        <dsp:cNvSpPr/>
      </dsp:nvSpPr>
      <dsp:spPr>
        <a:xfrm>
          <a:off x="4257476" y="2902810"/>
          <a:ext cx="3869531" cy="232171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fr-FR" sz="2800" kern="1200" dirty="0"/>
            <a:t>Une situation représentative de la démarche commerciale principale de l’entreprise.</a:t>
          </a:r>
        </a:p>
      </dsp:txBody>
      <dsp:txXfrm>
        <a:off x="4257476" y="2902810"/>
        <a:ext cx="3869531" cy="232171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A2569-370A-4082-841E-373A3916252C}">
      <dsp:nvSpPr>
        <dsp:cNvPr id="0" name=""/>
        <dsp:cNvSpPr/>
      </dsp:nvSpPr>
      <dsp:spPr>
        <a:xfrm>
          <a:off x="894" y="191040"/>
          <a:ext cx="3488844" cy="209330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fr-FR" sz="2300" kern="1200" dirty="0"/>
            <a:t>Accepter en situation 1 une situation « imparfaite » (exemple : entretien téléphonique, vente au comptoir…)</a:t>
          </a:r>
        </a:p>
      </dsp:txBody>
      <dsp:txXfrm>
        <a:off x="894" y="191040"/>
        <a:ext cx="3488844" cy="2093306"/>
      </dsp:txXfrm>
    </dsp:sp>
    <dsp:sp modelId="{52F6E033-0F68-4B22-B514-3817B40FF879}">
      <dsp:nvSpPr>
        <dsp:cNvPr id="0" name=""/>
        <dsp:cNvSpPr/>
      </dsp:nvSpPr>
      <dsp:spPr>
        <a:xfrm>
          <a:off x="3838623" y="191040"/>
          <a:ext cx="3488844" cy="209330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fr-FR" sz="2300" kern="1200" dirty="0"/>
            <a:t>Proposer une situation fictive de préparation d’entretien mais plausible par rapport au contexte (et / ou au projet) professionnels</a:t>
          </a:r>
        </a:p>
      </dsp:txBody>
      <dsp:txXfrm>
        <a:off x="3838623" y="191040"/>
        <a:ext cx="3488844" cy="2093306"/>
      </dsp:txXfrm>
    </dsp:sp>
    <dsp:sp modelId="{3546B21F-9F6E-4F07-87EB-4C422B32DBBA}">
      <dsp:nvSpPr>
        <dsp:cNvPr id="0" name=""/>
        <dsp:cNvSpPr/>
      </dsp:nvSpPr>
      <dsp:spPr>
        <a:xfrm>
          <a:off x="894" y="2633231"/>
          <a:ext cx="3488844" cy="209330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fr-FR" sz="2300" kern="1200" dirty="0"/>
            <a:t>Faire réaliser à l’étudiant </a:t>
          </a:r>
        </a:p>
        <a:p>
          <a:pPr lvl="0" algn="ctr" defTabSz="1022350">
            <a:lnSpc>
              <a:spcPct val="90000"/>
            </a:lnSpc>
            <a:spcBef>
              <a:spcPct val="0"/>
            </a:spcBef>
            <a:spcAft>
              <a:spcPct val="35000"/>
            </a:spcAft>
          </a:pPr>
          <a:r>
            <a:rPr lang="fr-FR" sz="2300" kern="1200" dirty="0"/>
            <a:t>un mini stage dédié à la « négo » auprès d’un Technico-commercial partenaire</a:t>
          </a:r>
        </a:p>
      </dsp:txBody>
      <dsp:txXfrm>
        <a:off x="894" y="2633231"/>
        <a:ext cx="3488844" cy="2093306"/>
      </dsp:txXfrm>
    </dsp:sp>
    <dsp:sp modelId="{9493D848-A23D-40D9-AA91-50582FC40BD0}">
      <dsp:nvSpPr>
        <dsp:cNvPr id="0" name=""/>
        <dsp:cNvSpPr/>
      </dsp:nvSpPr>
      <dsp:spPr>
        <a:xfrm>
          <a:off x="3838623" y="2633231"/>
          <a:ext cx="3488844" cy="209330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fr-FR" sz="2300" kern="1200" dirty="0"/>
            <a:t>Bref s’adapter pour ne pas pénaliser l’étudiant !</a:t>
          </a:r>
        </a:p>
      </dsp:txBody>
      <dsp:txXfrm>
        <a:off x="3838623" y="2633231"/>
        <a:ext cx="3488844" cy="209330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1D8DD5-7CA6-469C-8C13-F16A058A238F}">
      <dsp:nvSpPr>
        <dsp:cNvPr id="0" name=""/>
        <dsp:cNvSpPr/>
      </dsp:nvSpPr>
      <dsp:spPr>
        <a:xfrm>
          <a:off x="3937" y="2059595"/>
          <a:ext cx="1721667" cy="16624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kern="1200" dirty="0"/>
            <a:t>D’adapter la situation de référence au format de la simulation de CCF2</a:t>
          </a:r>
        </a:p>
      </dsp:txBody>
      <dsp:txXfrm>
        <a:off x="52629" y="2108287"/>
        <a:ext cx="1624283" cy="1565100"/>
      </dsp:txXfrm>
    </dsp:sp>
    <dsp:sp modelId="{23FD82BB-1522-43C9-AF14-D9AF38974FD9}">
      <dsp:nvSpPr>
        <dsp:cNvPr id="0" name=""/>
        <dsp:cNvSpPr/>
      </dsp:nvSpPr>
      <dsp:spPr>
        <a:xfrm>
          <a:off x="1897771" y="2677350"/>
          <a:ext cx="364993" cy="42697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fr-FR" sz="1400" kern="1200"/>
        </a:p>
      </dsp:txBody>
      <dsp:txXfrm>
        <a:off x="1897771" y="2762745"/>
        <a:ext cx="255495" cy="256183"/>
      </dsp:txXfrm>
    </dsp:sp>
    <dsp:sp modelId="{A1F1679B-A397-4940-B47C-9D92EBDCFC20}">
      <dsp:nvSpPr>
        <dsp:cNvPr id="0" name=""/>
        <dsp:cNvSpPr/>
      </dsp:nvSpPr>
      <dsp:spPr>
        <a:xfrm>
          <a:off x="2414271" y="2059595"/>
          <a:ext cx="1721667" cy="16624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kern="1200" dirty="0"/>
            <a:t>De positionner l’étudiant dans un contexte adapté aux contraintes du CCF2</a:t>
          </a:r>
        </a:p>
      </dsp:txBody>
      <dsp:txXfrm>
        <a:off x="2462963" y="2108287"/>
        <a:ext cx="1624283" cy="1565100"/>
      </dsp:txXfrm>
    </dsp:sp>
    <dsp:sp modelId="{C1D8842E-05A1-41E5-A01A-78F2D6D81194}">
      <dsp:nvSpPr>
        <dsp:cNvPr id="0" name=""/>
        <dsp:cNvSpPr/>
      </dsp:nvSpPr>
      <dsp:spPr>
        <a:xfrm>
          <a:off x="4308105" y="2677350"/>
          <a:ext cx="364993" cy="42697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fr-FR" sz="1400" kern="1200"/>
        </a:p>
      </dsp:txBody>
      <dsp:txXfrm>
        <a:off x="4308105" y="2762745"/>
        <a:ext cx="255495" cy="256183"/>
      </dsp:txXfrm>
    </dsp:sp>
    <dsp:sp modelId="{DD4D8BE7-D13B-43AB-8E50-F7DD08740A3C}">
      <dsp:nvSpPr>
        <dsp:cNvPr id="0" name=""/>
        <dsp:cNvSpPr/>
      </dsp:nvSpPr>
      <dsp:spPr>
        <a:xfrm>
          <a:off x="4824605" y="2059595"/>
          <a:ext cx="1721667" cy="16624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kern="1200" dirty="0"/>
            <a:t>De mesurer la capacité d’adaptation de l’étudiant</a:t>
          </a:r>
        </a:p>
      </dsp:txBody>
      <dsp:txXfrm>
        <a:off x="4873297" y="2108287"/>
        <a:ext cx="1624283" cy="1565100"/>
      </dsp:txXfrm>
    </dsp:sp>
    <dsp:sp modelId="{2A78777E-730E-43D0-B35E-5C30F182E79E}">
      <dsp:nvSpPr>
        <dsp:cNvPr id="0" name=""/>
        <dsp:cNvSpPr/>
      </dsp:nvSpPr>
      <dsp:spPr>
        <a:xfrm>
          <a:off x="6718439" y="2677350"/>
          <a:ext cx="364993" cy="42697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fr-FR" sz="1400" kern="1200"/>
        </a:p>
      </dsp:txBody>
      <dsp:txXfrm>
        <a:off x="6718439" y="2762745"/>
        <a:ext cx="255495" cy="256183"/>
      </dsp:txXfrm>
    </dsp:sp>
    <dsp:sp modelId="{011C51B2-9606-4457-8077-74F8926B9875}">
      <dsp:nvSpPr>
        <dsp:cNvPr id="0" name=""/>
        <dsp:cNvSpPr/>
      </dsp:nvSpPr>
      <dsp:spPr>
        <a:xfrm>
          <a:off x="7234939" y="2059595"/>
          <a:ext cx="1721667" cy="16624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kern="1200" dirty="0"/>
            <a:t>De positionner l’étudiant comme acteur de la négociation</a:t>
          </a:r>
        </a:p>
      </dsp:txBody>
      <dsp:txXfrm>
        <a:off x="7283631" y="2108287"/>
        <a:ext cx="1624283" cy="15651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4C4801-01AC-4051-917F-46C59B8FC12A}">
      <dsp:nvSpPr>
        <dsp:cNvPr id="0" name=""/>
        <dsp:cNvSpPr/>
      </dsp:nvSpPr>
      <dsp:spPr>
        <a:xfrm>
          <a:off x="1482" y="652513"/>
          <a:ext cx="3087453" cy="363229"/>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747F4D-8527-4C6C-91DD-96C48D0028BF}">
      <dsp:nvSpPr>
        <dsp:cNvPr id="0" name=""/>
        <dsp:cNvSpPr/>
      </dsp:nvSpPr>
      <dsp:spPr>
        <a:xfrm>
          <a:off x="1482" y="788927"/>
          <a:ext cx="226815" cy="22681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27D1CFE-6786-4EEC-A86D-3589429F2CCE}">
      <dsp:nvSpPr>
        <dsp:cNvPr id="0" name=""/>
        <dsp:cNvSpPr/>
      </dsp:nvSpPr>
      <dsp:spPr>
        <a:xfrm>
          <a:off x="1482" y="0"/>
          <a:ext cx="3087453" cy="6525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815" tIns="29210" rIns="43815" bIns="29210" numCol="1" spcCol="1270" anchor="ctr" anchorCtr="0">
          <a:noAutofit/>
        </a:bodyPr>
        <a:lstStyle/>
        <a:p>
          <a:pPr lvl="0" algn="l" defTabSz="1022350">
            <a:lnSpc>
              <a:spcPct val="90000"/>
            </a:lnSpc>
            <a:spcBef>
              <a:spcPct val="0"/>
            </a:spcBef>
            <a:spcAft>
              <a:spcPct val="35000"/>
            </a:spcAft>
          </a:pPr>
          <a:r>
            <a:rPr lang="fr-FR" sz="2300" kern="1200" dirty="0"/>
            <a:t>Sur le plan commercial</a:t>
          </a:r>
        </a:p>
      </dsp:txBody>
      <dsp:txXfrm>
        <a:off x="1482" y="0"/>
        <a:ext cx="3087453" cy="652513"/>
      </dsp:txXfrm>
    </dsp:sp>
    <dsp:sp modelId="{8C1B7DC4-738E-43DF-BB59-04306943BB47}">
      <dsp:nvSpPr>
        <dsp:cNvPr id="0" name=""/>
        <dsp:cNvSpPr/>
      </dsp:nvSpPr>
      <dsp:spPr>
        <a:xfrm>
          <a:off x="1482" y="1317627"/>
          <a:ext cx="226809" cy="226809"/>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3055138-28ED-4A30-BDD2-82E598FAA179}">
      <dsp:nvSpPr>
        <dsp:cNvPr id="0" name=""/>
        <dsp:cNvSpPr/>
      </dsp:nvSpPr>
      <dsp:spPr>
        <a:xfrm>
          <a:off x="217604" y="1166685"/>
          <a:ext cx="2871331" cy="5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fr-FR" sz="1000" kern="1200" dirty="0"/>
            <a:t>Éléments de qualification du process d’achat du client ou prospect</a:t>
          </a:r>
        </a:p>
      </dsp:txBody>
      <dsp:txXfrm>
        <a:off x="217604" y="1166685"/>
        <a:ext cx="2871331" cy="528694"/>
      </dsp:txXfrm>
    </dsp:sp>
    <dsp:sp modelId="{A433A918-1BA3-42A8-8B5B-631DB5669DC6}">
      <dsp:nvSpPr>
        <dsp:cNvPr id="0" name=""/>
        <dsp:cNvSpPr/>
      </dsp:nvSpPr>
      <dsp:spPr>
        <a:xfrm>
          <a:off x="1482" y="1846322"/>
          <a:ext cx="226809" cy="226809"/>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3FBBE01-DA4B-474F-A03F-2E209766B559}">
      <dsp:nvSpPr>
        <dsp:cNvPr id="0" name=""/>
        <dsp:cNvSpPr/>
      </dsp:nvSpPr>
      <dsp:spPr>
        <a:xfrm>
          <a:off x="217604" y="1695380"/>
          <a:ext cx="2871331" cy="5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fr-FR" sz="1000" kern="1200" dirty="0"/>
            <a:t>Repérage d’opportunités ou de menaces pouvant influer sur la relation commerciale</a:t>
          </a:r>
        </a:p>
      </dsp:txBody>
      <dsp:txXfrm>
        <a:off x="217604" y="1695380"/>
        <a:ext cx="2871331" cy="528694"/>
      </dsp:txXfrm>
    </dsp:sp>
    <dsp:sp modelId="{671F06A2-BF92-4F32-964B-DEF83E149DF4}">
      <dsp:nvSpPr>
        <dsp:cNvPr id="0" name=""/>
        <dsp:cNvSpPr/>
      </dsp:nvSpPr>
      <dsp:spPr>
        <a:xfrm>
          <a:off x="1482" y="2375016"/>
          <a:ext cx="226809" cy="226809"/>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3C73B6E-25F9-4140-A258-668BDB0FF1EC}">
      <dsp:nvSpPr>
        <dsp:cNvPr id="0" name=""/>
        <dsp:cNvSpPr/>
      </dsp:nvSpPr>
      <dsp:spPr>
        <a:xfrm>
          <a:off x="217604" y="2224074"/>
          <a:ext cx="2871331" cy="5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fr-FR" sz="1000" kern="1200" dirty="0"/>
            <a:t>Identification de projets potentiels à court, moyen et long terme (potentiel d’achat)</a:t>
          </a:r>
        </a:p>
      </dsp:txBody>
      <dsp:txXfrm>
        <a:off x="217604" y="2224074"/>
        <a:ext cx="2871331" cy="528694"/>
      </dsp:txXfrm>
    </dsp:sp>
    <dsp:sp modelId="{1665EC7B-CA76-4599-A140-66191155432E}">
      <dsp:nvSpPr>
        <dsp:cNvPr id="0" name=""/>
        <dsp:cNvSpPr/>
      </dsp:nvSpPr>
      <dsp:spPr>
        <a:xfrm>
          <a:off x="1482" y="2903711"/>
          <a:ext cx="226809" cy="226809"/>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93C29A7-32CE-4CAD-BBB8-0F0A3FF8BD93}">
      <dsp:nvSpPr>
        <dsp:cNvPr id="0" name=""/>
        <dsp:cNvSpPr/>
      </dsp:nvSpPr>
      <dsp:spPr>
        <a:xfrm>
          <a:off x="217604" y="2752768"/>
          <a:ext cx="2871331" cy="5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fr-FR" sz="1000" kern="1200" dirty="0"/>
            <a:t>Identification de signaux d’achats et ou des freins à l’achat</a:t>
          </a:r>
        </a:p>
      </dsp:txBody>
      <dsp:txXfrm>
        <a:off x="217604" y="2752768"/>
        <a:ext cx="2871331" cy="528694"/>
      </dsp:txXfrm>
    </dsp:sp>
    <dsp:sp modelId="{3AEF9E7A-F59F-4531-AC1C-DF42394B81D5}">
      <dsp:nvSpPr>
        <dsp:cNvPr id="0" name=""/>
        <dsp:cNvSpPr/>
      </dsp:nvSpPr>
      <dsp:spPr>
        <a:xfrm>
          <a:off x="1482" y="3432405"/>
          <a:ext cx="226809" cy="226809"/>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2022143-DB58-46B3-B3C6-E315563EF2CE}">
      <dsp:nvSpPr>
        <dsp:cNvPr id="0" name=""/>
        <dsp:cNvSpPr/>
      </dsp:nvSpPr>
      <dsp:spPr>
        <a:xfrm>
          <a:off x="217604" y="3281463"/>
          <a:ext cx="2871331" cy="5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fr-FR" sz="1000" kern="1200" dirty="0"/>
            <a:t>Formulation d’une proposition commerciale et ou formalisation d’un accord</a:t>
          </a:r>
        </a:p>
      </dsp:txBody>
      <dsp:txXfrm>
        <a:off x="217604" y="3281463"/>
        <a:ext cx="2871331" cy="528694"/>
      </dsp:txXfrm>
    </dsp:sp>
    <dsp:sp modelId="{7BF65408-D9D2-4140-85C2-6B6CBF481F94}">
      <dsp:nvSpPr>
        <dsp:cNvPr id="0" name=""/>
        <dsp:cNvSpPr/>
      </dsp:nvSpPr>
      <dsp:spPr>
        <a:xfrm>
          <a:off x="1482" y="3961099"/>
          <a:ext cx="226809" cy="226809"/>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75C6E80-199F-4929-910F-05B6F22260D0}">
      <dsp:nvSpPr>
        <dsp:cNvPr id="0" name=""/>
        <dsp:cNvSpPr/>
      </dsp:nvSpPr>
      <dsp:spPr>
        <a:xfrm>
          <a:off x="217604" y="3810157"/>
          <a:ext cx="2871331" cy="5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fr-FR" sz="1000" kern="1200" dirty="0"/>
            <a:t>…</a:t>
          </a:r>
        </a:p>
      </dsp:txBody>
      <dsp:txXfrm>
        <a:off x="217604" y="3810157"/>
        <a:ext cx="2871331" cy="528694"/>
      </dsp:txXfrm>
    </dsp:sp>
    <dsp:sp modelId="{C8C4A6FA-A958-4CBF-9BDD-3151548D8F4F}">
      <dsp:nvSpPr>
        <dsp:cNvPr id="0" name=""/>
        <dsp:cNvSpPr/>
      </dsp:nvSpPr>
      <dsp:spPr>
        <a:xfrm>
          <a:off x="3243308" y="652513"/>
          <a:ext cx="3087453" cy="363229"/>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091012-F3C6-4174-A395-BB9A6966C3C1}">
      <dsp:nvSpPr>
        <dsp:cNvPr id="0" name=""/>
        <dsp:cNvSpPr/>
      </dsp:nvSpPr>
      <dsp:spPr>
        <a:xfrm>
          <a:off x="3243308" y="788927"/>
          <a:ext cx="226815" cy="22681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201A183-7D9D-41B7-B527-A0BABDB76DCB}">
      <dsp:nvSpPr>
        <dsp:cNvPr id="0" name=""/>
        <dsp:cNvSpPr/>
      </dsp:nvSpPr>
      <dsp:spPr>
        <a:xfrm>
          <a:off x="3243308" y="0"/>
          <a:ext cx="3087453" cy="6525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815" tIns="29210" rIns="43815" bIns="29210" numCol="1" spcCol="1270" anchor="ctr" anchorCtr="0">
          <a:noAutofit/>
        </a:bodyPr>
        <a:lstStyle/>
        <a:p>
          <a:pPr lvl="0" algn="l" defTabSz="1022350">
            <a:lnSpc>
              <a:spcPct val="90000"/>
            </a:lnSpc>
            <a:spcBef>
              <a:spcPct val="0"/>
            </a:spcBef>
            <a:spcAft>
              <a:spcPct val="35000"/>
            </a:spcAft>
          </a:pPr>
          <a:r>
            <a:rPr lang="fr-FR" sz="2300" kern="1200" dirty="0"/>
            <a:t>Sur le plan technique</a:t>
          </a:r>
        </a:p>
      </dsp:txBody>
      <dsp:txXfrm>
        <a:off x="3243308" y="0"/>
        <a:ext cx="3087453" cy="652513"/>
      </dsp:txXfrm>
    </dsp:sp>
    <dsp:sp modelId="{0F2913FD-4EDC-4708-817E-4D349BAD7062}">
      <dsp:nvSpPr>
        <dsp:cNvPr id="0" name=""/>
        <dsp:cNvSpPr/>
      </dsp:nvSpPr>
      <dsp:spPr>
        <a:xfrm>
          <a:off x="3243308" y="1317627"/>
          <a:ext cx="226809" cy="226809"/>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D36990-60AE-4E1A-8C9E-4C065C6AF126}">
      <dsp:nvSpPr>
        <dsp:cNvPr id="0" name=""/>
        <dsp:cNvSpPr/>
      </dsp:nvSpPr>
      <dsp:spPr>
        <a:xfrm>
          <a:off x="3459430" y="1166685"/>
          <a:ext cx="2871331" cy="5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fr-FR" sz="1000" kern="1200" dirty="0"/>
            <a:t>Identification des contraintes techniques spécifiques du client</a:t>
          </a:r>
        </a:p>
      </dsp:txBody>
      <dsp:txXfrm>
        <a:off x="3459430" y="1166685"/>
        <a:ext cx="2871331" cy="528694"/>
      </dsp:txXfrm>
    </dsp:sp>
    <dsp:sp modelId="{B86FC1F3-4B5F-4185-AF68-BAE7CA100A7A}">
      <dsp:nvSpPr>
        <dsp:cNvPr id="0" name=""/>
        <dsp:cNvSpPr/>
      </dsp:nvSpPr>
      <dsp:spPr>
        <a:xfrm>
          <a:off x="3243308" y="1846322"/>
          <a:ext cx="226809" cy="226809"/>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4FDA8A-AA96-4625-BDB0-98D9C2119C1A}">
      <dsp:nvSpPr>
        <dsp:cNvPr id="0" name=""/>
        <dsp:cNvSpPr/>
      </dsp:nvSpPr>
      <dsp:spPr>
        <a:xfrm>
          <a:off x="3459430" y="1695380"/>
          <a:ext cx="2871331" cy="5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fr-FR" sz="1000" kern="1200" dirty="0"/>
            <a:t>Repérage de la solution technique actuelle et/ou des alternatives envisagées par le client</a:t>
          </a:r>
        </a:p>
      </dsp:txBody>
      <dsp:txXfrm>
        <a:off x="3459430" y="1695380"/>
        <a:ext cx="2871331" cy="528694"/>
      </dsp:txXfrm>
    </dsp:sp>
    <dsp:sp modelId="{A04FA8DE-6B0B-462D-9506-65017773F173}">
      <dsp:nvSpPr>
        <dsp:cNvPr id="0" name=""/>
        <dsp:cNvSpPr/>
      </dsp:nvSpPr>
      <dsp:spPr>
        <a:xfrm>
          <a:off x="3243308" y="2375016"/>
          <a:ext cx="226809" cy="226809"/>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0B86545-703C-424A-8F09-4EAF9AC205DC}">
      <dsp:nvSpPr>
        <dsp:cNvPr id="0" name=""/>
        <dsp:cNvSpPr/>
      </dsp:nvSpPr>
      <dsp:spPr>
        <a:xfrm>
          <a:off x="3459430" y="2224074"/>
          <a:ext cx="2871331" cy="5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fr-FR" sz="1000" kern="1200" dirty="0"/>
            <a:t>Préconisation et conseil sur la solution technique proposée</a:t>
          </a:r>
        </a:p>
      </dsp:txBody>
      <dsp:txXfrm>
        <a:off x="3459430" y="2224074"/>
        <a:ext cx="2871331" cy="528694"/>
      </dsp:txXfrm>
    </dsp:sp>
    <dsp:sp modelId="{B3E5CE1C-BA75-47E0-BBDB-82924C2FB262}">
      <dsp:nvSpPr>
        <dsp:cNvPr id="0" name=""/>
        <dsp:cNvSpPr/>
      </dsp:nvSpPr>
      <dsp:spPr>
        <a:xfrm>
          <a:off x="3243308" y="2903711"/>
          <a:ext cx="226809" cy="226809"/>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DD46C16-6547-497A-A76D-C37751205FE0}">
      <dsp:nvSpPr>
        <dsp:cNvPr id="0" name=""/>
        <dsp:cNvSpPr/>
      </dsp:nvSpPr>
      <dsp:spPr>
        <a:xfrm>
          <a:off x="3459430" y="2752768"/>
          <a:ext cx="2871331" cy="5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fr-FR" sz="1000" kern="1200" dirty="0"/>
            <a:t>Identification des objections techniques du clients et des attentes des interlocuteurs</a:t>
          </a:r>
        </a:p>
      </dsp:txBody>
      <dsp:txXfrm>
        <a:off x="3459430" y="2752768"/>
        <a:ext cx="2871331" cy="528694"/>
      </dsp:txXfrm>
    </dsp:sp>
    <dsp:sp modelId="{1B87DC30-102B-499E-9436-2F7F90B9E0E3}">
      <dsp:nvSpPr>
        <dsp:cNvPr id="0" name=""/>
        <dsp:cNvSpPr/>
      </dsp:nvSpPr>
      <dsp:spPr>
        <a:xfrm>
          <a:off x="3243308" y="3432405"/>
          <a:ext cx="226809" cy="226809"/>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471C0B8-905C-4A38-96BC-E06902EC7CB4}">
      <dsp:nvSpPr>
        <dsp:cNvPr id="0" name=""/>
        <dsp:cNvSpPr/>
      </dsp:nvSpPr>
      <dsp:spPr>
        <a:xfrm>
          <a:off x="3459430" y="3281463"/>
          <a:ext cx="2871331" cy="5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fr-FR" sz="1000" kern="1200" dirty="0"/>
            <a:t>Proposition de services techniques complémentaires à l’offre principale</a:t>
          </a:r>
        </a:p>
      </dsp:txBody>
      <dsp:txXfrm>
        <a:off x="3459430" y="3281463"/>
        <a:ext cx="2871331" cy="528694"/>
      </dsp:txXfrm>
    </dsp:sp>
    <dsp:sp modelId="{4F62C0D5-654B-4536-A7D8-50489F14A406}">
      <dsp:nvSpPr>
        <dsp:cNvPr id="0" name=""/>
        <dsp:cNvSpPr/>
      </dsp:nvSpPr>
      <dsp:spPr>
        <a:xfrm>
          <a:off x="3243308" y="3961099"/>
          <a:ext cx="226809" cy="226809"/>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E3FB0FC-DF70-4297-9425-DCCB4123003D}">
      <dsp:nvSpPr>
        <dsp:cNvPr id="0" name=""/>
        <dsp:cNvSpPr/>
      </dsp:nvSpPr>
      <dsp:spPr>
        <a:xfrm>
          <a:off x="3459430" y="3810157"/>
          <a:ext cx="2871331" cy="528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fr-FR" sz="1000" kern="1200" dirty="0"/>
            <a:t>…</a:t>
          </a:r>
        </a:p>
      </dsp:txBody>
      <dsp:txXfrm>
        <a:off x="3459430" y="3810157"/>
        <a:ext cx="2871331" cy="52869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49E1D4-64CA-4980-B77A-016D201696E8}">
      <dsp:nvSpPr>
        <dsp:cNvPr id="0" name=""/>
        <dsp:cNvSpPr/>
      </dsp:nvSpPr>
      <dsp:spPr>
        <a:xfrm>
          <a:off x="0" y="82891"/>
          <a:ext cx="4256021" cy="68445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fr-FR" sz="1800" kern="1200" dirty="0"/>
            <a:t>Spécifier les actions de suivi à prévoir selon le résultat de l’entretien</a:t>
          </a:r>
        </a:p>
      </dsp:txBody>
      <dsp:txXfrm>
        <a:off x="33412" y="116303"/>
        <a:ext cx="4189197" cy="617626"/>
      </dsp:txXfrm>
    </dsp:sp>
    <dsp:sp modelId="{AD513F50-5C52-476F-896E-5090675FD407}">
      <dsp:nvSpPr>
        <dsp:cNvPr id="0" name=""/>
        <dsp:cNvSpPr/>
      </dsp:nvSpPr>
      <dsp:spPr>
        <a:xfrm>
          <a:off x="0" y="746302"/>
          <a:ext cx="4256021" cy="3121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9" tIns="33020" rIns="184912" bIns="33020" numCol="1" spcCol="1270" anchor="t" anchorCtr="0">
          <a:noAutofit/>
        </a:bodyPr>
        <a:lstStyle/>
        <a:p>
          <a:pPr marL="228600" lvl="1" indent="-228600" algn="l" defTabSz="889000">
            <a:lnSpc>
              <a:spcPct val="90000"/>
            </a:lnSpc>
            <a:spcBef>
              <a:spcPct val="0"/>
            </a:spcBef>
            <a:spcAft>
              <a:spcPct val="20000"/>
            </a:spcAft>
            <a:buChar char="••"/>
          </a:pPr>
          <a:r>
            <a:rPr lang="fr-FR" sz="2000" kern="1200" dirty="0"/>
            <a:t>Envoi de documents spécifiques</a:t>
          </a:r>
        </a:p>
        <a:p>
          <a:pPr marL="228600" lvl="1" indent="-228600" algn="l" defTabSz="889000">
            <a:lnSpc>
              <a:spcPct val="90000"/>
            </a:lnSpc>
            <a:spcBef>
              <a:spcPct val="0"/>
            </a:spcBef>
            <a:spcAft>
              <a:spcPct val="20000"/>
            </a:spcAft>
            <a:buChar char="••"/>
          </a:pPr>
          <a:r>
            <a:rPr lang="fr-FR" sz="2000" kern="1200" dirty="0"/>
            <a:t>Envoi d’une offre</a:t>
          </a:r>
        </a:p>
        <a:p>
          <a:pPr marL="228600" lvl="1" indent="-228600" algn="l" defTabSz="889000">
            <a:lnSpc>
              <a:spcPct val="90000"/>
            </a:lnSpc>
            <a:spcBef>
              <a:spcPct val="0"/>
            </a:spcBef>
            <a:spcAft>
              <a:spcPct val="20000"/>
            </a:spcAft>
            <a:buChar char="••"/>
          </a:pPr>
          <a:r>
            <a:rPr lang="fr-FR" sz="2000" kern="1200" dirty="0"/>
            <a:t>Envoi d’informations techniques</a:t>
          </a:r>
        </a:p>
        <a:p>
          <a:pPr marL="228600" lvl="1" indent="-228600" algn="l" defTabSz="889000">
            <a:lnSpc>
              <a:spcPct val="90000"/>
            </a:lnSpc>
            <a:spcBef>
              <a:spcPct val="0"/>
            </a:spcBef>
            <a:spcAft>
              <a:spcPct val="20000"/>
            </a:spcAft>
            <a:buChar char="••"/>
          </a:pPr>
          <a:r>
            <a:rPr lang="fr-FR" sz="2000" kern="1200" dirty="0"/>
            <a:t>Mise en relation avec un partenaire</a:t>
          </a:r>
        </a:p>
        <a:p>
          <a:pPr marL="228600" lvl="1" indent="-228600" algn="l" defTabSz="889000">
            <a:lnSpc>
              <a:spcPct val="90000"/>
            </a:lnSpc>
            <a:spcBef>
              <a:spcPct val="0"/>
            </a:spcBef>
            <a:spcAft>
              <a:spcPct val="20000"/>
            </a:spcAft>
            <a:buChar char="••"/>
          </a:pPr>
          <a:r>
            <a:rPr lang="fr-FR" sz="2000" kern="1200" dirty="0"/>
            <a:t>Mise en œuvre d’une démonstration</a:t>
          </a:r>
        </a:p>
        <a:p>
          <a:pPr marL="228600" lvl="1" indent="-228600" algn="l" defTabSz="889000">
            <a:lnSpc>
              <a:spcPct val="90000"/>
            </a:lnSpc>
            <a:spcBef>
              <a:spcPct val="0"/>
            </a:spcBef>
            <a:spcAft>
              <a:spcPct val="20000"/>
            </a:spcAft>
            <a:buChar char="••"/>
          </a:pPr>
          <a:r>
            <a:rPr lang="fr-FR" sz="2000" kern="1200" dirty="0"/>
            <a:t>Préparation d’un nouveau RDV</a:t>
          </a:r>
        </a:p>
        <a:p>
          <a:pPr marL="228600" lvl="1" indent="-228600" algn="l" defTabSz="889000">
            <a:lnSpc>
              <a:spcPct val="90000"/>
            </a:lnSpc>
            <a:spcBef>
              <a:spcPct val="0"/>
            </a:spcBef>
            <a:spcAft>
              <a:spcPct val="20000"/>
            </a:spcAft>
            <a:buChar char="••"/>
          </a:pPr>
          <a:r>
            <a:rPr lang="fr-FR" sz="2000" kern="1200" dirty="0"/>
            <a:t>Programmation d’une relance</a:t>
          </a:r>
        </a:p>
        <a:p>
          <a:pPr marL="228600" lvl="1" indent="-228600" algn="l" defTabSz="889000">
            <a:lnSpc>
              <a:spcPct val="90000"/>
            </a:lnSpc>
            <a:spcBef>
              <a:spcPct val="0"/>
            </a:spcBef>
            <a:spcAft>
              <a:spcPct val="20000"/>
            </a:spcAft>
            <a:buChar char="••"/>
          </a:pPr>
          <a:r>
            <a:rPr lang="fr-FR" sz="2000" kern="1200" dirty="0"/>
            <a:t>Etc….</a:t>
          </a:r>
        </a:p>
      </dsp:txBody>
      <dsp:txXfrm>
        <a:off x="0" y="746302"/>
        <a:ext cx="4256021" cy="312156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F6E033-0F68-4B22-B514-3817B40FF879}">
      <dsp:nvSpPr>
        <dsp:cNvPr id="0" name=""/>
        <dsp:cNvSpPr/>
      </dsp:nvSpPr>
      <dsp:spPr>
        <a:xfrm>
          <a:off x="1221978" y="2645"/>
          <a:ext cx="2706687" cy="162401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r-FR" sz="1700" kern="1200" dirty="0"/>
            <a:t>A caler en fonction des périodes en entreprise</a:t>
          </a:r>
        </a:p>
      </dsp:txBody>
      <dsp:txXfrm>
        <a:off x="1221978" y="2645"/>
        <a:ext cx="2706687" cy="1624012"/>
      </dsp:txXfrm>
    </dsp:sp>
    <dsp:sp modelId="{3546B21F-9F6E-4F07-87EB-4C422B32DBBA}">
      <dsp:nvSpPr>
        <dsp:cNvPr id="0" name=""/>
        <dsp:cNvSpPr/>
      </dsp:nvSpPr>
      <dsp:spPr>
        <a:xfrm>
          <a:off x="4199334" y="2645"/>
          <a:ext cx="2706687" cy="162401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r-FR" sz="1700" kern="1200" dirty="0"/>
            <a:t>A caler pour éviter de faire les 4 situations de CCF E4 et E6 en même temps…</a:t>
          </a:r>
        </a:p>
      </dsp:txBody>
      <dsp:txXfrm>
        <a:off x="4199334" y="2645"/>
        <a:ext cx="2706687" cy="1624012"/>
      </dsp:txXfrm>
    </dsp:sp>
    <dsp:sp modelId="{71AEA8DC-6ECE-4D9E-A0AF-FD6F2512A935}">
      <dsp:nvSpPr>
        <dsp:cNvPr id="0" name=""/>
        <dsp:cNvSpPr/>
      </dsp:nvSpPr>
      <dsp:spPr>
        <a:xfrm>
          <a:off x="1221978" y="1897327"/>
          <a:ext cx="2706687" cy="162401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r-FR" sz="1700" kern="1200" dirty="0"/>
            <a:t>Évidemment tenir compte des situations particulières de certains étudiants</a:t>
          </a:r>
        </a:p>
      </dsp:txBody>
      <dsp:txXfrm>
        <a:off x="1221978" y="1897327"/>
        <a:ext cx="2706687" cy="1624012"/>
      </dsp:txXfrm>
    </dsp:sp>
    <dsp:sp modelId="{57EFB1C9-71C0-458A-B2E4-27B4921DE9DF}">
      <dsp:nvSpPr>
        <dsp:cNvPr id="0" name=""/>
        <dsp:cNvSpPr/>
      </dsp:nvSpPr>
      <dsp:spPr>
        <a:xfrm>
          <a:off x="4199334" y="1897327"/>
          <a:ext cx="2706687" cy="162401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r-FR" sz="1700" kern="1200" dirty="0"/>
            <a:t>Préconisation : </a:t>
          </a:r>
        </a:p>
        <a:p>
          <a:pPr lvl="0" algn="ctr" defTabSz="755650">
            <a:lnSpc>
              <a:spcPct val="90000"/>
            </a:lnSpc>
            <a:spcBef>
              <a:spcPct val="0"/>
            </a:spcBef>
            <a:spcAft>
              <a:spcPct val="35000"/>
            </a:spcAft>
          </a:pPr>
          <a:r>
            <a:rPr lang="fr-FR" sz="1700" kern="1200" dirty="0"/>
            <a:t>CCF1 : au plus tard 1</a:t>
          </a:r>
          <a:r>
            <a:rPr lang="fr-FR" sz="1700" kern="1200" baseline="30000" dirty="0"/>
            <a:t>er</a:t>
          </a:r>
          <a:r>
            <a:rPr lang="fr-FR" sz="1700" kern="1200" dirty="0"/>
            <a:t> trimestre 2</a:t>
          </a:r>
          <a:r>
            <a:rPr lang="fr-FR" sz="1700" kern="1200" baseline="30000" dirty="0"/>
            <a:t>e</a:t>
          </a:r>
          <a:r>
            <a:rPr lang="fr-FR" sz="1700" kern="1200" dirty="0"/>
            <a:t> année</a:t>
          </a:r>
        </a:p>
        <a:p>
          <a:pPr lvl="0" algn="ctr" defTabSz="755650">
            <a:lnSpc>
              <a:spcPct val="90000"/>
            </a:lnSpc>
            <a:spcBef>
              <a:spcPct val="0"/>
            </a:spcBef>
            <a:spcAft>
              <a:spcPct val="35000"/>
            </a:spcAft>
          </a:pPr>
          <a:r>
            <a:rPr lang="fr-FR" sz="1700" kern="1200" dirty="0"/>
            <a:t>CCF2 : au plus tard avant les écrits du BTS … </a:t>
          </a:r>
        </a:p>
      </dsp:txBody>
      <dsp:txXfrm>
        <a:off x="4199334" y="1897327"/>
        <a:ext cx="2706687" cy="1624012"/>
      </dsp:txXfrm>
    </dsp:sp>
    <dsp:sp modelId="{9493D848-A23D-40D9-AA91-50582FC40BD0}">
      <dsp:nvSpPr>
        <dsp:cNvPr id="0" name=""/>
        <dsp:cNvSpPr/>
      </dsp:nvSpPr>
      <dsp:spPr>
        <a:xfrm>
          <a:off x="2710656" y="3792008"/>
          <a:ext cx="2706687" cy="162401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r-FR" sz="1700" kern="1200" dirty="0"/>
            <a:t>Quand cela semble opportun ! Là encore la souplesse est de mise !</a:t>
          </a:r>
        </a:p>
      </dsp:txBody>
      <dsp:txXfrm>
        <a:off x="2710656" y="3792008"/>
        <a:ext cx="2706687" cy="162401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2">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D49A1B15-D962-4DA2-9CE2-77781DA1493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ECFB5009-ADD1-49B8-9EF5-6CF9A10DEBA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6DF907E-70FA-4A85-85DA-6A8C81FAA684}" type="datetimeFigureOut">
              <a:rPr lang="fr-FR" smtClean="0"/>
              <a:t>01/02/2022</a:t>
            </a:fld>
            <a:endParaRPr lang="fr-FR" dirty="0"/>
          </a:p>
        </p:txBody>
      </p:sp>
      <p:sp>
        <p:nvSpPr>
          <p:cNvPr id="4" name="Espace réservé du pied de page 3">
            <a:extLst>
              <a:ext uri="{FF2B5EF4-FFF2-40B4-BE49-F238E27FC236}">
                <a16:creationId xmlns:a16="http://schemas.microsoft.com/office/drawing/2014/main" id="{DE47C115-7FE9-46A0-A87C-0E19F18E195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a:extLst>
              <a:ext uri="{FF2B5EF4-FFF2-40B4-BE49-F238E27FC236}">
                <a16:creationId xmlns:a16="http://schemas.microsoft.com/office/drawing/2014/main" id="{1926AEDE-2052-4C9F-84F4-A228D6B0126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B5B0C30-7903-47C3-A533-8E81ADF48C72}" type="slidenum">
              <a:rPr lang="fr-FR" smtClean="0"/>
              <a:t>‹N°›</a:t>
            </a:fld>
            <a:endParaRPr lang="fr-FR" dirty="0"/>
          </a:p>
        </p:txBody>
      </p:sp>
    </p:spTree>
    <p:extLst>
      <p:ext uri="{BB962C8B-B14F-4D97-AF65-F5344CB8AC3E}">
        <p14:creationId xmlns:p14="http://schemas.microsoft.com/office/powerpoint/2010/main" val="32079765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A85B9F-A9D6-4B61-BFE0-AB41FBDA1AC7}" type="datetimeFigureOut">
              <a:rPr lang="fr-FR" smtClean="0"/>
              <a:t>01/02/2022</a:t>
            </a:fld>
            <a:endParaRPr lang="fr-FR" dirty="0"/>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E14217-05F9-41E9-B2A4-9D25F43E0C5C}" type="slidenum">
              <a:rPr lang="fr-FR" smtClean="0"/>
              <a:t>‹N°›</a:t>
            </a:fld>
            <a:endParaRPr lang="fr-FR" dirty="0"/>
          </a:p>
        </p:txBody>
      </p:sp>
    </p:spTree>
    <p:extLst>
      <p:ext uri="{BB962C8B-B14F-4D97-AF65-F5344CB8AC3E}">
        <p14:creationId xmlns:p14="http://schemas.microsoft.com/office/powerpoint/2010/main" val="471775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normAutofit fontScale="77500" lnSpcReduction="20000"/>
          </a:bodyPr>
          <a:lstStyle/>
          <a:p>
            <a:endParaRPr lang="fr-FR" dirty="0"/>
          </a:p>
          <a:p>
            <a:r>
              <a:rPr lang="fr-FR" dirty="0"/>
              <a:t>Le s</a:t>
            </a:r>
            <a:r>
              <a:rPr lang="fr-FR" sz="1200" dirty="0">
                <a:solidFill>
                  <a:schemeClr val="bg2">
                    <a:lumMod val="50000"/>
                  </a:schemeClr>
                </a:solidFill>
              </a:rPr>
              <a:t>tage et l’environnement technique servent de support aux épreuves E4 et E6</a:t>
            </a:r>
            <a:endParaRPr lang="fr-FR" dirty="0"/>
          </a:p>
          <a:p>
            <a:r>
              <a:rPr lang="fr-FR" dirty="0"/>
              <a:t>Pour chacune d’elle, il y a </a:t>
            </a:r>
            <a:r>
              <a:rPr lang="fr-FR" dirty="0" err="1"/>
              <a:t>coenseignement</a:t>
            </a:r>
            <a:r>
              <a:rPr lang="fr-FR" dirty="0"/>
              <a:t> et </a:t>
            </a:r>
            <a:r>
              <a:rPr lang="fr-FR" dirty="0" err="1"/>
              <a:t>coévaluation</a:t>
            </a:r>
            <a:endParaRPr lang="fr-FR" dirty="0"/>
          </a:p>
          <a:p>
            <a:endParaRPr lang="fr-FR" dirty="0"/>
          </a:p>
          <a:p>
            <a:r>
              <a:rPr lang="fr-FR" dirty="0"/>
              <a:t>L’épreuve de négociation : Présentation d’une situation de négociation vécue ou observée, mise en situation de négociation.</a:t>
            </a:r>
          </a:p>
          <a:p>
            <a:r>
              <a:rPr lang="fr-FR" dirty="0"/>
              <a:t>Toujours 2 situations en CCF. Chacune a désormais le « même poids » : coefficient 3 chacune, soit coefficient 6 pour l’épreuve (au lieu de 4)</a:t>
            </a:r>
          </a:p>
          <a:p>
            <a:endParaRPr lang="fr-FR" dirty="0"/>
          </a:p>
          <a:p>
            <a:r>
              <a:rPr lang="fr-FR" dirty="0"/>
              <a:t>L’épreuve E6 est divisée en 2 sous épreuves :</a:t>
            </a:r>
          </a:p>
          <a:p>
            <a:r>
              <a:rPr lang="fr-FR" b="1" dirty="0"/>
              <a:t>E61</a:t>
            </a:r>
            <a:r>
              <a:rPr lang="fr-FR" dirty="0"/>
              <a:t> :  Remplace l’épreuve E6 de projet. </a:t>
            </a:r>
          </a:p>
          <a:p>
            <a:r>
              <a:rPr lang="fr-FR" dirty="0"/>
              <a:t>A l’oral, Présentation des actions réalisées pendant le stage : objectifs, démarche, analyse de résultats. Coefficient 3</a:t>
            </a:r>
          </a:p>
          <a:p>
            <a:r>
              <a:rPr lang="fr-FR" dirty="0"/>
              <a:t>Le développement de clientèle et de la relation client est au cœur des préoccupations de toute entreprise.</a:t>
            </a:r>
          </a:p>
          <a:p>
            <a:r>
              <a:rPr lang="fr-FR" dirty="0"/>
              <a:t>Lors de son stage ou de son alternance, l’étudiant est amené à mettre en place des actions pour participer à ce développement  : prospection, enquête de satisfaction, opération de fidélisation de la clientèle, </a:t>
            </a:r>
          </a:p>
          <a:p>
            <a:r>
              <a:rPr lang="fr-FR" dirty="0"/>
              <a:t>Par rapport au BTS TC, des missions sur la mise en valeur du point de vente (animateur de réseau de distribution pour un stage chez un fabricant, mise en valeur de produit dans un show room d’un distributeur de matériel électrique)  et de la prise en compte de l’expérience client et du parcours </a:t>
            </a:r>
            <a:r>
              <a:rPr lang="fr-FR" dirty="0" err="1"/>
              <a:t>phygital</a:t>
            </a:r>
            <a:r>
              <a:rPr lang="fr-FR" dirty="0"/>
              <a:t> du client.</a:t>
            </a:r>
          </a:p>
          <a:p>
            <a:r>
              <a:rPr lang="fr-FR" dirty="0"/>
              <a:t>Le professeur d’éco-gestion est le « pilote » de l’enseignement</a:t>
            </a:r>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t>E62</a:t>
            </a:r>
            <a:r>
              <a:rPr lang="fr-FR" dirty="0"/>
              <a:t> : Véritable nouveauté dans cette réforme. Son objectif est de renforcer l’aspect technique de ce BTS et d’apporter une plus value (par rapport aux autres BTS Tertiaires tels que MCO et NDRC).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A l’oral, présentation d’un dossier technique. Coefficient 3.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Le professeur de SSI est le « pilote » de l’enseignement</a:t>
            </a:r>
          </a:p>
          <a:p>
            <a:endParaRPr lang="fr-FR" dirty="0"/>
          </a:p>
          <a:p>
            <a:r>
              <a:rPr lang="fr-FR" dirty="0"/>
              <a:t>Soit un coefficient 6 pour l’épreuve E6.</a:t>
            </a:r>
          </a:p>
          <a:p>
            <a:endParaRPr lang="fr-FR" dirty="0"/>
          </a:p>
          <a:p>
            <a:endParaRPr lang="fr-FR" dirty="0"/>
          </a:p>
          <a:p>
            <a:r>
              <a:rPr lang="fr-FR" dirty="0"/>
              <a:t>Les coefficients pour les épreuves liées au stage sont donc de 12 sur 25 (au lieu de 9 sur 21). L’apport de la période de formation en entreprise (stage ou alternance) est donc renforcé</a:t>
            </a:r>
          </a:p>
          <a:p>
            <a:endParaRPr lang="fr-FR" dirty="0"/>
          </a:p>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29425654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0E14217-05F9-41E9-B2A4-9D25F43E0C5C}" type="slidenum">
              <a:rPr lang="fr-FR" smtClean="0"/>
              <a:t>80</a:t>
            </a:fld>
            <a:endParaRPr lang="fr-FR" dirty="0"/>
          </a:p>
        </p:txBody>
      </p:sp>
    </p:spTree>
    <p:extLst>
      <p:ext uri="{BB962C8B-B14F-4D97-AF65-F5344CB8AC3E}">
        <p14:creationId xmlns:p14="http://schemas.microsoft.com/office/powerpoint/2010/main" val="25517581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0E14217-05F9-41E9-B2A4-9D25F43E0C5C}" type="slidenum">
              <a:rPr lang="fr-FR" smtClean="0"/>
              <a:t>81</a:t>
            </a:fld>
            <a:endParaRPr lang="fr-FR" dirty="0"/>
          </a:p>
        </p:txBody>
      </p:sp>
    </p:spTree>
    <p:extLst>
      <p:ext uri="{BB962C8B-B14F-4D97-AF65-F5344CB8AC3E}">
        <p14:creationId xmlns:p14="http://schemas.microsoft.com/office/powerpoint/2010/main" val="346906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0E14217-05F9-41E9-B2A4-9D25F43E0C5C}" type="slidenum">
              <a:rPr lang="fr-FR" smtClean="0"/>
              <a:t>82</a:t>
            </a:fld>
            <a:endParaRPr lang="fr-FR" dirty="0"/>
          </a:p>
        </p:txBody>
      </p:sp>
    </p:spTree>
    <p:extLst>
      <p:ext uri="{BB962C8B-B14F-4D97-AF65-F5344CB8AC3E}">
        <p14:creationId xmlns:p14="http://schemas.microsoft.com/office/powerpoint/2010/main" val="3089578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0E14217-05F9-41E9-B2A4-9D25F43E0C5C}" type="slidenum">
              <a:rPr lang="fr-FR" smtClean="0"/>
              <a:t>83</a:t>
            </a:fld>
            <a:endParaRPr lang="fr-FR" dirty="0"/>
          </a:p>
        </p:txBody>
      </p:sp>
    </p:spTree>
    <p:extLst>
      <p:ext uri="{BB962C8B-B14F-4D97-AF65-F5344CB8AC3E}">
        <p14:creationId xmlns:p14="http://schemas.microsoft.com/office/powerpoint/2010/main" val="18034312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0E14217-05F9-41E9-B2A4-9D25F43E0C5C}" type="slidenum">
              <a:rPr lang="fr-FR" smtClean="0"/>
              <a:t>84</a:t>
            </a:fld>
            <a:endParaRPr lang="fr-FR" dirty="0"/>
          </a:p>
        </p:txBody>
      </p:sp>
    </p:spTree>
    <p:extLst>
      <p:ext uri="{BB962C8B-B14F-4D97-AF65-F5344CB8AC3E}">
        <p14:creationId xmlns:p14="http://schemas.microsoft.com/office/powerpoint/2010/main" val="28381009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0E14217-05F9-41E9-B2A4-9D25F43E0C5C}" type="slidenum">
              <a:rPr lang="fr-FR" smtClean="0"/>
              <a:t>85</a:t>
            </a:fld>
            <a:endParaRPr lang="fr-FR" dirty="0"/>
          </a:p>
        </p:txBody>
      </p:sp>
    </p:spTree>
    <p:extLst>
      <p:ext uri="{BB962C8B-B14F-4D97-AF65-F5344CB8AC3E}">
        <p14:creationId xmlns:p14="http://schemas.microsoft.com/office/powerpoint/2010/main" val="18474123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endParaRPr lang="fr-FR" dirty="0"/>
          </a:p>
        </p:txBody>
      </p:sp>
      <p:sp>
        <p:nvSpPr>
          <p:cNvPr id="4" name="Espace réservé du numéro de diapositive 3"/>
          <p:cNvSpPr>
            <a:spLocks noGrp="1"/>
          </p:cNvSpPr>
          <p:nvPr>
            <p:ph type="sldNum" sz="quarter" idx="5"/>
          </p:nvPr>
        </p:nvSpPr>
        <p:spPr/>
        <p:txBody>
          <a:bodyPr/>
          <a:lstStyle/>
          <a:p>
            <a:fld id="{C0E14217-05F9-41E9-B2A4-9D25F43E0C5C}" type="slidenum">
              <a:rPr lang="fr-FR" smtClean="0"/>
              <a:t>72</a:t>
            </a:fld>
            <a:endParaRPr lang="fr-FR" dirty="0"/>
          </a:p>
        </p:txBody>
      </p:sp>
    </p:spTree>
    <p:extLst>
      <p:ext uri="{BB962C8B-B14F-4D97-AF65-F5344CB8AC3E}">
        <p14:creationId xmlns:p14="http://schemas.microsoft.com/office/powerpoint/2010/main" val="3895421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0E14217-05F9-41E9-B2A4-9D25F43E0C5C}" type="slidenum">
              <a:rPr lang="fr-FR" smtClean="0"/>
              <a:t>73</a:t>
            </a:fld>
            <a:endParaRPr lang="fr-FR" dirty="0"/>
          </a:p>
        </p:txBody>
      </p:sp>
    </p:spTree>
    <p:extLst>
      <p:ext uri="{BB962C8B-B14F-4D97-AF65-F5344CB8AC3E}">
        <p14:creationId xmlns:p14="http://schemas.microsoft.com/office/powerpoint/2010/main" val="6600822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0E14217-05F9-41E9-B2A4-9D25F43E0C5C}" type="slidenum">
              <a:rPr lang="fr-FR" smtClean="0"/>
              <a:t>74</a:t>
            </a:fld>
            <a:endParaRPr lang="fr-FR" dirty="0"/>
          </a:p>
        </p:txBody>
      </p:sp>
    </p:spTree>
    <p:extLst>
      <p:ext uri="{BB962C8B-B14F-4D97-AF65-F5344CB8AC3E}">
        <p14:creationId xmlns:p14="http://schemas.microsoft.com/office/powerpoint/2010/main" val="33535621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0E14217-05F9-41E9-B2A4-9D25F43E0C5C}" type="slidenum">
              <a:rPr lang="fr-FR" smtClean="0"/>
              <a:t>75</a:t>
            </a:fld>
            <a:endParaRPr lang="fr-FR" dirty="0"/>
          </a:p>
        </p:txBody>
      </p:sp>
    </p:spTree>
    <p:extLst>
      <p:ext uri="{BB962C8B-B14F-4D97-AF65-F5344CB8AC3E}">
        <p14:creationId xmlns:p14="http://schemas.microsoft.com/office/powerpoint/2010/main" val="17914001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0E14217-05F9-41E9-B2A4-9D25F43E0C5C}" type="slidenum">
              <a:rPr lang="fr-FR" smtClean="0"/>
              <a:t>76</a:t>
            </a:fld>
            <a:endParaRPr lang="fr-FR" dirty="0"/>
          </a:p>
        </p:txBody>
      </p:sp>
    </p:spTree>
    <p:extLst>
      <p:ext uri="{BB962C8B-B14F-4D97-AF65-F5344CB8AC3E}">
        <p14:creationId xmlns:p14="http://schemas.microsoft.com/office/powerpoint/2010/main" val="16770252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0E14217-05F9-41E9-B2A4-9D25F43E0C5C}" type="slidenum">
              <a:rPr lang="fr-FR" smtClean="0"/>
              <a:t>77</a:t>
            </a:fld>
            <a:endParaRPr lang="fr-FR" dirty="0"/>
          </a:p>
        </p:txBody>
      </p:sp>
    </p:spTree>
    <p:extLst>
      <p:ext uri="{BB962C8B-B14F-4D97-AF65-F5344CB8AC3E}">
        <p14:creationId xmlns:p14="http://schemas.microsoft.com/office/powerpoint/2010/main" val="31076569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0E14217-05F9-41E9-B2A4-9D25F43E0C5C}" type="slidenum">
              <a:rPr lang="fr-FR" smtClean="0"/>
              <a:t>78</a:t>
            </a:fld>
            <a:endParaRPr lang="fr-FR" dirty="0"/>
          </a:p>
        </p:txBody>
      </p:sp>
    </p:spTree>
    <p:extLst>
      <p:ext uri="{BB962C8B-B14F-4D97-AF65-F5344CB8AC3E}">
        <p14:creationId xmlns:p14="http://schemas.microsoft.com/office/powerpoint/2010/main" val="26636233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0E14217-05F9-41E9-B2A4-9D25F43E0C5C}" type="slidenum">
              <a:rPr lang="fr-FR" smtClean="0"/>
              <a:t>79</a:t>
            </a:fld>
            <a:endParaRPr lang="fr-FR" dirty="0"/>
          </a:p>
        </p:txBody>
      </p:sp>
    </p:spTree>
    <p:extLst>
      <p:ext uri="{BB962C8B-B14F-4D97-AF65-F5344CB8AC3E}">
        <p14:creationId xmlns:p14="http://schemas.microsoft.com/office/powerpoint/2010/main" val="3090482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re de section" type="secHead">
  <p:cSld name="Titre de section">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831851" y="1709740"/>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45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4"/>
          <p:cNvSpPr txBox="1">
            <a:spLocks noGrp="1"/>
          </p:cNvSpPr>
          <p:nvPr>
            <p:ph type="body" idx="1"/>
          </p:nvPr>
        </p:nvSpPr>
        <p:spPr>
          <a:xfrm>
            <a:off x="831851" y="4589464"/>
            <a:ext cx="10515600" cy="1500187"/>
          </a:xfrm>
          <a:prstGeom prst="rect">
            <a:avLst/>
          </a:prstGeom>
          <a:noFill/>
          <a:ln>
            <a:noFill/>
          </a:ln>
        </p:spPr>
        <p:txBody>
          <a:bodyPr spcFirstLastPara="1" wrap="square" lIns="91425" tIns="45700" rIns="91425" bIns="45700" anchor="t" anchorCtr="0">
            <a:noAutofit/>
          </a:bodyPr>
          <a:lstStyle>
            <a:lvl1pPr marL="609585" lvl="0" indent="-304792" algn="l">
              <a:lnSpc>
                <a:spcPct val="90000"/>
              </a:lnSpc>
              <a:spcBef>
                <a:spcPts val="1000"/>
              </a:spcBef>
              <a:spcAft>
                <a:spcPts val="0"/>
              </a:spcAft>
              <a:buClr>
                <a:srgbClr val="888888"/>
              </a:buClr>
              <a:buSzPts val="1800"/>
              <a:buNone/>
              <a:defRPr sz="2400">
                <a:solidFill>
                  <a:srgbClr val="888888"/>
                </a:solidFill>
              </a:defRPr>
            </a:lvl1pPr>
            <a:lvl2pPr marL="1219170" lvl="1" indent="-304792" algn="l">
              <a:lnSpc>
                <a:spcPct val="90000"/>
              </a:lnSpc>
              <a:spcBef>
                <a:spcPts val="500"/>
              </a:spcBef>
              <a:spcAft>
                <a:spcPts val="0"/>
              </a:spcAft>
              <a:buClr>
                <a:srgbClr val="888888"/>
              </a:buClr>
              <a:buSzPts val="1500"/>
              <a:buNone/>
              <a:defRPr sz="2000">
                <a:solidFill>
                  <a:srgbClr val="888888"/>
                </a:solidFill>
              </a:defRPr>
            </a:lvl2pPr>
            <a:lvl3pPr marL="1828754" lvl="2" indent="-304792" algn="l">
              <a:lnSpc>
                <a:spcPct val="90000"/>
              </a:lnSpc>
              <a:spcBef>
                <a:spcPts val="500"/>
              </a:spcBef>
              <a:spcAft>
                <a:spcPts val="0"/>
              </a:spcAft>
              <a:buClr>
                <a:srgbClr val="888888"/>
              </a:buClr>
              <a:buSzPts val="1350"/>
              <a:buNone/>
              <a:defRPr sz="1800">
                <a:solidFill>
                  <a:srgbClr val="888888"/>
                </a:solidFill>
              </a:defRPr>
            </a:lvl3pPr>
            <a:lvl4pPr marL="2438339" lvl="3" indent="-304792" algn="l">
              <a:lnSpc>
                <a:spcPct val="90000"/>
              </a:lnSpc>
              <a:spcBef>
                <a:spcPts val="500"/>
              </a:spcBef>
              <a:spcAft>
                <a:spcPts val="0"/>
              </a:spcAft>
              <a:buClr>
                <a:srgbClr val="888888"/>
              </a:buClr>
              <a:buSzPts val="1200"/>
              <a:buNone/>
              <a:defRPr sz="1600">
                <a:solidFill>
                  <a:srgbClr val="888888"/>
                </a:solidFill>
              </a:defRPr>
            </a:lvl4pPr>
            <a:lvl5pPr marL="3047924" lvl="4" indent="-304792" algn="l">
              <a:lnSpc>
                <a:spcPct val="90000"/>
              </a:lnSpc>
              <a:spcBef>
                <a:spcPts val="500"/>
              </a:spcBef>
              <a:spcAft>
                <a:spcPts val="0"/>
              </a:spcAft>
              <a:buClr>
                <a:srgbClr val="888888"/>
              </a:buClr>
              <a:buSzPts val="1200"/>
              <a:buNone/>
              <a:defRPr sz="1600">
                <a:solidFill>
                  <a:srgbClr val="888888"/>
                </a:solidFill>
              </a:defRPr>
            </a:lvl5pPr>
            <a:lvl6pPr marL="3657509" lvl="5" indent="-304792" algn="l">
              <a:lnSpc>
                <a:spcPct val="90000"/>
              </a:lnSpc>
              <a:spcBef>
                <a:spcPts val="500"/>
              </a:spcBef>
              <a:spcAft>
                <a:spcPts val="0"/>
              </a:spcAft>
              <a:buClr>
                <a:srgbClr val="888888"/>
              </a:buClr>
              <a:buSzPts val="1200"/>
              <a:buNone/>
              <a:defRPr sz="1600">
                <a:solidFill>
                  <a:srgbClr val="888888"/>
                </a:solidFill>
              </a:defRPr>
            </a:lvl6pPr>
            <a:lvl7pPr marL="4267093" lvl="6" indent="-304792" algn="l">
              <a:lnSpc>
                <a:spcPct val="90000"/>
              </a:lnSpc>
              <a:spcBef>
                <a:spcPts val="500"/>
              </a:spcBef>
              <a:spcAft>
                <a:spcPts val="0"/>
              </a:spcAft>
              <a:buClr>
                <a:srgbClr val="888888"/>
              </a:buClr>
              <a:buSzPts val="1200"/>
              <a:buNone/>
              <a:defRPr sz="1600">
                <a:solidFill>
                  <a:srgbClr val="888888"/>
                </a:solidFill>
              </a:defRPr>
            </a:lvl7pPr>
            <a:lvl8pPr marL="4876678" lvl="7" indent="-304792" algn="l">
              <a:lnSpc>
                <a:spcPct val="90000"/>
              </a:lnSpc>
              <a:spcBef>
                <a:spcPts val="500"/>
              </a:spcBef>
              <a:spcAft>
                <a:spcPts val="0"/>
              </a:spcAft>
              <a:buClr>
                <a:srgbClr val="888888"/>
              </a:buClr>
              <a:buSzPts val="1200"/>
              <a:buNone/>
              <a:defRPr sz="1600">
                <a:solidFill>
                  <a:srgbClr val="888888"/>
                </a:solidFill>
              </a:defRPr>
            </a:lvl8pPr>
            <a:lvl9pPr marL="5486263" lvl="8" indent="-304792" algn="l">
              <a:lnSpc>
                <a:spcPct val="90000"/>
              </a:lnSpc>
              <a:spcBef>
                <a:spcPts val="500"/>
              </a:spcBef>
              <a:spcAft>
                <a:spcPts val="0"/>
              </a:spcAft>
              <a:buClr>
                <a:srgbClr val="888888"/>
              </a:buClr>
              <a:buSzPts val="1200"/>
              <a:buNone/>
              <a:defRPr sz="1600">
                <a:solidFill>
                  <a:srgbClr val="888888"/>
                </a:solidFill>
              </a:defRPr>
            </a:lvl9pPr>
          </a:lstStyle>
          <a:p>
            <a:endParaRPr/>
          </a:p>
        </p:txBody>
      </p:sp>
      <p:sp>
        <p:nvSpPr>
          <p:cNvPr id="26" name="Google Shape;26;p4"/>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27" name="Google Shape;27;p4"/>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28" name="Google Shape;28;p4"/>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FR" smtClean="0"/>
              <a:pPr/>
              <a:t>‹N°›</a:t>
            </a:fld>
            <a:endParaRPr lang="fr-FR" dirty="0"/>
          </a:p>
        </p:txBody>
      </p:sp>
    </p:spTree>
    <p:extLst>
      <p:ext uri="{BB962C8B-B14F-4D97-AF65-F5344CB8AC3E}">
        <p14:creationId xmlns:p14="http://schemas.microsoft.com/office/powerpoint/2010/main" val="2309445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240000" cy="240000"/>
          </a:xfrm>
          <a:ln>
            <a:solidFill>
              <a:schemeClr val="tx1">
                <a:alpha val="0"/>
              </a:schemeClr>
            </a:solidFill>
          </a:ln>
        </p:spPr>
        <p:txBody>
          <a:bodyPr/>
          <a:lstStyle>
            <a:lvl1pPr>
              <a:defRPr sz="133">
                <a:solidFill>
                  <a:schemeClr val="tx1">
                    <a:alpha val="0"/>
                  </a:schemeClr>
                </a:solidFill>
              </a:defRPr>
            </a:lvl1pPr>
          </a:lstStyle>
          <a:p>
            <a:r>
              <a:rPr lang="fr-FR" dirty="0"/>
              <a:t>XX/XX/XXXX</a:t>
            </a:r>
          </a:p>
        </p:txBody>
      </p:sp>
      <p:sp>
        <p:nvSpPr>
          <p:cNvPr id="5" name="Espace réservé du pied de page 4"/>
          <p:cNvSpPr>
            <a:spLocks noGrp="1"/>
          </p:cNvSpPr>
          <p:nvPr>
            <p:ph type="ftr" sz="quarter" idx="11"/>
          </p:nvPr>
        </p:nvSpPr>
        <p:spPr bwMode="gray">
          <a:xfrm>
            <a:off x="960000" y="5226529"/>
            <a:ext cx="4320000" cy="1200000"/>
          </a:xfrm>
        </p:spPr>
        <p:txBody>
          <a:bodyPr anchor="b" anchorCtr="0"/>
          <a:lstStyle>
            <a:lvl1pPr>
              <a:defRPr sz="1533"/>
            </a:lvl1pPr>
          </a:lstStyle>
          <a:p>
            <a:r>
              <a:rPr lang="fr-FR" dirty="0"/>
              <a:t>Intitulé de la direction </a:t>
            </a:r>
            <a:br>
              <a:rPr lang="fr-FR" dirty="0"/>
            </a:br>
            <a:r>
              <a:rPr lang="fr-FR" dirty="0"/>
              <a:t>ou de l’organisme rattaché</a:t>
            </a:r>
          </a:p>
        </p:txBody>
      </p:sp>
      <p:sp>
        <p:nvSpPr>
          <p:cNvPr id="6" name="Espace réservé du numéro de diapositive 5"/>
          <p:cNvSpPr>
            <a:spLocks noGrp="1"/>
          </p:cNvSpPr>
          <p:nvPr>
            <p:ph type="sldNum" sz="quarter" idx="12"/>
          </p:nvPr>
        </p:nvSpPr>
        <p:spPr bwMode="gray">
          <a:xfrm>
            <a:off x="0" y="6618000"/>
            <a:ext cx="240000" cy="240000"/>
          </a:xfrm>
          <a:ln>
            <a:solidFill>
              <a:schemeClr val="tx1">
                <a:alpha val="0"/>
              </a:schemeClr>
            </a:solidFill>
          </a:ln>
        </p:spPr>
        <p:txBody>
          <a:bodyPr/>
          <a:lstStyle>
            <a:lvl1pPr>
              <a:defRPr sz="133">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240000" cy="240000"/>
          </a:xfrm>
          <a:ln>
            <a:solidFill>
              <a:schemeClr val="tx1">
                <a:alpha val="0"/>
              </a:schemeClr>
            </a:solidFill>
          </a:ln>
        </p:spPr>
        <p:txBody>
          <a:bodyPr/>
          <a:lstStyle>
            <a:lvl1pPr>
              <a:defRPr sz="133">
                <a:solidFill>
                  <a:schemeClr val="tx1">
                    <a:alpha val="0"/>
                  </a:schemeClr>
                </a:solidFill>
              </a:defRPr>
            </a:lvl1pPr>
          </a:lstStyle>
          <a:p>
            <a:r>
              <a:rPr lang="fr-FR" dirty="0"/>
              <a:t>Titre</a:t>
            </a:r>
          </a:p>
        </p:txBody>
      </p:sp>
      <p:pic>
        <p:nvPicPr>
          <p:cNvPr id="13" name="Image 12">
            <a:extLst>
              <a:ext uri="{FF2B5EF4-FFF2-40B4-BE49-F238E27FC236}">
                <a16:creationId xmlns:a16="http://schemas.microsoft.com/office/drawing/2014/main" id="{CC9DF485-1DF0-5341-9B46-8B2B17FEB03D}"/>
              </a:ext>
            </a:extLst>
          </p:cNvPr>
          <p:cNvPicPr>
            <a:picLocks noChangeAspect="1"/>
          </p:cNvPicPr>
          <p:nvPr userDrawn="1"/>
        </p:nvPicPr>
        <p:blipFill>
          <a:blip r:embed="rId2"/>
          <a:stretch>
            <a:fillRect/>
          </a:stretch>
        </p:blipFill>
        <p:spPr>
          <a:xfrm>
            <a:off x="489557" y="134491"/>
            <a:ext cx="5222400" cy="5185880"/>
          </a:xfrm>
          <a:prstGeom prst="rect">
            <a:avLst/>
          </a:prstGeom>
        </p:spPr>
      </p:pic>
    </p:spTree>
    <p:extLst>
      <p:ext uri="{BB962C8B-B14F-4D97-AF65-F5344CB8AC3E}">
        <p14:creationId xmlns:p14="http://schemas.microsoft.com/office/powerpoint/2010/main" val="3051223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240000" cy="240000"/>
          </a:xfrm>
          <a:ln>
            <a:solidFill>
              <a:schemeClr val="tx1">
                <a:alpha val="0"/>
              </a:schemeClr>
            </a:solidFill>
          </a:ln>
        </p:spPr>
        <p:txBody>
          <a:bodyPr/>
          <a:lstStyle>
            <a:lvl1pPr>
              <a:defRPr sz="133">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dirty="0"/>
              <a:t>XX/XX/XXXX</a:t>
            </a:r>
          </a:p>
        </p:txBody>
      </p:sp>
      <p:sp>
        <p:nvSpPr>
          <p:cNvPr id="3" name="Espace réservé du pied de page 2"/>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80000" y="3128061"/>
            <a:ext cx="11232000" cy="2769600"/>
          </a:xfrm>
        </p:spPr>
        <p:txBody>
          <a:bodyPr/>
          <a:lstStyle>
            <a:lvl1pPr>
              <a:lnSpc>
                <a:spcPct val="90000"/>
              </a:lnSpc>
              <a:spcAft>
                <a:spcPts val="0"/>
              </a:spcAft>
              <a:defRPr sz="4333" b="1" cap="all" baseline="0"/>
            </a:lvl1pPr>
            <a:lvl2pPr marL="0" indent="0">
              <a:spcBef>
                <a:spcPts val="667"/>
              </a:spcBef>
              <a:spcAft>
                <a:spcPts val="0"/>
              </a:spcAft>
              <a:buNone/>
              <a:defRPr sz="2467"/>
            </a:lvl2pPr>
          </a:lstStyle>
          <a:p>
            <a:pPr lvl="0"/>
            <a:r>
              <a:rPr lang="fr-FR" dirty="0"/>
              <a:t>Titre</a:t>
            </a:r>
          </a:p>
          <a:p>
            <a:pPr lvl="1"/>
            <a:r>
              <a:rPr lang="fr-FR" dirty="0"/>
              <a:t>Sous-titre</a:t>
            </a:r>
          </a:p>
        </p:txBody>
      </p:sp>
      <p:cxnSp>
        <p:nvCxnSpPr>
          <p:cNvPr id="12" name="Connecteur droit 11"/>
          <p:cNvCxnSpPr/>
          <p:nvPr userDrawn="1"/>
        </p:nvCxnSpPr>
        <p:spPr bwMode="gray">
          <a:xfrm>
            <a:off x="480000" y="6379200"/>
            <a:ext cx="11232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23DB3E6D-2AD1-0E49-963F-E4B7028AA88D}"/>
              </a:ext>
            </a:extLst>
          </p:cNvPr>
          <p:cNvPicPr>
            <a:picLocks noChangeAspect="1"/>
          </p:cNvPicPr>
          <p:nvPr userDrawn="1"/>
        </p:nvPicPr>
        <p:blipFill>
          <a:blip r:embed="rId2"/>
          <a:stretch>
            <a:fillRect/>
          </a:stretch>
        </p:blipFill>
        <p:spPr>
          <a:xfrm>
            <a:off x="240001" y="164637"/>
            <a:ext cx="2643601" cy="2625115"/>
          </a:xfrm>
          <a:prstGeom prst="rect">
            <a:avLst/>
          </a:prstGeom>
        </p:spPr>
      </p:pic>
    </p:spTree>
    <p:extLst>
      <p:ext uri="{BB962C8B-B14F-4D97-AF65-F5344CB8AC3E}">
        <p14:creationId xmlns:p14="http://schemas.microsoft.com/office/powerpoint/2010/main" val="5568706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79999" y="1200000"/>
            <a:ext cx="11232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XX/XX/XXXX</a:t>
            </a:r>
          </a:p>
        </p:txBody>
      </p:sp>
      <p:sp>
        <p:nvSpPr>
          <p:cNvPr id="4" name="Espace réservé du pied de page 3"/>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479997" y="2522624"/>
            <a:ext cx="3360000" cy="3374400"/>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4416000" y="2524800"/>
            <a:ext cx="3360000" cy="3374400"/>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8351999" y="2524800"/>
            <a:ext cx="3360000" cy="3374400"/>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4821048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412776"/>
            <a:ext cx="12192000" cy="5446424"/>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479999" y="984000"/>
            <a:ext cx="11232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527987" indent="-527987">
              <a:buFont typeface="+mj-lt"/>
              <a:buAutoNum type="arabicPeriod"/>
              <a:defRPr sz="4333"/>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XX/XX/XXXX</a:t>
            </a:r>
          </a:p>
        </p:txBody>
      </p:sp>
      <p:sp>
        <p:nvSpPr>
          <p:cNvPr id="4" name="Espace réservé du pied de page 3"/>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420724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79999" y="1200000"/>
            <a:ext cx="11232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XX/XX/XXXX</a:t>
            </a:r>
          </a:p>
        </p:txBody>
      </p:sp>
      <p:sp>
        <p:nvSpPr>
          <p:cNvPr id="4" name="Espace réservé du pied de page 3"/>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4416000" y="240000"/>
            <a:ext cx="7296000" cy="480000"/>
          </a:xfrm>
        </p:spPr>
        <p:txBody>
          <a:bodyPr/>
          <a:lstStyle>
            <a:lvl1pPr marL="143996" indent="-143996" algn="r">
              <a:spcAft>
                <a:spcPts val="0"/>
              </a:spcAft>
              <a:buFont typeface="+mj-lt"/>
              <a:buAutoNum type="arabicPeriod"/>
              <a:defRPr sz="1000" b="1"/>
            </a:lvl1pPr>
            <a:lvl2pPr marL="143996" indent="-143996" algn="r">
              <a:spcBef>
                <a:spcPts val="0"/>
              </a:spcBef>
              <a:spcAft>
                <a:spcPts val="0"/>
              </a:spcAft>
              <a:buFont typeface="+mj-lt"/>
              <a:buAutoNum type="alphaLcPeriod"/>
              <a:defRPr sz="100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79999" y="2448000"/>
            <a:ext cx="336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4416000" y="2448000"/>
            <a:ext cx="336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8352000" y="2448000"/>
            <a:ext cx="336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27454616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pic>
        <p:nvPicPr>
          <p:cNvPr id="6" name="Picture 2" descr="C:\Users\jsavidan\Searches\Pictures\2020_logo_MENJS_jpg.jpg">
            <a:extLst>
              <a:ext uri="{FF2B5EF4-FFF2-40B4-BE49-F238E27FC236}">
                <a16:creationId xmlns:a16="http://schemas.microsoft.com/office/drawing/2014/main" id="{77C252DA-4394-4AD5-B457-A1EE382CD00F}"/>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504" y="51469"/>
            <a:ext cx="1472531" cy="1472531"/>
          </a:xfrm>
          <a:prstGeom prst="rect">
            <a:avLst/>
          </a:prstGeom>
          <a:noFill/>
          <a:extLst>
            <a:ext uri="{909E8E84-426E-40DD-AFC4-6F175D3DCCD1}">
              <a14:hiddenFill xmlns:a14="http://schemas.microsoft.com/office/drawing/2010/main">
                <a:solidFill>
                  <a:srgbClr val="FFFFFF"/>
                </a:solidFill>
              </a14:hiddenFill>
            </a:ext>
          </a:extLst>
        </p:spPr>
      </p:pic>
      <p:cxnSp>
        <p:nvCxnSpPr>
          <p:cNvPr id="9" name="Connecteur droit 8">
            <a:extLst>
              <a:ext uri="{FF2B5EF4-FFF2-40B4-BE49-F238E27FC236}">
                <a16:creationId xmlns:a16="http://schemas.microsoft.com/office/drawing/2014/main" id="{06B99AC3-EFB9-4E47-B178-82616743F230}"/>
              </a:ext>
            </a:extLst>
          </p:cNvPr>
          <p:cNvCxnSpPr>
            <a:cxnSpLocks/>
          </p:cNvCxnSpPr>
          <p:nvPr userDrawn="1"/>
        </p:nvCxnSpPr>
        <p:spPr bwMode="gray">
          <a:xfrm>
            <a:off x="190501" y="6451843"/>
            <a:ext cx="116967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Espace réservé du pied de page 2">
            <a:extLst>
              <a:ext uri="{FF2B5EF4-FFF2-40B4-BE49-F238E27FC236}">
                <a16:creationId xmlns:a16="http://schemas.microsoft.com/office/drawing/2014/main" id="{12FCB451-1D63-4A41-B1E0-364475F7CE3D}"/>
              </a:ext>
            </a:extLst>
          </p:cNvPr>
          <p:cNvSpPr txBox="1">
            <a:spLocks/>
          </p:cNvSpPr>
          <p:nvPr userDrawn="1"/>
        </p:nvSpPr>
        <p:spPr>
          <a:xfrm>
            <a:off x="305490" y="6498000"/>
            <a:ext cx="11581711" cy="360000"/>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800" b="1" dirty="0">
                <a:latin typeface="Arial" panose="020B0604020202020204" pitchFamily="34" charset="0"/>
                <a:cs typeface="Arial" panose="020B0604020202020204" pitchFamily="34" charset="0"/>
              </a:rPr>
              <a:t>Direction générale de l’enseignement scolaire – Bureau de la formation des personnels enseignants et d’éducation					date : 4 février 2022 </a:t>
            </a:r>
          </a:p>
        </p:txBody>
      </p:sp>
    </p:spTree>
    <p:extLst>
      <p:ext uri="{BB962C8B-B14F-4D97-AF65-F5344CB8AC3E}">
        <p14:creationId xmlns:p14="http://schemas.microsoft.com/office/powerpoint/2010/main" val="7439258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FE10233-6286-479F-AB44-F947176A553A}" type="datetimeFigureOut">
              <a:rPr lang="fr-FR" smtClean="0"/>
              <a:t>01/02/2022</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49359864-67FF-42B3-9488-28D41EA6184B}" type="slidenum">
              <a:rPr lang="fr-FR" smtClean="0"/>
              <a:t>‹N°›</a:t>
            </a:fld>
            <a:endParaRPr lang="fr-FR" dirty="0"/>
          </a:p>
        </p:txBody>
      </p:sp>
    </p:spTree>
    <p:extLst>
      <p:ext uri="{BB962C8B-B14F-4D97-AF65-F5344CB8AC3E}">
        <p14:creationId xmlns:p14="http://schemas.microsoft.com/office/powerpoint/2010/main" val="20188389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FE10233-6286-479F-AB44-F947176A553A}" type="datetimeFigureOut">
              <a:rPr lang="fr-FR" smtClean="0"/>
              <a:t>01/02/2022</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49359864-67FF-42B3-9488-28D41EA6184B}" type="slidenum">
              <a:rPr lang="fr-FR" smtClean="0"/>
              <a:t>‹N°›</a:t>
            </a:fld>
            <a:endParaRPr lang="fr-FR" dirty="0"/>
          </a:p>
        </p:txBody>
      </p:sp>
    </p:spTree>
    <p:extLst>
      <p:ext uri="{BB962C8B-B14F-4D97-AF65-F5344CB8AC3E}">
        <p14:creationId xmlns:p14="http://schemas.microsoft.com/office/powerpoint/2010/main" val="33063340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1" y="1709740"/>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FE10233-6286-479F-AB44-F947176A553A}" type="datetimeFigureOut">
              <a:rPr lang="fr-FR" smtClean="0"/>
              <a:t>01/02/2022</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49359864-67FF-42B3-9488-28D41EA6184B}" type="slidenum">
              <a:rPr lang="fr-FR" smtClean="0"/>
              <a:t>‹N°›</a:t>
            </a:fld>
            <a:endParaRPr lang="fr-FR" dirty="0"/>
          </a:p>
        </p:txBody>
      </p:sp>
    </p:spTree>
    <p:extLst>
      <p:ext uri="{BB962C8B-B14F-4D97-AF65-F5344CB8AC3E}">
        <p14:creationId xmlns:p14="http://schemas.microsoft.com/office/powerpoint/2010/main" val="17420376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9"/>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9"/>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FE10233-6286-479F-AB44-F947176A553A}" type="datetimeFigureOut">
              <a:rPr lang="fr-FR" smtClean="0"/>
              <a:t>01/02/2022</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49359864-67FF-42B3-9488-28D41EA6184B}" type="slidenum">
              <a:rPr lang="fr-FR" smtClean="0"/>
              <a:t>‹N°›</a:t>
            </a:fld>
            <a:endParaRPr lang="fr-FR" dirty="0"/>
          </a:p>
        </p:txBody>
      </p:sp>
    </p:spTree>
    <p:extLst>
      <p:ext uri="{BB962C8B-B14F-4D97-AF65-F5344CB8AC3E}">
        <p14:creationId xmlns:p14="http://schemas.microsoft.com/office/powerpoint/2010/main" val="997137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mparaison" type="twoTxTwoObj">
  <p:cSld name="Comparaison">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6"/>
          <p:cNvSpPr txBox="1">
            <a:spLocks noGrp="1"/>
          </p:cNvSpPr>
          <p:nvPr>
            <p:ph type="body" idx="1"/>
          </p:nvPr>
        </p:nvSpPr>
        <p:spPr>
          <a:xfrm>
            <a:off x="839789" y="1681163"/>
            <a:ext cx="5157787" cy="823912"/>
          </a:xfrm>
          <a:prstGeom prst="rect">
            <a:avLst/>
          </a:prstGeom>
          <a:noFill/>
          <a:ln>
            <a:noFill/>
          </a:ln>
        </p:spPr>
        <p:txBody>
          <a:bodyPr spcFirstLastPara="1" wrap="square" lIns="91425" tIns="45700" rIns="91425" bIns="45700" anchor="b" anchorCtr="0">
            <a:noAutofit/>
          </a:bodyPr>
          <a:lstStyle>
            <a:lvl1pPr marL="609585" lvl="0" indent="-304792" algn="l">
              <a:lnSpc>
                <a:spcPct val="90000"/>
              </a:lnSpc>
              <a:spcBef>
                <a:spcPts val="1000"/>
              </a:spcBef>
              <a:spcAft>
                <a:spcPts val="0"/>
              </a:spcAft>
              <a:buClr>
                <a:schemeClr val="dk1"/>
              </a:buClr>
              <a:buSzPts val="1800"/>
              <a:buNone/>
              <a:defRPr sz="2400" b="1"/>
            </a:lvl1pPr>
            <a:lvl2pPr marL="1219170" lvl="1" indent="-304792" algn="l">
              <a:lnSpc>
                <a:spcPct val="90000"/>
              </a:lnSpc>
              <a:spcBef>
                <a:spcPts val="500"/>
              </a:spcBef>
              <a:spcAft>
                <a:spcPts val="0"/>
              </a:spcAft>
              <a:buClr>
                <a:schemeClr val="dk1"/>
              </a:buClr>
              <a:buSzPts val="1500"/>
              <a:buNone/>
              <a:defRPr sz="2000" b="1"/>
            </a:lvl2pPr>
            <a:lvl3pPr marL="1828754" lvl="2" indent="-304792" algn="l">
              <a:lnSpc>
                <a:spcPct val="90000"/>
              </a:lnSpc>
              <a:spcBef>
                <a:spcPts val="500"/>
              </a:spcBef>
              <a:spcAft>
                <a:spcPts val="0"/>
              </a:spcAft>
              <a:buClr>
                <a:schemeClr val="dk1"/>
              </a:buClr>
              <a:buSzPts val="1350"/>
              <a:buNone/>
              <a:defRPr sz="1800" b="1"/>
            </a:lvl3pPr>
            <a:lvl4pPr marL="2438339" lvl="3" indent="-304792" algn="l">
              <a:lnSpc>
                <a:spcPct val="90000"/>
              </a:lnSpc>
              <a:spcBef>
                <a:spcPts val="500"/>
              </a:spcBef>
              <a:spcAft>
                <a:spcPts val="0"/>
              </a:spcAft>
              <a:buClr>
                <a:schemeClr val="dk1"/>
              </a:buClr>
              <a:buSzPts val="1200"/>
              <a:buNone/>
              <a:defRPr sz="1600" b="1"/>
            </a:lvl4pPr>
            <a:lvl5pPr marL="3047924" lvl="4" indent="-304792" algn="l">
              <a:lnSpc>
                <a:spcPct val="90000"/>
              </a:lnSpc>
              <a:spcBef>
                <a:spcPts val="500"/>
              </a:spcBef>
              <a:spcAft>
                <a:spcPts val="0"/>
              </a:spcAft>
              <a:buClr>
                <a:schemeClr val="dk1"/>
              </a:buClr>
              <a:buSzPts val="1200"/>
              <a:buNone/>
              <a:defRPr sz="1600" b="1"/>
            </a:lvl5pPr>
            <a:lvl6pPr marL="3657509" lvl="5" indent="-304792" algn="l">
              <a:lnSpc>
                <a:spcPct val="90000"/>
              </a:lnSpc>
              <a:spcBef>
                <a:spcPts val="500"/>
              </a:spcBef>
              <a:spcAft>
                <a:spcPts val="0"/>
              </a:spcAft>
              <a:buClr>
                <a:schemeClr val="dk1"/>
              </a:buClr>
              <a:buSzPts val="1200"/>
              <a:buNone/>
              <a:defRPr sz="1600" b="1"/>
            </a:lvl6pPr>
            <a:lvl7pPr marL="4267093" lvl="6" indent="-304792" algn="l">
              <a:lnSpc>
                <a:spcPct val="90000"/>
              </a:lnSpc>
              <a:spcBef>
                <a:spcPts val="500"/>
              </a:spcBef>
              <a:spcAft>
                <a:spcPts val="0"/>
              </a:spcAft>
              <a:buClr>
                <a:schemeClr val="dk1"/>
              </a:buClr>
              <a:buSzPts val="1200"/>
              <a:buNone/>
              <a:defRPr sz="1600" b="1"/>
            </a:lvl7pPr>
            <a:lvl8pPr marL="4876678" lvl="7" indent="-304792" algn="l">
              <a:lnSpc>
                <a:spcPct val="90000"/>
              </a:lnSpc>
              <a:spcBef>
                <a:spcPts val="500"/>
              </a:spcBef>
              <a:spcAft>
                <a:spcPts val="0"/>
              </a:spcAft>
              <a:buClr>
                <a:schemeClr val="dk1"/>
              </a:buClr>
              <a:buSzPts val="1200"/>
              <a:buNone/>
              <a:defRPr sz="1600" b="1"/>
            </a:lvl8pPr>
            <a:lvl9pPr marL="5486263" lvl="8" indent="-304792" algn="l">
              <a:lnSpc>
                <a:spcPct val="90000"/>
              </a:lnSpc>
              <a:spcBef>
                <a:spcPts val="500"/>
              </a:spcBef>
              <a:spcAft>
                <a:spcPts val="0"/>
              </a:spcAft>
              <a:buClr>
                <a:schemeClr val="dk1"/>
              </a:buClr>
              <a:buSzPts val="1200"/>
              <a:buNone/>
              <a:defRPr sz="1600" b="1"/>
            </a:lvl9pPr>
          </a:lstStyle>
          <a:p>
            <a:endParaRPr/>
          </a:p>
        </p:txBody>
      </p:sp>
      <p:sp>
        <p:nvSpPr>
          <p:cNvPr id="39" name="Google Shape;39;p6"/>
          <p:cNvSpPr txBox="1">
            <a:spLocks noGrp="1"/>
          </p:cNvSpPr>
          <p:nvPr>
            <p:ph type="body" idx="2"/>
          </p:nvPr>
        </p:nvSpPr>
        <p:spPr>
          <a:xfrm>
            <a:off x="839789" y="2505075"/>
            <a:ext cx="5157787" cy="3684588"/>
          </a:xfrm>
          <a:prstGeom prst="rect">
            <a:avLst/>
          </a:prstGeom>
          <a:noFill/>
          <a:ln>
            <a:noFill/>
          </a:ln>
        </p:spPr>
        <p:txBody>
          <a:bodyPr spcFirstLastPara="1" wrap="square" lIns="91425" tIns="45700" rIns="91425" bIns="45700" anchor="t" anchorCtr="0">
            <a:noAutofit/>
          </a:bodyPr>
          <a:lstStyle>
            <a:lvl1pPr marL="609585" lvl="0" indent="-457189" algn="l">
              <a:lnSpc>
                <a:spcPct val="90000"/>
              </a:lnSpc>
              <a:spcBef>
                <a:spcPts val="1000"/>
              </a:spcBef>
              <a:spcAft>
                <a:spcPts val="0"/>
              </a:spcAft>
              <a:buClr>
                <a:schemeClr val="dk1"/>
              </a:buClr>
              <a:buSzPts val="1800"/>
              <a:buChar char="•"/>
              <a:defRPr/>
            </a:lvl1pPr>
            <a:lvl2pPr marL="1219170" lvl="1" indent="-457189" algn="l">
              <a:lnSpc>
                <a:spcPct val="90000"/>
              </a:lnSpc>
              <a:spcBef>
                <a:spcPts val="500"/>
              </a:spcBef>
              <a:spcAft>
                <a:spcPts val="0"/>
              </a:spcAft>
              <a:buClr>
                <a:schemeClr val="dk1"/>
              </a:buClr>
              <a:buSzPts val="1800"/>
              <a:buChar char="•"/>
              <a:defRPr/>
            </a:lvl2pPr>
            <a:lvl3pPr marL="1828754" lvl="2" indent="-457189" algn="l">
              <a:lnSpc>
                <a:spcPct val="90000"/>
              </a:lnSpc>
              <a:spcBef>
                <a:spcPts val="500"/>
              </a:spcBef>
              <a:spcAft>
                <a:spcPts val="0"/>
              </a:spcAft>
              <a:buClr>
                <a:schemeClr val="dk1"/>
              </a:buClr>
              <a:buSzPts val="1800"/>
              <a:buChar char="•"/>
              <a:defRPr/>
            </a:lvl3pPr>
            <a:lvl4pPr marL="2438339" lvl="3" indent="-457189" algn="l">
              <a:lnSpc>
                <a:spcPct val="90000"/>
              </a:lnSpc>
              <a:spcBef>
                <a:spcPts val="500"/>
              </a:spcBef>
              <a:spcAft>
                <a:spcPts val="0"/>
              </a:spcAft>
              <a:buClr>
                <a:schemeClr val="dk1"/>
              </a:buClr>
              <a:buSzPts val="1800"/>
              <a:buChar char="•"/>
              <a:defRPr/>
            </a:lvl4pPr>
            <a:lvl5pPr marL="3047924" lvl="4" indent="-457189" algn="l">
              <a:lnSpc>
                <a:spcPct val="90000"/>
              </a:lnSpc>
              <a:spcBef>
                <a:spcPts val="500"/>
              </a:spcBef>
              <a:spcAft>
                <a:spcPts val="0"/>
              </a:spcAft>
              <a:buClr>
                <a:schemeClr val="dk1"/>
              </a:buClr>
              <a:buSzPts val="1800"/>
              <a:buChar char="•"/>
              <a:defRPr/>
            </a:lvl5pPr>
            <a:lvl6pPr marL="3657509" lvl="5" indent="-457189" algn="l">
              <a:lnSpc>
                <a:spcPct val="90000"/>
              </a:lnSpc>
              <a:spcBef>
                <a:spcPts val="500"/>
              </a:spcBef>
              <a:spcAft>
                <a:spcPts val="0"/>
              </a:spcAft>
              <a:buClr>
                <a:schemeClr val="dk1"/>
              </a:buClr>
              <a:buSzPts val="1800"/>
              <a:buChar char="•"/>
              <a:defRPr/>
            </a:lvl6pPr>
            <a:lvl7pPr marL="4267093" lvl="6" indent="-457189" algn="l">
              <a:lnSpc>
                <a:spcPct val="90000"/>
              </a:lnSpc>
              <a:spcBef>
                <a:spcPts val="500"/>
              </a:spcBef>
              <a:spcAft>
                <a:spcPts val="0"/>
              </a:spcAft>
              <a:buClr>
                <a:schemeClr val="dk1"/>
              </a:buClr>
              <a:buSzPts val="1800"/>
              <a:buChar char="•"/>
              <a:defRPr/>
            </a:lvl7pPr>
            <a:lvl8pPr marL="4876678" lvl="7" indent="-457189" algn="l">
              <a:lnSpc>
                <a:spcPct val="90000"/>
              </a:lnSpc>
              <a:spcBef>
                <a:spcPts val="500"/>
              </a:spcBef>
              <a:spcAft>
                <a:spcPts val="0"/>
              </a:spcAft>
              <a:buClr>
                <a:schemeClr val="dk1"/>
              </a:buClr>
              <a:buSzPts val="1800"/>
              <a:buChar char="•"/>
              <a:defRPr/>
            </a:lvl8pPr>
            <a:lvl9pPr marL="5486263" lvl="8" indent="-457189" algn="l">
              <a:lnSpc>
                <a:spcPct val="90000"/>
              </a:lnSpc>
              <a:spcBef>
                <a:spcPts val="500"/>
              </a:spcBef>
              <a:spcAft>
                <a:spcPts val="0"/>
              </a:spcAft>
              <a:buClr>
                <a:schemeClr val="dk1"/>
              </a:buClr>
              <a:buSzPts val="1800"/>
              <a:buChar char="•"/>
              <a:defRPr/>
            </a:lvl9pPr>
          </a:lstStyle>
          <a:p>
            <a:endParaRPr/>
          </a:p>
        </p:txBody>
      </p:sp>
      <p:sp>
        <p:nvSpPr>
          <p:cNvPr id="40" name="Google Shape;40;p6"/>
          <p:cNvSpPr txBox="1">
            <a:spLocks noGrp="1"/>
          </p:cNvSpPr>
          <p:nvPr>
            <p:ph type="body" idx="3"/>
          </p:nvPr>
        </p:nvSpPr>
        <p:spPr>
          <a:xfrm>
            <a:off x="6172201" y="1681163"/>
            <a:ext cx="5183188" cy="823912"/>
          </a:xfrm>
          <a:prstGeom prst="rect">
            <a:avLst/>
          </a:prstGeom>
          <a:noFill/>
          <a:ln>
            <a:noFill/>
          </a:ln>
        </p:spPr>
        <p:txBody>
          <a:bodyPr spcFirstLastPara="1" wrap="square" lIns="91425" tIns="45700" rIns="91425" bIns="45700" anchor="b" anchorCtr="0">
            <a:noAutofit/>
          </a:bodyPr>
          <a:lstStyle>
            <a:lvl1pPr marL="609585" lvl="0" indent="-304792" algn="l">
              <a:lnSpc>
                <a:spcPct val="90000"/>
              </a:lnSpc>
              <a:spcBef>
                <a:spcPts val="1000"/>
              </a:spcBef>
              <a:spcAft>
                <a:spcPts val="0"/>
              </a:spcAft>
              <a:buClr>
                <a:schemeClr val="dk1"/>
              </a:buClr>
              <a:buSzPts val="1800"/>
              <a:buNone/>
              <a:defRPr sz="2400" b="1"/>
            </a:lvl1pPr>
            <a:lvl2pPr marL="1219170" lvl="1" indent="-304792" algn="l">
              <a:lnSpc>
                <a:spcPct val="90000"/>
              </a:lnSpc>
              <a:spcBef>
                <a:spcPts val="500"/>
              </a:spcBef>
              <a:spcAft>
                <a:spcPts val="0"/>
              </a:spcAft>
              <a:buClr>
                <a:schemeClr val="dk1"/>
              </a:buClr>
              <a:buSzPts val="1500"/>
              <a:buNone/>
              <a:defRPr sz="2000" b="1"/>
            </a:lvl2pPr>
            <a:lvl3pPr marL="1828754" lvl="2" indent="-304792" algn="l">
              <a:lnSpc>
                <a:spcPct val="90000"/>
              </a:lnSpc>
              <a:spcBef>
                <a:spcPts val="500"/>
              </a:spcBef>
              <a:spcAft>
                <a:spcPts val="0"/>
              </a:spcAft>
              <a:buClr>
                <a:schemeClr val="dk1"/>
              </a:buClr>
              <a:buSzPts val="1350"/>
              <a:buNone/>
              <a:defRPr sz="1800" b="1"/>
            </a:lvl3pPr>
            <a:lvl4pPr marL="2438339" lvl="3" indent="-304792" algn="l">
              <a:lnSpc>
                <a:spcPct val="90000"/>
              </a:lnSpc>
              <a:spcBef>
                <a:spcPts val="500"/>
              </a:spcBef>
              <a:spcAft>
                <a:spcPts val="0"/>
              </a:spcAft>
              <a:buClr>
                <a:schemeClr val="dk1"/>
              </a:buClr>
              <a:buSzPts val="1200"/>
              <a:buNone/>
              <a:defRPr sz="1600" b="1"/>
            </a:lvl4pPr>
            <a:lvl5pPr marL="3047924" lvl="4" indent="-304792" algn="l">
              <a:lnSpc>
                <a:spcPct val="90000"/>
              </a:lnSpc>
              <a:spcBef>
                <a:spcPts val="500"/>
              </a:spcBef>
              <a:spcAft>
                <a:spcPts val="0"/>
              </a:spcAft>
              <a:buClr>
                <a:schemeClr val="dk1"/>
              </a:buClr>
              <a:buSzPts val="1200"/>
              <a:buNone/>
              <a:defRPr sz="1600" b="1"/>
            </a:lvl5pPr>
            <a:lvl6pPr marL="3657509" lvl="5" indent="-304792" algn="l">
              <a:lnSpc>
                <a:spcPct val="90000"/>
              </a:lnSpc>
              <a:spcBef>
                <a:spcPts val="500"/>
              </a:spcBef>
              <a:spcAft>
                <a:spcPts val="0"/>
              </a:spcAft>
              <a:buClr>
                <a:schemeClr val="dk1"/>
              </a:buClr>
              <a:buSzPts val="1200"/>
              <a:buNone/>
              <a:defRPr sz="1600" b="1"/>
            </a:lvl6pPr>
            <a:lvl7pPr marL="4267093" lvl="6" indent="-304792" algn="l">
              <a:lnSpc>
                <a:spcPct val="90000"/>
              </a:lnSpc>
              <a:spcBef>
                <a:spcPts val="500"/>
              </a:spcBef>
              <a:spcAft>
                <a:spcPts val="0"/>
              </a:spcAft>
              <a:buClr>
                <a:schemeClr val="dk1"/>
              </a:buClr>
              <a:buSzPts val="1200"/>
              <a:buNone/>
              <a:defRPr sz="1600" b="1"/>
            </a:lvl7pPr>
            <a:lvl8pPr marL="4876678" lvl="7" indent="-304792" algn="l">
              <a:lnSpc>
                <a:spcPct val="90000"/>
              </a:lnSpc>
              <a:spcBef>
                <a:spcPts val="500"/>
              </a:spcBef>
              <a:spcAft>
                <a:spcPts val="0"/>
              </a:spcAft>
              <a:buClr>
                <a:schemeClr val="dk1"/>
              </a:buClr>
              <a:buSzPts val="1200"/>
              <a:buNone/>
              <a:defRPr sz="1600" b="1"/>
            </a:lvl8pPr>
            <a:lvl9pPr marL="5486263" lvl="8" indent="-304792" algn="l">
              <a:lnSpc>
                <a:spcPct val="90000"/>
              </a:lnSpc>
              <a:spcBef>
                <a:spcPts val="500"/>
              </a:spcBef>
              <a:spcAft>
                <a:spcPts val="0"/>
              </a:spcAft>
              <a:buClr>
                <a:schemeClr val="dk1"/>
              </a:buClr>
              <a:buSzPts val="1200"/>
              <a:buNone/>
              <a:defRPr sz="1600" b="1"/>
            </a:lvl9pPr>
          </a:lstStyle>
          <a:p>
            <a:endParaRPr/>
          </a:p>
        </p:txBody>
      </p:sp>
      <p:sp>
        <p:nvSpPr>
          <p:cNvPr id="41" name="Google Shape;41;p6"/>
          <p:cNvSpPr txBox="1">
            <a:spLocks noGrp="1"/>
          </p:cNvSpPr>
          <p:nvPr>
            <p:ph type="body" idx="4"/>
          </p:nvPr>
        </p:nvSpPr>
        <p:spPr>
          <a:xfrm>
            <a:off x="6172201" y="2505075"/>
            <a:ext cx="5183188" cy="3684588"/>
          </a:xfrm>
          <a:prstGeom prst="rect">
            <a:avLst/>
          </a:prstGeom>
          <a:noFill/>
          <a:ln>
            <a:noFill/>
          </a:ln>
        </p:spPr>
        <p:txBody>
          <a:bodyPr spcFirstLastPara="1" wrap="square" lIns="91425" tIns="45700" rIns="91425" bIns="45700" anchor="t" anchorCtr="0">
            <a:noAutofit/>
          </a:bodyPr>
          <a:lstStyle>
            <a:lvl1pPr marL="609585" lvl="0" indent="-457189" algn="l">
              <a:lnSpc>
                <a:spcPct val="90000"/>
              </a:lnSpc>
              <a:spcBef>
                <a:spcPts val="1000"/>
              </a:spcBef>
              <a:spcAft>
                <a:spcPts val="0"/>
              </a:spcAft>
              <a:buClr>
                <a:schemeClr val="dk1"/>
              </a:buClr>
              <a:buSzPts val="1800"/>
              <a:buChar char="•"/>
              <a:defRPr/>
            </a:lvl1pPr>
            <a:lvl2pPr marL="1219170" lvl="1" indent="-457189" algn="l">
              <a:lnSpc>
                <a:spcPct val="90000"/>
              </a:lnSpc>
              <a:spcBef>
                <a:spcPts val="500"/>
              </a:spcBef>
              <a:spcAft>
                <a:spcPts val="0"/>
              </a:spcAft>
              <a:buClr>
                <a:schemeClr val="dk1"/>
              </a:buClr>
              <a:buSzPts val="1800"/>
              <a:buChar char="•"/>
              <a:defRPr/>
            </a:lvl2pPr>
            <a:lvl3pPr marL="1828754" lvl="2" indent="-457189" algn="l">
              <a:lnSpc>
                <a:spcPct val="90000"/>
              </a:lnSpc>
              <a:spcBef>
                <a:spcPts val="500"/>
              </a:spcBef>
              <a:spcAft>
                <a:spcPts val="0"/>
              </a:spcAft>
              <a:buClr>
                <a:schemeClr val="dk1"/>
              </a:buClr>
              <a:buSzPts val="1800"/>
              <a:buChar char="•"/>
              <a:defRPr/>
            </a:lvl3pPr>
            <a:lvl4pPr marL="2438339" lvl="3" indent="-457189" algn="l">
              <a:lnSpc>
                <a:spcPct val="90000"/>
              </a:lnSpc>
              <a:spcBef>
                <a:spcPts val="500"/>
              </a:spcBef>
              <a:spcAft>
                <a:spcPts val="0"/>
              </a:spcAft>
              <a:buClr>
                <a:schemeClr val="dk1"/>
              </a:buClr>
              <a:buSzPts val="1800"/>
              <a:buChar char="•"/>
              <a:defRPr/>
            </a:lvl4pPr>
            <a:lvl5pPr marL="3047924" lvl="4" indent="-457189" algn="l">
              <a:lnSpc>
                <a:spcPct val="90000"/>
              </a:lnSpc>
              <a:spcBef>
                <a:spcPts val="500"/>
              </a:spcBef>
              <a:spcAft>
                <a:spcPts val="0"/>
              </a:spcAft>
              <a:buClr>
                <a:schemeClr val="dk1"/>
              </a:buClr>
              <a:buSzPts val="1800"/>
              <a:buChar char="•"/>
              <a:defRPr/>
            </a:lvl5pPr>
            <a:lvl6pPr marL="3657509" lvl="5" indent="-457189" algn="l">
              <a:lnSpc>
                <a:spcPct val="90000"/>
              </a:lnSpc>
              <a:spcBef>
                <a:spcPts val="500"/>
              </a:spcBef>
              <a:spcAft>
                <a:spcPts val="0"/>
              </a:spcAft>
              <a:buClr>
                <a:schemeClr val="dk1"/>
              </a:buClr>
              <a:buSzPts val="1800"/>
              <a:buChar char="•"/>
              <a:defRPr/>
            </a:lvl6pPr>
            <a:lvl7pPr marL="4267093" lvl="6" indent="-457189" algn="l">
              <a:lnSpc>
                <a:spcPct val="90000"/>
              </a:lnSpc>
              <a:spcBef>
                <a:spcPts val="500"/>
              </a:spcBef>
              <a:spcAft>
                <a:spcPts val="0"/>
              </a:spcAft>
              <a:buClr>
                <a:schemeClr val="dk1"/>
              </a:buClr>
              <a:buSzPts val="1800"/>
              <a:buChar char="•"/>
              <a:defRPr/>
            </a:lvl7pPr>
            <a:lvl8pPr marL="4876678" lvl="7" indent="-457189" algn="l">
              <a:lnSpc>
                <a:spcPct val="90000"/>
              </a:lnSpc>
              <a:spcBef>
                <a:spcPts val="500"/>
              </a:spcBef>
              <a:spcAft>
                <a:spcPts val="0"/>
              </a:spcAft>
              <a:buClr>
                <a:schemeClr val="dk1"/>
              </a:buClr>
              <a:buSzPts val="1800"/>
              <a:buChar char="•"/>
              <a:defRPr/>
            </a:lvl8pPr>
            <a:lvl9pPr marL="5486263" lvl="8" indent="-457189" algn="l">
              <a:lnSpc>
                <a:spcPct val="90000"/>
              </a:lnSpc>
              <a:spcBef>
                <a:spcPts val="500"/>
              </a:spcBef>
              <a:spcAft>
                <a:spcPts val="0"/>
              </a:spcAft>
              <a:buClr>
                <a:schemeClr val="dk1"/>
              </a:buClr>
              <a:buSzPts val="1800"/>
              <a:buChar char="•"/>
              <a:defRPr/>
            </a:lvl9pPr>
          </a:lstStyle>
          <a:p>
            <a:endParaRPr/>
          </a:p>
        </p:txBody>
      </p:sp>
      <p:sp>
        <p:nvSpPr>
          <p:cNvPr id="42" name="Google Shape;42;p6"/>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43" name="Google Shape;43;p6"/>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44" name="Google Shape;44;p6"/>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FR" smtClean="0"/>
              <a:pPr/>
              <a:t>‹N°›</a:t>
            </a:fld>
            <a:endParaRPr lang="fr-FR" dirty="0"/>
          </a:p>
        </p:txBody>
      </p:sp>
    </p:spTree>
    <p:extLst>
      <p:ext uri="{BB962C8B-B14F-4D97-AF65-F5344CB8AC3E}">
        <p14:creationId xmlns:p14="http://schemas.microsoft.com/office/powerpoint/2010/main" val="31816153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839789"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72201"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FE10233-6286-479F-AB44-F947176A553A}" type="datetimeFigureOut">
              <a:rPr lang="fr-FR" smtClean="0"/>
              <a:t>01/02/2022</a:t>
            </a:fld>
            <a:endParaRPr lang="fr-FR"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49359864-67FF-42B3-9488-28D41EA6184B}" type="slidenum">
              <a:rPr lang="fr-FR" smtClean="0"/>
              <a:t>‹N°›</a:t>
            </a:fld>
            <a:endParaRPr lang="fr-FR" dirty="0"/>
          </a:p>
        </p:txBody>
      </p:sp>
    </p:spTree>
    <p:extLst>
      <p:ext uri="{BB962C8B-B14F-4D97-AF65-F5344CB8AC3E}">
        <p14:creationId xmlns:p14="http://schemas.microsoft.com/office/powerpoint/2010/main" val="31328579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FE10233-6286-479F-AB44-F947176A553A}" type="datetimeFigureOut">
              <a:rPr lang="fr-FR" smtClean="0"/>
              <a:t>01/02/2022</a:t>
            </a:fld>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49359864-67FF-42B3-9488-28D41EA6184B}" type="slidenum">
              <a:rPr lang="fr-FR" smtClean="0"/>
              <a:t>‹N°›</a:t>
            </a:fld>
            <a:endParaRPr lang="fr-FR" dirty="0"/>
          </a:p>
        </p:txBody>
      </p:sp>
    </p:spTree>
    <p:extLst>
      <p:ext uri="{BB962C8B-B14F-4D97-AF65-F5344CB8AC3E}">
        <p14:creationId xmlns:p14="http://schemas.microsoft.com/office/powerpoint/2010/main" val="38938671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FE10233-6286-479F-AB44-F947176A553A}" type="datetimeFigureOut">
              <a:rPr lang="fr-FR" smtClean="0"/>
              <a:t>01/02/2022</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49359864-67FF-42B3-9488-28D41EA6184B}" type="slidenum">
              <a:rPr lang="fr-FR" smtClean="0"/>
              <a:t>‹N°›</a:t>
            </a:fld>
            <a:endParaRPr lang="fr-FR" dirty="0"/>
          </a:p>
        </p:txBody>
      </p:sp>
    </p:spTree>
    <p:extLst>
      <p:ext uri="{BB962C8B-B14F-4D97-AF65-F5344CB8AC3E}">
        <p14:creationId xmlns:p14="http://schemas.microsoft.com/office/powerpoint/2010/main" val="7668387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6"/>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fr-FR" dirty="0"/>
          </a:p>
        </p:txBody>
      </p:sp>
      <p:sp>
        <p:nvSpPr>
          <p:cNvPr id="4" name="Espace réservé du texte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FE10233-6286-479F-AB44-F947176A553A}" type="datetimeFigureOut">
              <a:rPr lang="fr-FR" smtClean="0"/>
              <a:t>01/02/2022</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49359864-67FF-42B3-9488-28D41EA6184B}" type="slidenum">
              <a:rPr lang="fr-FR" smtClean="0"/>
              <a:t>‹N°›</a:t>
            </a:fld>
            <a:endParaRPr lang="fr-FR" dirty="0"/>
          </a:p>
        </p:txBody>
      </p:sp>
    </p:spTree>
    <p:extLst>
      <p:ext uri="{BB962C8B-B14F-4D97-AF65-F5344CB8AC3E}">
        <p14:creationId xmlns:p14="http://schemas.microsoft.com/office/powerpoint/2010/main" val="20641563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FE10233-6286-479F-AB44-F947176A553A}" type="datetimeFigureOut">
              <a:rPr lang="fr-FR" smtClean="0"/>
              <a:t>01/02/2022</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49359864-67FF-42B3-9488-28D41EA6184B}" type="slidenum">
              <a:rPr lang="fr-FR" smtClean="0"/>
              <a:t>‹N°›</a:t>
            </a:fld>
            <a:endParaRPr lang="fr-FR" dirty="0"/>
          </a:p>
        </p:txBody>
      </p:sp>
    </p:spTree>
    <p:extLst>
      <p:ext uri="{BB962C8B-B14F-4D97-AF65-F5344CB8AC3E}">
        <p14:creationId xmlns:p14="http://schemas.microsoft.com/office/powerpoint/2010/main" val="28579407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1" y="365126"/>
            <a:ext cx="2628900" cy="5811839"/>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1" y="365126"/>
            <a:ext cx="7734300" cy="5811839"/>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FE10233-6286-479F-AB44-F947176A553A}" type="datetimeFigureOut">
              <a:rPr lang="fr-FR" smtClean="0"/>
              <a:t>01/02/2022</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49359864-67FF-42B3-9488-28D41EA6184B}" type="slidenum">
              <a:rPr lang="fr-FR" smtClean="0"/>
              <a:t>‹N°›</a:t>
            </a:fld>
            <a:endParaRPr lang="fr-FR" dirty="0"/>
          </a:p>
        </p:txBody>
      </p:sp>
    </p:spTree>
    <p:extLst>
      <p:ext uri="{BB962C8B-B14F-4D97-AF65-F5344CB8AC3E}">
        <p14:creationId xmlns:p14="http://schemas.microsoft.com/office/powerpoint/2010/main" val="3804044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itre seul">
    <p:spTree>
      <p:nvGrpSpPr>
        <p:cNvPr id="1" name=""/>
        <p:cNvGrpSpPr/>
        <p:nvPr/>
      </p:nvGrpSpPr>
      <p:grpSpPr>
        <a:xfrm>
          <a:off x="0" y="0"/>
          <a:ext cx="0" cy="0"/>
          <a:chOff x="0" y="0"/>
          <a:chExt cx="0" cy="0"/>
        </a:xfrm>
      </p:grpSpPr>
      <p:cxnSp>
        <p:nvCxnSpPr>
          <p:cNvPr id="6" name="Connecteur droit 5">
            <a:extLst>
              <a:ext uri="{FF2B5EF4-FFF2-40B4-BE49-F238E27FC236}">
                <a16:creationId xmlns:a16="http://schemas.microsoft.com/office/drawing/2014/main" id="{B01A0C67-731E-4C5E-8E07-22327BBDF634}"/>
              </a:ext>
            </a:extLst>
          </p:cNvPr>
          <p:cNvCxnSpPr>
            <a:cxnSpLocks/>
          </p:cNvCxnSpPr>
          <p:nvPr userDrawn="1"/>
        </p:nvCxnSpPr>
        <p:spPr bwMode="gray">
          <a:xfrm>
            <a:off x="190500" y="6475906"/>
            <a:ext cx="116967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Espace réservé du pied de page 2">
            <a:extLst>
              <a:ext uri="{FF2B5EF4-FFF2-40B4-BE49-F238E27FC236}">
                <a16:creationId xmlns:a16="http://schemas.microsoft.com/office/drawing/2014/main" id="{0DA36A8B-5189-4053-B686-B5709429578F}"/>
              </a:ext>
            </a:extLst>
          </p:cNvPr>
          <p:cNvSpPr txBox="1">
            <a:spLocks/>
          </p:cNvSpPr>
          <p:nvPr userDrawn="1"/>
        </p:nvSpPr>
        <p:spPr>
          <a:xfrm>
            <a:off x="305490" y="6534096"/>
            <a:ext cx="11581710" cy="308528"/>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800" b="1" dirty="0">
                <a:latin typeface="Arial" panose="020B0604020202020204" pitchFamily="34" charset="0"/>
                <a:cs typeface="Arial" panose="020B0604020202020204" pitchFamily="34" charset="0"/>
              </a:rPr>
              <a:t>Direction générale de l’enseignement scolaire – Bureau de la formation des personnels enseignants et d’éducation					date : 4 février 2022 </a:t>
            </a:r>
          </a:p>
        </p:txBody>
      </p:sp>
      <p:pic>
        <p:nvPicPr>
          <p:cNvPr id="8" name="Picture 2" descr="C:\Users\jsavidan\Searches\Pictures\2020_logo_MENJS_jpg.jpg">
            <a:extLst>
              <a:ext uri="{FF2B5EF4-FFF2-40B4-BE49-F238E27FC236}">
                <a16:creationId xmlns:a16="http://schemas.microsoft.com/office/drawing/2014/main" id="{851EED6D-DB8F-4284-BB20-60F5C70BCE0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505" y="51471"/>
            <a:ext cx="1011432" cy="1011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22798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240000" cy="240000"/>
          </a:xfrm>
          <a:ln>
            <a:solidFill>
              <a:schemeClr val="tx1">
                <a:alpha val="0"/>
              </a:schemeClr>
            </a:solidFill>
          </a:ln>
        </p:spPr>
        <p:txBody>
          <a:bodyPr/>
          <a:lstStyle>
            <a:lvl1pPr>
              <a:defRPr sz="133">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960000" y="5226529"/>
            <a:ext cx="4320000" cy="1200000"/>
          </a:xfrm>
        </p:spPr>
        <p:txBody>
          <a:bodyPr anchor="b" anchorCtr="0"/>
          <a:lstStyle>
            <a:lvl1pPr>
              <a:defRPr sz="1533"/>
            </a:lvl1pPr>
          </a:lstStyle>
          <a:p>
            <a:r>
              <a:rPr lang="fr-FR" dirty="0"/>
              <a:t>Intitulé de la direction </a:t>
            </a:r>
            <a:br>
              <a:rPr lang="fr-FR" dirty="0"/>
            </a:br>
            <a:r>
              <a:rPr lang="fr-FR" dirty="0"/>
              <a:t>ou de l’organisme rattaché</a:t>
            </a:r>
          </a:p>
        </p:txBody>
      </p:sp>
      <p:sp>
        <p:nvSpPr>
          <p:cNvPr id="6" name="Espace réservé du numéro de diapositive 5"/>
          <p:cNvSpPr>
            <a:spLocks noGrp="1"/>
          </p:cNvSpPr>
          <p:nvPr>
            <p:ph type="sldNum" sz="quarter" idx="12"/>
          </p:nvPr>
        </p:nvSpPr>
        <p:spPr bwMode="gray">
          <a:xfrm>
            <a:off x="0" y="6618000"/>
            <a:ext cx="240000" cy="240000"/>
          </a:xfrm>
          <a:ln>
            <a:solidFill>
              <a:schemeClr val="tx1">
                <a:alpha val="0"/>
              </a:schemeClr>
            </a:solidFill>
          </a:ln>
        </p:spPr>
        <p:txBody>
          <a:bodyPr/>
          <a:lstStyle>
            <a:lvl1pPr>
              <a:defRPr sz="133">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240000" cy="240000"/>
          </a:xfrm>
          <a:ln>
            <a:solidFill>
              <a:schemeClr val="tx1">
                <a:alpha val="0"/>
              </a:schemeClr>
            </a:solidFill>
          </a:ln>
        </p:spPr>
        <p:txBody>
          <a:bodyPr/>
          <a:lstStyle>
            <a:lvl1pPr>
              <a:defRPr sz="133">
                <a:solidFill>
                  <a:schemeClr val="tx1">
                    <a:alpha val="0"/>
                  </a:schemeClr>
                </a:solidFill>
              </a:defRPr>
            </a:lvl1pPr>
          </a:lstStyle>
          <a:p>
            <a:r>
              <a:rPr lang="fr-FR" dirty="0"/>
              <a:t>Titre</a:t>
            </a:r>
          </a:p>
        </p:txBody>
      </p:sp>
      <p:pic>
        <p:nvPicPr>
          <p:cNvPr id="13" name="Image 12">
            <a:extLst>
              <a:ext uri="{FF2B5EF4-FFF2-40B4-BE49-F238E27FC236}">
                <a16:creationId xmlns:a16="http://schemas.microsoft.com/office/drawing/2014/main" id="{CC9DF485-1DF0-5341-9B46-8B2B17FEB03D}"/>
              </a:ext>
            </a:extLst>
          </p:cNvPr>
          <p:cNvPicPr>
            <a:picLocks noChangeAspect="1"/>
          </p:cNvPicPr>
          <p:nvPr userDrawn="1"/>
        </p:nvPicPr>
        <p:blipFill>
          <a:blip r:embed="rId2"/>
          <a:stretch>
            <a:fillRect/>
          </a:stretch>
        </p:blipFill>
        <p:spPr>
          <a:xfrm>
            <a:off x="489557" y="134491"/>
            <a:ext cx="5222400" cy="5185880"/>
          </a:xfrm>
          <a:prstGeom prst="rect">
            <a:avLst/>
          </a:prstGeom>
        </p:spPr>
      </p:pic>
    </p:spTree>
    <p:extLst>
      <p:ext uri="{BB962C8B-B14F-4D97-AF65-F5344CB8AC3E}">
        <p14:creationId xmlns:p14="http://schemas.microsoft.com/office/powerpoint/2010/main" val="27514429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240000" cy="240000"/>
          </a:xfrm>
          <a:ln>
            <a:solidFill>
              <a:schemeClr val="tx1">
                <a:alpha val="0"/>
              </a:schemeClr>
            </a:solidFill>
          </a:ln>
        </p:spPr>
        <p:txBody>
          <a:bodyPr/>
          <a:lstStyle>
            <a:lvl1pPr>
              <a:defRPr sz="133">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XX/XX/XXXX</a:t>
            </a:r>
            <a:endParaRPr lang="fr-FR" cap="all" dirty="0"/>
          </a:p>
        </p:txBody>
      </p:sp>
      <p:sp>
        <p:nvSpPr>
          <p:cNvPr id="3" name="Espace réservé du pied de page 2"/>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80000" y="3128061"/>
            <a:ext cx="11232000" cy="2769600"/>
          </a:xfrm>
        </p:spPr>
        <p:txBody>
          <a:bodyPr/>
          <a:lstStyle>
            <a:lvl1pPr>
              <a:lnSpc>
                <a:spcPct val="90000"/>
              </a:lnSpc>
              <a:spcAft>
                <a:spcPts val="0"/>
              </a:spcAft>
              <a:defRPr sz="4333" b="1" cap="all" baseline="0"/>
            </a:lvl1pPr>
            <a:lvl2pPr marL="0" indent="0">
              <a:spcBef>
                <a:spcPts val="667"/>
              </a:spcBef>
              <a:spcAft>
                <a:spcPts val="0"/>
              </a:spcAft>
              <a:buNone/>
              <a:defRPr sz="2467"/>
            </a:lvl2pPr>
          </a:lstStyle>
          <a:p>
            <a:pPr lvl="0"/>
            <a:r>
              <a:rPr lang="fr-FR" dirty="0"/>
              <a:t>Titre</a:t>
            </a:r>
          </a:p>
          <a:p>
            <a:pPr lvl="1"/>
            <a:r>
              <a:rPr lang="fr-FR" dirty="0"/>
              <a:t>Sous-titre</a:t>
            </a:r>
          </a:p>
        </p:txBody>
      </p:sp>
      <p:cxnSp>
        <p:nvCxnSpPr>
          <p:cNvPr id="12" name="Connecteur droit 11"/>
          <p:cNvCxnSpPr/>
          <p:nvPr userDrawn="1"/>
        </p:nvCxnSpPr>
        <p:spPr bwMode="gray">
          <a:xfrm>
            <a:off x="480000" y="6379200"/>
            <a:ext cx="11232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23DB3E6D-2AD1-0E49-963F-E4B7028AA88D}"/>
              </a:ext>
            </a:extLst>
          </p:cNvPr>
          <p:cNvPicPr>
            <a:picLocks noChangeAspect="1"/>
          </p:cNvPicPr>
          <p:nvPr userDrawn="1"/>
        </p:nvPicPr>
        <p:blipFill>
          <a:blip r:embed="rId2"/>
          <a:stretch>
            <a:fillRect/>
          </a:stretch>
        </p:blipFill>
        <p:spPr>
          <a:xfrm>
            <a:off x="240001" y="164637"/>
            <a:ext cx="2643601" cy="2625115"/>
          </a:xfrm>
          <a:prstGeom prst="rect">
            <a:avLst/>
          </a:prstGeom>
        </p:spPr>
      </p:pic>
    </p:spTree>
    <p:extLst>
      <p:ext uri="{BB962C8B-B14F-4D97-AF65-F5344CB8AC3E}">
        <p14:creationId xmlns:p14="http://schemas.microsoft.com/office/powerpoint/2010/main" val="27316105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79999" y="1200000"/>
            <a:ext cx="11232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479997" y="2522624"/>
            <a:ext cx="3360000" cy="3374400"/>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4416000" y="2524800"/>
            <a:ext cx="3360000" cy="3374400"/>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8351999" y="2524800"/>
            <a:ext cx="3360000" cy="3374400"/>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16762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seul" type="titleOnly">
  <p:cSld name="Titre seul">
    <p:spTree>
      <p:nvGrpSpPr>
        <p:cNvPr id="1" name="Shape 45"/>
        <p:cNvGrpSpPr/>
        <p:nvPr/>
      </p:nvGrpSpPr>
      <p:grpSpPr>
        <a:xfrm>
          <a:off x="0" y="0"/>
          <a:ext cx="0" cy="0"/>
          <a:chOff x="0" y="0"/>
          <a:chExt cx="0" cy="0"/>
        </a:xfrm>
      </p:grpSpPr>
      <p:sp>
        <p:nvSpPr>
          <p:cNvPr id="46" name="Google Shape;46;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7"/>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48" name="Google Shape;48;p7"/>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49" name="Google Shape;49;p7"/>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FR" smtClean="0"/>
              <a:pPr/>
              <a:t>‹N°›</a:t>
            </a:fld>
            <a:endParaRPr lang="fr-FR" dirty="0"/>
          </a:p>
        </p:txBody>
      </p:sp>
    </p:spTree>
    <p:extLst>
      <p:ext uri="{BB962C8B-B14F-4D97-AF65-F5344CB8AC3E}">
        <p14:creationId xmlns:p14="http://schemas.microsoft.com/office/powerpoint/2010/main" val="41755007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412776"/>
            <a:ext cx="12192000" cy="5446424"/>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479999" y="984000"/>
            <a:ext cx="11232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527987" indent="-527987">
              <a:buFont typeface="+mj-lt"/>
              <a:buAutoNum type="arabicPeriod"/>
              <a:defRPr sz="4333"/>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31144098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79999" y="1200000"/>
            <a:ext cx="11232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4416000" y="240000"/>
            <a:ext cx="7296000" cy="480000"/>
          </a:xfrm>
        </p:spPr>
        <p:txBody>
          <a:bodyPr/>
          <a:lstStyle>
            <a:lvl1pPr marL="143996" indent="-143996" algn="r">
              <a:spcAft>
                <a:spcPts val="0"/>
              </a:spcAft>
              <a:buFont typeface="+mj-lt"/>
              <a:buAutoNum type="arabicPeriod"/>
              <a:defRPr sz="1000" b="1"/>
            </a:lvl1pPr>
            <a:lvl2pPr marL="143996" indent="-143996" algn="r">
              <a:spcBef>
                <a:spcPts val="0"/>
              </a:spcBef>
              <a:spcAft>
                <a:spcPts val="0"/>
              </a:spcAft>
              <a:buFont typeface="+mj-lt"/>
              <a:buAutoNum type="alphaLcPeriod"/>
              <a:defRPr sz="100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79999" y="2448000"/>
            <a:ext cx="336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4416000" y="2448000"/>
            <a:ext cx="336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8352000" y="2448000"/>
            <a:ext cx="336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18116832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pic>
        <p:nvPicPr>
          <p:cNvPr id="6" name="Picture 2" descr="C:\Users\jsavidan\Searches\Pictures\2020_logo_MENJS_jpg.jpg">
            <a:extLst>
              <a:ext uri="{FF2B5EF4-FFF2-40B4-BE49-F238E27FC236}">
                <a16:creationId xmlns:a16="http://schemas.microsoft.com/office/drawing/2014/main" id="{77C252DA-4394-4AD5-B457-A1EE382CD00F}"/>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504" y="51469"/>
            <a:ext cx="1472531" cy="1472531"/>
          </a:xfrm>
          <a:prstGeom prst="rect">
            <a:avLst/>
          </a:prstGeom>
          <a:noFill/>
          <a:extLst>
            <a:ext uri="{909E8E84-426E-40DD-AFC4-6F175D3DCCD1}">
              <a14:hiddenFill xmlns:a14="http://schemas.microsoft.com/office/drawing/2010/main">
                <a:solidFill>
                  <a:srgbClr val="FFFFFF"/>
                </a:solidFill>
              </a14:hiddenFill>
            </a:ext>
          </a:extLst>
        </p:spPr>
      </p:pic>
      <p:cxnSp>
        <p:nvCxnSpPr>
          <p:cNvPr id="9" name="Connecteur droit 8">
            <a:extLst>
              <a:ext uri="{FF2B5EF4-FFF2-40B4-BE49-F238E27FC236}">
                <a16:creationId xmlns:a16="http://schemas.microsoft.com/office/drawing/2014/main" id="{06B99AC3-EFB9-4E47-B178-82616743F230}"/>
              </a:ext>
            </a:extLst>
          </p:cNvPr>
          <p:cNvCxnSpPr>
            <a:cxnSpLocks/>
          </p:cNvCxnSpPr>
          <p:nvPr userDrawn="1"/>
        </p:nvCxnSpPr>
        <p:spPr bwMode="gray">
          <a:xfrm>
            <a:off x="190501" y="6451843"/>
            <a:ext cx="116967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Espace réservé du pied de page 2">
            <a:extLst>
              <a:ext uri="{FF2B5EF4-FFF2-40B4-BE49-F238E27FC236}">
                <a16:creationId xmlns:a16="http://schemas.microsoft.com/office/drawing/2014/main" id="{12FCB451-1D63-4A41-B1E0-364475F7CE3D}"/>
              </a:ext>
            </a:extLst>
          </p:cNvPr>
          <p:cNvSpPr txBox="1">
            <a:spLocks/>
          </p:cNvSpPr>
          <p:nvPr userDrawn="1"/>
        </p:nvSpPr>
        <p:spPr>
          <a:xfrm>
            <a:off x="305490" y="6498000"/>
            <a:ext cx="11581711" cy="360000"/>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800" b="1" dirty="0">
                <a:latin typeface="Arial" panose="020B0604020202020204" pitchFamily="34" charset="0"/>
                <a:cs typeface="Arial" panose="020B0604020202020204" pitchFamily="34" charset="0"/>
              </a:rPr>
              <a:t>Direction générale de l’enseignement scolaire – Bureau de la formation des personnels enseignants et d’éducation					date : 4 février 2022 </a:t>
            </a:r>
          </a:p>
        </p:txBody>
      </p:sp>
    </p:spTree>
    <p:extLst>
      <p:ext uri="{BB962C8B-B14F-4D97-AF65-F5344CB8AC3E}">
        <p14:creationId xmlns:p14="http://schemas.microsoft.com/office/powerpoint/2010/main" val="2900278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240000" cy="240000"/>
          </a:xfrm>
          <a:ln>
            <a:solidFill>
              <a:schemeClr val="tx1">
                <a:alpha val="0"/>
              </a:schemeClr>
            </a:solidFill>
          </a:ln>
        </p:spPr>
        <p:txBody>
          <a:bodyPr/>
          <a:lstStyle>
            <a:lvl1pPr>
              <a:defRPr sz="133">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960000" y="5226529"/>
            <a:ext cx="4320000" cy="1200000"/>
          </a:xfrm>
        </p:spPr>
        <p:txBody>
          <a:bodyPr anchor="b" anchorCtr="0"/>
          <a:lstStyle>
            <a:lvl1pPr>
              <a:defRPr sz="1533"/>
            </a:lvl1pPr>
          </a:lstStyle>
          <a:p>
            <a:r>
              <a:rPr lang="fr-FR" dirty="0"/>
              <a:t>Intitulé de la direction </a:t>
            </a:r>
            <a:br>
              <a:rPr lang="fr-FR" dirty="0"/>
            </a:br>
            <a:r>
              <a:rPr lang="fr-FR" dirty="0"/>
              <a:t>ou de l’organisme rattaché</a:t>
            </a:r>
          </a:p>
        </p:txBody>
      </p:sp>
      <p:sp>
        <p:nvSpPr>
          <p:cNvPr id="6" name="Espace réservé du numéro de diapositive 5"/>
          <p:cNvSpPr>
            <a:spLocks noGrp="1"/>
          </p:cNvSpPr>
          <p:nvPr>
            <p:ph type="sldNum" sz="quarter" idx="12"/>
          </p:nvPr>
        </p:nvSpPr>
        <p:spPr bwMode="gray">
          <a:xfrm>
            <a:off x="0" y="6618000"/>
            <a:ext cx="240000" cy="240000"/>
          </a:xfrm>
          <a:ln>
            <a:solidFill>
              <a:schemeClr val="tx1">
                <a:alpha val="0"/>
              </a:schemeClr>
            </a:solidFill>
          </a:ln>
        </p:spPr>
        <p:txBody>
          <a:bodyPr/>
          <a:lstStyle>
            <a:lvl1pPr>
              <a:defRPr sz="133">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240000" cy="240000"/>
          </a:xfrm>
          <a:ln>
            <a:solidFill>
              <a:schemeClr val="tx1">
                <a:alpha val="0"/>
              </a:schemeClr>
            </a:solidFill>
          </a:ln>
        </p:spPr>
        <p:txBody>
          <a:bodyPr/>
          <a:lstStyle>
            <a:lvl1pPr>
              <a:defRPr sz="133">
                <a:solidFill>
                  <a:schemeClr val="tx1">
                    <a:alpha val="0"/>
                  </a:schemeClr>
                </a:solidFill>
              </a:defRPr>
            </a:lvl1pPr>
          </a:lstStyle>
          <a:p>
            <a:r>
              <a:rPr lang="fr-FR" dirty="0"/>
              <a:t>Titre</a:t>
            </a:r>
          </a:p>
        </p:txBody>
      </p:sp>
      <p:pic>
        <p:nvPicPr>
          <p:cNvPr id="13" name="Image 12">
            <a:extLst>
              <a:ext uri="{FF2B5EF4-FFF2-40B4-BE49-F238E27FC236}">
                <a16:creationId xmlns:a16="http://schemas.microsoft.com/office/drawing/2014/main" id="{CC9DF485-1DF0-5341-9B46-8B2B17FEB03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89557" y="134491"/>
            <a:ext cx="5222400" cy="5185880"/>
          </a:xfrm>
          <a:prstGeom prst="rect">
            <a:avLst/>
          </a:prstGeom>
        </p:spPr>
      </p:pic>
    </p:spTree>
    <p:extLst>
      <p:ext uri="{BB962C8B-B14F-4D97-AF65-F5344CB8AC3E}">
        <p14:creationId xmlns:p14="http://schemas.microsoft.com/office/powerpoint/2010/main" val="3330083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240000" cy="240000"/>
          </a:xfrm>
          <a:ln>
            <a:solidFill>
              <a:schemeClr val="tx1">
                <a:alpha val="0"/>
              </a:schemeClr>
            </a:solidFill>
          </a:ln>
        </p:spPr>
        <p:txBody>
          <a:bodyPr/>
          <a:lstStyle>
            <a:lvl1pPr>
              <a:defRPr sz="133">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XX/XX/XXXX</a:t>
            </a:r>
            <a:endParaRPr lang="fr-FR" cap="all" dirty="0"/>
          </a:p>
        </p:txBody>
      </p:sp>
      <p:sp>
        <p:nvSpPr>
          <p:cNvPr id="3" name="Espace réservé du pied de page 2"/>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80000" y="3128061"/>
            <a:ext cx="11232000" cy="2769600"/>
          </a:xfrm>
        </p:spPr>
        <p:txBody>
          <a:bodyPr/>
          <a:lstStyle>
            <a:lvl1pPr>
              <a:lnSpc>
                <a:spcPct val="90000"/>
              </a:lnSpc>
              <a:spcAft>
                <a:spcPts val="0"/>
              </a:spcAft>
              <a:defRPr sz="4333" b="1" cap="all" baseline="0"/>
            </a:lvl1pPr>
            <a:lvl2pPr marL="0" indent="0">
              <a:spcBef>
                <a:spcPts val="667"/>
              </a:spcBef>
              <a:spcAft>
                <a:spcPts val="0"/>
              </a:spcAft>
              <a:buNone/>
              <a:defRPr sz="2467"/>
            </a:lvl2pPr>
          </a:lstStyle>
          <a:p>
            <a:pPr lvl="0"/>
            <a:r>
              <a:rPr lang="fr-FR" dirty="0"/>
              <a:t>Titre</a:t>
            </a:r>
          </a:p>
          <a:p>
            <a:pPr lvl="1"/>
            <a:r>
              <a:rPr lang="fr-FR" dirty="0"/>
              <a:t>Sous-titre</a:t>
            </a:r>
          </a:p>
        </p:txBody>
      </p:sp>
      <p:cxnSp>
        <p:nvCxnSpPr>
          <p:cNvPr id="12" name="Connecteur droit 11"/>
          <p:cNvCxnSpPr/>
          <p:nvPr userDrawn="1"/>
        </p:nvCxnSpPr>
        <p:spPr bwMode="gray">
          <a:xfrm>
            <a:off x="480000" y="6379200"/>
            <a:ext cx="11232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23DB3E6D-2AD1-0E49-963F-E4B7028AA88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40001" y="164637"/>
            <a:ext cx="2643601" cy="2625115"/>
          </a:xfrm>
          <a:prstGeom prst="rect">
            <a:avLst/>
          </a:prstGeom>
        </p:spPr>
      </p:pic>
    </p:spTree>
    <p:extLst>
      <p:ext uri="{BB962C8B-B14F-4D97-AF65-F5344CB8AC3E}">
        <p14:creationId xmlns:p14="http://schemas.microsoft.com/office/powerpoint/2010/main" val="22845997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79999" y="1200000"/>
            <a:ext cx="11232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479997" y="2522624"/>
            <a:ext cx="3360000" cy="3374400"/>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4416000" y="2524800"/>
            <a:ext cx="3360000" cy="3374400"/>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8351999" y="2524800"/>
            <a:ext cx="3360000" cy="3374400"/>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75261084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412776"/>
            <a:ext cx="12192000" cy="5446424"/>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479999" y="984000"/>
            <a:ext cx="11232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527987" indent="-527987">
              <a:buFont typeface="+mj-lt"/>
              <a:buAutoNum type="arabicPeriod"/>
              <a:defRPr sz="4333"/>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42868914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79999" y="1200000"/>
            <a:ext cx="11232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4416000" y="240000"/>
            <a:ext cx="7296000" cy="480000"/>
          </a:xfrm>
        </p:spPr>
        <p:txBody>
          <a:bodyPr/>
          <a:lstStyle>
            <a:lvl1pPr marL="143996" indent="-143996" algn="r">
              <a:spcAft>
                <a:spcPts val="0"/>
              </a:spcAft>
              <a:buFont typeface="+mj-lt"/>
              <a:buAutoNum type="arabicPeriod"/>
              <a:defRPr sz="1000" b="1"/>
            </a:lvl1pPr>
            <a:lvl2pPr marL="143996" indent="-143996" algn="r">
              <a:spcBef>
                <a:spcPts val="0"/>
              </a:spcBef>
              <a:spcAft>
                <a:spcPts val="0"/>
              </a:spcAft>
              <a:buFont typeface="+mj-lt"/>
              <a:buAutoNum type="alphaLcPeriod"/>
              <a:defRPr sz="100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79999" y="2448000"/>
            <a:ext cx="336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4416000" y="2448000"/>
            <a:ext cx="336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8352000" y="2448000"/>
            <a:ext cx="336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1802423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tenu avec légende" type="objTx">
  <p:cSld name="Contenu avec légende">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24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5183188" y="987426"/>
            <a:ext cx="6172200" cy="4873625"/>
          </a:xfrm>
          <a:prstGeom prst="rect">
            <a:avLst/>
          </a:prstGeom>
          <a:noFill/>
          <a:ln>
            <a:noFill/>
          </a:ln>
        </p:spPr>
        <p:txBody>
          <a:bodyPr spcFirstLastPara="1" wrap="square" lIns="91425" tIns="45700" rIns="91425" bIns="45700" anchor="t" anchorCtr="0">
            <a:noAutofit/>
          </a:bodyPr>
          <a:lstStyle>
            <a:lvl1pPr marL="609585" lvl="0" indent="-507987" algn="l">
              <a:lnSpc>
                <a:spcPct val="90000"/>
              </a:lnSpc>
              <a:spcBef>
                <a:spcPts val="1000"/>
              </a:spcBef>
              <a:spcAft>
                <a:spcPts val="0"/>
              </a:spcAft>
              <a:buClr>
                <a:schemeClr val="dk1"/>
              </a:buClr>
              <a:buSzPts val="2400"/>
              <a:buChar char="•"/>
              <a:defRPr sz="3200"/>
            </a:lvl1pPr>
            <a:lvl2pPr marL="1219170" lvl="1" indent="-482588" algn="l">
              <a:lnSpc>
                <a:spcPct val="90000"/>
              </a:lnSpc>
              <a:spcBef>
                <a:spcPts val="500"/>
              </a:spcBef>
              <a:spcAft>
                <a:spcPts val="0"/>
              </a:spcAft>
              <a:buClr>
                <a:schemeClr val="dk1"/>
              </a:buClr>
              <a:buSzPts val="2100"/>
              <a:buChar char="•"/>
              <a:defRPr sz="2800"/>
            </a:lvl2pPr>
            <a:lvl3pPr marL="1828754" lvl="2" indent="-457189" algn="l">
              <a:lnSpc>
                <a:spcPct val="90000"/>
              </a:lnSpc>
              <a:spcBef>
                <a:spcPts val="500"/>
              </a:spcBef>
              <a:spcAft>
                <a:spcPts val="0"/>
              </a:spcAft>
              <a:buClr>
                <a:schemeClr val="dk1"/>
              </a:buClr>
              <a:buSzPts val="1800"/>
              <a:buChar char="•"/>
              <a:defRPr sz="2400"/>
            </a:lvl3pPr>
            <a:lvl4pPr marL="2438339" lvl="3" indent="-431789" algn="l">
              <a:lnSpc>
                <a:spcPct val="90000"/>
              </a:lnSpc>
              <a:spcBef>
                <a:spcPts val="500"/>
              </a:spcBef>
              <a:spcAft>
                <a:spcPts val="0"/>
              </a:spcAft>
              <a:buClr>
                <a:schemeClr val="dk1"/>
              </a:buClr>
              <a:buSzPts val="1500"/>
              <a:buChar char="•"/>
              <a:defRPr sz="2000"/>
            </a:lvl4pPr>
            <a:lvl5pPr marL="3047924" lvl="4" indent="-431789" algn="l">
              <a:lnSpc>
                <a:spcPct val="90000"/>
              </a:lnSpc>
              <a:spcBef>
                <a:spcPts val="500"/>
              </a:spcBef>
              <a:spcAft>
                <a:spcPts val="0"/>
              </a:spcAft>
              <a:buClr>
                <a:schemeClr val="dk1"/>
              </a:buClr>
              <a:buSzPts val="1500"/>
              <a:buChar char="•"/>
              <a:defRPr sz="2000"/>
            </a:lvl5pPr>
            <a:lvl6pPr marL="3657509" lvl="5" indent="-431789" algn="l">
              <a:lnSpc>
                <a:spcPct val="90000"/>
              </a:lnSpc>
              <a:spcBef>
                <a:spcPts val="500"/>
              </a:spcBef>
              <a:spcAft>
                <a:spcPts val="0"/>
              </a:spcAft>
              <a:buClr>
                <a:schemeClr val="dk1"/>
              </a:buClr>
              <a:buSzPts val="1500"/>
              <a:buChar char="•"/>
              <a:defRPr sz="2000"/>
            </a:lvl6pPr>
            <a:lvl7pPr marL="4267093" lvl="6" indent="-431789" algn="l">
              <a:lnSpc>
                <a:spcPct val="90000"/>
              </a:lnSpc>
              <a:spcBef>
                <a:spcPts val="500"/>
              </a:spcBef>
              <a:spcAft>
                <a:spcPts val="0"/>
              </a:spcAft>
              <a:buClr>
                <a:schemeClr val="dk1"/>
              </a:buClr>
              <a:buSzPts val="1500"/>
              <a:buChar char="•"/>
              <a:defRPr sz="2000"/>
            </a:lvl7pPr>
            <a:lvl8pPr marL="4876678" lvl="7" indent="-431789" algn="l">
              <a:lnSpc>
                <a:spcPct val="90000"/>
              </a:lnSpc>
              <a:spcBef>
                <a:spcPts val="500"/>
              </a:spcBef>
              <a:spcAft>
                <a:spcPts val="0"/>
              </a:spcAft>
              <a:buClr>
                <a:schemeClr val="dk1"/>
              </a:buClr>
              <a:buSzPts val="1500"/>
              <a:buChar char="•"/>
              <a:defRPr sz="2000"/>
            </a:lvl8pPr>
            <a:lvl9pPr marL="5486263" lvl="8" indent="-431789" algn="l">
              <a:lnSpc>
                <a:spcPct val="90000"/>
              </a:lnSpc>
              <a:spcBef>
                <a:spcPts val="500"/>
              </a:spcBef>
              <a:spcAft>
                <a:spcPts val="0"/>
              </a:spcAft>
              <a:buClr>
                <a:schemeClr val="dk1"/>
              </a:buClr>
              <a:buSzPts val="1500"/>
              <a:buChar char="•"/>
              <a:defRPr sz="2000"/>
            </a:lvl9pPr>
          </a:lstStyle>
          <a:p>
            <a:endParaRPr/>
          </a:p>
        </p:txBody>
      </p:sp>
      <p:sp>
        <p:nvSpPr>
          <p:cNvPr id="57" name="Google Shape;57;p9"/>
          <p:cNvSpPr txBox="1">
            <a:spLocks noGrp="1"/>
          </p:cNvSpPr>
          <p:nvPr>
            <p:ph type="body" idx="2"/>
          </p:nvPr>
        </p:nvSpPr>
        <p:spPr>
          <a:xfrm>
            <a:off x="839788" y="2057401"/>
            <a:ext cx="3932237" cy="3811588"/>
          </a:xfrm>
          <a:prstGeom prst="rect">
            <a:avLst/>
          </a:prstGeom>
          <a:noFill/>
          <a:ln>
            <a:noFill/>
          </a:ln>
        </p:spPr>
        <p:txBody>
          <a:bodyPr spcFirstLastPara="1" wrap="square" lIns="91425" tIns="45700" rIns="91425" bIns="45700" anchor="t" anchorCtr="0">
            <a:noAutofit/>
          </a:bodyPr>
          <a:lstStyle>
            <a:lvl1pPr marL="609585" lvl="0" indent="-304792" algn="l">
              <a:lnSpc>
                <a:spcPct val="90000"/>
              </a:lnSpc>
              <a:spcBef>
                <a:spcPts val="1000"/>
              </a:spcBef>
              <a:spcAft>
                <a:spcPts val="0"/>
              </a:spcAft>
              <a:buClr>
                <a:schemeClr val="dk1"/>
              </a:buClr>
              <a:buSzPts val="1200"/>
              <a:buNone/>
              <a:defRPr sz="1600"/>
            </a:lvl1pPr>
            <a:lvl2pPr marL="1219170" lvl="1" indent="-304792" algn="l">
              <a:lnSpc>
                <a:spcPct val="90000"/>
              </a:lnSpc>
              <a:spcBef>
                <a:spcPts val="500"/>
              </a:spcBef>
              <a:spcAft>
                <a:spcPts val="0"/>
              </a:spcAft>
              <a:buClr>
                <a:schemeClr val="dk1"/>
              </a:buClr>
              <a:buSzPts val="1050"/>
              <a:buNone/>
              <a:defRPr sz="1400"/>
            </a:lvl2pPr>
            <a:lvl3pPr marL="1828754" lvl="2" indent="-304792" algn="l">
              <a:lnSpc>
                <a:spcPct val="90000"/>
              </a:lnSpc>
              <a:spcBef>
                <a:spcPts val="500"/>
              </a:spcBef>
              <a:spcAft>
                <a:spcPts val="0"/>
              </a:spcAft>
              <a:buClr>
                <a:schemeClr val="dk1"/>
              </a:buClr>
              <a:buSzPts val="900"/>
              <a:buNone/>
              <a:defRPr sz="1200"/>
            </a:lvl3pPr>
            <a:lvl4pPr marL="2438339" lvl="3" indent="-304792" algn="l">
              <a:lnSpc>
                <a:spcPct val="90000"/>
              </a:lnSpc>
              <a:spcBef>
                <a:spcPts val="500"/>
              </a:spcBef>
              <a:spcAft>
                <a:spcPts val="0"/>
              </a:spcAft>
              <a:buClr>
                <a:schemeClr val="dk1"/>
              </a:buClr>
              <a:buSzPts val="750"/>
              <a:buNone/>
              <a:defRPr sz="1000"/>
            </a:lvl4pPr>
            <a:lvl5pPr marL="3047924" lvl="4" indent="-304792" algn="l">
              <a:lnSpc>
                <a:spcPct val="90000"/>
              </a:lnSpc>
              <a:spcBef>
                <a:spcPts val="500"/>
              </a:spcBef>
              <a:spcAft>
                <a:spcPts val="0"/>
              </a:spcAft>
              <a:buClr>
                <a:schemeClr val="dk1"/>
              </a:buClr>
              <a:buSzPts val="750"/>
              <a:buNone/>
              <a:defRPr sz="1000"/>
            </a:lvl5pPr>
            <a:lvl6pPr marL="3657509" lvl="5" indent="-304792" algn="l">
              <a:lnSpc>
                <a:spcPct val="90000"/>
              </a:lnSpc>
              <a:spcBef>
                <a:spcPts val="500"/>
              </a:spcBef>
              <a:spcAft>
                <a:spcPts val="0"/>
              </a:spcAft>
              <a:buClr>
                <a:schemeClr val="dk1"/>
              </a:buClr>
              <a:buSzPts val="750"/>
              <a:buNone/>
              <a:defRPr sz="1000"/>
            </a:lvl6pPr>
            <a:lvl7pPr marL="4267093" lvl="6" indent="-304792" algn="l">
              <a:lnSpc>
                <a:spcPct val="90000"/>
              </a:lnSpc>
              <a:spcBef>
                <a:spcPts val="500"/>
              </a:spcBef>
              <a:spcAft>
                <a:spcPts val="0"/>
              </a:spcAft>
              <a:buClr>
                <a:schemeClr val="dk1"/>
              </a:buClr>
              <a:buSzPts val="750"/>
              <a:buNone/>
              <a:defRPr sz="1000"/>
            </a:lvl7pPr>
            <a:lvl8pPr marL="4876678" lvl="7" indent="-304792" algn="l">
              <a:lnSpc>
                <a:spcPct val="90000"/>
              </a:lnSpc>
              <a:spcBef>
                <a:spcPts val="500"/>
              </a:spcBef>
              <a:spcAft>
                <a:spcPts val="0"/>
              </a:spcAft>
              <a:buClr>
                <a:schemeClr val="dk1"/>
              </a:buClr>
              <a:buSzPts val="750"/>
              <a:buNone/>
              <a:defRPr sz="1000"/>
            </a:lvl8pPr>
            <a:lvl9pPr marL="5486263" lvl="8" indent="-304792" algn="l">
              <a:lnSpc>
                <a:spcPct val="90000"/>
              </a:lnSpc>
              <a:spcBef>
                <a:spcPts val="500"/>
              </a:spcBef>
              <a:spcAft>
                <a:spcPts val="0"/>
              </a:spcAft>
              <a:buClr>
                <a:schemeClr val="dk1"/>
              </a:buClr>
              <a:buSzPts val="750"/>
              <a:buNone/>
              <a:defRPr sz="1000"/>
            </a:lvl9pPr>
          </a:lstStyle>
          <a:p>
            <a:endParaRPr/>
          </a:p>
        </p:txBody>
      </p:sp>
      <p:sp>
        <p:nvSpPr>
          <p:cNvPr id="58" name="Google Shape;58;p9"/>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9" name="Google Shape;59;p9"/>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60" name="Google Shape;60;p9"/>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FR" smtClean="0"/>
              <a:pPr/>
              <a:t>‹N°›</a:t>
            </a:fld>
            <a:endParaRPr lang="fr-FR" dirty="0"/>
          </a:p>
        </p:txBody>
      </p:sp>
    </p:spTree>
    <p:extLst>
      <p:ext uri="{BB962C8B-B14F-4D97-AF65-F5344CB8AC3E}">
        <p14:creationId xmlns:p14="http://schemas.microsoft.com/office/powerpoint/2010/main" val="39327708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Image avec légende" type="picTx">
  <p:cSld name="Image avec légende">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24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0"/>
          <p:cNvSpPr>
            <a:spLocks noGrp="1"/>
          </p:cNvSpPr>
          <p:nvPr>
            <p:ph type="pic" idx="2"/>
          </p:nvPr>
        </p:nvSpPr>
        <p:spPr>
          <a:xfrm>
            <a:off x="5183188" y="987426"/>
            <a:ext cx="6172200" cy="487362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24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1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18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500"/>
              <a:buFont typeface="Arial"/>
              <a:buNone/>
              <a:defRPr sz="2000" b="0" i="0" u="none" strike="noStrike" cap="none">
                <a:solidFill>
                  <a:schemeClr val="dk1"/>
                </a:solidFill>
                <a:latin typeface="Calibri"/>
                <a:ea typeface="Calibri"/>
                <a:cs typeface="Calibri"/>
                <a:sym typeface="Calibri"/>
              </a:defRPr>
            </a:lvl9pPr>
          </a:lstStyle>
          <a:p>
            <a:endParaRPr dirty="0"/>
          </a:p>
        </p:txBody>
      </p:sp>
      <p:sp>
        <p:nvSpPr>
          <p:cNvPr id="64" name="Google Shape;64;p10"/>
          <p:cNvSpPr txBox="1">
            <a:spLocks noGrp="1"/>
          </p:cNvSpPr>
          <p:nvPr>
            <p:ph type="body" idx="1"/>
          </p:nvPr>
        </p:nvSpPr>
        <p:spPr>
          <a:xfrm>
            <a:off x="839788" y="2057401"/>
            <a:ext cx="3932237" cy="3811588"/>
          </a:xfrm>
          <a:prstGeom prst="rect">
            <a:avLst/>
          </a:prstGeom>
          <a:noFill/>
          <a:ln>
            <a:noFill/>
          </a:ln>
        </p:spPr>
        <p:txBody>
          <a:bodyPr spcFirstLastPara="1" wrap="square" lIns="91425" tIns="45700" rIns="91425" bIns="45700" anchor="t" anchorCtr="0">
            <a:noAutofit/>
          </a:bodyPr>
          <a:lstStyle>
            <a:lvl1pPr marL="609585" lvl="0" indent="-304792" algn="l">
              <a:lnSpc>
                <a:spcPct val="90000"/>
              </a:lnSpc>
              <a:spcBef>
                <a:spcPts val="1000"/>
              </a:spcBef>
              <a:spcAft>
                <a:spcPts val="0"/>
              </a:spcAft>
              <a:buClr>
                <a:schemeClr val="dk1"/>
              </a:buClr>
              <a:buSzPts val="1200"/>
              <a:buNone/>
              <a:defRPr sz="1600"/>
            </a:lvl1pPr>
            <a:lvl2pPr marL="1219170" lvl="1" indent="-304792" algn="l">
              <a:lnSpc>
                <a:spcPct val="90000"/>
              </a:lnSpc>
              <a:spcBef>
                <a:spcPts val="500"/>
              </a:spcBef>
              <a:spcAft>
                <a:spcPts val="0"/>
              </a:spcAft>
              <a:buClr>
                <a:schemeClr val="dk1"/>
              </a:buClr>
              <a:buSzPts val="1050"/>
              <a:buNone/>
              <a:defRPr sz="1400"/>
            </a:lvl2pPr>
            <a:lvl3pPr marL="1828754" lvl="2" indent="-304792" algn="l">
              <a:lnSpc>
                <a:spcPct val="90000"/>
              </a:lnSpc>
              <a:spcBef>
                <a:spcPts val="500"/>
              </a:spcBef>
              <a:spcAft>
                <a:spcPts val="0"/>
              </a:spcAft>
              <a:buClr>
                <a:schemeClr val="dk1"/>
              </a:buClr>
              <a:buSzPts val="900"/>
              <a:buNone/>
              <a:defRPr sz="1200"/>
            </a:lvl3pPr>
            <a:lvl4pPr marL="2438339" lvl="3" indent="-304792" algn="l">
              <a:lnSpc>
                <a:spcPct val="90000"/>
              </a:lnSpc>
              <a:spcBef>
                <a:spcPts val="500"/>
              </a:spcBef>
              <a:spcAft>
                <a:spcPts val="0"/>
              </a:spcAft>
              <a:buClr>
                <a:schemeClr val="dk1"/>
              </a:buClr>
              <a:buSzPts val="750"/>
              <a:buNone/>
              <a:defRPr sz="1000"/>
            </a:lvl4pPr>
            <a:lvl5pPr marL="3047924" lvl="4" indent="-304792" algn="l">
              <a:lnSpc>
                <a:spcPct val="90000"/>
              </a:lnSpc>
              <a:spcBef>
                <a:spcPts val="500"/>
              </a:spcBef>
              <a:spcAft>
                <a:spcPts val="0"/>
              </a:spcAft>
              <a:buClr>
                <a:schemeClr val="dk1"/>
              </a:buClr>
              <a:buSzPts val="750"/>
              <a:buNone/>
              <a:defRPr sz="1000"/>
            </a:lvl5pPr>
            <a:lvl6pPr marL="3657509" lvl="5" indent="-304792" algn="l">
              <a:lnSpc>
                <a:spcPct val="90000"/>
              </a:lnSpc>
              <a:spcBef>
                <a:spcPts val="500"/>
              </a:spcBef>
              <a:spcAft>
                <a:spcPts val="0"/>
              </a:spcAft>
              <a:buClr>
                <a:schemeClr val="dk1"/>
              </a:buClr>
              <a:buSzPts val="750"/>
              <a:buNone/>
              <a:defRPr sz="1000"/>
            </a:lvl6pPr>
            <a:lvl7pPr marL="4267093" lvl="6" indent="-304792" algn="l">
              <a:lnSpc>
                <a:spcPct val="90000"/>
              </a:lnSpc>
              <a:spcBef>
                <a:spcPts val="500"/>
              </a:spcBef>
              <a:spcAft>
                <a:spcPts val="0"/>
              </a:spcAft>
              <a:buClr>
                <a:schemeClr val="dk1"/>
              </a:buClr>
              <a:buSzPts val="750"/>
              <a:buNone/>
              <a:defRPr sz="1000"/>
            </a:lvl7pPr>
            <a:lvl8pPr marL="4876678" lvl="7" indent="-304792" algn="l">
              <a:lnSpc>
                <a:spcPct val="90000"/>
              </a:lnSpc>
              <a:spcBef>
                <a:spcPts val="500"/>
              </a:spcBef>
              <a:spcAft>
                <a:spcPts val="0"/>
              </a:spcAft>
              <a:buClr>
                <a:schemeClr val="dk1"/>
              </a:buClr>
              <a:buSzPts val="750"/>
              <a:buNone/>
              <a:defRPr sz="1000"/>
            </a:lvl8pPr>
            <a:lvl9pPr marL="5486263" lvl="8" indent="-304792" algn="l">
              <a:lnSpc>
                <a:spcPct val="90000"/>
              </a:lnSpc>
              <a:spcBef>
                <a:spcPts val="500"/>
              </a:spcBef>
              <a:spcAft>
                <a:spcPts val="0"/>
              </a:spcAft>
              <a:buClr>
                <a:schemeClr val="dk1"/>
              </a:buClr>
              <a:buSzPts val="750"/>
              <a:buNone/>
              <a:defRPr sz="1000"/>
            </a:lvl9pPr>
          </a:lstStyle>
          <a:p>
            <a:endParaRPr/>
          </a:p>
        </p:txBody>
      </p:sp>
      <p:sp>
        <p:nvSpPr>
          <p:cNvPr id="65" name="Google Shape;65;p10"/>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66" name="Google Shape;66;p10"/>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67" name="Google Shape;67;p10"/>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FR" smtClean="0"/>
              <a:pPr/>
              <a:t>‹N°›</a:t>
            </a:fld>
            <a:endParaRPr lang="fr-FR" dirty="0"/>
          </a:p>
        </p:txBody>
      </p:sp>
    </p:spTree>
    <p:extLst>
      <p:ext uri="{BB962C8B-B14F-4D97-AF65-F5344CB8AC3E}">
        <p14:creationId xmlns:p14="http://schemas.microsoft.com/office/powerpoint/2010/main" val="3440897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re et texte vertical" type="vertTx">
  <p:cSld name="Titre et texte vertical">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1"/>
          <p:cNvSpPr txBox="1">
            <a:spLocks noGrp="1"/>
          </p:cNvSpPr>
          <p:nvPr>
            <p:ph type="body" idx="1"/>
          </p:nvPr>
        </p:nvSpPr>
        <p:spPr>
          <a:xfrm rot="5400000">
            <a:off x="3920331" y="-1256505"/>
            <a:ext cx="4351339" cy="10515600"/>
          </a:xfrm>
          <a:prstGeom prst="rect">
            <a:avLst/>
          </a:prstGeom>
          <a:noFill/>
          <a:ln>
            <a:noFill/>
          </a:ln>
        </p:spPr>
        <p:txBody>
          <a:bodyPr spcFirstLastPara="1" wrap="square" lIns="91425" tIns="45700" rIns="91425" bIns="45700" anchor="t" anchorCtr="0">
            <a:noAutofit/>
          </a:bodyPr>
          <a:lstStyle>
            <a:lvl1pPr marL="609585" lvl="0" indent="-457189" algn="l">
              <a:lnSpc>
                <a:spcPct val="90000"/>
              </a:lnSpc>
              <a:spcBef>
                <a:spcPts val="1000"/>
              </a:spcBef>
              <a:spcAft>
                <a:spcPts val="0"/>
              </a:spcAft>
              <a:buClr>
                <a:schemeClr val="dk1"/>
              </a:buClr>
              <a:buSzPts val="1800"/>
              <a:buChar char="•"/>
              <a:defRPr/>
            </a:lvl1pPr>
            <a:lvl2pPr marL="1219170" lvl="1" indent="-457189" algn="l">
              <a:lnSpc>
                <a:spcPct val="90000"/>
              </a:lnSpc>
              <a:spcBef>
                <a:spcPts val="500"/>
              </a:spcBef>
              <a:spcAft>
                <a:spcPts val="0"/>
              </a:spcAft>
              <a:buClr>
                <a:schemeClr val="dk1"/>
              </a:buClr>
              <a:buSzPts val="1800"/>
              <a:buChar char="•"/>
              <a:defRPr/>
            </a:lvl2pPr>
            <a:lvl3pPr marL="1828754" lvl="2" indent="-457189" algn="l">
              <a:lnSpc>
                <a:spcPct val="90000"/>
              </a:lnSpc>
              <a:spcBef>
                <a:spcPts val="500"/>
              </a:spcBef>
              <a:spcAft>
                <a:spcPts val="0"/>
              </a:spcAft>
              <a:buClr>
                <a:schemeClr val="dk1"/>
              </a:buClr>
              <a:buSzPts val="1800"/>
              <a:buChar char="•"/>
              <a:defRPr/>
            </a:lvl3pPr>
            <a:lvl4pPr marL="2438339" lvl="3" indent="-457189" algn="l">
              <a:lnSpc>
                <a:spcPct val="90000"/>
              </a:lnSpc>
              <a:spcBef>
                <a:spcPts val="500"/>
              </a:spcBef>
              <a:spcAft>
                <a:spcPts val="0"/>
              </a:spcAft>
              <a:buClr>
                <a:schemeClr val="dk1"/>
              </a:buClr>
              <a:buSzPts val="1800"/>
              <a:buChar char="•"/>
              <a:defRPr/>
            </a:lvl4pPr>
            <a:lvl5pPr marL="3047924" lvl="4" indent="-457189" algn="l">
              <a:lnSpc>
                <a:spcPct val="90000"/>
              </a:lnSpc>
              <a:spcBef>
                <a:spcPts val="500"/>
              </a:spcBef>
              <a:spcAft>
                <a:spcPts val="0"/>
              </a:spcAft>
              <a:buClr>
                <a:schemeClr val="dk1"/>
              </a:buClr>
              <a:buSzPts val="1800"/>
              <a:buChar char="•"/>
              <a:defRPr/>
            </a:lvl5pPr>
            <a:lvl6pPr marL="3657509" lvl="5" indent="-457189" algn="l">
              <a:lnSpc>
                <a:spcPct val="90000"/>
              </a:lnSpc>
              <a:spcBef>
                <a:spcPts val="500"/>
              </a:spcBef>
              <a:spcAft>
                <a:spcPts val="0"/>
              </a:spcAft>
              <a:buClr>
                <a:schemeClr val="dk1"/>
              </a:buClr>
              <a:buSzPts val="1800"/>
              <a:buChar char="•"/>
              <a:defRPr/>
            </a:lvl6pPr>
            <a:lvl7pPr marL="4267093" lvl="6" indent="-457189" algn="l">
              <a:lnSpc>
                <a:spcPct val="90000"/>
              </a:lnSpc>
              <a:spcBef>
                <a:spcPts val="500"/>
              </a:spcBef>
              <a:spcAft>
                <a:spcPts val="0"/>
              </a:spcAft>
              <a:buClr>
                <a:schemeClr val="dk1"/>
              </a:buClr>
              <a:buSzPts val="1800"/>
              <a:buChar char="•"/>
              <a:defRPr/>
            </a:lvl7pPr>
            <a:lvl8pPr marL="4876678" lvl="7" indent="-457189" algn="l">
              <a:lnSpc>
                <a:spcPct val="90000"/>
              </a:lnSpc>
              <a:spcBef>
                <a:spcPts val="500"/>
              </a:spcBef>
              <a:spcAft>
                <a:spcPts val="0"/>
              </a:spcAft>
              <a:buClr>
                <a:schemeClr val="dk1"/>
              </a:buClr>
              <a:buSzPts val="1800"/>
              <a:buChar char="•"/>
              <a:defRPr/>
            </a:lvl8pPr>
            <a:lvl9pPr marL="5486263" lvl="8" indent="-457189" algn="l">
              <a:lnSpc>
                <a:spcPct val="90000"/>
              </a:lnSpc>
              <a:spcBef>
                <a:spcPts val="500"/>
              </a:spcBef>
              <a:spcAft>
                <a:spcPts val="0"/>
              </a:spcAft>
              <a:buClr>
                <a:schemeClr val="dk1"/>
              </a:buClr>
              <a:buSzPts val="1800"/>
              <a:buChar char="•"/>
              <a:defRPr/>
            </a:lvl9pPr>
          </a:lstStyle>
          <a:p>
            <a:endParaRPr/>
          </a:p>
        </p:txBody>
      </p:sp>
      <p:sp>
        <p:nvSpPr>
          <p:cNvPr id="71" name="Google Shape;71;p11"/>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72" name="Google Shape;72;p11"/>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73" name="Google Shape;73;p11"/>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FR" smtClean="0"/>
              <a:pPr/>
              <a:t>‹N°›</a:t>
            </a:fld>
            <a:endParaRPr lang="fr-FR" dirty="0"/>
          </a:p>
        </p:txBody>
      </p:sp>
    </p:spTree>
    <p:extLst>
      <p:ext uri="{BB962C8B-B14F-4D97-AF65-F5344CB8AC3E}">
        <p14:creationId xmlns:p14="http://schemas.microsoft.com/office/powerpoint/2010/main" val="366676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re vertical et texte" type="vertTitleAndTx">
  <p:cSld name="Titre vertical et texte">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7133431" y="1956595"/>
            <a:ext cx="5811839"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2"/>
          <p:cNvSpPr txBox="1">
            <a:spLocks noGrp="1"/>
          </p:cNvSpPr>
          <p:nvPr>
            <p:ph type="body" idx="1"/>
          </p:nvPr>
        </p:nvSpPr>
        <p:spPr>
          <a:xfrm rot="5400000">
            <a:off x="1799431" y="-596105"/>
            <a:ext cx="5811839" cy="7734300"/>
          </a:xfrm>
          <a:prstGeom prst="rect">
            <a:avLst/>
          </a:prstGeom>
          <a:noFill/>
          <a:ln>
            <a:noFill/>
          </a:ln>
        </p:spPr>
        <p:txBody>
          <a:bodyPr spcFirstLastPara="1" wrap="square" lIns="91425" tIns="45700" rIns="91425" bIns="45700" anchor="t" anchorCtr="0">
            <a:noAutofit/>
          </a:bodyPr>
          <a:lstStyle>
            <a:lvl1pPr marL="609585" lvl="0" indent="-457189" algn="l">
              <a:lnSpc>
                <a:spcPct val="90000"/>
              </a:lnSpc>
              <a:spcBef>
                <a:spcPts val="1000"/>
              </a:spcBef>
              <a:spcAft>
                <a:spcPts val="0"/>
              </a:spcAft>
              <a:buClr>
                <a:schemeClr val="dk1"/>
              </a:buClr>
              <a:buSzPts val="1800"/>
              <a:buChar char="•"/>
              <a:defRPr/>
            </a:lvl1pPr>
            <a:lvl2pPr marL="1219170" lvl="1" indent="-457189" algn="l">
              <a:lnSpc>
                <a:spcPct val="90000"/>
              </a:lnSpc>
              <a:spcBef>
                <a:spcPts val="500"/>
              </a:spcBef>
              <a:spcAft>
                <a:spcPts val="0"/>
              </a:spcAft>
              <a:buClr>
                <a:schemeClr val="dk1"/>
              </a:buClr>
              <a:buSzPts val="1800"/>
              <a:buChar char="•"/>
              <a:defRPr/>
            </a:lvl2pPr>
            <a:lvl3pPr marL="1828754" lvl="2" indent="-457189" algn="l">
              <a:lnSpc>
                <a:spcPct val="90000"/>
              </a:lnSpc>
              <a:spcBef>
                <a:spcPts val="500"/>
              </a:spcBef>
              <a:spcAft>
                <a:spcPts val="0"/>
              </a:spcAft>
              <a:buClr>
                <a:schemeClr val="dk1"/>
              </a:buClr>
              <a:buSzPts val="1800"/>
              <a:buChar char="•"/>
              <a:defRPr/>
            </a:lvl3pPr>
            <a:lvl4pPr marL="2438339" lvl="3" indent="-457189" algn="l">
              <a:lnSpc>
                <a:spcPct val="90000"/>
              </a:lnSpc>
              <a:spcBef>
                <a:spcPts val="500"/>
              </a:spcBef>
              <a:spcAft>
                <a:spcPts val="0"/>
              </a:spcAft>
              <a:buClr>
                <a:schemeClr val="dk1"/>
              </a:buClr>
              <a:buSzPts val="1800"/>
              <a:buChar char="•"/>
              <a:defRPr/>
            </a:lvl4pPr>
            <a:lvl5pPr marL="3047924" lvl="4" indent="-457189" algn="l">
              <a:lnSpc>
                <a:spcPct val="90000"/>
              </a:lnSpc>
              <a:spcBef>
                <a:spcPts val="500"/>
              </a:spcBef>
              <a:spcAft>
                <a:spcPts val="0"/>
              </a:spcAft>
              <a:buClr>
                <a:schemeClr val="dk1"/>
              </a:buClr>
              <a:buSzPts val="1800"/>
              <a:buChar char="•"/>
              <a:defRPr/>
            </a:lvl5pPr>
            <a:lvl6pPr marL="3657509" lvl="5" indent="-457189" algn="l">
              <a:lnSpc>
                <a:spcPct val="90000"/>
              </a:lnSpc>
              <a:spcBef>
                <a:spcPts val="500"/>
              </a:spcBef>
              <a:spcAft>
                <a:spcPts val="0"/>
              </a:spcAft>
              <a:buClr>
                <a:schemeClr val="dk1"/>
              </a:buClr>
              <a:buSzPts val="1800"/>
              <a:buChar char="•"/>
              <a:defRPr/>
            </a:lvl6pPr>
            <a:lvl7pPr marL="4267093" lvl="6" indent="-457189" algn="l">
              <a:lnSpc>
                <a:spcPct val="90000"/>
              </a:lnSpc>
              <a:spcBef>
                <a:spcPts val="500"/>
              </a:spcBef>
              <a:spcAft>
                <a:spcPts val="0"/>
              </a:spcAft>
              <a:buClr>
                <a:schemeClr val="dk1"/>
              </a:buClr>
              <a:buSzPts val="1800"/>
              <a:buChar char="•"/>
              <a:defRPr/>
            </a:lvl7pPr>
            <a:lvl8pPr marL="4876678" lvl="7" indent="-457189" algn="l">
              <a:lnSpc>
                <a:spcPct val="90000"/>
              </a:lnSpc>
              <a:spcBef>
                <a:spcPts val="500"/>
              </a:spcBef>
              <a:spcAft>
                <a:spcPts val="0"/>
              </a:spcAft>
              <a:buClr>
                <a:schemeClr val="dk1"/>
              </a:buClr>
              <a:buSzPts val="1800"/>
              <a:buChar char="•"/>
              <a:defRPr/>
            </a:lvl8pPr>
            <a:lvl9pPr marL="5486263" lvl="8" indent="-457189" algn="l">
              <a:lnSpc>
                <a:spcPct val="90000"/>
              </a:lnSpc>
              <a:spcBef>
                <a:spcPts val="500"/>
              </a:spcBef>
              <a:spcAft>
                <a:spcPts val="0"/>
              </a:spcAft>
              <a:buClr>
                <a:schemeClr val="dk1"/>
              </a:buClr>
              <a:buSzPts val="1800"/>
              <a:buChar char="•"/>
              <a:defRPr/>
            </a:lvl9pPr>
          </a:lstStyle>
          <a:p>
            <a:endParaRPr/>
          </a:p>
        </p:txBody>
      </p:sp>
      <p:sp>
        <p:nvSpPr>
          <p:cNvPr id="77" name="Google Shape;77;p12"/>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78" name="Google Shape;78;p12"/>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79" name="Google Shape;79;p12"/>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FR" smtClean="0"/>
              <a:pPr/>
              <a:t>‹N°›</a:t>
            </a:fld>
            <a:endParaRPr lang="fr-FR" dirty="0"/>
          </a:p>
        </p:txBody>
      </p:sp>
    </p:spTree>
    <p:extLst>
      <p:ext uri="{BB962C8B-B14F-4D97-AF65-F5344CB8AC3E}">
        <p14:creationId xmlns:p14="http://schemas.microsoft.com/office/powerpoint/2010/main" val="41919971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240000" cy="240000"/>
          </a:xfrm>
          <a:ln>
            <a:solidFill>
              <a:schemeClr val="tx1">
                <a:alpha val="0"/>
              </a:schemeClr>
            </a:solidFill>
          </a:ln>
        </p:spPr>
        <p:txBody>
          <a:bodyPr/>
          <a:lstStyle>
            <a:lvl1pPr>
              <a:defRPr sz="133">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dirty="0"/>
              <a:t>XX/XX/XXXX</a:t>
            </a:r>
          </a:p>
        </p:txBody>
      </p:sp>
      <p:sp>
        <p:nvSpPr>
          <p:cNvPr id="3" name="Espace réservé du pied de page 2"/>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80000" y="3128061"/>
            <a:ext cx="11232000" cy="2769600"/>
          </a:xfrm>
        </p:spPr>
        <p:txBody>
          <a:bodyPr/>
          <a:lstStyle>
            <a:lvl1pPr>
              <a:lnSpc>
                <a:spcPct val="90000"/>
              </a:lnSpc>
              <a:spcAft>
                <a:spcPts val="0"/>
              </a:spcAft>
              <a:defRPr sz="4333" b="1" cap="all" baseline="0"/>
            </a:lvl1pPr>
            <a:lvl2pPr marL="0" indent="0">
              <a:spcBef>
                <a:spcPts val="667"/>
              </a:spcBef>
              <a:spcAft>
                <a:spcPts val="0"/>
              </a:spcAft>
              <a:buNone/>
              <a:defRPr sz="2467"/>
            </a:lvl2pPr>
          </a:lstStyle>
          <a:p>
            <a:pPr lvl="0"/>
            <a:r>
              <a:rPr lang="fr-FR" dirty="0"/>
              <a:t>Titre</a:t>
            </a:r>
          </a:p>
          <a:p>
            <a:pPr lvl="1"/>
            <a:r>
              <a:rPr lang="fr-FR" dirty="0"/>
              <a:t>Sous-titre</a:t>
            </a:r>
          </a:p>
        </p:txBody>
      </p:sp>
      <p:cxnSp>
        <p:nvCxnSpPr>
          <p:cNvPr id="12" name="Connecteur droit 11"/>
          <p:cNvCxnSpPr/>
          <p:nvPr userDrawn="1"/>
        </p:nvCxnSpPr>
        <p:spPr bwMode="gray">
          <a:xfrm>
            <a:off x="480000" y="6379200"/>
            <a:ext cx="11232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23DB3E6D-2AD1-0E49-963F-E4B7028AA88D}"/>
              </a:ext>
            </a:extLst>
          </p:cNvPr>
          <p:cNvPicPr>
            <a:picLocks noChangeAspect="1"/>
          </p:cNvPicPr>
          <p:nvPr userDrawn="1"/>
        </p:nvPicPr>
        <p:blipFill>
          <a:blip r:embed="rId2"/>
          <a:stretch>
            <a:fillRect/>
          </a:stretch>
        </p:blipFill>
        <p:spPr>
          <a:xfrm>
            <a:off x="240001" y="164637"/>
            <a:ext cx="2643601" cy="2625115"/>
          </a:xfrm>
          <a:prstGeom prst="rect">
            <a:avLst/>
          </a:prstGeom>
        </p:spPr>
      </p:pic>
    </p:spTree>
    <p:extLst>
      <p:ext uri="{BB962C8B-B14F-4D97-AF65-F5344CB8AC3E}">
        <p14:creationId xmlns:p14="http://schemas.microsoft.com/office/powerpoint/2010/main" val="1556997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240000" cy="240000"/>
          </a:xfrm>
          <a:ln>
            <a:solidFill>
              <a:schemeClr val="tx1">
                <a:alpha val="0"/>
              </a:schemeClr>
            </a:solidFill>
          </a:ln>
        </p:spPr>
        <p:txBody>
          <a:bodyPr/>
          <a:lstStyle>
            <a:lvl1pPr>
              <a:defRPr sz="133">
                <a:solidFill>
                  <a:schemeClr val="tx1">
                    <a:alpha val="0"/>
                  </a:schemeClr>
                </a:solidFill>
              </a:defRPr>
            </a:lvl1pPr>
          </a:lstStyle>
          <a:p>
            <a:r>
              <a:rPr lang="fr-FR" dirty="0"/>
              <a:t>XX/XX/XXXX</a:t>
            </a:r>
          </a:p>
        </p:txBody>
      </p:sp>
      <p:sp>
        <p:nvSpPr>
          <p:cNvPr id="5" name="Espace réservé du pied de page 4"/>
          <p:cNvSpPr>
            <a:spLocks noGrp="1"/>
          </p:cNvSpPr>
          <p:nvPr>
            <p:ph type="ftr" sz="quarter" idx="11"/>
          </p:nvPr>
        </p:nvSpPr>
        <p:spPr bwMode="gray">
          <a:xfrm>
            <a:off x="960000" y="5226529"/>
            <a:ext cx="4320000" cy="1200000"/>
          </a:xfrm>
        </p:spPr>
        <p:txBody>
          <a:bodyPr anchor="b" anchorCtr="0"/>
          <a:lstStyle>
            <a:lvl1pPr>
              <a:defRPr sz="1533"/>
            </a:lvl1pPr>
          </a:lstStyle>
          <a:p>
            <a:r>
              <a:rPr lang="fr-FR" dirty="0"/>
              <a:t>Intitulé de la direction </a:t>
            </a:r>
            <a:br>
              <a:rPr lang="fr-FR" dirty="0"/>
            </a:br>
            <a:r>
              <a:rPr lang="fr-FR" dirty="0"/>
              <a:t>ou de l’organisme rattaché</a:t>
            </a:r>
          </a:p>
        </p:txBody>
      </p:sp>
      <p:sp>
        <p:nvSpPr>
          <p:cNvPr id="6" name="Espace réservé du numéro de diapositive 5"/>
          <p:cNvSpPr>
            <a:spLocks noGrp="1"/>
          </p:cNvSpPr>
          <p:nvPr>
            <p:ph type="sldNum" sz="quarter" idx="12"/>
          </p:nvPr>
        </p:nvSpPr>
        <p:spPr bwMode="gray">
          <a:xfrm>
            <a:off x="0" y="6618000"/>
            <a:ext cx="240000" cy="240000"/>
          </a:xfrm>
          <a:ln>
            <a:solidFill>
              <a:schemeClr val="tx1">
                <a:alpha val="0"/>
              </a:schemeClr>
            </a:solidFill>
          </a:ln>
        </p:spPr>
        <p:txBody>
          <a:bodyPr/>
          <a:lstStyle>
            <a:lvl1pPr>
              <a:defRPr sz="133">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240000" cy="240000"/>
          </a:xfrm>
          <a:ln>
            <a:solidFill>
              <a:schemeClr val="tx1">
                <a:alpha val="0"/>
              </a:schemeClr>
            </a:solidFill>
          </a:ln>
        </p:spPr>
        <p:txBody>
          <a:bodyPr/>
          <a:lstStyle>
            <a:lvl1pPr>
              <a:defRPr sz="133">
                <a:solidFill>
                  <a:schemeClr val="tx1">
                    <a:alpha val="0"/>
                  </a:schemeClr>
                </a:solidFill>
              </a:defRPr>
            </a:lvl1pPr>
          </a:lstStyle>
          <a:p>
            <a:r>
              <a:rPr lang="fr-FR" dirty="0"/>
              <a:t>Titre</a:t>
            </a:r>
          </a:p>
        </p:txBody>
      </p:sp>
      <p:pic>
        <p:nvPicPr>
          <p:cNvPr id="13" name="Image 12">
            <a:extLst>
              <a:ext uri="{FF2B5EF4-FFF2-40B4-BE49-F238E27FC236}">
                <a16:creationId xmlns:a16="http://schemas.microsoft.com/office/drawing/2014/main" id="{CC9DF485-1DF0-5341-9B46-8B2B17FEB03D}"/>
              </a:ext>
            </a:extLst>
          </p:cNvPr>
          <p:cNvPicPr>
            <a:picLocks noChangeAspect="1"/>
          </p:cNvPicPr>
          <p:nvPr userDrawn="1"/>
        </p:nvPicPr>
        <p:blipFill>
          <a:blip r:embed="rId2"/>
          <a:stretch>
            <a:fillRect/>
          </a:stretch>
        </p:blipFill>
        <p:spPr>
          <a:xfrm>
            <a:off x="489557" y="134491"/>
            <a:ext cx="5222400" cy="5185880"/>
          </a:xfrm>
          <a:prstGeom prst="rect">
            <a:avLst/>
          </a:prstGeom>
        </p:spPr>
      </p:pic>
    </p:spTree>
    <p:extLst>
      <p:ext uri="{BB962C8B-B14F-4D97-AF65-F5344CB8AC3E}">
        <p14:creationId xmlns:p14="http://schemas.microsoft.com/office/powerpoint/2010/main" val="2433364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2.jpe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heme" Target="../theme/theme2.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3.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29.xml"/><Relationship Id="rId7" Type="http://schemas.openxmlformats.org/officeDocument/2006/relationships/theme" Target="../theme/theme4.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5.xml"/><Relationship Id="rId7" Type="http://schemas.openxmlformats.org/officeDocument/2006/relationships/image" Target="../media/image4.jpeg"/><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theme" Target="../theme/theme5.xml"/><Relationship Id="rId5" Type="http://schemas.openxmlformats.org/officeDocument/2006/relationships/slideLayout" Target="../slideLayouts/slideLayout37.xml"/><Relationship Id="rId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838200" y="1825625"/>
            <a:ext cx="10515600" cy="4351339"/>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9pPr>
          </a:lstStyle>
          <a:p>
            <a:endParaRPr dirty="0"/>
          </a:p>
        </p:txBody>
      </p:sp>
      <p:sp>
        <p:nvSpPr>
          <p:cNvPr id="9" name="Google Shape;9;p1"/>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9pPr>
          </a:lstStyle>
          <a:p>
            <a:endParaRPr dirty="0"/>
          </a:p>
        </p:txBody>
      </p:sp>
      <p:sp>
        <p:nvSpPr>
          <p:cNvPr id="10" name="Google Shape;10;p1"/>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fld id="{00000000-1234-1234-1234-123412341234}" type="slidenum">
              <a:rPr lang="fr-FR" smtClean="0"/>
              <a:pPr/>
              <a:t>‹N°›</a:t>
            </a:fld>
            <a:endParaRPr lang="fr-FR" dirty="0"/>
          </a:p>
        </p:txBody>
      </p:sp>
    </p:spTree>
    <p:extLst>
      <p:ext uri="{BB962C8B-B14F-4D97-AF65-F5344CB8AC3E}">
        <p14:creationId xmlns:p14="http://schemas.microsoft.com/office/powerpoint/2010/main" val="2121031203"/>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479999" y="1200000"/>
            <a:ext cx="11232000" cy="96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479999" y="2448000"/>
            <a:ext cx="11232000" cy="3432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10152000" y="6378000"/>
            <a:ext cx="1560000" cy="480000"/>
          </a:xfrm>
          <a:prstGeom prst="rect">
            <a:avLst/>
          </a:prstGeom>
        </p:spPr>
        <p:txBody>
          <a:bodyPr vert="horz" lIns="0" tIns="0" rIns="0" bIns="0" rtlCol="0" anchor="ctr" anchorCtr="0">
            <a:noAutofit/>
          </a:bodyPr>
          <a:lstStyle>
            <a:lvl1pPr algn="ctr">
              <a:defRPr sz="1000" b="1">
                <a:solidFill>
                  <a:schemeClr val="tx1"/>
                </a:solidFill>
              </a:defRPr>
            </a:lvl1pPr>
          </a:lstStyle>
          <a:p>
            <a:pPr algn="r"/>
            <a:r>
              <a:rPr lang="fr-FR" cap="all" dirty="0"/>
              <a:t>XX/XX/XXXX</a:t>
            </a:r>
          </a:p>
        </p:txBody>
      </p:sp>
      <p:sp>
        <p:nvSpPr>
          <p:cNvPr id="5" name="Espace réservé du pied de page 4"/>
          <p:cNvSpPr>
            <a:spLocks noGrp="1"/>
          </p:cNvSpPr>
          <p:nvPr>
            <p:ph type="ftr" sz="quarter" idx="3"/>
          </p:nvPr>
        </p:nvSpPr>
        <p:spPr bwMode="gray">
          <a:xfrm>
            <a:off x="480000" y="6378000"/>
            <a:ext cx="7872000" cy="480000"/>
          </a:xfrm>
          <a:prstGeom prst="rect">
            <a:avLst/>
          </a:prstGeom>
        </p:spPr>
        <p:txBody>
          <a:bodyPr vert="horz" lIns="0" tIns="0" rIns="0" bIns="0" rtlCol="0" anchor="ctr" anchorCtr="0">
            <a:noAutofit/>
          </a:bodyPr>
          <a:lstStyle>
            <a:lvl1pPr algn="l">
              <a:defRPr sz="1000" b="1">
                <a:solidFill>
                  <a:schemeClr val="tx1"/>
                </a:solidFill>
              </a:defRPr>
            </a:lvl1pPr>
          </a:lstStyle>
          <a:p>
            <a:r>
              <a:rPr lang="fr-FR" dirty="0"/>
              <a:t>Intitulé de la direction ou de l’organisme rattaché</a:t>
            </a:r>
          </a:p>
        </p:txBody>
      </p:sp>
      <p:sp>
        <p:nvSpPr>
          <p:cNvPr id="6" name="Espace réservé du numéro de diapositive 5"/>
          <p:cNvSpPr>
            <a:spLocks noGrp="1"/>
          </p:cNvSpPr>
          <p:nvPr>
            <p:ph type="sldNum" sz="quarter" idx="4"/>
          </p:nvPr>
        </p:nvSpPr>
        <p:spPr bwMode="gray">
          <a:xfrm>
            <a:off x="8352000" y="6378000"/>
            <a:ext cx="1800000" cy="480000"/>
          </a:xfrm>
          <a:prstGeom prst="rect">
            <a:avLst/>
          </a:prstGeom>
        </p:spPr>
        <p:txBody>
          <a:bodyPr vert="horz" lIns="0" tIns="0" rIns="0" bIns="0" rtlCol="0" anchor="ctr" anchorCtr="0">
            <a:noAutofit/>
          </a:bodyPr>
          <a:lstStyle>
            <a:lvl1pPr algn="r">
              <a:defRPr sz="100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480000" y="6379200"/>
            <a:ext cx="11232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Image 7">
            <a:extLst>
              <a:ext uri="{FF2B5EF4-FFF2-40B4-BE49-F238E27FC236}">
                <a16:creationId xmlns:a16="http://schemas.microsoft.com/office/drawing/2014/main" id="{8EA4463B-84D0-EC4C-A81F-2D75E03D7B39}"/>
              </a:ext>
            </a:extLst>
          </p:cNvPr>
          <p:cNvPicPr>
            <a:picLocks noChangeAspect="1"/>
          </p:cNvPicPr>
          <p:nvPr userDrawn="1"/>
        </p:nvPicPr>
        <p:blipFill>
          <a:blip r:embed="rId7"/>
          <a:stretch>
            <a:fillRect/>
          </a:stretch>
        </p:blipFill>
        <p:spPr>
          <a:xfrm>
            <a:off x="431371" y="144000"/>
            <a:ext cx="912000" cy="912000"/>
          </a:xfrm>
          <a:prstGeom prst="rect">
            <a:avLst/>
          </a:prstGeom>
        </p:spPr>
      </p:pic>
    </p:spTree>
    <p:extLst>
      <p:ext uri="{BB962C8B-B14F-4D97-AF65-F5344CB8AC3E}">
        <p14:creationId xmlns:p14="http://schemas.microsoft.com/office/powerpoint/2010/main" val="292867671"/>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Lst>
  <p:hf hdr="0"/>
  <p:txStyles>
    <p:titleStyle>
      <a:lvl1pPr algn="l" defTabSz="1219170" rtl="0" eaLnBrk="1" latinLnBrk="0" hangingPunct="1">
        <a:lnSpc>
          <a:spcPct val="90000"/>
        </a:lnSpc>
        <a:spcBef>
          <a:spcPct val="0"/>
        </a:spcBef>
        <a:buNone/>
        <a:defRPr sz="3400" b="1" kern="1200">
          <a:solidFill>
            <a:schemeClr val="tx1"/>
          </a:solidFill>
          <a:latin typeface="+mj-lt"/>
          <a:ea typeface="+mj-ea"/>
          <a:cs typeface="+mj-cs"/>
        </a:defRPr>
      </a:lvl1pPr>
    </p:titleStyle>
    <p:body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fr-FR"/>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E10233-6286-479F-AB44-F947176A553A}" type="datetimeFigureOut">
              <a:rPr lang="fr-FR" smtClean="0"/>
              <a:t>01/02/2022</a:t>
            </a:fld>
            <a:endParaRPr lang="fr-FR" dirty="0"/>
          </a:p>
        </p:txBody>
      </p:sp>
      <p:sp>
        <p:nvSpPr>
          <p:cNvPr id="5" name="Espace réservé du pied de page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359864-67FF-42B3-9488-28D41EA6184B}" type="slidenum">
              <a:rPr lang="fr-FR" smtClean="0"/>
              <a:t>‹N°›</a:t>
            </a:fld>
            <a:endParaRPr lang="fr-FR" dirty="0"/>
          </a:p>
        </p:txBody>
      </p:sp>
    </p:spTree>
    <p:extLst>
      <p:ext uri="{BB962C8B-B14F-4D97-AF65-F5344CB8AC3E}">
        <p14:creationId xmlns:p14="http://schemas.microsoft.com/office/powerpoint/2010/main" val="2407865708"/>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479999" y="1200000"/>
            <a:ext cx="11232000" cy="96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479999" y="2448000"/>
            <a:ext cx="11232000" cy="3432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10152000" y="6378000"/>
            <a:ext cx="1560000" cy="480000"/>
          </a:xfrm>
          <a:prstGeom prst="rect">
            <a:avLst/>
          </a:prstGeom>
        </p:spPr>
        <p:txBody>
          <a:bodyPr vert="horz" lIns="0" tIns="0" rIns="0" bIns="0" rtlCol="0" anchor="ctr" anchorCtr="0">
            <a:noAutofit/>
          </a:bodyPr>
          <a:lstStyle>
            <a:lvl1pPr algn="ctr">
              <a:defRPr sz="1000" b="1">
                <a:solidFill>
                  <a:schemeClr val="tx1"/>
                </a:solidFill>
              </a:defRPr>
            </a:lvl1pPr>
          </a:lstStyle>
          <a:p>
            <a:pPr algn="r"/>
            <a:r>
              <a:rPr lang="fr-FR" cap="all"/>
              <a:t>XX/XX/XXXX</a:t>
            </a:r>
            <a:endParaRPr lang="fr-FR" cap="all" dirty="0"/>
          </a:p>
        </p:txBody>
      </p:sp>
      <p:sp>
        <p:nvSpPr>
          <p:cNvPr id="5" name="Espace réservé du pied de page 4"/>
          <p:cNvSpPr>
            <a:spLocks noGrp="1"/>
          </p:cNvSpPr>
          <p:nvPr>
            <p:ph type="ftr" sz="quarter" idx="3"/>
          </p:nvPr>
        </p:nvSpPr>
        <p:spPr bwMode="gray">
          <a:xfrm>
            <a:off x="480000" y="6378000"/>
            <a:ext cx="7872000" cy="480000"/>
          </a:xfrm>
          <a:prstGeom prst="rect">
            <a:avLst/>
          </a:prstGeom>
        </p:spPr>
        <p:txBody>
          <a:bodyPr vert="horz" lIns="0" tIns="0" rIns="0" bIns="0" rtlCol="0" anchor="ctr" anchorCtr="0">
            <a:noAutofit/>
          </a:bodyPr>
          <a:lstStyle>
            <a:lvl1pPr algn="l">
              <a:defRPr sz="1000" b="1">
                <a:solidFill>
                  <a:schemeClr val="tx1"/>
                </a:solidFill>
              </a:defRPr>
            </a:lvl1pPr>
          </a:lstStyle>
          <a:p>
            <a:r>
              <a:rPr lang="fr-FR" dirty="0"/>
              <a:t>Intitulé de la direction ou de l’organisme rattaché</a:t>
            </a:r>
          </a:p>
        </p:txBody>
      </p:sp>
      <p:sp>
        <p:nvSpPr>
          <p:cNvPr id="6" name="Espace réservé du numéro de diapositive 5"/>
          <p:cNvSpPr>
            <a:spLocks noGrp="1"/>
          </p:cNvSpPr>
          <p:nvPr>
            <p:ph type="sldNum" sz="quarter" idx="4"/>
          </p:nvPr>
        </p:nvSpPr>
        <p:spPr bwMode="gray">
          <a:xfrm>
            <a:off x="8352000" y="6378000"/>
            <a:ext cx="1800000" cy="480000"/>
          </a:xfrm>
          <a:prstGeom prst="rect">
            <a:avLst/>
          </a:prstGeom>
        </p:spPr>
        <p:txBody>
          <a:bodyPr vert="horz" lIns="0" tIns="0" rIns="0" bIns="0" rtlCol="0" anchor="ctr" anchorCtr="0">
            <a:noAutofit/>
          </a:bodyPr>
          <a:lstStyle>
            <a:lvl1pPr algn="r">
              <a:defRPr sz="100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480000" y="6379200"/>
            <a:ext cx="11232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Image 7">
            <a:extLst>
              <a:ext uri="{FF2B5EF4-FFF2-40B4-BE49-F238E27FC236}">
                <a16:creationId xmlns:a16="http://schemas.microsoft.com/office/drawing/2014/main" id="{8EA4463B-84D0-EC4C-A81F-2D75E03D7B39}"/>
              </a:ext>
            </a:extLst>
          </p:cNvPr>
          <p:cNvPicPr>
            <a:picLocks noChangeAspect="1"/>
          </p:cNvPicPr>
          <p:nvPr userDrawn="1"/>
        </p:nvPicPr>
        <p:blipFill>
          <a:blip r:embed="rId8"/>
          <a:stretch>
            <a:fillRect/>
          </a:stretch>
        </p:blipFill>
        <p:spPr>
          <a:xfrm>
            <a:off x="431371" y="144000"/>
            <a:ext cx="912000" cy="912000"/>
          </a:xfrm>
          <a:prstGeom prst="rect">
            <a:avLst/>
          </a:prstGeom>
        </p:spPr>
      </p:pic>
    </p:spTree>
    <p:extLst>
      <p:ext uri="{BB962C8B-B14F-4D97-AF65-F5344CB8AC3E}">
        <p14:creationId xmlns:p14="http://schemas.microsoft.com/office/powerpoint/2010/main" val="3850856465"/>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Lst>
  <p:hf hdr="0"/>
  <p:txStyles>
    <p:titleStyle>
      <a:lvl1pPr algn="l" defTabSz="1219170" rtl="0" eaLnBrk="1" latinLnBrk="0" hangingPunct="1">
        <a:lnSpc>
          <a:spcPct val="90000"/>
        </a:lnSpc>
        <a:spcBef>
          <a:spcPct val="0"/>
        </a:spcBef>
        <a:buNone/>
        <a:defRPr sz="3400" b="1" kern="1200">
          <a:solidFill>
            <a:schemeClr val="tx1"/>
          </a:solidFill>
          <a:latin typeface="+mj-lt"/>
          <a:ea typeface="+mj-ea"/>
          <a:cs typeface="+mj-cs"/>
        </a:defRPr>
      </a:lvl1pPr>
    </p:titleStyle>
    <p:body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fr-FR"/>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479999" y="1200000"/>
            <a:ext cx="11232000" cy="96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479999" y="2448000"/>
            <a:ext cx="11232000" cy="3432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10152000" y="6378000"/>
            <a:ext cx="1560000" cy="480000"/>
          </a:xfrm>
          <a:prstGeom prst="rect">
            <a:avLst/>
          </a:prstGeom>
        </p:spPr>
        <p:txBody>
          <a:bodyPr vert="horz" lIns="0" tIns="0" rIns="0" bIns="0" rtlCol="0" anchor="ctr" anchorCtr="0">
            <a:noAutofit/>
          </a:bodyPr>
          <a:lstStyle>
            <a:lvl1pPr algn="ctr">
              <a:defRPr sz="1000" b="1">
                <a:solidFill>
                  <a:schemeClr val="tx1"/>
                </a:solidFill>
              </a:defRPr>
            </a:lvl1pPr>
          </a:lstStyle>
          <a:p>
            <a:pPr algn="r"/>
            <a:r>
              <a:rPr lang="fr-FR" cap="all"/>
              <a:t>XX/XX/XXXX</a:t>
            </a:r>
            <a:endParaRPr lang="fr-FR" cap="all" dirty="0"/>
          </a:p>
        </p:txBody>
      </p:sp>
      <p:sp>
        <p:nvSpPr>
          <p:cNvPr id="5" name="Espace réservé du pied de page 4"/>
          <p:cNvSpPr>
            <a:spLocks noGrp="1"/>
          </p:cNvSpPr>
          <p:nvPr>
            <p:ph type="ftr" sz="quarter" idx="3"/>
          </p:nvPr>
        </p:nvSpPr>
        <p:spPr bwMode="gray">
          <a:xfrm>
            <a:off x="480000" y="6378000"/>
            <a:ext cx="7872000" cy="480000"/>
          </a:xfrm>
          <a:prstGeom prst="rect">
            <a:avLst/>
          </a:prstGeom>
        </p:spPr>
        <p:txBody>
          <a:bodyPr vert="horz" lIns="0" tIns="0" rIns="0" bIns="0" rtlCol="0" anchor="ctr" anchorCtr="0">
            <a:noAutofit/>
          </a:bodyPr>
          <a:lstStyle>
            <a:lvl1pPr algn="l">
              <a:defRPr sz="1000" b="1">
                <a:solidFill>
                  <a:schemeClr val="tx1"/>
                </a:solidFill>
              </a:defRPr>
            </a:lvl1pPr>
          </a:lstStyle>
          <a:p>
            <a:r>
              <a:rPr lang="fr-FR" dirty="0"/>
              <a:t>Intitulé de la direction ou de l’organisme rattaché</a:t>
            </a:r>
          </a:p>
        </p:txBody>
      </p:sp>
      <p:sp>
        <p:nvSpPr>
          <p:cNvPr id="6" name="Espace réservé du numéro de diapositive 5"/>
          <p:cNvSpPr>
            <a:spLocks noGrp="1"/>
          </p:cNvSpPr>
          <p:nvPr>
            <p:ph type="sldNum" sz="quarter" idx="4"/>
          </p:nvPr>
        </p:nvSpPr>
        <p:spPr bwMode="gray">
          <a:xfrm>
            <a:off x="8352000" y="6378000"/>
            <a:ext cx="1800000" cy="480000"/>
          </a:xfrm>
          <a:prstGeom prst="rect">
            <a:avLst/>
          </a:prstGeom>
        </p:spPr>
        <p:txBody>
          <a:bodyPr vert="horz" lIns="0" tIns="0" rIns="0" bIns="0" rtlCol="0" anchor="ctr" anchorCtr="0">
            <a:noAutofit/>
          </a:bodyPr>
          <a:lstStyle>
            <a:lvl1pPr algn="r">
              <a:defRPr sz="100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480000" y="6379200"/>
            <a:ext cx="11232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Image 7">
            <a:extLst>
              <a:ext uri="{FF2B5EF4-FFF2-40B4-BE49-F238E27FC236}">
                <a16:creationId xmlns:a16="http://schemas.microsoft.com/office/drawing/2014/main" id="{8EA4463B-84D0-EC4C-A81F-2D75E03D7B39}"/>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431371" y="144000"/>
            <a:ext cx="912000" cy="912000"/>
          </a:xfrm>
          <a:prstGeom prst="rect">
            <a:avLst/>
          </a:prstGeom>
        </p:spPr>
      </p:pic>
    </p:spTree>
    <p:extLst>
      <p:ext uri="{BB962C8B-B14F-4D97-AF65-F5344CB8AC3E}">
        <p14:creationId xmlns:p14="http://schemas.microsoft.com/office/powerpoint/2010/main" val="59484452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Lst>
  <p:hf hdr="0"/>
  <p:txStyles>
    <p:titleStyle>
      <a:lvl1pPr algn="l" defTabSz="1219170" rtl="0" eaLnBrk="1" latinLnBrk="0" hangingPunct="1">
        <a:lnSpc>
          <a:spcPct val="90000"/>
        </a:lnSpc>
        <a:spcBef>
          <a:spcPct val="0"/>
        </a:spcBef>
        <a:buNone/>
        <a:defRPr sz="3400" b="1" kern="1200">
          <a:solidFill>
            <a:schemeClr val="tx1"/>
          </a:solidFill>
          <a:latin typeface="+mj-lt"/>
          <a:ea typeface="+mj-ea"/>
          <a:cs typeface="+mj-cs"/>
        </a:defRPr>
      </a:lvl1pPr>
    </p:titleStyle>
    <p:body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fr-FR"/>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7.png"/><Relationship Id="rId2" Type="http://schemas.openxmlformats.org/officeDocument/2006/relationships/diagramData" Target="../diagrams/data1.xml"/><Relationship Id="rId1" Type="http://schemas.openxmlformats.org/officeDocument/2006/relationships/slideLayout" Target="../slideLayouts/slideLayout3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xml"/><Relationship Id="rId1" Type="http://schemas.openxmlformats.org/officeDocument/2006/relationships/slideLayout" Target="../slideLayouts/slideLayout3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6.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6.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7.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36.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3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Layout" Target="../diagrams/layout10.xml"/><Relationship Id="rId7" Type="http://schemas.openxmlformats.org/officeDocument/2006/relationships/image" Target="../media/image12.jpeg"/><Relationship Id="rId2" Type="http://schemas.openxmlformats.org/officeDocument/2006/relationships/diagramData" Target="../diagrams/data10.xml"/><Relationship Id="rId1" Type="http://schemas.openxmlformats.org/officeDocument/2006/relationships/slideLayout" Target="../slideLayouts/slideLayout36.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36.xml"/><Relationship Id="rId6" Type="http://schemas.openxmlformats.org/officeDocument/2006/relationships/hyperlink" Target="https://www.youtube.com/watch?v=YKT2Z6kOliE&amp;t=21s" TargetMode="External"/><Relationship Id="rId5" Type="http://schemas.openxmlformats.org/officeDocument/2006/relationships/image" Target="../media/image17.jpeg"/><Relationship Id="rId4" Type="http://schemas.openxmlformats.org/officeDocument/2006/relationships/image" Target="../media/image16.png"/></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6.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36.xml"/><Relationship Id="rId4" Type="http://schemas.openxmlformats.org/officeDocument/2006/relationships/image" Target="../media/image22.png"/></Relationships>
</file>

<file path=ppt/slides/_rels/slide34.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diagramLayout" Target="../diagrams/layout11.xml"/><Relationship Id="rId7" Type="http://schemas.openxmlformats.org/officeDocument/2006/relationships/image" Target="../media/image23.png"/><Relationship Id="rId2" Type="http://schemas.openxmlformats.org/officeDocument/2006/relationships/diagramData" Target="../diagrams/data11.xml"/><Relationship Id="rId1" Type="http://schemas.openxmlformats.org/officeDocument/2006/relationships/slideLayout" Target="../slideLayouts/slideLayout36.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36.xml"/><Relationship Id="rId4" Type="http://schemas.openxmlformats.org/officeDocument/2006/relationships/image" Target="../media/image26.png"/></Relationships>
</file>

<file path=ppt/slides/_rels/slide3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6.png"/><Relationship Id="rId1" Type="http://schemas.openxmlformats.org/officeDocument/2006/relationships/slideLayout" Target="../slideLayouts/slideLayout36.xml"/></Relationships>
</file>

<file path=ppt/slides/_rels/slide3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6.png"/><Relationship Id="rId1" Type="http://schemas.openxmlformats.org/officeDocument/2006/relationships/slideLayout" Target="../slideLayouts/slideLayout36.xml"/></Relationships>
</file>

<file path=ppt/slides/_rels/slide3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36.xml"/></Relationships>
</file>

<file path=ppt/slides/_rels/slide41.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5.png"/><Relationship Id="rId7" Type="http://schemas.openxmlformats.org/officeDocument/2006/relationships/image" Target="../media/image39.jpeg"/><Relationship Id="rId2" Type="http://schemas.openxmlformats.org/officeDocument/2006/relationships/image" Target="../media/image34.png"/><Relationship Id="rId1" Type="http://schemas.openxmlformats.org/officeDocument/2006/relationships/slideLayout" Target="../slideLayouts/slideLayout36.xml"/><Relationship Id="rId6" Type="http://schemas.openxmlformats.org/officeDocument/2006/relationships/image" Target="../media/image38.png"/><Relationship Id="rId5" Type="http://schemas.openxmlformats.org/officeDocument/2006/relationships/image" Target="../media/image37.jpeg"/><Relationship Id="rId4" Type="http://schemas.openxmlformats.org/officeDocument/2006/relationships/image" Target="../media/image36.png"/></Relationships>
</file>

<file path=ppt/slides/_rels/slide4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36.xml"/></Relationships>
</file>

<file path=ppt/slides/_rels/slide4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1.jpeg"/><Relationship Id="rId1" Type="http://schemas.openxmlformats.org/officeDocument/2006/relationships/slideLayout" Target="../slideLayouts/slideLayout36.xml"/></Relationships>
</file>

<file path=ppt/slides/_rels/slide4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1.jpeg"/><Relationship Id="rId1" Type="http://schemas.openxmlformats.org/officeDocument/2006/relationships/slideLayout" Target="../slideLayouts/slideLayout3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5.xml"/><Relationship Id="rId4" Type="http://schemas.microsoft.com/office/2007/relationships/hdphoto" Target="../media/hdphoto1.wdp"/></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hyperlink" Target="http://crcm-tl.fr/index.php/diplomes/diplomes-en-renovation/bts-ccst/bts-ccst-circulaire-nationale-d-organisation" TargetMode="External"/><Relationship Id="rId1" Type="http://schemas.openxmlformats.org/officeDocument/2006/relationships/slideLayout" Target="../slideLayouts/slideLayout3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2.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xml"/><Relationship Id="rId1" Type="http://schemas.openxmlformats.org/officeDocument/2006/relationships/slideLayout" Target="../slideLayouts/slideLayout26.xml"/><Relationship Id="rId6" Type="http://schemas.openxmlformats.org/officeDocument/2006/relationships/diagramColors" Target="../diagrams/colors12.xml"/><Relationship Id="rId5" Type="http://schemas.openxmlformats.org/officeDocument/2006/relationships/diagramQuickStyle" Target="../diagrams/quickStyle12.xml"/><Relationship Id="rId10" Type="http://schemas.openxmlformats.org/officeDocument/2006/relationships/image" Target="../media/image52.png"/><Relationship Id="rId4" Type="http://schemas.openxmlformats.org/officeDocument/2006/relationships/diagramLayout" Target="../diagrams/layout12.xml"/><Relationship Id="rId9" Type="http://schemas.openxmlformats.org/officeDocument/2006/relationships/image" Target="../media/image51.pn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7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xml"/><Relationship Id="rId1" Type="http://schemas.openxmlformats.org/officeDocument/2006/relationships/slideLayout" Target="../slideLayouts/slideLayout26.xml"/><Relationship Id="rId4" Type="http://schemas.openxmlformats.org/officeDocument/2006/relationships/image" Target="../media/image53.png"/></Relationships>
</file>

<file path=ppt/slides/_rels/slide76.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9.svg"/><Relationship Id="rId2" Type="http://schemas.openxmlformats.org/officeDocument/2006/relationships/notesSlide" Target="../notesSlides/notesSlide6.xml"/><Relationship Id="rId1" Type="http://schemas.openxmlformats.org/officeDocument/2006/relationships/slideLayout" Target="../slideLayouts/slideLayout26.xml"/><Relationship Id="rId6" Type="http://schemas.openxmlformats.org/officeDocument/2006/relationships/image" Target="../media/image56.png"/><Relationship Id="rId5" Type="http://schemas.openxmlformats.org/officeDocument/2006/relationships/slide" Target="slide9.xml"/><Relationship Id="rId4" Type="http://schemas.openxmlformats.org/officeDocument/2006/relationships/image" Target="../media/image55.png"/></Relationships>
</file>

<file path=ppt/slides/_rels/slide7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7.xml"/><Relationship Id="rId1" Type="http://schemas.openxmlformats.org/officeDocument/2006/relationships/slideLayout" Target="../slideLayouts/slideLayout26.xml"/><Relationship Id="rId6" Type="http://schemas.openxmlformats.org/officeDocument/2006/relationships/image" Target="../media/image58.png"/><Relationship Id="rId5" Type="http://schemas.openxmlformats.org/officeDocument/2006/relationships/image" Target="../media/image55.png"/><Relationship Id="rId4" Type="http://schemas.openxmlformats.org/officeDocument/2006/relationships/slide" Target="slide46.xml"/></Relationships>
</file>

<file path=ppt/slides/_rels/slide7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8.xml"/><Relationship Id="rId1" Type="http://schemas.openxmlformats.org/officeDocument/2006/relationships/slideLayout" Target="../slideLayouts/slideLayout26.xml"/><Relationship Id="rId5" Type="http://schemas.openxmlformats.org/officeDocument/2006/relationships/image" Target="../media/image60.png"/><Relationship Id="rId4" Type="http://schemas.openxmlformats.org/officeDocument/2006/relationships/image" Target="../media/image59.png"/></Relationships>
</file>

<file path=ppt/slides/_rels/slide7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9.xml"/><Relationship Id="rId1" Type="http://schemas.openxmlformats.org/officeDocument/2006/relationships/slideLayout" Target="../slideLayouts/slideLayout26.xml"/><Relationship Id="rId5" Type="http://schemas.openxmlformats.org/officeDocument/2006/relationships/slide" Target="slide48.xml"/><Relationship Id="rId4" Type="http://schemas.openxmlformats.org/officeDocument/2006/relationships/image" Target="../media/image5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8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0.xml"/><Relationship Id="rId1" Type="http://schemas.openxmlformats.org/officeDocument/2006/relationships/slideLayout" Target="../slideLayouts/slideLayout26.xml"/><Relationship Id="rId6" Type="http://schemas.openxmlformats.org/officeDocument/2006/relationships/slide" Target="slide49.xml"/><Relationship Id="rId5" Type="http://schemas.openxmlformats.org/officeDocument/2006/relationships/image" Target="../media/image63.png"/><Relationship Id="rId4" Type="http://schemas.openxmlformats.org/officeDocument/2006/relationships/image" Target="../media/image55.png"/></Relationships>
</file>

<file path=ppt/slides/_rels/slide8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1.xml"/><Relationship Id="rId1" Type="http://schemas.openxmlformats.org/officeDocument/2006/relationships/slideLayout" Target="../slideLayouts/slideLayout26.xml"/><Relationship Id="rId5" Type="http://schemas.openxmlformats.org/officeDocument/2006/relationships/slide" Target="slide50.xml"/><Relationship Id="rId4" Type="http://schemas.openxmlformats.org/officeDocument/2006/relationships/image" Target="../media/image55.png"/></Relationships>
</file>

<file path=ppt/slides/_rels/slide8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2.xml"/><Relationship Id="rId1" Type="http://schemas.openxmlformats.org/officeDocument/2006/relationships/slideLayout" Target="../slideLayouts/slideLayout26.xml"/><Relationship Id="rId6" Type="http://schemas.openxmlformats.org/officeDocument/2006/relationships/slide" Target="slide50.xml"/><Relationship Id="rId5" Type="http://schemas.openxmlformats.org/officeDocument/2006/relationships/image" Target="../media/image67.png"/><Relationship Id="rId4" Type="http://schemas.openxmlformats.org/officeDocument/2006/relationships/image" Target="../media/image66.png"/></Relationships>
</file>

<file path=ppt/slides/_rels/slide8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3.xml"/><Relationship Id="rId1" Type="http://schemas.openxmlformats.org/officeDocument/2006/relationships/slideLayout" Target="../slideLayouts/slideLayout26.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84.xml.rels><?xml version="1.0" encoding="UTF-8" standalone="yes"?>
<Relationships xmlns="http://schemas.openxmlformats.org/package/2006/relationships"><Relationship Id="rId3" Type="http://schemas.openxmlformats.org/officeDocument/2006/relationships/image" Target="../media/image72.png"/><Relationship Id="rId7" Type="http://schemas.microsoft.com/office/2007/relationships/hdphoto" Target="../media/hdphoto3.wdp"/><Relationship Id="rId2" Type="http://schemas.openxmlformats.org/officeDocument/2006/relationships/notesSlide" Target="../notesSlides/notesSlide14.xml"/><Relationship Id="rId1" Type="http://schemas.openxmlformats.org/officeDocument/2006/relationships/slideLayout" Target="../slideLayouts/slideLayout26.xml"/><Relationship Id="rId6" Type="http://schemas.openxmlformats.org/officeDocument/2006/relationships/image" Target="../media/image74.png"/><Relationship Id="rId5" Type="http://schemas.microsoft.com/office/2007/relationships/hdphoto" Target="../media/hdphoto2.wdp"/><Relationship Id="rId4" Type="http://schemas.openxmlformats.org/officeDocument/2006/relationships/image" Target="../media/image73.png"/></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endParaRPr lang="fr-FR" dirty="0"/>
          </a:p>
        </p:txBody>
      </p:sp>
      <p:sp>
        <p:nvSpPr>
          <p:cNvPr id="7" name="Espace réservé de la date 6"/>
          <p:cNvSpPr>
            <a:spLocks noGrp="1"/>
          </p:cNvSpPr>
          <p:nvPr>
            <p:ph type="dt" sz="half" idx="10"/>
          </p:nvPr>
        </p:nvSpPr>
        <p:spPr/>
        <p:txBody>
          <a:bodyPr/>
          <a:lstStyle/>
          <a:p>
            <a:pPr defTabSz="1219170">
              <a:buClr>
                <a:srgbClr val="000000"/>
              </a:buClr>
            </a:pPr>
            <a:r>
              <a:rPr lang="fr-FR" kern="0" dirty="0">
                <a:solidFill>
                  <a:srgbClr val="000000">
                    <a:alpha val="0"/>
                  </a:srgbClr>
                </a:solidFill>
              </a:rPr>
              <a:t>XX/XX/XXXX</a:t>
            </a:r>
          </a:p>
        </p:txBody>
      </p:sp>
      <p:sp>
        <p:nvSpPr>
          <p:cNvPr id="8" name="Espace réservé du pied de page 7"/>
          <p:cNvSpPr>
            <a:spLocks noGrp="1"/>
          </p:cNvSpPr>
          <p:nvPr>
            <p:ph type="ftr" sz="quarter" idx="11"/>
          </p:nvPr>
        </p:nvSpPr>
        <p:spPr>
          <a:xfrm>
            <a:off x="960000" y="5226529"/>
            <a:ext cx="10704619" cy="1200000"/>
          </a:xfrm>
        </p:spPr>
        <p:txBody>
          <a:bodyPr/>
          <a:lstStyle/>
          <a:p>
            <a:pPr defTabSz="1219170">
              <a:buClr>
                <a:srgbClr val="000000"/>
              </a:buClr>
            </a:pPr>
            <a:r>
              <a:rPr lang="fr-FR" kern="0" dirty="0"/>
              <a:t>Direction générale de l’enseignement scolaire - Bureau de la formation des personnels enseignants et d’éducation</a:t>
            </a:r>
          </a:p>
        </p:txBody>
      </p:sp>
      <p:sp>
        <p:nvSpPr>
          <p:cNvPr id="9" name="Espace réservé du numéro de diapositive 8"/>
          <p:cNvSpPr>
            <a:spLocks noGrp="1"/>
          </p:cNvSpPr>
          <p:nvPr>
            <p:ph type="sldNum" sz="quarter" idx="12"/>
          </p:nvPr>
        </p:nvSpPr>
        <p:spPr/>
        <p:txBody>
          <a:bodyPr/>
          <a:lstStyle/>
          <a:p>
            <a:pPr defTabSz="1219170">
              <a:buClr>
                <a:srgbClr val="000000"/>
              </a:buClr>
            </a:pPr>
            <a:fld id="{10C140CD-8AED-46FF-A9A2-77308F3F39AE}" type="slidenum">
              <a:rPr lang="fr-FR" kern="0">
                <a:solidFill>
                  <a:srgbClr val="000000">
                    <a:alpha val="0"/>
                  </a:srgbClr>
                </a:solidFill>
              </a:rPr>
              <a:pPr defTabSz="1219170">
                <a:buClr>
                  <a:srgbClr val="000000"/>
                </a:buClr>
              </a:pPr>
              <a:t>1</a:t>
            </a:fld>
            <a:endParaRPr lang="fr-FR" kern="0" dirty="0">
              <a:solidFill>
                <a:srgbClr val="000000">
                  <a:alpha val="0"/>
                </a:srgbClr>
              </a:solidFill>
            </a:endParaRPr>
          </a:p>
        </p:txBody>
      </p:sp>
    </p:spTree>
    <p:extLst>
      <p:ext uri="{BB962C8B-B14F-4D97-AF65-F5344CB8AC3E}">
        <p14:creationId xmlns:p14="http://schemas.microsoft.com/office/powerpoint/2010/main" val="4764847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5" name="Espace réservé du numéro de diapositive 4"/>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10</a:t>
            </a:fld>
            <a:endParaRPr lang="fr-FR" dirty="0">
              <a:solidFill>
                <a:srgbClr val="000000"/>
              </a:solidFill>
              <a:latin typeface="Arial"/>
            </a:endParaRPr>
          </a:p>
        </p:txBody>
      </p:sp>
      <p:sp>
        <p:nvSpPr>
          <p:cNvPr id="8" name="Espace réservé du texte 7">
            <a:extLst>
              <a:ext uri="{FF2B5EF4-FFF2-40B4-BE49-F238E27FC236}">
                <a16:creationId xmlns:a16="http://schemas.microsoft.com/office/drawing/2014/main" id="{E47B5EA3-DE81-4C5E-B88F-CE58F31E2B21}"/>
              </a:ext>
            </a:extLst>
          </p:cNvPr>
          <p:cNvSpPr>
            <a:spLocks noGrp="1"/>
          </p:cNvSpPr>
          <p:nvPr>
            <p:ph type="body" sz="quarter" idx="13"/>
          </p:nvPr>
        </p:nvSpPr>
        <p:spPr>
          <a:xfrm>
            <a:off x="480000" y="2660915"/>
            <a:ext cx="11232000" cy="2769600"/>
          </a:xfrm>
          <a:solidFill>
            <a:schemeClr val="accent1"/>
          </a:solidFill>
        </p:spPr>
        <p:txBody>
          <a:bodyPr/>
          <a:lstStyle/>
          <a:p>
            <a:pPr algn="ctr"/>
            <a:endParaRPr lang="fr-FR" cap="none" dirty="0">
              <a:solidFill>
                <a:schemeClr val="bg1"/>
              </a:solidFill>
            </a:endParaRPr>
          </a:p>
          <a:p>
            <a:pPr algn="ctr"/>
            <a:r>
              <a:rPr lang="fr-FR" cap="none" dirty="0">
                <a:solidFill>
                  <a:schemeClr val="bg1"/>
                </a:solidFill>
              </a:rPr>
              <a:t>Le cadre règlementaire et pédagogique de l’épreuve E4</a:t>
            </a:r>
          </a:p>
        </p:txBody>
      </p:sp>
      <p:sp>
        <p:nvSpPr>
          <p:cNvPr id="9" name="Espace réservé du pied de page 7">
            <a:extLst>
              <a:ext uri="{FF2B5EF4-FFF2-40B4-BE49-F238E27FC236}">
                <a16:creationId xmlns:a16="http://schemas.microsoft.com/office/drawing/2014/main" id="{A8A2EA11-C318-4822-BC40-8E4880071D81}"/>
              </a:ext>
            </a:extLst>
          </p:cNvPr>
          <p:cNvSpPr txBox="1">
            <a:spLocks/>
          </p:cNvSpPr>
          <p:nvPr/>
        </p:nvSpPr>
        <p:spPr bwMode="gray">
          <a:xfrm>
            <a:off x="708324" y="6378000"/>
            <a:ext cx="7872000" cy="480000"/>
          </a:xfrm>
          <a:prstGeom prst="rect">
            <a:avLst/>
          </a:prstGeom>
        </p:spPr>
        <p:txBody>
          <a:bodyPr vert="horz" lIns="0" tIns="0" rIns="0" bIns="0" rtlCol="0" anchor="ctr" anchorCtr="0">
            <a:noAutofit/>
          </a:bodyPr>
          <a:lstStyle>
            <a:defPPr>
              <a:defRPr lang="fr-FR"/>
            </a:defPPr>
            <a:lvl1pPr marL="0" algn="l" defTabSz="914400" rtl="0" eaLnBrk="1" latinLnBrk="0" hangingPunct="1">
              <a:defRPr sz="7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r>
              <a:rPr lang="fr-FR" sz="1000" dirty="0">
                <a:solidFill>
                  <a:srgbClr val="000000"/>
                </a:solidFill>
                <a:latin typeface="Arial"/>
              </a:rPr>
              <a:t>Direction générale de l’enseignement scolaire – Bureau de la formation des personnels enseignants et d’éducation</a:t>
            </a:r>
          </a:p>
        </p:txBody>
      </p:sp>
      <p:sp>
        <p:nvSpPr>
          <p:cNvPr id="7"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34012510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5" name="Espace réservé du numéro de diapositive 4"/>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11</a:t>
            </a:fld>
            <a:endParaRPr lang="fr-FR" dirty="0">
              <a:solidFill>
                <a:srgbClr val="000000"/>
              </a:solidFill>
              <a:latin typeface="Arial"/>
            </a:endParaRPr>
          </a:p>
        </p:txBody>
      </p:sp>
      <p:sp>
        <p:nvSpPr>
          <p:cNvPr id="8" name="Espace réservé du texte 7">
            <a:extLst>
              <a:ext uri="{FF2B5EF4-FFF2-40B4-BE49-F238E27FC236}">
                <a16:creationId xmlns:a16="http://schemas.microsoft.com/office/drawing/2014/main" id="{E47B5EA3-DE81-4C5E-B88F-CE58F31E2B21}"/>
              </a:ext>
            </a:extLst>
          </p:cNvPr>
          <p:cNvSpPr>
            <a:spLocks noGrp="1"/>
          </p:cNvSpPr>
          <p:nvPr>
            <p:ph type="body" sz="quarter" idx="13"/>
          </p:nvPr>
        </p:nvSpPr>
        <p:spPr>
          <a:xfrm>
            <a:off x="498185" y="2468893"/>
            <a:ext cx="11232000" cy="4149107"/>
          </a:xfrm>
        </p:spPr>
        <p:txBody>
          <a:bodyPr/>
          <a:lstStyle/>
          <a:p>
            <a:pPr marL="380990" indent="-380990" algn="just">
              <a:buFont typeface="Wingdings" panose="05000000000000000000" pitchFamily="2" charset="2"/>
              <a:buChar char="Ø"/>
            </a:pPr>
            <a:endParaRPr lang="fr-FR" sz="2400" b="0" cap="none" dirty="0"/>
          </a:p>
          <a:p>
            <a:pPr algn="just"/>
            <a:endParaRPr lang="fr-FR" sz="2400" b="0" cap="none" dirty="0"/>
          </a:p>
          <a:p>
            <a:pPr algn="ctr"/>
            <a:endParaRPr lang="fr-FR" sz="2400" b="0" cap="none" dirty="0"/>
          </a:p>
        </p:txBody>
      </p:sp>
      <p:sp>
        <p:nvSpPr>
          <p:cNvPr id="9" name="Espace réservé du pied de page 7">
            <a:extLst>
              <a:ext uri="{FF2B5EF4-FFF2-40B4-BE49-F238E27FC236}">
                <a16:creationId xmlns:a16="http://schemas.microsoft.com/office/drawing/2014/main" id="{A8A2EA11-C318-4822-BC40-8E4880071D81}"/>
              </a:ext>
            </a:extLst>
          </p:cNvPr>
          <p:cNvSpPr txBox="1">
            <a:spLocks/>
          </p:cNvSpPr>
          <p:nvPr/>
        </p:nvSpPr>
        <p:spPr bwMode="gray">
          <a:xfrm>
            <a:off x="708324" y="6378000"/>
            <a:ext cx="7872000" cy="480000"/>
          </a:xfrm>
          <a:prstGeom prst="rect">
            <a:avLst/>
          </a:prstGeom>
        </p:spPr>
        <p:txBody>
          <a:bodyPr vert="horz" lIns="0" tIns="0" rIns="0" bIns="0" rtlCol="0" anchor="ctr" anchorCtr="0">
            <a:noAutofit/>
          </a:bodyPr>
          <a:lstStyle>
            <a:defPPr>
              <a:defRPr lang="fr-FR"/>
            </a:defPPr>
            <a:lvl1pPr marL="0" algn="l" defTabSz="914400" rtl="0" eaLnBrk="1" latinLnBrk="0" hangingPunct="1">
              <a:defRPr sz="7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r>
              <a:rPr lang="fr-FR" sz="1000" dirty="0">
                <a:solidFill>
                  <a:srgbClr val="000000"/>
                </a:solidFill>
                <a:latin typeface="Arial"/>
              </a:rPr>
              <a:t>Direction générale de l’enseignement scolaire – Bureau de la formation des personnels enseignants et d’éducation</a:t>
            </a:r>
          </a:p>
        </p:txBody>
      </p:sp>
      <p:sp>
        <p:nvSpPr>
          <p:cNvPr id="13" name="ZoneTexte 12"/>
          <p:cNvSpPr txBox="1"/>
          <p:nvPr/>
        </p:nvSpPr>
        <p:spPr>
          <a:xfrm>
            <a:off x="3695733" y="740702"/>
            <a:ext cx="7008779" cy="461665"/>
          </a:xfrm>
          <a:prstGeom prst="rect">
            <a:avLst/>
          </a:prstGeom>
          <a:noFill/>
        </p:spPr>
        <p:txBody>
          <a:bodyPr wrap="square" rtlCol="0">
            <a:spAutoFit/>
          </a:bodyPr>
          <a:lstStyle/>
          <a:p>
            <a:pPr defTabSz="1219170"/>
            <a:r>
              <a:rPr lang="fr-FR" sz="2400" b="1" dirty="0">
                <a:solidFill>
                  <a:srgbClr val="000000"/>
                </a:solidFill>
                <a:latin typeface="Arial"/>
              </a:rPr>
              <a:t>Cadre de l’épreuve E4- Rappels</a:t>
            </a:r>
          </a:p>
        </p:txBody>
      </p:sp>
      <p:sp>
        <p:nvSpPr>
          <p:cNvPr id="14" name="Rectangle à coins arrondis 13"/>
          <p:cNvSpPr/>
          <p:nvPr/>
        </p:nvSpPr>
        <p:spPr>
          <a:xfrm>
            <a:off x="6465507" y="3753942"/>
            <a:ext cx="2152757" cy="2249145"/>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lnSpc>
                <a:spcPct val="90000"/>
              </a:lnSpc>
            </a:pPr>
            <a:r>
              <a:rPr lang="fr-FR" sz="1600" b="1" dirty="0">
                <a:solidFill>
                  <a:srgbClr val="FFFFFF"/>
                </a:solidFill>
                <a:latin typeface="Arial"/>
              </a:rPr>
              <a:t>L’intégration du digital dans la démarche de négociation</a:t>
            </a:r>
          </a:p>
        </p:txBody>
      </p:sp>
      <p:sp>
        <p:nvSpPr>
          <p:cNvPr id="15" name="Rectangle à coins arrondis 14"/>
          <p:cNvSpPr/>
          <p:nvPr/>
        </p:nvSpPr>
        <p:spPr>
          <a:xfrm>
            <a:off x="3545867" y="3761290"/>
            <a:ext cx="2219424" cy="2264924"/>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lnSpc>
                <a:spcPct val="90000"/>
              </a:lnSpc>
            </a:pPr>
            <a:r>
              <a:rPr lang="fr-FR" sz="1600" b="1" dirty="0">
                <a:solidFill>
                  <a:srgbClr val="FFFFFF"/>
                </a:solidFill>
                <a:latin typeface="Arial"/>
              </a:rPr>
              <a:t>Une place importante de la prise en compte du risque affaire et du risque client</a:t>
            </a:r>
          </a:p>
        </p:txBody>
      </p:sp>
      <p:sp>
        <p:nvSpPr>
          <p:cNvPr id="16" name="Rectangle à coins arrondis 15"/>
          <p:cNvSpPr/>
          <p:nvPr/>
        </p:nvSpPr>
        <p:spPr>
          <a:xfrm>
            <a:off x="810683" y="3790457"/>
            <a:ext cx="2098749" cy="224268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fr-FR" sz="1600" b="1" dirty="0">
                <a:solidFill>
                  <a:srgbClr val="FFFFFF"/>
                </a:solidFill>
                <a:latin typeface="Arial"/>
              </a:rPr>
              <a:t>Une dimension conseil renforcée</a:t>
            </a:r>
          </a:p>
        </p:txBody>
      </p:sp>
      <p:sp>
        <p:nvSpPr>
          <p:cNvPr id="17" name="Rectangle à coins arrondis 16"/>
          <p:cNvSpPr/>
          <p:nvPr/>
        </p:nvSpPr>
        <p:spPr>
          <a:xfrm>
            <a:off x="9057025" y="3753941"/>
            <a:ext cx="2234401" cy="2249145"/>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fr-FR" sz="1600" b="1" dirty="0">
                <a:solidFill>
                  <a:srgbClr val="FFFFFF"/>
                </a:solidFill>
                <a:latin typeface="Arial"/>
              </a:rPr>
              <a:t>Une dimension expertise technique réaffirmée</a:t>
            </a:r>
          </a:p>
        </p:txBody>
      </p:sp>
      <p:sp>
        <p:nvSpPr>
          <p:cNvPr id="18" name="ZoneTexte 17"/>
          <p:cNvSpPr txBox="1"/>
          <p:nvPr/>
        </p:nvSpPr>
        <p:spPr>
          <a:xfrm>
            <a:off x="2783632" y="1745393"/>
            <a:ext cx="8832981" cy="1569660"/>
          </a:xfrm>
          <a:prstGeom prst="rect">
            <a:avLst/>
          </a:prstGeom>
          <a:noFill/>
        </p:spPr>
        <p:txBody>
          <a:bodyPr wrap="square" rtlCol="0">
            <a:spAutoFit/>
          </a:bodyPr>
          <a:lstStyle/>
          <a:p>
            <a:pPr algn="just" defTabSz="1219170"/>
            <a:r>
              <a:rPr lang="fr-FR" sz="2400" dirty="0">
                <a:solidFill>
                  <a:srgbClr val="000000"/>
                </a:solidFill>
                <a:latin typeface="Arial"/>
              </a:rPr>
              <a:t>Le bloc 1 </a:t>
            </a:r>
            <a:r>
              <a:rPr lang="fr-FR" sz="2400" b="1" i="1" dirty="0">
                <a:solidFill>
                  <a:srgbClr val="000000"/>
                </a:solidFill>
                <a:latin typeface="Arial"/>
              </a:rPr>
              <a:t>« Concevoir et négocier des solutions technico-commerciales »</a:t>
            </a:r>
            <a:r>
              <a:rPr lang="fr-FR" sz="2400" dirty="0">
                <a:solidFill>
                  <a:srgbClr val="000000"/>
                </a:solidFill>
                <a:latin typeface="Arial"/>
              </a:rPr>
              <a:t> constitue le cœur de métier du TC</a:t>
            </a:r>
          </a:p>
          <a:p>
            <a:pPr algn="just" defTabSz="1219170"/>
            <a:endParaRPr lang="fr-FR" sz="2400" dirty="0">
              <a:solidFill>
                <a:srgbClr val="000000"/>
              </a:solidFill>
              <a:latin typeface="Arial"/>
            </a:endParaRPr>
          </a:p>
          <a:p>
            <a:pPr algn="ctr" defTabSz="1219170"/>
            <a:r>
              <a:rPr lang="fr-FR" sz="2400" dirty="0">
                <a:solidFill>
                  <a:srgbClr val="000000"/>
                </a:solidFill>
                <a:latin typeface="Arial"/>
              </a:rPr>
              <a:t>L’épreuve E4 valide les compétences du bloc 1</a:t>
            </a:r>
          </a:p>
        </p:txBody>
      </p:sp>
      <p:sp>
        <p:nvSpPr>
          <p:cNvPr id="19" name="Flèche droite 18"/>
          <p:cNvSpPr/>
          <p:nvPr/>
        </p:nvSpPr>
        <p:spPr>
          <a:xfrm>
            <a:off x="2303579" y="1919149"/>
            <a:ext cx="480053" cy="3324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fr-FR" sz="2400">
              <a:solidFill>
                <a:srgbClr val="FFFFFF"/>
              </a:solidFill>
              <a:latin typeface="Arial"/>
            </a:endParaRPr>
          </a:p>
        </p:txBody>
      </p:sp>
      <p:sp>
        <p:nvSpPr>
          <p:cNvPr id="20" name="Flèche droite 19"/>
          <p:cNvSpPr/>
          <p:nvPr/>
        </p:nvSpPr>
        <p:spPr>
          <a:xfrm>
            <a:off x="3305840" y="2962536"/>
            <a:ext cx="480053" cy="3324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fr-FR" sz="2400">
              <a:solidFill>
                <a:srgbClr val="FFFFFF"/>
              </a:solidFill>
              <a:latin typeface="Arial"/>
            </a:endParaRPr>
          </a:p>
        </p:txBody>
      </p:sp>
      <p:sp>
        <p:nvSpPr>
          <p:cNvPr id="21"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7894299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a:t/>
            </a:r>
            <a:br>
              <a:rPr lang="fr-FR" sz="1867" b="0"/>
            </a:br>
            <a:r>
              <a:rPr lang="fr-FR" sz="1867" b="0"/>
              <a:t/>
            </a:r>
            <a:br>
              <a:rPr lang="fr-FR" sz="1867" b="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12</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graphicFrame>
        <p:nvGraphicFramePr>
          <p:cNvPr id="2" name="Diagramme 1"/>
          <p:cNvGraphicFramePr/>
          <p:nvPr>
            <p:extLst/>
          </p:nvPr>
        </p:nvGraphicFramePr>
        <p:xfrm>
          <a:off x="335360" y="984000"/>
          <a:ext cx="11041227" cy="4915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 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183899" y="2106152"/>
            <a:ext cx="4800533" cy="2688299"/>
          </a:xfrm>
          <a:prstGeom prst="rect">
            <a:avLst/>
          </a:prstGeom>
          <a:solidFill>
            <a:schemeClr val="accent4">
              <a:lumMod val="60000"/>
              <a:lumOff val="40000"/>
            </a:schemeClr>
          </a:solidFill>
        </p:spPr>
      </p:pic>
      <p:sp>
        <p:nvSpPr>
          <p:cNvPr id="10" name="ZoneTexte 9">
            <a:extLst>
              <a:ext uri="{FF2B5EF4-FFF2-40B4-BE49-F238E27FC236}">
                <a16:creationId xmlns:a16="http://schemas.microsoft.com/office/drawing/2014/main" id="{3C3D6088-6609-4607-BDC3-11DBC7EE4E3B}"/>
              </a:ext>
            </a:extLst>
          </p:cNvPr>
          <p:cNvSpPr txBox="1"/>
          <p:nvPr/>
        </p:nvSpPr>
        <p:spPr>
          <a:xfrm>
            <a:off x="2243221" y="176703"/>
            <a:ext cx="7008779" cy="461665"/>
          </a:xfrm>
          <a:prstGeom prst="rect">
            <a:avLst/>
          </a:prstGeom>
          <a:noFill/>
        </p:spPr>
        <p:txBody>
          <a:bodyPr wrap="square" rtlCol="0">
            <a:spAutoFit/>
          </a:bodyPr>
          <a:lstStyle/>
          <a:p>
            <a:pPr defTabSz="1219170"/>
            <a:r>
              <a:rPr lang="fr-FR" sz="2400" b="1" dirty="0">
                <a:solidFill>
                  <a:srgbClr val="000000"/>
                </a:solidFill>
                <a:latin typeface="Arial"/>
              </a:rPr>
              <a:t>Cadre de l’épreuve E4- Rappels sur le bloc 1</a:t>
            </a:r>
          </a:p>
        </p:txBody>
      </p:sp>
      <p:sp>
        <p:nvSpPr>
          <p:cNvPr id="12"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17410065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graphicFrame>
        <p:nvGraphicFramePr>
          <p:cNvPr id="6" name="Diagramme 5">
            <a:extLst>
              <a:ext uri="{FF2B5EF4-FFF2-40B4-BE49-F238E27FC236}">
                <a16:creationId xmlns:a16="http://schemas.microsoft.com/office/drawing/2014/main" id="{281DA0F4-E9A3-4B11-B3BD-BF872444DF71}"/>
              </a:ext>
            </a:extLst>
          </p:cNvPr>
          <p:cNvGraphicFramePr/>
          <p:nvPr>
            <p:extLst/>
          </p:nvPr>
        </p:nvGraphicFramePr>
        <p:xfrm>
          <a:off x="3791744" y="1185666"/>
          <a:ext cx="7743957" cy="51709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ZoneTexte 3">
            <a:extLst>
              <a:ext uri="{FF2B5EF4-FFF2-40B4-BE49-F238E27FC236}">
                <a16:creationId xmlns:a16="http://schemas.microsoft.com/office/drawing/2014/main" id="{D562A536-6473-44EA-9587-DDAABD7F1737}"/>
              </a:ext>
            </a:extLst>
          </p:cNvPr>
          <p:cNvSpPr txBox="1"/>
          <p:nvPr/>
        </p:nvSpPr>
        <p:spPr>
          <a:xfrm>
            <a:off x="480000" y="2418801"/>
            <a:ext cx="2639669" cy="2678234"/>
          </a:xfrm>
          <a:prstGeom prst="rect">
            <a:avLst/>
          </a:prstGeom>
          <a:solidFill>
            <a:schemeClr val="accent1">
              <a:lumMod val="25000"/>
              <a:lumOff val="75000"/>
            </a:schemeClr>
          </a:solidFill>
        </p:spPr>
        <p:txBody>
          <a:bodyPr wrap="square" rtlCol="0">
            <a:spAutoFit/>
          </a:bodyPr>
          <a:lstStyle/>
          <a:p>
            <a:pPr marL="615935" lvl="1" indent="-380990" defTabSz="1219170">
              <a:buFont typeface="Arial" panose="020B0604020202020204" pitchFamily="34" charset="0"/>
              <a:buChar char="•"/>
              <a:tabLst>
                <a:tab pos="357708" algn="l"/>
              </a:tabLst>
            </a:pPr>
            <a:r>
              <a:rPr lang="fr-FR" sz="1867" b="1" dirty="0">
                <a:solidFill>
                  <a:srgbClr val="005841">
                    <a:lumMod val="90000"/>
                    <a:lumOff val="10000"/>
                  </a:srgbClr>
                </a:solidFill>
                <a:latin typeface="Arial"/>
              </a:rPr>
              <a:t>CCF 1</a:t>
            </a:r>
            <a:r>
              <a:rPr lang="fr-FR" sz="1867" dirty="0">
                <a:solidFill>
                  <a:srgbClr val="000000"/>
                </a:solidFill>
                <a:latin typeface="Arial"/>
              </a:rPr>
              <a:t> : </a:t>
            </a:r>
            <a:r>
              <a:rPr lang="fr-FR" sz="1867" b="1" dirty="0">
                <a:solidFill>
                  <a:srgbClr val="000000"/>
                </a:solidFill>
                <a:latin typeface="Arial"/>
              </a:rPr>
              <a:t>la préparation de la négociation</a:t>
            </a:r>
          </a:p>
          <a:p>
            <a:pPr marL="615935" lvl="1" indent="-380990" defTabSz="1219170">
              <a:buFont typeface="Arial" panose="020B0604020202020204" pitchFamily="34" charset="0"/>
              <a:buChar char="•"/>
              <a:tabLst>
                <a:tab pos="357708" algn="l"/>
              </a:tabLst>
            </a:pPr>
            <a:r>
              <a:rPr lang="fr-FR" sz="1867" b="1" dirty="0">
                <a:solidFill>
                  <a:srgbClr val="005841">
                    <a:lumMod val="90000"/>
                    <a:lumOff val="10000"/>
                  </a:srgbClr>
                </a:solidFill>
                <a:latin typeface="Arial"/>
              </a:rPr>
              <a:t>CCF2 :</a:t>
            </a:r>
            <a:r>
              <a:rPr lang="fr-FR" sz="1867" dirty="0">
                <a:solidFill>
                  <a:srgbClr val="000000"/>
                </a:solidFill>
                <a:latin typeface="Arial"/>
              </a:rPr>
              <a:t> </a:t>
            </a:r>
            <a:br>
              <a:rPr lang="fr-FR" sz="1867" dirty="0">
                <a:solidFill>
                  <a:srgbClr val="000000"/>
                </a:solidFill>
                <a:latin typeface="Arial"/>
              </a:rPr>
            </a:br>
            <a:r>
              <a:rPr lang="fr-FR" sz="1867" b="1" dirty="0">
                <a:solidFill>
                  <a:srgbClr val="000000"/>
                </a:solidFill>
                <a:latin typeface="Arial"/>
              </a:rPr>
              <a:t>la mise en œuvre et le suivi de l’entretien de vente</a:t>
            </a:r>
          </a:p>
        </p:txBody>
      </p:sp>
      <p:sp>
        <p:nvSpPr>
          <p:cNvPr id="3" name="ZoneTexte 2">
            <a:extLst>
              <a:ext uri="{FF2B5EF4-FFF2-40B4-BE49-F238E27FC236}">
                <a16:creationId xmlns:a16="http://schemas.microsoft.com/office/drawing/2014/main" id="{6C9A0C24-AF27-4EC4-A9C5-1AC8C75C57A7}"/>
              </a:ext>
            </a:extLst>
          </p:cNvPr>
          <p:cNvSpPr txBox="1"/>
          <p:nvPr/>
        </p:nvSpPr>
        <p:spPr>
          <a:xfrm>
            <a:off x="2927648" y="356660"/>
            <a:ext cx="6432715" cy="461665"/>
          </a:xfrm>
          <a:prstGeom prst="rect">
            <a:avLst/>
          </a:prstGeom>
          <a:noFill/>
        </p:spPr>
        <p:txBody>
          <a:bodyPr wrap="square" rtlCol="0">
            <a:spAutoFit/>
          </a:bodyPr>
          <a:lstStyle/>
          <a:p>
            <a:pPr defTabSz="1219170"/>
            <a:r>
              <a:rPr lang="fr-FR" sz="2400" b="1" dirty="0">
                <a:solidFill>
                  <a:srgbClr val="000000"/>
                </a:solidFill>
                <a:latin typeface="Arial"/>
              </a:rPr>
              <a:t>Structure de l’épreuve E4</a:t>
            </a:r>
          </a:p>
        </p:txBody>
      </p:sp>
      <p:sp>
        <p:nvSpPr>
          <p:cNvPr id="7"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24345398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14</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graphicFrame>
        <p:nvGraphicFramePr>
          <p:cNvPr id="12" name="Tableau 11"/>
          <p:cNvGraphicFramePr>
            <a:graphicFrameLocks noGrp="1"/>
          </p:cNvGraphicFramePr>
          <p:nvPr>
            <p:extLst/>
          </p:nvPr>
        </p:nvGraphicFramePr>
        <p:xfrm>
          <a:off x="621883" y="1007021"/>
          <a:ext cx="11090118" cy="5318337"/>
        </p:xfrm>
        <a:graphic>
          <a:graphicData uri="http://schemas.openxmlformats.org/drawingml/2006/table">
            <a:tbl>
              <a:tblPr firstRow="1" bandRow="1">
                <a:tableStyleId>{5C22544A-7EE6-4342-B048-85BDC9FD1C3A}</a:tableStyleId>
              </a:tblPr>
              <a:tblGrid>
                <a:gridCol w="4968391">
                  <a:extLst>
                    <a:ext uri="{9D8B030D-6E8A-4147-A177-3AD203B41FA5}">
                      <a16:colId xmlns:a16="http://schemas.microsoft.com/office/drawing/2014/main" val="20000"/>
                    </a:ext>
                  </a:extLst>
                </a:gridCol>
                <a:gridCol w="6121727">
                  <a:extLst>
                    <a:ext uri="{9D8B030D-6E8A-4147-A177-3AD203B41FA5}">
                      <a16:colId xmlns:a16="http://schemas.microsoft.com/office/drawing/2014/main" val="20001"/>
                    </a:ext>
                  </a:extLst>
                </a:gridCol>
              </a:tblGrid>
              <a:tr h="345440">
                <a:tc>
                  <a:txBody>
                    <a:bodyPr/>
                    <a:lstStyle/>
                    <a:p>
                      <a:pPr algn="ctr"/>
                      <a:r>
                        <a:rPr lang="fr-FR" sz="1500" b="1" dirty="0"/>
                        <a:t>Situation d’évaluation n°1</a:t>
                      </a:r>
                    </a:p>
                  </a:txBody>
                  <a:tcPr marL="121920" marR="121920" marT="60960" marB="60960"/>
                </a:tc>
                <a:tc>
                  <a:txBody>
                    <a:bodyPr/>
                    <a:lstStyle/>
                    <a:p>
                      <a:pPr marL="0" marR="0" indent="0" algn="ctr" defTabSz="914400" eaLnBrk="1" fontAlgn="auto" latinLnBrk="0" hangingPunct="1">
                        <a:lnSpc>
                          <a:spcPct val="100000"/>
                        </a:lnSpc>
                        <a:spcBef>
                          <a:spcPts val="0"/>
                        </a:spcBef>
                        <a:spcAft>
                          <a:spcPts val="0"/>
                        </a:spcAft>
                        <a:buClrTx/>
                        <a:buSzTx/>
                        <a:buFontTx/>
                        <a:buNone/>
                        <a:tabLst/>
                        <a:defRPr/>
                      </a:pPr>
                      <a:r>
                        <a:rPr lang="fr-FR" sz="1500" dirty="0"/>
                        <a:t>Situation d’évaluation n°2</a:t>
                      </a:r>
                    </a:p>
                  </a:txBody>
                  <a:tcPr marL="121920" marR="121920" marT="60960" marB="60960"/>
                </a:tc>
                <a:extLst>
                  <a:ext uri="{0D108BD9-81ED-4DB2-BD59-A6C34878D82A}">
                    <a16:rowId xmlns:a16="http://schemas.microsoft.com/office/drawing/2014/main" val="10000"/>
                  </a:ext>
                </a:extLst>
              </a:tr>
              <a:tr h="1341120">
                <a:tc>
                  <a:txBody>
                    <a:bodyPr/>
                    <a:lstStyle/>
                    <a:p>
                      <a:r>
                        <a:rPr lang="fr-FR" sz="1600" b="1" dirty="0"/>
                        <a:t>Supports:</a:t>
                      </a:r>
                    </a:p>
                    <a:p>
                      <a:r>
                        <a:rPr lang="fr-FR" sz="1600" dirty="0"/>
                        <a:t>Fiche descriptive réalisée à</a:t>
                      </a:r>
                      <a:r>
                        <a:rPr lang="fr-FR" sz="1600" baseline="0" dirty="0"/>
                        <a:t> l’aide de l’outil </a:t>
                      </a:r>
                      <a:r>
                        <a:rPr lang="fr-FR" sz="1600" b="1" baseline="0" dirty="0"/>
                        <a:t>informatique</a:t>
                      </a:r>
                      <a:endParaRPr lang="fr-FR" sz="1600" b="1" dirty="0"/>
                    </a:p>
                    <a:p>
                      <a:r>
                        <a:rPr lang="fr-FR" sz="1600" b="1" dirty="0"/>
                        <a:t>Annexes et supports phygitaux</a:t>
                      </a:r>
                      <a:r>
                        <a:rPr lang="fr-FR" sz="1600" b="1" baseline="0" dirty="0"/>
                        <a:t>  utiles </a:t>
                      </a:r>
                      <a:r>
                        <a:rPr lang="fr-FR" sz="1600" baseline="0" dirty="0"/>
                        <a:t>à la compréhension de la situation</a:t>
                      </a:r>
                      <a:endParaRPr lang="fr-FR" sz="1600" dirty="0"/>
                    </a:p>
                  </a:txBody>
                  <a:tcPr marL="121920" marR="121920" marT="60960" marB="60960">
                    <a:solidFill>
                      <a:schemeClr val="accent2">
                        <a:lumMod val="20000"/>
                        <a:lumOff val="80000"/>
                      </a:schemeClr>
                    </a:solidFill>
                  </a:tcPr>
                </a:tc>
                <a:tc>
                  <a:txBody>
                    <a:bodyPr/>
                    <a:lstStyle/>
                    <a:p>
                      <a:r>
                        <a:rPr lang="fr-FR" sz="1600" b="1" dirty="0"/>
                        <a:t>Supports:</a:t>
                      </a:r>
                    </a:p>
                    <a:p>
                      <a:r>
                        <a:rPr lang="fr-FR" sz="1600" dirty="0"/>
                        <a:t>Fiche de modification de paramètre</a:t>
                      </a:r>
                      <a:r>
                        <a:rPr lang="fr-FR" sz="1600" baseline="0" dirty="0"/>
                        <a:t> basée sur la situation 1</a:t>
                      </a:r>
                    </a:p>
                    <a:p>
                      <a:r>
                        <a:rPr lang="fr-FR" sz="1600" baseline="0" dirty="0"/>
                        <a:t>Le temps de préparation est laissé à la discrétion de la commission d’évaluation</a:t>
                      </a:r>
                      <a:endParaRPr lang="fr-FR" sz="1600" dirty="0"/>
                    </a:p>
                    <a:p>
                      <a:endParaRPr lang="fr-FR" sz="1600" dirty="0"/>
                    </a:p>
                  </a:txBody>
                  <a:tcPr marL="121920" marR="121920" marT="60960" marB="60960">
                    <a:solidFill>
                      <a:schemeClr val="accent3">
                        <a:lumMod val="40000"/>
                        <a:lumOff val="60000"/>
                      </a:schemeClr>
                    </a:solidFill>
                  </a:tcPr>
                </a:tc>
                <a:extLst>
                  <a:ext uri="{0D108BD9-81ED-4DB2-BD59-A6C34878D82A}">
                    <a16:rowId xmlns:a16="http://schemas.microsoft.com/office/drawing/2014/main" val="10001"/>
                  </a:ext>
                </a:extLst>
              </a:tr>
              <a:tr h="365760">
                <a:tc gridSpan="2">
                  <a:txBody>
                    <a:bodyPr/>
                    <a:lstStyle/>
                    <a:p>
                      <a:pPr algn="ctr"/>
                      <a:r>
                        <a:rPr lang="fr-FR" sz="1600" b="1" dirty="0">
                          <a:solidFill>
                            <a:schemeClr val="bg1"/>
                          </a:solidFill>
                        </a:rPr>
                        <a:t>Déroulement et compétences évaluées</a:t>
                      </a:r>
                    </a:p>
                  </a:txBody>
                  <a:tcPr marL="121920" marR="121920" marT="60960" marB="60960">
                    <a:solidFill>
                      <a:schemeClr val="accent1"/>
                    </a:solidFill>
                  </a:tcPr>
                </a:tc>
                <a:tc hMerge="1">
                  <a:txBody>
                    <a:bodyPr/>
                    <a:lstStyle/>
                    <a:p>
                      <a:endParaRPr lang="fr-FR" dirty="0"/>
                    </a:p>
                  </a:txBody>
                  <a:tcPr/>
                </a:tc>
                <a:extLst>
                  <a:ext uri="{0D108BD9-81ED-4DB2-BD59-A6C34878D82A}">
                    <a16:rowId xmlns:a16="http://schemas.microsoft.com/office/drawing/2014/main" val="10002"/>
                  </a:ext>
                </a:extLst>
              </a:tr>
              <a:tr h="1828800">
                <a:tc>
                  <a:txBody>
                    <a:bodyPr/>
                    <a:lstStyle/>
                    <a:p>
                      <a:r>
                        <a:rPr lang="fr-FR" sz="1600" b="1" dirty="0"/>
                        <a:t>2 temps:</a:t>
                      </a:r>
                    </a:p>
                    <a:p>
                      <a:pPr>
                        <a:buFont typeface="Arial" pitchFamily="34" charset="0"/>
                        <a:buChar char="•"/>
                      </a:pPr>
                      <a:r>
                        <a:rPr lang="fr-FR" sz="1600" dirty="0"/>
                        <a:t> Une présentation orale du dossier relatif à ,la préparation d’un entretien de négociation Tc réalisé par le candidat</a:t>
                      </a:r>
                    </a:p>
                    <a:p>
                      <a:pPr>
                        <a:buFont typeface="Arial" pitchFamily="34" charset="0"/>
                        <a:buChar char="•"/>
                      </a:pPr>
                      <a:r>
                        <a:rPr lang="fr-FR" sz="1600" dirty="0"/>
                        <a:t> Un entretien avec la commission permettant d’approfondir l’analyse TC de la situation proposée</a:t>
                      </a:r>
                    </a:p>
                  </a:txBody>
                  <a:tcPr marL="121920" marR="121920" marT="60960" marB="60960">
                    <a:solidFill>
                      <a:schemeClr val="accent2">
                        <a:lumMod val="20000"/>
                        <a:lumOff val="80000"/>
                      </a:schemeClr>
                    </a:solidFill>
                  </a:tcPr>
                </a:tc>
                <a:tc>
                  <a:txBody>
                    <a:bodyPr/>
                    <a:lstStyle/>
                    <a:p>
                      <a:r>
                        <a:rPr lang="fr-FR" sz="1600" b="1" dirty="0"/>
                        <a:t>2 temps:</a:t>
                      </a:r>
                    </a:p>
                    <a:p>
                      <a:pPr>
                        <a:buFont typeface="Arial" pitchFamily="34" charset="0"/>
                        <a:buChar char="•"/>
                      </a:pPr>
                      <a:r>
                        <a:rPr lang="fr-FR" sz="1600" dirty="0"/>
                        <a:t> Une négociation simulée</a:t>
                      </a:r>
                    </a:p>
                    <a:p>
                      <a:pPr>
                        <a:buFont typeface="Arial" pitchFamily="34" charset="0"/>
                        <a:buChar char="•"/>
                      </a:pPr>
                      <a:r>
                        <a:rPr lang="fr-FR" sz="1600" dirty="0"/>
                        <a:t>Un entretien avec la commission durant lequel le candidat doit:</a:t>
                      </a:r>
                    </a:p>
                    <a:p>
                      <a:pPr marL="342900" indent="-342900">
                        <a:buFont typeface="+mj-lt"/>
                        <a:buAutoNum type="arabicPeriod"/>
                      </a:pPr>
                      <a:r>
                        <a:rPr lang="fr-FR" sz="1600" dirty="0"/>
                        <a:t> analyser la valeur ajoutée ,en terme de conseil et de presciption qu’il a apportée lors de la négociation</a:t>
                      </a:r>
                    </a:p>
                    <a:p>
                      <a:pPr marL="342900" indent="-342900">
                        <a:buFont typeface="+mj-lt"/>
                        <a:buAutoNum type="arabicPeriod"/>
                      </a:pPr>
                      <a:r>
                        <a:rPr lang="fr-FR" sz="1600" dirty="0"/>
                        <a:t>Analyser</a:t>
                      </a:r>
                      <a:r>
                        <a:rPr lang="fr-FR" sz="1600" baseline="0" dirty="0"/>
                        <a:t> les actions Tc qu’il pourrait mettre en œuvre à la suite de la simulation</a:t>
                      </a:r>
                      <a:endParaRPr lang="fr-FR" sz="1600" dirty="0"/>
                    </a:p>
                  </a:txBody>
                  <a:tcPr marL="121920" marR="121920" marT="60960" marB="60960">
                    <a:solidFill>
                      <a:schemeClr val="accent3">
                        <a:lumMod val="40000"/>
                        <a:lumOff val="60000"/>
                      </a:schemeClr>
                    </a:solidFill>
                  </a:tcPr>
                </a:tc>
                <a:extLst>
                  <a:ext uri="{0D108BD9-81ED-4DB2-BD59-A6C34878D82A}">
                    <a16:rowId xmlns:a16="http://schemas.microsoft.com/office/drawing/2014/main" val="10003"/>
                  </a:ext>
                </a:extLst>
              </a:tr>
              <a:tr h="1432137">
                <a:tc>
                  <a:txBody>
                    <a:bodyPr/>
                    <a:lstStyle/>
                    <a:p>
                      <a:pPr>
                        <a:buFontTx/>
                        <a:buNone/>
                      </a:pPr>
                      <a:r>
                        <a:rPr lang="fr-FR" sz="1600" b="1" dirty="0"/>
                        <a:t>C1.1</a:t>
                      </a:r>
                      <a:r>
                        <a:rPr lang="fr-FR" sz="1600" dirty="0"/>
                        <a:t> Préparer une négociation technique et commerciale</a:t>
                      </a:r>
                    </a:p>
                    <a:p>
                      <a:pPr>
                        <a:buFontTx/>
                        <a:buNone/>
                      </a:pPr>
                      <a:r>
                        <a:rPr lang="fr-FR" sz="1600" b="1" dirty="0"/>
                        <a:t>C1.3</a:t>
                      </a:r>
                      <a:r>
                        <a:rPr lang="fr-FR" sz="1600" dirty="0"/>
                        <a:t> Gérer le risque affaire et le risque client</a:t>
                      </a:r>
                    </a:p>
                  </a:txBody>
                  <a:tcPr marL="121920" marR="121920" marT="60960" marB="60960">
                    <a:solidFill>
                      <a:schemeClr val="accent2">
                        <a:lumMod val="20000"/>
                        <a:lumOff val="80000"/>
                      </a:schemeClr>
                    </a:solidFill>
                  </a:tcPr>
                </a:tc>
                <a:tc>
                  <a:txBody>
                    <a:bodyPr/>
                    <a:lstStyle/>
                    <a:p>
                      <a:pPr marL="0" indent="0">
                        <a:buFontTx/>
                        <a:buNone/>
                      </a:pPr>
                      <a:r>
                        <a:rPr lang="fr-FR" sz="1600" b="1" dirty="0"/>
                        <a:t>C1.2</a:t>
                      </a:r>
                      <a:r>
                        <a:rPr lang="fr-FR" sz="1600" dirty="0"/>
                        <a:t> Conseiller, prescrire et communiquer tout au long du processus de négociation</a:t>
                      </a:r>
                    </a:p>
                    <a:p>
                      <a:pPr marL="0" indent="0">
                        <a:buFontTx/>
                        <a:buNone/>
                      </a:pPr>
                      <a:r>
                        <a:rPr lang="fr-FR" sz="1600" b="1" dirty="0"/>
                        <a:t>C1.4</a:t>
                      </a:r>
                      <a:r>
                        <a:rPr lang="fr-FR" sz="1600" dirty="0"/>
                        <a:t> Mettre en œuvre l’entretien de vente technico commercial</a:t>
                      </a:r>
                    </a:p>
                    <a:p>
                      <a:pPr marL="0" indent="0">
                        <a:buFontTx/>
                        <a:buNone/>
                      </a:pPr>
                      <a:r>
                        <a:rPr lang="fr-FR" sz="1600" b="1" dirty="0"/>
                        <a:t>C1.5 </a:t>
                      </a:r>
                      <a:r>
                        <a:rPr lang="fr-FR" sz="1600" dirty="0"/>
                        <a:t>Assurer le suivi d’une affaire</a:t>
                      </a:r>
                    </a:p>
                  </a:txBody>
                  <a:tcPr marL="121920" marR="121920" marT="60960" marB="60960">
                    <a:solidFill>
                      <a:schemeClr val="accent3">
                        <a:lumMod val="40000"/>
                        <a:lumOff val="60000"/>
                      </a:schemeClr>
                    </a:solidFill>
                  </a:tcPr>
                </a:tc>
                <a:extLst>
                  <a:ext uri="{0D108BD9-81ED-4DB2-BD59-A6C34878D82A}">
                    <a16:rowId xmlns:a16="http://schemas.microsoft.com/office/drawing/2014/main" val="3291456166"/>
                  </a:ext>
                </a:extLst>
              </a:tr>
            </a:tbl>
          </a:graphicData>
        </a:graphic>
      </p:graphicFrame>
      <p:sp>
        <p:nvSpPr>
          <p:cNvPr id="7" name="ZoneTexte 6">
            <a:extLst>
              <a:ext uri="{FF2B5EF4-FFF2-40B4-BE49-F238E27FC236}">
                <a16:creationId xmlns:a16="http://schemas.microsoft.com/office/drawing/2014/main" id="{D279D1D6-C503-4CDD-AFBC-4CCD97227C04}"/>
              </a:ext>
            </a:extLst>
          </p:cNvPr>
          <p:cNvSpPr txBox="1"/>
          <p:nvPr/>
        </p:nvSpPr>
        <p:spPr>
          <a:xfrm>
            <a:off x="2255573" y="291502"/>
            <a:ext cx="6432715" cy="461665"/>
          </a:xfrm>
          <a:prstGeom prst="rect">
            <a:avLst/>
          </a:prstGeom>
          <a:noFill/>
        </p:spPr>
        <p:txBody>
          <a:bodyPr wrap="square" rtlCol="0">
            <a:spAutoFit/>
          </a:bodyPr>
          <a:lstStyle/>
          <a:p>
            <a:pPr defTabSz="1219170"/>
            <a:r>
              <a:rPr lang="fr-FR" sz="2400" b="1" dirty="0">
                <a:solidFill>
                  <a:srgbClr val="000000"/>
                </a:solidFill>
                <a:latin typeface="Arial"/>
              </a:rPr>
              <a:t>Détail du déroulé de l’épreuve E4</a:t>
            </a:r>
          </a:p>
        </p:txBody>
      </p:sp>
      <p:sp>
        <p:nvSpPr>
          <p:cNvPr id="10"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14348707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15</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2" name="ZoneTexte 1"/>
          <p:cNvSpPr txBox="1"/>
          <p:nvPr/>
        </p:nvSpPr>
        <p:spPr>
          <a:xfrm>
            <a:off x="2063552" y="543938"/>
            <a:ext cx="9121013" cy="461665"/>
          </a:xfrm>
          <a:prstGeom prst="rect">
            <a:avLst/>
          </a:prstGeom>
          <a:noFill/>
        </p:spPr>
        <p:txBody>
          <a:bodyPr wrap="square" rtlCol="0">
            <a:spAutoFit/>
          </a:bodyPr>
          <a:lstStyle/>
          <a:p>
            <a:pPr defTabSz="1219170"/>
            <a:r>
              <a:rPr lang="fr-FR" sz="2400" b="1" dirty="0">
                <a:solidFill>
                  <a:srgbClr val="000000"/>
                </a:solidFill>
                <a:latin typeface="Arial"/>
              </a:rPr>
              <a:t>Les documents supports de l’épreuve</a:t>
            </a:r>
          </a:p>
        </p:txBody>
      </p:sp>
      <p:sp>
        <p:nvSpPr>
          <p:cNvPr id="10" name="Rectangle à coins arrondis 9"/>
          <p:cNvSpPr/>
          <p:nvPr/>
        </p:nvSpPr>
        <p:spPr>
          <a:xfrm>
            <a:off x="540867" y="1604798"/>
            <a:ext cx="2346117" cy="4512501"/>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fr-FR" sz="2400" b="1" dirty="0">
                <a:solidFill>
                  <a:srgbClr val="FFFFFF"/>
                </a:solidFill>
                <a:latin typeface="Arial"/>
              </a:rPr>
              <a:t>La fiche candidat CCF1</a:t>
            </a:r>
          </a:p>
        </p:txBody>
      </p:sp>
      <p:sp>
        <p:nvSpPr>
          <p:cNvPr id="12" name="Rectangle à coins arrondis 11"/>
          <p:cNvSpPr/>
          <p:nvPr/>
        </p:nvSpPr>
        <p:spPr>
          <a:xfrm>
            <a:off x="3203522" y="1645468"/>
            <a:ext cx="2346117" cy="4512501"/>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fr-FR" sz="2400" b="1" dirty="0">
              <a:solidFill>
                <a:srgbClr val="FFFFFF"/>
              </a:solidFill>
              <a:latin typeface="Arial"/>
            </a:endParaRPr>
          </a:p>
          <a:p>
            <a:pPr algn="ctr" defTabSz="1219170"/>
            <a:r>
              <a:rPr lang="fr-FR" sz="2400" b="1" dirty="0">
                <a:solidFill>
                  <a:srgbClr val="FFFFFF"/>
                </a:solidFill>
                <a:latin typeface="Arial"/>
              </a:rPr>
              <a:t>La fiche candidat CCF2 : le changement de paramètres</a:t>
            </a:r>
          </a:p>
        </p:txBody>
      </p:sp>
      <p:sp>
        <p:nvSpPr>
          <p:cNvPr id="13" name="Rectangle à coins arrondis 12"/>
          <p:cNvSpPr/>
          <p:nvPr/>
        </p:nvSpPr>
        <p:spPr>
          <a:xfrm>
            <a:off x="5862869" y="1645468"/>
            <a:ext cx="2305452" cy="4512501"/>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fr-FR" sz="2400" b="1" dirty="0">
                <a:solidFill>
                  <a:srgbClr val="FFFFFF"/>
                </a:solidFill>
                <a:latin typeface="Arial"/>
              </a:rPr>
              <a:t>La grille d’évaluation</a:t>
            </a:r>
          </a:p>
        </p:txBody>
      </p:sp>
      <p:sp>
        <p:nvSpPr>
          <p:cNvPr id="14" name="Rectangle à coins arrondis 13"/>
          <p:cNvSpPr/>
          <p:nvPr/>
        </p:nvSpPr>
        <p:spPr>
          <a:xfrm>
            <a:off x="8616085" y="1604798"/>
            <a:ext cx="2354164" cy="4512501"/>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a:endParaRPr lang="fr-FR" sz="1600" dirty="0">
              <a:solidFill>
                <a:srgbClr val="FFFFFF"/>
              </a:solidFill>
              <a:latin typeface="Arial"/>
            </a:endParaRPr>
          </a:p>
          <a:p>
            <a:pPr algn="ctr" defTabSz="1219170"/>
            <a:r>
              <a:rPr lang="fr-FR" sz="2133" b="1" dirty="0">
                <a:solidFill>
                  <a:srgbClr val="FFFFFF"/>
                </a:solidFill>
                <a:latin typeface="Arial"/>
              </a:rPr>
              <a:t>Un outil d’aide à l’évaluation </a:t>
            </a:r>
          </a:p>
        </p:txBody>
      </p:sp>
      <p:sp>
        <p:nvSpPr>
          <p:cNvPr id="15"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3238128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16</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2" name="Rectangle 1"/>
          <p:cNvSpPr/>
          <p:nvPr/>
        </p:nvSpPr>
        <p:spPr>
          <a:xfrm>
            <a:off x="2063552" y="458425"/>
            <a:ext cx="8928992" cy="461665"/>
          </a:xfrm>
          <a:prstGeom prst="rect">
            <a:avLst/>
          </a:prstGeom>
        </p:spPr>
        <p:txBody>
          <a:bodyPr wrap="square">
            <a:spAutoFit/>
          </a:bodyPr>
          <a:lstStyle/>
          <a:p>
            <a:pPr defTabSz="1219170"/>
            <a:r>
              <a:rPr lang="fr-FR" sz="2400" b="1" dirty="0">
                <a:solidFill>
                  <a:srgbClr val="000000"/>
                </a:solidFill>
                <a:latin typeface="Arial"/>
              </a:rPr>
              <a:t>Les grilles d’évaluation de E4</a:t>
            </a:r>
          </a:p>
        </p:txBody>
      </p:sp>
      <p:pic>
        <p:nvPicPr>
          <p:cNvPr id="5" name="Image 4">
            <a:extLst>
              <a:ext uri="{FF2B5EF4-FFF2-40B4-BE49-F238E27FC236}">
                <a16:creationId xmlns:a16="http://schemas.microsoft.com/office/drawing/2014/main" id="{60BB4E86-0EE3-43F4-A16E-388160D5F18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23392" y="964482"/>
            <a:ext cx="5039144" cy="5061181"/>
          </a:xfrm>
          <a:prstGeom prst="rect">
            <a:avLst/>
          </a:prstGeom>
        </p:spPr>
      </p:pic>
      <p:pic>
        <p:nvPicPr>
          <p:cNvPr id="7" name="Image 6">
            <a:extLst>
              <a:ext uri="{FF2B5EF4-FFF2-40B4-BE49-F238E27FC236}">
                <a16:creationId xmlns:a16="http://schemas.microsoft.com/office/drawing/2014/main" id="{016D40FB-42C1-44AD-9CDE-C5FFF66A52B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79976" y="947383"/>
            <a:ext cx="5288632" cy="4869160"/>
          </a:xfrm>
          <a:prstGeom prst="rect">
            <a:avLst/>
          </a:prstGeom>
        </p:spPr>
      </p:pic>
      <p:sp>
        <p:nvSpPr>
          <p:cNvPr id="10"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14057293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pPr defTabSz="1219170"/>
            <a:r>
              <a:rPr lang="fr-FR" dirty="0">
                <a:solidFill>
                  <a:srgbClr val="000000"/>
                </a:solidFill>
                <a:latin typeface="Arial"/>
              </a:rPr>
              <a:t>Direction générale de l’enseignement scolaire – Bureau de la formation des personnels enseignants et d’éducation</a:t>
            </a:r>
          </a:p>
        </p:txBody>
      </p:sp>
      <p:sp>
        <p:nvSpPr>
          <p:cNvPr id="7" name="Espace réservé du texte 3"/>
          <p:cNvSpPr txBox="1">
            <a:spLocks/>
          </p:cNvSpPr>
          <p:nvPr/>
        </p:nvSpPr>
        <p:spPr bwMode="gray">
          <a:xfrm>
            <a:off x="335360" y="1028734"/>
            <a:ext cx="11137237" cy="5376597"/>
          </a:xfrm>
          <a:prstGeom prst="rect">
            <a:avLst/>
          </a:prstGeom>
        </p:spPr>
        <p:txBody>
          <a:bodyPr vert="horz" lIns="0" tIns="0" rIns="0" bIns="0" rtlCol="0" anchor="t" anchorCtr="0">
            <a:noAutofit/>
          </a:bodyPr>
          <a:lstStyle/>
          <a:p>
            <a:pPr defTabSz="1219170">
              <a:lnSpc>
                <a:spcPct val="150000"/>
              </a:lnSpc>
              <a:spcAft>
                <a:spcPts val="667"/>
              </a:spcAft>
              <a:defRPr/>
            </a:pPr>
            <a:r>
              <a:rPr lang="fr-FR" sz="3200" dirty="0">
                <a:solidFill>
                  <a:srgbClr val="000000"/>
                </a:solidFill>
                <a:latin typeface="Arial"/>
              </a:rPr>
              <a:t> </a:t>
            </a:r>
          </a:p>
        </p:txBody>
      </p:sp>
      <p:graphicFrame>
        <p:nvGraphicFramePr>
          <p:cNvPr id="4" name="Diagramme 3">
            <a:extLst>
              <a:ext uri="{FF2B5EF4-FFF2-40B4-BE49-F238E27FC236}">
                <a16:creationId xmlns:a16="http://schemas.microsoft.com/office/drawing/2014/main" id="{B689746F-F94B-4FBC-8A23-A1B9D8022494}"/>
              </a:ext>
            </a:extLst>
          </p:cNvPr>
          <p:cNvGraphicFramePr/>
          <p:nvPr/>
        </p:nvGraphicFramePr>
        <p:xfrm>
          <a:off x="-619481" y="1056679"/>
          <a:ext cx="6339764" cy="43011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AutoShape 35">
            <a:extLst>
              <a:ext uri="{FF2B5EF4-FFF2-40B4-BE49-F238E27FC236}">
                <a16:creationId xmlns:a16="http://schemas.microsoft.com/office/drawing/2014/main" id="{BDC0EB73-2105-456F-A896-695424DD8293}"/>
              </a:ext>
            </a:extLst>
          </p:cNvPr>
          <p:cNvSpPr>
            <a:spLocks noChangeArrowheads="1"/>
          </p:cNvSpPr>
          <p:nvPr/>
        </p:nvSpPr>
        <p:spPr bwMode="auto">
          <a:xfrm>
            <a:off x="5231905" y="3207887"/>
            <a:ext cx="2821375" cy="2924496"/>
          </a:xfrm>
          <a:prstGeom prst="roundRect">
            <a:avLst>
              <a:gd name="adj" fmla="val 16667"/>
            </a:avLst>
          </a:prstGeom>
          <a:solidFill>
            <a:srgbClr val="8064A2"/>
          </a:solidFill>
          <a:ln w="38100">
            <a:solidFill>
              <a:srgbClr val="F2F2F2"/>
            </a:solidFill>
            <a:round/>
            <a:headEnd/>
            <a:tailEnd/>
          </a:ln>
          <a:effectLst>
            <a:outerShdw dist="28398" dir="3806097" algn="ctr" rotWithShape="0">
              <a:srgbClr val="3F3151">
                <a:alpha val="50000"/>
              </a:srgbClr>
            </a:outerShdw>
          </a:effectLst>
        </p:spPr>
        <p:txBody>
          <a:bodyPr vert="horz" wrap="square" lIns="121920" tIns="60960" rIns="121920" bIns="60960" numCol="1" anchor="t" anchorCtr="0" compatLnSpc="1">
            <a:prstTxWarp prst="textNoShape">
              <a:avLst/>
            </a:prstTxWarp>
          </a:bodyPr>
          <a:lstStyle/>
          <a:p>
            <a:pPr algn="ctr" defTabSz="1219170" eaLnBrk="0" fontAlgn="base" hangingPunct="0">
              <a:spcBef>
                <a:spcPct val="0"/>
              </a:spcBef>
              <a:spcAft>
                <a:spcPct val="0"/>
              </a:spcAft>
            </a:pPr>
            <a:r>
              <a:rPr lang="fr-FR" altLang="fr-FR" sz="1600" b="1" dirty="0">
                <a:solidFill>
                  <a:srgbClr val="FFFFFF"/>
                </a:solidFill>
                <a:latin typeface="Arial"/>
                <a:ea typeface="Times New Roman" panose="02020603050405020304" pitchFamily="18" charset="0"/>
                <a:cs typeface="Calibri" panose="020F0502020204030204" pitchFamily="34" charset="0"/>
              </a:rPr>
              <a:t>L’épreuve E6</a:t>
            </a:r>
          </a:p>
          <a:p>
            <a:pPr algn="ctr" defTabSz="1219170" eaLnBrk="0" fontAlgn="base" hangingPunct="0">
              <a:spcBef>
                <a:spcPct val="0"/>
              </a:spcBef>
              <a:spcAft>
                <a:spcPct val="0"/>
              </a:spcAft>
            </a:pPr>
            <a:endParaRPr lang="fr-FR" altLang="fr-FR" sz="1600" b="1" dirty="0">
              <a:solidFill>
                <a:srgbClr val="FFFFFF"/>
              </a:solidFill>
              <a:latin typeface="Arial"/>
              <a:ea typeface="Times New Roman" panose="02020603050405020304" pitchFamily="18" charset="0"/>
              <a:cs typeface="Calibri" panose="020F0502020204030204" pitchFamily="34" charset="0"/>
            </a:endParaRPr>
          </a:p>
          <a:p>
            <a:pPr defTabSz="1219170" eaLnBrk="0" fontAlgn="base" hangingPunct="0">
              <a:spcBef>
                <a:spcPct val="0"/>
              </a:spcBef>
              <a:spcAft>
                <a:spcPct val="0"/>
              </a:spcAft>
            </a:pPr>
            <a:r>
              <a:rPr lang="fr-FR" altLang="fr-FR" sz="1600" dirty="0">
                <a:solidFill>
                  <a:srgbClr val="FFFFFF"/>
                </a:solidFill>
                <a:latin typeface="Arial"/>
                <a:ea typeface="Times New Roman" panose="02020603050405020304" pitchFamily="18" charset="0"/>
                <a:cs typeface="Calibri" panose="020F0502020204030204" pitchFamily="34" charset="0"/>
              </a:rPr>
              <a:t>- E61 : « Développement de la clientèle et de la relation client »</a:t>
            </a:r>
          </a:p>
          <a:p>
            <a:pPr defTabSz="1219170" eaLnBrk="0" fontAlgn="base" hangingPunct="0">
              <a:spcBef>
                <a:spcPct val="0"/>
              </a:spcBef>
              <a:spcAft>
                <a:spcPct val="0"/>
              </a:spcAft>
            </a:pPr>
            <a:endParaRPr lang="fr-FR" altLang="fr-FR" sz="1600" dirty="0">
              <a:solidFill>
                <a:srgbClr val="FFFFFF"/>
              </a:solidFill>
              <a:latin typeface="Arial"/>
              <a:ea typeface="Times New Roman" panose="02020603050405020304" pitchFamily="18" charset="0"/>
              <a:cs typeface="Calibri" panose="020F0502020204030204" pitchFamily="34" charset="0"/>
            </a:endParaRPr>
          </a:p>
          <a:p>
            <a:pPr defTabSz="1219170" eaLnBrk="0" fontAlgn="base" hangingPunct="0">
              <a:spcBef>
                <a:spcPct val="0"/>
              </a:spcBef>
              <a:spcAft>
                <a:spcPct val="0"/>
              </a:spcAft>
            </a:pPr>
            <a:r>
              <a:rPr lang="fr-FR" altLang="fr-FR" sz="1600" dirty="0">
                <a:solidFill>
                  <a:srgbClr val="FFFFFF"/>
                </a:solidFill>
                <a:latin typeface="Arial"/>
                <a:ea typeface="Times New Roman" panose="02020603050405020304" pitchFamily="18" charset="0"/>
                <a:cs typeface="Calibri" panose="020F0502020204030204" pitchFamily="34" charset="0"/>
              </a:rPr>
              <a:t>- E62 : « Mise en œuvre de l’expertise technique » </a:t>
            </a:r>
            <a:endParaRPr lang="fr-FR" altLang="fr-FR" sz="1600" dirty="0">
              <a:solidFill>
                <a:srgbClr val="000000"/>
              </a:solidFill>
              <a:latin typeface="Arial"/>
            </a:endParaRPr>
          </a:p>
          <a:p>
            <a:pPr algn="ctr" defTabSz="1219170" eaLnBrk="0" fontAlgn="base" hangingPunct="0">
              <a:spcBef>
                <a:spcPct val="0"/>
              </a:spcBef>
              <a:spcAft>
                <a:spcPct val="0"/>
              </a:spcAft>
            </a:pPr>
            <a:endParaRPr lang="fr-FR" altLang="fr-FR" sz="1600" dirty="0">
              <a:solidFill>
                <a:srgbClr val="000000"/>
              </a:solidFill>
              <a:latin typeface="Arial"/>
            </a:endParaRPr>
          </a:p>
          <a:p>
            <a:pPr algn="ctr" defTabSz="1219170" eaLnBrk="0" fontAlgn="base" hangingPunct="0">
              <a:spcBef>
                <a:spcPct val="0"/>
              </a:spcBef>
              <a:spcAft>
                <a:spcPct val="0"/>
              </a:spcAft>
            </a:pPr>
            <a:r>
              <a:rPr lang="fr-FR" altLang="fr-FR" sz="1600" i="1" dirty="0">
                <a:solidFill>
                  <a:srgbClr val="FFFFFF"/>
                </a:solidFill>
                <a:latin typeface="Arial"/>
                <a:ea typeface="Times New Roman" panose="02020603050405020304" pitchFamily="18" charset="0"/>
                <a:cs typeface="Calibri" panose="020F0502020204030204" pitchFamily="34" charset="0"/>
              </a:rPr>
              <a:t>Coef 6</a:t>
            </a:r>
            <a:endParaRPr lang="fr-FR" altLang="fr-FR" sz="1600" dirty="0">
              <a:solidFill>
                <a:srgbClr val="000000"/>
              </a:solidFill>
              <a:latin typeface="Arial"/>
            </a:endParaRPr>
          </a:p>
        </p:txBody>
      </p:sp>
      <p:sp>
        <p:nvSpPr>
          <p:cNvPr id="6" name="AutoShape 36">
            <a:extLst>
              <a:ext uri="{FF2B5EF4-FFF2-40B4-BE49-F238E27FC236}">
                <a16:creationId xmlns:a16="http://schemas.microsoft.com/office/drawing/2014/main" id="{EEC45BE0-2CE6-4DC3-BD40-C7FA859D0600}"/>
              </a:ext>
            </a:extLst>
          </p:cNvPr>
          <p:cNvSpPr>
            <a:spLocks noChangeArrowheads="1"/>
          </p:cNvSpPr>
          <p:nvPr/>
        </p:nvSpPr>
        <p:spPr bwMode="auto">
          <a:xfrm>
            <a:off x="5231905" y="971500"/>
            <a:ext cx="2821375" cy="2077685"/>
          </a:xfrm>
          <a:prstGeom prst="roundRect">
            <a:avLst>
              <a:gd name="adj" fmla="val 16667"/>
            </a:avLst>
          </a:prstGeom>
          <a:solidFill>
            <a:srgbClr val="4BACC6"/>
          </a:solidFill>
          <a:ln w="38100">
            <a:solidFill>
              <a:srgbClr val="F2F2F2"/>
            </a:solidFill>
            <a:round/>
            <a:headEnd/>
            <a:tailEnd/>
          </a:ln>
          <a:effectLst>
            <a:outerShdw dist="28398" dir="3806097" algn="ctr" rotWithShape="0">
              <a:srgbClr val="205867">
                <a:alpha val="50000"/>
              </a:srgbClr>
            </a:outerShdw>
          </a:effectLst>
        </p:spPr>
        <p:txBody>
          <a:bodyPr vert="horz" wrap="square" lIns="121920" tIns="60960" rIns="121920" bIns="60960" numCol="1" anchor="t" anchorCtr="0" compatLnSpc="1">
            <a:prstTxWarp prst="textNoShape">
              <a:avLst/>
            </a:prstTxWarp>
          </a:bodyPr>
          <a:lstStyle/>
          <a:p>
            <a:pPr algn="ctr" defTabSz="1219170" eaLnBrk="0" fontAlgn="base" hangingPunct="0">
              <a:spcBef>
                <a:spcPct val="0"/>
              </a:spcBef>
              <a:spcAft>
                <a:spcPct val="0"/>
              </a:spcAft>
            </a:pPr>
            <a:r>
              <a:rPr lang="fr-FR" altLang="fr-FR" sz="1600" b="1" dirty="0">
                <a:solidFill>
                  <a:srgbClr val="FFFFFF"/>
                </a:solidFill>
                <a:latin typeface="Arial"/>
                <a:ea typeface="Times New Roman" panose="02020603050405020304" pitchFamily="18" charset="0"/>
                <a:cs typeface="Calibri" panose="020F0502020204030204" pitchFamily="34" charset="0"/>
              </a:rPr>
              <a:t>L’épreuve E4</a:t>
            </a:r>
          </a:p>
          <a:p>
            <a:pPr algn="ctr" defTabSz="1219170" eaLnBrk="0" fontAlgn="base" hangingPunct="0">
              <a:spcBef>
                <a:spcPct val="0"/>
              </a:spcBef>
              <a:spcAft>
                <a:spcPct val="0"/>
              </a:spcAft>
            </a:pPr>
            <a:endParaRPr lang="fr-FR" altLang="fr-FR" sz="1600" b="1" dirty="0">
              <a:solidFill>
                <a:srgbClr val="FFFFFF"/>
              </a:solidFill>
              <a:latin typeface="Arial"/>
              <a:ea typeface="Times New Roman" panose="02020603050405020304" pitchFamily="18" charset="0"/>
              <a:cs typeface="Calibri" panose="020F0502020204030204" pitchFamily="34" charset="0"/>
            </a:endParaRPr>
          </a:p>
          <a:p>
            <a:pPr algn="ctr" defTabSz="1219170" eaLnBrk="0" fontAlgn="base" hangingPunct="0">
              <a:spcBef>
                <a:spcPct val="0"/>
              </a:spcBef>
              <a:spcAft>
                <a:spcPct val="0"/>
              </a:spcAft>
            </a:pPr>
            <a:r>
              <a:rPr lang="fr-FR" altLang="fr-FR" sz="1600" b="1" dirty="0">
                <a:solidFill>
                  <a:srgbClr val="FFFFFF"/>
                </a:solidFill>
                <a:latin typeface="Arial"/>
                <a:ea typeface="Times New Roman" panose="02020603050405020304" pitchFamily="18" charset="0"/>
                <a:cs typeface="Calibri" panose="020F0502020204030204" pitchFamily="34" charset="0"/>
              </a:rPr>
              <a:t> </a:t>
            </a:r>
            <a:r>
              <a:rPr lang="fr-FR" altLang="fr-FR" sz="1600" dirty="0">
                <a:solidFill>
                  <a:srgbClr val="FFFFFF"/>
                </a:solidFill>
                <a:latin typeface="Arial"/>
                <a:ea typeface="Times New Roman" panose="02020603050405020304" pitchFamily="18" charset="0"/>
                <a:cs typeface="Calibri" panose="020F0502020204030204" pitchFamily="34" charset="0"/>
              </a:rPr>
              <a:t>« Conception et négociation de solution technico-commerciale »</a:t>
            </a:r>
            <a:endParaRPr lang="fr-FR" altLang="fr-FR" sz="1600" i="1" dirty="0">
              <a:solidFill>
                <a:srgbClr val="FFFFFF"/>
              </a:solidFill>
              <a:latin typeface="Arial"/>
              <a:ea typeface="Times New Roman" panose="02020603050405020304" pitchFamily="18" charset="0"/>
              <a:cs typeface="Calibri" panose="020F0502020204030204" pitchFamily="34" charset="0"/>
            </a:endParaRPr>
          </a:p>
          <a:p>
            <a:pPr algn="ctr" defTabSz="1219170" eaLnBrk="0" fontAlgn="base" hangingPunct="0">
              <a:spcBef>
                <a:spcPct val="0"/>
              </a:spcBef>
              <a:spcAft>
                <a:spcPct val="0"/>
              </a:spcAft>
            </a:pPr>
            <a:endParaRPr lang="fr-FR" altLang="fr-FR" sz="1600" i="1" dirty="0">
              <a:solidFill>
                <a:srgbClr val="FFFFFF"/>
              </a:solidFill>
              <a:latin typeface="Arial"/>
              <a:ea typeface="Times New Roman" panose="02020603050405020304" pitchFamily="18" charset="0"/>
              <a:cs typeface="Calibri" panose="020F0502020204030204" pitchFamily="34" charset="0"/>
            </a:endParaRPr>
          </a:p>
          <a:p>
            <a:pPr algn="ctr" defTabSz="1219170" eaLnBrk="0" fontAlgn="base" hangingPunct="0">
              <a:spcBef>
                <a:spcPct val="0"/>
              </a:spcBef>
              <a:spcAft>
                <a:spcPct val="0"/>
              </a:spcAft>
            </a:pPr>
            <a:r>
              <a:rPr lang="fr-FR" altLang="fr-FR" sz="1600" i="1" dirty="0">
                <a:solidFill>
                  <a:srgbClr val="FFFFFF"/>
                </a:solidFill>
                <a:latin typeface="Arial"/>
                <a:ea typeface="Times New Roman" panose="02020603050405020304" pitchFamily="18" charset="0"/>
                <a:cs typeface="Calibri" panose="020F0502020204030204" pitchFamily="34" charset="0"/>
              </a:rPr>
              <a:t>Coef 6</a:t>
            </a:r>
            <a:endParaRPr lang="fr-FR" altLang="fr-FR" sz="1600" dirty="0">
              <a:solidFill>
                <a:srgbClr val="000000"/>
              </a:solidFill>
              <a:latin typeface="Arial"/>
            </a:endParaRPr>
          </a:p>
        </p:txBody>
      </p:sp>
      <p:sp>
        <p:nvSpPr>
          <p:cNvPr id="10" name="AutoShape 43">
            <a:extLst>
              <a:ext uri="{FF2B5EF4-FFF2-40B4-BE49-F238E27FC236}">
                <a16:creationId xmlns:a16="http://schemas.microsoft.com/office/drawing/2014/main" id="{448A313E-08F4-4538-80FB-BA096FD1F542}"/>
              </a:ext>
            </a:extLst>
          </p:cNvPr>
          <p:cNvSpPr>
            <a:spLocks noChangeArrowheads="1"/>
          </p:cNvSpPr>
          <p:nvPr/>
        </p:nvSpPr>
        <p:spPr bwMode="auto">
          <a:xfrm>
            <a:off x="8433063" y="1226757"/>
            <a:ext cx="3052347" cy="1039203"/>
          </a:xfrm>
          <a:prstGeom prst="bracketPair">
            <a:avLst>
              <a:gd name="adj" fmla="val 16667"/>
            </a:avLst>
          </a:prstGeom>
          <a:solidFill>
            <a:srgbClr val="FFFFFF"/>
          </a:solidFill>
          <a:ln w="63500">
            <a:solidFill>
              <a:srgbClr val="8064A2"/>
            </a:solidFill>
            <a:round/>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121920" tIns="60960" rIns="121920" bIns="60960" numCol="1" anchor="t" anchorCtr="0" compatLnSpc="1">
            <a:prstTxWarp prst="textNoShape">
              <a:avLst/>
            </a:prstTxWarp>
          </a:bodyPr>
          <a:lstStyle/>
          <a:p>
            <a:pPr algn="ctr" defTabSz="1219170" eaLnBrk="0" fontAlgn="base" hangingPunct="0">
              <a:spcBef>
                <a:spcPct val="0"/>
              </a:spcBef>
              <a:spcAft>
                <a:spcPct val="0"/>
              </a:spcAft>
            </a:pPr>
            <a:r>
              <a:rPr lang="fr-FR" altLang="fr-FR" sz="1467" dirty="0">
                <a:solidFill>
                  <a:srgbClr val="00B0F0"/>
                </a:solidFill>
                <a:latin typeface="Arial"/>
                <a:ea typeface="Times New Roman" panose="02020603050405020304" pitchFamily="18" charset="0"/>
                <a:cs typeface="Calibri" panose="020F0502020204030204" pitchFamily="34" charset="0"/>
              </a:rPr>
              <a:t>Une situation de négociation observée ou vécue en entreprise sert de support à l’épreuve. </a:t>
            </a:r>
            <a:endParaRPr lang="fr-FR" altLang="fr-FR" sz="1467" dirty="0">
              <a:solidFill>
                <a:srgbClr val="000000"/>
              </a:solidFill>
              <a:latin typeface="Arial"/>
            </a:endParaRPr>
          </a:p>
        </p:txBody>
      </p:sp>
      <p:sp>
        <p:nvSpPr>
          <p:cNvPr id="11" name="Rectangle 7">
            <a:extLst>
              <a:ext uri="{FF2B5EF4-FFF2-40B4-BE49-F238E27FC236}">
                <a16:creationId xmlns:a16="http://schemas.microsoft.com/office/drawing/2014/main" id="{51A85C4C-CF6E-4C2E-A86A-2533E7FB18FE}"/>
              </a:ext>
            </a:extLst>
          </p:cNvPr>
          <p:cNvSpPr>
            <a:spLocks noChangeArrowheads="1"/>
          </p:cNvSpPr>
          <p:nvPr/>
        </p:nvSpPr>
        <p:spPr bwMode="auto">
          <a:xfrm>
            <a:off x="1" y="58580"/>
            <a:ext cx="246286"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pPr defTabSz="1219170"/>
            <a:endParaRPr lang="fr-FR" sz="2400">
              <a:solidFill>
                <a:srgbClr val="000000"/>
              </a:solidFill>
              <a:latin typeface="Arial"/>
            </a:endParaRPr>
          </a:p>
        </p:txBody>
      </p:sp>
      <p:sp>
        <p:nvSpPr>
          <p:cNvPr id="12" name="Rectangle 13">
            <a:extLst>
              <a:ext uri="{FF2B5EF4-FFF2-40B4-BE49-F238E27FC236}">
                <a16:creationId xmlns:a16="http://schemas.microsoft.com/office/drawing/2014/main" id="{248D4739-2124-4228-B15C-F05927103045}"/>
              </a:ext>
            </a:extLst>
          </p:cNvPr>
          <p:cNvSpPr>
            <a:spLocks noChangeArrowheads="1"/>
          </p:cNvSpPr>
          <p:nvPr/>
        </p:nvSpPr>
        <p:spPr bwMode="auto">
          <a:xfrm>
            <a:off x="1" y="442413"/>
            <a:ext cx="246286" cy="943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pPr defTabSz="1219170" eaLnBrk="0" fontAlgn="base" hangingPunct="0">
              <a:spcBef>
                <a:spcPct val="0"/>
              </a:spcBef>
              <a:spcAft>
                <a:spcPct val="0"/>
              </a:spcAft>
            </a:pPr>
            <a:endParaRPr lang="fr-FR" altLang="fr-FR" sz="1467" b="1" i="1">
              <a:solidFill>
                <a:srgbClr val="000000"/>
              </a:solidFill>
              <a:latin typeface="Verdana" panose="020B0604030504040204" pitchFamily="34" charset="0"/>
              <a:ea typeface="Times New Roman" panose="02020603050405020304" pitchFamily="18" charset="0"/>
            </a:endParaRPr>
          </a:p>
          <a:p>
            <a:pPr defTabSz="1219170" eaLnBrk="0" fontAlgn="base" hangingPunct="0">
              <a:spcBef>
                <a:spcPct val="0"/>
              </a:spcBef>
              <a:spcAft>
                <a:spcPct val="0"/>
              </a:spcAft>
            </a:pPr>
            <a:r>
              <a:rPr lang="fr-FR" altLang="fr-FR" sz="1467" b="1" i="1">
                <a:solidFill>
                  <a:srgbClr val="000000"/>
                </a:solidFill>
                <a:latin typeface="Verdana" panose="020B0604030504040204" pitchFamily="34" charset="0"/>
                <a:ea typeface="Times New Roman" panose="02020603050405020304" pitchFamily="18" charset="0"/>
              </a:rPr>
              <a:t/>
            </a:r>
            <a:br>
              <a:rPr lang="fr-FR" altLang="fr-FR" sz="1467" b="1" i="1">
                <a:solidFill>
                  <a:srgbClr val="000000"/>
                </a:solidFill>
                <a:latin typeface="Verdana" panose="020B0604030504040204" pitchFamily="34" charset="0"/>
                <a:ea typeface="Times New Roman" panose="02020603050405020304" pitchFamily="18" charset="0"/>
              </a:rPr>
            </a:br>
            <a:endParaRPr lang="fr-FR" altLang="fr-FR" sz="2400">
              <a:solidFill>
                <a:srgbClr val="000000"/>
              </a:solidFill>
              <a:latin typeface="Arial" panose="020B0604020202020204" pitchFamily="34" charset="0"/>
            </a:endParaRPr>
          </a:p>
        </p:txBody>
      </p:sp>
      <p:sp>
        <p:nvSpPr>
          <p:cNvPr id="15" name="AutoShape 40">
            <a:extLst>
              <a:ext uri="{FF2B5EF4-FFF2-40B4-BE49-F238E27FC236}">
                <a16:creationId xmlns:a16="http://schemas.microsoft.com/office/drawing/2014/main" id="{51853629-453D-4242-9203-C7DF59D5333C}"/>
              </a:ext>
            </a:extLst>
          </p:cNvPr>
          <p:cNvSpPr>
            <a:spLocks noChangeArrowheads="1"/>
          </p:cNvSpPr>
          <p:nvPr/>
        </p:nvSpPr>
        <p:spPr bwMode="auto">
          <a:xfrm>
            <a:off x="8414287" y="3197431"/>
            <a:ext cx="3071123" cy="1327523"/>
          </a:xfrm>
          <a:prstGeom prst="bracketPair">
            <a:avLst>
              <a:gd name="adj" fmla="val 17687"/>
            </a:avLst>
          </a:prstGeom>
          <a:solidFill>
            <a:srgbClr val="FFFFFF"/>
          </a:solidFill>
          <a:ln w="63500">
            <a:solidFill>
              <a:srgbClr val="4BACC6"/>
            </a:solidFill>
            <a:round/>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121920" tIns="60960" rIns="121920" bIns="60960" numCol="1" anchor="t" anchorCtr="0" compatLnSpc="1">
            <a:prstTxWarp prst="textNoShape">
              <a:avLst/>
            </a:prstTxWarp>
          </a:bodyPr>
          <a:lstStyle/>
          <a:p>
            <a:pPr algn="ctr" defTabSz="1219170" eaLnBrk="0" fontAlgn="base" hangingPunct="0">
              <a:spcBef>
                <a:spcPct val="0"/>
              </a:spcBef>
              <a:spcAft>
                <a:spcPct val="0"/>
              </a:spcAft>
            </a:pPr>
            <a:r>
              <a:rPr lang="fr-FR" altLang="fr-FR" sz="1467" dirty="0">
                <a:solidFill>
                  <a:srgbClr val="8064A2"/>
                </a:solidFill>
                <a:latin typeface="Arial"/>
                <a:ea typeface="Times New Roman" panose="02020603050405020304" pitchFamily="18" charset="0"/>
                <a:cs typeface="Calibri" panose="020F0502020204030204" pitchFamily="34" charset="0"/>
              </a:rPr>
              <a:t>Les missions confiées</a:t>
            </a:r>
          </a:p>
          <a:p>
            <a:pPr algn="ctr" defTabSz="1219170" eaLnBrk="0" fontAlgn="base" hangingPunct="0">
              <a:spcBef>
                <a:spcPct val="0"/>
              </a:spcBef>
              <a:spcAft>
                <a:spcPct val="0"/>
              </a:spcAft>
            </a:pPr>
            <a:r>
              <a:rPr lang="fr-FR" altLang="fr-FR" sz="1467" dirty="0">
                <a:solidFill>
                  <a:srgbClr val="8064A2"/>
                </a:solidFill>
                <a:latin typeface="Arial"/>
                <a:ea typeface="Times New Roman" panose="02020603050405020304" pitchFamily="18" charset="0"/>
                <a:cs typeface="Calibri" panose="020F0502020204030204" pitchFamily="34" charset="0"/>
              </a:rPr>
              <a:t>répondent à une problématique technico commerciale de l’entreprise d’accueil (gestion de projet)</a:t>
            </a:r>
            <a:endParaRPr lang="fr-FR" altLang="fr-FR" sz="1467" dirty="0">
              <a:solidFill>
                <a:srgbClr val="000000"/>
              </a:solidFill>
              <a:latin typeface="Arial"/>
            </a:endParaRPr>
          </a:p>
        </p:txBody>
      </p:sp>
      <p:sp>
        <p:nvSpPr>
          <p:cNvPr id="18" name="Rectangle 20">
            <a:extLst>
              <a:ext uri="{FF2B5EF4-FFF2-40B4-BE49-F238E27FC236}">
                <a16:creationId xmlns:a16="http://schemas.microsoft.com/office/drawing/2014/main" id="{C9BC6264-A55B-40D1-A5D0-06CC0F2A575F}"/>
              </a:ext>
            </a:extLst>
          </p:cNvPr>
          <p:cNvSpPr>
            <a:spLocks noChangeArrowheads="1"/>
          </p:cNvSpPr>
          <p:nvPr/>
        </p:nvSpPr>
        <p:spPr bwMode="auto">
          <a:xfrm>
            <a:off x="203201" y="261780"/>
            <a:ext cx="246286"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pPr defTabSz="1219170"/>
            <a:endParaRPr lang="fr-FR" sz="2400">
              <a:solidFill>
                <a:srgbClr val="000000"/>
              </a:solidFill>
              <a:latin typeface="Arial"/>
            </a:endParaRPr>
          </a:p>
        </p:txBody>
      </p:sp>
      <p:sp>
        <p:nvSpPr>
          <p:cNvPr id="19" name="Rectangle 26">
            <a:extLst>
              <a:ext uri="{FF2B5EF4-FFF2-40B4-BE49-F238E27FC236}">
                <a16:creationId xmlns:a16="http://schemas.microsoft.com/office/drawing/2014/main" id="{BA7B2197-1D5B-4F16-9E27-146499DCC7CA}"/>
              </a:ext>
            </a:extLst>
          </p:cNvPr>
          <p:cNvSpPr>
            <a:spLocks noChangeArrowheads="1"/>
          </p:cNvSpPr>
          <p:nvPr/>
        </p:nvSpPr>
        <p:spPr bwMode="auto">
          <a:xfrm>
            <a:off x="203201" y="645613"/>
            <a:ext cx="246286" cy="943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pPr defTabSz="1219170" eaLnBrk="0" fontAlgn="base" hangingPunct="0">
              <a:spcBef>
                <a:spcPct val="0"/>
              </a:spcBef>
              <a:spcAft>
                <a:spcPct val="0"/>
              </a:spcAft>
            </a:pPr>
            <a:endParaRPr lang="fr-FR" altLang="fr-FR" sz="1467" b="1" i="1">
              <a:solidFill>
                <a:srgbClr val="000000"/>
              </a:solidFill>
              <a:latin typeface="Verdana" panose="020B0604030504040204" pitchFamily="34" charset="0"/>
              <a:ea typeface="Times New Roman" panose="02020603050405020304" pitchFamily="18" charset="0"/>
            </a:endParaRPr>
          </a:p>
          <a:p>
            <a:pPr defTabSz="1219170" eaLnBrk="0" fontAlgn="base" hangingPunct="0">
              <a:spcBef>
                <a:spcPct val="0"/>
              </a:spcBef>
              <a:spcAft>
                <a:spcPct val="0"/>
              </a:spcAft>
            </a:pPr>
            <a:r>
              <a:rPr lang="fr-FR" altLang="fr-FR" sz="1467" b="1" i="1">
                <a:solidFill>
                  <a:srgbClr val="000000"/>
                </a:solidFill>
                <a:latin typeface="Verdana" panose="020B0604030504040204" pitchFamily="34" charset="0"/>
                <a:ea typeface="Times New Roman" panose="02020603050405020304" pitchFamily="18" charset="0"/>
              </a:rPr>
              <a:t/>
            </a:r>
            <a:br>
              <a:rPr lang="fr-FR" altLang="fr-FR" sz="1467" b="1" i="1">
                <a:solidFill>
                  <a:srgbClr val="000000"/>
                </a:solidFill>
                <a:latin typeface="Verdana" panose="020B0604030504040204" pitchFamily="34" charset="0"/>
                <a:ea typeface="Times New Roman" panose="02020603050405020304" pitchFamily="18" charset="0"/>
              </a:rPr>
            </a:br>
            <a:endParaRPr lang="fr-FR" altLang="fr-FR" sz="2400">
              <a:solidFill>
                <a:srgbClr val="000000"/>
              </a:solidFill>
              <a:latin typeface="Arial" panose="020B0604020202020204" pitchFamily="34" charset="0"/>
            </a:endParaRPr>
          </a:p>
        </p:txBody>
      </p:sp>
      <p:sp>
        <p:nvSpPr>
          <p:cNvPr id="13" name="ZoneTexte 12">
            <a:extLst>
              <a:ext uri="{FF2B5EF4-FFF2-40B4-BE49-F238E27FC236}">
                <a16:creationId xmlns:a16="http://schemas.microsoft.com/office/drawing/2014/main" id="{440E2C9D-7A48-45CA-96A0-67DD10D9B9E5}"/>
              </a:ext>
            </a:extLst>
          </p:cNvPr>
          <p:cNvSpPr txBox="1"/>
          <p:nvPr/>
        </p:nvSpPr>
        <p:spPr>
          <a:xfrm>
            <a:off x="1354651" y="404213"/>
            <a:ext cx="9889099" cy="420564"/>
          </a:xfrm>
          <a:prstGeom prst="rect">
            <a:avLst/>
          </a:prstGeom>
          <a:noFill/>
        </p:spPr>
        <p:txBody>
          <a:bodyPr wrap="square" rtlCol="0">
            <a:spAutoFit/>
          </a:bodyPr>
          <a:lstStyle/>
          <a:p>
            <a:pPr algn="ctr" defTabSz="1219170"/>
            <a:r>
              <a:rPr lang="fr-FR" sz="2133" b="1" dirty="0">
                <a:solidFill>
                  <a:srgbClr val="E1000F">
                    <a:lumMod val="50000"/>
                  </a:srgbClr>
                </a:solidFill>
                <a:latin typeface="Arial"/>
              </a:rPr>
              <a:t>L’entreprise d’accueil, support des épreuves E4 et E6</a:t>
            </a:r>
            <a:endParaRPr lang="fr-FR" sz="2133" b="1" dirty="0">
              <a:solidFill>
                <a:srgbClr val="000000"/>
              </a:solidFill>
              <a:latin typeface="Arial"/>
            </a:endParaRPr>
          </a:p>
        </p:txBody>
      </p:sp>
      <p:sp>
        <p:nvSpPr>
          <p:cNvPr id="14" name="AutoShape 40">
            <a:extLst>
              <a:ext uri="{FF2B5EF4-FFF2-40B4-BE49-F238E27FC236}">
                <a16:creationId xmlns:a16="http://schemas.microsoft.com/office/drawing/2014/main" id="{0BBE37DB-549A-4565-90ED-30A2F1A322F6}"/>
              </a:ext>
            </a:extLst>
          </p:cNvPr>
          <p:cNvSpPr>
            <a:spLocks noChangeArrowheads="1"/>
          </p:cNvSpPr>
          <p:nvPr/>
        </p:nvSpPr>
        <p:spPr bwMode="auto">
          <a:xfrm>
            <a:off x="8445875" y="4824216"/>
            <a:ext cx="3039535" cy="1350584"/>
          </a:xfrm>
          <a:prstGeom prst="bracketPair">
            <a:avLst>
              <a:gd name="adj" fmla="val 16667"/>
            </a:avLst>
          </a:prstGeom>
          <a:solidFill>
            <a:srgbClr val="FFFFFF"/>
          </a:solidFill>
          <a:ln w="63500">
            <a:solidFill>
              <a:srgbClr val="4BACC6"/>
            </a:solidFill>
            <a:round/>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121920" tIns="60960" rIns="121920" bIns="60960" numCol="1" anchor="t" anchorCtr="0" compatLnSpc="1">
            <a:prstTxWarp prst="textNoShape">
              <a:avLst/>
            </a:prstTxWarp>
          </a:bodyPr>
          <a:lstStyle/>
          <a:p>
            <a:pPr algn="ctr" defTabSz="1219170" eaLnBrk="0" fontAlgn="base" hangingPunct="0">
              <a:spcBef>
                <a:spcPct val="0"/>
              </a:spcBef>
              <a:spcAft>
                <a:spcPct val="0"/>
              </a:spcAft>
            </a:pPr>
            <a:r>
              <a:rPr lang="fr-FR" altLang="fr-FR" sz="1467" dirty="0">
                <a:solidFill>
                  <a:srgbClr val="8064A2"/>
                </a:solidFill>
                <a:latin typeface="Arial"/>
                <a:ea typeface="Times New Roman" panose="02020603050405020304" pitchFamily="18" charset="0"/>
                <a:cs typeface="Calibri" panose="020F0502020204030204" pitchFamily="34" charset="0"/>
              </a:rPr>
              <a:t>L’entreprise d’accueil est le support privilégié pour la constitution du dossier « Mise en œuvre de l’expertise technique »</a:t>
            </a:r>
            <a:endParaRPr lang="fr-FR" altLang="fr-FR" sz="1467" dirty="0">
              <a:solidFill>
                <a:srgbClr val="000000"/>
              </a:solidFill>
              <a:latin typeface="Arial"/>
            </a:endParaRPr>
          </a:p>
        </p:txBody>
      </p:sp>
      <p:sp>
        <p:nvSpPr>
          <p:cNvPr id="2" name="ZoneTexte 1">
            <a:extLst>
              <a:ext uri="{FF2B5EF4-FFF2-40B4-BE49-F238E27FC236}">
                <a16:creationId xmlns:a16="http://schemas.microsoft.com/office/drawing/2014/main" id="{91383BF8-AB73-4659-AFE4-2614319952CF}"/>
              </a:ext>
            </a:extLst>
          </p:cNvPr>
          <p:cNvSpPr txBox="1"/>
          <p:nvPr/>
        </p:nvSpPr>
        <p:spPr>
          <a:xfrm>
            <a:off x="420913" y="5504221"/>
            <a:ext cx="3658864" cy="543867"/>
          </a:xfrm>
          <a:prstGeom prst="rect">
            <a:avLst/>
          </a:prstGeom>
          <a:noFill/>
        </p:spPr>
        <p:txBody>
          <a:bodyPr wrap="square" rtlCol="0">
            <a:spAutoFit/>
          </a:bodyPr>
          <a:lstStyle/>
          <a:p>
            <a:pPr defTabSz="1219170"/>
            <a:r>
              <a:rPr lang="fr-FR" sz="1467" dirty="0">
                <a:solidFill>
                  <a:srgbClr val="000000"/>
                </a:solidFill>
                <a:latin typeface="Arial"/>
              </a:rPr>
              <a:t>Les tuteurs d’entreprise sont associés à l’évaluation de ces épreuves</a:t>
            </a:r>
          </a:p>
        </p:txBody>
      </p:sp>
      <p:sp>
        <p:nvSpPr>
          <p:cNvPr id="8" name="Ellipse 7">
            <a:extLst>
              <a:ext uri="{FF2B5EF4-FFF2-40B4-BE49-F238E27FC236}">
                <a16:creationId xmlns:a16="http://schemas.microsoft.com/office/drawing/2014/main" id="{DDF71C44-FDEC-4609-B686-A76945873CCB}"/>
              </a:ext>
            </a:extLst>
          </p:cNvPr>
          <p:cNvSpPr/>
          <p:nvPr/>
        </p:nvSpPr>
        <p:spPr>
          <a:xfrm>
            <a:off x="4123588" y="908863"/>
            <a:ext cx="7872000" cy="2140323"/>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fr-FR" sz="2400">
              <a:solidFill>
                <a:srgbClr val="FFFFFF"/>
              </a:solidFill>
              <a:latin typeface="Arial"/>
            </a:endParaRPr>
          </a:p>
        </p:txBody>
      </p:sp>
      <p:sp>
        <p:nvSpPr>
          <p:cNvPr id="17"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17434463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18</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10" name="ZoneTexte 9"/>
          <p:cNvSpPr txBox="1"/>
          <p:nvPr/>
        </p:nvSpPr>
        <p:spPr>
          <a:xfrm>
            <a:off x="1391477" y="149373"/>
            <a:ext cx="10320523" cy="748795"/>
          </a:xfrm>
          <a:prstGeom prst="rect">
            <a:avLst/>
          </a:prstGeom>
          <a:noFill/>
        </p:spPr>
        <p:txBody>
          <a:bodyPr wrap="square" rtlCol="0">
            <a:spAutoFit/>
          </a:bodyPr>
          <a:lstStyle/>
          <a:p>
            <a:pPr algn="ctr" defTabSz="1219170"/>
            <a:r>
              <a:rPr lang="fr-FR" sz="2133" b="1" dirty="0">
                <a:solidFill>
                  <a:srgbClr val="000000"/>
                </a:solidFill>
                <a:latin typeface="Arial"/>
              </a:rPr>
              <a:t>Quelles activités liées à la préparation de E4 l’étudiant doit-il faire en entreprise ? </a:t>
            </a:r>
          </a:p>
        </p:txBody>
      </p:sp>
      <p:graphicFrame>
        <p:nvGraphicFramePr>
          <p:cNvPr id="5" name="Tableau 4">
            <a:extLst>
              <a:ext uri="{FF2B5EF4-FFF2-40B4-BE49-F238E27FC236}">
                <a16:creationId xmlns:a16="http://schemas.microsoft.com/office/drawing/2014/main" id="{15A1245A-307B-487F-84F2-C2C53AFB2844}"/>
              </a:ext>
            </a:extLst>
          </p:cNvPr>
          <p:cNvGraphicFramePr>
            <a:graphicFrameLocks noGrp="1"/>
          </p:cNvGraphicFramePr>
          <p:nvPr>
            <p:extLst/>
          </p:nvPr>
        </p:nvGraphicFramePr>
        <p:xfrm>
          <a:off x="791723" y="1223392"/>
          <a:ext cx="10608555" cy="4907619"/>
        </p:xfrm>
        <a:graphic>
          <a:graphicData uri="http://schemas.openxmlformats.org/drawingml/2006/table">
            <a:tbl>
              <a:tblPr firstRow="1" firstCol="1" bandRow="1">
                <a:tableStyleId>{5C22544A-7EE6-4342-B048-85BDC9FD1C3A}</a:tableStyleId>
              </a:tblPr>
              <a:tblGrid>
                <a:gridCol w="1667987">
                  <a:extLst>
                    <a:ext uri="{9D8B030D-6E8A-4147-A177-3AD203B41FA5}">
                      <a16:colId xmlns:a16="http://schemas.microsoft.com/office/drawing/2014/main" val="3511519919"/>
                    </a:ext>
                  </a:extLst>
                </a:gridCol>
                <a:gridCol w="4334403">
                  <a:extLst>
                    <a:ext uri="{9D8B030D-6E8A-4147-A177-3AD203B41FA5}">
                      <a16:colId xmlns:a16="http://schemas.microsoft.com/office/drawing/2014/main" val="611903522"/>
                    </a:ext>
                  </a:extLst>
                </a:gridCol>
                <a:gridCol w="4606165">
                  <a:extLst>
                    <a:ext uri="{9D8B030D-6E8A-4147-A177-3AD203B41FA5}">
                      <a16:colId xmlns:a16="http://schemas.microsoft.com/office/drawing/2014/main" val="64838657"/>
                    </a:ext>
                  </a:extLst>
                </a:gridCol>
              </a:tblGrid>
              <a:tr h="260943">
                <a:tc>
                  <a:txBody>
                    <a:bodyPr/>
                    <a:lstStyle/>
                    <a:p>
                      <a:pPr algn="ctr">
                        <a:lnSpc>
                          <a:spcPct val="107000"/>
                        </a:lnSpc>
                        <a:spcAft>
                          <a:spcPts val="800"/>
                        </a:spcAft>
                      </a:pPr>
                      <a:r>
                        <a:rPr lang="fr-FR" sz="1600" dirty="0">
                          <a:effectLst/>
                        </a:rPr>
                        <a:t>ACTIVITES</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108" marR="66108" marT="0" marB="0" anchor="ctr"/>
                </a:tc>
                <a:tc>
                  <a:txBody>
                    <a:bodyPr/>
                    <a:lstStyle/>
                    <a:p>
                      <a:pPr algn="ctr">
                        <a:lnSpc>
                          <a:spcPct val="107000"/>
                        </a:lnSpc>
                        <a:spcAft>
                          <a:spcPts val="800"/>
                        </a:spcAft>
                      </a:pPr>
                      <a:r>
                        <a:rPr lang="fr-FR" sz="1600" kern="1200">
                          <a:effectLst/>
                        </a:rPr>
                        <a:t>En début de formation</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6108" marR="66108" marT="0" marB="0" anchor="ctr"/>
                </a:tc>
                <a:tc>
                  <a:txBody>
                    <a:bodyPr/>
                    <a:lstStyle/>
                    <a:p>
                      <a:pPr algn="ctr">
                        <a:lnSpc>
                          <a:spcPct val="107000"/>
                        </a:lnSpc>
                        <a:spcAft>
                          <a:spcPts val="800"/>
                        </a:spcAft>
                      </a:pPr>
                      <a:r>
                        <a:rPr lang="fr-FR" sz="1600" kern="1200">
                          <a:effectLst/>
                        </a:rPr>
                        <a:t>En cours de formation</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6108" marR="66108" marT="0" marB="0" anchor="ctr"/>
                </a:tc>
                <a:extLst>
                  <a:ext uri="{0D108BD9-81ED-4DB2-BD59-A6C34878D82A}">
                    <a16:rowId xmlns:a16="http://schemas.microsoft.com/office/drawing/2014/main" val="3554065281"/>
                  </a:ext>
                </a:extLst>
              </a:tr>
              <a:tr h="1087120">
                <a:tc>
                  <a:txBody>
                    <a:bodyPr/>
                    <a:lstStyle/>
                    <a:p>
                      <a:pPr>
                        <a:lnSpc>
                          <a:spcPct val="107000"/>
                        </a:lnSpc>
                        <a:spcAft>
                          <a:spcPts val="800"/>
                        </a:spcAft>
                      </a:pPr>
                      <a:r>
                        <a:rPr lang="fr-FR" sz="1300" dirty="0">
                          <a:effectLst/>
                        </a:rPr>
                        <a:t>A.1.1. Analyse du contexte technique et commercial de la négociation</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108" marR="66108" marT="0" marB="0" anchor="ctr"/>
                </a:tc>
                <a:tc>
                  <a:txBody>
                    <a:bodyPr/>
                    <a:lstStyle/>
                    <a:p>
                      <a:pPr marL="342900" lvl="0" indent="-342900">
                        <a:lnSpc>
                          <a:spcPct val="107000"/>
                        </a:lnSpc>
                        <a:buFont typeface="Symbol" panose="05050102010706020507" pitchFamily="18" charset="2"/>
                        <a:buChar char=""/>
                      </a:pPr>
                      <a:r>
                        <a:rPr lang="fr-FR" sz="1400" dirty="0">
                          <a:effectLst/>
                        </a:rPr>
                        <a:t>Collecter les supports technico-commerciaux utilisés par l’équipe commerciale</a:t>
                      </a:r>
                      <a:endParaRPr lang="fr-FR" sz="1500" dirty="0">
                        <a:effectLst/>
                      </a:endParaRPr>
                    </a:p>
                    <a:p>
                      <a:pPr marL="342900" lvl="0" indent="-342900">
                        <a:lnSpc>
                          <a:spcPct val="107000"/>
                        </a:lnSpc>
                        <a:buFont typeface="Symbol" panose="05050102010706020507" pitchFamily="18" charset="2"/>
                        <a:buChar char=""/>
                      </a:pPr>
                      <a:r>
                        <a:rPr lang="fr-FR" sz="1400" dirty="0">
                          <a:effectLst/>
                        </a:rPr>
                        <a:t>Identification des clients cibles et recherche sur le métier de ces clients cibles</a:t>
                      </a:r>
                      <a:endParaRPr lang="fr-FR"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6108" marR="66108" marT="0" marB="0"/>
                </a:tc>
                <a:tc>
                  <a:txBody>
                    <a:bodyPr/>
                    <a:lstStyle/>
                    <a:p>
                      <a:pPr marL="342900" lvl="0" indent="-342900">
                        <a:lnSpc>
                          <a:spcPct val="107000"/>
                        </a:lnSpc>
                        <a:buFont typeface="Symbol" panose="05050102010706020507" pitchFamily="18" charset="2"/>
                        <a:buChar char=""/>
                      </a:pPr>
                      <a:r>
                        <a:rPr lang="fr-FR" sz="1400">
                          <a:effectLst/>
                        </a:rPr>
                        <a:t>Repérer les offres concurrentes sur le marché</a:t>
                      </a:r>
                      <a:endParaRPr lang="fr-FR" sz="1500">
                        <a:effectLst/>
                      </a:endParaRPr>
                    </a:p>
                    <a:p>
                      <a:pPr marL="342900" lvl="0" indent="-342900">
                        <a:lnSpc>
                          <a:spcPct val="107000"/>
                        </a:lnSpc>
                        <a:spcAft>
                          <a:spcPts val="800"/>
                        </a:spcAft>
                        <a:buFont typeface="Symbol" panose="05050102010706020507" pitchFamily="18" charset="2"/>
                        <a:buChar char=""/>
                      </a:pPr>
                      <a:r>
                        <a:rPr lang="fr-FR" sz="1400">
                          <a:effectLst/>
                        </a:rPr>
                        <a:t>Réaliser un argumentaire comparatif pour identifier les avantages spécifiques de l’entreprise et de ses produits</a:t>
                      </a:r>
                      <a:endParaRPr lang="fr-FR" sz="1500">
                        <a:effectLst/>
                        <a:latin typeface="Calibri" panose="020F0502020204030204" pitchFamily="34" charset="0"/>
                        <a:ea typeface="Calibri" panose="020F0502020204030204" pitchFamily="34" charset="0"/>
                        <a:cs typeface="Times New Roman" panose="02020603050405020304" pitchFamily="18" charset="0"/>
                      </a:endParaRPr>
                    </a:p>
                  </a:txBody>
                  <a:tcPr marL="66108" marR="66108" marT="0" marB="0"/>
                </a:tc>
                <a:extLst>
                  <a:ext uri="{0D108BD9-81ED-4DB2-BD59-A6C34878D82A}">
                    <a16:rowId xmlns:a16="http://schemas.microsoft.com/office/drawing/2014/main" val="2956377202"/>
                  </a:ext>
                </a:extLst>
              </a:tr>
              <a:tr h="1826091">
                <a:tc>
                  <a:txBody>
                    <a:bodyPr/>
                    <a:lstStyle/>
                    <a:p>
                      <a:pPr marL="274320">
                        <a:lnSpc>
                          <a:spcPct val="110000"/>
                        </a:lnSpc>
                      </a:pPr>
                      <a:r>
                        <a:rPr lang="fr-FR" sz="1300">
                          <a:effectLst/>
                        </a:rPr>
                        <a:t> </a:t>
                      </a:r>
                    </a:p>
                    <a:p>
                      <a:pPr>
                        <a:lnSpc>
                          <a:spcPct val="107000"/>
                        </a:lnSpc>
                        <a:spcAft>
                          <a:spcPts val="800"/>
                        </a:spcAft>
                      </a:pPr>
                      <a:r>
                        <a:rPr lang="fr-FR" sz="1300">
                          <a:effectLst/>
                        </a:rPr>
                        <a:t>A.1.2. Élaboration de solutions technico-commerciales</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6108" marR="66108" marT="0" marB="0"/>
                </a:tc>
                <a:tc>
                  <a:txBody>
                    <a:bodyPr/>
                    <a:lstStyle/>
                    <a:p>
                      <a:pPr marL="342900" lvl="0" indent="-342900">
                        <a:lnSpc>
                          <a:spcPct val="107000"/>
                        </a:lnSpc>
                        <a:buFont typeface="Symbol" panose="05050102010706020507" pitchFamily="18" charset="2"/>
                        <a:buChar char=""/>
                      </a:pPr>
                      <a:r>
                        <a:rPr lang="fr-FR" sz="1400" dirty="0">
                          <a:effectLst/>
                        </a:rPr>
                        <a:t>Découvrir le logiciel de GRC de l’entreprise et son utilisation pour préparer et assurer le suivi d’un entretien de vente (opérations de facturation, bons de livraison, etc…)</a:t>
                      </a:r>
                      <a:endParaRPr lang="fr-FR" sz="1500" dirty="0">
                        <a:effectLst/>
                      </a:endParaRPr>
                    </a:p>
                    <a:p>
                      <a:pPr marL="342900" lvl="0" indent="-342900">
                        <a:lnSpc>
                          <a:spcPct val="107000"/>
                        </a:lnSpc>
                        <a:buFont typeface="Symbol" panose="05050102010706020507" pitchFamily="18" charset="2"/>
                        <a:buChar char=""/>
                      </a:pPr>
                      <a:r>
                        <a:rPr lang="fr-FR" sz="1400" dirty="0">
                          <a:effectLst/>
                        </a:rPr>
                        <a:t>Découvrir l’offre de l’entreprise en termes produit et services</a:t>
                      </a:r>
                      <a:endParaRPr lang="fr-FR" sz="1500" dirty="0">
                        <a:effectLst/>
                      </a:endParaRPr>
                    </a:p>
                    <a:p>
                      <a:pPr marL="342900" lvl="0" indent="-342900">
                        <a:lnSpc>
                          <a:spcPct val="107000"/>
                        </a:lnSpc>
                        <a:buFont typeface="Symbol" panose="05050102010706020507" pitchFamily="18" charset="2"/>
                        <a:buChar char=""/>
                      </a:pPr>
                      <a:r>
                        <a:rPr lang="fr-FR" sz="1400" dirty="0">
                          <a:effectLst/>
                        </a:rPr>
                        <a:t>S’initier au savoir-faire de l’entreprise (immersion au service technique, à l’atelier…)</a:t>
                      </a:r>
                      <a:endParaRPr lang="fr-FR"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6108" marR="66108" marT="0" marB="0"/>
                </a:tc>
                <a:tc>
                  <a:txBody>
                    <a:bodyPr/>
                    <a:lstStyle/>
                    <a:p>
                      <a:pPr marL="342900" lvl="0" indent="-342900">
                        <a:lnSpc>
                          <a:spcPct val="107000"/>
                        </a:lnSpc>
                        <a:buFont typeface="Symbol" panose="05050102010706020507" pitchFamily="18" charset="2"/>
                        <a:buChar char=""/>
                      </a:pPr>
                      <a:r>
                        <a:rPr lang="fr-FR" sz="1400" dirty="0">
                          <a:effectLst/>
                        </a:rPr>
                        <a:t>Appréhender et maitriser progressivement la démarche de chiffrage d’offres (critères de choix des produits ou services à proposer, question d’identification du potentiel d’achat d’un prospect, marges, …)</a:t>
                      </a:r>
                      <a:endParaRPr lang="fr-FR" sz="1500" dirty="0">
                        <a:effectLst/>
                      </a:endParaRPr>
                    </a:p>
                    <a:p>
                      <a:pPr marL="342900" lvl="0" indent="-342900">
                        <a:lnSpc>
                          <a:spcPct val="107000"/>
                        </a:lnSpc>
                        <a:spcAft>
                          <a:spcPts val="800"/>
                        </a:spcAft>
                        <a:buFont typeface="Symbol" panose="05050102010706020507" pitchFamily="18" charset="2"/>
                        <a:buChar char=""/>
                      </a:pPr>
                      <a:r>
                        <a:rPr lang="fr-FR" sz="1400" dirty="0">
                          <a:effectLst/>
                        </a:rPr>
                        <a:t>Éventuellement proposer un outil d’aide au choix ou au chiffrage</a:t>
                      </a:r>
                      <a:endParaRPr lang="fr-FR"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6108" marR="66108" marT="0" marB="0"/>
                </a:tc>
                <a:extLst>
                  <a:ext uri="{0D108BD9-81ED-4DB2-BD59-A6C34878D82A}">
                    <a16:rowId xmlns:a16="http://schemas.microsoft.com/office/drawing/2014/main" val="2971014059"/>
                  </a:ext>
                </a:extLst>
              </a:tr>
              <a:tr h="1733296">
                <a:tc>
                  <a:txBody>
                    <a:bodyPr/>
                    <a:lstStyle/>
                    <a:p>
                      <a:pPr marL="274320">
                        <a:lnSpc>
                          <a:spcPct val="110000"/>
                        </a:lnSpc>
                      </a:pPr>
                      <a:r>
                        <a:rPr lang="fr-FR" sz="1300">
                          <a:effectLst/>
                        </a:rPr>
                        <a:t> </a:t>
                      </a:r>
                    </a:p>
                    <a:p>
                      <a:pPr>
                        <a:lnSpc>
                          <a:spcPct val="107000"/>
                        </a:lnSpc>
                        <a:spcAft>
                          <a:spcPts val="800"/>
                        </a:spcAft>
                      </a:pPr>
                      <a:r>
                        <a:rPr lang="fr-FR" sz="1300">
                          <a:effectLst/>
                        </a:rPr>
                        <a:t>A.1.3. Conseil et prescription de solutions technico-commerciales </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66108" marR="66108" marT="0" marB="0"/>
                </a:tc>
                <a:tc>
                  <a:txBody>
                    <a:bodyPr/>
                    <a:lstStyle/>
                    <a:p>
                      <a:pPr>
                        <a:lnSpc>
                          <a:spcPct val="107000"/>
                        </a:lnSpc>
                        <a:spcAft>
                          <a:spcPts val="800"/>
                        </a:spcAft>
                      </a:pPr>
                      <a:r>
                        <a:rPr lang="fr-FR" sz="1400" dirty="0">
                          <a:effectLst/>
                        </a:rPr>
                        <a:t>Observer une présentation d’offre technico-commerciale : </a:t>
                      </a:r>
                      <a:endParaRPr lang="fr-FR" sz="1500" dirty="0">
                        <a:effectLst/>
                      </a:endParaRPr>
                    </a:p>
                    <a:p>
                      <a:pPr marL="342900" lvl="0" indent="-165100">
                        <a:lnSpc>
                          <a:spcPct val="107000"/>
                        </a:lnSpc>
                        <a:buFont typeface="Calibri" panose="020F0502020204030204" pitchFamily="34" charset="0"/>
                        <a:buChar char="-"/>
                      </a:pPr>
                      <a:r>
                        <a:rPr lang="fr-FR" sz="1400" dirty="0">
                          <a:effectLst/>
                        </a:rPr>
                        <a:t> au comptoir,</a:t>
                      </a:r>
                      <a:endParaRPr lang="fr-FR" sz="1500" dirty="0">
                        <a:effectLst/>
                      </a:endParaRPr>
                    </a:p>
                    <a:p>
                      <a:pPr marL="342900" lvl="0" indent="-165100">
                        <a:lnSpc>
                          <a:spcPct val="107000"/>
                        </a:lnSpc>
                        <a:buFont typeface="Calibri" panose="020F0502020204030204" pitchFamily="34" charset="0"/>
                        <a:buChar char="-"/>
                      </a:pPr>
                      <a:r>
                        <a:rPr lang="fr-FR" sz="1400" dirty="0">
                          <a:effectLst/>
                        </a:rPr>
                        <a:t>au téléphone,</a:t>
                      </a:r>
                      <a:endParaRPr lang="fr-FR" sz="1500" dirty="0">
                        <a:effectLst/>
                      </a:endParaRPr>
                    </a:p>
                    <a:p>
                      <a:pPr marL="342900" lvl="0" indent="-165100">
                        <a:lnSpc>
                          <a:spcPct val="107000"/>
                        </a:lnSpc>
                        <a:buFont typeface="Calibri" panose="020F0502020204030204" pitchFamily="34" charset="0"/>
                        <a:buChar char="-"/>
                      </a:pPr>
                      <a:r>
                        <a:rPr lang="fr-FR" sz="1400" dirty="0">
                          <a:effectLst/>
                        </a:rPr>
                        <a:t>en visite client</a:t>
                      </a:r>
                      <a:endParaRPr lang="fr-FR" sz="1500" dirty="0">
                        <a:effectLst/>
                      </a:endParaRPr>
                    </a:p>
                    <a:p>
                      <a:pPr marL="342900" lvl="0" indent="-165100">
                        <a:lnSpc>
                          <a:spcPct val="107000"/>
                        </a:lnSpc>
                        <a:buFont typeface="Calibri" panose="020F0502020204030204" pitchFamily="34" charset="0"/>
                        <a:buChar char="-"/>
                      </a:pPr>
                      <a:r>
                        <a:rPr lang="fr-FR" sz="1400" dirty="0">
                          <a:effectLst/>
                        </a:rPr>
                        <a:t>sur un salon</a:t>
                      </a:r>
                      <a:endParaRPr lang="fr-FR"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6108" marR="66108" marT="0" marB="0"/>
                </a:tc>
                <a:tc>
                  <a:txBody>
                    <a:bodyPr/>
                    <a:lstStyle/>
                    <a:p>
                      <a:pPr marL="342900" lvl="0" indent="-342900">
                        <a:lnSpc>
                          <a:spcPct val="107000"/>
                        </a:lnSpc>
                        <a:buFont typeface="Symbol" panose="05050102010706020507" pitchFamily="18" charset="2"/>
                        <a:buChar char=""/>
                      </a:pPr>
                      <a:r>
                        <a:rPr lang="fr-FR" sz="1400" dirty="0">
                          <a:effectLst/>
                        </a:rPr>
                        <a:t>Identifier dans le contexte technique et commercial de l’entreprise, les points essentiels sur lesquels apporter du conseil au client (règlementation, sécurité, ergonomie, mise en </a:t>
                      </a:r>
                      <a:r>
                        <a:rPr lang="fr-FR" sz="1400" dirty="0" err="1">
                          <a:effectLst/>
                        </a:rPr>
                        <a:t>oeuvre</a:t>
                      </a:r>
                      <a:r>
                        <a:rPr lang="fr-FR" sz="1400" dirty="0">
                          <a:effectLst/>
                        </a:rPr>
                        <a:t>…) </a:t>
                      </a:r>
                      <a:endParaRPr lang="fr-FR" sz="1500" dirty="0">
                        <a:effectLst/>
                      </a:endParaRPr>
                    </a:p>
                    <a:p>
                      <a:pPr marL="342900" lvl="0" indent="-342900">
                        <a:lnSpc>
                          <a:spcPct val="107000"/>
                        </a:lnSpc>
                        <a:spcAft>
                          <a:spcPts val="800"/>
                        </a:spcAft>
                        <a:buFont typeface="Symbol" panose="05050102010706020507" pitchFamily="18" charset="2"/>
                        <a:buChar char=""/>
                      </a:pPr>
                      <a:r>
                        <a:rPr lang="fr-FR" sz="1400" dirty="0">
                          <a:effectLst/>
                        </a:rPr>
                        <a:t>Présenter (ou </a:t>
                      </a:r>
                      <a:r>
                        <a:rPr lang="fr-FR" sz="1400" dirty="0" err="1">
                          <a:effectLst/>
                        </a:rPr>
                        <a:t>co-présenter</a:t>
                      </a:r>
                      <a:r>
                        <a:rPr lang="fr-FR" sz="1400" dirty="0">
                          <a:effectLst/>
                        </a:rPr>
                        <a:t>) une offre en argumentant et en conseillant</a:t>
                      </a:r>
                      <a:endParaRPr lang="fr-FR" sz="1500" dirty="0">
                        <a:effectLst/>
                      </a:endParaRPr>
                    </a:p>
                    <a:p>
                      <a:pPr>
                        <a:lnSpc>
                          <a:spcPct val="107000"/>
                        </a:lnSpc>
                        <a:spcAft>
                          <a:spcPts val="800"/>
                        </a:spcAft>
                      </a:pPr>
                      <a:r>
                        <a:rPr lang="fr-FR" sz="1400" dirty="0">
                          <a:effectLst/>
                        </a:rPr>
                        <a:t> </a:t>
                      </a:r>
                      <a:endParaRPr lang="fr-FR"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66108" marR="66108" marT="0" marB="0"/>
                </a:tc>
                <a:extLst>
                  <a:ext uri="{0D108BD9-81ED-4DB2-BD59-A6C34878D82A}">
                    <a16:rowId xmlns:a16="http://schemas.microsoft.com/office/drawing/2014/main" val="2593938606"/>
                  </a:ext>
                </a:extLst>
              </a:tr>
            </a:tbl>
          </a:graphicData>
        </a:graphic>
      </p:graphicFrame>
      <p:sp>
        <p:nvSpPr>
          <p:cNvPr id="7"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10237621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19</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10" name="ZoneTexte 9"/>
          <p:cNvSpPr txBox="1"/>
          <p:nvPr/>
        </p:nvSpPr>
        <p:spPr>
          <a:xfrm>
            <a:off x="1391477" y="149372"/>
            <a:ext cx="10320523" cy="1077026"/>
          </a:xfrm>
          <a:prstGeom prst="rect">
            <a:avLst/>
          </a:prstGeom>
          <a:noFill/>
        </p:spPr>
        <p:txBody>
          <a:bodyPr wrap="square" rtlCol="0">
            <a:spAutoFit/>
          </a:bodyPr>
          <a:lstStyle/>
          <a:p>
            <a:pPr algn="ctr" defTabSz="1219170"/>
            <a:r>
              <a:rPr lang="fr-FR" sz="2133" b="1" dirty="0">
                <a:solidFill>
                  <a:srgbClr val="000000"/>
                </a:solidFill>
                <a:latin typeface="Arial"/>
              </a:rPr>
              <a:t>Quelles activités liées à la préparation de E4 l’étudiant doit-il faire en entreprise ? (suite)</a:t>
            </a:r>
          </a:p>
          <a:p>
            <a:pPr algn="ctr" defTabSz="1219170"/>
            <a:r>
              <a:rPr lang="fr-FR" sz="2133" b="1" dirty="0">
                <a:solidFill>
                  <a:srgbClr val="000000"/>
                </a:solidFill>
                <a:latin typeface="Arial"/>
              </a:rPr>
              <a:t> </a:t>
            </a:r>
          </a:p>
        </p:txBody>
      </p:sp>
      <p:graphicFrame>
        <p:nvGraphicFramePr>
          <p:cNvPr id="4" name="Tableau 3">
            <a:extLst>
              <a:ext uri="{FF2B5EF4-FFF2-40B4-BE49-F238E27FC236}">
                <a16:creationId xmlns:a16="http://schemas.microsoft.com/office/drawing/2014/main" id="{F4951D55-410D-48AB-B88F-46CE8ABD849A}"/>
              </a:ext>
            </a:extLst>
          </p:cNvPr>
          <p:cNvGraphicFramePr>
            <a:graphicFrameLocks noGrp="1"/>
          </p:cNvGraphicFramePr>
          <p:nvPr>
            <p:extLst/>
          </p:nvPr>
        </p:nvGraphicFramePr>
        <p:xfrm>
          <a:off x="527381" y="1316766"/>
          <a:ext cx="10945216" cy="5097379"/>
        </p:xfrm>
        <a:graphic>
          <a:graphicData uri="http://schemas.openxmlformats.org/drawingml/2006/table">
            <a:tbl>
              <a:tblPr firstRow="1" firstCol="1" bandRow="1">
                <a:tableStyleId>{5C22544A-7EE6-4342-B048-85BDC9FD1C3A}</a:tableStyleId>
              </a:tblPr>
              <a:tblGrid>
                <a:gridCol w="1588981">
                  <a:extLst>
                    <a:ext uri="{9D8B030D-6E8A-4147-A177-3AD203B41FA5}">
                      <a16:colId xmlns:a16="http://schemas.microsoft.com/office/drawing/2014/main" val="1844463182"/>
                    </a:ext>
                  </a:extLst>
                </a:gridCol>
                <a:gridCol w="4535919">
                  <a:extLst>
                    <a:ext uri="{9D8B030D-6E8A-4147-A177-3AD203B41FA5}">
                      <a16:colId xmlns:a16="http://schemas.microsoft.com/office/drawing/2014/main" val="4271829853"/>
                    </a:ext>
                  </a:extLst>
                </a:gridCol>
                <a:gridCol w="4820316">
                  <a:extLst>
                    <a:ext uri="{9D8B030D-6E8A-4147-A177-3AD203B41FA5}">
                      <a16:colId xmlns:a16="http://schemas.microsoft.com/office/drawing/2014/main" val="1303658988"/>
                    </a:ext>
                  </a:extLst>
                </a:gridCol>
              </a:tblGrid>
              <a:tr h="260943">
                <a:tc>
                  <a:txBody>
                    <a:bodyPr/>
                    <a:lstStyle/>
                    <a:p>
                      <a:pPr algn="ctr">
                        <a:lnSpc>
                          <a:spcPct val="107000"/>
                        </a:lnSpc>
                        <a:spcAft>
                          <a:spcPts val="800"/>
                        </a:spcAft>
                      </a:pPr>
                      <a:r>
                        <a:rPr lang="fr-FR" sz="1600" dirty="0">
                          <a:effectLst/>
                        </a:rPr>
                        <a:t>ACTIVITES</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967" marR="58967" marT="0" marB="0" anchor="ctr"/>
                </a:tc>
                <a:tc>
                  <a:txBody>
                    <a:bodyPr/>
                    <a:lstStyle/>
                    <a:p>
                      <a:pPr algn="ctr">
                        <a:lnSpc>
                          <a:spcPct val="107000"/>
                        </a:lnSpc>
                        <a:spcAft>
                          <a:spcPts val="800"/>
                        </a:spcAft>
                      </a:pPr>
                      <a:r>
                        <a:rPr lang="fr-FR" sz="1600" kern="1200" dirty="0">
                          <a:effectLst/>
                        </a:rPr>
                        <a:t>En début de formation</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967" marR="58967" marT="0" marB="0" anchor="ctr"/>
                </a:tc>
                <a:tc>
                  <a:txBody>
                    <a:bodyPr/>
                    <a:lstStyle/>
                    <a:p>
                      <a:pPr algn="ctr">
                        <a:lnSpc>
                          <a:spcPct val="107000"/>
                        </a:lnSpc>
                        <a:spcAft>
                          <a:spcPts val="800"/>
                        </a:spcAft>
                      </a:pPr>
                      <a:r>
                        <a:rPr lang="fr-FR" sz="1600" kern="1200">
                          <a:effectLst/>
                        </a:rPr>
                        <a:t>En cours de formation</a:t>
                      </a:r>
                      <a:endParaRPr lang="fr-FR" sz="1400">
                        <a:effectLst/>
                        <a:latin typeface="Calibri" panose="020F0502020204030204" pitchFamily="34" charset="0"/>
                        <a:ea typeface="Calibri" panose="020F0502020204030204" pitchFamily="34" charset="0"/>
                        <a:cs typeface="Times New Roman" panose="02020603050405020304" pitchFamily="18" charset="0"/>
                      </a:endParaRPr>
                    </a:p>
                  </a:txBody>
                  <a:tcPr marL="58967" marR="58967" marT="0" marB="0" anchor="ctr"/>
                </a:tc>
                <a:extLst>
                  <a:ext uri="{0D108BD9-81ED-4DB2-BD59-A6C34878D82A}">
                    <a16:rowId xmlns:a16="http://schemas.microsoft.com/office/drawing/2014/main" val="179184363"/>
                  </a:ext>
                </a:extLst>
              </a:tr>
              <a:tr h="2967397">
                <a:tc>
                  <a:txBody>
                    <a:bodyPr/>
                    <a:lstStyle/>
                    <a:p>
                      <a:pPr marL="274320">
                        <a:lnSpc>
                          <a:spcPct val="110000"/>
                        </a:lnSpc>
                      </a:pPr>
                      <a:r>
                        <a:rPr lang="fr-FR" sz="1300" dirty="0">
                          <a:effectLst/>
                        </a:rPr>
                        <a:t> </a:t>
                      </a:r>
                    </a:p>
                    <a:p>
                      <a:pPr>
                        <a:lnSpc>
                          <a:spcPct val="107000"/>
                        </a:lnSpc>
                        <a:spcAft>
                          <a:spcPts val="800"/>
                        </a:spcAft>
                      </a:pPr>
                      <a:r>
                        <a:rPr lang="fr-FR" sz="1300" dirty="0">
                          <a:effectLst/>
                        </a:rPr>
                        <a:t>A.1.4. Négociation, vente et suivi des affaires </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967" marR="58967" marT="0" marB="0"/>
                </a:tc>
                <a:tc>
                  <a:txBody>
                    <a:bodyPr/>
                    <a:lstStyle/>
                    <a:p>
                      <a:pPr marL="342900" lvl="0" indent="-342900">
                        <a:lnSpc>
                          <a:spcPct val="107000"/>
                        </a:lnSpc>
                        <a:buFont typeface="Symbol" panose="05050102010706020507" pitchFamily="18" charset="2"/>
                        <a:buChar char=""/>
                      </a:pPr>
                      <a:r>
                        <a:rPr lang="fr-FR" sz="1400" dirty="0">
                          <a:effectLst/>
                        </a:rPr>
                        <a:t>Observer des entretiens téléphoniques avec les clients</a:t>
                      </a:r>
                      <a:endParaRPr lang="fr-FR" sz="1500" dirty="0">
                        <a:effectLst/>
                      </a:endParaRPr>
                    </a:p>
                    <a:p>
                      <a:pPr marL="342900" lvl="0" indent="-342900">
                        <a:lnSpc>
                          <a:spcPct val="107000"/>
                        </a:lnSpc>
                        <a:buFont typeface="Symbol" panose="05050102010706020507" pitchFamily="18" charset="2"/>
                        <a:buChar char=""/>
                      </a:pPr>
                      <a:r>
                        <a:rPr lang="fr-FR" sz="1400" dirty="0">
                          <a:effectLst/>
                        </a:rPr>
                        <a:t>Accompagner un technico-commercial en clientèle</a:t>
                      </a:r>
                      <a:endParaRPr lang="fr-FR" sz="1500" dirty="0">
                        <a:effectLst/>
                      </a:endParaRPr>
                    </a:p>
                    <a:p>
                      <a:pPr marL="342900" lvl="0" indent="-342900">
                        <a:lnSpc>
                          <a:spcPct val="107000"/>
                        </a:lnSpc>
                        <a:buFont typeface="Symbol" panose="05050102010706020507" pitchFamily="18" charset="2"/>
                        <a:buChar char=""/>
                      </a:pPr>
                      <a:r>
                        <a:rPr lang="fr-FR" sz="1400" dirty="0">
                          <a:effectLst/>
                        </a:rPr>
                        <a:t>Identifier les différents types d’entretiens pratiqués par les commerciaux</a:t>
                      </a:r>
                      <a:endParaRPr lang="fr-FR" sz="1500" dirty="0">
                        <a:effectLst/>
                      </a:endParaRPr>
                    </a:p>
                    <a:p>
                      <a:pPr marL="342900" lvl="0" indent="-342900">
                        <a:lnSpc>
                          <a:spcPct val="107000"/>
                        </a:lnSpc>
                        <a:buFont typeface="Symbol" panose="05050102010706020507" pitchFamily="18" charset="2"/>
                        <a:buChar char=""/>
                      </a:pPr>
                      <a:r>
                        <a:rPr lang="fr-FR" sz="1400" dirty="0">
                          <a:effectLst/>
                        </a:rPr>
                        <a:t>Repérer le déroulement type d’une affaire</a:t>
                      </a:r>
                      <a:endParaRPr lang="fr-FR" sz="1500" dirty="0">
                        <a:effectLst/>
                      </a:endParaRPr>
                    </a:p>
                    <a:p>
                      <a:pPr marL="202565">
                        <a:lnSpc>
                          <a:spcPct val="107000"/>
                        </a:lnSpc>
                      </a:pPr>
                      <a:r>
                        <a:rPr lang="fr-FR" sz="1400" dirty="0">
                          <a:effectLst/>
                        </a:rPr>
                        <a:t> </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967" marR="58967" marT="0" marB="0"/>
                </a:tc>
                <a:tc>
                  <a:txBody>
                    <a:bodyPr/>
                    <a:lstStyle/>
                    <a:p>
                      <a:pPr marL="342900" lvl="0" indent="-342900">
                        <a:lnSpc>
                          <a:spcPct val="107000"/>
                        </a:lnSpc>
                        <a:buFont typeface="Symbol" panose="05050102010706020507" pitchFamily="18" charset="2"/>
                        <a:buChar char=""/>
                      </a:pPr>
                      <a:r>
                        <a:rPr lang="fr-FR" sz="1400" dirty="0">
                          <a:effectLst/>
                        </a:rPr>
                        <a:t>Collecter et prendre en main les outils d’aide à vente utilisés par les commerciaux </a:t>
                      </a:r>
                    </a:p>
                    <a:p>
                      <a:pPr marL="342900" lvl="0" indent="-342900">
                        <a:lnSpc>
                          <a:spcPct val="107000"/>
                        </a:lnSpc>
                        <a:buFont typeface="Symbol" panose="05050102010706020507" pitchFamily="18" charset="2"/>
                        <a:buChar char=""/>
                      </a:pPr>
                      <a:r>
                        <a:rPr lang="fr-FR" sz="1400" dirty="0">
                          <a:effectLst/>
                        </a:rPr>
                        <a:t>Éventuellement créer ou mettre à jour ces outils </a:t>
                      </a:r>
                      <a:endParaRPr lang="fr-FR" sz="1500" dirty="0">
                        <a:effectLst/>
                      </a:endParaRPr>
                    </a:p>
                    <a:p>
                      <a:pPr marL="342900" lvl="0" indent="-342900">
                        <a:lnSpc>
                          <a:spcPct val="107000"/>
                        </a:lnSpc>
                        <a:buFont typeface="Symbol" panose="05050102010706020507" pitchFamily="18" charset="2"/>
                        <a:buChar char=""/>
                      </a:pPr>
                      <a:r>
                        <a:rPr lang="fr-FR" sz="1400" dirty="0">
                          <a:effectLst/>
                        </a:rPr>
                        <a:t>Réaliser des appels de relance de clients et ou prendre des appels entrants et les dispatcher au service adéquat</a:t>
                      </a:r>
                      <a:endParaRPr lang="fr-FR" sz="1500" dirty="0">
                        <a:effectLst/>
                      </a:endParaRPr>
                    </a:p>
                    <a:p>
                      <a:pPr marL="342900" lvl="0" indent="-342900" algn="l" defTabSz="914400" rtl="0" eaLnBrk="1" latinLnBrk="0" hangingPunct="1">
                        <a:lnSpc>
                          <a:spcPct val="107000"/>
                        </a:lnSpc>
                        <a:buFont typeface="Symbol" panose="05050102010706020507" pitchFamily="18" charset="2"/>
                        <a:buChar char=""/>
                      </a:pPr>
                      <a:r>
                        <a:rPr lang="fr-FR" sz="1400" kern="1200" dirty="0">
                          <a:solidFill>
                            <a:schemeClr val="dk1"/>
                          </a:solidFill>
                          <a:effectLst/>
                          <a:latin typeface="+mn-lt"/>
                          <a:ea typeface="+mn-ea"/>
                          <a:cs typeface="+mn-cs"/>
                        </a:rPr>
                        <a:t>Observer un ou des entretiens de vente qui ont donné lieu à une préparation spécifique</a:t>
                      </a:r>
                    </a:p>
                    <a:p>
                      <a:pPr marL="342900" lvl="0" indent="-342900" algn="l" defTabSz="914400" rtl="0" eaLnBrk="1" latinLnBrk="0" hangingPunct="1">
                        <a:lnSpc>
                          <a:spcPct val="107000"/>
                        </a:lnSpc>
                        <a:buFont typeface="Symbol" panose="05050102010706020507" pitchFamily="18" charset="2"/>
                        <a:buChar char=""/>
                      </a:pPr>
                      <a:r>
                        <a:rPr lang="fr-FR" sz="1400" kern="1200" dirty="0">
                          <a:solidFill>
                            <a:schemeClr val="dk1"/>
                          </a:solidFill>
                          <a:effectLst/>
                          <a:latin typeface="+mn-lt"/>
                          <a:ea typeface="+mn-ea"/>
                          <a:cs typeface="+mn-cs"/>
                        </a:rPr>
                        <a:t>Être acteur (ou co-acteur) d’un entretien de vente sur des situations de vente à sa portée</a:t>
                      </a:r>
                    </a:p>
                    <a:p>
                      <a:pPr marL="342900" lvl="0" indent="-342900">
                        <a:lnSpc>
                          <a:spcPct val="107000"/>
                        </a:lnSpc>
                        <a:spcAft>
                          <a:spcPts val="800"/>
                        </a:spcAft>
                        <a:buFont typeface="Symbol" panose="05050102010706020507" pitchFamily="18" charset="2"/>
                        <a:buChar char=""/>
                      </a:pPr>
                      <a:r>
                        <a:rPr lang="fr-FR" sz="1400" dirty="0">
                          <a:effectLst/>
                        </a:rPr>
                        <a:t>Participer à des activité de suivi d’un entretien de vente (compte rendu de visite, mail de suivi d’entretien, relance, … )</a:t>
                      </a:r>
                      <a:endParaRPr lang="fr-FR"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8967" marR="58967" marT="0" marB="0"/>
                </a:tc>
                <a:extLst>
                  <a:ext uri="{0D108BD9-81ED-4DB2-BD59-A6C34878D82A}">
                    <a16:rowId xmlns:a16="http://schemas.microsoft.com/office/drawing/2014/main" val="2443085161"/>
                  </a:ext>
                </a:extLst>
              </a:tr>
              <a:tr h="1868763">
                <a:tc>
                  <a:txBody>
                    <a:bodyPr/>
                    <a:lstStyle/>
                    <a:p>
                      <a:pPr marL="0" algn="l" defTabSz="914400" rtl="0" eaLnBrk="1" latinLnBrk="0" hangingPunct="1">
                        <a:lnSpc>
                          <a:spcPct val="107000"/>
                        </a:lnSpc>
                        <a:spcAft>
                          <a:spcPts val="800"/>
                        </a:spcAft>
                      </a:pPr>
                      <a:r>
                        <a:rPr lang="fr-FR" sz="1300" b="1" kern="1200" dirty="0">
                          <a:solidFill>
                            <a:schemeClr val="lt1"/>
                          </a:solidFill>
                          <a:effectLst/>
                          <a:latin typeface="+mn-lt"/>
                          <a:ea typeface="+mn-ea"/>
                          <a:cs typeface="+mn-cs"/>
                        </a:rPr>
                        <a:t>A.1.5. Analyse financière d’une relation d’affaire et gestion du risque client</a:t>
                      </a:r>
                    </a:p>
                  </a:txBody>
                  <a:tcPr marL="58967" marR="58967" marT="0" marB="0"/>
                </a:tc>
                <a:tc>
                  <a:txBody>
                    <a:bodyPr/>
                    <a:lstStyle/>
                    <a:p>
                      <a:pPr marL="342900" lvl="0" indent="-342900">
                        <a:lnSpc>
                          <a:spcPct val="107000"/>
                        </a:lnSpc>
                        <a:buFont typeface="Symbol" panose="05050102010706020507" pitchFamily="18" charset="2"/>
                        <a:buChar char=""/>
                      </a:pPr>
                      <a:r>
                        <a:rPr lang="fr-FR" sz="1400" dirty="0">
                          <a:effectLst/>
                        </a:rPr>
                        <a:t>Repérer les conditions générales de vente</a:t>
                      </a:r>
                    </a:p>
                    <a:p>
                      <a:pPr marL="342900" lvl="0" indent="-342900">
                        <a:lnSpc>
                          <a:spcPct val="107000"/>
                        </a:lnSpc>
                        <a:buFont typeface="Symbol" panose="05050102010706020507" pitchFamily="18" charset="2"/>
                        <a:buChar char=""/>
                      </a:pPr>
                      <a:r>
                        <a:rPr lang="fr-FR" sz="1400" dirty="0">
                          <a:effectLst/>
                        </a:rPr>
                        <a:t>Identifier les conditions de règlements, de livraisons…</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8967" marR="58967" marT="0" marB="0"/>
                </a:tc>
                <a:tc>
                  <a:txBody>
                    <a:bodyPr/>
                    <a:lstStyle/>
                    <a:p>
                      <a:pPr marL="342900" lvl="0" indent="-342900" algn="l" defTabSz="914400" rtl="0" eaLnBrk="1" latinLnBrk="0" hangingPunct="1">
                        <a:lnSpc>
                          <a:spcPct val="107000"/>
                        </a:lnSpc>
                        <a:spcAft>
                          <a:spcPts val="800"/>
                        </a:spcAft>
                        <a:buFont typeface="Symbol" panose="05050102010706020507" pitchFamily="18" charset="2"/>
                        <a:buChar char=""/>
                      </a:pPr>
                      <a:r>
                        <a:rPr lang="fr-FR" sz="1400" kern="1200" dirty="0">
                          <a:solidFill>
                            <a:schemeClr val="dk1"/>
                          </a:solidFill>
                          <a:effectLst/>
                          <a:latin typeface="+mn-lt"/>
                          <a:ea typeface="+mn-ea"/>
                          <a:cs typeface="+mn-cs"/>
                        </a:rPr>
                        <a:t>Identifier la politique de gestion du risque client de l’entreprise et comprendre les choix de l’entreprise en la matière. </a:t>
                      </a:r>
                    </a:p>
                    <a:p>
                      <a:pPr marL="342900" lvl="0" indent="-342900" algn="l" defTabSz="914400" rtl="0" eaLnBrk="1" latinLnBrk="0" hangingPunct="1">
                        <a:lnSpc>
                          <a:spcPct val="107000"/>
                        </a:lnSpc>
                        <a:spcAft>
                          <a:spcPts val="800"/>
                        </a:spcAft>
                        <a:buFont typeface="Symbol" panose="05050102010706020507" pitchFamily="18" charset="2"/>
                        <a:buChar char=""/>
                      </a:pPr>
                      <a:r>
                        <a:rPr lang="fr-FR" sz="1400" kern="1200" dirty="0">
                          <a:solidFill>
                            <a:schemeClr val="dk1"/>
                          </a:solidFill>
                          <a:effectLst/>
                          <a:latin typeface="+mn-lt"/>
                          <a:ea typeface="+mn-ea"/>
                          <a:cs typeface="+mn-cs"/>
                        </a:rPr>
                        <a:t>Repérer comment l’équipe commerciale met en œuvre cette politique de gestion du risque client sur des cas concrets </a:t>
                      </a:r>
                    </a:p>
                    <a:p>
                      <a:pPr marL="342900" lvl="0" indent="-342900" algn="l" defTabSz="914400" rtl="0" eaLnBrk="1" latinLnBrk="0" hangingPunct="1">
                        <a:lnSpc>
                          <a:spcPct val="107000"/>
                        </a:lnSpc>
                        <a:spcAft>
                          <a:spcPts val="800"/>
                        </a:spcAft>
                        <a:buFont typeface="Symbol" panose="05050102010706020507" pitchFamily="18" charset="2"/>
                        <a:buChar char=""/>
                      </a:pPr>
                      <a:r>
                        <a:rPr lang="fr-FR" sz="1400" kern="1200" dirty="0" err="1">
                          <a:solidFill>
                            <a:schemeClr val="dk1"/>
                          </a:solidFill>
                          <a:effectLst/>
                          <a:latin typeface="+mn-lt"/>
                          <a:ea typeface="+mn-ea"/>
                          <a:cs typeface="+mn-cs"/>
                        </a:rPr>
                        <a:t>Etre</a:t>
                      </a:r>
                      <a:r>
                        <a:rPr lang="fr-FR" sz="1400" kern="1200" dirty="0">
                          <a:solidFill>
                            <a:schemeClr val="dk1"/>
                          </a:solidFill>
                          <a:effectLst/>
                          <a:latin typeface="+mn-lt"/>
                          <a:ea typeface="+mn-ea"/>
                          <a:cs typeface="+mn-cs"/>
                        </a:rPr>
                        <a:t> acteur d’une relance d’impayé….</a:t>
                      </a:r>
                    </a:p>
                  </a:txBody>
                  <a:tcPr marL="58967" marR="58967" marT="0" marB="0"/>
                </a:tc>
                <a:extLst>
                  <a:ext uri="{0D108BD9-81ED-4DB2-BD59-A6C34878D82A}">
                    <a16:rowId xmlns:a16="http://schemas.microsoft.com/office/drawing/2014/main" val="4268740363"/>
                  </a:ext>
                </a:extLst>
              </a:tr>
            </a:tbl>
          </a:graphicData>
        </a:graphic>
      </p:graphicFrame>
      <p:sp>
        <p:nvSpPr>
          <p:cNvPr id="7"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2838797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6" name="Espace réservé du texte 5"/>
          <p:cNvSpPr>
            <a:spLocks noGrp="1"/>
          </p:cNvSpPr>
          <p:nvPr>
            <p:ph type="body" sz="quarter" idx="13"/>
          </p:nvPr>
        </p:nvSpPr>
        <p:spPr>
          <a:xfrm>
            <a:off x="480000" y="3075052"/>
            <a:ext cx="11232000" cy="2769600"/>
          </a:xfrm>
        </p:spPr>
        <p:txBody>
          <a:bodyPr/>
          <a:lstStyle/>
          <a:p>
            <a:pPr marL="126997" indent="0">
              <a:buNone/>
            </a:pPr>
            <a:r>
              <a:rPr lang="fr-FR" dirty="0">
                <a:latin typeface="+mj-lt"/>
              </a:rPr>
              <a:t>« </a:t>
            </a:r>
            <a:r>
              <a:rPr lang="fr-FR" dirty="0"/>
              <a:t>La mise en place et la certification du </a:t>
            </a:r>
            <a:r>
              <a:rPr lang="fr-FR"/>
              <a:t>BTS </a:t>
            </a:r>
            <a:r>
              <a:rPr lang="fr-FR" smtClean="0"/>
              <a:t>CCST : </a:t>
            </a:r>
            <a:endParaRPr lang="fr-FR" dirty="0" smtClean="0"/>
          </a:p>
          <a:p>
            <a:pPr marL="126997" indent="0">
              <a:buNone/>
            </a:pPr>
            <a:r>
              <a:rPr lang="fr-FR" dirty="0" smtClean="0"/>
              <a:t>Conseil </a:t>
            </a:r>
            <a:r>
              <a:rPr lang="fr-FR" dirty="0"/>
              <a:t>et commercialisation de solutions </a:t>
            </a:r>
            <a:r>
              <a:rPr lang="fr-FR" dirty="0" smtClean="0"/>
              <a:t>techniques </a:t>
            </a:r>
            <a:r>
              <a:rPr lang="fr-FR" dirty="0" smtClean="0">
                <a:latin typeface="+mj-lt"/>
              </a:rPr>
              <a:t>»</a:t>
            </a:r>
            <a:endParaRPr lang="fr-FR" dirty="0">
              <a:latin typeface="+mj-lt"/>
            </a:endParaRPr>
          </a:p>
        </p:txBody>
      </p:sp>
      <p:sp>
        <p:nvSpPr>
          <p:cNvPr id="10" name="Espace réservé du pied de page 7"/>
          <p:cNvSpPr>
            <a:spLocks noGrp="1"/>
          </p:cNvSpPr>
          <p:nvPr>
            <p:ph type="ftr" sz="quarter" idx="11"/>
          </p:nvPr>
        </p:nvSpPr>
        <p:spPr>
          <a:xfrm>
            <a:off x="480000" y="6378000"/>
            <a:ext cx="7872000" cy="480000"/>
          </a:xfrm>
        </p:spPr>
        <p:txBody>
          <a:bodyPr/>
          <a:lstStyle/>
          <a:p>
            <a:pPr algn="l" defTabSz="1219170">
              <a:buSzTx/>
              <a:defRPr/>
            </a:pPr>
            <a:r>
              <a:rPr lang="fr-FR" sz="1000" b="1" dirty="0">
                <a:solidFill>
                  <a:srgbClr val="000000"/>
                </a:solidFill>
                <a:latin typeface="Arial"/>
                <a:ea typeface="+mn-ea"/>
              </a:rPr>
              <a:t>Direction générale de l’enseignement scolaire – Bureau de la formation des personnels enseignants et d’éducation</a:t>
            </a:r>
          </a:p>
        </p:txBody>
      </p:sp>
      <p:sp>
        <p:nvSpPr>
          <p:cNvPr id="13" name="Espace réservé du numéro de diapositive 10"/>
          <p:cNvSpPr>
            <a:spLocks noGrp="1"/>
          </p:cNvSpPr>
          <p:nvPr>
            <p:ph type="sldNum" sz="quarter" idx="12"/>
          </p:nvPr>
        </p:nvSpPr>
        <p:spPr>
          <a:xfrm>
            <a:off x="8352000" y="6378000"/>
            <a:ext cx="1800000" cy="480000"/>
          </a:xfrm>
        </p:spPr>
        <p:txBody>
          <a:bodyPr/>
          <a:lstStyle/>
          <a:p>
            <a:pPr defTabSz="1219170">
              <a:defRPr/>
            </a:pPr>
            <a:fld id="{733122C9-A0B9-462F-8757-0847AD287B63}" type="slidenum">
              <a:rPr lang="fr-FR" sz="1000" b="1">
                <a:solidFill>
                  <a:srgbClr val="000000"/>
                </a:solidFill>
                <a:latin typeface="Arial"/>
                <a:ea typeface="+mn-ea"/>
              </a:rPr>
              <a:pPr defTabSz="1219170">
                <a:defRPr/>
              </a:pPr>
              <a:t>2</a:t>
            </a:fld>
            <a:endParaRPr lang="fr-FR" sz="1000" b="1" dirty="0">
              <a:solidFill>
                <a:srgbClr val="000000"/>
              </a:solidFill>
              <a:latin typeface="Arial"/>
              <a:ea typeface="+mn-ea"/>
            </a:endParaRPr>
          </a:p>
        </p:txBody>
      </p:sp>
      <p:sp>
        <p:nvSpPr>
          <p:cNvPr id="9" name="Espace réservé de la date 6"/>
          <p:cNvSpPr txBox="1">
            <a:spLocks/>
          </p:cNvSpPr>
          <p:nvPr/>
        </p:nvSpPr>
        <p:spPr bwMode="gray">
          <a:xfrm>
            <a:off x="10152000" y="6378000"/>
            <a:ext cx="1560000" cy="480000"/>
          </a:xfrm>
          <a:prstGeom prst="rect">
            <a:avLst/>
          </a:prstGeom>
        </p:spPr>
        <p:txBody>
          <a:bodyPr vert="horz" lIns="0" tIns="0" rIns="0" bIns="0" rtlCol="0" anchor="ctr" anchorCtr="0">
            <a:noAutofit/>
          </a:bodyPr>
          <a:lstStyle>
            <a:defPPr>
              <a:defRPr lang="fr-FR"/>
            </a:defPPr>
            <a:lvl1pPr marL="0" algn="ctr"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219170">
              <a:defRPr/>
            </a:pPr>
            <a:r>
              <a:rPr lang="fr-FR" sz="800" cap="all" smtClean="0">
                <a:solidFill>
                  <a:srgbClr val="000000"/>
                </a:solidFill>
                <a:cs typeface="Arial"/>
                <a:sym typeface="Arial"/>
              </a:rPr>
              <a:t>4 février 20222</a:t>
            </a:r>
            <a:endParaRPr lang="fr-FR" sz="800" cap="all" dirty="0">
              <a:solidFill>
                <a:srgbClr val="000000"/>
              </a:solidFill>
              <a:cs typeface="Arial"/>
              <a:sym typeface="Arial"/>
            </a:endParaRPr>
          </a:p>
        </p:txBody>
      </p:sp>
    </p:spTree>
    <p:extLst>
      <p:ext uri="{BB962C8B-B14F-4D97-AF65-F5344CB8AC3E}">
        <p14:creationId xmlns:p14="http://schemas.microsoft.com/office/powerpoint/2010/main" val="6094066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5" name="Espace réservé du numéro de diapositive 4"/>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20</a:t>
            </a:fld>
            <a:endParaRPr lang="fr-FR" dirty="0">
              <a:solidFill>
                <a:srgbClr val="000000"/>
              </a:solidFill>
              <a:latin typeface="Arial"/>
            </a:endParaRPr>
          </a:p>
        </p:txBody>
      </p:sp>
      <p:sp>
        <p:nvSpPr>
          <p:cNvPr id="8" name="Espace réservé du texte 7">
            <a:extLst>
              <a:ext uri="{FF2B5EF4-FFF2-40B4-BE49-F238E27FC236}">
                <a16:creationId xmlns:a16="http://schemas.microsoft.com/office/drawing/2014/main" id="{E47B5EA3-DE81-4C5E-B88F-CE58F31E2B21}"/>
              </a:ext>
            </a:extLst>
          </p:cNvPr>
          <p:cNvSpPr>
            <a:spLocks noGrp="1"/>
          </p:cNvSpPr>
          <p:nvPr>
            <p:ph type="body" sz="quarter" idx="13"/>
          </p:nvPr>
        </p:nvSpPr>
        <p:spPr>
          <a:solidFill>
            <a:schemeClr val="accent1"/>
          </a:solidFill>
        </p:spPr>
        <p:txBody>
          <a:bodyPr/>
          <a:lstStyle/>
          <a:p>
            <a:pPr algn="ctr"/>
            <a:endParaRPr lang="fr-FR" cap="none" dirty="0">
              <a:solidFill>
                <a:schemeClr val="bg1"/>
              </a:solidFill>
            </a:endParaRPr>
          </a:p>
          <a:p>
            <a:pPr algn="ctr"/>
            <a:r>
              <a:rPr lang="fr-FR" cap="none" dirty="0">
                <a:solidFill>
                  <a:schemeClr val="bg1"/>
                </a:solidFill>
              </a:rPr>
              <a:t>Les attendus des 2 situations d’évaluation de l’épreuve E4</a:t>
            </a:r>
          </a:p>
        </p:txBody>
      </p:sp>
      <p:sp>
        <p:nvSpPr>
          <p:cNvPr id="9" name="Espace réservé du pied de page 7">
            <a:extLst>
              <a:ext uri="{FF2B5EF4-FFF2-40B4-BE49-F238E27FC236}">
                <a16:creationId xmlns:a16="http://schemas.microsoft.com/office/drawing/2014/main" id="{A8A2EA11-C318-4822-BC40-8E4880071D81}"/>
              </a:ext>
            </a:extLst>
          </p:cNvPr>
          <p:cNvSpPr txBox="1">
            <a:spLocks/>
          </p:cNvSpPr>
          <p:nvPr/>
        </p:nvSpPr>
        <p:spPr bwMode="gray">
          <a:xfrm>
            <a:off x="708324" y="6378000"/>
            <a:ext cx="7872000" cy="480000"/>
          </a:xfrm>
          <a:prstGeom prst="rect">
            <a:avLst/>
          </a:prstGeom>
        </p:spPr>
        <p:txBody>
          <a:bodyPr vert="horz" lIns="0" tIns="0" rIns="0" bIns="0" rtlCol="0" anchor="ctr" anchorCtr="0">
            <a:noAutofit/>
          </a:bodyPr>
          <a:lstStyle>
            <a:defPPr>
              <a:defRPr lang="fr-FR"/>
            </a:defPPr>
            <a:lvl1pPr marL="0" algn="l" defTabSz="914400" rtl="0" eaLnBrk="1" latinLnBrk="0" hangingPunct="1">
              <a:defRPr sz="7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r>
              <a:rPr lang="fr-FR" sz="1000" dirty="0">
                <a:solidFill>
                  <a:srgbClr val="000000"/>
                </a:solidFill>
                <a:latin typeface="Arial"/>
              </a:rPr>
              <a:t>Direction générale de l’enseignement scolaire – Bureau de la formation des personnels enseignants et d’éducation</a:t>
            </a:r>
          </a:p>
        </p:txBody>
      </p:sp>
      <p:sp>
        <p:nvSpPr>
          <p:cNvPr id="7"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15919976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21</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2" name="Rectangle 1"/>
          <p:cNvSpPr/>
          <p:nvPr/>
        </p:nvSpPr>
        <p:spPr>
          <a:xfrm>
            <a:off x="1775520" y="151434"/>
            <a:ext cx="8928992" cy="461665"/>
          </a:xfrm>
          <a:prstGeom prst="rect">
            <a:avLst/>
          </a:prstGeom>
        </p:spPr>
        <p:txBody>
          <a:bodyPr wrap="square">
            <a:spAutoFit/>
          </a:bodyPr>
          <a:lstStyle/>
          <a:p>
            <a:pPr algn="ctr" defTabSz="1219170"/>
            <a:r>
              <a:rPr lang="fr-FR" sz="2400" b="1" dirty="0">
                <a:solidFill>
                  <a:srgbClr val="000000"/>
                </a:solidFill>
                <a:latin typeface="Arial"/>
              </a:rPr>
              <a:t>La fiche CCF1 et les attendus</a:t>
            </a:r>
          </a:p>
        </p:txBody>
      </p:sp>
      <p:sp>
        <p:nvSpPr>
          <p:cNvPr id="10" name="ZoneTexte 9">
            <a:extLst>
              <a:ext uri="{FF2B5EF4-FFF2-40B4-BE49-F238E27FC236}">
                <a16:creationId xmlns:a16="http://schemas.microsoft.com/office/drawing/2014/main" id="{D6A1CE01-EBB6-4CEB-A673-0F7FD04FFCD5}"/>
              </a:ext>
            </a:extLst>
          </p:cNvPr>
          <p:cNvSpPr txBox="1"/>
          <p:nvPr/>
        </p:nvSpPr>
        <p:spPr>
          <a:xfrm>
            <a:off x="5315020" y="1124744"/>
            <a:ext cx="6320077" cy="3868238"/>
          </a:xfrm>
          <a:prstGeom prst="rect">
            <a:avLst/>
          </a:prstGeom>
          <a:noFill/>
        </p:spPr>
        <p:txBody>
          <a:bodyPr wrap="square">
            <a:spAutoFit/>
          </a:bodyPr>
          <a:lstStyle>
            <a:defPPr>
              <a:defRPr lang="fr-FR"/>
            </a:defPPr>
            <a:lvl1pPr>
              <a:spcAft>
                <a:spcPts val="0"/>
              </a:spcAft>
              <a:defRPr sz="1400" b="1">
                <a:latin typeface="+mj-lt"/>
                <a:ea typeface="Times New Roman" panose="02020603050405020304" pitchFamily="18" charset="0"/>
              </a:defRPr>
            </a:lvl1pPr>
          </a:lstStyle>
          <a:p>
            <a:pPr defTabSz="1219170"/>
            <a:r>
              <a:rPr lang="fr-FR" sz="1867" dirty="0">
                <a:solidFill>
                  <a:srgbClr val="000000"/>
                </a:solidFill>
                <a:latin typeface="Arial"/>
              </a:rPr>
              <a:t>Présentation de la situation de négociation technico-commerciale</a:t>
            </a:r>
          </a:p>
          <a:p>
            <a:pPr defTabSz="1219170"/>
            <a:r>
              <a:rPr lang="fr-FR" sz="1600" b="0" dirty="0">
                <a:solidFill>
                  <a:srgbClr val="000000"/>
                </a:solidFill>
                <a:latin typeface="Arial"/>
              </a:rPr>
              <a:t>Analyse du contexte technique et commercial de la négo, historique de la relation, produit ou solution recherchée (attentes techniques liées au produit ou à la solution), fonctions des acteurs</a:t>
            </a:r>
            <a:r>
              <a:rPr lang="fr-FR" sz="1867" dirty="0">
                <a:solidFill>
                  <a:srgbClr val="000000"/>
                </a:solidFill>
                <a:latin typeface="Arial"/>
              </a:rPr>
              <a:t>…</a:t>
            </a:r>
          </a:p>
          <a:p>
            <a:pPr defTabSz="1219170"/>
            <a:endParaRPr lang="fr-FR" sz="1867" dirty="0">
              <a:solidFill>
                <a:srgbClr val="000000"/>
              </a:solidFill>
              <a:latin typeface="Arial"/>
            </a:endParaRPr>
          </a:p>
          <a:p>
            <a:pPr defTabSz="1219170"/>
            <a:r>
              <a:rPr lang="fr-FR" sz="1867" dirty="0">
                <a:solidFill>
                  <a:srgbClr val="000000"/>
                </a:solidFill>
                <a:latin typeface="Arial"/>
              </a:rPr>
              <a:t>Description des acteurs</a:t>
            </a:r>
          </a:p>
          <a:p>
            <a:pPr defTabSz="1219170"/>
            <a:r>
              <a:rPr lang="fr-FR" sz="1600" b="0" dirty="0">
                <a:solidFill>
                  <a:srgbClr val="000000"/>
                </a:solidFill>
                <a:latin typeface="Arial"/>
              </a:rPr>
              <a:t>Statut des acteurs (distributeur, fabricant…), client/ prospect, profil, processus d’achat, comportements d’achats, rapport de force…</a:t>
            </a:r>
          </a:p>
          <a:p>
            <a:pPr defTabSz="1219170"/>
            <a:endParaRPr lang="fr-FR" sz="1867" dirty="0">
              <a:solidFill>
                <a:srgbClr val="000000"/>
              </a:solidFill>
              <a:latin typeface="Arial"/>
            </a:endParaRPr>
          </a:p>
          <a:p>
            <a:pPr defTabSz="1219170"/>
            <a:r>
              <a:rPr lang="fr-FR" sz="1867" dirty="0">
                <a:solidFill>
                  <a:srgbClr val="000000"/>
                </a:solidFill>
                <a:latin typeface="Arial"/>
              </a:rPr>
              <a:t>Identification et évaluation du risque d’affaire et du risque client</a:t>
            </a:r>
          </a:p>
          <a:p>
            <a:pPr defTabSz="1219170"/>
            <a:r>
              <a:rPr lang="fr-FR" sz="1600" b="0" dirty="0">
                <a:solidFill>
                  <a:srgbClr val="000000"/>
                </a:solidFill>
                <a:latin typeface="Arial"/>
              </a:rPr>
              <a:t>Solvabilité, risque ou opportunité que le client représente pour l’entreprise, marges de négociation possibles …</a:t>
            </a:r>
          </a:p>
        </p:txBody>
      </p:sp>
      <p:pic>
        <p:nvPicPr>
          <p:cNvPr id="13" name="Image 12">
            <a:extLst>
              <a:ext uri="{FF2B5EF4-FFF2-40B4-BE49-F238E27FC236}">
                <a16:creationId xmlns:a16="http://schemas.microsoft.com/office/drawing/2014/main" id="{96521736-49BC-4D71-9398-0BBAFEB8B62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b="42046"/>
          <a:stretch/>
        </p:blipFill>
        <p:spPr>
          <a:xfrm>
            <a:off x="260386" y="1433493"/>
            <a:ext cx="4966196" cy="2187529"/>
          </a:xfrm>
          <a:prstGeom prst="rect">
            <a:avLst/>
          </a:prstGeom>
        </p:spPr>
      </p:pic>
      <p:sp>
        <p:nvSpPr>
          <p:cNvPr id="12"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6849274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22</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2" name="Rectangle 1"/>
          <p:cNvSpPr/>
          <p:nvPr/>
        </p:nvSpPr>
        <p:spPr>
          <a:xfrm>
            <a:off x="2063552" y="458425"/>
            <a:ext cx="3409488" cy="830997"/>
          </a:xfrm>
          <a:prstGeom prst="rect">
            <a:avLst/>
          </a:prstGeom>
        </p:spPr>
        <p:txBody>
          <a:bodyPr wrap="square">
            <a:spAutoFit/>
          </a:bodyPr>
          <a:lstStyle/>
          <a:p>
            <a:pPr defTabSz="1219170"/>
            <a:r>
              <a:rPr lang="fr-FR" sz="2400" b="1" dirty="0">
                <a:solidFill>
                  <a:srgbClr val="000000"/>
                </a:solidFill>
                <a:latin typeface="Arial"/>
              </a:rPr>
              <a:t>La fiche CCF1 et les attendus (suite)</a:t>
            </a:r>
          </a:p>
        </p:txBody>
      </p:sp>
      <p:pic>
        <p:nvPicPr>
          <p:cNvPr id="13" name="Image 12">
            <a:extLst>
              <a:ext uri="{FF2B5EF4-FFF2-40B4-BE49-F238E27FC236}">
                <a16:creationId xmlns:a16="http://schemas.microsoft.com/office/drawing/2014/main" id="{2BCBB702-9A3B-4BE7-8E93-8FFAE3DED30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52867"/>
          <a:stretch/>
        </p:blipFill>
        <p:spPr>
          <a:xfrm>
            <a:off x="506845" y="1885325"/>
            <a:ext cx="4966196" cy="1779108"/>
          </a:xfrm>
          <a:prstGeom prst="rect">
            <a:avLst/>
          </a:prstGeom>
        </p:spPr>
      </p:pic>
      <p:sp>
        <p:nvSpPr>
          <p:cNvPr id="3" name="ZoneTexte 2">
            <a:extLst>
              <a:ext uri="{FF2B5EF4-FFF2-40B4-BE49-F238E27FC236}">
                <a16:creationId xmlns:a16="http://schemas.microsoft.com/office/drawing/2014/main" id="{92BD7085-ECF8-4666-AD7A-414BF2E33CCB}"/>
              </a:ext>
            </a:extLst>
          </p:cNvPr>
          <p:cNvSpPr txBox="1"/>
          <p:nvPr/>
        </p:nvSpPr>
        <p:spPr>
          <a:xfrm>
            <a:off x="5711958" y="644691"/>
            <a:ext cx="5877188" cy="5262979"/>
          </a:xfrm>
          <a:prstGeom prst="rect">
            <a:avLst/>
          </a:prstGeom>
          <a:noFill/>
        </p:spPr>
        <p:txBody>
          <a:bodyPr wrap="square" rtlCol="0">
            <a:spAutoFit/>
          </a:bodyPr>
          <a:lstStyle/>
          <a:p>
            <a:pPr defTabSz="1219170">
              <a:defRPr/>
            </a:pPr>
            <a:r>
              <a:rPr lang="fr-FR" sz="1600" b="1" dirty="0">
                <a:solidFill>
                  <a:srgbClr val="000000"/>
                </a:solidFill>
                <a:latin typeface="Arial"/>
                <a:ea typeface="Times New Roman" panose="02020603050405020304" pitchFamily="18" charset="0"/>
              </a:rPr>
              <a:t>Synthèse des informations clés utiles à la définition et la préparation d’une stratégie de négociation</a:t>
            </a:r>
            <a:endParaRPr lang="fr-FR" sz="1600" dirty="0">
              <a:solidFill>
                <a:srgbClr val="000000"/>
              </a:solidFill>
              <a:latin typeface="Arial"/>
              <a:ea typeface="Times New Roman" panose="02020603050405020304" pitchFamily="18" charset="0"/>
            </a:endParaRPr>
          </a:p>
          <a:p>
            <a:pPr defTabSz="1219170">
              <a:defRPr/>
            </a:pPr>
            <a:r>
              <a:rPr lang="fr-FR" sz="1600" dirty="0">
                <a:solidFill>
                  <a:srgbClr val="000000"/>
                </a:solidFill>
                <a:latin typeface="Arial"/>
                <a:ea typeface="Times New Roman" panose="02020603050405020304" pitchFamily="18" charset="0"/>
              </a:rPr>
              <a:t>Le candidat doit faire un tri dans les informations collectées  </a:t>
            </a:r>
          </a:p>
          <a:p>
            <a:pPr defTabSz="1219170">
              <a:defRPr/>
            </a:pPr>
            <a:r>
              <a:rPr lang="fr-FR" sz="1600" dirty="0">
                <a:solidFill>
                  <a:srgbClr val="000000"/>
                </a:solidFill>
                <a:latin typeface="Arial"/>
                <a:ea typeface="Times New Roman" panose="02020603050405020304" pitchFamily="18" charset="0"/>
              </a:rPr>
              <a:t>Travail de sélection et de choix des annexes (supports </a:t>
            </a:r>
            <a:r>
              <a:rPr lang="fr-FR" sz="1600" dirty="0" err="1">
                <a:solidFill>
                  <a:srgbClr val="000000"/>
                </a:solidFill>
                <a:latin typeface="Arial"/>
                <a:ea typeface="Times New Roman" panose="02020603050405020304" pitchFamily="18" charset="0"/>
              </a:rPr>
              <a:t>phygitaux</a:t>
            </a:r>
            <a:r>
              <a:rPr lang="fr-FR" sz="1600" dirty="0">
                <a:solidFill>
                  <a:srgbClr val="000000"/>
                </a:solidFill>
                <a:latin typeface="Arial"/>
                <a:ea typeface="Times New Roman" panose="02020603050405020304" pitchFamily="18" charset="0"/>
              </a:rPr>
              <a:t>).</a:t>
            </a:r>
          </a:p>
          <a:p>
            <a:pPr defTabSz="1219170">
              <a:defRPr/>
            </a:pPr>
            <a:endParaRPr lang="fr-FR" sz="1600" dirty="0">
              <a:solidFill>
                <a:srgbClr val="002060"/>
              </a:solidFill>
              <a:latin typeface="Arial"/>
              <a:ea typeface="Times New Roman" panose="02020603050405020304" pitchFamily="18" charset="0"/>
            </a:endParaRPr>
          </a:p>
          <a:p>
            <a:pPr defTabSz="1219170">
              <a:defRPr/>
            </a:pPr>
            <a:r>
              <a:rPr lang="fr-FR" sz="1600" b="1" dirty="0">
                <a:solidFill>
                  <a:srgbClr val="000000"/>
                </a:solidFill>
                <a:latin typeface="Arial"/>
                <a:ea typeface="Times New Roman" panose="02020603050405020304" pitchFamily="18" charset="0"/>
              </a:rPr>
              <a:t>Présentation de la stratégie de négociation technico-commerciale</a:t>
            </a:r>
          </a:p>
          <a:p>
            <a:pPr defTabSz="1219170">
              <a:defRPr/>
            </a:pPr>
            <a:r>
              <a:rPr lang="fr-FR" sz="1600" b="1" dirty="0">
                <a:solidFill>
                  <a:srgbClr val="002060"/>
                </a:solidFill>
                <a:latin typeface="Arial"/>
                <a:ea typeface="Times New Roman" panose="02020603050405020304" pitchFamily="18" charset="0"/>
              </a:rPr>
              <a:t>- Explicitation de la démarche d’élaboration de la stratégie de négociation</a:t>
            </a:r>
          </a:p>
          <a:p>
            <a:pPr defTabSz="1219170">
              <a:defRPr/>
            </a:pPr>
            <a:r>
              <a:rPr lang="fr-FR" sz="1600" u="sng" dirty="0">
                <a:solidFill>
                  <a:srgbClr val="000000"/>
                </a:solidFill>
                <a:latin typeface="Arial"/>
              </a:rPr>
              <a:t>Les éléments pris en compt</a:t>
            </a:r>
            <a:r>
              <a:rPr lang="fr-FR" sz="1600" dirty="0">
                <a:solidFill>
                  <a:srgbClr val="000000"/>
                </a:solidFill>
                <a:latin typeface="Arial"/>
              </a:rPr>
              <a:t>e:  les acteurs, le marché, opportunités, menaces, contraintes,  la demande client qu’il faut satisfaire en tenant compte d’un ensemble de paramètres, le risque affaire et risque client, l’offre produits-services proposée par l’entreprise, son positionnement concurrentiel…</a:t>
            </a:r>
          </a:p>
          <a:p>
            <a:pPr defTabSz="1219170">
              <a:defRPr/>
            </a:pPr>
            <a:r>
              <a:rPr lang="fr-FR" sz="1600" u="sng" dirty="0">
                <a:solidFill>
                  <a:srgbClr val="000000"/>
                </a:solidFill>
                <a:latin typeface="Arial"/>
              </a:rPr>
              <a:t>Les démarches et outils mobilisés</a:t>
            </a:r>
            <a:r>
              <a:rPr lang="fr-FR" sz="1600" u="sng" dirty="0">
                <a:solidFill>
                  <a:srgbClr val="000000"/>
                </a:solidFill>
                <a:latin typeface="Arial"/>
                <a:ea typeface="Times New Roman" panose="02020603050405020304" pitchFamily="18" charset="0"/>
              </a:rPr>
              <a:t> :</a:t>
            </a:r>
            <a:r>
              <a:rPr lang="fr-FR" sz="1600" dirty="0">
                <a:solidFill>
                  <a:srgbClr val="000000"/>
                </a:solidFill>
                <a:latin typeface="Arial"/>
                <a:ea typeface="Times New Roman" panose="02020603050405020304" pitchFamily="18" charset="0"/>
              </a:rPr>
              <a:t> démarche collaborative, veille, sites consultés, recherches effectuées…</a:t>
            </a:r>
          </a:p>
          <a:p>
            <a:pPr marL="380990" indent="-380990" defTabSz="1219170">
              <a:buFontTx/>
              <a:buChar char="-"/>
              <a:defRPr/>
            </a:pPr>
            <a:r>
              <a:rPr lang="fr-FR" sz="1600" b="1" dirty="0">
                <a:solidFill>
                  <a:srgbClr val="002060"/>
                </a:solidFill>
                <a:latin typeface="Arial"/>
                <a:ea typeface="Times New Roman" panose="02020603050405020304" pitchFamily="18" charset="0"/>
              </a:rPr>
              <a:t>La stratégie de négociation proposée</a:t>
            </a:r>
          </a:p>
          <a:p>
            <a:pPr defTabSz="1219170">
              <a:defRPr/>
            </a:pPr>
            <a:r>
              <a:rPr lang="fr-FR" sz="1600" dirty="0">
                <a:solidFill>
                  <a:srgbClr val="000000"/>
                </a:solidFill>
                <a:latin typeface="Arial"/>
                <a:ea typeface="Times New Roman" panose="02020603050405020304" pitchFamily="18" charset="0"/>
              </a:rPr>
              <a:t>En lien avec les objectifs : objectif principal, solutions de repli…</a:t>
            </a:r>
          </a:p>
          <a:p>
            <a:pPr defTabSz="1219170">
              <a:defRPr/>
            </a:pPr>
            <a:r>
              <a:rPr lang="fr-FR" sz="1600" dirty="0">
                <a:solidFill>
                  <a:srgbClr val="000000"/>
                </a:solidFill>
                <a:latin typeface="Arial"/>
                <a:ea typeface="Times New Roman" panose="02020603050405020304" pitchFamily="18" charset="0"/>
              </a:rPr>
              <a:t>En déduire les outils utilisés : questions de découverte, arguments envisagés, objections prévisibles, etc…</a:t>
            </a:r>
          </a:p>
        </p:txBody>
      </p:sp>
      <p:sp>
        <p:nvSpPr>
          <p:cNvPr id="10"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42819793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23</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10" name="ZoneTexte 9"/>
          <p:cNvSpPr txBox="1"/>
          <p:nvPr/>
        </p:nvSpPr>
        <p:spPr>
          <a:xfrm>
            <a:off x="1103392" y="277936"/>
            <a:ext cx="11088608" cy="420564"/>
          </a:xfrm>
          <a:prstGeom prst="rect">
            <a:avLst/>
          </a:prstGeom>
          <a:noFill/>
        </p:spPr>
        <p:txBody>
          <a:bodyPr wrap="square" rtlCol="0">
            <a:spAutoFit/>
          </a:bodyPr>
          <a:lstStyle/>
          <a:p>
            <a:pPr algn="ctr" defTabSz="1219170"/>
            <a:r>
              <a:rPr lang="fr-FR" sz="2133" b="1" dirty="0">
                <a:solidFill>
                  <a:srgbClr val="000000"/>
                </a:solidFill>
                <a:latin typeface="Arial"/>
              </a:rPr>
              <a:t>Quelle situation de négociation privilégier comme support du CCF1?</a:t>
            </a:r>
          </a:p>
        </p:txBody>
      </p:sp>
      <p:graphicFrame>
        <p:nvGraphicFramePr>
          <p:cNvPr id="2" name="Diagramme 1">
            <a:extLst>
              <a:ext uri="{FF2B5EF4-FFF2-40B4-BE49-F238E27FC236}">
                <a16:creationId xmlns:a16="http://schemas.microsoft.com/office/drawing/2014/main" id="{2A5FA7CC-6851-4204-9B27-434BA7CEEBB1}"/>
              </a:ext>
            </a:extLst>
          </p:cNvPr>
          <p:cNvGraphicFramePr/>
          <p:nvPr>
            <p:extLst/>
          </p:nvPr>
        </p:nvGraphicFramePr>
        <p:xfrm>
          <a:off x="2032000" y="719667"/>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20479650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24</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10" name="ZoneTexte 9"/>
          <p:cNvSpPr txBox="1"/>
          <p:nvPr/>
        </p:nvSpPr>
        <p:spPr>
          <a:xfrm>
            <a:off x="1103392" y="277936"/>
            <a:ext cx="11088608" cy="748795"/>
          </a:xfrm>
          <a:prstGeom prst="rect">
            <a:avLst/>
          </a:prstGeom>
          <a:noFill/>
        </p:spPr>
        <p:txBody>
          <a:bodyPr wrap="square" rtlCol="0">
            <a:spAutoFit/>
          </a:bodyPr>
          <a:lstStyle/>
          <a:p>
            <a:pPr algn="ctr" defTabSz="1219170"/>
            <a:r>
              <a:rPr lang="fr-FR" sz="2133" b="1" dirty="0">
                <a:solidFill>
                  <a:srgbClr val="000000"/>
                </a:solidFill>
                <a:latin typeface="Arial"/>
              </a:rPr>
              <a:t>Que faire si l’étudiant ne parvient pas à observer un entretien de vente compatible avec les attentes du CCF 1?</a:t>
            </a:r>
          </a:p>
        </p:txBody>
      </p:sp>
      <p:graphicFrame>
        <p:nvGraphicFramePr>
          <p:cNvPr id="2" name="Diagramme 1">
            <a:extLst>
              <a:ext uri="{FF2B5EF4-FFF2-40B4-BE49-F238E27FC236}">
                <a16:creationId xmlns:a16="http://schemas.microsoft.com/office/drawing/2014/main" id="{2A5FA7CC-6851-4204-9B27-434BA7CEEBB1}"/>
              </a:ext>
            </a:extLst>
          </p:cNvPr>
          <p:cNvGraphicFramePr/>
          <p:nvPr/>
        </p:nvGraphicFramePr>
        <p:xfrm>
          <a:off x="2831637" y="1220755"/>
          <a:ext cx="7328363" cy="49175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7856343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25</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2" name="Rectangle 1"/>
          <p:cNvSpPr/>
          <p:nvPr/>
        </p:nvSpPr>
        <p:spPr>
          <a:xfrm>
            <a:off x="2159563" y="233779"/>
            <a:ext cx="8928992" cy="461665"/>
          </a:xfrm>
          <a:prstGeom prst="rect">
            <a:avLst/>
          </a:prstGeom>
        </p:spPr>
        <p:txBody>
          <a:bodyPr wrap="square">
            <a:spAutoFit/>
          </a:bodyPr>
          <a:lstStyle/>
          <a:p>
            <a:pPr defTabSz="1219170"/>
            <a:r>
              <a:rPr lang="fr-FR" sz="2400" b="1" dirty="0">
                <a:solidFill>
                  <a:srgbClr val="000000"/>
                </a:solidFill>
                <a:latin typeface="Arial"/>
              </a:rPr>
              <a:t>La fiche de changement de paramètres CCF2</a:t>
            </a:r>
          </a:p>
        </p:txBody>
      </p:sp>
      <p:pic>
        <p:nvPicPr>
          <p:cNvPr id="4" name="Image 3">
            <a:extLst>
              <a:ext uri="{FF2B5EF4-FFF2-40B4-BE49-F238E27FC236}">
                <a16:creationId xmlns:a16="http://schemas.microsoft.com/office/drawing/2014/main" id="{3E21BCC8-4499-4FDA-AF13-EB3EE0BED86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6613" y="1940835"/>
            <a:ext cx="3167428" cy="2976331"/>
          </a:xfrm>
          <a:prstGeom prst="rect">
            <a:avLst/>
          </a:prstGeom>
        </p:spPr>
      </p:pic>
      <p:graphicFrame>
        <p:nvGraphicFramePr>
          <p:cNvPr id="7" name="Tableau 6">
            <a:extLst>
              <a:ext uri="{FF2B5EF4-FFF2-40B4-BE49-F238E27FC236}">
                <a16:creationId xmlns:a16="http://schemas.microsoft.com/office/drawing/2014/main" id="{A26ADBE9-88F9-4849-A40C-1C91DE4E1D97}"/>
              </a:ext>
            </a:extLst>
          </p:cNvPr>
          <p:cNvGraphicFramePr>
            <a:graphicFrameLocks noGrp="1"/>
          </p:cNvGraphicFramePr>
          <p:nvPr>
            <p:extLst/>
          </p:nvPr>
        </p:nvGraphicFramePr>
        <p:xfrm>
          <a:off x="3614516" y="950867"/>
          <a:ext cx="8420873" cy="5273040"/>
        </p:xfrm>
        <a:graphic>
          <a:graphicData uri="http://schemas.openxmlformats.org/drawingml/2006/table">
            <a:tbl>
              <a:tblPr firstRow="1" firstCol="1" bandRow="1">
                <a:tableStyleId>{5C22544A-7EE6-4342-B048-85BDC9FD1C3A}</a:tableStyleId>
              </a:tblPr>
              <a:tblGrid>
                <a:gridCol w="1996645">
                  <a:extLst>
                    <a:ext uri="{9D8B030D-6E8A-4147-A177-3AD203B41FA5}">
                      <a16:colId xmlns:a16="http://schemas.microsoft.com/office/drawing/2014/main" val="1886734162"/>
                    </a:ext>
                  </a:extLst>
                </a:gridCol>
                <a:gridCol w="6424228">
                  <a:extLst>
                    <a:ext uri="{9D8B030D-6E8A-4147-A177-3AD203B41FA5}">
                      <a16:colId xmlns:a16="http://schemas.microsoft.com/office/drawing/2014/main" val="2535500441"/>
                    </a:ext>
                  </a:extLst>
                </a:gridCol>
              </a:tblGrid>
              <a:tr h="568960">
                <a:tc>
                  <a:txBody>
                    <a:bodyPr/>
                    <a:lstStyle/>
                    <a:p>
                      <a:pPr algn="l">
                        <a:tabLst>
                          <a:tab pos="180340" algn="l"/>
                        </a:tabLst>
                      </a:pPr>
                      <a:r>
                        <a:rPr lang="fr-FR" sz="1900" dirty="0">
                          <a:effectLst/>
                        </a:rPr>
                        <a:t>Modifications de paramètres</a:t>
                      </a:r>
                      <a:endParaRPr lang="fr-FR" sz="2100" dirty="0">
                        <a:effectLst/>
                        <a:latin typeface="Calibri" panose="020F0502020204030204" pitchFamily="34" charset="0"/>
                        <a:ea typeface="Calibri" panose="020F0502020204030204" pitchFamily="34" charset="0"/>
                      </a:endParaRPr>
                    </a:p>
                  </a:txBody>
                  <a:tcPr marL="67131" marR="67131" marT="0" marB="0"/>
                </a:tc>
                <a:tc>
                  <a:txBody>
                    <a:bodyPr/>
                    <a:lstStyle/>
                    <a:p>
                      <a:pPr algn="l">
                        <a:tabLst>
                          <a:tab pos="180340" algn="l"/>
                        </a:tabLst>
                      </a:pPr>
                      <a:r>
                        <a:rPr lang="fr-FR" sz="1900" dirty="0">
                          <a:effectLst/>
                        </a:rPr>
                        <a:t>Exemples de modifications envisageables</a:t>
                      </a:r>
                      <a:endParaRPr lang="fr-FR" sz="2100" dirty="0">
                        <a:effectLst/>
                        <a:latin typeface="Calibri" panose="020F0502020204030204" pitchFamily="34" charset="0"/>
                        <a:ea typeface="Calibri" panose="020F0502020204030204" pitchFamily="34" charset="0"/>
                      </a:endParaRPr>
                    </a:p>
                  </a:txBody>
                  <a:tcPr marL="67131" marR="67131" marT="0" marB="0"/>
                </a:tc>
                <a:extLst>
                  <a:ext uri="{0D108BD9-81ED-4DB2-BD59-A6C34878D82A}">
                    <a16:rowId xmlns:a16="http://schemas.microsoft.com/office/drawing/2014/main" val="1761075100"/>
                  </a:ext>
                </a:extLst>
              </a:tr>
              <a:tr h="1066800">
                <a:tc>
                  <a:txBody>
                    <a:bodyPr/>
                    <a:lstStyle/>
                    <a:p>
                      <a:pPr algn="l">
                        <a:tabLst>
                          <a:tab pos="180340" algn="l"/>
                        </a:tabLst>
                      </a:pPr>
                      <a:r>
                        <a:rPr lang="fr-FR" sz="1500">
                          <a:effectLst/>
                        </a:rPr>
                        <a:t>Les acteurs de l’entretien</a:t>
                      </a:r>
                      <a:endParaRPr lang="fr-FR" sz="1600">
                        <a:effectLst/>
                      </a:endParaRPr>
                    </a:p>
                    <a:p>
                      <a:pPr algn="l">
                        <a:tabLst>
                          <a:tab pos="180340" algn="l"/>
                        </a:tabLst>
                      </a:pPr>
                      <a:r>
                        <a:rPr lang="fr-FR" sz="1500">
                          <a:effectLst/>
                        </a:rPr>
                        <a:t> </a:t>
                      </a:r>
                      <a:endParaRPr lang="fr-FR" sz="1600">
                        <a:effectLst/>
                        <a:latin typeface="Calibri" panose="020F0502020204030204" pitchFamily="34" charset="0"/>
                        <a:ea typeface="Calibri" panose="020F0502020204030204" pitchFamily="34" charset="0"/>
                      </a:endParaRPr>
                    </a:p>
                  </a:txBody>
                  <a:tcPr marL="67131" marR="67131" marT="0" marB="0"/>
                </a:tc>
                <a:tc>
                  <a:txBody>
                    <a:bodyPr/>
                    <a:lstStyle/>
                    <a:p>
                      <a:pPr marL="342900" lvl="0" indent="-342900" algn="just">
                        <a:buFont typeface="Symbol" panose="05050102010706020507" pitchFamily="18" charset="2"/>
                        <a:buChar char="-"/>
                        <a:tabLst>
                          <a:tab pos="180340" algn="l"/>
                        </a:tabLst>
                      </a:pPr>
                      <a:r>
                        <a:rPr lang="fr-FR" sz="1400" dirty="0">
                          <a:effectLst/>
                        </a:rPr>
                        <a:t>Client / Prospect</a:t>
                      </a:r>
                      <a:endParaRPr lang="fr-FR" sz="1500" dirty="0">
                        <a:effectLst/>
                      </a:endParaRPr>
                    </a:p>
                    <a:p>
                      <a:pPr marL="342900" lvl="0" indent="-342900" algn="just">
                        <a:buFont typeface="Symbol" panose="05050102010706020507" pitchFamily="18" charset="2"/>
                        <a:buChar char="-"/>
                        <a:tabLst>
                          <a:tab pos="180340" algn="l"/>
                        </a:tabLst>
                      </a:pPr>
                      <a:r>
                        <a:rPr lang="fr-FR" sz="1400" dirty="0">
                          <a:effectLst/>
                        </a:rPr>
                        <a:t>Fonction de l’interlocuteur</a:t>
                      </a:r>
                      <a:endParaRPr lang="fr-FR" sz="1500" dirty="0">
                        <a:effectLst/>
                      </a:endParaRPr>
                    </a:p>
                    <a:p>
                      <a:pPr marL="342900" lvl="0" indent="-342900" algn="just">
                        <a:buFont typeface="Symbol" panose="05050102010706020507" pitchFamily="18" charset="2"/>
                        <a:buChar char="-"/>
                        <a:tabLst>
                          <a:tab pos="180340" algn="l"/>
                        </a:tabLst>
                      </a:pPr>
                      <a:r>
                        <a:rPr lang="fr-FR" sz="1400" dirty="0">
                          <a:effectLst/>
                        </a:rPr>
                        <a:t>Nouvel interlocuteur dans l’entreprise</a:t>
                      </a:r>
                      <a:endParaRPr lang="fr-FR" sz="1500" dirty="0">
                        <a:effectLst/>
                      </a:endParaRPr>
                    </a:p>
                    <a:p>
                      <a:pPr marL="342900" lvl="0" indent="-342900" algn="just">
                        <a:buFont typeface="Symbol" panose="05050102010706020507" pitchFamily="18" charset="2"/>
                        <a:buChar char="-"/>
                        <a:tabLst>
                          <a:tab pos="180340" algn="l"/>
                        </a:tabLst>
                      </a:pPr>
                      <a:r>
                        <a:rPr lang="fr-FR" sz="1400" dirty="0">
                          <a:effectLst/>
                        </a:rPr>
                        <a:t>Changement d’entreprise par l’interlocuteur initial</a:t>
                      </a:r>
                      <a:endParaRPr lang="fr-FR" sz="1500" dirty="0">
                        <a:effectLst/>
                      </a:endParaRPr>
                    </a:p>
                    <a:p>
                      <a:pPr marL="342900" lvl="0" indent="-342900" algn="just">
                        <a:buFont typeface="Symbol" panose="05050102010706020507" pitchFamily="18" charset="2"/>
                        <a:buChar char="-"/>
                        <a:tabLst>
                          <a:tab pos="180340" algn="l"/>
                        </a:tabLst>
                      </a:pPr>
                      <a:r>
                        <a:rPr lang="fr-FR" sz="1400" dirty="0">
                          <a:effectLst/>
                        </a:rPr>
                        <a:t> …</a:t>
                      </a:r>
                      <a:endParaRPr lang="fr-FR" sz="1500" dirty="0">
                        <a:effectLst/>
                        <a:latin typeface="Arial" panose="020B0604020202020204" pitchFamily="34" charset="0"/>
                        <a:ea typeface="Arial" panose="020B0604020202020204" pitchFamily="34" charset="0"/>
                        <a:cs typeface="Arial" panose="020B0604020202020204" pitchFamily="34" charset="0"/>
                      </a:endParaRPr>
                    </a:p>
                  </a:txBody>
                  <a:tcPr marL="67131" marR="67131" marT="0" marB="0"/>
                </a:tc>
                <a:extLst>
                  <a:ext uri="{0D108BD9-81ED-4DB2-BD59-A6C34878D82A}">
                    <a16:rowId xmlns:a16="http://schemas.microsoft.com/office/drawing/2014/main" val="1248986548"/>
                  </a:ext>
                </a:extLst>
              </a:tr>
              <a:tr h="1706880">
                <a:tc>
                  <a:txBody>
                    <a:bodyPr/>
                    <a:lstStyle/>
                    <a:p>
                      <a:pPr algn="l">
                        <a:tabLst>
                          <a:tab pos="180340" algn="l"/>
                        </a:tabLst>
                      </a:pPr>
                      <a:r>
                        <a:rPr lang="fr-FR" sz="1500">
                          <a:effectLst/>
                        </a:rPr>
                        <a:t>Le contexte commercial</a:t>
                      </a:r>
                      <a:endParaRPr lang="fr-FR" sz="1600">
                        <a:effectLst/>
                        <a:latin typeface="Calibri" panose="020F0502020204030204" pitchFamily="34" charset="0"/>
                        <a:ea typeface="Calibri" panose="020F0502020204030204" pitchFamily="34" charset="0"/>
                      </a:endParaRPr>
                    </a:p>
                  </a:txBody>
                  <a:tcPr marL="67131" marR="67131" marT="0" marB="0"/>
                </a:tc>
                <a:tc>
                  <a:txBody>
                    <a:bodyPr/>
                    <a:lstStyle/>
                    <a:p>
                      <a:pPr marL="342900" lvl="0" indent="-342900" algn="l">
                        <a:buFont typeface="Symbol" panose="05050102010706020507" pitchFamily="18" charset="2"/>
                        <a:buChar char="-"/>
                        <a:tabLst>
                          <a:tab pos="180340" algn="l"/>
                        </a:tabLst>
                      </a:pPr>
                      <a:r>
                        <a:rPr lang="fr-FR" sz="1400" dirty="0">
                          <a:effectLst/>
                        </a:rPr>
                        <a:t>Client ou prospect demandeur ou non demandeur</a:t>
                      </a:r>
                      <a:endParaRPr lang="fr-FR" sz="1500" dirty="0">
                        <a:effectLst/>
                      </a:endParaRPr>
                    </a:p>
                    <a:p>
                      <a:pPr marL="342900" lvl="0" indent="-342900" algn="l">
                        <a:buFont typeface="Symbol" panose="05050102010706020507" pitchFamily="18" charset="2"/>
                        <a:buChar char="-"/>
                        <a:tabLst>
                          <a:tab pos="180340" algn="l"/>
                        </a:tabLst>
                      </a:pPr>
                      <a:r>
                        <a:rPr lang="fr-FR" sz="1400" dirty="0">
                          <a:effectLst/>
                        </a:rPr>
                        <a:t>Origine du contact : action ou démarche commerciale à l’origine du rendez-vous</a:t>
                      </a:r>
                      <a:endParaRPr lang="fr-FR" sz="1500" dirty="0">
                        <a:effectLst/>
                      </a:endParaRPr>
                    </a:p>
                    <a:p>
                      <a:pPr marL="342900" lvl="0" indent="-342900" algn="l">
                        <a:buFont typeface="Symbol" panose="05050102010706020507" pitchFamily="18" charset="2"/>
                        <a:buChar char="-"/>
                        <a:tabLst>
                          <a:tab pos="180340" algn="l"/>
                        </a:tabLst>
                      </a:pPr>
                      <a:r>
                        <a:rPr lang="fr-FR" sz="1400" dirty="0">
                          <a:effectLst/>
                        </a:rPr>
                        <a:t>Changement dans la stratégie commerciale du client (conquête de nouveau marché, rachat d’entreprise, déménagement…)</a:t>
                      </a:r>
                      <a:endParaRPr lang="fr-FR" sz="1500" dirty="0">
                        <a:effectLst/>
                      </a:endParaRPr>
                    </a:p>
                    <a:p>
                      <a:pPr marL="342900" lvl="0" indent="-342900" algn="l">
                        <a:buFont typeface="Symbol" panose="05050102010706020507" pitchFamily="18" charset="2"/>
                        <a:buChar char="-"/>
                        <a:tabLst>
                          <a:tab pos="180340" algn="l"/>
                        </a:tabLst>
                      </a:pPr>
                      <a:r>
                        <a:rPr lang="fr-FR" sz="1400" dirty="0">
                          <a:effectLst/>
                        </a:rPr>
                        <a:t>Offre de prix non validée dans l’entretien précédent</a:t>
                      </a:r>
                      <a:endParaRPr lang="fr-FR" sz="1500" dirty="0">
                        <a:effectLst/>
                      </a:endParaRPr>
                    </a:p>
                    <a:p>
                      <a:pPr marL="342900" lvl="0" indent="-342900" algn="l">
                        <a:buFont typeface="Symbol" panose="05050102010706020507" pitchFamily="18" charset="2"/>
                        <a:buChar char="-"/>
                        <a:tabLst>
                          <a:tab pos="180340" algn="l"/>
                        </a:tabLst>
                      </a:pPr>
                      <a:r>
                        <a:rPr lang="fr-FR" sz="1400" dirty="0">
                          <a:effectLst/>
                        </a:rPr>
                        <a:t>Augmentation du coût d’une matière première ou d’un composant</a:t>
                      </a:r>
                      <a:endParaRPr lang="fr-FR" sz="1500" dirty="0">
                        <a:effectLst/>
                      </a:endParaRPr>
                    </a:p>
                    <a:p>
                      <a:pPr marL="342900" lvl="0" indent="-342900" algn="l">
                        <a:buFont typeface="Symbol" panose="05050102010706020507" pitchFamily="18" charset="2"/>
                        <a:buChar char="-"/>
                        <a:tabLst>
                          <a:tab pos="180340" algn="l"/>
                        </a:tabLst>
                      </a:pPr>
                      <a:r>
                        <a:rPr lang="fr-FR" sz="1400" dirty="0">
                          <a:effectLst/>
                        </a:rPr>
                        <a:t>…</a:t>
                      </a:r>
                      <a:endParaRPr lang="fr-FR" sz="1500" dirty="0">
                        <a:effectLst/>
                        <a:latin typeface="Arial" panose="020B0604020202020204" pitchFamily="34" charset="0"/>
                        <a:ea typeface="Arial" panose="020B0604020202020204" pitchFamily="34" charset="0"/>
                        <a:cs typeface="Arial" panose="020B0604020202020204" pitchFamily="34" charset="0"/>
                      </a:endParaRPr>
                    </a:p>
                  </a:txBody>
                  <a:tcPr marL="67131" marR="67131" marT="0" marB="0"/>
                </a:tc>
                <a:extLst>
                  <a:ext uri="{0D108BD9-81ED-4DB2-BD59-A6C34878D82A}">
                    <a16:rowId xmlns:a16="http://schemas.microsoft.com/office/drawing/2014/main" val="3475031199"/>
                  </a:ext>
                </a:extLst>
              </a:tr>
              <a:tr h="1066800">
                <a:tc>
                  <a:txBody>
                    <a:bodyPr/>
                    <a:lstStyle/>
                    <a:p>
                      <a:pPr algn="l">
                        <a:tabLst>
                          <a:tab pos="180340" algn="l"/>
                        </a:tabLst>
                      </a:pPr>
                      <a:r>
                        <a:rPr lang="fr-FR" sz="1500">
                          <a:effectLst/>
                        </a:rPr>
                        <a:t>Le contexte technique</a:t>
                      </a:r>
                      <a:endParaRPr lang="fr-FR" sz="1600">
                        <a:effectLst/>
                        <a:latin typeface="Calibri" panose="020F0502020204030204" pitchFamily="34" charset="0"/>
                        <a:ea typeface="Calibri" panose="020F0502020204030204" pitchFamily="34" charset="0"/>
                      </a:endParaRPr>
                    </a:p>
                  </a:txBody>
                  <a:tcPr marL="67131" marR="67131" marT="0" marB="0"/>
                </a:tc>
                <a:tc>
                  <a:txBody>
                    <a:bodyPr/>
                    <a:lstStyle/>
                    <a:p>
                      <a:pPr marL="342900" lvl="0" indent="-342900" algn="just">
                        <a:buFont typeface="Symbol" panose="05050102010706020507" pitchFamily="18" charset="2"/>
                        <a:buChar char="-"/>
                        <a:tabLst>
                          <a:tab pos="180340" algn="l"/>
                        </a:tabLst>
                      </a:pPr>
                      <a:r>
                        <a:rPr lang="fr-FR" sz="1400" dirty="0">
                          <a:effectLst/>
                        </a:rPr>
                        <a:t>Un nouveau produit ou service à proposer (nouvelle offre, nouveau fournisseur…)</a:t>
                      </a:r>
                      <a:endParaRPr lang="fr-FR" sz="1500" dirty="0">
                        <a:effectLst/>
                      </a:endParaRPr>
                    </a:p>
                    <a:p>
                      <a:pPr marL="342900" lvl="0" indent="-342900" algn="just">
                        <a:buFont typeface="Symbol" panose="05050102010706020507" pitchFamily="18" charset="2"/>
                        <a:buChar char="-"/>
                        <a:tabLst>
                          <a:tab pos="180340" algn="l"/>
                        </a:tabLst>
                      </a:pPr>
                      <a:r>
                        <a:rPr lang="fr-FR" sz="1400" dirty="0">
                          <a:effectLst/>
                        </a:rPr>
                        <a:t>Un changement de réglementation</a:t>
                      </a:r>
                      <a:endParaRPr lang="fr-FR" sz="1500" dirty="0">
                        <a:effectLst/>
                      </a:endParaRPr>
                    </a:p>
                    <a:p>
                      <a:pPr marL="342900" lvl="0" indent="-342900" algn="just">
                        <a:buFont typeface="Symbol" panose="05050102010706020507" pitchFamily="18" charset="2"/>
                        <a:buChar char="-"/>
                        <a:tabLst>
                          <a:tab pos="180340" algn="l"/>
                        </a:tabLst>
                      </a:pPr>
                      <a:r>
                        <a:rPr lang="fr-FR" sz="1400" dirty="0">
                          <a:effectLst/>
                        </a:rPr>
                        <a:t>Une évolution du besoin technique du client </a:t>
                      </a:r>
                      <a:endParaRPr lang="fr-FR" sz="1500" dirty="0">
                        <a:effectLst/>
                      </a:endParaRPr>
                    </a:p>
                    <a:p>
                      <a:pPr marL="342900" lvl="0" indent="-342900" algn="just">
                        <a:buFont typeface="Symbol" panose="05050102010706020507" pitchFamily="18" charset="2"/>
                        <a:buChar char="-"/>
                        <a:tabLst>
                          <a:tab pos="180340" algn="l"/>
                        </a:tabLst>
                      </a:pPr>
                      <a:r>
                        <a:rPr lang="fr-FR" sz="1400" dirty="0">
                          <a:effectLst/>
                        </a:rPr>
                        <a:t>…</a:t>
                      </a:r>
                      <a:endParaRPr lang="fr-FR" sz="1500" dirty="0">
                        <a:effectLst/>
                        <a:latin typeface="Arial" panose="020B0604020202020204" pitchFamily="34" charset="0"/>
                        <a:ea typeface="Arial" panose="020B0604020202020204" pitchFamily="34" charset="0"/>
                        <a:cs typeface="Arial" panose="020B0604020202020204" pitchFamily="34" charset="0"/>
                      </a:endParaRPr>
                    </a:p>
                  </a:txBody>
                  <a:tcPr marL="67131" marR="67131" marT="0" marB="0"/>
                </a:tc>
                <a:extLst>
                  <a:ext uri="{0D108BD9-81ED-4DB2-BD59-A6C34878D82A}">
                    <a16:rowId xmlns:a16="http://schemas.microsoft.com/office/drawing/2014/main" val="2745056604"/>
                  </a:ext>
                </a:extLst>
              </a:tr>
              <a:tr h="853440">
                <a:tc>
                  <a:txBody>
                    <a:bodyPr/>
                    <a:lstStyle/>
                    <a:p>
                      <a:pPr algn="l">
                        <a:tabLst>
                          <a:tab pos="180340" algn="l"/>
                        </a:tabLst>
                      </a:pPr>
                      <a:r>
                        <a:rPr lang="fr-FR" sz="1500" dirty="0">
                          <a:effectLst/>
                        </a:rPr>
                        <a:t>Le contexte concurrentiel</a:t>
                      </a:r>
                      <a:endParaRPr lang="fr-FR" sz="1600" dirty="0">
                        <a:effectLst/>
                        <a:latin typeface="Calibri" panose="020F0502020204030204" pitchFamily="34" charset="0"/>
                        <a:ea typeface="Calibri" panose="020F0502020204030204" pitchFamily="34" charset="0"/>
                      </a:endParaRPr>
                    </a:p>
                  </a:txBody>
                  <a:tcPr marL="67131" marR="67131" marT="0" marB="0"/>
                </a:tc>
                <a:tc>
                  <a:txBody>
                    <a:bodyPr/>
                    <a:lstStyle/>
                    <a:p>
                      <a:pPr marL="342900" lvl="0" indent="-342900" algn="just">
                        <a:buFont typeface="Symbol" panose="05050102010706020507" pitchFamily="18" charset="2"/>
                        <a:buChar char="-"/>
                        <a:tabLst>
                          <a:tab pos="180340" algn="l"/>
                        </a:tabLst>
                      </a:pPr>
                      <a:r>
                        <a:rPr lang="fr-FR" sz="1400" dirty="0">
                          <a:effectLst/>
                        </a:rPr>
                        <a:t>Mise en concurrence par le client de ses fournisseurs potentiels</a:t>
                      </a:r>
                      <a:endParaRPr lang="fr-FR" sz="1500" dirty="0">
                        <a:effectLst/>
                      </a:endParaRPr>
                    </a:p>
                    <a:p>
                      <a:pPr marL="342900" lvl="0" indent="-342900" algn="just">
                        <a:buFont typeface="Symbol" panose="05050102010706020507" pitchFamily="18" charset="2"/>
                        <a:buChar char="-"/>
                        <a:tabLst>
                          <a:tab pos="180340" algn="l"/>
                        </a:tabLst>
                      </a:pPr>
                      <a:r>
                        <a:rPr lang="fr-FR" sz="1400" dirty="0">
                          <a:effectLst/>
                        </a:rPr>
                        <a:t>Arrivée d’un nouveau concurrent</a:t>
                      </a:r>
                      <a:endParaRPr lang="fr-FR" sz="1500" dirty="0">
                        <a:effectLst/>
                      </a:endParaRPr>
                    </a:p>
                    <a:p>
                      <a:pPr marL="342900" lvl="0" indent="-342900" algn="just">
                        <a:buFont typeface="Symbol" panose="05050102010706020507" pitchFamily="18" charset="2"/>
                        <a:buChar char="-"/>
                        <a:tabLst>
                          <a:tab pos="180340" algn="l"/>
                        </a:tabLst>
                      </a:pPr>
                      <a:r>
                        <a:rPr lang="fr-FR" sz="1400" dirty="0">
                          <a:effectLst/>
                        </a:rPr>
                        <a:t>Lancement d’un nouveau produit ou service par un concurrent</a:t>
                      </a:r>
                      <a:endParaRPr lang="fr-FR" sz="1500" dirty="0">
                        <a:effectLst/>
                      </a:endParaRPr>
                    </a:p>
                    <a:p>
                      <a:pPr marL="342900" lvl="0" indent="-342900" algn="just">
                        <a:buFont typeface="Symbol" panose="05050102010706020507" pitchFamily="18" charset="2"/>
                        <a:buChar char="-"/>
                        <a:tabLst>
                          <a:tab pos="180340" algn="l"/>
                        </a:tabLst>
                      </a:pPr>
                      <a:r>
                        <a:rPr lang="fr-FR" sz="1400" dirty="0">
                          <a:effectLst/>
                        </a:rPr>
                        <a:t>…</a:t>
                      </a:r>
                      <a:endParaRPr lang="fr-FR" sz="1500" dirty="0">
                        <a:effectLst/>
                        <a:latin typeface="Arial" panose="020B0604020202020204" pitchFamily="34" charset="0"/>
                        <a:ea typeface="Arial" panose="020B0604020202020204" pitchFamily="34" charset="0"/>
                        <a:cs typeface="Arial" panose="020B0604020202020204" pitchFamily="34" charset="0"/>
                      </a:endParaRPr>
                    </a:p>
                  </a:txBody>
                  <a:tcPr marL="67131" marR="67131" marT="0" marB="0"/>
                </a:tc>
                <a:extLst>
                  <a:ext uri="{0D108BD9-81ED-4DB2-BD59-A6C34878D82A}">
                    <a16:rowId xmlns:a16="http://schemas.microsoft.com/office/drawing/2014/main" val="1912127349"/>
                  </a:ext>
                </a:extLst>
              </a:tr>
            </a:tbl>
          </a:graphicData>
        </a:graphic>
      </p:graphicFrame>
      <p:sp>
        <p:nvSpPr>
          <p:cNvPr id="10"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11676660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26</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dirty="0">
                <a:solidFill>
                  <a:srgbClr val="000000"/>
                </a:solidFill>
                <a:latin typeface="Arial"/>
              </a:rPr>
              <a:t>Direction générale de l’enseignement scolaire – Bureau de la formation des personnels enseignants et d’éducation</a:t>
            </a:r>
          </a:p>
        </p:txBody>
      </p:sp>
      <p:sp>
        <p:nvSpPr>
          <p:cNvPr id="10" name="ZoneTexte 9"/>
          <p:cNvSpPr txBox="1"/>
          <p:nvPr/>
        </p:nvSpPr>
        <p:spPr>
          <a:xfrm>
            <a:off x="432170" y="258979"/>
            <a:ext cx="12208681" cy="830997"/>
          </a:xfrm>
          <a:prstGeom prst="rect">
            <a:avLst/>
          </a:prstGeom>
          <a:noFill/>
        </p:spPr>
        <p:txBody>
          <a:bodyPr wrap="square" rtlCol="0">
            <a:spAutoFit/>
          </a:bodyPr>
          <a:lstStyle/>
          <a:p>
            <a:pPr algn="ctr" defTabSz="1219170"/>
            <a:r>
              <a:rPr lang="fr-FR" sz="2400" b="1" dirty="0">
                <a:solidFill>
                  <a:srgbClr val="000000"/>
                </a:solidFill>
                <a:latin typeface="Arial"/>
              </a:rPr>
              <a:t>Les situations de CCF 2 à privilégier</a:t>
            </a:r>
          </a:p>
          <a:p>
            <a:pPr algn="ctr" defTabSz="1219170"/>
            <a:endParaRPr lang="fr-FR" sz="2400" b="1" dirty="0">
              <a:solidFill>
                <a:srgbClr val="000000"/>
              </a:solidFill>
              <a:latin typeface="Arial"/>
            </a:endParaRPr>
          </a:p>
        </p:txBody>
      </p:sp>
      <p:sp>
        <p:nvSpPr>
          <p:cNvPr id="2" name="ZoneTexte 1">
            <a:extLst>
              <a:ext uri="{FF2B5EF4-FFF2-40B4-BE49-F238E27FC236}">
                <a16:creationId xmlns:a16="http://schemas.microsoft.com/office/drawing/2014/main" id="{F47F438B-FDC7-438E-A1AB-D0CE0764D2BB}"/>
              </a:ext>
            </a:extLst>
          </p:cNvPr>
          <p:cNvSpPr txBox="1"/>
          <p:nvPr/>
        </p:nvSpPr>
        <p:spPr>
          <a:xfrm>
            <a:off x="480000" y="1120754"/>
            <a:ext cx="11376640" cy="830997"/>
          </a:xfrm>
          <a:prstGeom prst="rect">
            <a:avLst/>
          </a:prstGeom>
          <a:noFill/>
        </p:spPr>
        <p:txBody>
          <a:bodyPr wrap="square" rtlCol="0">
            <a:spAutoFit/>
          </a:bodyPr>
          <a:lstStyle/>
          <a:p>
            <a:pPr defTabSz="1219170"/>
            <a:r>
              <a:rPr lang="fr-FR" sz="2400" dirty="0">
                <a:solidFill>
                  <a:srgbClr val="000000"/>
                </a:solidFill>
                <a:latin typeface="Arial"/>
              </a:rPr>
              <a:t>La modification des paramètres de la situation de référence (support du CCF1) doit permettre : </a:t>
            </a:r>
          </a:p>
        </p:txBody>
      </p:sp>
      <p:graphicFrame>
        <p:nvGraphicFramePr>
          <p:cNvPr id="3" name="Diagramme 2">
            <a:extLst>
              <a:ext uri="{FF2B5EF4-FFF2-40B4-BE49-F238E27FC236}">
                <a16:creationId xmlns:a16="http://schemas.microsoft.com/office/drawing/2014/main" id="{9C90CF9F-0B0C-415A-BEF1-3063324DA35A}"/>
              </a:ext>
            </a:extLst>
          </p:cNvPr>
          <p:cNvGraphicFramePr/>
          <p:nvPr>
            <p:extLst/>
          </p:nvPr>
        </p:nvGraphicFramePr>
        <p:xfrm>
          <a:off x="1615728" y="740701"/>
          <a:ext cx="8960544" cy="5781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36396452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40BE852A-75B1-4536-815F-1BC3D161B838}"/>
              </a:ext>
            </a:extLst>
          </p:cNvPr>
          <p:cNvSpPr>
            <a:spLocks noGrp="1"/>
          </p:cNvSpPr>
          <p:nvPr>
            <p:ph type="ftr" sz="quarter" idx="11"/>
          </p:nvPr>
        </p:nvSpPr>
        <p:spPr/>
        <p:txBody>
          <a:bodyPr/>
          <a:lstStyle/>
          <a:p>
            <a:pPr defTabSz="1219170"/>
            <a:r>
              <a:rPr lang="fr-FR" dirty="0">
                <a:solidFill>
                  <a:srgbClr val="000000"/>
                </a:solidFill>
                <a:latin typeface="Arial"/>
              </a:rPr>
              <a:t>Direction générale de l’enseignement scolaire – Bureau de la formation des personnels enseignants et d’éducation</a:t>
            </a:r>
          </a:p>
        </p:txBody>
      </p:sp>
      <p:sp>
        <p:nvSpPr>
          <p:cNvPr id="6" name="Espace réservé du numéro de diapositive 5">
            <a:extLst>
              <a:ext uri="{FF2B5EF4-FFF2-40B4-BE49-F238E27FC236}">
                <a16:creationId xmlns:a16="http://schemas.microsoft.com/office/drawing/2014/main" id="{8AA16BC6-2B15-40E8-AF87-5B42B90253B2}"/>
              </a:ext>
            </a:extLst>
          </p:cNvPr>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27</a:t>
            </a:fld>
            <a:endParaRPr lang="fr-FR" dirty="0">
              <a:solidFill>
                <a:srgbClr val="000000"/>
              </a:solidFill>
              <a:latin typeface="Arial"/>
            </a:endParaRPr>
          </a:p>
        </p:txBody>
      </p:sp>
      <p:sp>
        <p:nvSpPr>
          <p:cNvPr id="8" name="ZoneTexte 7">
            <a:extLst>
              <a:ext uri="{FF2B5EF4-FFF2-40B4-BE49-F238E27FC236}">
                <a16:creationId xmlns:a16="http://schemas.microsoft.com/office/drawing/2014/main" id="{071BE30C-52E2-4766-B3A0-23BDDF8C7092}"/>
              </a:ext>
            </a:extLst>
          </p:cNvPr>
          <p:cNvSpPr txBox="1"/>
          <p:nvPr/>
        </p:nvSpPr>
        <p:spPr>
          <a:xfrm>
            <a:off x="7824192" y="1088377"/>
            <a:ext cx="4079776" cy="830997"/>
          </a:xfrm>
          <a:prstGeom prst="rect">
            <a:avLst/>
          </a:prstGeom>
          <a:noFill/>
        </p:spPr>
        <p:txBody>
          <a:bodyPr wrap="square">
            <a:spAutoFit/>
          </a:bodyPr>
          <a:lstStyle/>
          <a:p>
            <a:pPr defTabSz="1219170"/>
            <a:r>
              <a:rPr lang="fr-FR" sz="2400" dirty="0">
                <a:solidFill>
                  <a:srgbClr val="000000"/>
                </a:solidFill>
                <a:latin typeface="Arial"/>
              </a:rPr>
              <a:t>Proposer des actions de suivi de l’entretien</a:t>
            </a:r>
          </a:p>
        </p:txBody>
      </p:sp>
      <p:sp>
        <p:nvSpPr>
          <p:cNvPr id="9" name="ZoneTexte 8">
            <a:extLst>
              <a:ext uri="{FF2B5EF4-FFF2-40B4-BE49-F238E27FC236}">
                <a16:creationId xmlns:a16="http://schemas.microsoft.com/office/drawing/2014/main" id="{D94A6BAE-68E8-4EF0-BBEB-AB573D5B20B6}"/>
              </a:ext>
            </a:extLst>
          </p:cNvPr>
          <p:cNvSpPr txBox="1"/>
          <p:nvPr/>
        </p:nvSpPr>
        <p:spPr>
          <a:xfrm>
            <a:off x="-12046" y="1245326"/>
            <a:ext cx="8208235" cy="461665"/>
          </a:xfrm>
          <a:prstGeom prst="rect">
            <a:avLst/>
          </a:prstGeom>
          <a:noFill/>
        </p:spPr>
        <p:txBody>
          <a:bodyPr wrap="square" rtlCol="0">
            <a:spAutoFit/>
          </a:bodyPr>
          <a:lstStyle/>
          <a:p>
            <a:pPr algn="ctr" defTabSz="1219170"/>
            <a:r>
              <a:rPr lang="fr-FR" sz="2400" dirty="0">
                <a:solidFill>
                  <a:srgbClr val="000000"/>
                </a:solidFill>
                <a:latin typeface="Arial"/>
              </a:rPr>
              <a:t>Valeur ajoutée apportée par la simulation d’entretien</a:t>
            </a:r>
          </a:p>
        </p:txBody>
      </p:sp>
      <p:sp>
        <p:nvSpPr>
          <p:cNvPr id="11" name="ZoneTexte 10">
            <a:extLst>
              <a:ext uri="{FF2B5EF4-FFF2-40B4-BE49-F238E27FC236}">
                <a16:creationId xmlns:a16="http://schemas.microsoft.com/office/drawing/2014/main" id="{F81CE1BA-CE7A-4508-8C77-F8A9E1DC09A3}"/>
              </a:ext>
            </a:extLst>
          </p:cNvPr>
          <p:cNvSpPr txBox="1"/>
          <p:nvPr/>
        </p:nvSpPr>
        <p:spPr>
          <a:xfrm>
            <a:off x="1621639" y="226602"/>
            <a:ext cx="9937212" cy="830997"/>
          </a:xfrm>
          <a:prstGeom prst="rect">
            <a:avLst/>
          </a:prstGeom>
          <a:noFill/>
        </p:spPr>
        <p:txBody>
          <a:bodyPr wrap="square">
            <a:spAutoFit/>
          </a:bodyPr>
          <a:lstStyle/>
          <a:p>
            <a:pPr defTabSz="1219170"/>
            <a:r>
              <a:rPr lang="fr-FR" sz="2400" b="1" dirty="0">
                <a:solidFill>
                  <a:srgbClr val="000000"/>
                </a:solidFill>
                <a:latin typeface="Arial"/>
              </a:rPr>
              <a:t>CCF2 : Contenu de l’entretien avec la commission d’évaluation suite à la négociation simulée </a:t>
            </a:r>
          </a:p>
        </p:txBody>
      </p:sp>
      <p:graphicFrame>
        <p:nvGraphicFramePr>
          <p:cNvPr id="10" name="Diagramme 9">
            <a:extLst>
              <a:ext uri="{FF2B5EF4-FFF2-40B4-BE49-F238E27FC236}">
                <a16:creationId xmlns:a16="http://schemas.microsoft.com/office/drawing/2014/main" id="{50C7EFBC-E53A-4472-8FF7-EAB0765E2C75}"/>
              </a:ext>
            </a:extLst>
          </p:cNvPr>
          <p:cNvGraphicFramePr/>
          <p:nvPr>
            <p:extLst/>
          </p:nvPr>
        </p:nvGraphicFramePr>
        <p:xfrm>
          <a:off x="459755" y="1894720"/>
          <a:ext cx="6332245" cy="44832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 name="Diagramme 1">
            <a:extLst>
              <a:ext uri="{FF2B5EF4-FFF2-40B4-BE49-F238E27FC236}">
                <a16:creationId xmlns:a16="http://schemas.microsoft.com/office/drawing/2014/main" id="{FF329205-E518-4385-ADF0-A4E5E44900F3}"/>
              </a:ext>
            </a:extLst>
          </p:cNvPr>
          <p:cNvGraphicFramePr/>
          <p:nvPr>
            <p:extLst/>
          </p:nvPr>
        </p:nvGraphicFramePr>
        <p:xfrm>
          <a:off x="7605818" y="1839909"/>
          <a:ext cx="4256021" cy="392971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2"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17231683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28</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10" name="ZoneTexte 9"/>
          <p:cNvSpPr txBox="1"/>
          <p:nvPr/>
        </p:nvSpPr>
        <p:spPr>
          <a:xfrm>
            <a:off x="1103392" y="277935"/>
            <a:ext cx="11088608" cy="420564"/>
          </a:xfrm>
          <a:prstGeom prst="rect">
            <a:avLst/>
          </a:prstGeom>
          <a:noFill/>
        </p:spPr>
        <p:txBody>
          <a:bodyPr wrap="square" rtlCol="0">
            <a:spAutoFit/>
          </a:bodyPr>
          <a:lstStyle/>
          <a:p>
            <a:pPr algn="ctr" defTabSz="1219170"/>
            <a:r>
              <a:rPr lang="fr-FR" sz="2133" b="1" dirty="0">
                <a:solidFill>
                  <a:srgbClr val="000000"/>
                </a:solidFill>
                <a:latin typeface="Arial"/>
              </a:rPr>
              <a:t>Quand faut-il positionner les CCF 1 et 2 ?</a:t>
            </a:r>
          </a:p>
        </p:txBody>
      </p:sp>
      <p:graphicFrame>
        <p:nvGraphicFramePr>
          <p:cNvPr id="2" name="Diagramme 1">
            <a:extLst>
              <a:ext uri="{FF2B5EF4-FFF2-40B4-BE49-F238E27FC236}">
                <a16:creationId xmlns:a16="http://schemas.microsoft.com/office/drawing/2014/main" id="{2A5FA7CC-6851-4204-9B27-434BA7CEEBB1}"/>
              </a:ext>
            </a:extLst>
          </p:cNvPr>
          <p:cNvGraphicFramePr/>
          <p:nvPr>
            <p:extLst/>
          </p:nvPr>
        </p:nvGraphicFramePr>
        <p:xfrm>
          <a:off x="2032000" y="719667"/>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16239471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5" name="Espace réservé du numéro de diapositive 4"/>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29</a:t>
            </a:fld>
            <a:endParaRPr lang="fr-FR" dirty="0">
              <a:solidFill>
                <a:srgbClr val="000000"/>
              </a:solidFill>
              <a:latin typeface="Arial"/>
            </a:endParaRPr>
          </a:p>
        </p:txBody>
      </p:sp>
      <p:sp>
        <p:nvSpPr>
          <p:cNvPr id="8" name="Espace réservé du texte 7">
            <a:extLst>
              <a:ext uri="{FF2B5EF4-FFF2-40B4-BE49-F238E27FC236}">
                <a16:creationId xmlns:a16="http://schemas.microsoft.com/office/drawing/2014/main" id="{E47B5EA3-DE81-4C5E-B88F-CE58F31E2B21}"/>
              </a:ext>
            </a:extLst>
          </p:cNvPr>
          <p:cNvSpPr>
            <a:spLocks noGrp="1"/>
          </p:cNvSpPr>
          <p:nvPr>
            <p:ph type="body" sz="quarter" idx="13"/>
          </p:nvPr>
        </p:nvSpPr>
        <p:spPr>
          <a:solidFill>
            <a:schemeClr val="accent1"/>
          </a:solidFill>
        </p:spPr>
        <p:txBody>
          <a:bodyPr/>
          <a:lstStyle/>
          <a:p>
            <a:pPr algn="ctr"/>
            <a:endParaRPr lang="fr-FR" cap="none" dirty="0">
              <a:solidFill>
                <a:schemeClr val="bg1"/>
              </a:solidFill>
            </a:endParaRPr>
          </a:p>
          <a:p>
            <a:pPr algn="ctr"/>
            <a:r>
              <a:rPr lang="fr-FR" cap="none" dirty="0">
                <a:solidFill>
                  <a:schemeClr val="bg1"/>
                </a:solidFill>
              </a:rPr>
              <a:t>Propositions de pratiques pédagogiques pour former les étudiants à l’épreuve E4</a:t>
            </a:r>
          </a:p>
        </p:txBody>
      </p:sp>
      <p:sp>
        <p:nvSpPr>
          <p:cNvPr id="9" name="Espace réservé du pied de page 7">
            <a:extLst>
              <a:ext uri="{FF2B5EF4-FFF2-40B4-BE49-F238E27FC236}">
                <a16:creationId xmlns:a16="http://schemas.microsoft.com/office/drawing/2014/main" id="{A8A2EA11-C318-4822-BC40-8E4880071D81}"/>
              </a:ext>
            </a:extLst>
          </p:cNvPr>
          <p:cNvSpPr txBox="1">
            <a:spLocks/>
          </p:cNvSpPr>
          <p:nvPr/>
        </p:nvSpPr>
        <p:spPr bwMode="gray">
          <a:xfrm>
            <a:off x="708324" y="6378000"/>
            <a:ext cx="7872000" cy="480000"/>
          </a:xfrm>
          <a:prstGeom prst="rect">
            <a:avLst/>
          </a:prstGeom>
        </p:spPr>
        <p:txBody>
          <a:bodyPr vert="horz" lIns="0" tIns="0" rIns="0" bIns="0" rtlCol="0" anchor="ctr" anchorCtr="0">
            <a:noAutofit/>
          </a:bodyPr>
          <a:lstStyle>
            <a:defPPr>
              <a:defRPr lang="fr-FR"/>
            </a:defPPr>
            <a:lvl1pPr marL="0" algn="l" defTabSz="914400" rtl="0" eaLnBrk="1" latinLnBrk="0" hangingPunct="1">
              <a:defRPr sz="7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r>
              <a:rPr lang="fr-FR" sz="1000" dirty="0">
                <a:solidFill>
                  <a:srgbClr val="000000"/>
                </a:solidFill>
                <a:latin typeface="Arial"/>
              </a:rPr>
              <a:t>Direction générale de l’enseignement scolaire – Bureau de la formation des personnels enseignants et d’éducation</a:t>
            </a:r>
          </a:p>
        </p:txBody>
      </p:sp>
      <p:sp>
        <p:nvSpPr>
          <p:cNvPr id="7"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3285203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defRPr/>
            </a:pPr>
            <a:fld id="{733122C9-A0B9-462F-8757-0847AD287B63}" type="slidenum">
              <a:rPr lang="fr-FR">
                <a:solidFill>
                  <a:srgbClr val="000000"/>
                </a:solidFill>
                <a:latin typeface="Arial"/>
                <a:cs typeface="Arial"/>
                <a:sym typeface="Arial"/>
              </a:rPr>
              <a:pPr defTabSz="1219170">
                <a:defRPr/>
              </a:pPr>
              <a:t>3</a:t>
            </a:fld>
            <a:endParaRPr lang="fr-FR" dirty="0">
              <a:solidFill>
                <a:srgbClr val="000000"/>
              </a:solidFill>
              <a:latin typeface="Arial"/>
              <a:cs typeface="Arial"/>
              <a:sym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defRPr/>
            </a:pPr>
            <a:r>
              <a:rPr lang="fr-FR" dirty="0">
                <a:solidFill>
                  <a:srgbClr val="000000"/>
                </a:solidFill>
                <a:latin typeface="Arial"/>
                <a:cs typeface="Arial"/>
                <a:sym typeface="Arial"/>
              </a:rPr>
              <a:t>Direction générale de l’enseignement scolaire – Bureau de la formation des personnels enseignants et d’éducation</a:t>
            </a:r>
          </a:p>
        </p:txBody>
      </p:sp>
      <p:sp>
        <p:nvSpPr>
          <p:cNvPr id="7" name="Google Shape;100;p14"/>
          <p:cNvSpPr txBox="1"/>
          <p:nvPr/>
        </p:nvSpPr>
        <p:spPr>
          <a:xfrm>
            <a:off x="1289225" y="2258746"/>
            <a:ext cx="11008792" cy="1412359"/>
          </a:xfrm>
          <a:prstGeom prst="rect">
            <a:avLst/>
          </a:prstGeom>
          <a:noFill/>
          <a:ln>
            <a:noFill/>
          </a:ln>
        </p:spPr>
        <p:txBody>
          <a:bodyPr spcFirstLastPara="1" wrap="square" lIns="0" tIns="0" rIns="0" bIns="0" anchor="t" anchorCtr="0">
            <a:noAutofit/>
          </a:bodyPr>
          <a:lstStyle/>
          <a:p>
            <a:pPr defTabSz="1219170">
              <a:spcBef>
                <a:spcPct val="0"/>
              </a:spcBef>
              <a:spcAft>
                <a:spcPct val="0"/>
              </a:spcAft>
            </a:pPr>
            <a:r>
              <a:rPr lang="fr-FR" sz="2667" b="1" kern="0" dirty="0">
                <a:solidFill>
                  <a:srgbClr val="000066"/>
                </a:solidFill>
                <a:latin typeface="Arial" panose="020B0604020202020204" pitchFamily="34" charset="0"/>
                <a:cs typeface="Arial" panose="020B0604020202020204" pitchFamily="34" charset="0"/>
                <a:sym typeface="Calibri"/>
              </a:rPr>
              <a:t>Ouverture du séminaire </a:t>
            </a:r>
          </a:p>
          <a:p>
            <a:pPr defTabSz="1219170">
              <a:buClr>
                <a:srgbClr val="000000"/>
              </a:buClr>
            </a:pPr>
            <a:r>
              <a:rPr lang="fr-FR" sz="2400" b="1" kern="0" dirty="0">
                <a:solidFill>
                  <a:srgbClr val="000000"/>
                </a:solidFill>
                <a:latin typeface="Arial"/>
                <a:ea typeface="Calibri"/>
                <a:cs typeface="Calibri"/>
                <a:sym typeface="Calibri"/>
              </a:rPr>
              <a:t>« </a:t>
            </a:r>
            <a:r>
              <a:rPr lang="fr-FR" sz="1867" b="1" kern="0" dirty="0">
                <a:solidFill>
                  <a:srgbClr val="000000"/>
                </a:solidFill>
                <a:latin typeface="Arial"/>
                <a:cs typeface="Arial"/>
                <a:sym typeface="Arial"/>
              </a:rPr>
              <a:t>La mise en place et la certification du BTS CCST</a:t>
            </a:r>
          </a:p>
          <a:p>
            <a:pPr defTabSz="1219170">
              <a:buClr>
                <a:srgbClr val="000000"/>
              </a:buClr>
            </a:pPr>
            <a:r>
              <a:rPr lang="fr-FR" sz="1867" b="1" kern="0" dirty="0">
                <a:solidFill>
                  <a:srgbClr val="000000"/>
                </a:solidFill>
                <a:latin typeface="Arial"/>
                <a:cs typeface="Arial"/>
                <a:sym typeface="Arial"/>
              </a:rPr>
              <a:t>Conseil et commercialisation de solutions techniques </a:t>
            </a:r>
            <a:r>
              <a:rPr lang="fr-FR" sz="2400" b="1" kern="0" dirty="0">
                <a:solidFill>
                  <a:srgbClr val="000000"/>
                </a:solidFill>
                <a:latin typeface="Arial"/>
                <a:ea typeface="Calibri"/>
                <a:cs typeface="Calibri"/>
                <a:sym typeface="Arial"/>
              </a:rPr>
              <a:t>»</a:t>
            </a:r>
          </a:p>
          <a:p>
            <a:pPr defTabSz="1219170">
              <a:buClr>
                <a:srgbClr val="000000"/>
              </a:buClr>
            </a:pPr>
            <a:endParaRPr lang="fr-FR" sz="2667" b="1" kern="0" dirty="0">
              <a:solidFill>
                <a:srgbClr val="FFFFFF"/>
              </a:solidFill>
              <a:latin typeface="Calibri"/>
              <a:ea typeface="Calibri"/>
              <a:cs typeface="Calibri"/>
              <a:sym typeface="Calibri"/>
            </a:endParaRPr>
          </a:p>
          <a:p>
            <a:pPr defTabSz="1219170">
              <a:buClr>
                <a:srgbClr val="000000"/>
              </a:buClr>
            </a:pPr>
            <a:endParaRPr sz="2667" b="1" kern="0" dirty="0">
              <a:solidFill>
                <a:srgbClr val="FFFFFF"/>
              </a:solidFill>
              <a:latin typeface="Calibri"/>
              <a:ea typeface="Calibri"/>
              <a:cs typeface="Calibri"/>
              <a:sym typeface="Calibri"/>
            </a:endParaRPr>
          </a:p>
        </p:txBody>
      </p:sp>
      <p:sp>
        <p:nvSpPr>
          <p:cNvPr id="10" name="Google Shape;101;p14"/>
          <p:cNvSpPr txBox="1"/>
          <p:nvPr/>
        </p:nvSpPr>
        <p:spPr>
          <a:xfrm>
            <a:off x="2661200" y="3556141"/>
            <a:ext cx="7490800" cy="2230643"/>
          </a:xfrm>
          <a:prstGeom prst="rect">
            <a:avLst/>
          </a:prstGeom>
          <a:noFill/>
          <a:ln>
            <a:noFill/>
          </a:ln>
        </p:spPr>
        <p:txBody>
          <a:bodyPr spcFirstLastPara="1" wrap="square" lIns="0" tIns="0" rIns="0" bIns="0" anchor="t" anchorCtr="0">
            <a:noAutofit/>
          </a:bodyPr>
          <a:lstStyle/>
          <a:p>
            <a:pPr defTabSz="1219170">
              <a:buClr>
                <a:srgbClr val="000000"/>
              </a:buClr>
            </a:pPr>
            <a:r>
              <a:rPr lang="fr-FR" b="1" dirty="0"/>
              <a:t>Marie Vallon, </a:t>
            </a:r>
            <a:r>
              <a:rPr lang="fr-FR" dirty="0"/>
              <a:t>responsable des affaires sociales et de la </a:t>
            </a:r>
            <a:r>
              <a:rPr lang="fr-FR" dirty="0" smtClean="0"/>
              <a:t>formation </a:t>
            </a:r>
            <a:r>
              <a:rPr lang="fr-FR" sz="1867" kern="0" dirty="0" smtClean="0">
                <a:solidFill>
                  <a:srgbClr val="000000"/>
                </a:solidFill>
                <a:latin typeface="Arial"/>
                <a:cs typeface="Arial"/>
                <a:sym typeface="Arial"/>
              </a:rPr>
              <a:t>de </a:t>
            </a:r>
            <a:r>
              <a:rPr lang="fr-FR" sz="1867" kern="0" dirty="0">
                <a:solidFill>
                  <a:srgbClr val="000000"/>
                </a:solidFill>
                <a:latin typeface="Arial"/>
                <a:cs typeface="Arial"/>
                <a:sym typeface="Arial"/>
              </a:rPr>
              <a:t>la CGI, confédération du commerce de gros et international</a:t>
            </a:r>
          </a:p>
        </p:txBody>
      </p:sp>
      <p:sp>
        <p:nvSpPr>
          <p:cNvPr id="13"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3030267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30</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dirty="0">
                <a:solidFill>
                  <a:srgbClr val="000000"/>
                </a:solidFill>
                <a:latin typeface="Arial"/>
              </a:rPr>
              <a:t>Direction générale de l’enseignement scolaire – Bureau de la formation des personnels enseignants et d’éducation</a:t>
            </a:r>
          </a:p>
        </p:txBody>
      </p:sp>
      <p:sp>
        <p:nvSpPr>
          <p:cNvPr id="10" name="ZoneTexte 9"/>
          <p:cNvSpPr txBox="1"/>
          <p:nvPr/>
        </p:nvSpPr>
        <p:spPr>
          <a:xfrm>
            <a:off x="-1584853" y="425886"/>
            <a:ext cx="11088608" cy="461665"/>
          </a:xfrm>
          <a:prstGeom prst="rect">
            <a:avLst/>
          </a:prstGeom>
          <a:noFill/>
        </p:spPr>
        <p:txBody>
          <a:bodyPr wrap="square" rtlCol="0">
            <a:spAutoFit/>
          </a:bodyPr>
          <a:lstStyle/>
          <a:p>
            <a:pPr algn="ctr" defTabSz="1219170"/>
            <a:r>
              <a:rPr lang="fr-FR" sz="2400" b="1" dirty="0">
                <a:solidFill>
                  <a:srgbClr val="000000"/>
                </a:solidFill>
                <a:latin typeface="Arial"/>
              </a:rPr>
              <a:t>Comment démarrer en négociation ?</a:t>
            </a:r>
          </a:p>
        </p:txBody>
      </p:sp>
      <p:graphicFrame>
        <p:nvGraphicFramePr>
          <p:cNvPr id="7" name="Diagramme 6">
            <a:extLst>
              <a:ext uri="{FF2B5EF4-FFF2-40B4-BE49-F238E27FC236}">
                <a16:creationId xmlns:a16="http://schemas.microsoft.com/office/drawing/2014/main" id="{853A8B6F-46F9-403A-9768-0C37E1FFF38E}"/>
              </a:ext>
            </a:extLst>
          </p:cNvPr>
          <p:cNvGraphicFramePr/>
          <p:nvPr>
            <p:extLst/>
          </p:nvPr>
        </p:nvGraphicFramePr>
        <p:xfrm>
          <a:off x="3964194" y="505200"/>
          <a:ext cx="9121013" cy="5685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ZoneTexte 11">
            <a:extLst>
              <a:ext uri="{FF2B5EF4-FFF2-40B4-BE49-F238E27FC236}">
                <a16:creationId xmlns:a16="http://schemas.microsoft.com/office/drawing/2014/main" id="{894F6312-CD63-4E4E-9732-D43CD19DA4D2}"/>
              </a:ext>
            </a:extLst>
          </p:cNvPr>
          <p:cNvSpPr txBox="1"/>
          <p:nvPr/>
        </p:nvSpPr>
        <p:spPr>
          <a:xfrm>
            <a:off x="1103445" y="1436003"/>
            <a:ext cx="3552395" cy="1938992"/>
          </a:xfrm>
          <a:prstGeom prst="rect">
            <a:avLst/>
          </a:prstGeom>
          <a:noFill/>
        </p:spPr>
        <p:txBody>
          <a:bodyPr wrap="square" rtlCol="0">
            <a:spAutoFit/>
          </a:bodyPr>
          <a:lstStyle/>
          <a:p>
            <a:pPr defTabSz="1219170"/>
            <a:r>
              <a:rPr lang="fr-FR" sz="2400" dirty="0">
                <a:solidFill>
                  <a:srgbClr val="000000"/>
                </a:solidFill>
                <a:latin typeface="Arial"/>
              </a:rPr>
              <a:t>Utiliser la recherche de stage pour initier les étudiants aux compétences attendues en négociation</a:t>
            </a:r>
          </a:p>
        </p:txBody>
      </p:sp>
      <p:sp>
        <p:nvSpPr>
          <p:cNvPr id="14" name="Ellipse 13">
            <a:extLst>
              <a:ext uri="{FF2B5EF4-FFF2-40B4-BE49-F238E27FC236}">
                <a16:creationId xmlns:a16="http://schemas.microsoft.com/office/drawing/2014/main" id="{F7EAFA64-90DC-4563-8B78-71574DA326C7}"/>
              </a:ext>
            </a:extLst>
          </p:cNvPr>
          <p:cNvSpPr/>
          <p:nvPr/>
        </p:nvSpPr>
        <p:spPr>
          <a:xfrm>
            <a:off x="499596" y="3681600"/>
            <a:ext cx="4068448" cy="196977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fr-FR" sz="1867" dirty="0">
                <a:solidFill>
                  <a:srgbClr val="FFFFFF"/>
                </a:solidFill>
                <a:latin typeface="Arial"/>
              </a:rPr>
              <a:t>Projet collaboratif « prospection de stage »  </a:t>
            </a:r>
          </a:p>
          <a:p>
            <a:pPr algn="ctr" defTabSz="1219170"/>
            <a:r>
              <a:rPr lang="fr-FR" sz="1867" dirty="0">
                <a:solidFill>
                  <a:srgbClr val="FFFFFF"/>
                </a:solidFill>
                <a:latin typeface="Arial"/>
              </a:rPr>
              <a:t>Pole 1 / Pole 3 </a:t>
            </a:r>
          </a:p>
        </p:txBody>
      </p:sp>
      <p:grpSp>
        <p:nvGrpSpPr>
          <p:cNvPr id="4" name="Groupe 3">
            <a:extLst>
              <a:ext uri="{FF2B5EF4-FFF2-40B4-BE49-F238E27FC236}">
                <a16:creationId xmlns:a16="http://schemas.microsoft.com/office/drawing/2014/main" id="{41D0A8BE-A56F-4D68-9923-38E9820E1541}"/>
              </a:ext>
            </a:extLst>
          </p:cNvPr>
          <p:cNvGrpSpPr/>
          <p:nvPr/>
        </p:nvGrpSpPr>
        <p:grpSpPr>
          <a:xfrm>
            <a:off x="6768075" y="1988841"/>
            <a:ext cx="3648407" cy="2682241"/>
            <a:chOff x="5076056" y="1491630"/>
            <a:chExt cx="2736305" cy="2011681"/>
          </a:xfrm>
        </p:grpSpPr>
        <p:pic>
          <p:nvPicPr>
            <p:cNvPr id="13" name="Image 12">
              <a:extLst>
                <a:ext uri="{FF2B5EF4-FFF2-40B4-BE49-F238E27FC236}">
                  <a16:creationId xmlns:a16="http://schemas.microsoft.com/office/drawing/2014/main" id="{C7E8B336-7EE1-4FB7-83EC-8FCFFB098041}"/>
                </a:ext>
              </a:extLst>
            </p:cNvPr>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5148064" y="1518736"/>
              <a:ext cx="2664297" cy="1984575"/>
            </a:xfrm>
            <a:prstGeom prst="rect">
              <a:avLst/>
            </a:prstGeom>
            <a:noFill/>
            <a:ln>
              <a:noFill/>
            </a:ln>
          </p:spPr>
        </p:pic>
        <p:pic>
          <p:nvPicPr>
            <p:cNvPr id="3" name="Image 2">
              <a:extLst>
                <a:ext uri="{FF2B5EF4-FFF2-40B4-BE49-F238E27FC236}">
                  <a16:creationId xmlns:a16="http://schemas.microsoft.com/office/drawing/2014/main" id="{D4332C72-0B94-428D-B40D-E1D9DF5C1B9D}"/>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076056" y="1491630"/>
              <a:ext cx="886898" cy="648072"/>
            </a:xfrm>
            <a:prstGeom prst="rect">
              <a:avLst/>
            </a:prstGeom>
          </p:spPr>
        </p:pic>
      </p:grpSp>
      <p:sp>
        <p:nvSpPr>
          <p:cNvPr id="15"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2185866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31</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10" name="ZoneTexte 9"/>
          <p:cNvSpPr txBox="1"/>
          <p:nvPr/>
        </p:nvSpPr>
        <p:spPr>
          <a:xfrm>
            <a:off x="-1408159" y="162961"/>
            <a:ext cx="11088608" cy="830997"/>
          </a:xfrm>
          <a:prstGeom prst="rect">
            <a:avLst/>
          </a:prstGeom>
          <a:noFill/>
        </p:spPr>
        <p:txBody>
          <a:bodyPr wrap="square" rtlCol="0">
            <a:spAutoFit/>
          </a:bodyPr>
          <a:lstStyle/>
          <a:p>
            <a:pPr algn="ctr" defTabSz="1219170"/>
            <a:r>
              <a:rPr lang="fr-FR" sz="2400" b="1" dirty="0">
                <a:solidFill>
                  <a:srgbClr val="000000"/>
                </a:solidFill>
                <a:latin typeface="Arial"/>
              </a:rPr>
              <a:t>Comment démarrer en négociation ?</a:t>
            </a:r>
          </a:p>
          <a:p>
            <a:pPr algn="ctr" defTabSz="1219170"/>
            <a:endParaRPr lang="fr-FR" sz="2400" b="1" dirty="0">
              <a:solidFill>
                <a:srgbClr val="000000"/>
              </a:solidFill>
              <a:latin typeface="Arial"/>
            </a:endParaRPr>
          </a:p>
        </p:txBody>
      </p:sp>
      <p:pic>
        <p:nvPicPr>
          <p:cNvPr id="15" name="Image 14">
            <a:extLst>
              <a:ext uri="{FF2B5EF4-FFF2-40B4-BE49-F238E27FC236}">
                <a16:creationId xmlns:a16="http://schemas.microsoft.com/office/drawing/2014/main" id="{6DD061A5-5749-438F-B953-A10F3D99336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2769" y="3813043"/>
            <a:ext cx="3861673" cy="2276872"/>
          </a:xfrm>
          <a:prstGeom prst="rect">
            <a:avLst/>
          </a:prstGeom>
        </p:spPr>
      </p:pic>
      <p:pic>
        <p:nvPicPr>
          <p:cNvPr id="16" name="Image 15">
            <a:extLst>
              <a:ext uri="{FF2B5EF4-FFF2-40B4-BE49-F238E27FC236}">
                <a16:creationId xmlns:a16="http://schemas.microsoft.com/office/drawing/2014/main" id="{DD4CEA8C-4FD6-417D-82C5-A7793346398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57822" y="1370072"/>
            <a:ext cx="4301503" cy="3014800"/>
          </a:xfrm>
          <a:prstGeom prst="rect">
            <a:avLst/>
          </a:prstGeom>
        </p:spPr>
      </p:pic>
      <p:pic>
        <p:nvPicPr>
          <p:cNvPr id="17" name="Image 16">
            <a:extLst>
              <a:ext uri="{FF2B5EF4-FFF2-40B4-BE49-F238E27FC236}">
                <a16:creationId xmlns:a16="http://schemas.microsoft.com/office/drawing/2014/main" id="{9F1FA429-AC77-4BAB-A715-B148AE2868B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960096" y="3813043"/>
            <a:ext cx="4887851" cy="2276872"/>
          </a:xfrm>
          <a:prstGeom prst="rect">
            <a:avLst/>
          </a:prstGeom>
        </p:spPr>
      </p:pic>
      <p:pic>
        <p:nvPicPr>
          <p:cNvPr id="18" name="Image 17">
            <a:extLst>
              <a:ext uri="{FF2B5EF4-FFF2-40B4-BE49-F238E27FC236}">
                <a16:creationId xmlns:a16="http://schemas.microsoft.com/office/drawing/2014/main" id="{4978A3F7-B8C8-4A2F-A141-5BE2D782144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248128" y="1212522"/>
            <a:ext cx="4463872" cy="2492565"/>
          </a:xfrm>
          <a:prstGeom prst="rect">
            <a:avLst/>
          </a:prstGeom>
        </p:spPr>
      </p:pic>
      <p:sp>
        <p:nvSpPr>
          <p:cNvPr id="19" name="ZoneTexte 18">
            <a:extLst>
              <a:ext uri="{FF2B5EF4-FFF2-40B4-BE49-F238E27FC236}">
                <a16:creationId xmlns:a16="http://schemas.microsoft.com/office/drawing/2014/main" id="{93868246-3823-4639-83AF-484BFA300ECB}"/>
              </a:ext>
            </a:extLst>
          </p:cNvPr>
          <p:cNvSpPr txBox="1"/>
          <p:nvPr/>
        </p:nvSpPr>
        <p:spPr>
          <a:xfrm>
            <a:off x="6672064" y="147024"/>
            <a:ext cx="7200800" cy="461665"/>
          </a:xfrm>
          <a:prstGeom prst="rect">
            <a:avLst/>
          </a:prstGeom>
          <a:noFill/>
        </p:spPr>
        <p:txBody>
          <a:bodyPr wrap="square" rtlCol="0">
            <a:spAutoFit/>
          </a:bodyPr>
          <a:lstStyle/>
          <a:p>
            <a:pPr defTabSz="1219170"/>
            <a:r>
              <a:rPr lang="fr-FR" sz="2400" dirty="0">
                <a:solidFill>
                  <a:srgbClr val="000000"/>
                </a:solidFill>
                <a:latin typeface="Arial"/>
              </a:rPr>
              <a:t>Utiliser une vidéo d’un coach de vente</a:t>
            </a:r>
          </a:p>
        </p:txBody>
      </p:sp>
      <p:sp>
        <p:nvSpPr>
          <p:cNvPr id="20" name="ZoneTexte 19">
            <a:extLst>
              <a:ext uri="{FF2B5EF4-FFF2-40B4-BE49-F238E27FC236}">
                <a16:creationId xmlns:a16="http://schemas.microsoft.com/office/drawing/2014/main" id="{F0FD888B-7128-425B-8490-815A63FB0798}"/>
              </a:ext>
            </a:extLst>
          </p:cNvPr>
          <p:cNvSpPr txBox="1"/>
          <p:nvPr/>
        </p:nvSpPr>
        <p:spPr>
          <a:xfrm>
            <a:off x="4655840" y="4485118"/>
            <a:ext cx="2592288" cy="1405256"/>
          </a:xfrm>
          <a:prstGeom prst="rect">
            <a:avLst/>
          </a:prstGeom>
          <a:noFill/>
        </p:spPr>
        <p:txBody>
          <a:bodyPr wrap="square" rtlCol="0">
            <a:spAutoFit/>
          </a:bodyPr>
          <a:lstStyle/>
          <a:p>
            <a:pPr defTabSz="1219170"/>
            <a:r>
              <a:rPr lang="fr-FR" sz="2133" dirty="0">
                <a:solidFill>
                  <a:srgbClr val="000000"/>
                </a:solidFill>
                <a:latin typeface="Arial"/>
              </a:rPr>
              <a:t>Faire repérer aux étudiants la structure générale de l’épreuve</a:t>
            </a:r>
          </a:p>
        </p:txBody>
      </p:sp>
      <p:sp>
        <p:nvSpPr>
          <p:cNvPr id="21" name="ZoneTexte 20">
            <a:extLst>
              <a:ext uri="{FF2B5EF4-FFF2-40B4-BE49-F238E27FC236}">
                <a16:creationId xmlns:a16="http://schemas.microsoft.com/office/drawing/2014/main" id="{A84E94C8-5BC1-4AA6-A513-B7E851275A3F}"/>
              </a:ext>
            </a:extLst>
          </p:cNvPr>
          <p:cNvSpPr txBox="1"/>
          <p:nvPr/>
        </p:nvSpPr>
        <p:spPr>
          <a:xfrm>
            <a:off x="7504105" y="1147084"/>
            <a:ext cx="2176345" cy="2389950"/>
          </a:xfrm>
          <a:prstGeom prst="rect">
            <a:avLst/>
          </a:prstGeom>
          <a:noFill/>
        </p:spPr>
        <p:txBody>
          <a:bodyPr wrap="square" rtlCol="0">
            <a:spAutoFit/>
          </a:bodyPr>
          <a:lstStyle/>
          <a:p>
            <a:pPr defTabSz="1219170"/>
            <a:r>
              <a:rPr lang="fr-FR" sz="2133" dirty="0">
                <a:solidFill>
                  <a:srgbClr val="FF0000"/>
                </a:solidFill>
                <a:latin typeface="Arial"/>
              </a:rPr>
              <a:t>C</a:t>
            </a:r>
            <a:r>
              <a:rPr lang="fr-FR" sz="2133" dirty="0">
                <a:solidFill>
                  <a:srgbClr val="FFFFFF"/>
                </a:solidFill>
                <a:latin typeface="Arial"/>
              </a:rPr>
              <a:t>oncevoir</a:t>
            </a:r>
          </a:p>
          <a:p>
            <a:pPr defTabSz="1219170"/>
            <a:r>
              <a:rPr lang="fr-FR" sz="2133" dirty="0">
                <a:solidFill>
                  <a:srgbClr val="FF0000"/>
                </a:solidFill>
                <a:latin typeface="Arial"/>
              </a:rPr>
              <a:t>C</a:t>
            </a:r>
            <a:r>
              <a:rPr lang="fr-FR" sz="2133" dirty="0">
                <a:solidFill>
                  <a:srgbClr val="000000"/>
                </a:solidFill>
                <a:latin typeface="Arial"/>
              </a:rPr>
              <a:t>ontacter</a:t>
            </a:r>
          </a:p>
          <a:p>
            <a:pPr defTabSz="1219170"/>
            <a:r>
              <a:rPr lang="fr-FR" sz="2133" dirty="0">
                <a:solidFill>
                  <a:srgbClr val="FF0000"/>
                </a:solidFill>
                <a:latin typeface="Arial"/>
              </a:rPr>
              <a:t>C</a:t>
            </a:r>
            <a:r>
              <a:rPr lang="fr-FR" sz="2133" dirty="0">
                <a:solidFill>
                  <a:srgbClr val="000000"/>
                </a:solidFill>
                <a:latin typeface="Arial"/>
              </a:rPr>
              <a:t>onnaitre</a:t>
            </a:r>
          </a:p>
          <a:p>
            <a:pPr defTabSz="1219170"/>
            <a:r>
              <a:rPr lang="fr-FR" sz="2133" dirty="0">
                <a:solidFill>
                  <a:srgbClr val="FF0000"/>
                </a:solidFill>
                <a:latin typeface="Arial"/>
              </a:rPr>
              <a:t>C</a:t>
            </a:r>
            <a:r>
              <a:rPr lang="fr-FR" sz="2133" dirty="0">
                <a:solidFill>
                  <a:srgbClr val="000000"/>
                </a:solidFill>
                <a:latin typeface="Arial"/>
              </a:rPr>
              <a:t>omprendre</a:t>
            </a:r>
          </a:p>
          <a:p>
            <a:pPr defTabSz="1219170"/>
            <a:r>
              <a:rPr lang="fr-FR" sz="2133" dirty="0">
                <a:solidFill>
                  <a:srgbClr val="FF0000"/>
                </a:solidFill>
                <a:latin typeface="Arial"/>
              </a:rPr>
              <a:t>C</a:t>
            </a:r>
            <a:r>
              <a:rPr lang="fr-FR" sz="2133" dirty="0">
                <a:solidFill>
                  <a:srgbClr val="000000"/>
                </a:solidFill>
                <a:latin typeface="Arial"/>
              </a:rPr>
              <a:t>onvaincre</a:t>
            </a:r>
          </a:p>
          <a:p>
            <a:pPr defTabSz="1219170"/>
            <a:r>
              <a:rPr lang="fr-FR" sz="2133" dirty="0">
                <a:solidFill>
                  <a:srgbClr val="FF0000"/>
                </a:solidFill>
                <a:latin typeface="Arial"/>
              </a:rPr>
              <a:t>C</a:t>
            </a:r>
            <a:r>
              <a:rPr lang="fr-FR" sz="2133" dirty="0">
                <a:solidFill>
                  <a:srgbClr val="000000"/>
                </a:solidFill>
                <a:latin typeface="Arial"/>
              </a:rPr>
              <a:t>onclure</a:t>
            </a:r>
          </a:p>
          <a:p>
            <a:pPr defTabSz="1219170"/>
            <a:r>
              <a:rPr lang="fr-FR" sz="2133" dirty="0">
                <a:solidFill>
                  <a:srgbClr val="FF0000"/>
                </a:solidFill>
                <a:latin typeface="Arial"/>
              </a:rPr>
              <a:t>C</a:t>
            </a:r>
            <a:r>
              <a:rPr lang="fr-FR" sz="2133" dirty="0">
                <a:solidFill>
                  <a:srgbClr val="FFFFFF"/>
                </a:solidFill>
                <a:latin typeface="Arial"/>
              </a:rPr>
              <a:t>onserver</a:t>
            </a:r>
            <a:endParaRPr lang="fr-FR" sz="2133" dirty="0">
              <a:solidFill>
                <a:srgbClr val="000000"/>
              </a:solidFill>
              <a:latin typeface="Arial"/>
            </a:endParaRPr>
          </a:p>
        </p:txBody>
      </p:sp>
      <p:sp>
        <p:nvSpPr>
          <p:cNvPr id="29" name="ZoneTexte 28">
            <a:extLst>
              <a:ext uri="{FF2B5EF4-FFF2-40B4-BE49-F238E27FC236}">
                <a16:creationId xmlns:a16="http://schemas.microsoft.com/office/drawing/2014/main" id="{C3BBA00E-4357-40B7-A249-3DD46E36CAB1}"/>
              </a:ext>
            </a:extLst>
          </p:cNvPr>
          <p:cNvSpPr txBox="1"/>
          <p:nvPr/>
        </p:nvSpPr>
        <p:spPr>
          <a:xfrm>
            <a:off x="1967542" y="723720"/>
            <a:ext cx="9146821" cy="420564"/>
          </a:xfrm>
          <a:prstGeom prst="rect">
            <a:avLst/>
          </a:prstGeom>
          <a:noFill/>
        </p:spPr>
        <p:txBody>
          <a:bodyPr wrap="square">
            <a:spAutoFit/>
          </a:bodyPr>
          <a:lstStyle/>
          <a:p>
            <a:pPr defTabSz="1219170"/>
            <a:r>
              <a:rPr lang="fr-FR" sz="2133" dirty="0">
                <a:solidFill>
                  <a:srgbClr val="000000"/>
                </a:solidFill>
                <a:latin typeface="Arial"/>
                <a:hlinkClick r:id="rId6"/>
              </a:rPr>
              <a:t>Formation Vente : Les 7 phases d'une vente réussie - les 7 C - YouTube</a:t>
            </a:r>
            <a:endParaRPr lang="fr-FR" sz="2133" dirty="0">
              <a:solidFill>
                <a:srgbClr val="000000"/>
              </a:solidFill>
              <a:latin typeface="Arial"/>
            </a:endParaRPr>
          </a:p>
        </p:txBody>
      </p:sp>
      <p:sp>
        <p:nvSpPr>
          <p:cNvPr id="30" name="ZoneTexte 29">
            <a:extLst>
              <a:ext uri="{FF2B5EF4-FFF2-40B4-BE49-F238E27FC236}">
                <a16:creationId xmlns:a16="http://schemas.microsoft.com/office/drawing/2014/main" id="{7A003FFB-7B5E-417F-B597-3A30F04201CB}"/>
              </a:ext>
            </a:extLst>
          </p:cNvPr>
          <p:cNvSpPr txBox="1"/>
          <p:nvPr/>
        </p:nvSpPr>
        <p:spPr>
          <a:xfrm>
            <a:off x="509813" y="6089915"/>
            <a:ext cx="8742187" cy="338554"/>
          </a:xfrm>
          <a:prstGeom prst="rect">
            <a:avLst/>
          </a:prstGeom>
          <a:noFill/>
        </p:spPr>
        <p:txBody>
          <a:bodyPr wrap="square">
            <a:spAutoFit/>
          </a:bodyPr>
          <a:lstStyle/>
          <a:p>
            <a:pPr defTabSz="1219170"/>
            <a:r>
              <a:rPr lang="fr-FR" sz="1600" dirty="0">
                <a:solidFill>
                  <a:srgbClr val="000000"/>
                </a:solidFill>
                <a:latin typeface="Arial"/>
              </a:rPr>
              <a:t>https://www.youtube.com/watch?v=YKT2Z6kOliE&amp;t=21s</a:t>
            </a:r>
          </a:p>
        </p:txBody>
      </p:sp>
      <p:sp>
        <p:nvSpPr>
          <p:cNvPr id="22"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21273480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32</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10" name="ZoneTexte 9"/>
          <p:cNvSpPr txBox="1"/>
          <p:nvPr/>
        </p:nvSpPr>
        <p:spPr>
          <a:xfrm>
            <a:off x="-1408159" y="162961"/>
            <a:ext cx="11088608" cy="461665"/>
          </a:xfrm>
          <a:prstGeom prst="rect">
            <a:avLst/>
          </a:prstGeom>
          <a:noFill/>
        </p:spPr>
        <p:txBody>
          <a:bodyPr wrap="square" rtlCol="0">
            <a:spAutoFit/>
          </a:bodyPr>
          <a:lstStyle/>
          <a:p>
            <a:pPr algn="ctr" defTabSz="1219170"/>
            <a:r>
              <a:rPr lang="fr-FR" sz="2400" b="1" dirty="0">
                <a:solidFill>
                  <a:srgbClr val="000000"/>
                </a:solidFill>
                <a:latin typeface="Arial"/>
              </a:rPr>
              <a:t>Comment démarrer en négociation ?</a:t>
            </a:r>
          </a:p>
        </p:txBody>
      </p:sp>
      <p:pic>
        <p:nvPicPr>
          <p:cNvPr id="22" name="Picture 2">
            <a:extLst>
              <a:ext uri="{FF2B5EF4-FFF2-40B4-BE49-F238E27FC236}">
                <a16:creationId xmlns:a16="http://schemas.microsoft.com/office/drawing/2014/main" id="{F8F34AB4-89A5-4C14-9355-42FBC3D89735}"/>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80000" y="1931551"/>
            <a:ext cx="5864219" cy="4351160"/>
          </a:xfrm>
          <a:prstGeom prst="rect">
            <a:avLst/>
          </a:prstGeom>
          <a:noFill/>
          <a:extLst>
            <a:ext uri="{909E8E84-426E-40DD-AFC4-6F175D3DCCD1}">
              <a14:hiddenFill xmlns:a14="http://schemas.microsoft.com/office/drawing/2010/main">
                <a:solidFill>
                  <a:srgbClr val="FFFFFF"/>
                </a:solidFill>
              </a14:hiddenFill>
            </a:ext>
          </a:extLst>
        </p:spPr>
      </p:pic>
      <p:pic>
        <p:nvPicPr>
          <p:cNvPr id="23" name="Image 22">
            <a:extLst>
              <a:ext uri="{FF2B5EF4-FFF2-40B4-BE49-F238E27FC236}">
                <a16:creationId xmlns:a16="http://schemas.microsoft.com/office/drawing/2014/main" id="{52C7B987-6F41-4003-AD90-CB2A340F381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6001" y="2304573"/>
            <a:ext cx="5729132" cy="2998675"/>
          </a:xfrm>
          <a:prstGeom prst="rect">
            <a:avLst/>
          </a:prstGeom>
        </p:spPr>
      </p:pic>
      <p:sp>
        <p:nvSpPr>
          <p:cNvPr id="24" name="ZoneTexte 23">
            <a:extLst>
              <a:ext uri="{FF2B5EF4-FFF2-40B4-BE49-F238E27FC236}">
                <a16:creationId xmlns:a16="http://schemas.microsoft.com/office/drawing/2014/main" id="{1A0E90DE-2F6F-40D3-89F0-D9873ABCDE4B}"/>
              </a:ext>
            </a:extLst>
          </p:cNvPr>
          <p:cNvSpPr txBox="1"/>
          <p:nvPr/>
        </p:nvSpPr>
        <p:spPr>
          <a:xfrm>
            <a:off x="743718" y="1114202"/>
            <a:ext cx="10704565" cy="830997"/>
          </a:xfrm>
          <a:prstGeom prst="rect">
            <a:avLst/>
          </a:prstGeom>
          <a:noFill/>
        </p:spPr>
        <p:txBody>
          <a:bodyPr wrap="square" rtlCol="0">
            <a:spAutoFit/>
          </a:bodyPr>
          <a:lstStyle/>
          <a:p>
            <a:pPr defTabSz="1219170"/>
            <a:r>
              <a:rPr lang="fr-FR" sz="2400" dirty="0">
                <a:solidFill>
                  <a:srgbClr val="000000"/>
                </a:solidFill>
                <a:latin typeface="Arial"/>
              </a:rPr>
              <a:t>A partir de l’étude de la vidéo des 7C, faire réaliser aux étudiants un travail d’analyse par groupe pour identifier les étapes / objectifs / contenus / outils.</a:t>
            </a:r>
          </a:p>
        </p:txBody>
      </p:sp>
      <p:sp>
        <p:nvSpPr>
          <p:cNvPr id="12"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30243590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33</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10" name="ZoneTexte 9"/>
          <p:cNvSpPr txBox="1"/>
          <p:nvPr/>
        </p:nvSpPr>
        <p:spPr>
          <a:xfrm>
            <a:off x="-202531" y="279337"/>
            <a:ext cx="11088608" cy="830997"/>
          </a:xfrm>
          <a:prstGeom prst="rect">
            <a:avLst/>
          </a:prstGeom>
          <a:noFill/>
        </p:spPr>
        <p:txBody>
          <a:bodyPr wrap="square" rtlCol="0">
            <a:spAutoFit/>
          </a:bodyPr>
          <a:lstStyle/>
          <a:p>
            <a:pPr algn="ctr" defTabSz="1219170"/>
            <a:r>
              <a:rPr lang="fr-FR" sz="2400" b="1" dirty="0">
                <a:solidFill>
                  <a:srgbClr val="000000"/>
                </a:solidFill>
                <a:latin typeface="Arial"/>
              </a:rPr>
              <a:t>Comment démarrer en négociation ?</a:t>
            </a:r>
          </a:p>
          <a:p>
            <a:pPr algn="ctr" defTabSz="1219170"/>
            <a:endParaRPr lang="fr-FR" sz="2400" b="1" dirty="0">
              <a:solidFill>
                <a:srgbClr val="000000"/>
              </a:solidFill>
              <a:latin typeface="Arial"/>
            </a:endParaRPr>
          </a:p>
        </p:txBody>
      </p:sp>
      <p:sp>
        <p:nvSpPr>
          <p:cNvPr id="7" name="ZoneTexte 6">
            <a:extLst>
              <a:ext uri="{FF2B5EF4-FFF2-40B4-BE49-F238E27FC236}">
                <a16:creationId xmlns:a16="http://schemas.microsoft.com/office/drawing/2014/main" id="{89D31C30-796A-4B2B-9CCD-E23765D81375}"/>
              </a:ext>
            </a:extLst>
          </p:cNvPr>
          <p:cNvSpPr txBox="1"/>
          <p:nvPr/>
        </p:nvSpPr>
        <p:spPr>
          <a:xfrm>
            <a:off x="1474493" y="884594"/>
            <a:ext cx="6877508" cy="830997"/>
          </a:xfrm>
          <a:prstGeom prst="rect">
            <a:avLst/>
          </a:prstGeom>
          <a:noFill/>
        </p:spPr>
        <p:txBody>
          <a:bodyPr wrap="square" rtlCol="0">
            <a:spAutoFit/>
          </a:bodyPr>
          <a:lstStyle/>
          <a:p>
            <a:pPr defTabSz="1219170"/>
            <a:r>
              <a:rPr lang="fr-FR" sz="2400" dirty="0">
                <a:solidFill>
                  <a:srgbClr val="000000"/>
                </a:solidFill>
                <a:latin typeface="Arial"/>
              </a:rPr>
              <a:t>Travailler sur un situation de négociation </a:t>
            </a:r>
            <a:r>
              <a:rPr lang="fr-FR" sz="2400" dirty="0" err="1">
                <a:solidFill>
                  <a:srgbClr val="000000"/>
                </a:solidFill>
                <a:latin typeface="Arial"/>
              </a:rPr>
              <a:t>BtoB</a:t>
            </a:r>
            <a:r>
              <a:rPr lang="fr-FR" sz="2400" dirty="0">
                <a:solidFill>
                  <a:srgbClr val="000000"/>
                </a:solidFill>
                <a:latin typeface="Arial"/>
              </a:rPr>
              <a:t> située dans un univers familier pour les étudiants</a:t>
            </a:r>
          </a:p>
        </p:txBody>
      </p:sp>
      <p:pic>
        <p:nvPicPr>
          <p:cNvPr id="12" name="Image 11">
            <a:extLst>
              <a:ext uri="{FF2B5EF4-FFF2-40B4-BE49-F238E27FC236}">
                <a16:creationId xmlns:a16="http://schemas.microsoft.com/office/drawing/2014/main" id="{5C027655-E871-4413-A983-B37AFB4408F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674759" y="209803"/>
            <a:ext cx="3322432" cy="2211359"/>
          </a:xfrm>
          <a:prstGeom prst="rect">
            <a:avLst/>
          </a:prstGeom>
        </p:spPr>
      </p:pic>
      <p:sp>
        <p:nvSpPr>
          <p:cNvPr id="13" name="ZoneTexte 12">
            <a:extLst>
              <a:ext uri="{FF2B5EF4-FFF2-40B4-BE49-F238E27FC236}">
                <a16:creationId xmlns:a16="http://schemas.microsoft.com/office/drawing/2014/main" id="{BA21470F-7835-4904-BEA2-D293547DB4B1}"/>
              </a:ext>
            </a:extLst>
          </p:cNvPr>
          <p:cNvSpPr txBox="1"/>
          <p:nvPr/>
        </p:nvSpPr>
        <p:spPr>
          <a:xfrm>
            <a:off x="681467" y="2096089"/>
            <a:ext cx="10829067" cy="420564"/>
          </a:xfrm>
          <a:prstGeom prst="rect">
            <a:avLst/>
          </a:prstGeom>
          <a:noFill/>
        </p:spPr>
        <p:txBody>
          <a:bodyPr wrap="square" rtlCol="0">
            <a:spAutoFit/>
          </a:bodyPr>
          <a:lstStyle/>
          <a:p>
            <a:pPr algn="ctr" defTabSz="1219170"/>
            <a:r>
              <a:rPr lang="fr-FR" sz="2133" dirty="0">
                <a:solidFill>
                  <a:srgbClr val="000000"/>
                </a:solidFill>
                <a:latin typeface="Arial"/>
              </a:rPr>
              <a:t>Exemple de contexte : vendre une machine à laver à un club de hockey-sur-glace</a:t>
            </a:r>
          </a:p>
        </p:txBody>
      </p:sp>
      <p:pic>
        <p:nvPicPr>
          <p:cNvPr id="14" name="Image 13">
            <a:extLst>
              <a:ext uri="{FF2B5EF4-FFF2-40B4-BE49-F238E27FC236}">
                <a16:creationId xmlns:a16="http://schemas.microsoft.com/office/drawing/2014/main" id="{046E4C05-7BAB-4781-AC79-87C5390B4D2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r="-1709"/>
          <a:stretch/>
        </p:blipFill>
        <p:spPr>
          <a:xfrm>
            <a:off x="233750" y="2759715"/>
            <a:ext cx="7393807" cy="3193843"/>
          </a:xfrm>
          <a:prstGeom prst="rect">
            <a:avLst/>
          </a:prstGeom>
        </p:spPr>
      </p:pic>
      <p:pic>
        <p:nvPicPr>
          <p:cNvPr id="15" name="Image 14">
            <a:extLst>
              <a:ext uri="{FF2B5EF4-FFF2-40B4-BE49-F238E27FC236}">
                <a16:creationId xmlns:a16="http://schemas.microsoft.com/office/drawing/2014/main" id="{AEB9B4B4-14EC-4A39-AC92-BE379109ACB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516879" y="2864855"/>
            <a:ext cx="4511645" cy="3193843"/>
          </a:xfrm>
          <a:prstGeom prst="rect">
            <a:avLst/>
          </a:prstGeom>
        </p:spPr>
      </p:pic>
      <p:sp>
        <p:nvSpPr>
          <p:cNvPr id="16" name="Flèche : haut 15">
            <a:extLst>
              <a:ext uri="{FF2B5EF4-FFF2-40B4-BE49-F238E27FC236}">
                <a16:creationId xmlns:a16="http://schemas.microsoft.com/office/drawing/2014/main" id="{0DC0FDBF-4F45-40FA-AA2A-BD04FCE8029A}"/>
              </a:ext>
            </a:extLst>
          </p:cNvPr>
          <p:cNvSpPr/>
          <p:nvPr/>
        </p:nvSpPr>
        <p:spPr>
          <a:xfrm rot="20150398">
            <a:off x="2207431" y="5727949"/>
            <a:ext cx="96011" cy="254449"/>
          </a:xfrm>
          <a:prstGeom prst="up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defTabSz="1219170"/>
            <a:endParaRPr lang="fr-FR" sz="2400">
              <a:solidFill>
                <a:srgbClr val="FFFFFF"/>
              </a:solidFill>
              <a:latin typeface="Arial"/>
            </a:endParaRPr>
          </a:p>
        </p:txBody>
      </p:sp>
      <p:sp>
        <p:nvSpPr>
          <p:cNvPr id="17"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7301850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34</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10" name="ZoneTexte 9"/>
          <p:cNvSpPr txBox="1"/>
          <p:nvPr/>
        </p:nvSpPr>
        <p:spPr>
          <a:xfrm>
            <a:off x="-1408159" y="162961"/>
            <a:ext cx="11088608" cy="461665"/>
          </a:xfrm>
          <a:prstGeom prst="rect">
            <a:avLst/>
          </a:prstGeom>
          <a:noFill/>
        </p:spPr>
        <p:txBody>
          <a:bodyPr wrap="square" rtlCol="0">
            <a:spAutoFit/>
          </a:bodyPr>
          <a:lstStyle/>
          <a:p>
            <a:pPr algn="ctr" defTabSz="1219170"/>
            <a:r>
              <a:rPr lang="fr-FR" sz="2400" b="1" dirty="0">
                <a:solidFill>
                  <a:srgbClr val="000000"/>
                </a:solidFill>
                <a:latin typeface="Arial"/>
              </a:rPr>
              <a:t>Comment démarrer en négociation ?</a:t>
            </a:r>
          </a:p>
        </p:txBody>
      </p:sp>
      <p:sp>
        <p:nvSpPr>
          <p:cNvPr id="12" name="ZoneTexte 11">
            <a:extLst>
              <a:ext uri="{FF2B5EF4-FFF2-40B4-BE49-F238E27FC236}">
                <a16:creationId xmlns:a16="http://schemas.microsoft.com/office/drawing/2014/main" id="{799BD8F7-8B3D-4EC7-A0EB-6E62DDA4CD6C}"/>
              </a:ext>
            </a:extLst>
          </p:cNvPr>
          <p:cNvSpPr txBox="1"/>
          <p:nvPr/>
        </p:nvSpPr>
        <p:spPr>
          <a:xfrm>
            <a:off x="911424" y="800752"/>
            <a:ext cx="7776864" cy="748795"/>
          </a:xfrm>
          <a:prstGeom prst="rect">
            <a:avLst/>
          </a:prstGeom>
          <a:noFill/>
        </p:spPr>
        <p:txBody>
          <a:bodyPr wrap="square" rtlCol="0">
            <a:spAutoFit/>
          </a:bodyPr>
          <a:lstStyle/>
          <a:p>
            <a:pPr algn="ctr" defTabSz="1219170"/>
            <a:r>
              <a:rPr lang="fr-FR" sz="2133" dirty="0">
                <a:solidFill>
                  <a:srgbClr val="000000"/>
                </a:solidFill>
                <a:latin typeface="Arial"/>
              </a:rPr>
              <a:t>Exemple de contexte : vendre une machine à laver à un club de hockey-sur-glace</a:t>
            </a:r>
          </a:p>
        </p:txBody>
      </p:sp>
      <p:graphicFrame>
        <p:nvGraphicFramePr>
          <p:cNvPr id="13" name="Diagramme 12">
            <a:extLst>
              <a:ext uri="{FF2B5EF4-FFF2-40B4-BE49-F238E27FC236}">
                <a16:creationId xmlns:a16="http://schemas.microsoft.com/office/drawing/2014/main" id="{A76CEA72-FF4A-4D66-9C1F-88758E9914C8}"/>
              </a:ext>
            </a:extLst>
          </p:cNvPr>
          <p:cNvGraphicFramePr/>
          <p:nvPr>
            <p:extLst/>
          </p:nvPr>
        </p:nvGraphicFramePr>
        <p:xfrm>
          <a:off x="3023659" y="1580451"/>
          <a:ext cx="7779320" cy="47975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ZoneTexte 13">
            <a:extLst>
              <a:ext uri="{FF2B5EF4-FFF2-40B4-BE49-F238E27FC236}">
                <a16:creationId xmlns:a16="http://schemas.microsoft.com/office/drawing/2014/main" id="{A40F0042-51AC-4A3B-954D-C630467107E2}"/>
              </a:ext>
            </a:extLst>
          </p:cNvPr>
          <p:cNvSpPr txBox="1"/>
          <p:nvPr/>
        </p:nvSpPr>
        <p:spPr>
          <a:xfrm>
            <a:off x="8976321" y="2601213"/>
            <a:ext cx="3090688" cy="1077218"/>
          </a:xfrm>
          <a:prstGeom prst="rect">
            <a:avLst/>
          </a:prstGeom>
          <a:solidFill>
            <a:schemeClr val="accent1">
              <a:lumMod val="50000"/>
              <a:lumOff val="50000"/>
            </a:schemeClr>
          </a:solidFill>
        </p:spPr>
        <p:txBody>
          <a:bodyPr wrap="square" rtlCol="0">
            <a:spAutoFit/>
          </a:bodyPr>
          <a:lstStyle/>
          <a:p>
            <a:pPr algn="ctr" defTabSz="1219170"/>
            <a:r>
              <a:rPr lang="fr-FR" sz="1600" dirty="0">
                <a:solidFill>
                  <a:srgbClr val="000000"/>
                </a:solidFill>
                <a:latin typeface="Arial"/>
              </a:rPr>
              <a:t>Un contexte simple mais qui permet d’aborder les points clés de la négociation technico-commerciale</a:t>
            </a:r>
          </a:p>
        </p:txBody>
      </p:sp>
      <p:pic>
        <p:nvPicPr>
          <p:cNvPr id="15" name="Image 14">
            <a:extLst>
              <a:ext uri="{FF2B5EF4-FFF2-40B4-BE49-F238E27FC236}">
                <a16:creationId xmlns:a16="http://schemas.microsoft.com/office/drawing/2014/main" id="{AA764B0A-C3EB-4DCD-A3B1-651777854933}"/>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492032" y="3963613"/>
            <a:ext cx="5519936" cy="2233979"/>
          </a:xfrm>
          <a:prstGeom prst="rect">
            <a:avLst/>
          </a:prstGeom>
        </p:spPr>
      </p:pic>
      <p:pic>
        <p:nvPicPr>
          <p:cNvPr id="16" name="Image 15">
            <a:extLst>
              <a:ext uri="{FF2B5EF4-FFF2-40B4-BE49-F238E27FC236}">
                <a16:creationId xmlns:a16="http://schemas.microsoft.com/office/drawing/2014/main" id="{C3D30ED1-5BA3-45D6-8A4E-00A64ABD644A}"/>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851088" y="134506"/>
            <a:ext cx="3322432" cy="2211359"/>
          </a:xfrm>
          <a:prstGeom prst="rect">
            <a:avLst/>
          </a:prstGeom>
        </p:spPr>
      </p:pic>
      <p:sp>
        <p:nvSpPr>
          <p:cNvPr id="17" name="ZoneTexte 16">
            <a:extLst>
              <a:ext uri="{FF2B5EF4-FFF2-40B4-BE49-F238E27FC236}">
                <a16:creationId xmlns:a16="http://schemas.microsoft.com/office/drawing/2014/main" id="{6312E3F5-12E7-4492-B80C-767BEDE0CAE2}"/>
              </a:ext>
            </a:extLst>
          </p:cNvPr>
          <p:cNvSpPr txBox="1"/>
          <p:nvPr/>
        </p:nvSpPr>
        <p:spPr>
          <a:xfrm>
            <a:off x="423356" y="4921041"/>
            <a:ext cx="2016224" cy="830997"/>
          </a:xfrm>
          <a:prstGeom prst="rect">
            <a:avLst/>
          </a:prstGeom>
          <a:noFill/>
        </p:spPr>
        <p:txBody>
          <a:bodyPr wrap="square" rtlCol="0">
            <a:spAutoFit/>
          </a:bodyPr>
          <a:lstStyle/>
          <a:p>
            <a:pPr defTabSz="1219170"/>
            <a:r>
              <a:rPr lang="fr-FR" sz="2400" dirty="0">
                <a:solidFill>
                  <a:srgbClr val="000000"/>
                </a:solidFill>
                <a:latin typeface="Arial"/>
              </a:rPr>
              <a:t>Formation au « CCF2 »</a:t>
            </a:r>
          </a:p>
        </p:txBody>
      </p:sp>
      <p:sp>
        <p:nvSpPr>
          <p:cNvPr id="18" name="ZoneTexte 17">
            <a:extLst>
              <a:ext uri="{FF2B5EF4-FFF2-40B4-BE49-F238E27FC236}">
                <a16:creationId xmlns:a16="http://schemas.microsoft.com/office/drawing/2014/main" id="{551BBC05-2A4D-43E7-ABC8-72D71A2155D5}"/>
              </a:ext>
            </a:extLst>
          </p:cNvPr>
          <p:cNvSpPr txBox="1"/>
          <p:nvPr/>
        </p:nvSpPr>
        <p:spPr>
          <a:xfrm>
            <a:off x="455555" y="2819826"/>
            <a:ext cx="2016224" cy="830997"/>
          </a:xfrm>
          <a:prstGeom prst="rect">
            <a:avLst/>
          </a:prstGeom>
          <a:noFill/>
        </p:spPr>
        <p:txBody>
          <a:bodyPr wrap="square" rtlCol="0">
            <a:spAutoFit/>
          </a:bodyPr>
          <a:lstStyle/>
          <a:p>
            <a:pPr defTabSz="1219170"/>
            <a:r>
              <a:rPr lang="fr-FR" sz="2400" dirty="0">
                <a:solidFill>
                  <a:srgbClr val="000000"/>
                </a:solidFill>
                <a:latin typeface="Arial"/>
              </a:rPr>
              <a:t>Formation au « CCF1 »</a:t>
            </a:r>
          </a:p>
        </p:txBody>
      </p:sp>
      <p:sp>
        <p:nvSpPr>
          <p:cNvPr id="2" name="Parenthèse ouvrante 1">
            <a:extLst>
              <a:ext uri="{FF2B5EF4-FFF2-40B4-BE49-F238E27FC236}">
                <a16:creationId xmlns:a16="http://schemas.microsoft.com/office/drawing/2014/main" id="{E50F5509-A797-4E9D-8496-A15642E8AD80}"/>
              </a:ext>
            </a:extLst>
          </p:cNvPr>
          <p:cNvSpPr/>
          <p:nvPr/>
        </p:nvSpPr>
        <p:spPr>
          <a:xfrm>
            <a:off x="2639617" y="1763700"/>
            <a:ext cx="170449" cy="2803899"/>
          </a:xfrm>
          <a:prstGeom prst="leftBracket">
            <a:avLst/>
          </a:prstGeom>
          <a:ln w="28575"/>
        </p:spPr>
        <p:style>
          <a:lnRef idx="1">
            <a:schemeClr val="accent4"/>
          </a:lnRef>
          <a:fillRef idx="0">
            <a:schemeClr val="accent4"/>
          </a:fillRef>
          <a:effectRef idx="0">
            <a:schemeClr val="accent4"/>
          </a:effectRef>
          <a:fontRef idx="minor">
            <a:schemeClr val="tx1"/>
          </a:fontRef>
        </p:style>
        <p:txBody>
          <a:bodyPr rtlCol="0" anchor="ctr"/>
          <a:lstStyle/>
          <a:p>
            <a:pPr algn="ctr" defTabSz="1219170"/>
            <a:endParaRPr lang="fr-FR" sz="2400">
              <a:solidFill>
                <a:srgbClr val="000000"/>
              </a:solidFill>
              <a:latin typeface="Arial"/>
            </a:endParaRPr>
          </a:p>
        </p:txBody>
      </p:sp>
      <p:sp>
        <p:nvSpPr>
          <p:cNvPr id="19" name="Parenthèse ouvrante 18">
            <a:extLst>
              <a:ext uri="{FF2B5EF4-FFF2-40B4-BE49-F238E27FC236}">
                <a16:creationId xmlns:a16="http://schemas.microsoft.com/office/drawing/2014/main" id="{1A8D2F41-261F-4F22-8ABC-73A68EDD40CB}"/>
              </a:ext>
            </a:extLst>
          </p:cNvPr>
          <p:cNvSpPr/>
          <p:nvPr/>
        </p:nvSpPr>
        <p:spPr>
          <a:xfrm>
            <a:off x="2634704" y="4748007"/>
            <a:ext cx="110187" cy="1565573"/>
          </a:xfrm>
          <a:prstGeom prst="leftBracket">
            <a:avLst/>
          </a:prstGeom>
          <a:ln w="28575"/>
        </p:spPr>
        <p:style>
          <a:lnRef idx="1">
            <a:schemeClr val="accent4"/>
          </a:lnRef>
          <a:fillRef idx="0">
            <a:schemeClr val="accent4"/>
          </a:fillRef>
          <a:effectRef idx="0">
            <a:schemeClr val="accent4"/>
          </a:effectRef>
          <a:fontRef idx="minor">
            <a:schemeClr val="tx1"/>
          </a:fontRef>
        </p:style>
        <p:txBody>
          <a:bodyPr rtlCol="0" anchor="ctr"/>
          <a:lstStyle/>
          <a:p>
            <a:pPr algn="ctr" defTabSz="1219170"/>
            <a:endParaRPr lang="fr-FR" sz="2400">
              <a:solidFill>
                <a:srgbClr val="000000"/>
              </a:solidFill>
              <a:latin typeface="Arial"/>
            </a:endParaRPr>
          </a:p>
        </p:txBody>
      </p:sp>
      <p:sp>
        <p:nvSpPr>
          <p:cNvPr id="20"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14137218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35</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10" name="ZoneTexte 9"/>
          <p:cNvSpPr txBox="1"/>
          <p:nvPr/>
        </p:nvSpPr>
        <p:spPr>
          <a:xfrm>
            <a:off x="1090679" y="112569"/>
            <a:ext cx="11088608" cy="461665"/>
          </a:xfrm>
          <a:prstGeom prst="rect">
            <a:avLst/>
          </a:prstGeom>
          <a:noFill/>
        </p:spPr>
        <p:txBody>
          <a:bodyPr wrap="square" rtlCol="0">
            <a:spAutoFit/>
          </a:bodyPr>
          <a:lstStyle/>
          <a:p>
            <a:pPr algn="ctr" defTabSz="1219170"/>
            <a:r>
              <a:rPr lang="fr-FR" sz="2400" b="1" dirty="0">
                <a:solidFill>
                  <a:srgbClr val="000000"/>
                </a:solidFill>
                <a:latin typeface="Arial"/>
              </a:rPr>
              <a:t>Comment favoriser une démarche collaborative en négociation ?</a:t>
            </a:r>
          </a:p>
        </p:txBody>
      </p:sp>
      <p:sp>
        <p:nvSpPr>
          <p:cNvPr id="13" name="ZoneTexte 12">
            <a:extLst>
              <a:ext uri="{FF2B5EF4-FFF2-40B4-BE49-F238E27FC236}">
                <a16:creationId xmlns:a16="http://schemas.microsoft.com/office/drawing/2014/main" id="{FCC18000-3644-4216-A52B-17517235714E}"/>
              </a:ext>
            </a:extLst>
          </p:cNvPr>
          <p:cNvSpPr txBox="1"/>
          <p:nvPr/>
        </p:nvSpPr>
        <p:spPr>
          <a:xfrm>
            <a:off x="1" y="1030597"/>
            <a:ext cx="4947561" cy="748795"/>
          </a:xfrm>
          <a:prstGeom prst="rect">
            <a:avLst/>
          </a:prstGeom>
          <a:noFill/>
        </p:spPr>
        <p:txBody>
          <a:bodyPr wrap="square" rtlCol="0">
            <a:spAutoFit/>
          </a:bodyPr>
          <a:lstStyle/>
          <a:p>
            <a:pPr algn="ctr" defTabSz="1219170"/>
            <a:r>
              <a:rPr lang="fr-FR" sz="2133" dirty="0">
                <a:solidFill>
                  <a:srgbClr val="000000"/>
                </a:solidFill>
                <a:latin typeface="Arial"/>
              </a:rPr>
              <a:t>Exemple de contexte : vendre des EPI à des artisans du bâtiment</a:t>
            </a:r>
          </a:p>
        </p:txBody>
      </p:sp>
      <p:pic>
        <p:nvPicPr>
          <p:cNvPr id="14" name="Picture 6" descr="Pin on Métiers">
            <a:extLst>
              <a:ext uri="{FF2B5EF4-FFF2-40B4-BE49-F238E27FC236}">
                <a16:creationId xmlns:a16="http://schemas.microsoft.com/office/drawing/2014/main" id="{A4CD992A-0552-4C5C-9F4A-7EC2C0E5B9FC}"/>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35170" y="1810298"/>
            <a:ext cx="5607311" cy="3959749"/>
          </a:xfrm>
          <a:prstGeom prst="rect">
            <a:avLst/>
          </a:prstGeom>
          <a:extLst>
            <a:ext uri="{909E8E84-426E-40DD-AFC4-6F175D3DCCD1}">
              <a14:hiddenFill xmlns:a14="http://schemas.microsoft.com/office/drawing/2010/main">
                <a:solidFill>
                  <a:srgbClr val="FFFFFF"/>
                </a:solidFill>
              </a14:hiddenFill>
            </a:ext>
          </a:extLst>
        </p:spPr>
      </p:pic>
      <p:pic>
        <p:nvPicPr>
          <p:cNvPr id="15" name="Picture 10" descr="Liste des EPI recommandés sur les chantiers BTP">
            <a:extLst>
              <a:ext uri="{FF2B5EF4-FFF2-40B4-BE49-F238E27FC236}">
                <a16:creationId xmlns:a16="http://schemas.microsoft.com/office/drawing/2014/main" id="{930E3E2D-9986-4423-800C-D214366B1754}"/>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8575011" y="1621474"/>
            <a:ext cx="3466781" cy="4252527"/>
          </a:xfrm>
          <a:prstGeom prst="rect">
            <a:avLst/>
          </a:prstGeom>
          <a:extLst>
            <a:ext uri="{909E8E84-426E-40DD-AFC4-6F175D3DCCD1}">
              <a14:hiddenFill xmlns:a14="http://schemas.microsoft.com/office/drawing/2010/main">
                <a:solidFill>
                  <a:srgbClr val="FFFFFF"/>
                </a:solidFill>
              </a14:hiddenFill>
            </a:ext>
          </a:extLst>
        </p:spPr>
      </p:pic>
      <p:pic>
        <p:nvPicPr>
          <p:cNvPr id="16" name="Image 15">
            <a:extLst>
              <a:ext uri="{FF2B5EF4-FFF2-40B4-BE49-F238E27FC236}">
                <a16:creationId xmlns:a16="http://schemas.microsoft.com/office/drawing/2014/main" id="{A3B7B476-023A-4584-BCE8-E6A765E5E819}"/>
              </a:ext>
            </a:extLst>
          </p:cNvPr>
          <p:cNvPicPr>
            <a:picLocks noChangeAspect="1"/>
          </p:cNvPicPr>
          <p:nvPr/>
        </p:nvPicPr>
        <p:blipFill>
          <a:blip r:embed="rId4" cstate="email">
            <a:alphaModFix amt="46000"/>
            <a:extLst>
              <a:ext uri="{28A0092B-C50C-407E-A947-70E740481C1C}">
                <a14:useLocalDpi xmlns:a14="http://schemas.microsoft.com/office/drawing/2010/main"/>
              </a:ext>
            </a:extLst>
          </a:blip>
          <a:stretch>
            <a:fillRect/>
          </a:stretch>
        </p:blipFill>
        <p:spPr>
          <a:xfrm>
            <a:off x="11382208" y="372054"/>
            <a:ext cx="659585" cy="1181173"/>
          </a:xfrm>
          <a:prstGeom prst="rect">
            <a:avLst/>
          </a:prstGeom>
        </p:spPr>
      </p:pic>
      <p:sp>
        <p:nvSpPr>
          <p:cNvPr id="17" name="Rectangle 16">
            <a:extLst>
              <a:ext uri="{FF2B5EF4-FFF2-40B4-BE49-F238E27FC236}">
                <a16:creationId xmlns:a16="http://schemas.microsoft.com/office/drawing/2014/main" id="{9847F487-F15A-4586-8236-E7CA7A903315}"/>
              </a:ext>
            </a:extLst>
          </p:cNvPr>
          <p:cNvSpPr/>
          <p:nvPr/>
        </p:nvSpPr>
        <p:spPr>
          <a:xfrm>
            <a:off x="5807968" y="605011"/>
            <a:ext cx="2618229" cy="5608299"/>
          </a:xfrm>
          <a:prstGeom prst="rect">
            <a:avLst/>
          </a:prstGeom>
          <a:gradFill>
            <a:gsLst>
              <a:gs pos="0">
                <a:srgbClr val="FFC000">
                  <a:alpha val="44000"/>
                </a:srgbClr>
              </a:gs>
              <a:gs pos="100000">
                <a:srgbClr val="FFC000"/>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fr-FR" sz="2667" b="1" dirty="0">
                <a:solidFill>
                  <a:srgbClr val="000000"/>
                </a:solidFill>
                <a:latin typeface="Arial"/>
                <a:ea typeface="Ebrima" panose="02000000000000000000" pitchFamily="2" charset="0"/>
                <a:cs typeface="Ebrima" panose="02000000000000000000" pitchFamily="2" charset="0"/>
              </a:rPr>
              <a:t>Contexte :</a:t>
            </a:r>
          </a:p>
          <a:p>
            <a:pPr algn="ctr" defTabSz="1219170"/>
            <a:endParaRPr lang="fr-FR" sz="1067" b="1" dirty="0">
              <a:solidFill>
                <a:srgbClr val="000000"/>
              </a:solidFill>
              <a:latin typeface="Arial"/>
              <a:ea typeface="Ebrima" panose="02000000000000000000" pitchFamily="2" charset="0"/>
              <a:cs typeface="Ebrima" panose="02000000000000000000" pitchFamily="2" charset="0"/>
            </a:endParaRPr>
          </a:p>
          <a:p>
            <a:pPr marL="457189" indent="-457189" defTabSz="1219170">
              <a:buFont typeface="Wingdings" panose="05000000000000000000" pitchFamily="2" charset="2"/>
              <a:buChar char="q"/>
            </a:pPr>
            <a:r>
              <a:rPr lang="fr-FR" sz="2133" b="1" dirty="0">
                <a:solidFill>
                  <a:srgbClr val="000000"/>
                </a:solidFill>
                <a:latin typeface="Arial"/>
                <a:ea typeface="Ebrima" panose="02000000000000000000" pitchFamily="2" charset="0"/>
                <a:cs typeface="Ebrima" panose="02000000000000000000" pitchFamily="2" charset="0"/>
              </a:rPr>
              <a:t> </a:t>
            </a:r>
            <a:r>
              <a:rPr lang="fr-FR" sz="2133" dirty="0">
                <a:solidFill>
                  <a:srgbClr val="000000"/>
                </a:solidFill>
                <a:latin typeface="Arial"/>
                <a:ea typeface="Ebrima" panose="02000000000000000000" pitchFamily="2" charset="0"/>
                <a:cs typeface="Ebrima" panose="02000000000000000000" pitchFamily="2" charset="0"/>
              </a:rPr>
              <a:t>Mise en situation des 1</a:t>
            </a:r>
            <a:r>
              <a:rPr lang="fr-FR" sz="2133" baseline="30000" dirty="0">
                <a:solidFill>
                  <a:srgbClr val="000000"/>
                </a:solidFill>
                <a:latin typeface="Arial"/>
                <a:ea typeface="Ebrima" panose="02000000000000000000" pitchFamily="2" charset="0"/>
                <a:cs typeface="Ebrima" panose="02000000000000000000" pitchFamily="2" charset="0"/>
              </a:rPr>
              <a:t>ère</a:t>
            </a:r>
            <a:r>
              <a:rPr lang="fr-FR" sz="2133" dirty="0">
                <a:solidFill>
                  <a:srgbClr val="000000"/>
                </a:solidFill>
                <a:latin typeface="Arial"/>
                <a:ea typeface="Ebrima" panose="02000000000000000000" pitchFamily="2" charset="0"/>
                <a:cs typeface="Ebrima" panose="02000000000000000000" pitchFamily="2" charset="0"/>
              </a:rPr>
              <a:t>  année : </a:t>
            </a:r>
            <a:r>
              <a:rPr lang="fr-FR" sz="2133" b="1" dirty="0">
                <a:solidFill>
                  <a:srgbClr val="000000"/>
                </a:solidFill>
                <a:latin typeface="Arial"/>
                <a:ea typeface="Ebrima" panose="02000000000000000000" pitchFamily="2" charset="0"/>
                <a:cs typeface="Ebrima" panose="02000000000000000000" pitchFamily="2" charset="0"/>
              </a:rPr>
              <a:t>Vendeur</a:t>
            </a:r>
            <a:r>
              <a:rPr lang="fr-FR" sz="2133" dirty="0">
                <a:solidFill>
                  <a:srgbClr val="000000"/>
                </a:solidFill>
                <a:latin typeface="Arial"/>
                <a:ea typeface="Ebrima" panose="02000000000000000000" pitchFamily="2" charset="0"/>
                <a:cs typeface="Ebrima" panose="02000000000000000000" pitchFamily="2" charset="0"/>
              </a:rPr>
              <a:t> chez un distributeur d’EPI</a:t>
            </a:r>
          </a:p>
          <a:p>
            <a:pPr marL="457189" indent="-457189" defTabSz="1219170">
              <a:buFont typeface="Wingdings" panose="05000000000000000000" pitchFamily="2" charset="2"/>
              <a:buChar char="q"/>
            </a:pPr>
            <a:r>
              <a:rPr lang="fr-FR" sz="2133" dirty="0">
                <a:solidFill>
                  <a:srgbClr val="000000"/>
                </a:solidFill>
                <a:latin typeface="Arial"/>
                <a:ea typeface="Ebrima" panose="02000000000000000000" pitchFamily="2" charset="0"/>
                <a:cs typeface="Ebrima" panose="02000000000000000000" pitchFamily="2" charset="0"/>
              </a:rPr>
              <a:t>Mise en situation des 2</a:t>
            </a:r>
            <a:r>
              <a:rPr lang="fr-FR" sz="2133" baseline="30000" dirty="0">
                <a:solidFill>
                  <a:srgbClr val="000000"/>
                </a:solidFill>
                <a:latin typeface="Arial"/>
                <a:ea typeface="Ebrima" panose="02000000000000000000" pitchFamily="2" charset="0"/>
                <a:cs typeface="Ebrima" panose="02000000000000000000" pitchFamily="2" charset="0"/>
              </a:rPr>
              <a:t>ème</a:t>
            </a:r>
            <a:r>
              <a:rPr lang="fr-FR" sz="2133" dirty="0">
                <a:solidFill>
                  <a:srgbClr val="000000"/>
                </a:solidFill>
                <a:latin typeface="Arial"/>
                <a:ea typeface="Ebrima" panose="02000000000000000000" pitchFamily="2" charset="0"/>
                <a:cs typeface="Ebrima" panose="02000000000000000000" pitchFamily="2" charset="0"/>
              </a:rPr>
              <a:t>  année : </a:t>
            </a:r>
            <a:r>
              <a:rPr lang="fr-FR" sz="2133" b="1" dirty="0">
                <a:solidFill>
                  <a:srgbClr val="000000"/>
                </a:solidFill>
                <a:latin typeface="Arial"/>
                <a:ea typeface="Ebrima" panose="02000000000000000000" pitchFamily="2" charset="0"/>
                <a:cs typeface="Ebrima" panose="02000000000000000000" pitchFamily="2" charset="0"/>
              </a:rPr>
              <a:t>Acheteur </a:t>
            </a:r>
            <a:r>
              <a:rPr lang="fr-FR" sz="2133" dirty="0">
                <a:solidFill>
                  <a:srgbClr val="000000"/>
                </a:solidFill>
                <a:latin typeface="Arial"/>
                <a:ea typeface="Ebrima" panose="02000000000000000000" pitchFamily="2" charset="0"/>
                <a:cs typeface="Ebrima" panose="02000000000000000000" pitchFamily="2" charset="0"/>
              </a:rPr>
              <a:t>dans une entreprise du bâtiment</a:t>
            </a:r>
          </a:p>
          <a:p>
            <a:pPr marL="457189" indent="-457189" defTabSz="1219170">
              <a:buFont typeface="Wingdings" panose="05000000000000000000" pitchFamily="2" charset="2"/>
              <a:buChar char="q"/>
            </a:pPr>
            <a:r>
              <a:rPr lang="fr-FR" sz="2133" dirty="0">
                <a:solidFill>
                  <a:srgbClr val="000000"/>
                </a:solidFill>
                <a:latin typeface="Arial"/>
                <a:ea typeface="Ebrima" panose="02000000000000000000" pitchFamily="2" charset="0"/>
                <a:cs typeface="Ebrima" panose="02000000000000000000" pitchFamily="2" charset="0"/>
              </a:rPr>
              <a:t>Travail en équipe de 2 ou 3 étudiants</a:t>
            </a:r>
            <a:endParaRPr lang="fr-FR" sz="2133" dirty="0">
              <a:solidFill>
                <a:srgbClr val="000000"/>
              </a:solidFill>
              <a:latin typeface="Arial"/>
            </a:endParaRPr>
          </a:p>
        </p:txBody>
      </p:sp>
      <p:sp>
        <p:nvSpPr>
          <p:cNvPr id="12"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24721284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36</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10" name="ZoneTexte 9"/>
          <p:cNvSpPr txBox="1"/>
          <p:nvPr/>
        </p:nvSpPr>
        <p:spPr>
          <a:xfrm>
            <a:off x="1090679" y="112569"/>
            <a:ext cx="11088608" cy="830997"/>
          </a:xfrm>
          <a:prstGeom prst="rect">
            <a:avLst/>
          </a:prstGeom>
          <a:noFill/>
        </p:spPr>
        <p:txBody>
          <a:bodyPr wrap="square" rtlCol="0">
            <a:spAutoFit/>
          </a:bodyPr>
          <a:lstStyle/>
          <a:p>
            <a:pPr algn="ctr" defTabSz="1219170"/>
            <a:r>
              <a:rPr lang="fr-FR" sz="2400" b="1" dirty="0">
                <a:solidFill>
                  <a:srgbClr val="000000"/>
                </a:solidFill>
                <a:latin typeface="Arial"/>
              </a:rPr>
              <a:t>Comment favoriser une démarche collaborative en négociation ?</a:t>
            </a:r>
          </a:p>
          <a:p>
            <a:pPr algn="ctr" defTabSz="1219170"/>
            <a:endParaRPr lang="fr-FR" sz="2400" b="1" dirty="0">
              <a:solidFill>
                <a:srgbClr val="000000"/>
              </a:solidFill>
              <a:latin typeface="Arial"/>
            </a:endParaRPr>
          </a:p>
        </p:txBody>
      </p:sp>
      <p:sp>
        <p:nvSpPr>
          <p:cNvPr id="13" name="ZoneTexte 12">
            <a:extLst>
              <a:ext uri="{FF2B5EF4-FFF2-40B4-BE49-F238E27FC236}">
                <a16:creationId xmlns:a16="http://schemas.microsoft.com/office/drawing/2014/main" id="{FCC18000-3644-4216-A52B-17517235714E}"/>
              </a:ext>
            </a:extLst>
          </p:cNvPr>
          <p:cNvSpPr txBox="1"/>
          <p:nvPr/>
        </p:nvSpPr>
        <p:spPr>
          <a:xfrm>
            <a:off x="1222620" y="668112"/>
            <a:ext cx="11712000" cy="420564"/>
          </a:xfrm>
          <a:prstGeom prst="rect">
            <a:avLst/>
          </a:prstGeom>
          <a:noFill/>
        </p:spPr>
        <p:txBody>
          <a:bodyPr wrap="square" rtlCol="0">
            <a:spAutoFit/>
          </a:bodyPr>
          <a:lstStyle/>
          <a:p>
            <a:pPr algn="ctr" defTabSz="1219170"/>
            <a:r>
              <a:rPr lang="fr-FR" sz="2133" dirty="0">
                <a:solidFill>
                  <a:srgbClr val="000000"/>
                </a:solidFill>
                <a:latin typeface="Arial"/>
              </a:rPr>
              <a:t>Exemple de contexte : vendre des EPI à des artisans du bâtiment</a:t>
            </a:r>
          </a:p>
        </p:txBody>
      </p:sp>
      <p:pic>
        <p:nvPicPr>
          <p:cNvPr id="16" name="Image 15">
            <a:extLst>
              <a:ext uri="{FF2B5EF4-FFF2-40B4-BE49-F238E27FC236}">
                <a16:creationId xmlns:a16="http://schemas.microsoft.com/office/drawing/2014/main" id="{A3B7B476-023A-4584-BCE8-E6A765E5E819}"/>
              </a:ext>
            </a:extLst>
          </p:cNvPr>
          <p:cNvPicPr>
            <a:picLocks noChangeAspect="1"/>
          </p:cNvPicPr>
          <p:nvPr/>
        </p:nvPicPr>
        <p:blipFill>
          <a:blip r:embed="rId2" cstate="email">
            <a:alphaModFix amt="46000"/>
            <a:extLst>
              <a:ext uri="{28A0092B-C50C-407E-A947-70E740481C1C}">
                <a14:useLocalDpi xmlns:a14="http://schemas.microsoft.com/office/drawing/2010/main"/>
              </a:ext>
            </a:extLst>
          </a:blip>
          <a:stretch>
            <a:fillRect/>
          </a:stretch>
        </p:blipFill>
        <p:spPr>
          <a:xfrm>
            <a:off x="11382208" y="372054"/>
            <a:ext cx="659585" cy="1181173"/>
          </a:xfrm>
          <a:prstGeom prst="rect">
            <a:avLst/>
          </a:prstGeom>
        </p:spPr>
      </p:pic>
      <p:sp>
        <p:nvSpPr>
          <p:cNvPr id="12" name="Rectangle 11">
            <a:extLst>
              <a:ext uri="{FF2B5EF4-FFF2-40B4-BE49-F238E27FC236}">
                <a16:creationId xmlns:a16="http://schemas.microsoft.com/office/drawing/2014/main" id="{ECABDEBB-E19F-41B1-8F06-27E96875EA07}"/>
              </a:ext>
            </a:extLst>
          </p:cNvPr>
          <p:cNvSpPr/>
          <p:nvPr/>
        </p:nvSpPr>
        <p:spPr>
          <a:xfrm>
            <a:off x="317792" y="1678775"/>
            <a:ext cx="3857995" cy="4670963"/>
          </a:xfrm>
          <a:prstGeom prst="rect">
            <a:avLst/>
          </a:prstGeom>
          <a:gradFill>
            <a:gsLst>
              <a:gs pos="0">
                <a:srgbClr val="FFC000">
                  <a:alpha val="67000"/>
                </a:srgbClr>
              </a:gs>
              <a:gs pos="99000">
                <a:srgbClr val="FFC000"/>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fr-FR" sz="2667" b="1" dirty="0">
                <a:solidFill>
                  <a:srgbClr val="000000"/>
                </a:solidFill>
                <a:latin typeface="Arial"/>
                <a:ea typeface="Ebrima" panose="02000000000000000000" pitchFamily="2" charset="0"/>
                <a:cs typeface="Ebrima" panose="02000000000000000000" pitchFamily="2" charset="0"/>
              </a:rPr>
              <a:t>Enseignement :</a:t>
            </a:r>
          </a:p>
          <a:p>
            <a:pPr algn="ctr" defTabSz="1219170"/>
            <a:endParaRPr lang="fr-FR" sz="1067" b="1" dirty="0">
              <a:solidFill>
                <a:srgbClr val="000000"/>
              </a:solidFill>
              <a:latin typeface="Arial"/>
              <a:ea typeface="Ebrima" panose="02000000000000000000" pitchFamily="2" charset="0"/>
              <a:cs typeface="Ebrima" panose="02000000000000000000" pitchFamily="2" charset="0"/>
            </a:endParaRPr>
          </a:p>
          <a:p>
            <a:pPr marL="457189" indent="-457189" defTabSz="1219170">
              <a:buFont typeface="Wingdings" panose="05000000000000000000" pitchFamily="2" charset="2"/>
              <a:buChar char="q"/>
              <a:tabLst>
                <a:tab pos="355591" algn="l"/>
              </a:tabLst>
            </a:pPr>
            <a:r>
              <a:rPr lang="fr-FR" sz="2133" dirty="0">
                <a:solidFill>
                  <a:srgbClr val="000000"/>
                </a:solidFill>
                <a:latin typeface="Arial"/>
                <a:ea typeface="Ebrima" panose="02000000000000000000" pitchFamily="2" charset="0"/>
                <a:cs typeface="Ebrima" panose="02000000000000000000" pitchFamily="2" charset="0"/>
              </a:rPr>
              <a:t>1</a:t>
            </a:r>
            <a:r>
              <a:rPr lang="fr-FR" sz="2133" baseline="30000" dirty="0">
                <a:solidFill>
                  <a:srgbClr val="000000"/>
                </a:solidFill>
                <a:latin typeface="Arial"/>
                <a:ea typeface="Ebrima" panose="02000000000000000000" pitchFamily="2" charset="0"/>
                <a:cs typeface="Ebrima" panose="02000000000000000000" pitchFamily="2" charset="0"/>
              </a:rPr>
              <a:t>ère</a:t>
            </a:r>
            <a:r>
              <a:rPr lang="fr-FR" sz="2133" dirty="0">
                <a:solidFill>
                  <a:srgbClr val="000000"/>
                </a:solidFill>
                <a:latin typeface="Arial"/>
                <a:ea typeface="Ebrima" panose="02000000000000000000" pitchFamily="2" charset="0"/>
                <a:cs typeface="Ebrima" panose="02000000000000000000" pitchFamily="2" charset="0"/>
              </a:rPr>
              <a:t> et 2</a:t>
            </a:r>
            <a:r>
              <a:rPr lang="fr-FR" sz="2133" baseline="30000" dirty="0">
                <a:solidFill>
                  <a:srgbClr val="000000"/>
                </a:solidFill>
                <a:latin typeface="Arial"/>
                <a:ea typeface="Ebrima" panose="02000000000000000000" pitchFamily="2" charset="0"/>
                <a:cs typeface="Ebrima" panose="02000000000000000000" pitchFamily="2" charset="0"/>
              </a:rPr>
              <a:t>ère</a:t>
            </a:r>
            <a:r>
              <a:rPr lang="fr-FR" sz="2133" dirty="0">
                <a:solidFill>
                  <a:srgbClr val="000000"/>
                </a:solidFill>
                <a:latin typeface="Arial"/>
                <a:ea typeface="Ebrima" panose="02000000000000000000" pitchFamily="2" charset="0"/>
                <a:cs typeface="Ebrima" panose="02000000000000000000" pitchFamily="2" charset="0"/>
              </a:rPr>
              <a:t> années de BTS CCST</a:t>
            </a:r>
          </a:p>
          <a:p>
            <a:pPr marL="457189" indent="-457189" defTabSz="1219170">
              <a:buFont typeface="Wingdings" panose="05000000000000000000" pitchFamily="2" charset="2"/>
              <a:buChar char="q"/>
              <a:tabLst>
                <a:tab pos="355591" algn="l"/>
              </a:tabLst>
            </a:pPr>
            <a:r>
              <a:rPr lang="fr-FR" sz="2133" dirty="0">
                <a:solidFill>
                  <a:srgbClr val="000000"/>
                </a:solidFill>
                <a:latin typeface="Arial"/>
                <a:ea typeface="Ebrima" panose="02000000000000000000" pitchFamily="2" charset="0"/>
                <a:cs typeface="Ebrima" panose="02000000000000000000" pitchFamily="2" charset="0"/>
              </a:rPr>
              <a:t>Co-enseignement classe entière bloc 1</a:t>
            </a:r>
          </a:p>
          <a:p>
            <a:pPr marL="457189" indent="-457189" defTabSz="1219170">
              <a:buFont typeface="Wingdings" panose="05000000000000000000" pitchFamily="2" charset="2"/>
              <a:buChar char="q"/>
              <a:tabLst>
                <a:tab pos="355591" algn="l"/>
              </a:tabLst>
            </a:pPr>
            <a:r>
              <a:rPr lang="fr-FR" sz="2133" dirty="0">
                <a:solidFill>
                  <a:srgbClr val="000000"/>
                </a:solidFill>
                <a:latin typeface="Arial"/>
                <a:ea typeface="Ebrima" panose="02000000000000000000" pitchFamily="2" charset="0"/>
                <a:cs typeface="Ebrima" panose="02000000000000000000" pitchFamily="2" charset="0"/>
              </a:rPr>
              <a:t>Enseignement SII bloc 4</a:t>
            </a:r>
          </a:p>
          <a:p>
            <a:pPr marL="457189" indent="-457189" defTabSz="1219170">
              <a:buFont typeface="Wingdings" panose="05000000000000000000" pitchFamily="2" charset="2"/>
              <a:buChar char="q"/>
              <a:tabLst>
                <a:tab pos="355591" algn="l"/>
              </a:tabLst>
            </a:pPr>
            <a:r>
              <a:rPr lang="fr-FR" sz="2133" dirty="0">
                <a:solidFill>
                  <a:srgbClr val="000000"/>
                </a:solidFill>
                <a:latin typeface="Arial"/>
                <a:ea typeface="Ebrima" panose="02000000000000000000" pitchFamily="2" charset="0"/>
                <a:cs typeface="Ebrima" panose="02000000000000000000" pitchFamily="2" charset="0"/>
              </a:rPr>
              <a:t>Enseignement EG bloc 1</a:t>
            </a:r>
          </a:p>
          <a:p>
            <a:pPr marL="457189" indent="-457189" defTabSz="1219170">
              <a:buFont typeface="Wingdings" panose="05000000000000000000" pitchFamily="2" charset="2"/>
              <a:buChar char="q"/>
              <a:tabLst>
                <a:tab pos="355591" algn="l"/>
              </a:tabLst>
            </a:pPr>
            <a:r>
              <a:rPr lang="fr-FR" sz="2133" dirty="0">
                <a:solidFill>
                  <a:srgbClr val="000000"/>
                </a:solidFill>
                <a:latin typeface="Arial"/>
                <a:ea typeface="Ebrima" panose="02000000000000000000" pitchFamily="2" charset="0"/>
                <a:cs typeface="Ebrima" panose="02000000000000000000" pitchFamily="2" charset="0"/>
              </a:rPr>
              <a:t>Travail de groupe</a:t>
            </a:r>
          </a:p>
        </p:txBody>
      </p:sp>
      <p:sp>
        <p:nvSpPr>
          <p:cNvPr id="18" name="Rectangle 17">
            <a:extLst>
              <a:ext uri="{FF2B5EF4-FFF2-40B4-BE49-F238E27FC236}">
                <a16:creationId xmlns:a16="http://schemas.microsoft.com/office/drawing/2014/main" id="{8E2F39AA-A6D2-4A56-ABCB-D8707D3F78A6}"/>
              </a:ext>
            </a:extLst>
          </p:cNvPr>
          <p:cNvSpPr/>
          <p:nvPr/>
        </p:nvSpPr>
        <p:spPr>
          <a:xfrm>
            <a:off x="4320451" y="1726221"/>
            <a:ext cx="3886885" cy="4637165"/>
          </a:xfrm>
          <a:prstGeom prst="rect">
            <a:avLst/>
          </a:prstGeom>
          <a:gradFill>
            <a:gsLst>
              <a:gs pos="11000">
                <a:schemeClr val="accent6">
                  <a:lumMod val="40000"/>
                  <a:lumOff val="60000"/>
                </a:schemeClr>
              </a:gs>
              <a:gs pos="45000">
                <a:srgbClr val="FFC000">
                  <a:alpha val="67000"/>
                </a:srgbClr>
              </a:gs>
              <a:gs pos="30000">
                <a:srgbClr val="FFC000"/>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fr-FR" sz="2400" b="1" dirty="0">
              <a:solidFill>
                <a:srgbClr val="FFFFFF"/>
              </a:solidFill>
              <a:latin typeface="Arial"/>
              <a:ea typeface="Ebrima" panose="02000000000000000000" pitchFamily="2" charset="0"/>
              <a:cs typeface="Ebrima" panose="02000000000000000000" pitchFamily="2" charset="0"/>
            </a:endParaRPr>
          </a:p>
          <a:p>
            <a:pPr algn="ctr" defTabSz="1219170"/>
            <a:r>
              <a:rPr lang="fr-FR" sz="2667" b="1" dirty="0">
                <a:solidFill>
                  <a:srgbClr val="000000"/>
                </a:solidFill>
                <a:latin typeface="Arial"/>
                <a:ea typeface="Ebrima" panose="02000000000000000000" pitchFamily="2" charset="0"/>
                <a:cs typeface="Ebrima" panose="02000000000000000000" pitchFamily="2" charset="0"/>
              </a:rPr>
              <a:t>Compétences :</a:t>
            </a:r>
          </a:p>
          <a:p>
            <a:pPr algn="ctr" defTabSz="1219170"/>
            <a:endParaRPr lang="fr-FR" sz="667" b="1" dirty="0">
              <a:solidFill>
                <a:srgbClr val="000000"/>
              </a:solidFill>
              <a:latin typeface="Arial"/>
              <a:ea typeface="Ebrima" panose="02000000000000000000" pitchFamily="2" charset="0"/>
              <a:cs typeface="Ebrima" panose="02000000000000000000" pitchFamily="2" charset="0"/>
            </a:endParaRPr>
          </a:p>
          <a:p>
            <a:pPr marL="380990" indent="-380990" defTabSz="1219170">
              <a:buFont typeface="Arial" panose="020B0604020202020204" pitchFamily="34" charset="0"/>
              <a:buChar char="•"/>
            </a:pPr>
            <a:r>
              <a:rPr lang="fr-FR" sz="1867" dirty="0">
                <a:solidFill>
                  <a:srgbClr val="000000"/>
                </a:solidFill>
                <a:latin typeface="Arial"/>
                <a:ea typeface="Ebrima" panose="02000000000000000000" pitchFamily="2" charset="0"/>
                <a:cs typeface="Ebrima" panose="02000000000000000000" pitchFamily="2" charset="0"/>
              </a:rPr>
              <a:t>Connaître les métiers du bâtiment </a:t>
            </a:r>
          </a:p>
          <a:p>
            <a:pPr marL="228594" indent="-228594" defTabSz="1219170">
              <a:buFont typeface="Arial" panose="020B0604020202020204" pitchFamily="34" charset="0"/>
              <a:buChar char="•"/>
            </a:pPr>
            <a:endParaRPr lang="fr-FR" sz="667" dirty="0">
              <a:solidFill>
                <a:srgbClr val="000000"/>
              </a:solidFill>
              <a:latin typeface="Arial"/>
              <a:ea typeface="Ebrima" panose="02000000000000000000" pitchFamily="2" charset="0"/>
              <a:cs typeface="Ebrima" panose="02000000000000000000" pitchFamily="2" charset="0"/>
            </a:endParaRPr>
          </a:p>
          <a:p>
            <a:pPr marL="380990" indent="-380990" defTabSz="1219170">
              <a:buFont typeface="Arial" panose="020B0604020202020204" pitchFamily="34" charset="0"/>
              <a:buChar char="•"/>
            </a:pPr>
            <a:r>
              <a:rPr lang="fr-FR" sz="1867" dirty="0">
                <a:solidFill>
                  <a:srgbClr val="000000"/>
                </a:solidFill>
                <a:latin typeface="Arial"/>
                <a:ea typeface="Ebrima" panose="02000000000000000000" pitchFamily="2" charset="0"/>
                <a:cs typeface="Ebrima" panose="02000000000000000000" pitchFamily="2" charset="0"/>
              </a:rPr>
              <a:t>Identifier les risques professionnels</a:t>
            </a:r>
          </a:p>
          <a:p>
            <a:pPr marL="228594" indent="-228594" defTabSz="1219170">
              <a:buFont typeface="Arial" panose="020B0604020202020204" pitchFamily="34" charset="0"/>
              <a:buChar char="•"/>
            </a:pPr>
            <a:endParaRPr lang="fr-FR" sz="667" dirty="0">
              <a:solidFill>
                <a:srgbClr val="000000"/>
              </a:solidFill>
              <a:latin typeface="Arial"/>
              <a:ea typeface="Ebrima" panose="02000000000000000000" pitchFamily="2" charset="0"/>
              <a:cs typeface="Ebrima" panose="02000000000000000000" pitchFamily="2" charset="0"/>
            </a:endParaRPr>
          </a:p>
          <a:p>
            <a:pPr marL="380990" indent="-380990" defTabSz="1219170">
              <a:buFont typeface="Arial" panose="020B0604020202020204" pitchFamily="34" charset="0"/>
              <a:buChar char="•"/>
            </a:pPr>
            <a:r>
              <a:rPr lang="fr-FR" sz="1867" dirty="0">
                <a:solidFill>
                  <a:srgbClr val="000000"/>
                </a:solidFill>
                <a:latin typeface="Arial"/>
                <a:ea typeface="Ebrima" panose="02000000000000000000" pitchFamily="2" charset="0"/>
                <a:cs typeface="Ebrima" panose="02000000000000000000" pitchFamily="2" charset="0"/>
              </a:rPr>
              <a:t>Proposer /conseiller une solution en adéquation avec les besoins du client (1</a:t>
            </a:r>
            <a:r>
              <a:rPr lang="fr-FR" sz="1867" baseline="30000" dirty="0">
                <a:solidFill>
                  <a:srgbClr val="000000"/>
                </a:solidFill>
                <a:latin typeface="Arial"/>
                <a:ea typeface="Ebrima" panose="02000000000000000000" pitchFamily="2" charset="0"/>
                <a:cs typeface="Ebrima" panose="02000000000000000000" pitchFamily="2" charset="0"/>
              </a:rPr>
              <a:t>ère</a:t>
            </a:r>
            <a:r>
              <a:rPr lang="fr-FR" sz="1867" dirty="0">
                <a:solidFill>
                  <a:srgbClr val="000000"/>
                </a:solidFill>
                <a:latin typeface="Arial"/>
                <a:ea typeface="Ebrima" panose="02000000000000000000" pitchFamily="2" charset="0"/>
                <a:cs typeface="Ebrima" panose="02000000000000000000" pitchFamily="2" charset="0"/>
              </a:rPr>
              <a:t> année)</a:t>
            </a:r>
          </a:p>
          <a:p>
            <a:pPr marL="380990" indent="-380990" defTabSz="1219170">
              <a:buFont typeface="Arial" panose="020B0604020202020204" pitchFamily="34" charset="0"/>
              <a:buChar char="•"/>
            </a:pPr>
            <a:r>
              <a:rPr lang="fr-FR" sz="1867" dirty="0">
                <a:solidFill>
                  <a:srgbClr val="000000"/>
                </a:solidFill>
                <a:latin typeface="Arial"/>
                <a:ea typeface="Ebrima" panose="02000000000000000000" pitchFamily="2" charset="0"/>
                <a:cs typeface="Ebrima" panose="02000000000000000000" pitchFamily="2" charset="0"/>
              </a:rPr>
              <a:t>Définir une problématique achat (2</a:t>
            </a:r>
            <a:r>
              <a:rPr lang="fr-FR" sz="1867" baseline="30000" dirty="0">
                <a:solidFill>
                  <a:srgbClr val="000000"/>
                </a:solidFill>
                <a:latin typeface="Arial"/>
                <a:ea typeface="Ebrima" panose="02000000000000000000" pitchFamily="2" charset="0"/>
                <a:cs typeface="Ebrima" panose="02000000000000000000" pitchFamily="2" charset="0"/>
              </a:rPr>
              <a:t>ème</a:t>
            </a:r>
            <a:r>
              <a:rPr lang="fr-FR" sz="1867" dirty="0">
                <a:solidFill>
                  <a:srgbClr val="000000"/>
                </a:solidFill>
                <a:latin typeface="Arial"/>
                <a:ea typeface="Ebrima" panose="02000000000000000000" pitchFamily="2" charset="0"/>
                <a:cs typeface="Ebrima" panose="02000000000000000000" pitchFamily="2" charset="0"/>
              </a:rPr>
              <a:t> année)</a:t>
            </a:r>
          </a:p>
          <a:p>
            <a:pPr marL="228594" indent="-228594" defTabSz="1219170">
              <a:buFont typeface="Arial" panose="020B0604020202020204" pitchFamily="34" charset="0"/>
              <a:buChar char="•"/>
            </a:pPr>
            <a:endParaRPr lang="fr-FR" sz="667" dirty="0">
              <a:solidFill>
                <a:srgbClr val="000000"/>
              </a:solidFill>
              <a:latin typeface="Arial"/>
              <a:ea typeface="Ebrima" panose="02000000000000000000" pitchFamily="2" charset="0"/>
              <a:cs typeface="Ebrima" panose="02000000000000000000" pitchFamily="2" charset="0"/>
            </a:endParaRPr>
          </a:p>
          <a:p>
            <a:pPr marL="380990" indent="-380990" defTabSz="1219170">
              <a:buFont typeface="Arial" panose="020B0604020202020204" pitchFamily="34" charset="0"/>
              <a:buChar char="•"/>
            </a:pPr>
            <a:r>
              <a:rPr lang="fr-FR" sz="1867" dirty="0">
                <a:solidFill>
                  <a:srgbClr val="000000"/>
                </a:solidFill>
                <a:latin typeface="Arial"/>
                <a:ea typeface="Ebrima" panose="02000000000000000000" pitchFamily="2" charset="0"/>
                <a:cs typeface="Ebrima" panose="02000000000000000000" pitchFamily="2" charset="0"/>
              </a:rPr>
              <a:t>Développer des capacités à travailler en équipe</a:t>
            </a:r>
            <a:endParaRPr lang="fr-FR" sz="1600" dirty="0">
              <a:solidFill>
                <a:srgbClr val="FFFFFF"/>
              </a:solidFill>
              <a:latin typeface="Arial"/>
              <a:ea typeface="Ebrima" panose="02000000000000000000" pitchFamily="2" charset="0"/>
              <a:cs typeface="Ebrima" panose="02000000000000000000" pitchFamily="2" charset="0"/>
            </a:endParaRPr>
          </a:p>
          <a:p>
            <a:pPr algn="ctr" defTabSz="1219170"/>
            <a:endParaRPr lang="fr-FR" sz="2400" b="1" dirty="0">
              <a:solidFill>
                <a:srgbClr val="FFFFFF"/>
              </a:solidFill>
              <a:latin typeface="Arial"/>
              <a:ea typeface="Ebrima" panose="02000000000000000000" pitchFamily="2" charset="0"/>
              <a:cs typeface="Ebrima" panose="02000000000000000000" pitchFamily="2" charset="0"/>
            </a:endParaRPr>
          </a:p>
        </p:txBody>
      </p:sp>
      <p:sp>
        <p:nvSpPr>
          <p:cNvPr id="19" name="ZoneTexte 18">
            <a:extLst>
              <a:ext uri="{FF2B5EF4-FFF2-40B4-BE49-F238E27FC236}">
                <a16:creationId xmlns:a16="http://schemas.microsoft.com/office/drawing/2014/main" id="{93F022F7-F5CF-4D31-B0C4-B5E1A18A6405}"/>
              </a:ext>
            </a:extLst>
          </p:cNvPr>
          <p:cNvSpPr txBox="1"/>
          <p:nvPr/>
        </p:nvSpPr>
        <p:spPr>
          <a:xfrm>
            <a:off x="8352001" y="1643481"/>
            <a:ext cx="3657535" cy="4607095"/>
          </a:xfrm>
          <a:prstGeom prst="rect">
            <a:avLst/>
          </a:prstGeom>
          <a:gradFill>
            <a:gsLst>
              <a:gs pos="4000">
                <a:srgbClr val="FFC000"/>
              </a:gs>
              <a:gs pos="98000">
                <a:srgbClr val="FFC000">
                  <a:alpha val="78000"/>
                </a:srgbClr>
              </a:gs>
            </a:gsLst>
            <a:lin ang="5400000" scaled="1"/>
          </a:gradFill>
          <a:ln>
            <a:solidFill>
              <a:schemeClr val="accent1">
                <a:shade val="50000"/>
              </a:schemeClr>
            </a:solidFill>
          </a:ln>
        </p:spPr>
        <p:txBody>
          <a:bodyPr wrap="square" rtlCol="0">
            <a:spAutoFit/>
          </a:bodyPr>
          <a:lstStyle/>
          <a:p>
            <a:pPr defTabSz="1219170"/>
            <a:r>
              <a:rPr lang="fr-FR" sz="2133" b="1" dirty="0">
                <a:solidFill>
                  <a:srgbClr val="000000"/>
                </a:solidFill>
                <a:latin typeface="Arial"/>
              </a:rPr>
              <a:t>Bloc 4</a:t>
            </a:r>
          </a:p>
          <a:p>
            <a:pPr marL="380990" indent="-380990" defTabSz="1219170">
              <a:buFontTx/>
              <a:buChar char="-"/>
            </a:pPr>
            <a:r>
              <a:rPr lang="fr-FR" sz="1867" dirty="0">
                <a:solidFill>
                  <a:srgbClr val="000000"/>
                </a:solidFill>
                <a:latin typeface="Arial"/>
              </a:rPr>
              <a:t>Métiers du bâtiment</a:t>
            </a:r>
          </a:p>
          <a:p>
            <a:pPr marL="380990" indent="-380990" defTabSz="1219170">
              <a:buFontTx/>
              <a:buChar char="-"/>
            </a:pPr>
            <a:r>
              <a:rPr lang="fr-FR" sz="1867" dirty="0">
                <a:solidFill>
                  <a:srgbClr val="000000"/>
                </a:solidFill>
                <a:latin typeface="Arial"/>
              </a:rPr>
              <a:t>Santé-sécurité au travail</a:t>
            </a:r>
          </a:p>
          <a:p>
            <a:pPr marL="380990" indent="-380990" defTabSz="1219170">
              <a:buFontTx/>
              <a:buChar char="-"/>
            </a:pPr>
            <a:r>
              <a:rPr lang="fr-FR" sz="1867" dirty="0">
                <a:solidFill>
                  <a:srgbClr val="000000"/>
                </a:solidFill>
                <a:latin typeface="Arial"/>
              </a:rPr>
              <a:t>Risques professionnels</a:t>
            </a:r>
          </a:p>
          <a:p>
            <a:pPr marL="380990" indent="-380990" defTabSz="1219170">
              <a:buFontTx/>
              <a:buChar char="-"/>
            </a:pPr>
            <a:r>
              <a:rPr lang="fr-FR" sz="1867" dirty="0">
                <a:solidFill>
                  <a:srgbClr val="000000"/>
                </a:solidFill>
                <a:latin typeface="Arial"/>
              </a:rPr>
              <a:t>Exploitation de documentations techniques (catalogues physiques et en ligne)</a:t>
            </a:r>
          </a:p>
          <a:p>
            <a:pPr defTabSz="1219170"/>
            <a:endParaRPr lang="fr-FR" sz="800" dirty="0">
              <a:solidFill>
                <a:srgbClr val="000000"/>
              </a:solidFill>
              <a:latin typeface="Arial"/>
            </a:endParaRPr>
          </a:p>
          <a:p>
            <a:pPr defTabSz="1219170"/>
            <a:r>
              <a:rPr lang="fr-FR" sz="2133" b="1" dirty="0">
                <a:solidFill>
                  <a:srgbClr val="000000"/>
                </a:solidFill>
                <a:latin typeface="Arial"/>
              </a:rPr>
              <a:t>Bloc 1</a:t>
            </a:r>
          </a:p>
          <a:p>
            <a:pPr marL="380990" indent="-380990" defTabSz="1219170">
              <a:buFontTx/>
              <a:buChar char="-"/>
            </a:pPr>
            <a:r>
              <a:rPr lang="fr-FR" sz="1867" dirty="0">
                <a:solidFill>
                  <a:srgbClr val="000000"/>
                </a:solidFill>
                <a:latin typeface="Arial"/>
              </a:rPr>
              <a:t>Préparer une négociation technique et commerciale</a:t>
            </a:r>
          </a:p>
          <a:p>
            <a:pPr marL="380990" indent="-380990" defTabSz="1219170">
              <a:buFontTx/>
              <a:buChar char="-"/>
            </a:pPr>
            <a:r>
              <a:rPr lang="fr-FR" sz="1867" dirty="0">
                <a:solidFill>
                  <a:srgbClr val="000000"/>
                </a:solidFill>
                <a:latin typeface="Arial"/>
              </a:rPr>
              <a:t>Mettre en œuvre l’entretien de vente (Achat / vente)</a:t>
            </a:r>
          </a:p>
          <a:p>
            <a:pPr marL="380990" indent="-380990" defTabSz="1219170">
              <a:buFontTx/>
              <a:buChar char="-"/>
            </a:pPr>
            <a:r>
              <a:rPr lang="fr-FR" sz="1867" dirty="0">
                <a:solidFill>
                  <a:srgbClr val="000000"/>
                </a:solidFill>
                <a:latin typeface="Arial"/>
              </a:rPr>
              <a:t>Analyser l’entretien / préparation</a:t>
            </a:r>
          </a:p>
        </p:txBody>
      </p:sp>
      <p:pic>
        <p:nvPicPr>
          <p:cNvPr id="20" name="Picture 2" descr="Jamais sans mes équipements de protection individuelle (E.P.I.). - Service  de la santé au travail - SIST11">
            <a:extLst>
              <a:ext uri="{FF2B5EF4-FFF2-40B4-BE49-F238E27FC236}">
                <a16:creationId xmlns:a16="http://schemas.microsoft.com/office/drawing/2014/main" id="{FDB7B11D-013D-475E-AE94-7403F461DC93}"/>
              </a:ext>
            </a:extLst>
          </p:cNvPr>
          <p:cNvPicPr>
            <a:picLocks noChangeAspect="1" noChangeArrowheads="1"/>
          </p:cNvPicPr>
          <p:nvPr/>
        </p:nvPicPr>
        <p:blipFill>
          <a:blip r:embed="rId3" cstate="email">
            <a:alphaModFix amt="42000"/>
            <a:extLst>
              <a:ext uri="{28A0092B-C50C-407E-A947-70E740481C1C}">
                <a14:useLocalDpi xmlns:a14="http://schemas.microsoft.com/office/drawing/2010/main"/>
              </a:ext>
            </a:extLst>
          </a:blip>
          <a:srcRect/>
          <a:stretch>
            <a:fillRect/>
          </a:stretch>
        </p:blipFill>
        <p:spPr bwMode="auto">
          <a:xfrm>
            <a:off x="1222620" y="507226"/>
            <a:ext cx="1628765" cy="1143773"/>
          </a:xfrm>
          <a:prstGeom prst="rect">
            <a:avLst/>
          </a:prstGeom>
          <a:noFill/>
          <a:extLst>
            <a:ext uri="{909E8E84-426E-40DD-AFC4-6F175D3DCCD1}">
              <a14:hiddenFill xmlns:a14="http://schemas.microsoft.com/office/drawing/2010/main">
                <a:solidFill>
                  <a:srgbClr val="FFFFFF"/>
                </a:solidFill>
              </a14:hiddenFill>
            </a:ext>
          </a:extLst>
        </p:spPr>
      </p:pic>
      <p:sp>
        <p:nvSpPr>
          <p:cNvPr id="14"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10861295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37</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10" name="ZoneTexte 9"/>
          <p:cNvSpPr txBox="1"/>
          <p:nvPr/>
        </p:nvSpPr>
        <p:spPr>
          <a:xfrm>
            <a:off x="1090679" y="112569"/>
            <a:ext cx="11088608" cy="461665"/>
          </a:xfrm>
          <a:prstGeom prst="rect">
            <a:avLst/>
          </a:prstGeom>
          <a:noFill/>
        </p:spPr>
        <p:txBody>
          <a:bodyPr wrap="square" rtlCol="0">
            <a:spAutoFit/>
          </a:bodyPr>
          <a:lstStyle/>
          <a:p>
            <a:pPr algn="ctr" defTabSz="1219170"/>
            <a:r>
              <a:rPr lang="fr-FR" sz="2400" b="1" dirty="0">
                <a:solidFill>
                  <a:srgbClr val="000000"/>
                </a:solidFill>
                <a:latin typeface="Arial"/>
              </a:rPr>
              <a:t>Comment favoriser une démarche collaborative en négociation ?</a:t>
            </a:r>
          </a:p>
        </p:txBody>
      </p:sp>
      <p:sp>
        <p:nvSpPr>
          <p:cNvPr id="13" name="ZoneTexte 12">
            <a:extLst>
              <a:ext uri="{FF2B5EF4-FFF2-40B4-BE49-F238E27FC236}">
                <a16:creationId xmlns:a16="http://schemas.microsoft.com/office/drawing/2014/main" id="{FCC18000-3644-4216-A52B-17517235714E}"/>
              </a:ext>
            </a:extLst>
          </p:cNvPr>
          <p:cNvSpPr txBox="1"/>
          <p:nvPr/>
        </p:nvSpPr>
        <p:spPr>
          <a:xfrm>
            <a:off x="143340" y="758297"/>
            <a:ext cx="11375337" cy="420564"/>
          </a:xfrm>
          <a:prstGeom prst="rect">
            <a:avLst/>
          </a:prstGeom>
          <a:noFill/>
        </p:spPr>
        <p:txBody>
          <a:bodyPr wrap="square" rtlCol="0">
            <a:spAutoFit/>
          </a:bodyPr>
          <a:lstStyle/>
          <a:p>
            <a:pPr algn="ctr" defTabSz="1219170"/>
            <a:r>
              <a:rPr lang="fr-FR" sz="2133" dirty="0">
                <a:solidFill>
                  <a:srgbClr val="000000"/>
                </a:solidFill>
                <a:latin typeface="Arial"/>
              </a:rPr>
              <a:t>Exemple de contexte : vendre des EPI à des artisans du bâtiment</a:t>
            </a:r>
          </a:p>
        </p:txBody>
      </p:sp>
      <p:pic>
        <p:nvPicPr>
          <p:cNvPr id="16" name="Image 15">
            <a:extLst>
              <a:ext uri="{FF2B5EF4-FFF2-40B4-BE49-F238E27FC236}">
                <a16:creationId xmlns:a16="http://schemas.microsoft.com/office/drawing/2014/main" id="{A3B7B476-023A-4584-BCE8-E6A765E5E819}"/>
              </a:ext>
            </a:extLst>
          </p:cNvPr>
          <p:cNvPicPr>
            <a:picLocks noChangeAspect="1"/>
          </p:cNvPicPr>
          <p:nvPr/>
        </p:nvPicPr>
        <p:blipFill>
          <a:blip r:embed="rId2" cstate="email">
            <a:alphaModFix amt="46000"/>
            <a:extLst>
              <a:ext uri="{28A0092B-C50C-407E-A947-70E740481C1C}">
                <a14:useLocalDpi xmlns:a14="http://schemas.microsoft.com/office/drawing/2010/main"/>
              </a:ext>
            </a:extLst>
          </a:blip>
          <a:stretch>
            <a:fillRect/>
          </a:stretch>
        </p:blipFill>
        <p:spPr>
          <a:xfrm>
            <a:off x="11382208" y="372054"/>
            <a:ext cx="659585" cy="1181173"/>
          </a:xfrm>
          <a:prstGeom prst="rect">
            <a:avLst/>
          </a:prstGeom>
        </p:spPr>
      </p:pic>
      <p:pic>
        <p:nvPicPr>
          <p:cNvPr id="12" name="Image 11">
            <a:extLst>
              <a:ext uri="{FF2B5EF4-FFF2-40B4-BE49-F238E27FC236}">
                <a16:creationId xmlns:a16="http://schemas.microsoft.com/office/drawing/2014/main" id="{FB76355E-2E76-430F-BB03-23B4862B3B1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103866" y="1396229"/>
            <a:ext cx="9661213" cy="4184616"/>
          </a:xfrm>
          <a:prstGeom prst="rect">
            <a:avLst/>
          </a:prstGeom>
        </p:spPr>
      </p:pic>
      <p:sp>
        <p:nvSpPr>
          <p:cNvPr id="2" name="ZoneTexte 1">
            <a:extLst>
              <a:ext uri="{FF2B5EF4-FFF2-40B4-BE49-F238E27FC236}">
                <a16:creationId xmlns:a16="http://schemas.microsoft.com/office/drawing/2014/main" id="{15F361C5-477B-447B-BE47-9DEF96F9B132}"/>
              </a:ext>
            </a:extLst>
          </p:cNvPr>
          <p:cNvSpPr txBox="1"/>
          <p:nvPr/>
        </p:nvSpPr>
        <p:spPr>
          <a:xfrm>
            <a:off x="713697" y="5673498"/>
            <a:ext cx="11842572" cy="420564"/>
          </a:xfrm>
          <a:prstGeom prst="rect">
            <a:avLst/>
          </a:prstGeom>
          <a:noFill/>
        </p:spPr>
        <p:txBody>
          <a:bodyPr wrap="square" rtlCol="0">
            <a:spAutoFit/>
          </a:bodyPr>
          <a:lstStyle/>
          <a:p>
            <a:pPr defTabSz="1219170"/>
            <a:r>
              <a:rPr lang="fr-FR" sz="2133" dirty="0">
                <a:solidFill>
                  <a:srgbClr val="000000"/>
                </a:solidFill>
                <a:latin typeface="Arial"/>
              </a:rPr>
              <a:t>+ réalisation d’interview d’un artisan selon le métier attribué à chaque équipe d’étudiants</a:t>
            </a:r>
          </a:p>
        </p:txBody>
      </p:sp>
      <p:sp>
        <p:nvSpPr>
          <p:cNvPr id="14"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30431256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38</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10" name="ZoneTexte 9"/>
          <p:cNvSpPr txBox="1"/>
          <p:nvPr/>
        </p:nvSpPr>
        <p:spPr>
          <a:xfrm>
            <a:off x="1207076" y="153610"/>
            <a:ext cx="11088608" cy="461665"/>
          </a:xfrm>
          <a:prstGeom prst="rect">
            <a:avLst/>
          </a:prstGeom>
          <a:noFill/>
        </p:spPr>
        <p:txBody>
          <a:bodyPr wrap="square" rtlCol="0">
            <a:spAutoFit/>
          </a:bodyPr>
          <a:lstStyle/>
          <a:p>
            <a:pPr algn="ctr" defTabSz="1219170"/>
            <a:r>
              <a:rPr lang="fr-FR" sz="2400" b="1" dirty="0">
                <a:solidFill>
                  <a:srgbClr val="000000"/>
                </a:solidFill>
                <a:latin typeface="Arial"/>
              </a:rPr>
              <a:t>Comment favoriser une démarche collaborative en négociation ?</a:t>
            </a:r>
          </a:p>
        </p:txBody>
      </p:sp>
      <p:sp>
        <p:nvSpPr>
          <p:cNvPr id="13" name="ZoneTexte 12">
            <a:extLst>
              <a:ext uri="{FF2B5EF4-FFF2-40B4-BE49-F238E27FC236}">
                <a16:creationId xmlns:a16="http://schemas.microsoft.com/office/drawing/2014/main" id="{FCC18000-3644-4216-A52B-17517235714E}"/>
              </a:ext>
            </a:extLst>
          </p:cNvPr>
          <p:cNvSpPr txBox="1"/>
          <p:nvPr/>
        </p:nvSpPr>
        <p:spPr>
          <a:xfrm>
            <a:off x="3407702" y="984000"/>
            <a:ext cx="4947561" cy="748795"/>
          </a:xfrm>
          <a:prstGeom prst="rect">
            <a:avLst/>
          </a:prstGeom>
          <a:noFill/>
        </p:spPr>
        <p:txBody>
          <a:bodyPr wrap="square" rtlCol="0">
            <a:spAutoFit/>
          </a:bodyPr>
          <a:lstStyle/>
          <a:p>
            <a:pPr algn="ctr" defTabSz="1219170"/>
            <a:r>
              <a:rPr lang="fr-FR" sz="2133" dirty="0">
                <a:solidFill>
                  <a:srgbClr val="000000"/>
                </a:solidFill>
                <a:latin typeface="Arial"/>
              </a:rPr>
              <a:t>Exemple de contexte : vendre des EPI à des artisans du bâtiment</a:t>
            </a:r>
          </a:p>
        </p:txBody>
      </p:sp>
      <p:pic>
        <p:nvPicPr>
          <p:cNvPr id="16" name="Image 15">
            <a:extLst>
              <a:ext uri="{FF2B5EF4-FFF2-40B4-BE49-F238E27FC236}">
                <a16:creationId xmlns:a16="http://schemas.microsoft.com/office/drawing/2014/main" id="{A3B7B476-023A-4584-BCE8-E6A765E5E819}"/>
              </a:ext>
            </a:extLst>
          </p:cNvPr>
          <p:cNvPicPr>
            <a:picLocks noChangeAspect="1"/>
          </p:cNvPicPr>
          <p:nvPr/>
        </p:nvPicPr>
        <p:blipFill>
          <a:blip r:embed="rId2" cstate="email">
            <a:alphaModFix amt="46000"/>
            <a:extLst>
              <a:ext uri="{28A0092B-C50C-407E-A947-70E740481C1C}">
                <a14:useLocalDpi xmlns:a14="http://schemas.microsoft.com/office/drawing/2010/main"/>
              </a:ext>
            </a:extLst>
          </a:blip>
          <a:stretch>
            <a:fillRect/>
          </a:stretch>
        </p:blipFill>
        <p:spPr>
          <a:xfrm>
            <a:off x="11382208" y="372054"/>
            <a:ext cx="659585" cy="1181173"/>
          </a:xfrm>
          <a:prstGeom prst="rect">
            <a:avLst/>
          </a:prstGeom>
        </p:spPr>
      </p:pic>
      <p:pic>
        <p:nvPicPr>
          <p:cNvPr id="12" name="Image 11">
            <a:extLst>
              <a:ext uri="{FF2B5EF4-FFF2-40B4-BE49-F238E27FC236}">
                <a16:creationId xmlns:a16="http://schemas.microsoft.com/office/drawing/2014/main" id="{8AA6DE1E-2C26-4D19-BF51-EF3B6AC085D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99723" y="2101648"/>
            <a:ext cx="8096965" cy="4248565"/>
          </a:xfrm>
          <a:prstGeom prst="rect">
            <a:avLst/>
          </a:prstGeom>
        </p:spPr>
      </p:pic>
      <p:sp>
        <p:nvSpPr>
          <p:cNvPr id="14" name="ZoneTexte 13">
            <a:extLst>
              <a:ext uri="{FF2B5EF4-FFF2-40B4-BE49-F238E27FC236}">
                <a16:creationId xmlns:a16="http://schemas.microsoft.com/office/drawing/2014/main" id="{2FD05C07-6A5B-431E-A063-5EE650089739}"/>
              </a:ext>
            </a:extLst>
          </p:cNvPr>
          <p:cNvSpPr txBox="1"/>
          <p:nvPr/>
        </p:nvSpPr>
        <p:spPr>
          <a:xfrm>
            <a:off x="1207076" y="4928909"/>
            <a:ext cx="2016224" cy="830997"/>
          </a:xfrm>
          <a:prstGeom prst="rect">
            <a:avLst/>
          </a:prstGeom>
          <a:noFill/>
        </p:spPr>
        <p:txBody>
          <a:bodyPr wrap="square" rtlCol="0">
            <a:spAutoFit/>
          </a:bodyPr>
          <a:lstStyle/>
          <a:p>
            <a:pPr defTabSz="1219170"/>
            <a:r>
              <a:rPr lang="fr-FR" sz="2400" dirty="0">
                <a:solidFill>
                  <a:srgbClr val="000000"/>
                </a:solidFill>
                <a:latin typeface="Arial"/>
              </a:rPr>
              <a:t>Formation au « CCF2 »</a:t>
            </a:r>
          </a:p>
        </p:txBody>
      </p:sp>
      <p:sp>
        <p:nvSpPr>
          <p:cNvPr id="15" name="ZoneTexte 14">
            <a:extLst>
              <a:ext uri="{FF2B5EF4-FFF2-40B4-BE49-F238E27FC236}">
                <a16:creationId xmlns:a16="http://schemas.microsoft.com/office/drawing/2014/main" id="{5B7448C0-DF63-416F-B1F4-E6252EBE0E67}"/>
              </a:ext>
            </a:extLst>
          </p:cNvPr>
          <p:cNvSpPr txBox="1"/>
          <p:nvPr/>
        </p:nvSpPr>
        <p:spPr>
          <a:xfrm>
            <a:off x="1372356" y="2333557"/>
            <a:ext cx="2016224" cy="830997"/>
          </a:xfrm>
          <a:prstGeom prst="rect">
            <a:avLst/>
          </a:prstGeom>
          <a:noFill/>
        </p:spPr>
        <p:txBody>
          <a:bodyPr wrap="square" rtlCol="0">
            <a:spAutoFit/>
          </a:bodyPr>
          <a:lstStyle/>
          <a:p>
            <a:pPr defTabSz="1219170"/>
            <a:r>
              <a:rPr lang="fr-FR" sz="2400" dirty="0">
                <a:solidFill>
                  <a:srgbClr val="000000"/>
                </a:solidFill>
                <a:latin typeface="Arial"/>
              </a:rPr>
              <a:t>Formation au « CCF1 »</a:t>
            </a:r>
          </a:p>
        </p:txBody>
      </p:sp>
      <p:sp>
        <p:nvSpPr>
          <p:cNvPr id="17" name="Parenthèse ouvrante 16">
            <a:extLst>
              <a:ext uri="{FF2B5EF4-FFF2-40B4-BE49-F238E27FC236}">
                <a16:creationId xmlns:a16="http://schemas.microsoft.com/office/drawing/2014/main" id="{647ED0D1-03B9-4CD5-B4BA-CC444801E346}"/>
              </a:ext>
            </a:extLst>
          </p:cNvPr>
          <p:cNvSpPr/>
          <p:nvPr/>
        </p:nvSpPr>
        <p:spPr>
          <a:xfrm>
            <a:off x="3278393" y="1868591"/>
            <a:ext cx="110187" cy="2023980"/>
          </a:xfrm>
          <a:prstGeom prst="leftBracket">
            <a:avLst/>
          </a:prstGeom>
          <a:ln w="28575"/>
        </p:spPr>
        <p:style>
          <a:lnRef idx="1">
            <a:schemeClr val="accent4"/>
          </a:lnRef>
          <a:fillRef idx="0">
            <a:schemeClr val="accent4"/>
          </a:fillRef>
          <a:effectRef idx="0">
            <a:schemeClr val="accent4"/>
          </a:effectRef>
          <a:fontRef idx="minor">
            <a:schemeClr val="tx1"/>
          </a:fontRef>
        </p:style>
        <p:txBody>
          <a:bodyPr rtlCol="0" anchor="ctr"/>
          <a:lstStyle/>
          <a:p>
            <a:pPr algn="ctr" defTabSz="1219170"/>
            <a:endParaRPr lang="fr-FR" sz="2400">
              <a:solidFill>
                <a:srgbClr val="000000"/>
              </a:solidFill>
              <a:latin typeface="Arial"/>
            </a:endParaRPr>
          </a:p>
        </p:txBody>
      </p:sp>
      <p:sp>
        <p:nvSpPr>
          <p:cNvPr id="18" name="Parenthèse ouvrante 17">
            <a:extLst>
              <a:ext uri="{FF2B5EF4-FFF2-40B4-BE49-F238E27FC236}">
                <a16:creationId xmlns:a16="http://schemas.microsoft.com/office/drawing/2014/main" id="{F4F5C6F6-DB2D-4784-A7BC-4E24B8F88656}"/>
              </a:ext>
            </a:extLst>
          </p:cNvPr>
          <p:cNvSpPr/>
          <p:nvPr/>
        </p:nvSpPr>
        <p:spPr>
          <a:xfrm>
            <a:off x="3223300" y="4544887"/>
            <a:ext cx="110187" cy="1805327"/>
          </a:xfrm>
          <a:prstGeom prst="leftBracket">
            <a:avLst/>
          </a:prstGeom>
          <a:ln w="28575"/>
        </p:spPr>
        <p:style>
          <a:lnRef idx="1">
            <a:schemeClr val="accent4"/>
          </a:lnRef>
          <a:fillRef idx="0">
            <a:schemeClr val="accent4"/>
          </a:fillRef>
          <a:effectRef idx="0">
            <a:schemeClr val="accent4"/>
          </a:effectRef>
          <a:fontRef idx="minor">
            <a:schemeClr val="tx1"/>
          </a:fontRef>
        </p:style>
        <p:txBody>
          <a:bodyPr rtlCol="0" anchor="ctr"/>
          <a:lstStyle/>
          <a:p>
            <a:pPr algn="ctr" defTabSz="1219170"/>
            <a:endParaRPr lang="fr-FR" sz="2400">
              <a:solidFill>
                <a:srgbClr val="000000"/>
              </a:solidFill>
              <a:latin typeface="Arial"/>
            </a:endParaRPr>
          </a:p>
        </p:txBody>
      </p:sp>
      <p:sp>
        <p:nvSpPr>
          <p:cNvPr id="19"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37884362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39</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10" name="ZoneTexte 9"/>
          <p:cNvSpPr txBox="1"/>
          <p:nvPr/>
        </p:nvSpPr>
        <p:spPr>
          <a:xfrm>
            <a:off x="1090679" y="112569"/>
            <a:ext cx="11088608" cy="461665"/>
          </a:xfrm>
          <a:prstGeom prst="rect">
            <a:avLst/>
          </a:prstGeom>
          <a:noFill/>
        </p:spPr>
        <p:txBody>
          <a:bodyPr wrap="square" rtlCol="0">
            <a:spAutoFit/>
          </a:bodyPr>
          <a:lstStyle/>
          <a:p>
            <a:pPr algn="ctr" defTabSz="1219170"/>
            <a:r>
              <a:rPr lang="fr-FR" sz="2400" b="1" dirty="0">
                <a:solidFill>
                  <a:srgbClr val="000000"/>
                </a:solidFill>
                <a:latin typeface="Arial"/>
              </a:rPr>
              <a:t>Comment favoriser une démarche collaborative en négociation ?</a:t>
            </a:r>
          </a:p>
        </p:txBody>
      </p:sp>
      <p:pic>
        <p:nvPicPr>
          <p:cNvPr id="3" name="Image 2">
            <a:extLst>
              <a:ext uri="{FF2B5EF4-FFF2-40B4-BE49-F238E27FC236}">
                <a16:creationId xmlns:a16="http://schemas.microsoft.com/office/drawing/2014/main" id="{E9E37A1F-89C2-47C5-91F9-BBF930062FF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42428" y="616031"/>
            <a:ext cx="9985109" cy="5625939"/>
          </a:xfrm>
          <a:prstGeom prst="rect">
            <a:avLst/>
          </a:prstGeom>
        </p:spPr>
      </p:pic>
      <p:pic>
        <p:nvPicPr>
          <p:cNvPr id="12" name="Image 11">
            <a:extLst>
              <a:ext uri="{FF2B5EF4-FFF2-40B4-BE49-F238E27FC236}">
                <a16:creationId xmlns:a16="http://schemas.microsoft.com/office/drawing/2014/main" id="{1ECB7EFF-4B45-495D-864A-886411C5B70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5360" y="2948947"/>
            <a:ext cx="6299603" cy="2756076"/>
          </a:xfrm>
          <a:prstGeom prst="rect">
            <a:avLst/>
          </a:prstGeom>
        </p:spPr>
      </p:pic>
      <p:sp>
        <p:nvSpPr>
          <p:cNvPr id="13"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11232021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defRPr/>
            </a:pPr>
            <a:fld id="{733122C9-A0B9-462F-8757-0847AD287B63}" type="slidenum">
              <a:rPr lang="fr-FR">
                <a:solidFill>
                  <a:srgbClr val="000000"/>
                </a:solidFill>
                <a:latin typeface="Arial"/>
                <a:cs typeface="Arial"/>
                <a:sym typeface="Arial"/>
              </a:rPr>
              <a:pPr defTabSz="1219170">
                <a:defRPr/>
              </a:pPr>
              <a:t>4</a:t>
            </a:fld>
            <a:endParaRPr lang="fr-FR" dirty="0">
              <a:solidFill>
                <a:srgbClr val="000000"/>
              </a:solidFill>
              <a:latin typeface="Arial"/>
              <a:cs typeface="Arial"/>
              <a:sym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defRPr/>
            </a:pPr>
            <a:r>
              <a:rPr lang="fr-FR" dirty="0">
                <a:solidFill>
                  <a:srgbClr val="000000"/>
                </a:solidFill>
                <a:latin typeface="Arial"/>
                <a:cs typeface="Arial"/>
                <a:sym typeface="Arial"/>
              </a:rPr>
              <a:t>Direction générale de l’enseignement scolaire – Bureau de la formation des personnels enseignants et d’éducation</a:t>
            </a:r>
          </a:p>
        </p:txBody>
      </p:sp>
      <p:sp>
        <p:nvSpPr>
          <p:cNvPr id="7" name="Google Shape;100;p14"/>
          <p:cNvSpPr txBox="1"/>
          <p:nvPr/>
        </p:nvSpPr>
        <p:spPr>
          <a:xfrm>
            <a:off x="1289225" y="2258746"/>
            <a:ext cx="11008792" cy="1412359"/>
          </a:xfrm>
          <a:prstGeom prst="rect">
            <a:avLst/>
          </a:prstGeom>
          <a:noFill/>
          <a:ln>
            <a:noFill/>
          </a:ln>
        </p:spPr>
        <p:txBody>
          <a:bodyPr spcFirstLastPara="1" wrap="square" lIns="0" tIns="0" rIns="0" bIns="0" anchor="t" anchorCtr="0">
            <a:noAutofit/>
          </a:bodyPr>
          <a:lstStyle/>
          <a:p>
            <a:pPr defTabSz="1219170">
              <a:spcBef>
                <a:spcPct val="0"/>
              </a:spcBef>
              <a:spcAft>
                <a:spcPct val="0"/>
              </a:spcAft>
            </a:pPr>
            <a:r>
              <a:rPr lang="fr-FR" sz="2667" b="1" kern="0" dirty="0">
                <a:solidFill>
                  <a:srgbClr val="000066"/>
                </a:solidFill>
                <a:latin typeface="Arial" panose="020B0604020202020204" pitchFamily="34" charset="0"/>
                <a:cs typeface="Arial" panose="020B0604020202020204" pitchFamily="34" charset="0"/>
                <a:sym typeface="Calibri"/>
              </a:rPr>
              <a:t>Ouverture du séminaire </a:t>
            </a:r>
          </a:p>
          <a:p>
            <a:pPr defTabSz="1219170">
              <a:buClr>
                <a:srgbClr val="000000"/>
              </a:buClr>
            </a:pPr>
            <a:r>
              <a:rPr lang="fr-FR" sz="1867" b="1" kern="0" dirty="0">
                <a:solidFill>
                  <a:srgbClr val="000000"/>
                </a:solidFill>
                <a:latin typeface="Arial"/>
                <a:ea typeface="Calibri"/>
                <a:cs typeface="Calibri"/>
                <a:sym typeface="Calibri"/>
              </a:rPr>
              <a:t>« La mise en place et la certification du BTS CCST</a:t>
            </a:r>
          </a:p>
          <a:p>
            <a:pPr defTabSz="1219170">
              <a:buClr>
                <a:srgbClr val="000000"/>
              </a:buClr>
            </a:pPr>
            <a:r>
              <a:rPr lang="fr-FR" sz="1867" b="1" kern="0" dirty="0">
                <a:solidFill>
                  <a:srgbClr val="000000"/>
                </a:solidFill>
                <a:latin typeface="Arial"/>
                <a:ea typeface="Calibri"/>
                <a:cs typeface="Calibri"/>
                <a:sym typeface="Calibri"/>
              </a:rPr>
              <a:t>Conseil et commercialisation de solutions techniques »</a:t>
            </a:r>
          </a:p>
          <a:p>
            <a:pPr defTabSz="1219170">
              <a:buClr>
                <a:srgbClr val="000000"/>
              </a:buClr>
            </a:pPr>
            <a:endParaRPr lang="fr-FR" sz="1867" b="1" kern="0" dirty="0">
              <a:solidFill>
                <a:srgbClr val="000000"/>
              </a:solidFill>
              <a:latin typeface="Arial"/>
              <a:cs typeface="Arial"/>
              <a:sym typeface="Arial"/>
            </a:endParaRPr>
          </a:p>
          <a:p>
            <a:pPr defTabSz="1219170">
              <a:buClr>
                <a:srgbClr val="000000"/>
              </a:buClr>
            </a:pPr>
            <a:r>
              <a:rPr lang="fr-FR" sz="1867" kern="0" dirty="0">
                <a:solidFill>
                  <a:srgbClr val="000000"/>
                </a:solidFill>
                <a:latin typeface="Arial"/>
                <a:cs typeface="Arial"/>
                <a:sym typeface="Arial"/>
              </a:rPr>
              <a:t>Présentation du programme et intentions du séminaire</a:t>
            </a:r>
          </a:p>
          <a:p>
            <a:pPr defTabSz="1219170">
              <a:buClr>
                <a:srgbClr val="000000"/>
              </a:buClr>
            </a:pPr>
            <a:endParaRPr lang="fr-FR" sz="2400" b="1" kern="0" dirty="0">
              <a:solidFill>
                <a:srgbClr val="000000"/>
              </a:solidFill>
              <a:latin typeface="Arial"/>
              <a:ea typeface="Calibri"/>
              <a:cs typeface="Calibri"/>
              <a:sym typeface="Arial"/>
            </a:endParaRPr>
          </a:p>
          <a:p>
            <a:pPr defTabSz="1219170">
              <a:buClr>
                <a:srgbClr val="000000"/>
              </a:buClr>
            </a:pPr>
            <a:endParaRPr lang="fr-FR" sz="2667" b="1" kern="0" dirty="0">
              <a:solidFill>
                <a:srgbClr val="FFFFFF"/>
              </a:solidFill>
              <a:latin typeface="Calibri"/>
              <a:ea typeface="Calibri"/>
              <a:cs typeface="Calibri"/>
              <a:sym typeface="Calibri"/>
            </a:endParaRPr>
          </a:p>
          <a:p>
            <a:pPr defTabSz="1219170">
              <a:buClr>
                <a:srgbClr val="000000"/>
              </a:buClr>
            </a:pPr>
            <a:endParaRPr sz="2667" b="1" kern="0" dirty="0">
              <a:solidFill>
                <a:srgbClr val="FFFFFF"/>
              </a:solidFill>
              <a:latin typeface="Calibri"/>
              <a:ea typeface="Calibri"/>
              <a:cs typeface="Calibri"/>
              <a:sym typeface="Calibri"/>
            </a:endParaRPr>
          </a:p>
        </p:txBody>
      </p:sp>
      <p:sp>
        <p:nvSpPr>
          <p:cNvPr id="10" name="Google Shape;101;p14"/>
          <p:cNvSpPr txBox="1"/>
          <p:nvPr/>
        </p:nvSpPr>
        <p:spPr>
          <a:xfrm>
            <a:off x="2350600" y="4192659"/>
            <a:ext cx="7490800" cy="600575"/>
          </a:xfrm>
          <a:prstGeom prst="rect">
            <a:avLst/>
          </a:prstGeom>
          <a:noFill/>
          <a:ln>
            <a:noFill/>
          </a:ln>
        </p:spPr>
        <p:txBody>
          <a:bodyPr spcFirstLastPara="1" wrap="square" lIns="0" tIns="0" rIns="0" bIns="0" anchor="t" anchorCtr="0">
            <a:noAutofit/>
          </a:bodyPr>
          <a:lstStyle/>
          <a:p>
            <a:pPr defTabSz="1219170">
              <a:buClr>
                <a:srgbClr val="000000"/>
              </a:buClr>
            </a:pPr>
            <a:r>
              <a:rPr lang="fr-FR" sz="1867" b="1" kern="0" dirty="0">
                <a:solidFill>
                  <a:srgbClr val="000000"/>
                </a:solidFill>
                <a:latin typeface="Arial"/>
                <a:cs typeface="Arial"/>
                <a:sym typeface="Arial"/>
              </a:rPr>
              <a:t>Pierre Vinard,</a:t>
            </a:r>
            <a:r>
              <a:rPr lang="fr-FR" sz="1867" kern="0" dirty="0">
                <a:solidFill>
                  <a:srgbClr val="000000"/>
                </a:solidFill>
                <a:latin typeface="Arial"/>
                <a:cs typeface="Arial"/>
                <a:sym typeface="Arial"/>
              </a:rPr>
              <a:t> inspecteur général de l’éducation, du sport et de la recherche</a:t>
            </a:r>
          </a:p>
        </p:txBody>
      </p:sp>
      <p:sp>
        <p:nvSpPr>
          <p:cNvPr id="9"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257395206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40</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10" name="ZoneTexte 9"/>
          <p:cNvSpPr txBox="1"/>
          <p:nvPr/>
        </p:nvSpPr>
        <p:spPr>
          <a:xfrm>
            <a:off x="1090679" y="112569"/>
            <a:ext cx="11088608" cy="461665"/>
          </a:xfrm>
          <a:prstGeom prst="rect">
            <a:avLst/>
          </a:prstGeom>
          <a:noFill/>
        </p:spPr>
        <p:txBody>
          <a:bodyPr wrap="square" rtlCol="0">
            <a:spAutoFit/>
          </a:bodyPr>
          <a:lstStyle/>
          <a:p>
            <a:pPr algn="ctr" defTabSz="1219170"/>
            <a:r>
              <a:rPr lang="fr-FR" sz="2400" b="1" dirty="0">
                <a:solidFill>
                  <a:srgbClr val="000000"/>
                </a:solidFill>
                <a:latin typeface="Arial"/>
              </a:rPr>
              <a:t>Comment favoriser une démarche collaborative en négociation ?</a:t>
            </a:r>
          </a:p>
        </p:txBody>
      </p:sp>
      <p:pic>
        <p:nvPicPr>
          <p:cNvPr id="4" name="Image 3">
            <a:extLst>
              <a:ext uri="{FF2B5EF4-FFF2-40B4-BE49-F238E27FC236}">
                <a16:creationId xmlns:a16="http://schemas.microsoft.com/office/drawing/2014/main" id="{D9AEE25C-0C78-4B01-A48F-67AEC16D264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599723" y="634574"/>
            <a:ext cx="1637308" cy="877351"/>
          </a:xfrm>
          <a:prstGeom prst="rect">
            <a:avLst/>
          </a:prstGeom>
        </p:spPr>
      </p:pic>
      <p:pic>
        <p:nvPicPr>
          <p:cNvPr id="12" name="Image 11">
            <a:extLst>
              <a:ext uri="{FF2B5EF4-FFF2-40B4-BE49-F238E27FC236}">
                <a16:creationId xmlns:a16="http://schemas.microsoft.com/office/drawing/2014/main" id="{A2E34410-B1A9-4973-A1CD-D9ACB27F50C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6000" y="586089"/>
            <a:ext cx="2807417" cy="935807"/>
          </a:xfrm>
          <a:prstGeom prst="rect">
            <a:avLst/>
          </a:prstGeom>
        </p:spPr>
      </p:pic>
      <p:graphicFrame>
        <p:nvGraphicFramePr>
          <p:cNvPr id="2" name="Tableau 2">
            <a:extLst>
              <a:ext uri="{FF2B5EF4-FFF2-40B4-BE49-F238E27FC236}">
                <a16:creationId xmlns:a16="http://schemas.microsoft.com/office/drawing/2014/main" id="{B00E8A60-FF96-403B-A5E6-050E3A7FD226}"/>
              </a:ext>
            </a:extLst>
          </p:cNvPr>
          <p:cNvGraphicFramePr>
            <a:graphicFrameLocks noGrp="1"/>
          </p:cNvGraphicFramePr>
          <p:nvPr>
            <p:extLst/>
          </p:nvPr>
        </p:nvGraphicFramePr>
        <p:xfrm>
          <a:off x="480005" y="1527607"/>
          <a:ext cx="11231996" cy="4892040"/>
        </p:xfrm>
        <a:graphic>
          <a:graphicData uri="http://schemas.openxmlformats.org/drawingml/2006/table">
            <a:tbl>
              <a:tblPr firstRow="1" bandRow="1">
                <a:tableStyleId>{5C22544A-7EE6-4342-B048-85BDC9FD1C3A}</a:tableStyleId>
              </a:tblPr>
              <a:tblGrid>
                <a:gridCol w="2447648">
                  <a:extLst>
                    <a:ext uri="{9D8B030D-6E8A-4147-A177-3AD203B41FA5}">
                      <a16:colId xmlns:a16="http://schemas.microsoft.com/office/drawing/2014/main" val="1848831620"/>
                    </a:ext>
                  </a:extLst>
                </a:gridCol>
                <a:gridCol w="4416491">
                  <a:extLst>
                    <a:ext uri="{9D8B030D-6E8A-4147-A177-3AD203B41FA5}">
                      <a16:colId xmlns:a16="http://schemas.microsoft.com/office/drawing/2014/main" val="3818623306"/>
                    </a:ext>
                  </a:extLst>
                </a:gridCol>
                <a:gridCol w="4367857">
                  <a:extLst>
                    <a:ext uri="{9D8B030D-6E8A-4147-A177-3AD203B41FA5}">
                      <a16:colId xmlns:a16="http://schemas.microsoft.com/office/drawing/2014/main" val="1643423615"/>
                    </a:ext>
                  </a:extLst>
                </a:gridCol>
              </a:tblGrid>
              <a:tr h="406400">
                <a:tc>
                  <a:txBody>
                    <a:bodyPr/>
                    <a:lstStyle/>
                    <a:p>
                      <a:pPr algn="ctr"/>
                      <a:r>
                        <a:rPr lang="fr-FR" sz="1900" dirty="0"/>
                        <a:t>Qui fait quoi ?</a:t>
                      </a:r>
                    </a:p>
                  </a:txBody>
                  <a:tcPr marL="121920" marR="121920" marT="60960" marB="60960"/>
                </a:tc>
                <a:tc>
                  <a:txBody>
                    <a:bodyPr/>
                    <a:lstStyle/>
                    <a:p>
                      <a:pPr algn="ctr"/>
                      <a:r>
                        <a:rPr lang="fr-FR" sz="1900" dirty="0"/>
                        <a:t>Avant le challenge</a:t>
                      </a:r>
                    </a:p>
                  </a:txBody>
                  <a:tcPr marL="121920" marR="121920" marT="60960" marB="60960"/>
                </a:tc>
                <a:tc>
                  <a:txBody>
                    <a:bodyPr/>
                    <a:lstStyle/>
                    <a:p>
                      <a:pPr algn="ctr"/>
                      <a:r>
                        <a:rPr lang="fr-FR" sz="1900" dirty="0"/>
                        <a:t>Pendant le challenge</a:t>
                      </a:r>
                    </a:p>
                  </a:txBody>
                  <a:tcPr marL="121920" marR="121920" marT="60960" marB="60960"/>
                </a:tc>
                <a:extLst>
                  <a:ext uri="{0D108BD9-81ED-4DB2-BD59-A6C34878D82A}">
                    <a16:rowId xmlns:a16="http://schemas.microsoft.com/office/drawing/2014/main" val="767538660"/>
                  </a:ext>
                </a:extLst>
              </a:tr>
              <a:tr h="1463040">
                <a:tc>
                  <a:txBody>
                    <a:bodyPr/>
                    <a:lstStyle/>
                    <a:p>
                      <a:r>
                        <a:rPr lang="fr-FR" sz="1600" dirty="0"/>
                        <a:t>1ere année BTS Maintenance des Systèmes - Vaucanson</a:t>
                      </a:r>
                    </a:p>
                  </a:txBody>
                  <a:tcPr marL="121920" marR="121920" marT="60960" marB="60960"/>
                </a:tc>
                <a:tc>
                  <a:txBody>
                    <a:bodyPr/>
                    <a:lstStyle/>
                    <a:p>
                      <a:pPr marL="285750" indent="-285750">
                        <a:buFont typeface="Arial" panose="020B0604020202020204" pitchFamily="34" charset="0"/>
                        <a:buChar char="•"/>
                      </a:pPr>
                      <a:r>
                        <a:rPr lang="fr-FR" sz="1500" dirty="0"/>
                        <a:t>Identifient des problématiques techniques relatives aux ateliers de maintenance : ex : un problème d’éclairage </a:t>
                      </a:r>
                    </a:p>
                    <a:p>
                      <a:pPr marL="285750" indent="-285750">
                        <a:buFont typeface="Arial" panose="020B0604020202020204" pitchFamily="34" charset="0"/>
                        <a:buChar char="•"/>
                      </a:pPr>
                      <a:r>
                        <a:rPr lang="fr-FR" sz="1500" dirty="0"/>
                        <a:t>Rédigent les cahiers des charges qui seront proposés en </a:t>
                      </a:r>
                      <a:r>
                        <a:rPr lang="fr-FR" sz="1500" kern="1200" dirty="0">
                          <a:solidFill>
                            <a:schemeClr val="dk1"/>
                          </a:solidFill>
                          <a:latin typeface="+mn-lt"/>
                          <a:ea typeface="+mn-ea"/>
                          <a:cs typeface="+mn-cs"/>
                        </a:rPr>
                        <a:t>situation</a:t>
                      </a:r>
                      <a:r>
                        <a:rPr lang="fr-FR" sz="1500" dirty="0"/>
                        <a:t> de négociation aux 2 BTS CCST</a:t>
                      </a:r>
                    </a:p>
                  </a:txBody>
                  <a:tcPr marL="121920" marR="121920" marT="60960" marB="60960"/>
                </a:tc>
                <a:tc>
                  <a:txBody>
                    <a:bodyPr/>
                    <a:lstStyle/>
                    <a:p>
                      <a:pPr marL="285750" indent="-285750" algn="l" defTabSz="914400" rtl="0" eaLnBrk="1" latinLnBrk="0" hangingPunct="1">
                        <a:buFont typeface="Arial" panose="020B0604020202020204" pitchFamily="34" charset="0"/>
                        <a:buChar char="•"/>
                      </a:pPr>
                      <a:r>
                        <a:rPr lang="fr-FR" sz="1500" kern="1200" dirty="0">
                          <a:solidFill>
                            <a:schemeClr val="dk1"/>
                          </a:solidFill>
                          <a:latin typeface="+mn-lt"/>
                          <a:ea typeface="+mn-ea"/>
                          <a:cs typeface="+mn-cs"/>
                        </a:rPr>
                        <a:t>Font visiter les ateliers aux CCST le jour J en matinée pour qu’ils visualisent la problématique technique</a:t>
                      </a:r>
                    </a:p>
                    <a:p>
                      <a:pPr marL="285750" indent="-285750" algn="l" defTabSz="914400" rtl="0" eaLnBrk="1" latinLnBrk="0" hangingPunct="1">
                        <a:buFont typeface="Arial" panose="020B0604020202020204" pitchFamily="34" charset="0"/>
                        <a:buChar char="•"/>
                      </a:pPr>
                      <a:r>
                        <a:rPr lang="fr-FR" sz="1500" kern="1200" dirty="0">
                          <a:solidFill>
                            <a:schemeClr val="dk1"/>
                          </a:solidFill>
                          <a:latin typeface="+mn-lt"/>
                          <a:ea typeface="+mn-ea"/>
                          <a:cs typeface="+mn-cs"/>
                        </a:rPr>
                        <a:t>Jouent le rôle des « acheteurs » dans les simulations de vente (avec l’appui d’un professeur et d’un professionnel) l’après-midi</a:t>
                      </a:r>
                    </a:p>
                  </a:txBody>
                  <a:tcPr marL="121920" marR="121920" marT="60960" marB="60960"/>
                </a:tc>
                <a:extLst>
                  <a:ext uri="{0D108BD9-81ED-4DB2-BD59-A6C34878D82A}">
                    <a16:rowId xmlns:a16="http://schemas.microsoft.com/office/drawing/2014/main" val="2425777375"/>
                  </a:ext>
                </a:extLst>
              </a:tr>
              <a:tr h="1686560">
                <a:tc>
                  <a:txBody>
                    <a:bodyPr/>
                    <a:lstStyle/>
                    <a:p>
                      <a:r>
                        <a:rPr lang="fr-FR" sz="1600" dirty="0"/>
                        <a:t>1ere année BTS CCST - Vaucanson</a:t>
                      </a:r>
                    </a:p>
                  </a:txBody>
                  <a:tcPr marL="121920" marR="121920" marT="60960" marB="60960"/>
                </a:tc>
                <a:tc>
                  <a:txBody>
                    <a:bodyPr/>
                    <a:lstStyle/>
                    <a:p>
                      <a:pPr marL="285750" indent="-285750" algn="l" defTabSz="914400" rtl="0" eaLnBrk="1" latinLnBrk="0" hangingPunct="1">
                        <a:buFont typeface="Arial" panose="020B0604020202020204" pitchFamily="34" charset="0"/>
                        <a:buChar char="•"/>
                      </a:pPr>
                      <a:r>
                        <a:rPr lang="fr-FR" sz="1500" kern="1200" dirty="0">
                          <a:solidFill>
                            <a:schemeClr val="dk1"/>
                          </a:solidFill>
                          <a:latin typeface="+mn-lt"/>
                          <a:ea typeface="+mn-ea"/>
                          <a:cs typeface="+mn-cs"/>
                        </a:rPr>
                        <a:t>Travaillent avec leur équipe pédagogique sur les cahiers des charges (étude des contextes techniques)</a:t>
                      </a:r>
                    </a:p>
                    <a:p>
                      <a:pPr marL="285750" indent="-285750" algn="l" defTabSz="914400" rtl="0" eaLnBrk="1" latinLnBrk="0" hangingPunct="1">
                        <a:buFont typeface="Arial" panose="020B0604020202020204" pitchFamily="34" charset="0"/>
                        <a:buChar char="•"/>
                      </a:pPr>
                      <a:r>
                        <a:rPr lang="fr-FR" sz="1500" kern="1200" dirty="0">
                          <a:solidFill>
                            <a:schemeClr val="dk1"/>
                          </a:solidFill>
                          <a:latin typeface="+mn-lt"/>
                          <a:ea typeface="+mn-ea"/>
                          <a:cs typeface="+mn-cs"/>
                        </a:rPr>
                        <a:t>Préparent des outils de la négociation pour les différents contextes</a:t>
                      </a:r>
                    </a:p>
                    <a:p>
                      <a:pPr marL="285750" indent="-285750" algn="l" defTabSz="914400" rtl="0" eaLnBrk="1" latinLnBrk="0" hangingPunct="1">
                        <a:buFont typeface="Arial" panose="020B0604020202020204" pitchFamily="34" charset="0"/>
                        <a:buChar char="•"/>
                      </a:pPr>
                      <a:r>
                        <a:rPr lang="fr-FR" sz="1500" kern="1200" dirty="0">
                          <a:solidFill>
                            <a:schemeClr val="dk1"/>
                          </a:solidFill>
                          <a:latin typeface="+mn-lt"/>
                          <a:ea typeface="+mn-ea"/>
                          <a:cs typeface="+mn-cs"/>
                        </a:rPr>
                        <a:t>Organisent logistiquement le challenge inter-établissements</a:t>
                      </a:r>
                    </a:p>
                  </a:txBody>
                  <a:tcPr marL="121920" marR="121920" marT="60960" marB="60960"/>
                </a:tc>
                <a:tc rowSpan="2">
                  <a:txBody>
                    <a:bodyPr/>
                    <a:lstStyle/>
                    <a:p>
                      <a:pPr marL="285750" indent="-285750" algn="l" defTabSz="914400" rtl="0" eaLnBrk="1" latinLnBrk="0" hangingPunct="1">
                        <a:buFont typeface="Arial" panose="020B0604020202020204" pitchFamily="34" charset="0"/>
                        <a:buChar char="•"/>
                      </a:pPr>
                      <a:r>
                        <a:rPr lang="fr-FR" sz="1500" kern="1200" dirty="0">
                          <a:solidFill>
                            <a:schemeClr val="dk1"/>
                          </a:solidFill>
                          <a:latin typeface="+mn-lt"/>
                          <a:ea typeface="+mn-ea"/>
                          <a:cs typeface="+mn-cs"/>
                        </a:rPr>
                        <a:t>Des binômes Vaucanson / Mont-Blanc sont constitués </a:t>
                      </a:r>
                    </a:p>
                    <a:p>
                      <a:pPr marL="285750" indent="-285750" algn="l" defTabSz="914400" rtl="0" eaLnBrk="1" latinLnBrk="0" hangingPunct="1">
                        <a:buFont typeface="Arial" panose="020B0604020202020204" pitchFamily="34" charset="0"/>
                        <a:buChar char="•"/>
                      </a:pPr>
                      <a:r>
                        <a:rPr lang="fr-FR" sz="1500" kern="1200" dirty="0">
                          <a:solidFill>
                            <a:schemeClr val="dk1"/>
                          </a:solidFill>
                          <a:latin typeface="+mn-lt"/>
                          <a:ea typeface="+mn-ea"/>
                          <a:cs typeface="+mn-cs"/>
                        </a:rPr>
                        <a:t>Un contexte de négociation est attribué à chaque binôme</a:t>
                      </a:r>
                    </a:p>
                    <a:p>
                      <a:pPr marL="285750" indent="-285750" algn="l" defTabSz="914400" rtl="0" eaLnBrk="1" latinLnBrk="0" hangingPunct="1">
                        <a:buFont typeface="Arial" panose="020B0604020202020204" pitchFamily="34" charset="0"/>
                        <a:buChar char="•"/>
                      </a:pPr>
                      <a:r>
                        <a:rPr lang="fr-FR" sz="1500" kern="1200" dirty="0">
                          <a:solidFill>
                            <a:schemeClr val="dk1"/>
                          </a:solidFill>
                          <a:latin typeface="+mn-lt"/>
                          <a:ea typeface="+mn-ea"/>
                          <a:cs typeface="+mn-cs"/>
                        </a:rPr>
                        <a:t>Chaque binôme finalise sa préparation (avec l’appui des MS et des équipes pédagogiques) dans la matinée</a:t>
                      </a:r>
                    </a:p>
                    <a:p>
                      <a:pPr marL="285750" indent="-285750" algn="l" defTabSz="914400" rtl="0" eaLnBrk="1" latinLnBrk="0" hangingPunct="1">
                        <a:buFont typeface="Arial" panose="020B0604020202020204" pitchFamily="34" charset="0"/>
                        <a:buChar char="•"/>
                      </a:pPr>
                      <a:r>
                        <a:rPr lang="fr-FR" sz="1500" kern="1200" dirty="0">
                          <a:solidFill>
                            <a:schemeClr val="dk1"/>
                          </a:solidFill>
                          <a:latin typeface="+mn-lt"/>
                          <a:ea typeface="+mn-ea"/>
                          <a:cs typeface="+mn-cs"/>
                        </a:rPr>
                        <a:t>L’après-midi, chaque binôme de technico-commerciaux mène conjointement une simulation de vente face aux acheteurs (Professeur, Professionnel, BTS MS concepteur du CDC)</a:t>
                      </a:r>
                    </a:p>
                  </a:txBody>
                  <a:tcPr marL="121920" marR="121920" marT="60960" marB="60960"/>
                </a:tc>
                <a:extLst>
                  <a:ext uri="{0D108BD9-81ED-4DB2-BD59-A6C34878D82A}">
                    <a16:rowId xmlns:a16="http://schemas.microsoft.com/office/drawing/2014/main" val="3867640705"/>
                  </a:ext>
                </a:extLst>
              </a:tr>
              <a:tr h="1239520">
                <a:tc>
                  <a:txBody>
                    <a:bodyPr/>
                    <a:lstStyle/>
                    <a:p>
                      <a:r>
                        <a:rPr lang="fr-FR" sz="1600" dirty="0"/>
                        <a:t>1ere année BTS CCST – Mont-Blanc</a:t>
                      </a:r>
                    </a:p>
                  </a:txBody>
                  <a:tcPr marL="121920" marR="121920" marT="60960" marB="60960"/>
                </a:tc>
                <a:tc>
                  <a:txBody>
                    <a:bodyPr/>
                    <a:lstStyle/>
                    <a:p>
                      <a:pPr marL="285750" indent="-285750" algn="l" defTabSz="914400" rtl="0" eaLnBrk="1" latinLnBrk="0" hangingPunct="1">
                        <a:buFont typeface="Arial" panose="020B0604020202020204" pitchFamily="34" charset="0"/>
                        <a:buChar char="•"/>
                      </a:pPr>
                      <a:r>
                        <a:rPr lang="fr-FR" sz="1500" kern="1200" dirty="0">
                          <a:solidFill>
                            <a:schemeClr val="dk1"/>
                          </a:solidFill>
                          <a:latin typeface="+mn-lt"/>
                          <a:ea typeface="+mn-ea"/>
                          <a:cs typeface="+mn-cs"/>
                        </a:rPr>
                        <a:t>Travaillent avec leur équipe pédagogique sur les cahiers des charges (étude des contextes techniques)</a:t>
                      </a:r>
                    </a:p>
                    <a:p>
                      <a:pPr marL="285750" indent="-285750" algn="l" defTabSz="914400" rtl="0" eaLnBrk="1" latinLnBrk="0" hangingPunct="1">
                        <a:buFont typeface="Arial" panose="020B0604020202020204" pitchFamily="34" charset="0"/>
                        <a:buChar char="•"/>
                      </a:pPr>
                      <a:r>
                        <a:rPr lang="fr-FR" sz="1500" kern="1200" dirty="0">
                          <a:solidFill>
                            <a:schemeClr val="dk1"/>
                          </a:solidFill>
                          <a:latin typeface="+mn-lt"/>
                          <a:ea typeface="+mn-ea"/>
                          <a:cs typeface="+mn-cs"/>
                        </a:rPr>
                        <a:t>Préparent des outils de la négociation pour les différents contextes</a:t>
                      </a:r>
                    </a:p>
                  </a:txBody>
                  <a:tcPr marL="121920" marR="121920" marT="60960" marB="60960"/>
                </a:tc>
                <a:tc vMerge="1">
                  <a:txBody>
                    <a:bodyPr/>
                    <a:lstStyle/>
                    <a:p>
                      <a:endParaRPr lang="fr-FR" sz="1600" dirty="0"/>
                    </a:p>
                  </a:txBody>
                  <a:tcPr/>
                </a:tc>
                <a:extLst>
                  <a:ext uri="{0D108BD9-81ED-4DB2-BD59-A6C34878D82A}">
                    <a16:rowId xmlns:a16="http://schemas.microsoft.com/office/drawing/2014/main" val="3964547194"/>
                  </a:ext>
                </a:extLst>
              </a:tr>
            </a:tbl>
          </a:graphicData>
        </a:graphic>
      </p:graphicFrame>
      <p:sp>
        <p:nvSpPr>
          <p:cNvPr id="13"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18377591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41</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10" name="ZoneTexte 9"/>
          <p:cNvSpPr txBox="1"/>
          <p:nvPr/>
        </p:nvSpPr>
        <p:spPr>
          <a:xfrm>
            <a:off x="1090679" y="112569"/>
            <a:ext cx="11088608" cy="461665"/>
          </a:xfrm>
          <a:prstGeom prst="rect">
            <a:avLst/>
          </a:prstGeom>
          <a:noFill/>
        </p:spPr>
        <p:txBody>
          <a:bodyPr wrap="square" rtlCol="0">
            <a:spAutoFit/>
          </a:bodyPr>
          <a:lstStyle/>
          <a:p>
            <a:pPr algn="ctr" defTabSz="1219170"/>
            <a:r>
              <a:rPr lang="fr-FR" sz="2400" b="1" dirty="0">
                <a:solidFill>
                  <a:srgbClr val="000000"/>
                </a:solidFill>
                <a:latin typeface="Arial"/>
              </a:rPr>
              <a:t>Comment favoriser une démarche collaborative en négociation ?</a:t>
            </a:r>
          </a:p>
        </p:txBody>
      </p:sp>
      <p:pic>
        <p:nvPicPr>
          <p:cNvPr id="4" name="Image 3">
            <a:extLst>
              <a:ext uri="{FF2B5EF4-FFF2-40B4-BE49-F238E27FC236}">
                <a16:creationId xmlns:a16="http://schemas.microsoft.com/office/drawing/2014/main" id="{D9AEE25C-0C78-4B01-A48F-67AEC16D264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119670" y="634573"/>
            <a:ext cx="2117361" cy="1134587"/>
          </a:xfrm>
          <a:prstGeom prst="rect">
            <a:avLst/>
          </a:prstGeom>
        </p:spPr>
      </p:pic>
      <p:pic>
        <p:nvPicPr>
          <p:cNvPr id="12" name="Image 11">
            <a:extLst>
              <a:ext uri="{FF2B5EF4-FFF2-40B4-BE49-F238E27FC236}">
                <a16:creationId xmlns:a16="http://schemas.microsoft.com/office/drawing/2014/main" id="{A2E34410-B1A9-4973-A1CD-D9ACB27F50C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4079" y="586089"/>
            <a:ext cx="3229339" cy="1076447"/>
          </a:xfrm>
          <a:prstGeom prst="rect">
            <a:avLst/>
          </a:prstGeom>
        </p:spPr>
      </p:pic>
      <p:pic>
        <p:nvPicPr>
          <p:cNvPr id="13" name="Image 12">
            <a:extLst>
              <a:ext uri="{FF2B5EF4-FFF2-40B4-BE49-F238E27FC236}">
                <a16:creationId xmlns:a16="http://schemas.microsoft.com/office/drawing/2014/main" id="{59B8B6D3-A7F2-44DD-9197-DB213A7F107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60795" y="1692098"/>
            <a:ext cx="9229656" cy="1329607"/>
          </a:xfrm>
          <a:prstGeom prst="rect">
            <a:avLst/>
          </a:prstGeom>
        </p:spPr>
      </p:pic>
      <p:pic>
        <p:nvPicPr>
          <p:cNvPr id="14" name="Image 13">
            <a:extLst>
              <a:ext uri="{FF2B5EF4-FFF2-40B4-BE49-F238E27FC236}">
                <a16:creationId xmlns:a16="http://schemas.microsoft.com/office/drawing/2014/main" id="{7BF5DE62-7835-4682-98FE-C6710B8A809C}"/>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882048" y="3479541"/>
            <a:ext cx="4829952" cy="2765624"/>
          </a:xfrm>
          <a:prstGeom prst="rect">
            <a:avLst/>
          </a:prstGeom>
        </p:spPr>
      </p:pic>
      <p:pic>
        <p:nvPicPr>
          <p:cNvPr id="15" name="Image 14">
            <a:extLst>
              <a:ext uri="{FF2B5EF4-FFF2-40B4-BE49-F238E27FC236}">
                <a16:creationId xmlns:a16="http://schemas.microsoft.com/office/drawing/2014/main" id="{3677887C-479B-4E93-975C-62D9B42CDBD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989846" y="942433"/>
            <a:ext cx="1884308" cy="2074827"/>
          </a:xfrm>
          <a:prstGeom prst="rect">
            <a:avLst/>
          </a:prstGeom>
        </p:spPr>
      </p:pic>
      <p:pic>
        <p:nvPicPr>
          <p:cNvPr id="17" name="Image 16">
            <a:extLst>
              <a:ext uri="{FF2B5EF4-FFF2-40B4-BE49-F238E27FC236}">
                <a16:creationId xmlns:a16="http://schemas.microsoft.com/office/drawing/2014/main" id="{FDB980E3-A86A-4B46-9BBE-C6F3910494F1}"/>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6200000">
            <a:off x="4292830" y="3816819"/>
            <a:ext cx="2746903" cy="2072347"/>
          </a:xfrm>
          <a:prstGeom prst="rect">
            <a:avLst/>
          </a:prstGeom>
        </p:spPr>
      </p:pic>
      <p:pic>
        <p:nvPicPr>
          <p:cNvPr id="18" name="Image 17">
            <a:extLst>
              <a:ext uri="{FF2B5EF4-FFF2-40B4-BE49-F238E27FC236}">
                <a16:creationId xmlns:a16="http://schemas.microsoft.com/office/drawing/2014/main" id="{505FE3AF-BF5C-4D6A-BC49-8A14D1DE5BB3}"/>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13907" y="3529035"/>
            <a:ext cx="4036608" cy="2616320"/>
          </a:xfrm>
          <a:prstGeom prst="rect">
            <a:avLst/>
          </a:prstGeom>
        </p:spPr>
      </p:pic>
      <p:sp>
        <p:nvSpPr>
          <p:cNvPr id="20" name="ZoneTexte 19">
            <a:extLst>
              <a:ext uri="{FF2B5EF4-FFF2-40B4-BE49-F238E27FC236}">
                <a16:creationId xmlns:a16="http://schemas.microsoft.com/office/drawing/2014/main" id="{BB1E6C40-8705-454D-B725-DF4628DD6E96}"/>
              </a:ext>
            </a:extLst>
          </p:cNvPr>
          <p:cNvSpPr txBox="1"/>
          <p:nvPr/>
        </p:nvSpPr>
        <p:spPr>
          <a:xfrm>
            <a:off x="747468" y="3007423"/>
            <a:ext cx="4287971" cy="461665"/>
          </a:xfrm>
          <a:prstGeom prst="rect">
            <a:avLst/>
          </a:prstGeom>
          <a:noFill/>
        </p:spPr>
        <p:txBody>
          <a:bodyPr wrap="square" rtlCol="0">
            <a:spAutoFit/>
          </a:bodyPr>
          <a:lstStyle/>
          <a:p>
            <a:pPr defTabSz="1219170"/>
            <a:r>
              <a:rPr lang="fr-FR" sz="2400" dirty="0">
                <a:solidFill>
                  <a:srgbClr val="000000"/>
                </a:solidFill>
                <a:latin typeface="Arial"/>
              </a:rPr>
              <a:t>Formation au « CCF1 »</a:t>
            </a:r>
          </a:p>
        </p:txBody>
      </p:sp>
      <p:sp>
        <p:nvSpPr>
          <p:cNvPr id="21" name="Parenthèse ouvrante 20">
            <a:extLst>
              <a:ext uri="{FF2B5EF4-FFF2-40B4-BE49-F238E27FC236}">
                <a16:creationId xmlns:a16="http://schemas.microsoft.com/office/drawing/2014/main" id="{824EC680-1BEC-4D3C-96F0-7AFD74C16D9A}"/>
              </a:ext>
            </a:extLst>
          </p:cNvPr>
          <p:cNvSpPr/>
          <p:nvPr/>
        </p:nvSpPr>
        <p:spPr>
          <a:xfrm rot="16200000">
            <a:off x="2511718" y="779029"/>
            <a:ext cx="152765" cy="4216199"/>
          </a:xfrm>
          <a:prstGeom prst="leftBracket">
            <a:avLst/>
          </a:prstGeom>
          <a:ln w="28575"/>
        </p:spPr>
        <p:style>
          <a:lnRef idx="1">
            <a:schemeClr val="accent4"/>
          </a:lnRef>
          <a:fillRef idx="0">
            <a:schemeClr val="accent4"/>
          </a:fillRef>
          <a:effectRef idx="0">
            <a:schemeClr val="accent4"/>
          </a:effectRef>
          <a:fontRef idx="minor">
            <a:schemeClr val="tx1"/>
          </a:fontRef>
        </p:style>
        <p:txBody>
          <a:bodyPr rtlCol="0" anchor="ctr"/>
          <a:lstStyle/>
          <a:p>
            <a:pPr algn="ctr" defTabSz="1219170"/>
            <a:endParaRPr lang="fr-FR" sz="2400">
              <a:solidFill>
                <a:srgbClr val="000000"/>
              </a:solidFill>
              <a:latin typeface="Arial"/>
            </a:endParaRPr>
          </a:p>
        </p:txBody>
      </p:sp>
      <p:sp>
        <p:nvSpPr>
          <p:cNvPr id="23" name="Parenthèse ouvrante 22">
            <a:extLst>
              <a:ext uri="{FF2B5EF4-FFF2-40B4-BE49-F238E27FC236}">
                <a16:creationId xmlns:a16="http://schemas.microsoft.com/office/drawing/2014/main" id="{82EEC42B-A328-4E0B-AB68-0D756E0DE156}"/>
              </a:ext>
            </a:extLst>
          </p:cNvPr>
          <p:cNvSpPr/>
          <p:nvPr/>
        </p:nvSpPr>
        <p:spPr>
          <a:xfrm rot="16200000">
            <a:off x="7027312" y="793771"/>
            <a:ext cx="152765" cy="4216199"/>
          </a:xfrm>
          <a:prstGeom prst="leftBracket">
            <a:avLst/>
          </a:prstGeom>
          <a:ln w="28575"/>
        </p:spPr>
        <p:style>
          <a:lnRef idx="1">
            <a:schemeClr val="accent4"/>
          </a:lnRef>
          <a:fillRef idx="0">
            <a:schemeClr val="accent4"/>
          </a:fillRef>
          <a:effectRef idx="0">
            <a:schemeClr val="accent4"/>
          </a:effectRef>
          <a:fontRef idx="minor">
            <a:schemeClr val="tx1"/>
          </a:fontRef>
        </p:style>
        <p:txBody>
          <a:bodyPr rtlCol="0" anchor="ctr"/>
          <a:lstStyle/>
          <a:p>
            <a:pPr algn="ctr" defTabSz="1219170"/>
            <a:endParaRPr lang="fr-FR" sz="2400">
              <a:solidFill>
                <a:srgbClr val="000000"/>
              </a:solidFill>
              <a:latin typeface="Arial"/>
            </a:endParaRPr>
          </a:p>
        </p:txBody>
      </p:sp>
      <p:sp>
        <p:nvSpPr>
          <p:cNvPr id="24" name="ZoneTexte 23">
            <a:extLst>
              <a:ext uri="{FF2B5EF4-FFF2-40B4-BE49-F238E27FC236}">
                <a16:creationId xmlns:a16="http://schemas.microsoft.com/office/drawing/2014/main" id="{11B72A1C-F8EB-4262-B720-BA4B791AEC8F}"/>
              </a:ext>
            </a:extLst>
          </p:cNvPr>
          <p:cNvSpPr txBox="1"/>
          <p:nvPr/>
        </p:nvSpPr>
        <p:spPr>
          <a:xfrm>
            <a:off x="5269655" y="2936558"/>
            <a:ext cx="4287971" cy="461665"/>
          </a:xfrm>
          <a:prstGeom prst="rect">
            <a:avLst/>
          </a:prstGeom>
          <a:noFill/>
        </p:spPr>
        <p:txBody>
          <a:bodyPr wrap="square" rtlCol="0">
            <a:spAutoFit/>
          </a:bodyPr>
          <a:lstStyle/>
          <a:p>
            <a:pPr defTabSz="1219170"/>
            <a:r>
              <a:rPr lang="fr-FR" sz="2400" dirty="0">
                <a:solidFill>
                  <a:srgbClr val="000000"/>
                </a:solidFill>
                <a:latin typeface="Arial"/>
              </a:rPr>
              <a:t>Formation au « CCF2 »</a:t>
            </a:r>
          </a:p>
        </p:txBody>
      </p:sp>
      <p:sp>
        <p:nvSpPr>
          <p:cNvPr id="19"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19114958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42</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10" name="ZoneTexte 9"/>
          <p:cNvSpPr txBox="1"/>
          <p:nvPr/>
        </p:nvSpPr>
        <p:spPr>
          <a:xfrm>
            <a:off x="1090679" y="112569"/>
            <a:ext cx="11088608" cy="461665"/>
          </a:xfrm>
          <a:prstGeom prst="rect">
            <a:avLst/>
          </a:prstGeom>
          <a:noFill/>
        </p:spPr>
        <p:txBody>
          <a:bodyPr wrap="square" rtlCol="0">
            <a:spAutoFit/>
          </a:bodyPr>
          <a:lstStyle/>
          <a:p>
            <a:pPr algn="ctr" defTabSz="1219170"/>
            <a:r>
              <a:rPr lang="fr-FR" sz="2400" b="1" dirty="0">
                <a:solidFill>
                  <a:srgbClr val="000000"/>
                </a:solidFill>
                <a:latin typeface="Arial"/>
              </a:rPr>
              <a:t>Comment favoriser une démarche collaborative en négociation ?</a:t>
            </a:r>
          </a:p>
        </p:txBody>
      </p:sp>
      <p:pic>
        <p:nvPicPr>
          <p:cNvPr id="3" name="Image 2">
            <a:extLst>
              <a:ext uri="{FF2B5EF4-FFF2-40B4-BE49-F238E27FC236}">
                <a16:creationId xmlns:a16="http://schemas.microsoft.com/office/drawing/2014/main" id="{00207046-7274-4A9B-8503-A3895775C12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175787" y="604838"/>
            <a:ext cx="2758711" cy="1438377"/>
          </a:xfrm>
          <a:prstGeom prst="rect">
            <a:avLst/>
          </a:prstGeom>
        </p:spPr>
      </p:pic>
      <p:pic>
        <p:nvPicPr>
          <p:cNvPr id="7" name="Image 6">
            <a:extLst>
              <a:ext uri="{FF2B5EF4-FFF2-40B4-BE49-F238E27FC236}">
                <a16:creationId xmlns:a16="http://schemas.microsoft.com/office/drawing/2014/main" id="{8C31FCBE-B60E-4401-8E15-5A079CA6DA4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36631" y="1352731"/>
            <a:ext cx="9507933" cy="5088191"/>
          </a:xfrm>
          <a:prstGeom prst="rect">
            <a:avLst/>
          </a:prstGeom>
        </p:spPr>
      </p:pic>
      <p:sp>
        <p:nvSpPr>
          <p:cNvPr id="12"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25773150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43</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10" name="ZoneTexte 9"/>
          <p:cNvSpPr txBox="1"/>
          <p:nvPr/>
        </p:nvSpPr>
        <p:spPr>
          <a:xfrm>
            <a:off x="1090679" y="112569"/>
            <a:ext cx="11088608" cy="461665"/>
          </a:xfrm>
          <a:prstGeom prst="rect">
            <a:avLst/>
          </a:prstGeom>
          <a:noFill/>
        </p:spPr>
        <p:txBody>
          <a:bodyPr wrap="square" rtlCol="0">
            <a:spAutoFit/>
          </a:bodyPr>
          <a:lstStyle/>
          <a:p>
            <a:pPr algn="ctr" defTabSz="1219170"/>
            <a:r>
              <a:rPr lang="fr-FR" sz="2400" b="1" dirty="0">
                <a:solidFill>
                  <a:srgbClr val="000000"/>
                </a:solidFill>
                <a:latin typeface="Arial"/>
              </a:rPr>
              <a:t>Comment favoriser une démarche collaborative en négociation ?</a:t>
            </a:r>
          </a:p>
        </p:txBody>
      </p:sp>
      <p:pic>
        <p:nvPicPr>
          <p:cNvPr id="3" name="Image 2">
            <a:extLst>
              <a:ext uri="{FF2B5EF4-FFF2-40B4-BE49-F238E27FC236}">
                <a16:creationId xmlns:a16="http://schemas.microsoft.com/office/drawing/2014/main" id="{00207046-7274-4A9B-8503-A3895775C12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175787" y="604838"/>
            <a:ext cx="2758711" cy="1438377"/>
          </a:xfrm>
          <a:prstGeom prst="rect">
            <a:avLst/>
          </a:prstGeom>
        </p:spPr>
      </p:pic>
      <p:pic>
        <p:nvPicPr>
          <p:cNvPr id="4" name="Image 3">
            <a:extLst>
              <a:ext uri="{FF2B5EF4-FFF2-40B4-BE49-F238E27FC236}">
                <a16:creationId xmlns:a16="http://schemas.microsoft.com/office/drawing/2014/main" id="{FDB25821-0471-4AE8-9EC3-5D227BF99A9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87488" y="1279572"/>
            <a:ext cx="9188152" cy="5001145"/>
          </a:xfrm>
          <a:prstGeom prst="rect">
            <a:avLst/>
          </a:prstGeom>
        </p:spPr>
      </p:pic>
      <p:sp>
        <p:nvSpPr>
          <p:cNvPr id="12"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36222693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44</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10" name="ZoneTexte 9"/>
          <p:cNvSpPr txBox="1"/>
          <p:nvPr/>
        </p:nvSpPr>
        <p:spPr>
          <a:xfrm>
            <a:off x="1090679" y="112569"/>
            <a:ext cx="11088608" cy="461665"/>
          </a:xfrm>
          <a:prstGeom prst="rect">
            <a:avLst/>
          </a:prstGeom>
          <a:noFill/>
        </p:spPr>
        <p:txBody>
          <a:bodyPr wrap="square" rtlCol="0">
            <a:spAutoFit/>
          </a:bodyPr>
          <a:lstStyle/>
          <a:p>
            <a:pPr algn="ctr" defTabSz="1219170"/>
            <a:r>
              <a:rPr lang="fr-FR" sz="2400" b="1" dirty="0">
                <a:solidFill>
                  <a:srgbClr val="000000"/>
                </a:solidFill>
                <a:latin typeface="Arial"/>
              </a:rPr>
              <a:t>Comment favoriser une démarche collaborative en négociation ?</a:t>
            </a:r>
          </a:p>
        </p:txBody>
      </p:sp>
      <p:pic>
        <p:nvPicPr>
          <p:cNvPr id="3" name="Image 2">
            <a:extLst>
              <a:ext uri="{FF2B5EF4-FFF2-40B4-BE49-F238E27FC236}">
                <a16:creationId xmlns:a16="http://schemas.microsoft.com/office/drawing/2014/main" id="{00207046-7274-4A9B-8503-A3895775C12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175787" y="604838"/>
            <a:ext cx="2758711" cy="1438377"/>
          </a:xfrm>
          <a:prstGeom prst="rect">
            <a:avLst/>
          </a:prstGeom>
        </p:spPr>
      </p:pic>
      <p:pic>
        <p:nvPicPr>
          <p:cNvPr id="4" name="Image 3">
            <a:extLst>
              <a:ext uri="{FF2B5EF4-FFF2-40B4-BE49-F238E27FC236}">
                <a16:creationId xmlns:a16="http://schemas.microsoft.com/office/drawing/2014/main" id="{5A8DDEBA-0740-4702-A399-910B5507CB8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6584" y="1324026"/>
            <a:ext cx="9535416" cy="5013069"/>
          </a:xfrm>
          <a:prstGeom prst="rect">
            <a:avLst/>
          </a:prstGeom>
        </p:spPr>
      </p:pic>
      <p:sp>
        <p:nvSpPr>
          <p:cNvPr id="12"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26665816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numéro de diapositive 10"/>
          <p:cNvSpPr>
            <a:spLocks noGrp="1"/>
          </p:cNvSpPr>
          <p:nvPr>
            <p:ph type="sldNum" sz="quarter" idx="12"/>
          </p:nvPr>
        </p:nvSpPr>
        <p:spPr/>
        <p:txBody>
          <a:bodyPr/>
          <a:lstStyle/>
          <a:p>
            <a:pPr defTabSz="1219170"/>
            <a:fld id="{733122C9-A0B9-462F-8757-0847AD287B63}" type="slidenum">
              <a:rPr lang="fr-FR">
                <a:solidFill>
                  <a:srgbClr val="000000"/>
                </a:solidFill>
                <a:latin typeface="Arial"/>
              </a:rPr>
              <a:pPr defTabSz="1219170"/>
              <a:t>45</a:t>
            </a:fld>
            <a:endParaRPr lang="fr-FR" dirty="0">
              <a:solidFill>
                <a:srgbClr val="000000"/>
              </a:solidFill>
              <a:latin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r>
              <a:rPr lang="fr-FR">
                <a:solidFill>
                  <a:srgbClr val="000000"/>
                </a:solidFill>
                <a:latin typeface="Arial"/>
              </a:rPr>
              <a:t>Direction générale de l’enseignement scolaire – Bureau de la formation des personnels enseignants et d’éducation</a:t>
            </a:r>
            <a:endParaRPr lang="fr-FR" dirty="0">
              <a:solidFill>
                <a:srgbClr val="000000"/>
              </a:solidFill>
              <a:latin typeface="Arial"/>
            </a:endParaRPr>
          </a:p>
        </p:txBody>
      </p:sp>
      <p:sp>
        <p:nvSpPr>
          <p:cNvPr id="9" name="Espace réservé de la date 6"/>
          <p:cNvSpPr>
            <a:spLocks noGrp="1"/>
          </p:cNvSpPr>
          <p:nvPr>
            <p:ph type="dt" sz="half" idx="10"/>
          </p:nvPr>
        </p:nvSpPr>
        <p:spPr>
          <a:xfrm>
            <a:off x="10152000" y="6378000"/>
            <a:ext cx="1560000" cy="480000"/>
          </a:xfrm>
        </p:spPr>
        <p:txBody>
          <a:bodyPr/>
          <a:lstStyle/>
          <a:p>
            <a:pPr algn="r" defTabSz="1219170"/>
            <a:r>
              <a:rPr lang="fr-FR" cap="all">
                <a:solidFill>
                  <a:srgbClr val="000000"/>
                </a:solidFill>
                <a:latin typeface="Arial"/>
              </a:rPr>
              <a:t>Date</a:t>
            </a:r>
            <a:endParaRPr lang="fr-FR" cap="all" dirty="0">
              <a:solidFill>
                <a:srgbClr val="000000"/>
              </a:solidFill>
              <a:latin typeface="Arial"/>
            </a:endParaRPr>
          </a:p>
        </p:txBody>
      </p:sp>
      <p:sp>
        <p:nvSpPr>
          <p:cNvPr id="10" name="ZoneTexte 9"/>
          <p:cNvSpPr txBox="1"/>
          <p:nvPr/>
        </p:nvSpPr>
        <p:spPr>
          <a:xfrm>
            <a:off x="911424" y="18574"/>
            <a:ext cx="11088608" cy="1200329"/>
          </a:xfrm>
          <a:prstGeom prst="rect">
            <a:avLst/>
          </a:prstGeom>
          <a:noFill/>
        </p:spPr>
        <p:txBody>
          <a:bodyPr wrap="square" rtlCol="0">
            <a:spAutoFit/>
          </a:bodyPr>
          <a:lstStyle/>
          <a:p>
            <a:pPr algn="ctr" defTabSz="1219170"/>
            <a:r>
              <a:rPr lang="fr-FR" sz="2400" b="1" dirty="0">
                <a:solidFill>
                  <a:srgbClr val="000000"/>
                </a:solidFill>
                <a:latin typeface="Arial"/>
              </a:rPr>
              <a:t>Les compétences de négociation : des compétences transversales pour les étudiants, utiles pour acquérir les attendus de l’ensemble des blocs professionnels </a:t>
            </a:r>
          </a:p>
        </p:txBody>
      </p:sp>
      <p:graphicFrame>
        <p:nvGraphicFramePr>
          <p:cNvPr id="7" name="Tableau 11">
            <a:extLst>
              <a:ext uri="{FF2B5EF4-FFF2-40B4-BE49-F238E27FC236}">
                <a16:creationId xmlns:a16="http://schemas.microsoft.com/office/drawing/2014/main" id="{F5E16BB1-D99B-4435-A620-015FF788EABA}"/>
              </a:ext>
            </a:extLst>
          </p:cNvPr>
          <p:cNvGraphicFramePr>
            <a:graphicFrameLocks noGrp="1"/>
          </p:cNvGraphicFramePr>
          <p:nvPr>
            <p:extLst/>
          </p:nvPr>
        </p:nvGraphicFramePr>
        <p:xfrm>
          <a:off x="719403" y="1247063"/>
          <a:ext cx="10849205" cy="5715000"/>
        </p:xfrm>
        <a:graphic>
          <a:graphicData uri="http://schemas.openxmlformats.org/drawingml/2006/table">
            <a:tbl>
              <a:tblPr firstRow="1" bandRow="1">
                <a:tableStyleId>{5C22544A-7EE6-4342-B048-85BDC9FD1C3A}</a:tableStyleId>
              </a:tblPr>
              <a:tblGrid>
                <a:gridCol w="4734436">
                  <a:extLst>
                    <a:ext uri="{9D8B030D-6E8A-4147-A177-3AD203B41FA5}">
                      <a16:colId xmlns:a16="http://schemas.microsoft.com/office/drawing/2014/main" val="387090200"/>
                    </a:ext>
                  </a:extLst>
                </a:gridCol>
                <a:gridCol w="6114769">
                  <a:extLst>
                    <a:ext uri="{9D8B030D-6E8A-4147-A177-3AD203B41FA5}">
                      <a16:colId xmlns:a16="http://schemas.microsoft.com/office/drawing/2014/main" val="3598867517"/>
                    </a:ext>
                  </a:extLst>
                </a:gridCol>
              </a:tblGrid>
              <a:tr h="1097280">
                <a:tc>
                  <a:txBody>
                    <a:bodyPr/>
                    <a:lstStyle/>
                    <a:p>
                      <a:pPr algn="ctr"/>
                      <a:r>
                        <a:rPr lang="fr-FR" sz="3200" dirty="0"/>
                        <a:t>Dimension « communication »</a:t>
                      </a:r>
                    </a:p>
                  </a:txBody>
                  <a:tcPr marL="121920" marR="121920" marT="60960" marB="60960"/>
                </a:tc>
                <a:tc>
                  <a:txBody>
                    <a:bodyPr/>
                    <a:lstStyle/>
                    <a:p>
                      <a:pPr algn="ctr"/>
                      <a:r>
                        <a:rPr lang="fr-FR" sz="3200" dirty="0"/>
                        <a:t>Dimension « négociation »</a:t>
                      </a:r>
                    </a:p>
                  </a:txBody>
                  <a:tcPr marL="121920" marR="121920" marT="60960" marB="60960"/>
                </a:tc>
                <a:extLst>
                  <a:ext uri="{0D108BD9-81ED-4DB2-BD59-A6C34878D82A}">
                    <a16:rowId xmlns:a16="http://schemas.microsoft.com/office/drawing/2014/main" val="983357178"/>
                  </a:ext>
                </a:extLst>
              </a:tr>
              <a:tr h="792480">
                <a:tc>
                  <a:txBody>
                    <a:bodyPr/>
                    <a:lstStyle/>
                    <a:p>
                      <a:r>
                        <a:rPr lang="fr-FR" sz="1500" dirty="0"/>
                        <a:t>Module « théâtre » pour travailler le verbal et le non verbal en lien avec le collègue de culture générale et expression</a:t>
                      </a:r>
                    </a:p>
                  </a:txBody>
                  <a:tcPr marL="121920" marR="121920" marT="60960" marB="60960"/>
                </a:tc>
                <a:tc>
                  <a:txBody>
                    <a:bodyPr/>
                    <a:lstStyle/>
                    <a:p>
                      <a:r>
                        <a:rPr lang="fr-FR" sz="1500" dirty="0"/>
                        <a:t>Jeux de rôle individuels et par petits groupes, entre étudiants, avec les professeurs, avec des professionnels</a:t>
                      </a:r>
                    </a:p>
                  </a:txBody>
                  <a:tcPr marL="121920" marR="121920" marT="60960" marB="60960"/>
                </a:tc>
                <a:extLst>
                  <a:ext uri="{0D108BD9-81ED-4DB2-BD59-A6C34878D82A}">
                    <a16:rowId xmlns:a16="http://schemas.microsoft.com/office/drawing/2014/main" val="3402702342"/>
                  </a:ext>
                </a:extLst>
              </a:tr>
              <a:tr h="568960">
                <a:tc>
                  <a:txBody>
                    <a:bodyPr/>
                    <a:lstStyle/>
                    <a:p>
                      <a:r>
                        <a:rPr lang="fr-FR" sz="1500" dirty="0"/>
                        <a:t>Intervention d’un « coach en communication » sur la prise de parole en public</a:t>
                      </a:r>
                    </a:p>
                  </a:txBody>
                  <a:tcPr marL="121920" marR="121920" marT="60960" marB="60960"/>
                </a:tc>
                <a:tc>
                  <a:txBody>
                    <a:bodyPr/>
                    <a:lstStyle/>
                    <a:p>
                      <a:r>
                        <a:rPr lang="fr-FR" sz="1500" dirty="0"/>
                        <a:t>Simulation de négociation croisée entre 2 étudiants qui peuvent de par leur contexte professionnel être dans une relation client/fournisseur</a:t>
                      </a:r>
                    </a:p>
                  </a:txBody>
                  <a:tcPr marL="121920" marR="121920" marT="60960" marB="60960"/>
                </a:tc>
                <a:extLst>
                  <a:ext uri="{0D108BD9-81ED-4DB2-BD59-A6C34878D82A}">
                    <a16:rowId xmlns:a16="http://schemas.microsoft.com/office/drawing/2014/main" val="317618412"/>
                  </a:ext>
                </a:extLst>
              </a:tr>
              <a:tr h="792480">
                <a:tc>
                  <a:txBody>
                    <a:bodyPr/>
                    <a:lstStyle/>
                    <a:p>
                      <a:r>
                        <a:rPr lang="fr-FR" sz="1500" dirty="0"/>
                        <a:t>Enquêtes et interview de professionnels dans le cadre d’une visite de salon ou de la recherche de stage ou encore pour préparer une table-ronde….</a:t>
                      </a:r>
                    </a:p>
                  </a:txBody>
                  <a:tcPr marL="121920" marR="121920" marT="60960" marB="60960"/>
                </a:tc>
                <a:tc>
                  <a:txBody>
                    <a:bodyPr/>
                    <a:lstStyle/>
                    <a:p>
                      <a:r>
                        <a:rPr lang="fr-FR" sz="1500" dirty="0"/>
                        <a:t>Réalisation de guide de choix de produits (en vue de l’élaboration d’une offre), mise en situation dans des contextes professionnels avec des entreprises partenaires</a:t>
                      </a:r>
                    </a:p>
                  </a:txBody>
                  <a:tcPr marL="121920" marR="121920" marT="60960" marB="60960"/>
                </a:tc>
                <a:extLst>
                  <a:ext uri="{0D108BD9-81ED-4DB2-BD59-A6C34878D82A}">
                    <a16:rowId xmlns:a16="http://schemas.microsoft.com/office/drawing/2014/main" val="2982684398"/>
                  </a:ext>
                </a:extLst>
              </a:tr>
              <a:tr h="792480">
                <a:tc>
                  <a:txBody>
                    <a:bodyPr/>
                    <a:lstStyle/>
                    <a:p>
                      <a:r>
                        <a:rPr lang="fr-FR" sz="1500" dirty="0"/>
                        <a:t>Participation à la démarche de recrutement de la section à travers l’animation de stand, d’une JPO, d’une présentation aux classes de terminales….</a:t>
                      </a:r>
                    </a:p>
                  </a:txBody>
                  <a:tcPr marL="121920" marR="121920" marT="60960" marB="60960"/>
                </a:tc>
                <a:tc>
                  <a:txBody>
                    <a:bodyPr/>
                    <a:lstStyle/>
                    <a:p>
                      <a:r>
                        <a:rPr lang="fr-FR" sz="1500" dirty="0"/>
                        <a:t>Projet collectif organisé par la formation qui amène les étudiants à aller sur le terrain pour rechercher des partenaires professionnels pour organiser un évènementiel (ex : salon ENERGIE MONTAGNE)</a:t>
                      </a:r>
                    </a:p>
                  </a:txBody>
                  <a:tcPr marL="121920" marR="121920" marT="60960" marB="60960"/>
                </a:tc>
                <a:extLst>
                  <a:ext uri="{0D108BD9-81ED-4DB2-BD59-A6C34878D82A}">
                    <a16:rowId xmlns:a16="http://schemas.microsoft.com/office/drawing/2014/main" val="2828145008"/>
                  </a:ext>
                </a:extLst>
              </a:tr>
              <a:tr h="792480">
                <a:tc>
                  <a:txBody>
                    <a:bodyPr/>
                    <a:lstStyle/>
                    <a:p>
                      <a:r>
                        <a:rPr lang="fr-FR" sz="1500" dirty="0"/>
                        <a:t>Exposés, challenges…</a:t>
                      </a:r>
                    </a:p>
                  </a:txBody>
                  <a:tcPr marL="121920" marR="121920" marT="60960" marB="60960"/>
                </a:tc>
                <a:tc>
                  <a:txBody>
                    <a:bodyPr/>
                    <a:lstStyle/>
                    <a:p>
                      <a:r>
                        <a:rPr lang="fr-FR" sz="1500" dirty="0"/>
                        <a:t>Projet collectif organisé par la formation qui amène les étudiants à aller sur le terrain pour réaliser une étude technico-commercial (ex : projet relamping auprès des commerçants)</a:t>
                      </a:r>
                    </a:p>
                  </a:txBody>
                  <a:tcPr marL="121920" marR="121920" marT="60960" marB="60960"/>
                </a:tc>
                <a:extLst>
                  <a:ext uri="{0D108BD9-81ED-4DB2-BD59-A6C34878D82A}">
                    <a16:rowId xmlns:a16="http://schemas.microsoft.com/office/drawing/2014/main" val="2183214076"/>
                  </a:ext>
                </a:extLst>
              </a:tr>
              <a:tr h="568960">
                <a:tc>
                  <a:txBody>
                    <a:bodyPr/>
                    <a:lstStyle/>
                    <a:p>
                      <a:r>
                        <a:rPr lang="fr-FR" sz="1500" dirty="0"/>
                        <a:t>Synthèse réflexive sur les actions menées (oral, écrit)</a:t>
                      </a:r>
                    </a:p>
                  </a:txBody>
                  <a:tcPr marL="121920" marR="121920" marT="60960" marB="60960"/>
                </a:tc>
                <a:tc>
                  <a:txBody>
                    <a:bodyPr/>
                    <a:lstStyle/>
                    <a:p>
                      <a:r>
                        <a:rPr lang="fr-FR" sz="1500" dirty="0"/>
                        <a:t>Analyses vidéo de simulations de vente pour en identifier la valeur ajoutée et les actions de suivi à envisager.</a:t>
                      </a:r>
                    </a:p>
                  </a:txBody>
                  <a:tcPr marL="121920" marR="121920" marT="60960" marB="60960"/>
                </a:tc>
                <a:extLst>
                  <a:ext uri="{0D108BD9-81ED-4DB2-BD59-A6C34878D82A}">
                    <a16:rowId xmlns:a16="http://schemas.microsoft.com/office/drawing/2014/main" val="3837003392"/>
                  </a:ext>
                </a:extLst>
              </a:tr>
            </a:tbl>
          </a:graphicData>
        </a:graphic>
      </p:graphicFrame>
    </p:spTree>
    <p:extLst>
      <p:ext uri="{BB962C8B-B14F-4D97-AF65-F5344CB8AC3E}">
        <p14:creationId xmlns:p14="http://schemas.microsoft.com/office/powerpoint/2010/main" val="13054278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defRPr/>
            </a:pPr>
            <a:fld id="{733122C9-A0B9-462F-8757-0847AD287B63}" type="slidenum">
              <a:rPr lang="fr-FR">
                <a:solidFill>
                  <a:srgbClr val="000000"/>
                </a:solidFill>
                <a:latin typeface="Arial"/>
                <a:cs typeface="Arial"/>
                <a:sym typeface="Arial"/>
              </a:rPr>
              <a:pPr defTabSz="1219170">
                <a:defRPr/>
              </a:pPr>
              <a:t>46</a:t>
            </a:fld>
            <a:endParaRPr lang="fr-FR" dirty="0">
              <a:solidFill>
                <a:srgbClr val="000000"/>
              </a:solidFill>
              <a:latin typeface="Arial"/>
              <a:cs typeface="Arial"/>
              <a:sym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defRPr/>
            </a:pPr>
            <a:r>
              <a:rPr lang="fr-FR" dirty="0">
                <a:solidFill>
                  <a:srgbClr val="000000"/>
                </a:solidFill>
                <a:latin typeface="Arial"/>
                <a:cs typeface="Arial"/>
                <a:sym typeface="Arial"/>
              </a:rPr>
              <a:t>Direction générale de l’enseignement scolaire – Bureau de la formation des personnels enseignants et d’éducation</a:t>
            </a:r>
          </a:p>
        </p:txBody>
      </p:sp>
      <p:sp>
        <p:nvSpPr>
          <p:cNvPr id="2" name="Rectangle 1"/>
          <p:cNvSpPr/>
          <p:nvPr/>
        </p:nvSpPr>
        <p:spPr>
          <a:xfrm>
            <a:off x="2361941" y="3795000"/>
            <a:ext cx="9448380" cy="1241622"/>
          </a:xfrm>
          <a:prstGeom prst="rect">
            <a:avLst/>
          </a:prstGeom>
        </p:spPr>
        <p:txBody>
          <a:bodyPr wrap="square">
            <a:spAutoFit/>
          </a:bodyPr>
          <a:lstStyle/>
          <a:p>
            <a:pPr defTabSz="1219170">
              <a:buClr>
                <a:srgbClr val="000000"/>
              </a:buClr>
            </a:pPr>
            <a:r>
              <a:rPr lang="fr-FR" sz="1867" b="1" kern="0" dirty="0">
                <a:solidFill>
                  <a:srgbClr val="000000"/>
                </a:solidFill>
                <a:latin typeface="Arial"/>
                <a:cs typeface="Arial"/>
                <a:sym typeface="Arial"/>
              </a:rPr>
              <a:t>Olivier Trony,</a:t>
            </a:r>
            <a:r>
              <a:rPr lang="fr-FR" sz="1867" kern="0" dirty="0">
                <a:solidFill>
                  <a:srgbClr val="000000"/>
                </a:solidFill>
                <a:latin typeface="Arial"/>
                <a:cs typeface="Arial"/>
                <a:sym typeface="Arial"/>
              </a:rPr>
              <a:t> lycée le Corbusier, Aubervilliers, académie de Créteil</a:t>
            </a:r>
          </a:p>
          <a:p>
            <a:pPr defTabSz="1219170">
              <a:buClr>
                <a:srgbClr val="000000"/>
              </a:buClr>
            </a:pPr>
            <a:r>
              <a:rPr lang="fr-FR" sz="1867" b="1" kern="0" dirty="0">
                <a:solidFill>
                  <a:srgbClr val="000000"/>
                </a:solidFill>
                <a:latin typeface="Arial"/>
                <a:cs typeface="Arial"/>
                <a:sym typeface="Arial"/>
              </a:rPr>
              <a:t>Olivier Lemaître,</a:t>
            </a:r>
            <a:r>
              <a:rPr lang="fr-FR" sz="1867" kern="0" dirty="0">
                <a:solidFill>
                  <a:srgbClr val="000000"/>
                </a:solidFill>
                <a:latin typeface="Arial"/>
                <a:cs typeface="Arial"/>
                <a:sym typeface="Arial"/>
              </a:rPr>
              <a:t> lycée le Corbusier, Aubervilliers, académie de Créteil</a:t>
            </a:r>
          </a:p>
          <a:p>
            <a:pPr defTabSz="1219170">
              <a:buClr>
                <a:srgbClr val="000000"/>
              </a:buClr>
            </a:pPr>
            <a:r>
              <a:rPr lang="fr-FR" sz="1867" b="1" kern="0" dirty="0">
                <a:solidFill>
                  <a:srgbClr val="000000"/>
                </a:solidFill>
                <a:latin typeface="Arial"/>
                <a:cs typeface="Arial"/>
                <a:sym typeface="Arial"/>
              </a:rPr>
              <a:t>Fanny Ancey,</a:t>
            </a:r>
            <a:r>
              <a:rPr lang="fr-FR" sz="1867" kern="0" dirty="0">
                <a:solidFill>
                  <a:srgbClr val="000000"/>
                </a:solidFill>
                <a:latin typeface="Arial"/>
                <a:cs typeface="Arial"/>
                <a:sym typeface="Arial"/>
              </a:rPr>
              <a:t> lycée le Corbusier, Aubervilliers, académie de Créteil</a:t>
            </a:r>
          </a:p>
          <a:p>
            <a:pPr marL="609585" defTabSz="1219170">
              <a:buClr>
                <a:srgbClr val="000000"/>
              </a:buClr>
              <a:buSzPts val="1100"/>
            </a:pPr>
            <a:endParaRPr lang="fr-FR" sz="1867" kern="0" dirty="0">
              <a:solidFill>
                <a:srgbClr val="000000"/>
              </a:solidFill>
              <a:latin typeface="Calibri"/>
              <a:ea typeface="Calibri"/>
              <a:cs typeface="Calibri"/>
              <a:sym typeface="Calibri"/>
            </a:endParaRPr>
          </a:p>
        </p:txBody>
      </p:sp>
      <p:sp>
        <p:nvSpPr>
          <p:cNvPr id="7" name="Google Shape;113;p15"/>
          <p:cNvSpPr txBox="1"/>
          <p:nvPr/>
        </p:nvSpPr>
        <p:spPr>
          <a:xfrm>
            <a:off x="1621817" y="2254533"/>
            <a:ext cx="9080825" cy="1128059"/>
          </a:xfrm>
          <a:prstGeom prst="rect">
            <a:avLst/>
          </a:prstGeom>
          <a:noFill/>
          <a:ln>
            <a:noFill/>
          </a:ln>
        </p:spPr>
        <p:txBody>
          <a:bodyPr spcFirstLastPara="1" wrap="square" lIns="0" tIns="0" rIns="0" bIns="0" anchor="t" anchorCtr="0">
            <a:noAutofit/>
          </a:bodyPr>
          <a:lstStyle/>
          <a:p>
            <a:pPr defTabSz="1219170">
              <a:buClr>
                <a:srgbClr val="000000"/>
              </a:buClr>
            </a:pPr>
            <a:r>
              <a:rPr lang="fr-FR" sz="2667" b="1" kern="0" dirty="0">
                <a:solidFill>
                  <a:srgbClr val="000066"/>
                </a:solidFill>
                <a:latin typeface="Arial" panose="020B0604020202020204" pitchFamily="34" charset="0"/>
                <a:cs typeface="Arial" panose="020B0604020202020204" pitchFamily="34" charset="0"/>
                <a:sym typeface="Calibri"/>
              </a:rPr>
              <a:t>La certification </a:t>
            </a:r>
            <a:r>
              <a:rPr lang="fr-FR" sz="2667" b="1" kern="0" dirty="0" smtClean="0">
                <a:solidFill>
                  <a:srgbClr val="000066"/>
                </a:solidFill>
                <a:latin typeface="Arial" panose="020B0604020202020204" pitchFamily="34" charset="0"/>
                <a:cs typeface="Arial" panose="020B0604020202020204" pitchFamily="34" charset="0"/>
                <a:sym typeface="Calibri"/>
              </a:rPr>
              <a:t>du bloc </a:t>
            </a:r>
            <a:r>
              <a:rPr lang="fr-FR" sz="2667" b="1" kern="0" dirty="0">
                <a:solidFill>
                  <a:srgbClr val="000066"/>
                </a:solidFill>
                <a:latin typeface="Arial" panose="020B0604020202020204" pitchFamily="34" charset="0"/>
                <a:cs typeface="Arial" panose="020B0604020202020204" pitchFamily="34" charset="0"/>
                <a:sym typeface="Calibri"/>
              </a:rPr>
              <a:t>de compétences 2</a:t>
            </a:r>
          </a:p>
          <a:p>
            <a:pPr defTabSz="1219170">
              <a:buClr>
                <a:srgbClr val="000000"/>
              </a:buClr>
            </a:pPr>
            <a:r>
              <a:rPr lang="fr-FR" sz="1867" kern="0" dirty="0">
                <a:solidFill>
                  <a:srgbClr val="000000"/>
                </a:solidFill>
                <a:latin typeface="Arial"/>
                <a:cs typeface="Arial"/>
                <a:sym typeface="Arial"/>
              </a:rPr>
              <a:t>Retour sur les pratiques pour l’acquisition des compétences </a:t>
            </a:r>
          </a:p>
          <a:p>
            <a:pPr defTabSz="1219170">
              <a:buClr>
                <a:srgbClr val="000000"/>
              </a:buClr>
            </a:pPr>
            <a:r>
              <a:rPr lang="fr-FR" sz="1867" kern="0" dirty="0">
                <a:solidFill>
                  <a:srgbClr val="000000"/>
                </a:solidFill>
                <a:latin typeface="Arial"/>
                <a:cs typeface="Arial"/>
                <a:sym typeface="Arial"/>
              </a:rPr>
              <a:t>L’épreuve E5 – Management de l’activité technico-commerciale	 </a:t>
            </a:r>
          </a:p>
          <a:p>
            <a:pPr defTabSz="1219170">
              <a:buClr>
                <a:srgbClr val="000000"/>
              </a:buClr>
            </a:pPr>
            <a:endParaRPr lang="fr-FR" sz="2667" b="1" kern="0" dirty="0">
              <a:solidFill>
                <a:srgbClr val="000066"/>
              </a:solidFill>
              <a:latin typeface="Arial" panose="020B0604020202020204" pitchFamily="34" charset="0"/>
              <a:cs typeface="Arial" panose="020B0604020202020204" pitchFamily="34" charset="0"/>
              <a:sym typeface="Calibri"/>
            </a:endParaRPr>
          </a:p>
        </p:txBody>
      </p:sp>
      <p:sp>
        <p:nvSpPr>
          <p:cNvPr id="10" name="Espace réservé de la date 6"/>
          <p:cNvSpPr>
            <a:spLocks noGrp="1"/>
          </p:cNvSpPr>
          <p:nvPr>
            <p:ph type="dt" sz="half" idx="10"/>
          </p:nvPr>
        </p:nvSpPr>
        <p:spPr>
          <a:xfrm>
            <a:off x="10152000" y="6378000"/>
            <a:ext cx="1560000" cy="480000"/>
          </a:xfrm>
        </p:spPr>
        <p:txBody>
          <a:bodyPr/>
          <a:lstStyle/>
          <a:p>
            <a:pPr algn="r" defTabSz="1219170">
              <a:defRPr/>
            </a:pPr>
            <a:r>
              <a:rPr lang="fr-FR" cap="all" dirty="0">
                <a:solidFill>
                  <a:srgbClr val="000000"/>
                </a:solidFill>
                <a:latin typeface="Arial"/>
                <a:cs typeface="Arial"/>
                <a:sym typeface="Arial"/>
              </a:rPr>
              <a:t>12/01/2022</a:t>
            </a:r>
          </a:p>
        </p:txBody>
      </p:sp>
    </p:spTree>
    <p:extLst>
      <p:ext uri="{BB962C8B-B14F-4D97-AF65-F5344CB8AC3E}">
        <p14:creationId xmlns:p14="http://schemas.microsoft.com/office/powerpoint/2010/main" val="39538840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D481026-D67C-4C86-A739-4A21095CBB0B}"/>
              </a:ext>
            </a:extLst>
          </p:cNvPr>
          <p:cNvSpPr/>
          <p:nvPr/>
        </p:nvSpPr>
        <p:spPr>
          <a:xfrm>
            <a:off x="873204" y="1335421"/>
            <a:ext cx="10445595" cy="4154984"/>
          </a:xfrm>
          <a:prstGeom prst="rect">
            <a:avLst/>
          </a:prstGeom>
        </p:spPr>
        <p:txBody>
          <a:bodyPr wrap="square">
            <a:spAutoFit/>
          </a:bodyPr>
          <a:lstStyle/>
          <a:p>
            <a:pPr algn="ctr" defTabSz="914377"/>
            <a:r>
              <a:rPr lang="fr-FR" sz="4800" b="1" dirty="0">
                <a:solidFill>
                  <a:prstClr val="black"/>
                </a:solidFill>
                <a:latin typeface="Arial" panose="020B0604020202020204" pitchFamily="34" charset="0"/>
                <a:cs typeface="Arial" panose="020B0604020202020204" pitchFamily="34" charset="0"/>
                <a:sym typeface="Arial"/>
              </a:rPr>
              <a:t>Pôle 2</a:t>
            </a:r>
          </a:p>
          <a:p>
            <a:pPr algn="ctr" defTabSz="914377"/>
            <a:r>
              <a:rPr lang="fr-FR" sz="4800" b="1" dirty="0">
                <a:solidFill>
                  <a:prstClr val="black"/>
                </a:solidFill>
                <a:latin typeface="Arial" panose="020B0604020202020204" pitchFamily="34" charset="0"/>
                <a:cs typeface="Arial" panose="020B0604020202020204" pitchFamily="34" charset="0"/>
                <a:sym typeface="Arial"/>
              </a:rPr>
              <a:t>Manager l’activité </a:t>
            </a:r>
          </a:p>
          <a:p>
            <a:pPr algn="ctr" defTabSz="914377"/>
            <a:r>
              <a:rPr lang="fr-FR" sz="4800" b="1" dirty="0">
                <a:solidFill>
                  <a:prstClr val="black"/>
                </a:solidFill>
                <a:latin typeface="Arial" panose="020B0604020202020204" pitchFamily="34" charset="0"/>
                <a:cs typeface="Arial" panose="020B0604020202020204" pitchFamily="34" charset="0"/>
                <a:sym typeface="Arial"/>
              </a:rPr>
              <a:t>technico-commerciale </a:t>
            </a:r>
          </a:p>
          <a:p>
            <a:pPr algn="ctr" defTabSz="914377"/>
            <a:endParaRPr lang="fr-FR" sz="4000" b="1" dirty="0">
              <a:solidFill>
                <a:prstClr val="black"/>
              </a:solidFill>
              <a:latin typeface="Arial" panose="020B0604020202020204" pitchFamily="34" charset="0"/>
              <a:cs typeface="Arial" panose="020B0604020202020204" pitchFamily="34" charset="0"/>
              <a:sym typeface="Arial"/>
            </a:endParaRPr>
          </a:p>
          <a:p>
            <a:pPr algn="ctr" defTabSz="914377"/>
            <a:r>
              <a:rPr lang="fr-FR" sz="4000" b="1" dirty="0">
                <a:solidFill>
                  <a:prstClr val="black"/>
                </a:solidFill>
                <a:latin typeface="Arial" panose="020B0604020202020204" pitchFamily="34" charset="0"/>
                <a:cs typeface="Arial" panose="020B0604020202020204" pitchFamily="34" charset="0"/>
                <a:sym typeface="Arial"/>
              </a:rPr>
              <a:t>Eclairages sur le pôle 2 et l’épreuve E5</a:t>
            </a:r>
          </a:p>
          <a:p>
            <a:pPr algn="ctr" defTabSz="914377"/>
            <a:r>
              <a:rPr lang="fr-FR" sz="4000" b="1" dirty="0">
                <a:solidFill>
                  <a:prstClr val="black"/>
                </a:solidFill>
                <a:latin typeface="Arial" panose="020B0604020202020204" pitchFamily="34" charset="0"/>
                <a:cs typeface="Arial" panose="020B0604020202020204" pitchFamily="34" charset="0"/>
                <a:sym typeface="Arial"/>
              </a:rPr>
              <a:t>Proposition d’un sujet « 0 »</a:t>
            </a:r>
          </a:p>
        </p:txBody>
      </p:sp>
    </p:spTree>
    <p:extLst>
      <p:ext uri="{BB962C8B-B14F-4D97-AF65-F5344CB8AC3E}">
        <p14:creationId xmlns:p14="http://schemas.microsoft.com/office/powerpoint/2010/main" val="29060982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4092" y="2386750"/>
            <a:ext cx="11183816" cy="3477875"/>
          </a:xfrm>
          <a:prstGeom prst="rect">
            <a:avLst/>
          </a:prstGeom>
          <a:noFill/>
        </p:spPr>
        <p:txBody>
          <a:bodyPr wrap="square">
            <a:spAutoFit/>
          </a:bodyPr>
          <a:lstStyle/>
          <a:p>
            <a:pPr algn="ctr" defTabSz="914377"/>
            <a:r>
              <a:rPr lang="fr-FR" sz="2800" b="1" dirty="0">
                <a:solidFill>
                  <a:prstClr val="black"/>
                </a:solidFill>
                <a:latin typeface="Arial" panose="020B0604020202020204" pitchFamily="34" charset="0"/>
                <a:cs typeface="Arial" panose="020B0604020202020204" pitchFamily="34" charset="0"/>
                <a:sym typeface="Arial"/>
              </a:rPr>
              <a:t>Epreuve écrite, durée 4 heures, coefficient 4</a:t>
            </a:r>
          </a:p>
          <a:p>
            <a:pPr algn="ctr" defTabSz="914377"/>
            <a:endParaRPr lang="fr-FR" sz="2400" dirty="0">
              <a:solidFill>
                <a:prstClr val="black"/>
              </a:solidFill>
              <a:latin typeface="Arial" panose="020B0604020202020204" pitchFamily="34" charset="0"/>
              <a:cs typeface="Arial" panose="020B0604020202020204" pitchFamily="34" charset="0"/>
              <a:sym typeface="Arial"/>
            </a:endParaRPr>
          </a:p>
          <a:p>
            <a:pPr algn="ctr" defTabSz="914377"/>
            <a:r>
              <a:rPr lang="fr-FR" sz="24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Arial"/>
              </a:rPr>
              <a:t>Etude de cas </a:t>
            </a:r>
            <a:r>
              <a:rPr lang="fr-FR" sz="2400" dirty="0">
                <a:solidFill>
                  <a:prstClr val="black"/>
                </a:solidFill>
                <a:latin typeface="Arial" panose="020B0604020202020204" pitchFamily="34" charset="0"/>
                <a:cs typeface="Arial" panose="020B0604020202020204" pitchFamily="34" charset="0"/>
                <a:sym typeface="Arial"/>
              </a:rPr>
              <a:t>portant sur </a:t>
            </a:r>
            <a:r>
              <a:rPr lang="fr-FR" b="1" dirty="0">
                <a:solidFill>
                  <a:prstClr val="black"/>
                </a:solidFill>
                <a:highlight>
                  <a:srgbClr val="FFFF00"/>
                </a:highlight>
                <a:latin typeface="Arial" panose="020B0604020202020204" pitchFamily="34" charset="0"/>
                <a:ea typeface="Times New Roman" panose="02020603050405020304" pitchFamily="18" charset="0"/>
                <a:cs typeface="Times New Roman" panose="02020603050405020304" pitchFamily="18" charset="0"/>
                <a:sym typeface="Arial"/>
              </a:rPr>
              <a:t> </a:t>
            </a:r>
            <a:r>
              <a:rPr lang="fr-FR" sz="2400" b="1" dirty="0">
                <a:solidFill>
                  <a:prstClr val="black"/>
                </a:solidFill>
                <a:highlight>
                  <a:srgbClr val="FFFF00"/>
                </a:highlight>
                <a:latin typeface="Arial" panose="020B0604020202020204" pitchFamily="34" charset="0"/>
                <a:ea typeface="Times New Roman" panose="02020603050405020304" pitchFamily="18" charset="0"/>
                <a:cs typeface="Times New Roman" panose="02020603050405020304" pitchFamily="18" charset="0"/>
                <a:sym typeface="Arial"/>
              </a:rPr>
              <a:t>une ou plusieurs situations</a:t>
            </a:r>
            <a:r>
              <a:rPr lang="fr-FR" sz="2400" b="1" dirty="0">
                <a:solidFill>
                  <a:srgbClr val="FF0000"/>
                </a:solidFill>
                <a:latin typeface="Arial" panose="020B0604020202020204" pitchFamily="34" charset="0"/>
                <a:cs typeface="Arial" panose="020B0604020202020204" pitchFamily="34" charset="0"/>
                <a:sym typeface="Arial"/>
              </a:rPr>
              <a:t> </a:t>
            </a:r>
            <a:r>
              <a:rPr lang="fr-FR" sz="2400" dirty="0">
                <a:solidFill>
                  <a:prstClr val="black"/>
                </a:solidFill>
                <a:latin typeface="Arial" panose="020B0604020202020204" pitchFamily="34" charset="0"/>
                <a:cs typeface="Arial" panose="020B0604020202020204" pitchFamily="34" charset="0"/>
                <a:sym typeface="Arial"/>
              </a:rPr>
              <a:t>caractéristiques du management de l’activité technico-commerciale</a:t>
            </a:r>
          </a:p>
          <a:p>
            <a:pPr algn="just" defTabSz="914377"/>
            <a:endParaRPr lang="fr-FR" sz="2400" dirty="0">
              <a:solidFill>
                <a:prstClr val="black"/>
              </a:solidFill>
              <a:latin typeface="Arial" panose="020B0604020202020204" pitchFamily="34" charset="0"/>
              <a:cs typeface="Arial" panose="020B0604020202020204" pitchFamily="34" charset="0"/>
              <a:sym typeface="Arial"/>
            </a:endParaRPr>
          </a:p>
          <a:p>
            <a:pPr algn="just" defTabSz="914377"/>
            <a:r>
              <a:rPr lang="fr-FR" sz="2400" i="1" dirty="0">
                <a:solidFill>
                  <a:prstClr val="black"/>
                </a:solidFill>
                <a:latin typeface="Arial" panose="020B0604020202020204" pitchFamily="34" charset="0"/>
                <a:cs typeface="Arial" panose="020B0604020202020204" pitchFamily="34" charset="0"/>
                <a:sym typeface="Arial"/>
              </a:rPr>
              <a:t>Notre choix a été d’exploiter une situation caractéristique à travers un cas concret d’entreprise (Point.P). Le questionnement s’organise en 2 parties, proche du format du BTS TC mais avec un recentrage sur les thématiques managériales du pôle 2.</a:t>
            </a:r>
          </a:p>
        </p:txBody>
      </p:sp>
      <p:sp>
        <p:nvSpPr>
          <p:cNvPr id="3" name="Rectangle 2"/>
          <p:cNvSpPr/>
          <p:nvPr/>
        </p:nvSpPr>
        <p:spPr>
          <a:xfrm>
            <a:off x="4244302" y="1289369"/>
            <a:ext cx="3703399" cy="461665"/>
          </a:xfrm>
          <a:prstGeom prst="rect">
            <a:avLst/>
          </a:prstGeom>
        </p:spPr>
        <p:txBody>
          <a:bodyPr wrap="square">
            <a:spAutoFit/>
          </a:bodyPr>
          <a:lstStyle/>
          <a:p>
            <a:pPr algn="ctr" defTabSz="914377"/>
            <a:r>
              <a:rPr lang="fr-FR" sz="2400" b="1" dirty="0">
                <a:solidFill>
                  <a:prstClr val="black"/>
                </a:solidFill>
                <a:latin typeface="Arial" panose="020B0604020202020204" pitchFamily="34" charset="0"/>
                <a:cs typeface="Arial" panose="020B0604020202020204" pitchFamily="34" charset="0"/>
                <a:sym typeface="Arial"/>
              </a:rPr>
              <a:t>Format de l’épreuve</a:t>
            </a:r>
          </a:p>
        </p:txBody>
      </p:sp>
      <p:sp>
        <p:nvSpPr>
          <p:cNvPr id="4" name="Rectangle 3"/>
          <p:cNvSpPr/>
          <p:nvPr/>
        </p:nvSpPr>
        <p:spPr>
          <a:xfrm>
            <a:off x="3026638" y="597505"/>
            <a:ext cx="6138727" cy="584775"/>
          </a:xfrm>
          <a:prstGeom prst="rect">
            <a:avLst/>
          </a:prstGeom>
        </p:spPr>
        <p:txBody>
          <a:bodyPr wrap="square">
            <a:spAutoFit/>
          </a:bodyPr>
          <a:lstStyle/>
          <a:p>
            <a:pPr algn="ctr" defTabSz="914377"/>
            <a:r>
              <a:rPr lang="fr-FR" sz="3200" b="1" dirty="0">
                <a:solidFill>
                  <a:prstClr val="black"/>
                </a:solidFill>
                <a:latin typeface="Arial" panose="020B0604020202020204" pitchFamily="34" charset="0"/>
                <a:cs typeface="Arial" panose="020B0604020202020204" pitchFamily="34" charset="0"/>
                <a:sym typeface="Arial"/>
              </a:rPr>
              <a:t>Définition de l’épreuve</a:t>
            </a:r>
          </a:p>
        </p:txBody>
      </p:sp>
    </p:spTree>
    <p:extLst>
      <p:ext uri="{BB962C8B-B14F-4D97-AF65-F5344CB8AC3E}">
        <p14:creationId xmlns:p14="http://schemas.microsoft.com/office/powerpoint/2010/main" val="17156890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DF5C4B7-E2EE-45CD-ADED-3D5E521B73E4}"/>
              </a:ext>
            </a:extLst>
          </p:cNvPr>
          <p:cNvSpPr/>
          <p:nvPr/>
        </p:nvSpPr>
        <p:spPr>
          <a:xfrm>
            <a:off x="2413584" y="597504"/>
            <a:ext cx="7364835" cy="619272"/>
          </a:xfrm>
          <a:prstGeom prst="rect">
            <a:avLst/>
          </a:prstGeom>
        </p:spPr>
        <p:txBody>
          <a:bodyPr wrap="square">
            <a:spAutoFit/>
          </a:bodyPr>
          <a:lstStyle/>
          <a:p>
            <a:pPr algn="ctr" defTabSz="914377">
              <a:lnSpc>
                <a:spcPct val="107000"/>
              </a:lnSpc>
            </a:pPr>
            <a:r>
              <a:rPr lang="fr-FR" sz="3200" b="1" dirty="0">
                <a:solidFill>
                  <a:prstClr val="black"/>
                </a:solidFill>
                <a:latin typeface="Arial" panose="020B0604020202020204" pitchFamily="34" charset="0"/>
                <a:cs typeface="Arial" panose="020B0604020202020204" pitchFamily="34" charset="0"/>
                <a:sym typeface="Arial"/>
              </a:rPr>
              <a:t>Rappel des compétences du bloc 2</a:t>
            </a:r>
            <a:endParaRPr lang="fr-FR" sz="3200" b="1" dirty="0">
              <a:solidFill>
                <a:prstClr val="black"/>
              </a:solidFill>
              <a:latin typeface="Arial" panose="020B0604020202020204" pitchFamily="34" charset="0"/>
              <a:ea typeface="Calibri" panose="020F0502020204030204" pitchFamily="34" charset="0"/>
              <a:cs typeface="Arial" panose="020B0604020202020204" pitchFamily="34" charset="0"/>
              <a:sym typeface="Arial"/>
            </a:endParaRPr>
          </a:p>
        </p:txBody>
      </p:sp>
      <p:graphicFrame>
        <p:nvGraphicFramePr>
          <p:cNvPr id="4" name="Tableau 4">
            <a:extLst>
              <a:ext uri="{FF2B5EF4-FFF2-40B4-BE49-F238E27FC236}">
                <a16:creationId xmlns:a16="http://schemas.microsoft.com/office/drawing/2014/main" id="{79EDF451-C7C9-4EDB-B359-BF6968B7860D}"/>
              </a:ext>
            </a:extLst>
          </p:cNvPr>
          <p:cNvGraphicFramePr>
            <a:graphicFrameLocks noGrp="1"/>
          </p:cNvGraphicFramePr>
          <p:nvPr>
            <p:extLst/>
          </p:nvPr>
        </p:nvGraphicFramePr>
        <p:xfrm>
          <a:off x="627744" y="1425460"/>
          <a:ext cx="10936515" cy="5073396"/>
        </p:xfrm>
        <a:graphic>
          <a:graphicData uri="http://schemas.openxmlformats.org/drawingml/2006/table">
            <a:tbl>
              <a:tblPr firstRow="1" bandRow="1">
                <a:tableStyleId>{8799B23B-EC83-4686-B30A-512413B5E67A}</a:tableStyleId>
              </a:tblPr>
              <a:tblGrid>
                <a:gridCol w="4666344">
                  <a:extLst>
                    <a:ext uri="{9D8B030D-6E8A-4147-A177-3AD203B41FA5}">
                      <a16:colId xmlns:a16="http://schemas.microsoft.com/office/drawing/2014/main" val="569230968"/>
                    </a:ext>
                  </a:extLst>
                </a:gridCol>
                <a:gridCol w="6270171">
                  <a:extLst>
                    <a:ext uri="{9D8B030D-6E8A-4147-A177-3AD203B41FA5}">
                      <a16:colId xmlns:a16="http://schemas.microsoft.com/office/drawing/2014/main" val="1846653999"/>
                    </a:ext>
                  </a:extLst>
                </a:gridCol>
              </a:tblGrid>
              <a:tr h="30957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1" dirty="0">
                          <a:effectLst/>
                          <a:latin typeface="Arial" panose="020B0604020202020204" pitchFamily="34" charset="0"/>
                          <a:cs typeface="Arial" panose="020B0604020202020204" pitchFamily="34" charset="0"/>
                        </a:rPr>
                        <a:t>C2-1 Recruter et former des collaborateurs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500" b="1" dirty="0">
                        <a:effectLst/>
                        <a:latin typeface="Arial" panose="020B0604020202020204" pitchFamily="34" charset="0"/>
                        <a:cs typeface="Arial" panose="020B0604020202020204" pitchFamily="34" charset="0"/>
                      </a:endParaRPr>
                    </a:p>
                    <a:p>
                      <a:pPr marL="243205" indent="-171450">
                        <a:lnSpc>
                          <a:spcPct val="115000"/>
                        </a:lnSpc>
                        <a:spcAft>
                          <a:spcPts val="0"/>
                        </a:spcAft>
                        <a:buFont typeface="Arial" panose="020B0604020202020204" pitchFamily="34" charset="0"/>
                        <a:buChar char="•"/>
                      </a:pPr>
                      <a:r>
                        <a:rPr lang="fr-FR" sz="1500" b="0" dirty="0">
                          <a:effectLst/>
                          <a:latin typeface="Arial" panose="020B0604020202020204" pitchFamily="34" charset="0"/>
                          <a:cs typeface="Arial" panose="020B0604020202020204" pitchFamily="34" charset="0"/>
                        </a:rPr>
                        <a:t>Evaluer les besoins en compétences et en personnel</a:t>
                      </a:r>
                    </a:p>
                    <a:p>
                      <a:pPr marL="243205" indent="-171450">
                        <a:lnSpc>
                          <a:spcPct val="115000"/>
                        </a:lnSpc>
                        <a:spcAft>
                          <a:spcPts val="0"/>
                        </a:spcAft>
                        <a:buFont typeface="Arial" panose="020B0604020202020204" pitchFamily="34" charset="0"/>
                        <a:buChar char="•"/>
                      </a:pPr>
                      <a:r>
                        <a:rPr lang="fr-FR" sz="1500" b="0" dirty="0">
                          <a:effectLst/>
                          <a:latin typeface="Arial" panose="020B0604020202020204" pitchFamily="34" charset="0"/>
                          <a:cs typeface="Arial" panose="020B0604020202020204" pitchFamily="34" charset="0"/>
                        </a:rPr>
                        <a:t>Définir un profil de poste</a:t>
                      </a:r>
                    </a:p>
                    <a:p>
                      <a:pPr marL="243205" indent="-171450">
                        <a:lnSpc>
                          <a:spcPct val="115000"/>
                        </a:lnSpc>
                        <a:spcAft>
                          <a:spcPts val="0"/>
                        </a:spcAft>
                        <a:buFont typeface="Arial" panose="020B0604020202020204" pitchFamily="34" charset="0"/>
                        <a:buChar char="•"/>
                      </a:pPr>
                      <a:r>
                        <a:rPr lang="fr-FR" sz="1500" b="0" dirty="0">
                          <a:effectLst/>
                          <a:latin typeface="Arial" panose="020B0604020202020204" pitchFamily="34" charset="0"/>
                          <a:cs typeface="Arial" panose="020B0604020202020204" pitchFamily="34" charset="0"/>
                        </a:rPr>
                        <a:t>Identifier les étapes d’un recrutement</a:t>
                      </a:r>
                    </a:p>
                    <a:p>
                      <a:pPr marL="243205" indent="-171450">
                        <a:lnSpc>
                          <a:spcPct val="115000"/>
                        </a:lnSpc>
                        <a:spcAft>
                          <a:spcPts val="0"/>
                        </a:spcAft>
                        <a:buFont typeface="Arial" panose="020B0604020202020204" pitchFamily="34" charset="0"/>
                        <a:buChar char="•"/>
                      </a:pPr>
                      <a:r>
                        <a:rPr lang="fr-FR" sz="1500" b="0" dirty="0">
                          <a:effectLst/>
                          <a:latin typeface="Arial" panose="020B0604020202020204" pitchFamily="34" charset="0"/>
                          <a:cs typeface="Arial" panose="020B0604020202020204" pitchFamily="34" charset="0"/>
                        </a:rPr>
                        <a:t>Conduire un entretien</a:t>
                      </a:r>
                    </a:p>
                    <a:p>
                      <a:pPr marL="243205" indent="-171450">
                        <a:lnSpc>
                          <a:spcPct val="115000"/>
                        </a:lnSpc>
                        <a:spcAft>
                          <a:spcPts val="0"/>
                        </a:spcAft>
                        <a:buFont typeface="Arial" panose="020B0604020202020204" pitchFamily="34" charset="0"/>
                        <a:buChar char="•"/>
                      </a:pPr>
                      <a:r>
                        <a:rPr lang="fr-FR" sz="1500" b="0" dirty="0">
                          <a:effectLst/>
                          <a:latin typeface="Arial" panose="020B0604020202020204" pitchFamily="34" charset="0"/>
                          <a:cs typeface="Arial" panose="020B0604020202020204" pitchFamily="34" charset="0"/>
                        </a:rPr>
                        <a:t>Elaborer un plan de formation</a:t>
                      </a:r>
                    </a:p>
                    <a:p>
                      <a:pPr marL="243205" indent="-171450">
                        <a:lnSpc>
                          <a:spcPct val="115000"/>
                        </a:lnSpc>
                        <a:spcAft>
                          <a:spcPts val="0"/>
                        </a:spcAft>
                        <a:buFont typeface="Arial" panose="020B0604020202020204" pitchFamily="34" charset="0"/>
                        <a:buChar char="•"/>
                      </a:pPr>
                      <a:r>
                        <a:rPr lang="fr-FR" sz="1500" b="0" dirty="0">
                          <a:effectLst/>
                          <a:latin typeface="Arial" panose="020B0604020202020204" pitchFamily="34" charset="0"/>
                          <a:cs typeface="Arial" panose="020B0604020202020204" pitchFamily="34" charset="0"/>
                        </a:rPr>
                        <a:t>Mobiliser des outils de productivité</a:t>
                      </a:r>
                    </a:p>
                    <a:p>
                      <a:pPr marL="243205" indent="-171450">
                        <a:lnSpc>
                          <a:spcPct val="115000"/>
                        </a:lnSpc>
                        <a:spcAft>
                          <a:spcPts val="0"/>
                        </a:spcAft>
                        <a:buFont typeface="Arial" panose="020B0604020202020204" pitchFamily="34" charset="0"/>
                        <a:buChar char="•"/>
                      </a:pPr>
                      <a:r>
                        <a:rPr lang="fr-FR" sz="1500" b="0" dirty="0">
                          <a:effectLst/>
                          <a:latin typeface="Arial" panose="020B0604020202020204" pitchFamily="34" charset="0"/>
                          <a:cs typeface="Arial" panose="020B0604020202020204" pitchFamily="34" charset="0"/>
                        </a:rPr>
                        <a:t>Mettre en œuvre des actions de motivation</a:t>
                      </a:r>
                    </a:p>
                    <a:p>
                      <a:pPr marL="243205" indent="-171450">
                        <a:lnSpc>
                          <a:spcPct val="115000"/>
                        </a:lnSpc>
                        <a:spcAft>
                          <a:spcPts val="0"/>
                        </a:spcAft>
                        <a:buFont typeface="Arial" panose="020B0604020202020204" pitchFamily="34" charset="0"/>
                        <a:buChar char="•"/>
                      </a:pPr>
                      <a:r>
                        <a:rPr lang="fr-FR" sz="1500" b="0" dirty="0">
                          <a:effectLst/>
                          <a:latin typeface="Arial" panose="020B0604020202020204" pitchFamily="34" charset="0"/>
                          <a:cs typeface="Arial" panose="020B0604020202020204" pitchFamily="34" charset="0"/>
                        </a:rPr>
                        <a:t>Evaluer les performances individuelles</a:t>
                      </a:r>
                    </a:p>
                    <a:p>
                      <a:endParaRPr lang="fr-FR" sz="1500" dirty="0">
                        <a:latin typeface="Arial" panose="020B0604020202020204" pitchFamily="34" charset="0"/>
                        <a:cs typeface="Arial" panose="020B0604020202020204" pitchFamily="34" charset="0"/>
                      </a:endParaRPr>
                    </a:p>
                  </a:txBody>
                  <a:tcPr/>
                </a:tc>
                <a:tc>
                  <a:txBody>
                    <a:bodyPr/>
                    <a:lstStyle/>
                    <a:p>
                      <a:pPr marL="71755" marR="26670">
                        <a:lnSpc>
                          <a:spcPct val="115000"/>
                        </a:lnSpc>
                        <a:spcAft>
                          <a:spcPts val="0"/>
                        </a:spcAft>
                      </a:pPr>
                      <a:r>
                        <a:rPr lang="fr-FR" sz="1600" b="1" dirty="0">
                          <a:effectLst/>
                          <a:latin typeface="Arial" panose="020B0604020202020204" pitchFamily="34" charset="0"/>
                          <a:cs typeface="Arial" panose="020B0604020202020204" pitchFamily="34" charset="0"/>
                        </a:rPr>
                        <a:t>C2-3 Analyser les parcours pour optimiser l’expérience client</a:t>
                      </a:r>
                    </a:p>
                    <a:p>
                      <a:pPr marL="71755" marR="26670">
                        <a:lnSpc>
                          <a:spcPct val="115000"/>
                        </a:lnSpc>
                        <a:spcAft>
                          <a:spcPts val="0"/>
                        </a:spcAft>
                      </a:pPr>
                      <a:endParaRPr lang="fr-FR" sz="1500" b="1" dirty="0">
                        <a:effectLst/>
                        <a:latin typeface="Arial" panose="020B0604020202020204" pitchFamily="34" charset="0"/>
                        <a:cs typeface="Arial" panose="020B0604020202020204" pitchFamily="34" charset="0"/>
                      </a:endParaRPr>
                    </a:p>
                    <a:p>
                      <a:pPr marL="243205" marR="26670" indent="-171450">
                        <a:lnSpc>
                          <a:spcPct val="115000"/>
                        </a:lnSpc>
                        <a:spcAft>
                          <a:spcPts val="0"/>
                        </a:spcAft>
                        <a:buFont typeface="Arial" panose="020B0604020202020204" pitchFamily="34" charset="0"/>
                        <a:buChar char="•"/>
                      </a:pPr>
                      <a:r>
                        <a:rPr lang="fr-FR" sz="1500" b="0" dirty="0">
                          <a:effectLst/>
                          <a:latin typeface="Arial" panose="020B0604020202020204" pitchFamily="34" charset="0"/>
                          <a:cs typeface="Arial" panose="020B0604020202020204" pitchFamily="34" charset="0"/>
                        </a:rPr>
                        <a:t>Identifier les parcours client</a:t>
                      </a:r>
                    </a:p>
                    <a:p>
                      <a:pPr marL="243205" marR="26670" indent="-171450">
                        <a:lnSpc>
                          <a:spcPct val="115000"/>
                        </a:lnSpc>
                        <a:spcAft>
                          <a:spcPts val="0"/>
                        </a:spcAft>
                        <a:buFont typeface="Arial" panose="020B0604020202020204" pitchFamily="34" charset="0"/>
                        <a:buChar char="•"/>
                      </a:pPr>
                      <a:r>
                        <a:rPr lang="fr-FR" sz="1500" b="0" dirty="0">
                          <a:effectLst/>
                          <a:latin typeface="Arial" panose="020B0604020202020204" pitchFamily="34" charset="0"/>
                          <a:cs typeface="Arial" panose="020B0604020202020204" pitchFamily="34" charset="0"/>
                        </a:rPr>
                        <a:t>Mobiliser les outils digitaux et proposer des améliorations du parcours client</a:t>
                      </a:r>
                    </a:p>
                    <a:p>
                      <a:pPr marL="243205" marR="26670" indent="-171450">
                        <a:lnSpc>
                          <a:spcPct val="115000"/>
                        </a:lnSpc>
                        <a:spcAft>
                          <a:spcPts val="0"/>
                        </a:spcAft>
                        <a:buFont typeface="Arial" panose="020B0604020202020204" pitchFamily="34" charset="0"/>
                        <a:buChar char="•"/>
                      </a:pPr>
                      <a:r>
                        <a:rPr lang="fr-FR" sz="1500" b="0" dirty="0">
                          <a:effectLst/>
                          <a:latin typeface="Arial" panose="020B0604020202020204" pitchFamily="34" charset="0"/>
                          <a:cs typeface="Arial" panose="020B0604020202020204" pitchFamily="34" charset="0"/>
                        </a:rPr>
                        <a:t>Evaluer l’efficacité des solutions proposées</a:t>
                      </a:r>
                    </a:p>
                    <a:p>
                      <a:endParaRPr lang="fr-FR" sz="15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825003300"/>
                  </a:ext>
                </a:extLst>
              </a:tr>
              <a:tr h="1880616">
                <a:tc>
                  <a:txBody>
                    <a:bodyPr/>
                    <a:lstStyle/>
                    <a:p>
                      <a:pPr marL="71755" marR="26670">
                        <a:lnSpc>
                          <a:spcPct val="115000"/>
                        </a:lnSpc>
                        <a:spcAft>
                          <a:spcPts val="0"/>
                        </a:spcAft>
                      </a:pPr>
                      <a:r>
                        <a:rPr lang="fr-FR" sz="1600" b="1" dirty="0">
                          <a:effectLst/>
                          <a:latin typeface="Arial" panose="020B0604020202020204" pitchFamily="34" charset="0"/>
                          <a:cs typeface="Arial" panose="020B0604020202020204" pitchFamily="34" charset="0"/>
                        </a:rPr>
                        <a:t>C2-2 Animer un réseau</a:t>
                      </a:r>
                    </a:p>
                    <a:p>
                      <a:pPr marL="71755" marR="26670">
                        <a:lnSpc>
                          <a:spcPct val="115000"/>
                        </a:lnSpc>
                        <a:spcAft>
                          <a:spcPts val="0"/>
                        </a:spcAft>
                      </a:pPr>
                      <a:endParaRPr lang="fr-FR" sz="1500" b="1" dirty="0">
                        <a:effectLst/>
                        <a:latin typeface="Arial" panose="020B0604020202020204" pitchFamily="34" charset="0"/>
                        <a:cs typeface="Arial" panose="020B0604020202020204" pitchFamily="34" charset="0"/>
                      </a:endParaRPr>
                    </a:p>
                    <a:p>
                      <a:pPr marL="243205" marR="26670" indent="-171450">
                        <a:lnSpc>
                          <a:spcPct val="115000"/>
                        </a:lnSpc>
                        <a:spcAft>
                          <a:spcPts val="0"/>
                        </a:spcAft>
                        <a:buFont typeface="Arial" panose="020B0604020202020204" pitchFamily="34" charset="0"/>
                        <a:buChar char="•"/>
                      </a:pPr>
                      <a:r>
                        <a:rPr lang="fr-FR" sz="1500" dirty="0">
                          <a:effectLst/>
                          <a:latin typeface="Arial" panose="020B0604020202020204" pitchFamily="34" charset="0"/>
                          <a:cs typeface="Arial" panose="020B0604020202020204" pitchFamily="34" charset="0"/>
                        </a:rPr>
                        <a:t>Identifier les acteurs d’un réseau</a:t>
                      </a:r>
                    </a:p>
                    <a:p>
                      <a:pPr marL="243205" marR="26670" indent="-171450">
                        <a:lnSpc>
                          <a:spcPct val="115000"/>
                        </a:lnSpc>
                        <a:spcAft>
                          <a:spcPts val="0"/>
                        </a:spcAft>
                        <a:buFont typeface="Arial" panose="020B0604020202020204" pitchFamily="34" charset="0"/>
                        <a:buChar char="•"/>
                      </a:pPr>
                      <a:r>
                        <a:rPr lang="fr-FR" sz="1500" dirty="0">
                          <a:effectLst/>
                          <a:latin typeface="Arial" panose="020B0604020202020204" pitchFamily="34" charset="0"/>
                          <a:cs typeface="Arial" panose="020B0604020202020204" pitchFamily="34" charset="0"/>
                        </a:rPr>
                        <a:t>Gérer et diffuser les informations au sein d’un réseau</a:t>
                      </a:r>
                    </a:p>
                    <a:p>
                      <a:pPr marL="243205" marR="26670" indent="-171450">
                        <a:lnSpc>
                          <a:spcPct val="115000"/>
                        </a:lnSpc>
                        <a:spcAft>
                          <a:spcPts val="0"/>
                        </a:spcAft>
                        <a:buFont typeface="Arial" panose="020B0604020202020204" pitchFamily="34" charset="0"/>
                        <a:buChar char="•"/>
                      </a:pPr>
                      <a:r>
                        <a:rPr lang="fr-FR" sz="1500" dirty="0">
                          <a:effectLst/>
                          <a:latin typeface="Arial" panose="020B0604020202020204" pitchFamily="34" charset="0"/>
                          <a:cs typeface="Arial" panose="020B0604020202020204" pitchFamily="34" charset="0"/>
                        </a:rPr>
                        <a:t>Participer au pilotage d’un réseau</a:t>
                      </a:r>
                    </a:p>
                    <a:p>
                      <a:endParaRPr lang="fr-FR" sz="1500" dirty="0">
                        <a:latin typeface="Arial" panose="020B0604020202020204" pitchFamily="34" charset="0"/>
                        <a:cs typeface="Arial" panose="020B0604020202020204" pitchFamily="34" charset="0"/>
                      </a:endParaRPr>
                    </a:p>
                  </a:txBody>
                  <a:tcPr/>
                </a:tc>
                <a:tc>
                  <a:txBody>
                    <a:bodyPr/>
                    <a:lstStyle/>
                    <a:p>
                      <a:pPr marL="71755" marR="26670">
                        <a:lnSpc>
                          <a:spcPct val="115000"/>
                        </a:lnSpc>
                        <a:spcAft>
                          <a:spcPts val="0"/>
                        </a:spcAft>
                      </a:pPr>
                      <a:r>
                        <a:rPr lang="fr-FR" sz="1500" b="1" dirty="0">
                          <a:effectLst/>
                          <a:latin typeface="Arial" panose="020B0604020202020204" pitchFamily="34" charset="0"/>
                          <a:cs typeface="Arial" panose="020B0604020202020204" pitchFamily="34" charset="0"/>
                        </a:rPr>
                        <a:t>C2-4 Evaluer la performance commerciale</a:t>
                      </a:r>
                    </a:p>
                    <a:p>
                      <a:pPr marL="71755" marR="26670">
                        <a:lnSpc>
                          <a:spcPct val="115000"/>
                        </a:lnSpc>
                        <a:spcAft>
                          <a:spcPts val="0"/>
                        </a:spcAft>
                      </a:pPr>
                      <a:endParaRPr lang="fr-FR" sz="1500" b="1" dirty="0">
                        <a:effectLst/>
                        <a:latin typeface="Arial" panose="020B0604020202020204" pitchFamily="34" charset="0"/>
                        <a:cs typeface="Arial" panose="020B0604020202020204" pitchFamily="34" charset="0"/>
                      </a:endParaRPr>
                    </a:p>
                    <a:p>
                      <a:pPr marL="243205" marR="26670" indent="-171450">
                        <a:lnSpc>
                          <a:spcPct val="115000"/>
                        </a:lnSpc>
                        <a:spcAft>
                          <a:spcPts val="0"/>
                        </a:spcAft>
                        <a:buFont typeface="Arial" panose="020B0604020202020204" pitchFamily="34" charset="0"/>
                        <a:buChar char="•"/>
                      </a:pPr>
                      <a:r>
                        <a:rPr lang="fr-FR" sz="1500" dirty="0">
                          <a:effectLst/>
                          <a:latin typeface="Arial" panose="020B0604020202020204" pitchFamily="34" charset="0"/>
                          <a:cs typeface="Arial" panose="020B0604020202020204" pitchFamily="34" charset="0"/>
                        </a:rPr>
                        <a:t>Définir des objectifs commerciaux</a:t>
                      </a:r>
                    </a:p>
                    <a:p>
                      <a:pPr marL="243205" marR="26670" indent="-171450">
                        <a:lnSpc>
                          <a:spcPct val="115000"/>
                        </a:lnSpc>
                        <a:spcAft>
                          <a:spcPts val="0"/>
                        </a:spcAft>
                        <a:buFont typeface="Arial" panose="020B0604020202020204" pitchFamily="34" charset="0"/>
                        <a:buChar char="•"/>
                      </a:pPr>
                      <a:r>
                        <a:rPr lang="fr-FR" sz="1500" dirty="0">
                          <a:effectLst/>
                          <a:latin typeface="Arial" panose="020B0604020202020204" pitchFamily="34" charset="0"/>
                          <a:cs typeface="Arial" panose="020B0604020202020204" pitchFamily="34" charset="0"/>
                        </a:rPr>
                        <a:t>Déterminer des critères d’appréciation de la performance</a:t>
                      </a:r>
                    </a:p>
                    <a:p>
                      <a:pPr marL="243205" marR="26670" indent="-171450">
                        <a:lnSpc>
                          <a:spcPct val="115000"/>
                        </a:lnSpc>
                        <a:spcAft>
                          <a:spcPts val="0"/>
                        </a:spcAft>
                        <a:buFont typeface="Arial" panose="020B0604020202020204" pitchFamily="34" charset="0"/>
                        <a:buChar char="•"/>
                      </a:pPr>
                      <a:r>
                        <a:rPr lang="fr-FR" sz="1500" dirty="0">
                          <a:effectLst/>
                          <a:latin typeface="Arial" panose="020B0604020202020204" pitchFamily="34" charset="0"/>
                          <a:cs typeface="Arial" panose="020B0604020202020204" pitchFamily="34" charset="0"/>
                        </a:rPr>
                        <a:t>Mesurer la performance à l’aide d’indicateurs</a:t>
                      </a:r>
                    </a:p>
                    <a:p>
                      <a:pPr marL="243205" marR="26670" indent="-171450">
                        <a:lnSpc>
                          <a:spcPct val="115000"/>
                        </a:lnSpc>
                        <a:spcAft>
                          <a:spcPts val="0"/>
                        </a:spcAft>
                        <a:buFont typeface="Arial" panose="020B0604020202020204" pitchFamily="34" charset="0"/>
                        <a:buChar char="•"/>
                      </a:pPr>
                      <a:r>
                        <a:rPr lang="fr-FR" sz="1500" dirty="0">
                          <a:effectLst/>
                          <a:latin typeface="Arial" panose="020B0604020202020204" pitchFamily="34" charset="0"/>
                          <a:cs typeface="Arial" panose="020B0604020202020204" pitchFamily="34" charset="0"/>
                        </a:rPr>
                        <a:t>Déterminer des axes d’amélioration de la performance</a:t>
                      </a:r>
                      <a:endParaRPr lang="fr-FR" sz="1600" dirty="0">
                        <a:effectLst/>
                        <a:latin typeface="Arial" panose="020B0604020202020204" pitchFamily="34" charset="0"/>
                        <a:cs typeface="Arial" panose="020B0604020202020204" pitchFamily="34" charset="0"/>
                      </a:endParaRPr>
                    </a:p>
                    <a:p>
                      <a:endParaRPr lang="fr-FR" sz="15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879647462"/>
                  </a:ext>
                </a:extLst>
              </a:tr>
            </a:tbl>
          </a:graphicData>
        </a:graphic>
      </p:graphicFrame>
    </p:spTree>
    <p:extLst>
      <p:ext uri="{BB962C8B-B14F-4D97-AF65-F5344CB8AC3E}">
        <p14:creationId xmlns:p14="http://schemas.microsoft.com/office/powerpoint/2010/main" val="3585568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defRPr/>
            </a:pPr>
            <a:fld id="{733122C9-A0B9-462F-8757-0847AD287B63}" type="slidenum">
              <a:rPr lang="fr-FR">
                <a:solidFill>
                  <a:srgbClr val="000000"/>
                </a:solidFill>
                <a:latin typeface="Arial"/>
                <a:cs typeface="Arial"/>
                <a:sym typeface="Arial"/>
              </a:rPr>
              <a:pPr defTabSz="1219170">
                <a:defRPr/>
              </a:pPr>
              <a:t>5</a:t>
            </a:fld>
            <a:endParaRPr lang="fr-FR" dirty="0">
              <a:solidFill>
                <a:srgbClr val="000000"/>
              </a:solidFill>
              <a:latin typeface="Arial"/>
              <a:cs typeface="Arial"/>
              <a:sym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defRPr/>
            </a:pPr>
            <a:r>
              <a:rPr lang="fr-FR" dirty="0">
                <a:solidFill>
                  <a:srgbClr val="000000"/>
                </a:solidFill>
                <a:latin typeface="Arial"/>
                <a:cs typeface="Arial"/>
                <a:sym typeface="Arial"/>
              </a:rPr>
              <a:t>Direction générale de l’enseignement scolaire – Bureau de la formation des personnels enseignants et d’éducation</a:t>
            </a:r>
          </a:p>
        </p:txBody>
      </p:sp>
      <p:sp>
        <p:nvSpPr>
          <p:cNvPr id="7" name="Google Shape;100;p14"/>
          <p:cNvSpPr txBox="1"/>
          <p:nvPr/>
        </p:nvSpPr>
        <p:spPr>
          <a:xfrm>
            <a:off x="1289225" y="2258746"/>
            <a:ext cx="11008792" cy="1412359"/>
          </a:xfrm>
          <a:prstGeom prst="rect">
            <a:avLst/>
          </a:prstGeom>
          <a:noFill/>
          <a:ln>
            <a:noFill/>
          </a:ln>
        </p:spPr>
        <p:txBody>
          <a:bodyPr spcFirstLastPara="1" wrap="square" lIns="0" tIns="0" rIns="0" bIns="0" anchor="t" anchorCtr="0">
            <a:noAutofit/>
          </a:bodyPr>
          <a:lstStyle/>
          <a:p>
            <a:pPr defTabSz="1219170">
              <a:spcBef>
                <a:spcPct val="0"/>
              </a:spcBef>
              <a:spcAft>
                <a:spcPct val="0"/>
              </a:spcAft>
            </a:pPr>
            <a:r>
              <a:rPr lang="fr-FR" sz="2667" b="1" kern="0" dirty="0">
                <a:solidFill>
                  <a:srgbClr val="000066"/>
                </a:solidFill>
                <a:latin typeface="Arial" panose="020B0604020202020204" pitchFamily="34" charset="0"/>
                <a:cs typeface="Arial" panose="020B0604020202020204" pitchFamily="34" charset="0"/>
                <a:sym typeface="Calibri"/>
              </a:rPr>
              <a:t>Ouverture du séminaire </a:t>
            </a:r>
          </a:p>
          <a:p>
            <a:pPr defTabSz="1219170">
              <a:buClr>
                <a:srgbClr val="000000"/>
              </a:buClr>
            </a:pPr>
            <a:r>
              <a:rPr lang="fr-FR" sz="1867" b="1" kern="0" dirty="0">
                <a:solidFill>
                  <a:srgbClr val="000000"/>
                </a:solidFill>
                <a:latin typeface="Arial"/>
                <a:ea typeface="Calibri"/>
                <a:cs typeface="Calibri"/>
                <a:sym typeface="Calibri"/>
              </a:rPr>
              <a:t>« La mise en place et la certification du BTS CCST</a:t>
            </a:r>
          </a:p>
          <a:p>
            <a:pPr defTabSz="1219170">
              <a:buClr>
                <a:srgbClr val="000000"/>
              </a:buClr>
            </a:pPr>
            <a:r>
              <a:rPr lang="fr-FR" sz="1867" b="1" kern="0" dirty="0">
                <a:solidFill>
                  <a:srgbClr val="000000"/>
                </a:solidFill>
                <a:latin typeface="Arial"/>
                <a:ea typeface="Calibri"/>
                <a:cs typeface="Calibri"/>
                <a:sym typeface="Calibri"/>
              </a:rPr>
              <a:t>Conseil et commercialisation de solutions techniques »</a:t>
            </a:r>
          </a:p>
          <a:p>
            <a:pPr defTabSz="1219170">
              <a:buClr>
                <a:srgbClr val="000000"/>
              </a:buClr>
            </a:pPr>
            <a:endParaRPr lang="fr-FR" sz="1867" b="1" kern="0" dirty="0">
              <a:solidFill>
                <a:srgbClr val="000000"/>
              </a:solidFill>
              <a:latin typeface="Arial"/>
              <a:cs typeface="Arial"/>
              <a:sym typeface="Arial"/>
            </a:endParaRPr>
          </a:p>
          <a:p>
            <a:pPr defTabSz="1219170">
              <a:buClr>
                <a:srgbClr val="000000"/>
              </a:buClr>
            </a:pPr>
            <a:r>
              <a:rPr lang="fr-FR" sz="1867" kern="0" dirty="0">
                <a:solidFill>
                  <a:srgbClr val="000000"/>
                </a:solidFill>
                <a:latin typeface="Arial"/>
                <a:cs typeface="Arial"/>
                <a:sym typeface="Arial"/>
              </a:rPr>
              <a:t>Présentation de l’organisation de la session 2023 du BTS CCST</a:t>
            </a:r>
            <a:endParaRPr lang="fr-FR" sz="2667" b="1" kern="0" dirty="0">
              <a:solidFill>
                <a:srgbClr val="FFFFFF"/>
              </a:solidFill>
              <a:latin typeface="Calibri"/>
              <a:ea typeface="Calibri"/>
              <a:cs typeface="Calibri"/>
              <a:sym typeface="Calibri"/>
            </a:endParaRPr>
          </a:p>
          <a:p>
            <a:pPr defTabSz="1219170">
              <a:buClr>
                <a:srgbClr val="000000"/>
              </a:buClr>
            </a:pPr>
            <a:endParaRPr sz="2667" b="1" kern="0" dirty="0">
              <a:solidFill>
                <a:srgbClr val="FFFFFF"/>
              </a:solidFill>
              <a:latin typeface="Calibri"/>
              <a:ea typeface="Calibri"/>
              <a:cs typeface="Calibri"/>
              <a:sym typeface="Calibri"/>
            </a:endParaRPr>
          </a:p>
        </p:txBody>
      </p:sp>
      <p:sp>
        <p:nvSpPr>
          <p:cNvPr id="10" name="Google Shape;101;p14"/>
          <p:cNvSpPr txBox="1"/>
          <p:nvPr/>
        </p:nvSpPr>
        <p:spPr>
          <a:xfrm>
            <a:off x="2350600" y="4018085"/>
            <a:ext cx="7490800" cy="2230643"/>
          </a:xfrm>
          <a:prstGeom prst="rect">
            <a:avLst/>
          </a:prstGeom>
          <a:noFill/>
          <a:ln>
            <a:noFill/>
          </a:ln>
        </p:spPr>
        <p:txBody>
          <a:bodyPr spcFirstLastPara="1" wrap="square" lIns="0" tIns="0" rIns="0" bIns="0" anchor="t" anchorCtr="0">
            <a:noAutofit/>
          </a:bodyPr>
          <a:lstStyle/>
          <a:p>
            <a:pPr defTabSz="1219170">
              <a:buClr>
                <a:srgbClr val="000000"/>
              </a:buClr>
            </a:pPr>
            <a:r>
              <a:rPr lang="fr-FR" sz="1867" b="1" kern="0" dirty="0">
                <a:solidFill>
                  <a:srgbClr val="000000"/>
                </a:solidFill>
                <a:latin typeface="Arial"/>
                <a:cs typeface="Arial"/>
                <a:sym typeface="Arial"/>
              </a:rPr>
              <a:t>Murielle Stefanovic,</a:t>
            </a:r>
            <a:r>
              <a:rPr lang="fr-FR" sz="1867" kern="0" dirty="0">
                <a:solidFill>
                  <a:srgbClr val="000000"/>
                </a:solidFill>
                <a:latin typeface="Arial"/>
                <a:cs typeface="Arial"/>
                <a:sym typeface="Arial"/>
              </a:rPr>
              <a:t> inspectrice d’académie, inspectrice pédagogique régionale d’économie et gestion, académie de Normandie</a:t>
            </a:r>
          </a:p>
        </p:txBody>
      </p:sp>
      <p:sp>
        <p:nvSpPr>
          <p:cNvPr id="9" name="Espace réservé de la date 6"/>
          <p:cNvSpPr>
            <a:spLocks noGrp="1"/>
          </p:cNvSpPr>
          <p:nvPr>
            <p:ph type="dt" sz="half" idx="10"/>
          </p:nvPr>
        </p:nvSpPr>
        <p:spPr>
          <a:xfrm>
            <a:off x="10152000" y="6378000"/>
            <a:ext cx="1560000" cy="480000"/>
          </a:xfrm>
        </p:spPr>
        <p:txBody>
          <a:bodyPr/>
          <a:lstStyle/>
          <a:p>
            <a:pPr algn="r" defTabSz="1219170">
              <a:defRPr/>
            </a:pPr>
            <a:r>
              <a:rPr lang="fr-FR" sz="800" cap="all" dirty="0" smtClean="0">
                <a:solidFill>
                  <a:srgbClr val="000000"/>
                </a:solidFill>
                <a:latin typeface="Arial"/>
                <a:cs typeface="Arial"/>
                <a:sym typeface="Arial"/>
              </a:rPr>
              <a:t>4 février 20222</a:t>
            </a:r>
            <a:endParaRPr lang="fr-FR" sz="800" cap="all" dirty="0">
              <a:solidFill>
                <a:srgbClr val="000000"/>
              </a:solidFill>
              <a:latin typeface="Arial"/>
              <a:cs typeface="Arial"/>
              <a:sym typeface="Arial"/>
            </a:endParaRPr>
          </a:p>
        </p:txBody>
      </p:sp>
    </p:spTree>
    <p:extLst>
      <p:ext uri="{BB962C8B-B14F-4D97-AF65-F5344CB8AC3E}">
        <p14:creationId xmlns:p14="http://schemas.microsoft.com/office/powerpoint/2010/main" val="26456576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67719" y="1679509"/>
            <a:ext cx="8056565" cy="4616648"/>
          </a:xfrm>
          <a:prstGeom prst="rect">
            <a:avLst/>
          </a:prstGeom>
        </p:spPr>
        <p:txBody>
          <a:bodyPr wrap="square">
            <a:spAutoFit/>
          </a:bodyPr>
          <a:lstStyle/>
          <a:p>
            <a:pPr marL="285744" indent="-285744" defTabSz="914377">
              <a:spcAft>
                <a:spcPts val="600"/>
              </a:spcAft>
              <a:buFont typeface="Wingdings" panose="05000000000000000000" pitchFamily="2" charset="2"/>
              <a:buChar char="§"/>
            </a:pPr>
            <a:r>
              <a:rPr lang="fr-FR" dirty="0">
                <a:solidFill>
                  <a:prstClr val="black"/>
                </a:solidFill>
                <a:latin typeface="Arial" panose="020B0604020202020204" pitchFamily="34" charset="0"/>
                <a:ea typeface="Arial" panose="020B0604020202020204" pitchFamily="34" charset="0"/>
                <a:cs typeface="Arial" panose="020B0604020202020204" pitchFamily="34" charset="0"/>
                <a:sym typeface="Arial"/>
              </a:rPr>
              <a:t>Les besoins en compétences et en formation sont identifiés</a:t>
            </a:r>
            <a:endParaRPr lang="fr-FR" dirty="0">
              <a:solidFill>
                <a:prstClr val="black"/>
              </a:solidFill>
              <a:latin typeface="Arial" panose="020B0604020202020204" pitchFamily="34" charset="0"/>
              <a:ea typeface="Calibri" panose="020F0502020204030204" pitchFamily="34" charset="0"/>
              <a:cs typeface="Arial" panose="020B0604020202020204" pitchFamily="34" charset="0"/>
              <a:sym typeface="Arial"/>
            </a:endParaRPr>
          </a:p>
          <a:p>
            <a:pPr marL="285744" indent="-285744" defTabSz="914377">
              <a:spcAft>
                <a:spcPts val="600"/>
              </a:spcAft>
              <a:buFont typeface="Wingdings" panose="05000000000000000000" pitchFamily="2" charset="2"/>
              <a:buChar char="§"/>
            </a:pPr>
            <a:r>
              <a:rPr lang="fr-FR" dirty="0">
                <a:solidFill>
                  <a:prstClr val="black"/>
                </a:solidFill>
                <a:latin typeface="Arial" panose="020B0604020202020204" pitchFamily="34" charset="0"/>
                <a:ea typeface="Arial" panose="020B0604020202020204" pitchFamily="34" charset="0"/>
                <a:cs typeface="Arial" panose="020B0604020202020204" pitchFamily="34" charset="0"/>
                <a:sym typeface="Arial"/>
              </a:rPr>
              <a:t>Le processus de recrutement est efficient</a:t>
            </a:r>
            <a:endParaRPr lang="fr-FR" dirty="0">
              <a:solidFill>
                <a:prstClr val="black"/>
              </a:solidFill>
              <a:latin typeface="Arial" panose="020B0604020202020204" pitchFamily="34" charset="0"/>
              <a:ea typeface="Calibri" panose="020F0502020204030204" pitchFamily="34" charset="0"/>
              <a:cs typeface="Arial" panose="020B0604020202020204" pitchFamily="34" charset="0"/>
              <a:sym typeface="Arial"/>
            </a:endParaRPr>
          </a:p>
          <a:p>
            <a:pPr marL="285744" indent="-285744" defTabSz="914377">
              <a:spcAft>
                <a:spcPts val="600"/>
              </a:spcAft>
              <a:buFont typeface="Wingdings" panose="05000000000000000000" pitchFamily="2" charset="2"/>
              <a:buChar char="§"/>
            </a:pPr>
            <a:r>
              <a:rPr lang="fr-FR" dirty="0">
                <a:solidFill>
                  <a:prstClr val="black"/>
                </a:solidFill>
                <a:latin typeface="Arial" panose="020B0604020202020204" pitchFamily="34" charset="0"/>
                <a:ea typeface="Arial" panose="020B0604020202020204" pitchFamily="34" charset="0"/>
                <a:cs typeface="Arial" panose="020B0604020202020204" pitchFamily="34" charset="0"/>
                <a:sym typeface="Arial"/>
              </a:rPr>
              <a:t>Des contenus de formation ciblés sont créés </a:t>
            </a:r>
            <a:endParaRPr lang="fr-FR" dirty="0">
              <a:solidFill>
                <a:prstClr val="black"/>
              </a:solidFill>
              <a:latin typeface="Arial" panose="020B0604020202020204" pitchFamily="34" charset="0"/>
              <a:ea typeface="Calibri" panose="020F0502020204030204" pitchFamily="34" charset="0"/>
              <a:cs typeface="Arial" panose="020B0604020202020204" pitchFamily="34" charset="0"/>
              <a:sym typeface="Arial"/>
            </a:endParaRPr>
          </a:p>
          <a:p>
            <a:pPr marL="285744" indent="-285744" defTabSz="914377">
              <a:spcAft>
                <a:spcPts val="600"/>
              </a:spcAft>
              <a:buFont typeface="Wingdings" panose="05000000000000000000" pitchFamily="2" charset="2"/>
              <a:buChar char="§"/>
            </a:pPr>
            <a:r>
              <a:rPr lang="fr-FR" dirty="0">
                <a:solidFill>
                  <a:prstClr val="black"/>
                </a:solidFill>
                <a:latin typeface="Arial" panose="020B0604020202020204" pitchFamily="34" charset="0"/>
                <a:ea typeface="Arial" panose="020B0604020202020204" pitchFamily="34" charset="0"/>
                <a:cs typeface="Arial" panose="020B0604020202020204" pitchFamily="34" charset="0"/>
                <a:sym typeface="Arial"/>
              </a:rPr>
              <a:t>Des facteurs de motivation adaptés sont mis en œuvre</a:t>
            </a:r>
            <a:endParaRPr lang="fr-FR" dirty="0">
              <a:solidFill>
                <a:prstClr val="black"/>
              </a:solidFill>
              <a:latin typeface="Arial" panose="020B0604020202020204" pitchFamily="34" charset="0"/>
              <a:ea typeface="Calibri" panose="020F0502020204030204" pitchFamily="34" charset="0"/>
              <a:cs typeface="Arial" panose="020B0604020202020204" pitchFamily="34" charset="0"/>
              <a:sym typeface="Arial"/>
            </a:endParaRPr>
          </a:p>
          <a:p>
            <a:pPr marL="285744" indent="-285744" defTabSz="914377">
              <a:spcAft>
                <a:spcPts val="600"/>
              </a:spcAft>
              <a:buFont typeface="Wingdings" panose="05000000000000000000" pitchFamily="2" charset="2"/>
              <a:buChar char="§"/>
            </a:pPr>
            <a:r>
              <a:rPr lang="fr-FR" dirty="0">
                <a:solidFill>
                  <a:prstClr val="black"/>
                </a:solidFill>
                <a:latin typeface="Arial" panose="020B0604020202020204" pitchFamily="34" charset="0"/>
                <a:ea typeface="Arial" panose="020B0604020202020204" pitchFamily="34" charset="0"/>
                <a:cs typeface="Arial" panose="020B0604020202020204" pitchFamily="34" charset="0"/>
                <a:sym typeface="Arial"/>
              </a:rPr>
              <a:t>La performance des collaborateurs est mesurée</a:t>
            </a:r>
            <a:endParaRPr lang="fr-FR" dirty="0">
              <a:solidFill>
                <a:prstClr val="black"/>
              </a:solidFill>
              <a:latin typeface="Arial" panose="020B0604020202020204" pitchFamily="34" charset="0"/>
              <a:ea typeface="Calibri" panose="020F0502020204030204" pitchFamily="34" charset="0"/>
              <a:cs typeface="Arial" panose="020B0604020202020204" pitchFamily="34" charset="0"/>
              <a:sym typeface="Arial"/>
            </a:endParaRPr>
          </a:p>
          <a:p>
            <a:pPr marL="285744" indent="-285744" defTabSz="914377">
              <a:spcAft>
                <a:spcPts val="600"/>
              </a:spcAft>
              <a:buFont typeface="Wingdings" panose="05000000000000000000" pitchFamily="2" charset="2"/>
              <a:buChar char="§"/>
            </a:pPr>
            <a:r>
              <a:rPr lang="fr-FR" dirty="0">
                <a:solidFill>
                  <a:prstClr val="black"/>
                </a:solidFill>
                <a:latin typeface="Arial" panose="020B0604020202020204" pitchFamily="34" charset="0"/>
                <a:ea typeface="Arial" panose="020B0604020202020204" pitchFamily="34" charset="0"/>
                <a:cs typeface="Arial" panose="020B0604020202020204" pitchFamily="34" charset="0"/>
                <a:sym typeface="Arial"/>
              </a:rPr>
              <a:t>Les acteurs du réseau sont identifiés et qualifiés</a:t>
            </a:r>
            <a:endParaRPr lang="fr-FR" dirty="0">
              <a:solidFill>
                <a:prstClr val="black"/>
              </a:solidFill>
              <a:latin typeface="Arial" panose="020B0604020202020204" pitchFamily="34" charset="0"/>
              <a:ea typeface="Calibri" panose="020F0502020204030204" pitchFamily="34" charset="0"/>
              <a:cs typeface="Arial" panose="020B0604020202020204" pitchFamily="34" charset="0"/>
              <a:sym typeface="Arial"/>
            </a:endParaRPr>
          </a:p>
          <a:p>
            <a:pPr marL="285744" indent="-285744" defTabSz="914377">
              <a:spcAft>
                <a:spcPts val="600"/>
              </a:spcAft>
              <a:buFont typeface="Wingdings" panose="05000000000000000000" pitchFamily="2" charset="2"/>
              <a:buChar char="§"/>
            </a:pPr>
            <a:r>
              <a:rPr lang="fr-FR" dirty="0">
                <a:solidFill>
                  <a:prstClr val="black"/>
                </a:solidFill>
                <a:latin typeface="Arial" panose="020B0604020202020204" pitchFamily="34" charset="0"/>
                <a:ea typeface="Arial" panose="020B0604020202020204" pitchFamily="34" charset="0"/>
                <a:cs typeface="Arial" panose="020B0604020202020204" pitchFamily="34" charset="0"/>
                <a:sym typeface="Arial"/>
              </a:rPr>
              <a:t>Une information pertinente et actualisée est diffusée dans le réseau</a:t>
            </a:r>
            <a:endParaRPr lang="fr-FR" dirty="0">
              <a:solidFill>
                <a:prstClr val="black"/>
              </a:solidFill>
              <a:latin typeface="Arial" panose="020B0604020202020204" pitchFamily="34" charset="0"/>
              <a:ea typeface="Calibri" panose="020F0502020204030204" pitchFamily="34" charset="0"/>
              <a:cs typeface="Arial" panose="020B0604020202020204" pitchFamily="34" charset="0"/>
              <a:sym typeface="Arial"/>
            </a:endParaRPr>
          </a:p>
          <a:p>
            <a:pPr marL="285744" indent="-285744" defTabSz="914377">
              <a:spcAft>
                <a:spcPts val="600"/>
              </a:spcAft>
              <a:buFont typeface="Wingdings" panose="05000000000000000000" pitchFamily="2" charset="2"/>
              <a:buChar char="§"/>
            </a:pPr>
            <a:r>
              <a:rPr lang="fr-FR" dirty="0">
                <a:solidFill>
                  <a:prstClr val="black"/>
                </a:solidFill>
                <a:latin typeface="Arial" panose="020B0604020202020204" pitchFamily="34" charset="0"/>
                <a:ea typeface="Arial" panose="020B0604020202020204" pitchFamily="34" charset="0"/>
                <a:cs typeface="Arial" panose="020B0604020202020204" pitchFamily="34" charset="0"/>
                <a:sym typeface="Arial"/>
              </a:rPr>
              <a:t>Des actions adaptées d’animation au sein du réseau sont déployées</a:t>
            </a:r>
            <a:endParaRPr lang="fr-FR" dirty="0">
              <a:solidFill>
                <a:prstClr val="black"/>
              </a:solidFill>
              <a:latin typeface="Arial" panose="020B0604020202020204" pitchFamily="34" charset="0"/>
              <a:ea typeface="Calibri" panose="020F0502020204030204" pitchFamily="34" charset="0"/>
              <a:cs typeface="Arial" panose="020B0604020202020204" pitchFamily="34" charset="0"/>
              <a:sym typeface="Arial"/>
            </a:endParaRPr>
          </a:p>
          <a:p>
            <a:pPr marL="285744" indent="-285744" defTabSz="914377">
              <a:spcAft>
                <a:spcPts val="600"/>
              </a:spcAft>
              <a:buFont typeface="Wingdings" panose="05000000000000000000" pitchFamily="2" charset="2"/>
              <a:buChar char="§"/>
            </a:pPr>
            <a:r>
              <a:rPr lang="fr-FR" dirty="0">
                <a:solidFill>
                  <a:prstClr val="black"/>
                </a:solidFill>
                <a:latin typeface="Arial" panose="020B0604020202020204" pitchFamily="34" charset="0"/>
                <a:ea typeface="Arial" panose="020B0604020202020204" pitchFamily="34" charset="0"/>
                <a:cs typeface="Arial" panose="020B0604020202020204" pitchFamily="34" charset="0"/>
                <a:sym typeface="Arial"/>
              </a:rPr>
              <a:t>Les performances commerciales des parcours clients sont évaluées</a:t>
            </a:r>
            <a:endParaRPr lang="fr-FR" dirty="0">
              <a:solidFill>
                <a:prstClr val="black"/>
              </a:solidFill>
              <a:latin typeface="Arial" panose="020B0604020202020204" pitchFamily="34" charset="0"/>
              <a:ea typeface="Calibri" panose="020F0502020204030204" pitchFamily="34" charset="0"/>
              <a:cs typeface="Arial" panose="020B0604020202020204" pitchFamily="34" charset="0"/>
              <a:sym typeface="Arial"/>
            </a:endParaRPr>
          </a:p>
          <a:p>
            <a:pPr marL="285744" indent="-285744" defTabSz="914377">
              <a:spcAft>
                <a:spcPts val="600"/>
              </a:spcAft>
              <a:buFont typeface="Wingdings" panose="05000000000000000000" pitchFamily="2" charset="2"/>
              <a:buChar char="§"/>
            </a:pPr>
            <a:r>
              <a:rPr lang="fr-FR" dirty="0">
                <a:solidFill>
                  <a:prstClr val="black"/>
                </a:solidFill>
                <a:latin typeface="Arial" panose="020B0604020202020204" pitchFamily="34" charset="0"/>
                <a:ea typeface="Arial" panose="020B0604020202020204" pitchFamily="34" charset="0"/>
                <a:cs typeface="Arial" panose="020B0604020202020204" pitchFamily="34" charset="0"/>
                <a:sym typeface="Arial"/>
              </a:rPr>
              <a:t>Une cartographie de l’expérience client est proposée</a:t>
            </a:r>
            <a:endParaRPr lang="fr-FR" dirty="0">
              <a:solidFill>
                <a:prstClr val="black"/>
              </a:solidFill>
              <a:latin typeface="Arial" panose="020B0604020202020204" pitchFamily="34" charset="0"/>
              <a:ea typeface="Calibri" panose="020F0502020204030204" pitchFamily="34" charset="0"/>
              <a:cs typeface="Arial" panose="020B0604020202020204" pitchFamily="34" charset="0"/>
              <a:sym typeface="Arial"/>
            </a:endParaRPr>
          </a:p>
          <a:p>
            <a:pPr marL="285744" indent="-285744" defTabSz="914377">
              <a:spcAft>
                <a:spcPts val="600"/>
              </a:spcAft>
              <a:buFont typeface="Wingdings" panose="05000000000000000000" pitchFamily="2" charset="2"/>
              <a:buChar char="§"/>
            </a:pPr>
            <a:r>
              <a:rPr lang="fr-FR" dirty="0">
                <a:solidFill>
                  <a:prstClr val="black"/>
                </a:solidFill>
                <a:latin typeface="Arial" panose="020B0604020202020204" pitchFamily="34" charset="0"/>
                <a:ea typeface="Arial" panose="020B0604020202020204" pitchFamily="34" charset="0"/>
                <a:cs typeface="Arial" panose="020B0604020202020204" pitchFamily="34" charset="0"/>
                <a:sym typeface="Arial"/>
              </a:rPr>
              <a:t>Les objectifs commerciaux sont fixés</a:t>
            </a:r>
            <a:endParaRPr lang="fr-FR" dirty="0">
              <a:solidFill>
                <a:prstClr val="black"/>
              </a:solidFill>
              <a:latin typeface="Arial" panose="020B0604020202020204" pitchFamily="34" charset="0"/>
              <a:ea typeface="Calibri" panose="020F0502020204030204" pitchFamily="34" charset="0"/>
              <a:cs typeface="Arial" panose="020B0604020202020204" pitchFamily="34" charset="0"/>
              <a:sym typeface="Arial"/>
            </a:endParaRPr>
          </a:p>
          <a:p>
            <a:pPr marL="285744" indent="-285744" defTabSz="914377">
              <a:spcAft>
                <a:spcPts val="600"/>
              </a:spcAft>
              <a:buFont typeface="Wingdings" panose="05000000000000000000" pitchFamily="2" charset="2"/>
              <a:buChar char="§"/>
            </a:pPr>
            <a:r>
              <a:rPr lang="fr-FR" dirty="0">
                <a:solidFill>
                  <a:prstClr val="black"/>
                </a:solidFill>
                <a:latin typeface="Arial" panose="020B0604020202020204" pitchFamily="34" charset="0"/>
                <a:ea typeface="Arial" panose="020B0604020202020204" pitchFamily="34" charset="0"/>
                <a:cs typeface="Arial" panose="020B0604020202020204" pitchFamily="34" charset="0"/>
                <a:sym typeface="Arial"/>
              </a:rPr>
              <a:t>Des indicateurs de la performance commerciale sont choisis et analysés</a:t>
            </a:r>
            <a:endParaRPr lang="fr-FR" dirty="0">
              <a:solidFill>
                <a:prstClr val="black"/>
              </a:solidFill>
              <a:latin typeface="Arial" panose="020B0604020202020204" pitchFamily="34" charset="0"/>
              <a:ea typeface="Calibri" panose="020F0502020204030204" pitchFamily="34" charset="0"/>
              <a:cs typeface="Arial" panose="020B0604020202020204" pitchFamily="34" charset="0"/>
              <a:sym typeface="Arial"/>
            </a:endParaRPr>
          </a:p>
          <a:p>
            <a:pPr marL="285744" indent="-285744" defTabSz="914377">
              <a:spcAft>
                <a:spcPts val="600"/>
              </a:spcAft>
              <a:buFont typeface="Wingdings" panose="05000000000000000000" pitchFamily="2" charset="2"/>
              <a:buChar char="§"/>
            </a:pPr>
            <a:r>
              <a:rPr lang="fr-FR" dirty="0">
                <a:solidFill>
                  <a:prstClr val="black"/>
                </a:solidFill>
                <a:latin typeface="Arial" panose="020B0604020202020204" pitchFamily="34" charset="0"/>
                <a:ea typeface="Arial" panose="020B0604020202020204" pitchFamily="34" charset="0"/>
                <a:cs typeface="Arial" panose="020B0604020202020204" pitchFamily="34" charset="0"/>
                <a:sym typeface="Arial"/>
              </a:rPr>
              <a:t>Les actions correctives nécessaires sont opérationnelles</a:t>
            </a:r>
            <a:endParaRPr lang="fr-FR" dirty="0">
              <a:solidFill>
                <a:prstClr val="black"/>
              </a:solidFill>
              <a:latin typeface="Arial" panose="020B0604020202020204" pitchFamily="34" charset="0"/>
              <a:ea typeface="Calibri" panose="020F0502020204030204" pitchFamily="34" charset="0"/>
              <a:cs typeface="Arial" panose="020B0604020202020204" pitchFamily="34" charset="0"/>
              <a:sym typeface="Arial"/>
            </a:endParaRPr>
          </a:p>
        </p:txBody>
      </p:sp>
      <p:sp>
        <p:nvSpPr>
          <p:cNvPr id="3" name="Rectangle 2">
            <a:extLst>
              <a:ext uri="{FF2B5EF4-FFF2-40B4-BE49-F238E27FC236}">
                <a16:creationId xmlns:a16="http://schemas.microsoft.com/office/drawing/2014/main" id="{41A365BC-6707-41E7-884B-3D12F5F3085F}"/>
              </a:ext>
            </a:extLst>
          </p:cNvPr>
          <p:cNvSpPr/>
          <p:nvPr/>
        </p:nvSpPr>
        <p:spPr>
          <a:xfrm>
            <a:off x="1892559" y="597504"/>
            <a:ext cx="8406883" cy="619272"/>
          </a:xfrm>
          <a:prstGeom prst="rect">
            <a:avLst/>
          </a:prstGeom>
        </p:spPr>
        <p:txBody>
          <a:bodyPr wrap="square">
            <a:spAutoFit/>
          </a:bodyPr>
          <a:lstStyle/>
          <a:p>
            <a:pPr defTabSz="914377">
              <a:lnSpc>
                <a:spcPct val="107000"/>
              </a:lnSpc>
            </a:pPr>
            <a:r>
              <a:rPr lang="fr-FR" sz="3200" b="1" dirty="0">
                <a:solidFill>
                  <a:prstClr val="black"/>
                </a:solidFill>
                <a:latin typeface="Arial" panose="020B0604020202020204" pitchFamily="34" charset="0"/>
                <a:cs typeface="Arial" panose="020B0604020202020204" pitchFamily="34" charset="0"/>
                <a:sym typeface="Arial"/>
              </a:rPr>
              <a:t>Rappel des critères d’évaluation du bloc 2</a:t>
            </a:r>
            <a:endParaRPr lang="fr-FR" sz="3200" b="1" dirty="0">
              <a:solidFill>
                <a:prstClr val="black"/>
              </a:solidFill>
              <a:latin typeface="Arial" panose="020B0604020202020204" pitchFamily="34" charset="0"/>
              <a:ea typeface="Calibri" panose="020F0502020204030204" pitchFamily="34" charset="0"/>
              <a:cs typeface="Arial" panose="020B0604020202020204" pitchFamily="34" charset="0"/>
              <a:sym typeface="Arial"/>
            </a:endParaRPr>
          </a:p>
        </p:txBody>
      </p:sp>
    </p:spTree>
    <p:extLst>
      <p:ext uri="{BB962C8B-B14F-4D97-AF65-F5344CB8AC3E}">
        <p14:creationId xmlns:p14="http://schemas.microsoft.com/office/powerpoint/2010/main" val="26341476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59563" y="2172775"/>
            <a:ext cx="7672875" cy="830997"/>
          </a:xfrm>
          <a:prstGeom prst="rect">
            <a:avLst/>
          </a:prstGeom>
        </p:spPr>
        <p:txBody>
          <a:bodyPr wrap="square">
            <a:spAutoFit/>
          </a:bodyPr>
          <a:lstStyle/>
          <a:p>
            <a:pPr algn="ctr" defTabSz="914377"/>
            <a:r>
              <a:rPr lang="fr-FR" sz="4800" b="1" dirty="0">
                <a:solidFill>
                  <a:prstClr val="black"/>
                </a:solidFill>
                <a:latin typeface="Arial" panose="020B0604020202020204" pitchFamily="34" charset="0"/>
                <a:cs typeface="Arial" panose="020B0604020202020204" pitchFamily="34" charset="0"/>
                <a:sym typeface="Arial"/>
              </a:rPr>
              <a:t>Proposition de sujet « 0 »</a:t>
            </a:r>
          </a:p>
        </p:txBody>
      </p:sp>
      <p:pic>
        <p:nvPicPr>
          <p:cNvPr id="3" name="Image 2">
            <a:extLst>
              <a:ext uri="{FF2B5EF4-FFF2-40B4-BE49-F238E27FC236}">
                <a16:creationId xmlns:a16="http://schemas.microsoft.com/office/drawing/2014/main" id="{B76DBE26-180F-479D-BF05-30C9B91E0F51}"/>
              </a:ext>
            </a:extLst>
          </p:cNvPr>
          <p:cNvPicPr>
            <a:picLocks noChangeAspect="1"/>
          </p:cNvPicPr>
          <p:nvPr/>
        </p:nvPicPr>
        <p:blipFill rotWithShape="1">
          <a:blip r:embed="rId2"/>
          <a:srcRect t="26123" b="23946"/>
          <a:stretch/>
        </p:blipFill>
        <p:spPr>
          <a:xfrm>
            <a:off x="3663822" y="3712870"/>
            <a:ext cx="4864359" cy="1637239"/>
          </a:xfrm>
          <a:prstGeom prst="rect">
            <a:avLst/>
          </a:prstGeom>
        </p:spPr>
      </p:pic>
    </p:spTree>
    <p:extLst>
      <p:ext uri="{BB962C8B-B14F-4D97-AF65-F5344CB8AC3E}">
        <p14:creationId xmlns:p14="http://schemas.microsoft.com/office/powerpoint/2010/main" val="148619965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03780" y="106921"/>
            <a:ext cx="6426824" cy="461665"/>
          </a:xfrm>
          <a:prstGeom prst="rect">
            <a:avLst/>
          </a:prstGeom>
        </p:spPr>
        <p:txBody>
          <a:bodyPr wrap="none">
            <a:spAutoFit/>
          </a:bodyPr>
          <a:lstStyle/>
          <a:p>
            <a:pPr marL="111757" algn="just" defTabSz="914377">
              <a:spcBef>
                <a:spcPts val="360"/>
              </a:spcBef>
            </a:pPr>
            <a:r>
              <a:rPr lang="fr-FR" sz="2400" b="1" spc="-5" dirty="0">
                <a:solidFill>
                  <a:prstClr val="black"/>
                </a:solidFill>
                <a:latin typeface="Arial" panose="020B0604020202020204" pitchFamily="34" charset="0"/>
                <a:ea typeface="Arial" panose="020B0604020202020204" pitchFamily="34" charset="0"/>
                <a:cs typeface="Times New Roman" panose="02020603050405020304" pitchFamily="18" charset="0"/>
                <a:sym typeface="Arial"/>
              </a:rPr>
              <a:t>Contexte</a:t>
            </a:r>
            <a:r>
              <a:rPr lang="fr-FR" sz="2400" b="1" dirty="0">
                <a:solidFill>
                  <a:prstClr val="black"/>
                </a:solidFill>
                <a:latin typeface="Arial" panose="020B0604020202020204" pitchFamily="34" charset="0"/>
                <a:ea typeface="Arial" panose="020B0604020202020204" pitchFamily="34" charset="0"/>
                <a:cs typeface="Times New Roman" panose="02020603050405020304" pitchFamily="18" charset="0"/>
                <a:sym typeface="Arial"/>
              </a:rPr>
              <a:t> </a:t>
            </a:r>
            <a:r>
              <a:rPr lang="fr-FR" sz="2400" b="1" spc="-11" dirty="0">
                <a:solidFill>
                  <a:prstClr val="black"/>
                </a:solidFill>
                <a:latin typeface="Arial" panose="020B0604020202020204" pitchFamily="34" charset="0"/>
                <a:ea typeface="Arial" panose="020B0604020202020204" pitchFamily="34" charset="0"/>
                <a:cs typeface="Times New Roman" panose="02020603050405020304" pitchFamily="18" charset="0"/>
                <a:sym typeface="Arial"/>
              </a:rPr>
              <a:t>et</a:t>
            </a:r>
            <a:r>
              <a:rPr lang="fr-FR" sz="2400" b="1" spc="5" dirty="0">
                <a:solidFill>
                  <a:prstClr val="black"/>
                </a:solidFill>
                <a:latin typeface="Arial" panose="020B0604020202020204" pitchFamily="34" charset="0"/>
                <a:ea typeface="Arial" panose="020B0604020202020204" pitchFamily="34" charset="0"/>
                <a:cs typeface="Times New Roman" panose="02020603050405020304" pitchFamily="18" charset="0"/>
                <a:sym typeface="Arial"/>
              </a:rPr>
              <a:t> </a:t>
            </a:r>
            <a:r>
              <a:rPr lang="fr-FR" sz="2400" b="1" spc="-5" dirty="0">
                <a:solidFill>
                  <a:prstClr val="black"/>
                </a:solidFill>
                <a:latin typeface="Arial" panose="020B0604020202020204" pitchFamily="34" charset="0"/>
                <a:ea typeface="Arial" panose="020B0604020202020204" pitchFamily="34" charset="0"/>
                <a:cs typeface="Times New Roman" panose="02020603050405020304" pitchFamily="18" charset="0"/>
                <a:sym typeface="Arial"/>
              </a:rPr>
              <a:t>problématique</a:t>
            </a:r>
            <a:r>
              <a:rPr lang="fr-FR" sz="2400" b="1" dirty="0">
                <a:solidFill>
                  <a:prstClr val="black"/>
                </a:solidFill>
                <a:latin typeface="Arial" panose="020B0604020202020204" pitchFamily="34" charset="0"/>
                <a:ea typeface="Arial" panose="020B0604020202020204" pitchFamily="34" charset="0"/>
                <a:cs typeface="Times New Roman" panose="02020603050405020304" pitchFamily="18" charset="0"/>
                <a:sym typeface="Arial"/>
              </a:rPr>
              <a:t> </a:t>
            </a:r>
            <a:r>
              <a:rPr lang="fr-FR" sz="2400" b="1" spc="-5" dirty="0">
                <a:solidFill>
                  <a:prstClr val="black"/>
                </a:solidFill>
                <a:latin typeface="Arial" panose="020B0604020202020204" pitchFamily="34" charset="0"/>
                <a:ea typeface="Arial" panose="020B0604020202020204" pitchFamily="34" charset="0"/>
                <a:cs typeface="Times New Roman" panose="02020603050405020304" pitchFamily="18" charset="0"/>
                <a:sym typeface="Arial"/>
              </a:rPr>
              <a:t>professionnels</a:t>
            </a:r>
            <a:endParaRPr lang="fr-FR" sz="2000" b="1" dirty="0">
              <a:solidFill>
                <a:prstClr val="black"/>
              </a:solidFill>
              <a:latin typeface="Arial" panose="020B0604020202020204" pitchFamily="34" charset="0"/>
              <a:ea typeface="Arial" panose="020B0604020202020204" pitchFamily="34" charset="0"/>
              <a:cs typeface="Times New Roman" panose="02020603050405020304" pitchFamily="18" charset="0"/>
              <a:sym typeface="Arial"/>
            </a:endParaRPr>
          </a:p>
        </p:txBody>
      </p:sp>
      <p:pic>
        <p:nvPicPr>
          <p:cNvPr id="3" name="Image 2"/>
          <p:cNvPicPr>
            <a:picLocks noChangeAspect="1"/>
          </p:cNvPicPr>
          <p:nvPr/>
        </p:nvPicPr>
        <p:blipFill>
          <a:blip r:embed="rId2"/>
          <a:stretch>
            <a:fillRect/>
          </a:stretch>
        </p:blipFill>
        <p:spPr>
          <a:xfrm>
            <a:off x="363894" y="2024161"/>
            <a:ext cx="2453647" cy="2295913"/>
          </a:xfrm>
          <a:prstGeom prst="rect">
            <a:avLst/>
          </a:prstGeom>
        </p:spPr>
      </p:pic>
      <p:graphicFrame>
        <p:nvGraphicFramePr>
          <p:cNvPr id="5" name="Tableau 5">
            <a:extLst>
              <a:ext uri="{FF2B5EF4-FFF2-40B4-BE49-F238E27FC236}">
                <a16:creationId xmlns:a16="http://schemas.microsoft.com/office/drawing/2014/main" id="{57FCB8E1-8B4C-4895-B20B-A5F2387D8666}"/>
              </a:ext>
            </a:extLst>
          </p:cNvPr>
          <p:cNvGraphicFramePr>
            <a:graphicFrameLocks noGrp="1"/>
          </p:cNvGraphicFramePr>
          <p:nvPr>
            <p:extLst/>
          </p:nvPr>
        </p:nvGraphicFramePr>
        <p:xfrm>
          <a:off x="3480704" y="1076277"/>
          <a:ext cx="8128000" cy="5040003"/>
        </p:xfrm>
        <a:graphic>
          <a:graphicData uri="http://schemas.openxmlformats.org/drawingml/2006/table">
            <a:tbl>
              <a:tblPr firstRow="1" bandRow="1">
                <a:tableStyleId>{85BE263C-DBD7-4A20-BB59-AAB30ACAA65A}</a:tableStyleId>
              </a:tblPr>
              <a:tblGrid>
                <a:gridCol w="1977704">
                  <a:extLst>
                    <a:ext uri="{9D8B030D-6E8A-4147-A177-3AD203B41FA5}">
                      <a16:colId xmlns:a16="http://schemas.microsoft.com/office/drawing/2014/main" val="1277101405"/>
                    </a:ext>
                  </a:extLst>
                </a:gridCol>
                <a:gridCol w="6150296">
                  <a:extLst>
                    <a:ext uri="{9D8B030D-6E8A-4147-A177-3AD203B41FA5}">
                      <a16:colId xmlns:a16="http://schemas.microsoft.com/office/drawing/2014/main" val="2804504928"/>
                    </a:ext>
                  </a:extLst>
                </a:gridCol>
              </a:tblGrid>
              <a:tr h="384855">
                <a:tc>
                  <a:txBody>
                    <a:bodyPr/>
                    <a:lstStyle/>
                    <a:p>
                      <a:r>
                        <a:rPr kumimoji="0" lang="fr-FR" altLang="fr-FR" sz="1300" b="1" u="none" strike="noStrike" cap="none" normalizeH="0" baseline="0" dirty="0">
                          <a:ln>
                            <a:noFill/>
                          </a:ln>
                          <a:solidFill>
                            <a:schemeClr val="tx1"/>
                          </a:solidFill>
                          <a:effectLst/>
                        </a:rPr>
                        <a:t>Enseigne </a:t>
                      </a:r>
                      <a:endParaRPr lang="fr-FR" sz="13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altLang="fr-FR" sz="1300" b="0" u="none" strike="noStrike" cap="none" normalizeH="0" baseline="0" dirty="0">
                          <a:ln>
                            <a:noFill/>
                          </a:ln>
                          <a:solidFill>
                            <a:schemeClr val="tx1"/>
                          </a:solidFill>
                          <a:effectLst/>
                        </a:rPr>
                        <a:t>POINT.P</a:t>
                      </a:r>
                      <a:endParaRPr lang="fr-FR" altLang="fr-FR" sz="1300" dirty="0">
                        <a:ea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881479031"/>
                  </a:ext>
                </a:extLst>
              </a:tr>
              <a:tr h="664268">
                <a:tc>
                  <a:txBody>
                    <a:bodyPr/>
                    <a:lstStyle/>
                    <a:p>
                      <a:r>
                        <a:rPr kumimoji="0" lang="fr-FR" altLang="fr-FR" sz="1300" b="1" u="none" strike="noStrike" cap="none" normalizeH="0" baseline="0" dirty="0">
                          <a:ln>
                            <a:noFill/>
                          </a:ln>
                          <a:solidFill>
                            <a:schemeClr val="tx1"/>
                          </a:solidFill>
                          <a:effectLst/>
                        </a:rPr>
                        <a:t>Zone géographique</a:t>
                      </a:r>
                      <a:endParaRPr lang="fr-FR" sz="1300" dirty="0"/>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fr-FR" altLang="fr-FR" sz="1300" dirty="0"/>
                        <a:t>Territoire de la métropole Nice Côte d’Azur</a:t>
                      </a:r>
                      <a:endParaRPr lang="fr-FR" altLang="fr-FR" sz="1300" dirty="0">
                        <a:ea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983132668"/>
                  </a:ext>
                </a:extLst>
              </a:tr>
              <a:tr h="384855">
                <a:tc>
                  <a:txBody>
                    <a:bodyPr/>
                    <a:lstStyle/>
                    <a:p>
                      <a:r>
                        <a:rPr kumimoji="0" lang="fr-FR" altLang="fr-FR" sz="1300" b="1" u="none" strike="noStrike" cap="none" normalizeH="0" baseline="0" dirty="0">
                          <a:ln>
                            <a:noFill/>
                          </a:ln>
                          <a:solidFill>
                            <a:schemeClr val="tx1"/>
                          </a:solidFill>
                          <a:effectLst/>
                        </a:rPr>
                        <a:t>Secteur</a:t>
                      </a:r>
                      <a:endParaRPr lang="fr-FR" sz="1300" dirty="0"/>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altLang="fr-FR" sz="1300" b="0" u="none" strike="noStrike" cap="none" normalizeH="0" baseline="0" dirty="0">
                          <a:ln>
                            <a:noFill/>
                          </a:ln>
                          <a:solidFill>
                            <a:schemeClr val="tx1"/>
                          </a:solidFill>
                          <a:effectLst/>
                        </a:rPr>
                        <a:t>Isolation thermique</a:t>
                      </a:r>
                      <a:endParaRPr lang="fr-FR" altLang="fr-FR" sz="1300" dirty="0">
                        <a:ea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21857939"/>
                  </a:ext>
                </a:extLst>
              </a:tr>
              <a:tr h="948953">
                <a:tc>
                  <a:txBody>
                    <a:bodyPr/>
                    <a:lstStyle/>
                    <a:p>
                      <a:r>
                        <a:rPr lang="fr-FR" altLang="fr-FR" sz="1300" b="1" dirty="0"/>
                        <a:t>Agence</a:t>
                      </a:r>
                      <a:endParaRPr lang="fr-FR" sz="1300" dirty="0"/>
                    </a:p>
                  </a:txBody>
                  <a:tcPr/>
                </a:tc>
                <a:tc>
                  <a:txBody>
                    <a:bodyPr/>
                    <a:lstStyle/>
                    <a:p>
                      <a:pPr algn="just"/>
                      <a:r>
                        <a:rPr kumimoji="0" lang="fr-FR" altLang="fr-FR" sz="1300" b="0" u="none" strike="noStrike" cap="none" normalizeH="0" baseline="0" dirty="0">
                          <a:ln>
                            <a:noFill/>
                          </a:ln>
                          <a:solidFill>
                            <a:schemeClr val="tx1"/>
                          </a:solidFill>
                          <a:effectLst/>
                        </a:rPr>
                        <a:t>Agence de Cagnes-sur-Mer, 58 rue de la Grange Rimade, 06800 Cagnes-sur-Mer</a:t>
                      </a:r>
                    </a:p>
                    <a:p>
                      <a:pPr algn="just"/>
                      <a:r>
                        <a:rPr kumimoji="0" lang="fr-FR" altLang="fr-FR" sz="1300" b="0" u="none" strike="noStrike" cap="none" normalizeH="0" baseline="0" dirty="0">
                          <a:ln>
                            <a:noFill/>
                          </a:ln>
                          <a:solidFill>
                            <a:schemeClr val="tx1"/>
                          </a:solidFill>
                          <a:effectLst/>
                        </a:rPr>
                        <a:t>(contact : dominique.bernier@pointp.fr - 04 93 20 85 85)</a:t>
                      </a:r>
                      <a:endParaRPr lang="fr-FR" sz="1300" dirty="0"/>
                    </a:p>
                  </a:txBody>
                  <a:tcPr/>
                </a:tc>
                <a:extLst>
                  <a:ext uri="{0D108BD9-81ED-4DB2-BD59-A6C34878D82A}">
                    <a16:rowId xmlns:a16="http://schemas.microsoft.com/office/drawing/2014/main" val="2238386928"/>
                  </a:ext>
                </a:extLst>
              </a:tr>
              <a:tr h="664268">
                <a:tc>
                  <a:txBody>
                    <a:bodyPr/>
                    <a:lstStyle/>
                    <a:p>
                      <a:r>
                        <a:rPr kumimoji="0" lang="fr-FR" altLang="fr-FR" sz="1300" b="1" u="none" strike="noStrike" cap="none" normalizeH="0" baseline="0" dirty="0">
                          <a:ln>
                            <a:noFill/>
                          </a:ln>
                          <a:solidFill>
                            <a:schemeClr val="tx1"/>
                          </a:solidFill>
                          <a:effectLst/>
                        </a:rPr>
                        <a:t>Produit</a:t>
                      </a:r>
                      <a:endParaRPr lang="fr-FR" sz="1300" dirty="0"/>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altLang="fr-FR" sz="1300" b="0" u="none" strike="noStrike" cap="none" normalizeH="0" baseline="0" dirty="0">
                          <a:ln>
                            <a:noFill/>
                          </a:ln>
                          <a:solidFill>
                            <a:schemeClr val="tx1"/>
                          </a:solidFill>
                          <a:effectLst/>
                        </a:rPr>
                        <a:t>lsolant biosourcé Biofib’trio</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fr-FR" altLang="fr-FR" sz="1300" dirty="0">
                        <a:ea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131530436"/>
                  </a:ext>
                </a:extLst>
              </a:tr>
              <a:tr h="664268">
                <a:tc>
                  <a:txBody>
                    <a:bodyPr/>
                    <a:lstStyle/>
                    <a:p>
                      <a:r>
                        <a:rPr lang="fr-FR" altLang="fr-FR" sz="1300" b="1" dirty="0"/>
                        <a:t>Positionnement du candidat(e)</a:t>
                      </a:r>
                      <a:endParaRPr lang="fr-FR" sz="1300" dirty="0"/>
                    </a:p>
                  </a:txBody>
                  <a:tcPr/>
                </a:tc>
                <a:tc>
                  <a:txBody>
                    <a:bodyPr/>
                    <a:lstStyle/>
                    <a:p>
                      <a:pPr algn="just"/>
                      <a:r>
                        <a:rPr kumimoji="0" lang="fr-FR" altLang="fr-FR" sz="1300" b="0" u="none" strike="noStrike" cap="none" normalizeH="0" baseline="0" dirty="0">
                          <a:ln>
                            <a:noFill/>
                          </a:ln>
                          <a:solidFill>
                            <a:schemeClr val="tx1"/>
                          </a:solidFill>
                          <a:effectLst/>
                        </a:rPr>
                        <a:t>Technico-commercial(e) depuis peu, rattaché(e) à la directrice de l’agence de Cagnes-sur-Mer, Dominique BERNIER</a:t>
                      </a:r>
                      <a:endParaRPr lang="fr-FR" sz="1300" dirty="0"/>
                    </a:p>
                  </a:txBody>
                  <a:tcPr/>
                </a:tc>
                <a:extLst>
                  <a:ext uri="{0D108BD9-81ED-4DB2-BD59-A6C34878D82A}">
                    <a16:rowId xmlns:a16="http://schemas.microsoft.com/office/drawing/2014/main" val="3218016131"/>
                  </a:ext>
                </a:extLst>
              </a:tr>
              <a:tr h="664268">
                <a:tc>
                  <a:txBody>
                    <a:bodyPr/>
                    <a:lstStyle/>
                    <a:p>
                      <a:r>
                        <a:rPr lang="fr-FR" altLang="fr-FR" sz="1300" b="1" dirty="0"/>
                        <a:t>Problématique</a:t>
                      </a:r>
                      <a:endParaRPr lang="fr-FR" sz="1300" dirty="0"/>
                    </a:p>
                  </a:txBody>
                  <a:tcPr/>
                </a:tc>
                <a:tc>
                  <a:txBody>
                    <a:bodyPr/>
                    <a:lstStyle/>
                    <a:p>
                      <a:pPr algn="just"/>
                      <a:r>
                        <a:rPr lang="fr-FR" sz="1300" dirty="0"/>
                        <a:t>Profiter de la politique de transition énergétique pour dynamiser le secteur « isolation » à base de produits biosourcés</a:t>
                      </a:r>
                    </a:p>
                  </a:txBody>
                  <a:tcPr/>
                </a:tc>
                <a:extLst>
                  <a:ext uri="{0D108BD9-81ED-4DB2-BD59-A6C34878D82A}">
                    <a16:rowId xmlns:a16="http://schemas.microsoft.com/office/drawing/2014/main" val="3657516098"/>
                  </a:ext>
                </a:extLst>
              </a:tr>
              <a:tr h="664268">
                <a:tc>
                  <a:txBody>
                    <a:bodyPr/>
                    <a:lstStyle/>
                    <a:p>
                      <a:r>
                        <a:rPr lang="fr-FR" altLang="fr-FR" sz="1300" b="1" dirty="0"/>
                        <a:t>Missions</a:t>
                      </a:r>
                      <a:endParaRPr lang="fr-FR" sz="1300" dirty="0"/>
                    </a:p>
                  </a:txBody>
                  <a:tcPr/>
                </a:tc>
                <a:tc>
                  <a:txBody>
                    <a:bodyPr/>
                    <a:lstStyle/>
                    <a:p>
                      <a:pPr algn="just"/>
                      <a:r>
                        <a:rPr kumimoji="0" lang="fr-FR" altLang="fr-FR" sz="1300" b="0" u="none" strike="noStrike" cap="none" normalizeH="0" baseline="0" dirty="0">
                          <a:ln>
                            <a:noFill/>
                          </a:ln>
                          <a:solidFill>
                            <a:schemeClr val="tx1"/>
                          </a:solidFill>
                          <a:effectLst/>
                        </a:rPr>
                        <a:t>Présenter les analyses et les préconisations dans un rapport en deux parties à l’attention de Dominique BERNIER</a:t>
                      </a:r>
                      <a:endParaRPr lang="fr-FR" sz="1300" dirty="0"/>
                    </a:p>
                  </a:txBody>
                  <a:tcPr/>
                </a:tc>
                <a:extLst>
                  <a:ext uri="{0D108BD9-81ED-4DB2-BD59-A6C34878D82A}">
                    <a16:rowId xmlns:a16="http://schemas.microsoft.com/office/drawing/2014/main" val="2149816323"/>
                  </a:ext>
                </a:extLst>
              </a:tr>
            </a:tbl>
          </a:graphicData>
        </a:graphic>
      </p:graphicFrame>
      <p:pic>
        <p:nvPicPr>
          <p:cNvPr id="4" name="Image 3">
            <a:extLst>
              <a:ext uri="{FF2B5EF4-FFF2-40B4-BE49-F238E27FC236}">
                <a16:creationId xmlns:a16="http://schemas.microsoft.com/office/drawing/2014/main" id="{B14D0E02-9CEB-4E69-AD08-4AB0042635D5}"/>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a:off x="8312021" y="3519284"/>
            <a:ext cx="561392" cy="561392"/>
          </a:xfrm>
          <a:prstGeom prst="rect">
            <a:avLst/>
          </a:prstGeom>
        </p:spPr>
      </p:pic>
    </p:spTree>
    <p:extLst>
      <p:ext uri="{BB962C8B-B14F-4D97-AF65-F5344CB8AC3E}">
        <p14:creationId xmlns:p14="http://schemas.microsoft.com/office/powerpoint/2010/main" val="404217259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4"/>
          <p:cNvSpPr>
            <a:spLocks noChangeArrowheads="1"/>
          </p:cNvSpPr>
          <p:nvPr/>
        </p:nvSpPr>
        <p:spPr bwMode="auto">
          <a:xfrm>
            <a:off x="1496291" y="5080198"/>
            <a:ext cx="8272463" cy="481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34915" rIns="91440" bIns="0" numCol="1" anchor="ctr" anchorCtr="0" compatLnSpc="1">
            <a:prstTxWarp prst="textNoShape">
              <a:avLst/>
            </a:prstTxWarp>
            <a:spAutoFit/>
          </a:bodyPr>
          <a:lstStyle/>
          <a:p>
            <a:pPr defTabSz="914377" eaLnBrk="0" fontAlgn="base" hangingPunct="0">
              <a:spcBef>
                <a:spcPct val="0"/>
              </a:spcBef>
              <a:spcAft>
                <a:spcPct val="0"/>
              </a:spcAft>
            </a:pPr>
            <a:endParaRPr lang="fr-FR" altLang="fr-FR" sz="1100" b="1">
              <a:solidFill>
                <a:prstClr val="black"/>
              </a:solidFill>
              <a:latin typeface="Arial" panose="020B0604020202020204" pitchFamily="34" charset="0"/>
              <a:ea typeface="Arial" panose="020B0604020202020204" pitchFamily="34" charset="0"/>
              <a:cs typeface="Times New Roman" panose="02020603050405020304" pitchFamily="18" charset="0"/>
              <a:sym typeface="Arial"/>
            </a:endParaRPr>
          </a:p>
          <a:p>
            <a:pPr defTabSz="914377" eaLnBrk="0" fontAlgn="base" hangingPunct="0">
              <a:spcBef>
                <a:spcPct val="0"/>
              </a:spcBef>
              <a:spcAft>
                <a:spcPct val="0"/>
              </a:spcAft>
            </a:pPr>
            <a:endParaRPr lang="fr-FR" altLang="fr-FR">
              <a:solidFill>
                <a:prstClr val="black"/>
              </a:solidFill>
              <a:latin typeface="Arial" panose="020B0604020202020204" pitchFamily="34" charset="0"/>
              <a:cs typeface="Arial"/>
              <a:sym typeface="Arial"/>
            </a:endParaRPr>
          </a:p>
        </p:txBody>
      </p:sp>
      <p:sp>
        <p:nvSpPr>
          <p:cNvPr id="16" name="Rectangle 20"/>
          <p:cNvSpPr>
            <a:spLocks noChangeArrowheads="1"/>
          </p:cNvSpPr>
          <p:nvPr/>
        </p:nvSpPr>
        <p:spPr bwMode="auto">
          <a:xfrm>
            <a:off x="1749651" y="384963"/>
            <a:ext cx="991361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125373" bIns="45720" numCol="1" anchor="ctr" anchorCtr="0" compatLnSpc="1">
            <a:prstTxWarp prst="textNoShape">
              <a:avLst/>
            </a:prstTxWarp>
            <a:spAutoFit/>
          </a:bodyPr>
          <a:lstStyle>
            <a:lvl1pPr eaLnBrk="0" fontAlgn="base" hangingPunct="0">
              <a:spcBef>
                <a:spcPct val="0"/>
              </a:spcBef>
              <a:spcAft>
                <a:spcPct val="0"/>
              </a:spcAft>
              <a:tabLst>
                <a:tab pos="587375" algn="l"/>
              </a:tabLst>
              <a:defRPr>
                <a:solidFill>
                  <a:schemeClr val="tx1"/>
                </a:solidFill>
                <a:latin typeface="Arial" panose="020B0604020202020204" pitchFamily="34" charset="0"/>
              </a:defRPr>
            </a:lvl1pPr>
            <a:lvl2pPr eaLnBrk="0" fontAlgn="base" hangingPunct="0">
              <a:spcBef>
                <a:spcPct val="0"/>
              </a:spcBef>
              <a:spcAft>
                <a:spcPct val="0"/>
              </a:spcAft>
              <a:tabLst>
                <a:tab pos="587375" algn="l"/>
              </a:tabLst>
              <a:defRPr>
                <a:solidFill>
                  <a:schemeClr val="tx1"/>
                </a:solidFill>
                <a:latin typeface="Arial" panose="020B0604020202020204" pitchFamily="34" charset="0"/>
              </a:defRPr>
            </a:lvl2pPr>
            <a:lvl3pPr eaLnBrk="0" fontAlgn="base" hangingPunct="0">
              <a:spcBef>
                <a:spcPct val="0"/>
              </a:spcBef>
              <a:spcAft>
                <a:spcPct val="0"/>
              </a:spcAft>
              <a:tabLst>
                <a:tab pos="587375" algn="l"/>
              </a:tabLst>
              <a:defRPr>
                <a:solidFill>
                  <a:schemeClr val="tx1"/>
                </a:solidFill>
                <a:latin typeface="Arial" panose="020B0604020202020204" pitchFamily="34" charset="0"/>
              </a:defRPr>
            </a:lvl3pPr>
            <a:lvl4pPr eaLnBrk="0" fontAlgn="base" hangingPunct="0">
              <a:spcBef>
                <a:spcPct val="0"/>
              </a:spcBef>
              <a:spcAft>
                <a:spcPct val="0"/>
              </a:spcAft>
              <a:tabLst>
                <a:tab pos="587375" algn="l"/>
              </a:tabLst>
              <a:defRPr>
                <a:solidFill>
                  <a:schemeClr val="tx1"/>
                </a:solidFill>
                <a:latin typeface="Arial" panose="020B0604020202020204" pitchFamily="34" charset="0"/>
              </a:defRPr>
            </a:lvl4pPr>
            <a:lvl5pPr eaLnBrk="0" fontAlgn="base" hangingPunct="0">
              <a:spcBef>
                <a:spcPct val="0"/>
              </a:spcBef>
              <a:spcAft>
                <a:spcPct val="0"/>
              </a:spcAft>
              <a:tabLst>
                <a:tab pos="587375" algn="l"/>
              </a:tabLst>
              <a:defRPr>
                <a:solidFill>
                  <a:schemeClr val="tx1"/>
                </a:solidFill>
                <a:latin typeface="Arial" panose="020B0604020202020204" pitchFamily="34" charset="0"/>
              </a:defRPr>
            </a:lvl5pPr>
            <a:lvl6pPr eaLnBrk="0" fontAlgn="base" hangingPunct="0">
              <a:spcBef>
                <a:spcPct val="0"/>
              </a:spcBef>
              <a:spcAft>
                <a:spcPct val="0"/>
              </a:spcAft>
              <a:tabLst>
                <a:tab pos="587375" algn="l"/>
              </a:tabLst>
              <a:defRPr>
                <a:solidFill>
                  <a:schemeClr val="tx1"/>
                </a:solidFill>
                <a:latin typeface="Arial" panose="020B0604020202020204" pitchFamily="34" charset="0"/>
              </a:defRPr>
            </a:lvl6pPr>
            <a:lvl7pPr eaLnBrk="0" fontAlgn="base" hangingPunct="0">
              <a:spcBef>
                <a:spcPct val="0"/>
              </a:spcBef>
              <a:spcAft>
                <a:spcPct val="0"/>
              </a:spcAft>
              <a:tabLst>
                <a:tab pos="587375" algn="l"/>
              </a:tabLst>
              <a:defRPr>
                <a:solidFill>
                  <a:schemeClr val="tx1"/>
                </a:solidFill>
                <a:latin typeface="Arial" panose="020B0604020202020204" pitchFamily="34" charset="0"/>
              </a:defRPr>
            </a:lvl7pPr>
            <a:lvl8pPr eaLnBrk="0" fontAlgn="base" hangingPunct="0">
              <a:spcBef>
                <a:spcPct val="0"/>
              </a:spcBef>
              <a:spcAft>
                <a:spcPct val="0"/>
              </a:spcAft>
              <a:tabLst>
                <a:tab pos="587375" algn="l"/>
              </a:tabLst>
              <a:defRPr>
                <a:solidFill>
                  <a:schemeClr val="tx1"/>
                </a:solidFill>
                <a:latin typeface="Arial" panose="020B0604020202020204" pitchFamily="34" charset="0"/>
              </a:defRPr>
            </a:lvl8pPr>
            <a:lvl9pPr eaLnBrk="0" fontAlgn="base" hangingPunct="0">
              <a:spcBef>
                <a:spcPct val="0"/>
              </a:spcBef>
              <a:spcAft>
                <a:spcPct val="0"/>
              </a:spcAft>
              <a:tabLst>
                <a:tab pos="587375" algn="l"/>
              </a:tabLst>
              <a:defRPr>
                <a:solidFill>
                  <a:schemeClr val="tx1"/>
                </a:solidFill>
                <a:latin typeface="Arial" panose="020B0604020202020204" pitchFamily="34" charset="0"/>
              </a:defRPr>
            </a:lvl9pPr>
          </a:lstStyle>
          <a:p>
            <a:pPr defTabSz="179996">
              <a:tabLst>
                <a:tab pos="587360" algn="l"/>
              </a:tabLst>
            </a:pPr>
            <a:r>
              <a:rPr lang="fr-FR" altLang="fr-FR" b="1" dirty="0">
                <a:solidFill>
                  <a:prstClr val="black"/>
                </a:solidFill>
                <a:ea typeface="Arial" panose="020B0604020202020204" pitchFamily="34" charset="0"/>
                <a:cs typeface="Times New Roman" panose="02020603050405020304" pitchFamily="18" charset="0"/>
                <a:sym typeface="Arial"/>
              </a:rPr>
              <a:t>Première partie :	Analyse des résultats commerciaux du secteur isolation de l’agence</a:t>
            </a:r>
          </a:p>
          <a:p>
            <a:pPr defTabSz="179996">
              <a:tabLst>
                <a:tab pos="587360" algn="l"/>
              </a:tabLst>
            </a:pPr>
            <a:r>
              <a:rPr lang="fr-FR" altLang="fr-FR" b="1" dirty="0">
                <a:solidFill>
                  <a:prstClr val="black"/>
                </a:solidFill>
                <a:ea typeface="Arial" panose="020B0604020202020204" pitchFamily="34" charset="0"/>
                <a:cs typeface="Times New Roman" panose="02020603050405020304" pitchFamily="18" charset="0"/>
                <a:sym typeface="Arial"/>
              </a:rPr>
              <a:t>									sur sa zone d’attractivité</a:t>
            </a:r>
            <a:endParaRPr lang="fr-FR" altLang="fr-FR" dirty="0">
              <a:solidFill>
                <a:prstClr val="black"/>
              </a:solidFill>
              <a:cs typeface="Arial"/>
              <a:sym typeface="Arial"/>
            </a:endParaRPr>
          </a:p>
        </p:txBody>
      </p:sp>
      <p:sp>
        <p:nvSpPr>
          <p:cNvPr id="18" name="Rectangle 22"/>
          <p:cNvSpPr>
            <a:spLocks noChangeArrowheads="1"/>
          </p:cNvSpPr>
          <p:nvPr/>
        </p:nvSpPr>
        <p:spPr bwMode="auto">
          <a:xfrm>
            <a:off x="538163" y="3445948"/>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914377"/>
            <a:endParaRPr lang="fr-FR">
              <a:solidFill>
                <a:prstClr val="black"/>
              </a:solidFill>
              <a:latin typeface="Calibri" panose="020F0502020204030204"/>
              <a:cs typeface="Arial"/>
              <a:sym typeface="Arial"/>
            </a:endParaRPr>
          </a:p>
        </p:txBody>
      </p:sp>
      <p:graphicFrame>
        <p:nvGraphicFramePr>
          <p:cNvPr id="19" name="Tableau 18"/>
          <p:cNvGraphicFramePr>
            <a:graphicFrameLocks noGrp="1"/>
          </p:cNvGraphicFramePr>
          <p:nvPr>
            <p:extLst/>
          </p:nvPr>
        </p:nvGraphicFramePr>
        <p:xfrm>
          <a:off x="636609" y="1128798"/>
          <a:ext cx="11169570" cy="5240279"/>
        </p:xfrm>
        <a:graphic>
          <a:graphicData uri="http://schemas.openxmlformats.org/drawingml/2006/table">
            <a:tbl>
              <a:tblPr firstRow="1" firstCol="1" bandRow="1"/>
              <a:tblGrid>
                <a:gridCol w="4788716">
                  <a:extLst>
                    <a:ext uri="{9D8B030D-6E8A-4147-A177-3AD203B41FA5}">
                      <a16:colId xmlns:a16="http://schemas.microsoft.com/office/drawing/2014/main" val="3134184116"/>
                    </a:ext>
                  </a:extLst>
                </a:gridCol>
                <a:gridCol w="2518511">
                  <a:extLst>
                    <a:ext uri="{9D8B030D-6E8A-4147-A177-3AD203B41FA5}">
                      <a16:colId xmlns:a16="http://schemas.microsoft.com/office/drawing/2014/main" val="405307371"/>
                    </a:ext>
                  </a:extLst>
                </a:gridCol>
                <a:gridCol w="3862343">
                  <a:extLst>
                    <a:ext uri="{9D8B030D-6E8A-4147-A177-3AD203B41FA5}">
                      <a16:colId xmlns:a16="http://schemas.microsoft.com/office/drawing/2014/main" val="4199298411"/>
                    </a:ext>
                  </a:extLst>
                </a:gridCol>
              </a:tblGrid>
              <a:tr h="335280">
                <a:tc gridSpan="3">
                  <a:txBody>
                    <a:bodyPr/>
                    <a:lstStyle/>
                    <a:p>
                      <a:pPr algn="ctr">
                        <a:spcAft>
                          <a:spcPts val="0"/>
                        </a:spcAft>
                      </a:pPr>
                      <a:r>
                        <a:rPr lang="fr-FR" sz="1600" b="1" dirty="0">
                          <a:solidFill>
                            <a:srgbClr val="000000"/>
                          </a:solidFill>
                          <a:effectLst/>
                          <a:latin typeface="Arial" panose="020B0604020202020204" pitchFamily="34" charset="0"/>
                          <a:ea typeface="Arial" panose="020B0604020202020204" pitchFamily="34" charset="0"/>
                        </a:rPr>
                        <a:t>Tableau de relation avec les compétences / critères d’évaluation</a:t>
                      </a:r>
                      <a:endParaRPr lang="fr-FR" sz="1600" dirty="0">
                        <a:solidFill>
                          <a:srgbClr val="000000"/>
                        </a:solidFill>
                        <a:effectLst/>
                        <a:latin typeface="Arial" panose="020B0604020202020204" pitchFamily="34" charset="0"/>
                        <a:ea typeface="Calibri" panose="020F050202020403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528180365"/>
                  </a:ext>
                </a:extLst>
              </a:tr>
              <a:tr h="314960">
                <a:tc>
                  <a:txBody>
                    <a:bodyPr/>
                    <a:lstStyle/>
                    <a:p>
                      <a:pPr algn="ctr">
                        <a:spcAft>
                          <a:spcPts val="0"/>
                        </a:spcAft>
                      </a:pPr>
                      <a:r>
                        <a:rPr lang="fr-FR" sz="1500" b="1" dirty="0">
                          <a:solidFill>
                            <a:srgbClr val="000000"/>
                          </a:solidFill>
                          <a:effectLst/>
                          <a:latin typeface="Arial" panose="020B0604020202020204" pitchFamily="34" charset="0"/>
                          <a:ea typeface="Arial" panose="020B0604020202020204" pitchFamily="34" charset="0"/>
                        </a:rPr>
                        <a:t>Questions</a:t>
                      </a:r>
                      <a:endParaRPr lang="fr-FR" sz="1500" dirty="0">
                        <a:solidFill>
                          <a:srgbClr val="000000"/>
                        </a:solidFill>
                        <a:effectLst/>
                        <a:latin typeface="Arial" panose="020B0604020202020204" pitchFamily="34" charset="0"/>
                        <a:ea typeface="Calibri" panose="020F050202020403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500" b="1" kern="1200" dirty="0">
                          <a:solidFill>
                            <a:schemeClr val="tx1"/>
                          </a:solidFill>
                          <a:effectLst/>
                          <a:highlight>
                            <a:srgbClr val="FFFF00"/>
                          </a:highlight>
                          <a:latin typeface="Arial" panose="020B0604020202020204" pitchFamily="34" charset="0"/>
                          <a:ea typeface="Arial" panose="020B0604020202020204" pitchFamily="34" charset="0"/>
                          <a:cs typeface="Times New Roman" panose="02020603050405020304" pitchFamily="18" charset="0"/>
                        </a:rPr>
                        <a:t>Compétences évaluées</a:t>
                      </a:r>
                      <a:endParaRPr lang="fr-FR" sz="1500" b="1" kern="1200" dirty="0">
                        <a:solidFill>
                          <a:schemeClr val="tx1"/>
                        </a:solidFill>
                        <a:effectLst/>
                        <a:highlight>
                          <a:srgbClr val="FFFF00"/>
                        </a:highlight>
                        <a:latin typeface="Arial" panose="020B0604020202020204" pitchFamily="34" charset="0"/>
                        <a:ea typeface="Calibri" panose="020F0502020204030204" pitchFamily="34" charset="0"/>
                        <a:cs typeface="Times New Roman" panose="02020603050405020304" pitchFamily="18"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500" b="1" dirty="0">
                          <a:solidFill>
                            <a:srgbClr val="000000"/>
                          </a:solidFill>
                          <a:effectLst/>
                          <a:latin typeface="Arial" panose="020B0604020202020204" pitchFamily="34" charset="0"/>
                          <a:ea typeface="Arial" panose="020B0604020202020204" pitchFamily="34" charset="0"/>
                        </a:rPr>
                        <a:t>Critères d’évaluation</a:t>
                      </a:r>
                      <a:endParaRPr lang="fr-FR" sz="1500" dirty="0">
                        <a:solidFill>
                          <a:srgbClr val="000000"/>
                        </a:solidFill>
                        <a:effectLst/>
                        <a:latin typeface="Arial" panose="020B0604020202020204" pitchFamily="34" charset="0"/>
                        <a:ea typeface="Calibri" panose="020F050202020403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6332704"/>
                  </a:ext>
                </a:extLst>
              </a:tr>
              <a:tr h="1674119">
                <a:tc>
                  <a:txBody>
                    <a:bodyPr/>
                    <a:lstStyle/>
                    <a:p>
                      <a:pPr algn="ctr">
                        <a:spcAft>
                          <a:spcPts val="0"/>
                        </a:spcAft>
                      </a:pPr>
                      <a:r>
                        <a:rPr lang="fr-FR" sz="1500" b="1" dirty="0">
                          <a:solidFill>
                            <a:srgbClr val="000000"/>
                          </a:solidFill>
                          <a:effectLst/>
                          <a:latin typeface="Arial" panose="020B0604020202020204" pitchFamily="34" charset="0"/>
                          <a:ea typeface="Arial" panose="020B0604020202020204" pitchFamily="34" charset="0"/>
                        </a:rPr>
                        <a:t>Q1.1/</a:t>
                      </a:r>
                      <a:endParaRPr lang="fr-FR" sz="1500" dirty="0">
                        <a:solidFill>
                          <a:srgbClr val="000000"/>
                        </a:solidFill>
                        <a:effectLst/>
                        <a:latin typeface="Arial" panose="020B0604020202020204" pitchFamily="34" charset="0"/>
                        <a:ea typeface="Calibri" panose="020F0502020204030204" pitchFamily="34" charset="0"/>
                      </a:endParaRPr>
                    </a:p>
                    <a:p>
                      <a:pPr algn="just">
                        <a:spcAft>
                          <a:spcPts val="0"/>
                        </a:spcAft>
                      </a:pPr>
                      <a:r>
                        <a:rPr lang="fr-FR" sz="1600" i="1" dirty="0">
                          <a:solidFill>
                            <a:srgbClr val="000000"/>
                          </a:solidFill>
                          <a:effectLst/>
                          <a:latin typeface="Arial" panose="020B0604020202020204" pitchFamily="34" charset="0"/>
                          <a:ea typeface="Arial" panose="020B0604020202020204" pitchFamily="34" charset="0"/>
                        </a:rPr>
                        <a:t>Analyser les résultats commerciaux de l’agence sur le marché de l’isolation thermique et proposer des actions individuelles et collectives en vue d’améliorer les performances</a:t>
                      </a:r>
                      <a:endParaRPr lang="fr-FR" sz="1600" dirty="0">
                        <a:solidFill>
                          <a:srgbClr val="000000"/>
                        </a:solidFill>
                        <a:effectLst/>
                        <a:latin typeface="Arial" panose="020B0604020202020204" pitchFamily="34" charset="0"/>
                        <a:ea typeface="Calibri" panose="020F0502020204030204" pitchFamily="34" charset="0"/>
                      </a:endParaRPr>
                    </a:p>
                  </a:txBody>
                  <a:tcPr marL="59336" marR="593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600" dirty="0">
                          <a:solidFill>
                            <a:srgbClr val="000000"/>
                          </a:solidFill>
                          <a:effectLst/>
                          <a:latin typeface="Arial" panose="020B0604020202020204" pitchFamily="34" charset="0"/>
                          <a:ea typeface="Arial" panose="020B0604020202020204" pitchFamily="34" charset="0"/>
                        </a:rPr>
                        <a:t> </a:t>
                      </a:r>
                      <a:endParaRPr lang="fr-FR" sz="1600" dirty="0">
                        <a:solidFill>
                          <a:srgbClr val="000000"/>
                        </a:solidFill>
                        <a:effectLst/>
                        <a:latin typeface="Arial" panose="020B0604020202020204" pitchFamily="34" charset="0"/>
                        <a:ea typeface="Calibri" panose="020F0502020204030204" pitchFamily="34" charset="0"/>
                      </a:endParaRPr>
                    </a:p>
                    <a:p>
                      <a:pPr>
                        <a:spcAft>
                          <a:spcPts val="0"/>
                        </a:spcAft>
                      </a:pPr>
                      <a:r>
                        <a:rPr lang="fr-FR" sz="1600" dirty="0">
                          <a:solidFill>
                            <a:srgbClr val="000000"/>
                          </a:solidFill>
                          <a:effectLst/>
                          <a:latin typeface="Arial" panose="020B0604020202020204" pitchFamily="34" charset="0"/>
                          <a:ea typeface="Arial" panose="020B0604020202020204" pitchFamily="34" charset="0"/>
                        </a:rPr>
                        <a:t>C2-1 Recruter et former des collaborateurs</a:t>
                      </a:r>
                      <a:endParaRPr lang="fr-FR" sz="1600" dirty="0">
                        <a:solidFill>
                          <a:srgbClr val="000000"/>
                        </a:solidFill>
                        <a:effectLst/>
                        <a:latin typeface="Arial" panose="020B0604020202020204" pitchFamily="34" charset="0"/>
                        <a:ea typeface="Calibri" panose="020F0502020204030204" pitchFamily="34" charset="0"/>
                      </a:endParaRPr>
                    </a:p>
                    <a:p>
                      <a:pPr>
                        <a:spcAft>
                          <a:spcPts val="0"/>
                        </a:spcAft>
                      </a:pPr>
                      <a:r>
                        <a:rPr lang="fr-FR" sz="1600" dirty="0">
                          <a:solidFill>
                            <a:srgbClr val="000000"/>
                          </a:solidFill>
                          <a:effectLst/>
                          <a:latin typeface="Arial" panose="020B0604020202020204" pitchFamily="34" charset="0"/>
                          <a:ea typeface="Arial" panose="020B0604020202020204" pitchFamily="34" charset="0"/>
                        </a:rPr>
                        <a:t> </a:t>
                      </a:r>
                      <a:endParaRPr lang="fr-FR" sz="1200" dirty="0">
                        <a:solidFill>
                          <a:srgbClr val="000000"/>
                        </a:solidFill>
                        <a:effectLst/>
                        <a:latin typeface="Arial" panose="020B0604020202020204" pitchFamily="34" charset="0"/>
                        <a:ea typeface="Calibri" panose="020F0502020204030204" pitchFamily="34" charset="0"/>
                      </a:endParaRPr>
                    </a:p>
                    <a:p>
                      <a:pPr>
                        <a:spcAft>
                          <a:spcPts val="0"/>
                        </a:spcAft>
                      </a:pPr>
                      <a:r>
                        <a:rPr lang="fr-FR" sz="1200" dirty="0">
                          <a:solidFill>
                            <a:srgbClr val="000000"/>
                          </a:solidFill>
                          <a:effectLst/>
                          <a:latin typeface="Arial" panose="020B0604020202020204" pitchFamily="34" charset="0"/>
                          <a:ea typeface="Arial" panose="020B0604020202020204" pitchFamily="34" charset="0"/>
                        </a:rPr>
                        <a:t> </a:t>
                      </a:r>
                      <a:endParaRPr lang="fr-FR" sz="1200" dirty="0">
                        <a:solidFill>
                          <a:srgbClr val="000000"/>
                        </a:solidFill>
                        <a:effectLst/>
                        <a:latin typeface="Arial" panose="020B0604020202020204" pitchFamily="34" charset="0"/>
                        <a:ea typeface="Calibri" panose="020F0502020204030204" pitchFamily="34" charset="0"/>
                      </a:endParaRPr>
                    </a:p>
                    <a:p>
                      <a:pPr>
                        <a:spcAft>
                          <a:spcPts val="0"/>
                        </a:spcAft>
                      </a:pPr>
                      <a:r>
                        <a:rPr lang="fr-FR" sz="1600" dirty="0">
                          <a:solidFill>
                            <a:srgbClr val="000000"/>
                          </a:solidFill>
                          <a:effectLst/>
                          <a:latin typeface="Arial" panose="020B0604020202020204" pitchFamily="34" charset="0"/>
                          <a:ea typeface="Arial" panose="020B0604020202020204" pitchFamily="34" charset="0"/>
                        </a:rPr>
                        <a:t>C2-4 Evaluer la performance commerciale</a:t>
                      </a:r>
                      <a:endParaRPr lang="fr-FR" sz="1600" dirty="0">
                        <a:solidFill>
                          <a:srgbClr val="000000"/>
                        </a:solidFill>
                        <a:effectLst/>
                        <a:latin typeface="Arial" panose="020B0604020202020204" pitchFamily="34" charset="0"/>
                        <a:ea typeface="Calibri" panose="020F0502020204030204" pitchFamily="34" charset="0"/>
                      </a:endParaRPr>
                    </a:p>
                  </a:txBody>
                  <a:tcPr marL="59336" marR="593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600" dirty="0">
                          <a:solidFill>
                            <a:srgbClr val="000000"/>
                          </a:solidFill>
                          <a:effectLst/>
                          <a:latin typeface="Arial" panose="020B0604020202020204" pitchFamily="34" charset="0"/>
                          <a:ea typeface="Arial" panose="020B0604020202020204" pitchFamily="34" charset="0"/>
                        </a:rPr>
                        <a:t>- Les besoins en compétences et en formation sont identifiés</a:t>
                      </a:r>
                      <a:endParaRPr lang="fr-FR" sz="1600" dirty="0">
                        <a:solidFill>
                          <a:srgbClr val="000000"/>
                        </a:solidFill>
                        <a:effectLst/>
                        <a:latin typeface="Arial" panose="020B0604020202020204" pitchFamily="34" charset="0"/>
                        <a:ea typeface="Calibri" panose="020F0502020204030204" pitchFamily="34" charset="0"/>
                      </a:endParaRPr>
                    </a:p>
                    <a:p>
                      <a:pPr marL="0" indent="0">
                        <a:spcAft>
                          <a:spcPts val="0"/>
                        </a:spcAft>
                        <a:buFontTx/>
                        <a:buNone/>
                      </a:pPr>
                      <a:r>
                        <a:rPr lang="fr-FR" sz="1600" kern="1200" dirty="0">
                          <a:solidFill>
                            <a:srgbClr val="000000"/>
                          </a:solidFill>
                          <a:effectLst/>
                          <a:latin typeface="Arial" panose="020B0604020202020204" pitchFamily="34" charset="0"/>
                          <a:ea typeface="Arial" panose="020B0604020202020204" pitchFamily="34" charset="0"/>
                          <a:cs typeface="+mn-cs"/>
                        </a:rPr>
                        <a:t>- La performance des collaborateurs est mesurée</a:t>
                      </a:r>
                      <a:endParaRPr lang="fr-FR" sz="1600" kern="1200" dirty="0">
                        <a:solidFill>
                          <a:srgbClr val="000000"/>
                        </a:solidFill>
                        <a:effectLst/>
                        <a:latin typeface="Arial" panose="020B0604020202020204" pitchFamily="34" charset="0"/>
                        <a:ea typeface="Calibri" panose="020F0502020204030204" pitchFamily="34" charset="0"/>
                        <a:cs typeface="+mn-cs"/>
                      </a:endParaRPr>
                    </a:p>
                    <a:p>
                      <a:pPr>
                        <a:spcAft>
                          <a:spcPts val="0"/>
                        </a:spcAft>
                      </a:pPr>
                      <a:r>
                        <a:rPr lang="fr-FR" sz="1100" dirty="0">
                          <a:solidFill>
                            <a:srgbClr val="000000"/>
                          </a:solidFill>
                          <a:effectLst/>
                          <a:latin typeface="Arial" panose="020B0604020202020204" pitchFamily="34" charset="0"/>
                          <a:ea typeface="Arial" panose="020B0604020202020204" pitchFamily="34" charset="0"/>
                        </a:rPr>
                        <a:t> </a:t>
                      </a:r>
                      <a:endParaRPr lang="fr-FR" sz="1100" dirty="0">
                        <a:solidFill>
                          <a:srgbClr val="000000"/>
                        </a:solidFill>
                        <a:effectLst/>
                        <a:latin typeface="Arial" panose="020B0604020202020204" pitchFamily="34" charset="0"/>
                        <a:ea typeface="Calibri" panose="020F0502020204030204" pitchFamily="34" charset="0"/>
                      </a:endParaRPr>
                    </a:p>
                    <a:p>
                      <a:pPr>
                        <a:spcAft>
                          <a:spcPts val="0"/>
                        </a:spcAft>
                      </a:pPr>
                      <a:r>
                        <a:rPr lang="fr-FR" sz="1600" dirty="0">
                          <a:solidFill>
                            <a:srgbClr val="000000"/>
                          </a:solidFill>
                          <a:effectLst/>
                          <a:latin typeface="Arial" panose="020B0604020202020204" pitchFamily="34" charset="0"/>
                          <a:ea typeface="Arial" panose="020B0604020202020204" pitchFamily="34" charset="0"/>
                        </a:rPr>
                        <a:t>- Des indicateurs de la performance commerciale sont choisis et analysés</a:t>
                      </a:r>
                      <a:endParaRPr lang="fr-FR" sz="1600" dirty="0">
                        <a:solidFill>
                          <a:srgbClr val="000000"/>
                        </a:solidFill>
                        <a:effectLst/>
                        <a:latin typeface="Arial" panose="020B0604020202020204" pitchFamily="34" charset="0"/>
                        <a:ea typeface="Calibri" panose="020F0502020204030204" pitchFamily="34" charset="0"/>
                      </a:endParaRPr>
                    </a:p>
                  </a:txBody>
                  <a:tcPr marL="59336" marR="593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094994"/>
                  </a:ext>
                </a:extLst>
              </a:tr>
              <a:tr h="1706880">
                <a:tc>
                  <a:txBody>
                    <a:bodyPr/>
                    <a:lstStyle/>
                    <a:p>
                      <a:pPr algn="ctr">
                        <a:spcAft>
                          <a:spcPts val="0"/>
                        </a:spcAft>
                      </a:pPr>
                      <a:r>
                        <a:rPr lang="fr-FR" sz="1500" b="1" dirty="0">
                          <a:solidFill>
                            <a:srgbClr val="000000"/>
                          </a:solidFill>
                          <a:effectLst/>
                          <a:latin typeface="Arial" panose="020B0604020202020204" pitchFamily="34" charset="0"/>
                          <a:ea typeface="Arial" panose="020B0604020202020204" pitchFamily="34" charset="0"/>
                        </a:rPr>
                        <a:t>Q1.2/</a:t>
                      </a:r>
                      <a:endParaRPr lang="fr-FR" sz="1500" dirty="0">
                        <a:solidFill>
                          <a:srgbClr val="000000"/>
                        </a:solidFill>
                        <a:effectLst/>
                        <a:latin typeface="Arial" panose="020B0604020202020204" pitchFamily="34" charset="0"/>
                        <a:ea typeface="Calibri" panose="020F0502020204030204" pitchFamily="34" charset="0"/>
                      </a:endParaRPr>
                    </a:p>
                    <a:p>
                      <a:pPr algn="just">
                        <a:spcAft>
                          <a:spcPts val="0"/>
                        </a:spcAft>
                      </a:pPr>
                      <a:r>
                        <a:rPr lang="fr-FR" sz="1600" i="1" dirty="0">
                          <a:solidFill>
                            <a:srgbClr val="000000"/>
                          </a:solidFill>
                          <a:effectLst/>
                          <a:latin typeface="Arial" panose="020B0604020202020204" pitchFamily="34" charset="0"/>
                          <a:ea typeface="Arial" panose="020B0604020202020204" pitchFamily="34" charset="0"/>
                        </a:rPr>
                        <a:t>Analyser les attentes et les comportements des différents segments cibles, afin d’identifier des parcours clients types. Proposer des actions pour dynamiser les différents parcours</a:t>
                      </a:r>
                      <a:endParaRPr lang="fr-FR" sz="1600" dirty="0">
                        <a:solidFill>
                          <a:srgbClr val="000000"/>
                        </a:solidFill>
                        <a:effectLst/>
                        <a:latin typeface="Arial" panose="020B0604020202020204" pitchFamily="34" charset="0"/>
                        <a:ea typeface="Calibri" panose="020F0502020204030204" pitchFamily="34" charset="0"/>
                      </a:endParaRPr>
                    </a:p>
                  </a:txBody>
                  <a:tcPr marL="59336" marR="593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600" dirty="0">
                          <a:solidFill>
                            <a:srgbClr val="000000"/>
                          </a:solidFill>
                          <a:effectLst/>
                          <a:latin typeface="Arial" panose="020B0604020202020204" pitchFamily="34" charset="0"/>
                          <a:ea typeface="Arial" panose="020B0604020202020204" pitchFamily="34" charset="0"/>
                        </a:rPr>
                        <a:t> </a:t>
                      </a:r>
                      <a:endParaRPr lang="fr-FR" sz="1600" dirty="0">
                        <a:solidFill>
                          <a:srgbClr val="000000"/>
                        </a:solidFill>
                        <a:effectLst/>
                        <a:latin typeface="Arial" panose="020B0604020202020204" pitchFamily="34" charset="0"/>
                        <a:ea typeface="Calibri" panose="020F0502020204030204" pitchFamily="34" charset="0"/>
                      </a:endParaRPr>
                    </a:p>
                    <a:p>
                      <a:pPr>
                        <a:spcAft>
                          <a:spcPts val="0"/>
                        </a:spcAft>
                      </a:pPr>
                      <a:r>
                        <a:rPr lang="fr-FR" sz="1600" dirty="0">
                          <a:solidFill>
                            <a:srgbClr val="000000"/>
                          </a:solidFill>
                          <a:effectLst/>
                          <a:latin typeface="Arial" panose="020B0604020202020204" pitchFamily="34" charset="0"/>
                          <a:ea typeface="Arial" panose="020B0604020202020204" pitchFamily="34" charset="0"/>
                        </a:rPr>
                        <a:t>C2-3 Analyser les parcours pour optimiser l’expérience client</a:t>
                      </a:r>
                      <a:endParaRPr lang="fr-FR" sz="1600" dirty="0">
                        <a:solidFill>
                          <a:srgbClr val="000000"/>
                        </a:solidFill>
                        <a:effectLst/>
                        <a:latin typeface="Arial" panose="020B0604020202020204" pitchFamily="34" charset="0"/>
                        <a:ea typeface="Calibri" panose="020F0502020204030204" pitchFamily="34" charset="0"/>
                      </a:endParaRPr>
                    </a:p>
                  </a:txBody>
                  <a:tcPr marL="59336" marR="593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600" dirty="0">
                          <a:solidFill>
                            <a:srgbClr val="000000"/>
                          </a:solidFill>
                          <a:effectLst/>
                          <a:latin typeface="Arial" panose="020B0604020202020204" pitchFamily="34" charset="0"/>
                          <a:ea typeface="Arial" panose="020B0604020202020204" pitchFamily="34" charset="0"/>
                        </a:rPr>
                        <a:t> </a:t>
                      </a:r>
                      <a:endParaRPr lang="fr-FR" sz="1600" dirty="0">
                        <a:solidFill>
                          <a:srgbClr val="000000"/>
                        </a:solidFill>
                        <a:effectLst/>
                        <a:latin typeface="Arial" panose="020B0604020202020204" pitchFamily="34" charset="0"/>
                        <a:ea typeface="Calibri" panose="020F0502020204030204" pitchFamily="34" charset="0"/>
                      </a:endParaRPr>
                    </a:p>
                    <a:p>
                      <a:pPr>
                        <a:spcAft>
                          <a:spcPts val="0"/>
                        </a:spcAft>
                      </a:pPr>
                      <a:r>
                        <a:rPr lang="fr-FR" sz="1600" dirty="0">
                          <a:solidFill>
                            <a:srgbClr val="000000"/>
                          </a:solidFill>
                          <a:effectLst/>
                          <a:latin typeface="Arial" panose="020B0604020202020204" pitchFamily="34" charset="0"/>
                          <a:ea typeface="Arial" panose="020B0604020202020204" pitchFamily="34" charset="0"/>
                        </a:rPr>
                        <a:t>- Les performances commerciales des parcours clients sont évaluées</a:t>
                      </a:r>
                      <a:endParaRPr lang="fr-FR" sz="1600" dirty="0">
                        <a:solidFill>
                          <a:srgbClr val="000000"/>
                        </a:solidFill>
                        <a:effectLst/>
                        <a:latin typeface="Arial" panose="020B0604020202020204" pitchFamily="34" charset="0"/>
                        <a:ea typeface="Calibri" panose="020F0502020204030204" pitchFamily="34" charset="0"/>
                      </a:endParaRPr>
                    </a:p>
                    <a:p>
                      <a:pPr>
                        <a:spcAft>
                          <a:spcPts val="0"/>
                        </a:spcAft>
                      </a:pPr>
                      <a:r>
                        <a:rPr lang="fr-FR" sz="1600" dirty="0">
                          <a:solidFill>
                            <a:srgbClr val="000000"/>
                          </a:solidFill>
                          <a:effectLst/>
                          <a:latin typeface="Arial" panose="020B0604020202020204" pitchFamily="34" charset="0"/>
                          <a:ea typeface="Arial" panose="020B0604020202020204" pitchFamily="34" charset="0"/>
                        </a:rPr>
                        <a:t>- Les acteurs du réseau sont identifiés et qualifiés</a:t>
                      </a:r>
                      <a:endParaRPr lang="fr-FR" sz="1600" dirty="0">
                        <a:solidFill>
                          <a:srgbClr val="000000"/>
                        </a:solidFill>
                        <a:effectLst/>
                        <a:latin typeface="Arial" panose="020B0604020202020204" pitchFamily="34" charset="0"/>
                        <a:ea typeface="Calibri" panose="020F0502020204030204" pitchFamily="34" charset="0"/>
                      </a:endParaRPr>
                    </a:p>
                    <a:p>
                      <a:pPr>
                        <a:spcAft>
                          <a:spcPts val="0"/>
                        </a:spcAft>
                      </a:pPr>
                      <a:r>
                        <a:rPr lang="fr-FR" sz="1600" dirty="0">
                          <a:solidFill>
                            <a:srgbClr val="000000"/>
                          </a:solidFill>
                          <a:effectLst/>
                          <a:latin typeface="Arial" panose="020B0604020202020204" pitchFamily="34" charset="0"/>
                          <a:ea typeface="Arial" panose="020B0604020202020204" pitchFamily="34" charset="0"/>
                        </a:rPr>
                        <a:t>- Une cartographie de l’expérience client est proposée</a:t>
                      </a:r>
                      <a:endParaRPr lang="fr-FR" sz="1600" dirty="0">
                        <a:solidFill>
                          <a:srgbClr val="000000"/>
                        </a:solidFill>
                        <a:effectLst/>
                        <a:latin typeface="Arial" panose="020B0604020202020204" pitchFamily="34" charset="0"/>
                        <a:ea typeface="Calibri" panose="020F0502020204030204" pitchFamily="34" charset="0"/>
                      </a:endParaRPr>
                    </a:p>
                  </a:txBody>
                  <a:tcPr marL="59336" marR="593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7582849"/>
                  </a:ext>
                </a:extLst>
              </a:tr>
              <a:tr h="1198880">
                <a:tc>
                  <a:txBody>
                    <a:bodyPr/>
                    <a:lstStyle/>
                    <a:p>
                      <a:pPr algn="ctr">
                        <a:spcAft>
                          <a:spcPts val="0"/>
                        </a:spcAft>
                      </a:pPr>
                      <a:r>
                        <a:rPr lang="fr-FR" sz="1500" b="1" dirty="0">
                          <a:solidFill>
                            <a:srgbClr val="000000"/>
                          </a:solidFill>
                          <a:effectLst/>
                          <a:latin typeface="Arial" panose="020B0604020202020204" pitchFamily="34" charset="0"/>
                          <a:ea typeface="Arial" panose="020B0604020202020204" pitchFamily="34" charset="0"/>
                        </a:rPr>
                        <a:t>Q1.3/</a:t>
                      </a:r>
                      <a:endParaRPr lang="fr-FR" sz="1500" dirty="0">
                        <a:solidFill>
                          <a:srgbClr val="000000"/>
                        </a:solidFill>
                        <a:effectLst/>
                        <a:latin typeface="Arial" panose="020B0604020202020204" pitchFamily="34" charset="0"/>
                        <a:ea typeface="Calibri" panose="020F0502020204030204" pitchFamily="34" charset="0"/>
                      </a:endParaRPr>
                    </a:p>
                    <a:p>
                      <a:pPr algn="just">
                        <a:spcAft>
                          <a:spcPts val="0"/>
                        </a:spcAft>
                      </a:pPr>
                      <a:r>
                        <a:rPr lang="fr-FR" sz="1600" i="1" dirty="0">
                          <a:solidFill>
                            <a:srgbClr val="000000"/>
                          </a:solidFill>
                          <a:effectLst/>
                          <a:latin typeface="Arial" panose="020B0604020202020204" pitchFamily="34" charset="0"/>
                          <a:ea typeface="Arial" panose="020B0604020202020204" pitchFamily="34" charset="0"/>
                        </a:rPr>
                        <a:t>Déterminer les objectifs de chiffres d’affaires à réaliser par les trois commerciaux pour atteindre les objectifs de l’agence sur le segment isolation biosourcée.</a:t>
                      </a:r>
                      <a:endParaRPr lang="fr-FR" sz="1600" dirty="0">
                        <a:solidFill>
                          <a:srgbClr val="000000"/>
                        </a:solidFill>
                        <a:effectLst/>
                        <a:latin typeface="Arial" panose="020B0604020202020204" pitchFamily="34" charset="0"/>
                        <a:ea typeface="Calibri" panose="020F0502020204030204" pitchFamily="34" charset="0"/>
                      </a:endParaRPr>
                    </a:p>
                  </a:txBody>
                  <a:tcPr marL="59336" marR="593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600" dirty="0">
                          <a:solidFill>
                            <a:srgbClr val="000000"/>
                          </a:solidFill>
                          <a:effectLst/>
                          <a:latin typeface="Arial" panose="020B0604020202020204" pitchFamily="34" charset="0"/>
                          <a:ea typeface="Arial" panose="020B0604020202020204" pitchFamily="34" charset="0"/>
                        </a:rPr>
                        <a:t> </a:t>
                      </a:r>
                      <a:endParaRPr lang="fr-FR" sz="1600" dirty="0">
                        <a:solidFill>
                          <a:srgbClr val="000000"/>
                        </a:solidFill>
                        <a:effectLst/>
                        <a:latin typeface="Arial" panose="020B0604020202020204" pitchFamily="34" charset="0"/>
                        <a:ea typeface="Calibri" panose="020F0502020204030204" pitchFamily="34" charset="0"/>
                      </a:endParaRPr>
                    </a:p>
                    <a:p>
                      <a:pPr>
                        <a:spcAft>
                          <a:spcPts val="0"/>
                        </a:spcAft>
                      </a:pPr>
                      <a:r>
                        <a:rPr lang="fr-FR" sz="1600" dirty="0">
                          <a:solidFill>
                            <a:srgbClr val="000000"/>
                          </a:solidFill>
                          <a:effectLst/>
                          <a:latin typeface="Arial" panose="020B0604020202020204" pitchFamily="34" charset="0"/>
                          <a:ea typeface="Arial" panose="020B0604020202020204" pitchFamily="34" charset="0"/>
                        </a:rPr>
                        <a:t>C2-4 Evaluer la performance commerciale</a:t>
                      </a:r>
                      <a:endParaRPr lang="fr-FR" sz="1600" dirty="0">
                        <a:solidFill>
                          <a:srgbClr val="000000"/>
                        </a:solidFill>
                        <a:effectLst/>
                        <a:latin typeface="Arial" panose="020B0604020202020204" pitchFamily="34" charset="0"/>
                        <a:ea typeface="Calibri" panose="020F0502020204030204" pitchFamily="34" charset="0"/>
                      </a:endParaRPr>
                    </a:p>
                  </a:txBody>
                  <a:tcPr marL="59336" marR="593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600" dirty="0">
                          <a:solidFill>
                            <a:srgbClr val="000000"/>
                          </a:solidFill>
                          <a:effectLst/>
                          <a:latin typeface="Arial" panose="020B0604020202020204" pitchFamily="34" charset="0"/>
                          <a:ea typeface="Arial" panose="020B0604020202020204" pitchFamily="34" charset="0"/>
                        </a:rPr>
                        <a:t> </a:t>
                      </a:r>
                      <a:endParaRPr lang="fr-FR" sz="1600" dirty="0">
                        <a:solidFill>
                          <a:srgbClr val="000000"/>
                        </a:solidFill>
                        <a:effectLst/>
                        <a:latin typeface="Arial" panose="020B0604020202020204" pitchFamily="34" charset="0"/>
                        <a:ea typeface="Calibri" panose="020F0502020204030204" pitchFamily="34" charset="0"/>
                      </a:endParaRPr>
                    </a:p>
                    <a:p>
                      <a:pPr>
                        <a:spcAft>
                          <a:spcPts val="0"/>
                        </a:spcAft>
                      </a:pPr>
                      <a:r>
                        <a:rPr lang="fr-FR" sz="1600" dirty="0">
                          <a:solidFill>
                            <a:srgbClr val="000000"/>
                          </a:solidFill>
                          <a:effectLst/>
                          <a:latin typeface="Arial" panose="020B0604020202020204" pitchFamily="34" charset="0"/>
                          <a:ea typeface="Arial" panose="020B0604020202020204" pitchFamily="34" charset="0"/>
                        </a:rPr>
                        <a:t>- Les objectifs commerciaux sont fixés</a:t>
                      </a:r>
                      <a:endParaRPr lang="fr-FR" sz="1600" dirty="0">
                        <a:solidFill>
                          <a:srgbClr val="000000"/>
                        </a:solidFill>
                        <a:effectLst/>
                        <a:latin typeface="Arial" panose="020B0604020202020204" pitchFamily="34" charset="0"/>
                        <a:ea typeface="Calibri" panose="020F0502020204030204" pitchFamily="34" charset="0"/>
                      </a:endParaRPr>
                    </a:p>
                  </a:txBody>
                  <a:tcPr marL="59336" marR="593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1299020"/>
                  </a:ext>
                </a:extLst>
              </a:tr>
            </a:tbl>
          </a:graphicData>
        </a:graphic>
      </p:graphicFrame>
    </p:spTree>
    <p:extLst>
      <p:ext uri="{BB962C8B-B14F-4D97-AF65-F5344CB8AC3E}">
        <p14:creationId xmlns:p14="http://schemas.microsoft.com/office/powerpoint/2010/main" val="276363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3023" y="686721"/>
            <a:ext cx="9866157" cy="369332"/>
          </a:xfrm>
          <a:prstGeom prst="rect">
            <a:avLst/>
          </a:prstGeom>
        </p:spPr>
        <p:txBody>
          <a:bodyPr wrap="square">
            <a:spAutoFit/>
          </a:bodyPr>
          <a:lstStyle/>
          <a:p>
            <a:pPr defTabSz="179996">
              <a:tabLst>
                <a:tab pos="586785" algn="l"/>
              </a:tabLst>
            </a:pPr>
            <a:r>
              <a:rPr lang="fr-FR" sz="800" dirty="0">
                <a:solidFill>
                  <a:prstClr val="black"/>
                </a:solidFill>
                <a:latin typeface="Arial" panose="020B0604020202020204" pitchFamily="34" charset="0"/>
                <a:ea typeface="Arial" panose="020B0604020202020204" pitchFamily="34" charset="0"/>
                <a:cs typeface="Times New Roman" panose="02020603050405020304" pitchFamily="18" charset="0"/>
                <a:sym typeface="Arial"/>
              </a:rPr>
              <a:t> </a:t>
            </a:r>
            <a:r>
              <a:rPr lang="fr-FR" b="1" dirty="0">
                <a:solidFill>
                  <a:prstClr val="black"/>
                </a:solidFill>
                <a:latin typeface="Arial" panose="020B0604020202020204" pitchFamily="34" charset="0"/>
                <a:cs typeface="Times New Roman" panose="02020603050405020304" pitchFamily="18" charset="0"/>
                <a:sym typeface="Arial"/>
              </a:rPr>
              <a:t>Deuxième partie :	Actions de formation à destination des collaborateurs et des clients</a:t>
            </a:r>
          </a:p>
        </p:txBody>
      </p:sp>
      <p:graphicFrame>
        <p:nvGraphicFramePr>
          <p:cNvPr id="3" name="Tableau 2"/>
          <p:cNvGraphicFramePr>
            <a:graphicFrameLocks noGrp="1"/>
          </p:cNvGraphicFramePr>
          <p:nvPr>
            <p:extLst/>
          </p:nvPr>
        </p:nvGraphicFramePr>
        <p:xfrm>
          <a:off x="262360" y="1417969"/>
          <a:ext cx="11667280" cy="5308600"/>
        </p:xfrm>
        <a:graphic>
          <a:graphicData uri="http://schemas.openxmlformats.org/drawingml/2006/table">
            <a:tbl>
              <a:tblPr firstRow="1" firstCol="1" bandRow="1">
                <a:tableStyleId>{5C22544A-7EE6-4342-B048-85BDC9FD1C3A}</a:tableStyleId>
              </a:tblPr>
              <a:tblGrid>
                <a:gridCol w="6435523">
                  <a:extLst>
                    <a:ext uri="{9D8B030D-6E8A-4147-A177-3AD203B41FA5}">
                      <a16:colId xmlns:a16="http://schemas.microsoft.com/office/drawing/2014/main" val="2295513666"/>
                    </a:ext>
                  </a:extLst>
                </a:gridCol>
                <a:gridCol w="2280213">
                  <a:extLst>
                    <a:ext uri="{9D8B030D-6E8A-4147-A177-3AD203B41FA5}">
                      <a16:colId xmlns:a16="http://schemas.microsoft.com/office/drawing/2014/main" val="3825492222"/>
                    </a:ext>
                  </a:extLst>
                </a:gridCol>
                <a:gridCol w="2951544">
                  <a:extLst>
                    <a:ext uri="{9D8B030D-6E8A-4147-A177-3AD203B41FA5}">
                      <a16:colId xmlns:a16="http://schemas.microsoft.com/office/drawing/2014/main" val="807589045"/>
                    </a:ext>
                  </a:extLst>
                </a:gridCol>
              </a:tblGrid>
              <a:tr h="335280">
                <a:tc gridSpan="3">
                  <a:txBody>
                    <a:bodyPr/>
                    <a:lstStyle/>
                    <a:p>
                      <a:pPr algn="ctr">
                        <a:spcAft>
                          <a:spcPts val="0"/>
                        </a:spcAft>
                      </a:pPr>
                      <a:r>
                        <a:rPr lang="fr-FR" sz="1600" b="1" dirty="0">
                          <a:solidFill>
                            <a:srgbClr val="000000"/>
                          </a:solidFill>
                          <a:effectLst/>
                          <a:latin typeface="Arial" panose="020B0604020202020204" pitchFamily="34" charset="0"/>
                          <a:ea typeface="Arial" panose="020B0604020202020204" pitchFamily="34" charset="0"/>
                          <a:cs typeface="Arial" panose="020B0604020202020204" pitchFamily="34" charset="0"/>
                        </a:rPr>
                        <a:t>Tableau de relation avec les compétences / critères d’évaluation</a:t>
                      </a:r>
                      <a:endParaRPr lang="fr-FR" sz="16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hMerge="1">
                  <a:txBody>
                    <a:bodyPr/>
                    <a:lstStyle/>
                    <a:p>
                      <a:endParaRPr lang="fr-FR"/>
                    </a:p>
                  </a:txBody>
                  <a:tcPr/>
                </a:tc>
                <a:tc hMerge="1">
                  <a:txBody>
                    <a:bodyPr/>
                    <a:lstStyle/>
                    <a:p>
                      <a:endParaRPr lang="fr-FR" dirty="0"/>
                    </a:p>
                  </a:txBody>
                  <a:tcPr/>
                </a:tc>
                <a:extLst>
                  <a:ext uri="{0D108BD9-81ED-4DB2-BD59-A6C34878D82A}">
                    <a16:rowId xmlns:a16="http://schemas.microsoft.com/office/drawing/2014/main" val="3427360866"/>
                  </a:ext>
                </a:extLst>
              </a:tr>
              <a:tr h="322356">
                <a:tc>
                  <a:txBody>
                    <a:bodyPr/>
                    <a:lstStyle/>
                    <a:p>
                      <a:pPr algn="ctr">
                        <a:spcAft>
                          <a:spcPts val="0"/>
                        </a:spcAft>
                      </a:pPr>
                      <a:r>
                        <a:rPr lang="fr-FR" sz="1500" b="1" dirty="0">
                          <a:solidFill>
                            <a:schemeClr val="tx1"/>
                          </a:solidFill>
                          <a:effectLst/>
                          <a:latin typeface="Arial" panose="020B0604020202020204" pitchFamily="34" charset="0"/>
                          <a:ea typeface="Arial" panose="020B0604020202020204" pitchFamily="34" charset="0"/>
                          <a:cs typeface="Arial" panose="020B0604020202020204" pitchFamily="34" charset="0"/>
                        </a:rPr>
                        <a:t>Questions</a:t>
                      </a:r>
                      <a:endParaRPr lang="fr-FR" sz="15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Aft>
                          <a:spcPts val="0"/>
                        </a:spcAft>
                      </a:pPr>
                      <a:r>
                        <a:rPr lang="fr-FR" sz="1500" b="1" kern="1200" dirty="0">
                          <a:solidFill>
                            <a:schemeClr val="tx1"/>
                          </a:solidFill>
                          <a:effectLst/>
                          <a:highlight>
                            <a:srgbClr val="FFFF00"/>
                          </a:highlight>
                          <a:latin typeface="Arial" panose="020B0604020202020204" pitchFamily="34" charset="0"/>
                          <a:ea typeface="Arial" panose="020B0604020202020204" pitchFamily="34" charset="0"/>
                          <a:cs typeface="Times New Roman" panose="02020603050405020304" pitchFamily="18" charset="0"/>
                        </a:rPr>
                        <a:t>Compétences évaluées</a:t>
                      </a:r>
                      <a:endParaRPr lang="fr-FR" sz="1500" b="1" kern="1200" dirty="0">
                        <a:solidFill>
                          <a:schemeClr val="tx1"/>
                        </a:solidFill>
                        <a:effectLst/>
                        <a:highlight>
                          <a:srgbClr val="FFFF00"/>
                        </a:highlight>
                        <a:latin typeface="Arial" panose="020B0604020202020204" pitchFamily="34" charset="0"/>
                        <a:ea typeface="Calibri" panose="020F0502020204030204" pitchFamily="34"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Aft>
                          <a:spcPts val="0"/>
                        </a:spcAft>
                      </a:pPr>
                      <a:r>
                        <a:rPr lang="fr-FR" sz="1500" b="1" dirty="0">
                          <a:solidFill>
                            <a:srgbClr val="000000"/>
                          </a:solidFill>
                          <a:effectLst/>
                          <a:latin typeface="Arial" panose="020B0604020202020204" pitchFamily="34" charset="0"/>
                          <a:ea typeface="Arial" panose="020B0604020202020204" pitchFamily="34" charset="0"/>
                          <a:cs typeface="Arial" panose="020B0604020202020204" pitchFamily="34" charset="0"/>
                        </a:rPr>
                        <a:t>Critères d’évaluation</a:t>
                      </a:r>
                      <a:endParaRPr lang="fr-FR" sz="15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350925"/>
                  </a:ext>
                </a:extLst>
              </a:tr>
              <a:tr h="1422400">
                <a:tc>
                  <a:txBody>
                    <a:bodyPr/>
                    <a:lstStyle/>
                    <a:p>
                      <a:pPr marL="0" algn="ctr" defTabSz="914400" rtl="0" eaLnBrk="1" latinLnBrk="0" hangingPunct="1">
                        <a:spcAft>
                          <a:spcPts val="0"/>
                        </a:spcAft>
                      </a:pPr>
                      <a:r>
                        <a:rPr lang="fr-FR" sz="1500" b="1" kern="1200" dirty="0">
                          <a:solidFill>
                            <a:srgbClr val="000000"/>
                          </a:solidFill>
                          <a:effectLst/>
                          <a:latin typeface="Arial" panose="020B0604020202020204" pitchFamily="34" charset="0"/>
                          <a:ea typeface="Arial" panose="020B0604020202020204" pitchFamily="34" charset="0"/>
                          <a:cs typeface="Arial" panose="020B0604020202020204" pitchFamily="34" charset="0"/>
                        </a:rPr>
                        <a:t>Q2.1/</a:t>
                      </a:r>
                    </a:p>
                    <a:p>
                      <a:pPr algn="just">
                        <a:spcAft>
                          <a:spcPts val="0"/>
                        </a:spcAft>
                      </a:pPr>
                      <a:r>
                        <a:rPr lang="fr-FR" sz="1600" b="0" i="1" dirty="0">
                          <a:solidFill>
                            <a:schemeClr val="tx1"/>
                          </a:solidFill>
                          <a:effectLst/>
                          <a:latin typeface="Arial" panose="020B0604020202020204" pitchFamily="34" charset="0"/>
                          <a:cs typeface="Arial" panose="020B0604020202020204" pitchFamily="34" charset="0"/>
                        </a:rPr>
                        <a:t>Proposer l’organisation et le contenu de la formation en présentiel des équipes commerciales des agences POINT.P de la métropole Nice Côte d’Azur, concernant les spécificités et mise en œuvre des matériaux d’isolation biosourcés.</a:t>
                      </a:r>
                      <a:endParaRPr lang="fr-FR" sz="1500" b="0" i="1" dirty="0">
                        <a:solidFill>
                          <a:schemeClr val="tx1"/>
                        </a:solidFill>
                        <a:effectLst/>
                        <a:latin typeface="Arial" panose="020B0604020202020204" pitchFamily="34" charset="0"/>
                        <a:cs typeface="Arial" panose="020B0604020202020204" pitchFamily="34" charset="0"/>
                      </a:endParaRPr>
                    </a:p>
                    <a:p>
                      <a:pPr>
                        <a:spcAft>
                          <a:spcPts val="0"/>
                        </a:spcAft>
                      </a:pPr>
                      <a:r>
                        <a:rPr lang="fr-FR" sz="1500" b="0" i="1" dirty="0">
                          <a:solidFill>
                            <a:schemeClr val="tx1"/>
                          </a:solidFill>
                          <a:effectLst/>
                          <a:latin typeface="Arial" panose="020B0604020202020204" pitchFamily="34" charset="0"/>
                          <a:cs typeface="Arial" panose="020B0604020202020204" pitchFamily="34" charset="0"/>
                        </a:rPr>
                        <a:t> </a:t>
                      </a:r>
                      <a:endParaRPr lang="fr-FR" sz="1500" b="0" i="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465" marR="684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Aft>
                          <a:spcPts val="0"/>
                        </a:spcAft>
                      </a:pPr>
                      <a:r>
                        <a:rPr lang="fr-FR" sz="1500" dirty="0">
                          <a:effectLst/>
                          <a:latin typeface="Arial" panose="020B0604020202020204" pitchFamily="34" charset="0"/>
                          <a:cs typeface="Arial" panose="020B0604020202020204" pitchFamily="34" charset="0"/>
                        </a:rPr>
                        <a:t> </a:t>
                      </a:r>
                    </a:p>
                    <a:p>
                      <a:pPr>
                        <a:spcAft>
                          <a:spcPts val="0"/>
                        </a:spcAft>
                      </a:pPr>
                      <a:r>
                        <a:rPr lang="fr-FR" sz="1600" dirty="0">
                          <a:effectLst/>
                          <a:latin typeface="Arial" panose="020B0604020202020204" pitchFamily="34" charset="0"/>
                          <a:cs typeface="Arial" panose="020B0604020202020204" pitchFamily="34" charset="0"/>
                        </a:rPr>
                        <a:t>C2-1 Recruter et former des collaborateurs</a:t>
                      </a:r>
                      <a:endParaRPr lang="fr-FR" sz="16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465" marR="684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Aft>
                          <a:spcPts val="0"/>
                        </a:spcAft>
                      </a:pPr>
                      <a:r>
                        <a:rPr lang="fr-FR" sz="1500" dirty="0">
                          <a:effectLst/>
                          <a:latin typeface="Arial" panose="020B0604020202020204" pitchFamily="34" charset="0"/>
                          <a:cs typeface="Arial" panose="020B0604020202020204" pitchFamily="34" charset="0"/>
                        </a:rPr>
                        <a:t> </a:t>
                      </a:r>
                    </a:p>
                    <a:p>
                      <a:pPr>
                        <a:spcAft>
                          <a:spcPts val="0"/>
                        </a:spcAft>
                      </a:pPr>
                      <a:r>
                        <a:rPr lang="fr-FR" sz="1500" dirty="0">
                          <a:effectLst/>
                          <a:latin typeface="Arial" panose="020B0604020202020204" pitchFamily="34" charset="0"/>
                          <a:cs typeface="Arial" panose="020B0604020202020204" pitchFamily="34" charset="0"/>
                        </a:rPr>
                        <a:t>- </a:t>
                      </a:r>
                      <a:r>
                        <a:rPr lang="fr-FR" sz="1600" dirty="0">
                          <a:effectLst/>
                          <a:latin typeface="Arial" panose="020B0604020202020204" pitchFamily="34" charset="0"/>
                          <a:cs typeface="Arial" panose="020B0604020202020204" pitchFamily="34" charset="0"/>
                        </a:rPr>
                        <a:t>Les besoins en compétences et en formation sont identifiés</a:t>
                      </a:r>
                      <a:endParaRPr lang="fr-FR" sz="1500" dirty="0">
                        <a:effectLst/>
                        <a:latin typeface="Arial" panose="020B0604020202020204" pitchFamily="34" charset="0"/>
                        <a:cs typeface="Arial" panose="020B0604020202020204" pitchFamily="34" charset="0"/>
                      </a:endParaRPr>
                    </a:p>
                    <a:p>
                      <a:pPr>
                        <a:spcAft>
                          <a:spcPts val="0"/>
                        </a:spcAft>
                      </a:pPr>
                      <a:r>
                        <a:rPr lang="fr-FR" sz="1500" dirty="0">
                          <a:effectLst/>
                          <a:latin typeface="Arial" panose="020B0604020202020204" pitchFamily="34" charset="0"/>
                          <a:cs typeface="Arial" panose="020B0604020202020204" pitchFamily="34" charset="0"/>
                        </a:rPr>
                        <a:t> </a:t>
                      </a:r>
                    </a:p>
                    <a:p>
                      <a:pPr>
                        <a:spcAft>
                          <a:spcPts val="0"/>
                        </a:spcAft>
                      </a:pPr>
                      <a:r>
                        <a:rPr lang="fr-FR" sz="1500" dirty="0">
                          <a:effectLst/>
                          <a:latin typeface="Arial" panose="020B0604020202020204" pitchFamily="34" charset="0"/>
                          <a:cs typeface="Arial" panose="020B0604020202020204" pitchFamily="34" charset="0"/>
                        </a:rPr>
                        <a:t>- </a:t>
                      </a:r>
                      <a:r>
                        <a:rPr lang="fr-FR" sz="1600" dirty="0">
                          <a:effectLst/>
                          <a:latin typeface="Arial" panose="020B0604020202020204" pitchFamily="34" charset="0"/>
                          <a:cs typeface="Arial" panose="020B0604020202020204" pitchFamily="34" charset="0"/>
                        </a:rPr>
                        <a:t>Des contenus de formation ciblés sont créés</a:t>
                      </a:r>
                      <a:endParaRPr lang="fr-FR" sz="15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465" marR="684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40832417"/>
                  </a:ext>
                </a:extLst>
              </a:tr>
              <a:tr h="1788160">
                <a:tc>
                  <a:txBody>
                    <a:bodyPr/>
                    <a:lstStyle/>
                    <a:p>
                      <a:pPr marL="0" algn="ctr" defTabSz="914400" rtl="0" eaLnBrk="1" latinLnBrk="0" hangingPunct="1">
                        <a:spcAft>
                          <a:spcPts val="0"/>
                        </a:spcAft>
                      </a:pPr>
                      <a:r>
                        <a:rPr lang="fr-FR" sz="1500" b="1" kern="1200" dirty="0">
                          <a:solidFill>
                            <a:srgbClr val="000000"/>
                          </a:solidFill>
                          <a:effectLst/>
                          <a:latin typeface="Arial" panose="020B0604020202020204" pitchFamily="34" charset="0"/>
                          <a:ea typeface="Arial" panose="020B0604020202020204" pitchFamily="34" charset="0"/>
                          <a:cs typeface="Arial" panose="020B0604020202020204" pitchFamily="34" charset="0"/>
                        </a:rPr>
                        <a:t>Q2.2/</a:t>
                      </a:r>
                    </a:p>
                    <a:p>
                      <a:pPr algn="just">
                        <a:spcAft>
                          <a:spcPts val="0"/>
                        </a:spcAft>
                      </a:pPr>
                      <a:r>
                        <a:rPr lang="fr-FR" sz="1600" b="0" i="1" dirty="0">
                          <a:solidFill>
                            <a:schemeClr val="tx1"/>
                          </a:solidFill>
                          <a:effectLst/>
                          <a:latin typeface="Arial" panose="020B0604020202020204" pitchFamily="34" charset="0"/>
                          <a:cs typeface="Arial" panose="020B0604020202020204" pitchFamily="34" charset="0"/>
                        </a:rPr>
                        <a:t>Proposer un programme de formation client en présentiel en partenariat avec BioFib’isolation. Cette proposition sera structurée en 5 points (connaissance du produit, enjeux et avantages de l’ITI, règles de conception et de mise en œuvre, gestion des pathologies en lien avec l’ITI, démonstration pratique par le commercial BioFib’isolation).</a:t>
                      </a:r>
                    </a:p>
                  </a:txBody>
                  <a:tcPr marL="68465" marR="684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Aft>
                          <a:spcPts val="0"/>
                        </a:spcAft>
                      </a:pPr>
                      <a:r>
                        <a:rPr lang="fr-FR" sz="1500" dirty="0">
                          <a:effectLst/>
                          <a:latin typeface="Arial" panose="020B0604020202020204" pitchFamily="34" charset="0"/>
                          <a:cs typeface="Arial" panose="020B0604020202020204" pitchFamily="34" charset="0"/>
                        </a:rPr>
                        <a:t> </a:t>
                      </a:r>
                    </a:p>
                    <a:p>
                      <a:pPr>
                        <a:spcAft>
                          <a:spcPts val="0"/>
                        </a:spcAft>
                      </a:pPr>
                      <a:r>
                        <a:rPr lang="fr-FR" sz="1600" dirty="0">
                          <a:effectLst/>
                          <a:latin typeface="Arial" panose="020B0604020202020204" pitchFamily="34" charset="0"/>
                          <a:cs typeface="Arial" panose="020B0604020202020204" pitchFamily="34" charset="0"/>
                        </a:rPr>
                        <a:t>C2-2 Animer un réseau</a:t>
                      </a:r>
                      <a:endParaRPr lang="fr-FR" sz="16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465" marR="684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Aft>
                          <a:spcPts val="0"/>
                        </a:spcAft>
                      </a:pPr>
                      <a:r>
                        <a:rPr lang="fr-FR" sz="1500" dirty="0">
                          <a:effectLst/>
                          <a:latin typeface="Arial" panose="020B0604020202020204" pitchFamily="34" charset="0"/>
                          <a:cs typeface="Arial" panose="020B0604020202020204" pitchFamily="34" charset="0"/>
                        </a:rPr>
                        <a:t> </a:t>
                      </a:r>
                    </a:p>
                    <a:p>
                      <a:pPr>
                        <a:spcAft>
                          <a:spcPts val="600"/>
                        </a:spcAft>
                      </a:pPr>
                      <a:r>
                        <a:rPr lang="fr-FR" sz="1500" dirty="0">
                          <a:effectLst/>
                          <a:latin typeface="Arial" panose="020B0604020202020204" pitchFamily="34" charset="0"/>
                          <a:cs typeface="Arial" panose="020B0604020202020204" pitchFamily="34" charset="0"/>
                        </a:rPr>
                        <a:t>- </a:t>
                      </a:r>
                      <a:r>
                        <a:rPr lang="fr-FR" sz="1600" dirty="0">
                          <a:effectLst/>
                          <a:latin typeface="Arial" panose="020B0604020202020204" pitchFamily="34" charset="0"/>
                          <a:cs typeface="Arial" panose="020B0604020202020204" pitchFamily="34" charset="0"/>
                        </a:rPr>
                        <a:t>Une information pertinente et actualisée est diffusée dans le réseau</a:t>
                      </a:r>
                      <a:endParaRPr lang="fr-FR" sz="1500" dirty="0">
                        <a:effectLst/>
                        <a:latin typeface="Arial" panose="020B0604020202020204" pitchFamily="34" charset="0"/>
                        <a:cs typeface="Arial" panose="020B0604020202020204" pitchFamily="34" charset="0"/>
                      </a:endParaRPr>
                    </a:p>
                    <a:p>
                      <a:pPr>
                        <a:spcAft>
                          <a:spcPts val="600"/>
                        </a:spcAft>
                      </a:pPr>
                      <a:r>
                        <a:rPr lang="fr-FR" sz="1500" dirty="0">
                          <a:effectLst/>
                          <a:latin typeface="Arial" panose="020B0604020202020204" pitchFamily="34" charset="0"/>
                          <a:cs typeface="Arial" panose="020B0604020202020204" pitchFamily="34" charset="0"/>
                        </a:rPr>
                        <a:t>- </a:t>
                      </a:r>
                      <a:r>
                        <a:rPr lang="fr-FR" sz="1600" dirty="0">
                          <a:effectLst/>
                          <a:latin typeface="Arial" panose="020B0604020202020204" pitchFamily="34" charset="0"/>
                          <a:cs typeface="Arial" panose="020B0604020202020204" pitchFamily="34" charset="0"/>
                        </a:rPr>
                        <a:t>Des actions adaptées d’animation au sein du réseau sont déployées</a:t>
                      </a:r>
                      <a:endParaRPr lang="fr-FR" sz="15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465" marR="684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07980913"/>
                  </a:ext>
                </a:extLst>
              </a:tr>
              <a:tr h="1188720">
                <a:tc>
                  <a:txBody>
                    <a:bodyPr/>
                    <a:lstStyle/>
                    <a:p>
                      <a:pPr marL="0" algn="ctr" defTabSz="914400" rtl="0" eaLnBrk="1" latinLnBrk="0" hangingPunct="1">
                        <a:spcAft>
                          <a:spcPts val="0"/>
                        </a:spcAft>
                      </a:pPr>
                      <a:r>
                        <a:rPr lang="fr-FR" sz="1500" b="1" kern="1200" dirty="0">
                          <a:solidFill>
                            <a:srgbClr val="000000"/>
                          </a:solidFill>
                          <a:effectLst/>
                          <a:latin typeface="Arial" panose="020B0604020202020204" pitchFamily="34" charset="0"/>
                          <a:ea typeface="Arial" panose="020B0604020202020204" pitchFamily="34" charset="0"/>
                          <a:cs typeface="Arial" panose="020B0604020202020204" pitchFamily="34" charset="0"/>
                        </a:rPr>
                        <a:t>Q2.3/</a:t>
                      </a:r>
                    </a:p>
                    <a:p>
                      <a:pPr algn="just">
                        <a:spcAft>
                          <a:spcPts val="0"/>
                        </a:spcAft>
                      </a:pPr>
                      <a:r>
                        <a:rPr lang="fr-FR" sz="1600" b="0" i="1" dirty="0">
                          <a:solidFill>
                            <a:schemeClr val="tx1"/>
                          </a:solidFill>
                          <a:effectLst/>
                          <a:latin typeface="Arial" panose="020B0604020202020204" pitchFamily="34" charset="0"/>
                          <a:cs typeface="Arial" panose="020B0604020202020204" pitchFamily="34" charset="0"/>
                        </a:rPr>
                        <a:t>Pour les clients ne pouvant pas assister à la formation en présentielle, proposer un webinaire en identifiant les étapes, leurs objectifs, les actions à mener, ainsi que  les outils et les ressources à mobiliser.</a:t>
                      </a:r>
                      <a:r>
                        <a:rPr lang="fr-FR" sz="1500" b="0" i="1" dirty="0">
                          <a:effectLst/>
                          <a:latin typeface="Arial" panose="020B0604020202020204" pitchFamily="34" charset="0"/>
                          <a:cs typeface="Arial" panose="020B0604020202020204" pitchFamily="34" charset="0"/>
                        </a:rPr>
                        <a:t> </a:t>
                      </a:r>
                      <a:endParaRPr lang="fr-FR" sz="1500" b="0" i="1"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465" marR="684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Aft>
                          <a:spcPts val="0"/>
                        </a:spcAft>
                      </a:pPr>
                      <a:r>
                        <a:rPr lang="fr-FR" sz="1500" dirty="0">
                          <a:effectLst/>
                          <a:latin typeface="Arial" panose="020B0604020202020204" pitchFamily="34" charset="0"/>
                          <a:cs typeface="Arial" panose="020B0604020202020204" pitchFamily="34" charset="0"/>
                        </a:rPr>
                        <a:t> </a:t>
                      </a:r>
                    </a:p>
                    <a:p>
                      <a:pPr>
                        <a:spcAft>
                          <a:spcPts val="0"/>
                        </a:spcAft>
                      </a:pPr>
                      <a:r>
                        <a:rPr lang="fr-FR" sz="1600" dirty="0">
                          <a:effectLst/>
                          <a:latin typeface="Arial" panose="020B0604020202020204" pitchFamily="34" charset="0"/>
                          <a:cs typeface="Arial" panose="020B0604020202020204" pitchFamily="34" charset="0"/>
                        </a:rPr>
                        <a:t>C2-2 Animer un réseau</a:t>
                      </a:r>
                      <a:endParaRPr lang="fr-FR" sz="16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465" marR="684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Aft>
                          <a:spcPts val="0"/>
                        </a:spcAft>
                      </a:pPr>
                      <a:r>
                        <a:rPr lang="fr-FR" sz="1500" dirty="0">
                          <a:effectLst/>
                          <a:latin typeface="Arial" panose="020B0604020202020204" pitchFamily="34" charset="0"/>
                          <a:cs typeface="Arial" panose="020B0604020202020204" pitchFamily="34" charset="0"/>
                        </a:rPr>
                        <a:t> </a:t>
                      </a:r>
                    </a:p>
                    <a:p>
                      <a:pPr>
                        <a:spcAft>
                          <a:spcPts val="0"/>
                        </a:spcAft>
                      </a:pPr>
                      <a:r>
                        <a:rPr lang="fr-FR" sz="1500" dirty="0">
                          <a:effectLst/>
                          <a:latin typeface="Arial" panose="020B0604020202020204" pitchFamily="34" charset="0"/>
                          <a:cs typeface="Arial" panose="020B0604020202020204" pitchFamily="34" charset="0"/>
                        </a:rPr>
                        <a:t>- </a:t>
                      </a:r>
                      <a:r>
                        <a:rPr lang="fr-FR" sz="1600" dirty="0">
                          <a:effectLst/>
                          <a:latin typeface="Arial" panose="020B0604020202020204" pitchFamily="34" charset="0"/>
                          <a:cs typeface="Arial" panose="020B0604020202020204" pitchFamily="34" charset="0"/>
                        </a:rPr>
                        <a:t>Des actions adaptées d’animation au sein du réseau sont déployées</a:t>
                      </a:r>
                      <a:endParaRPr lang="fr-FR" sz="15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465" marR="684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9325403"/>
                  </a:ext>
                </a:extLst>
              </a:tr>
            </a:tbl>
          </a:graphicData>
        </a:graphic>
      </p:graphicFrame>
    </p:spTree>
    <p:extLst>
      <p:ext uri="{BB962C8B-B14F-4D97-AF65-F5344CB8AC3E}">
        <p14:creationId xmlns:p14="http://schemas.microsoft.com/office/powerpoint/2010/main" val="347382326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22917" y="1980420"/>
            <a:ext cx="6096000" cy="1446550"/>
          </a:xfrm>
          <a:prstGeom prst="rect">
            <a:avLst/>
          </a:prstGeom>
        </p:spPr>
        <p:txBody>
          <a:bodyPr>
            <a:spAutoFit/>
          </a:bodyPr>
          <a:lstStyle/>
          <a:p>
            <a:pPr algn="ctr" defTabSz="914377"/>
            <a:r>
              <a:rPr lang="fr-FR" sz="4400" b="1" dirty="0">
                <a:solidFill>
                  <a:prstClr val="black"/>
                </a:solidFill>
                <a:latin typeface="Arial" panose="020B0604020202020204" pitchFamily="34" charset="0"/>
                <a:cs typeface="Arial" panose="020B0604020202020204" pitchFamily="34" charset="0"/>
                <a:sym typeface="Arial"/>
              </a:rPr>
              <a:t>Eclairage sur les éléments de corrigé</a:t>
            </a:r>
          </a:p>
        </p:txBody>
      </p:sp>
    </p:spTree>
    <p:extLst>
      <p:ext uri="{BB962C8B-B14F-4D97-AF65-F5344CB8AC3E}">
        <p14:creationId xmlns:p14="http://schemas.microsoft.com/office/powerpoint/2010/main" val="42558586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696267" y="436099"/>
            <a:ext cx="2799469" cy="461665"/>
          </a:xfrm>
          <a:prstGeom prst="rect">
            <a:avLst/>
          </a:prstGeom>
          <a:noFill/>
        </p:spPr>
        <p:txBody>
          <a:bodyPr wrap="square" rtlCol="0">
            <a:spAutoFit/>
          </a:bodyPr>
          <a:lstStyle/>
          <a:p>
            <a:pPr defTabSz="914377"/>
            <a:r>
              <a:rPr lang="fr-FR" sz="2400" b="1" dirty="0">
                <a:solidFill>
                  <a:prstClr val="black"/>
                </a:solidFill>
                <a:latin typeface="Arial" panose="020B0604020202020204" pitchFamily="34" charset="0"/>
                <a:cs typeface="Arial" panose="020B0604020202020204" pitchFamily="34" charset="0"/>
                <a:sym typeface="Arial"/>
              </a:rPr>
              <a:t>Mise en situation </a:t>
            </a:r>
          </a:p>
        </p:txBody>
      </p:sp>
      <p:sp>
        <p:nvSpPr>
          <p:cNvPr id="3" name="Rectangle 2"/>
          <p:cNvSpPr/>
          <p:nvPr/>
        </p:nvSpPr>
        <p:spPr>
          <a:xfrm>
            <a:off x="637736" y="1390208"/>
            <a:ext cx="10916528" cy="1754326"/>
          </a:xfrm>
          <a:prstGeom prst="rect">
            <a:avLst/>
          </a:prstGeom>
          <a:ln w="19050">
            <a:solidFill>
              <a:schemeClr val="accent2">
                <a:lumMod val="50000"/>
              </a:schemeClr>
            </a:solidFill>
          </a:ln>
        </p:spPr>
        <p:txBody>
          <a:bodyPr wrap="square">
            <a:spAutoFit/>
          </a:bodyPr>
          <a:lstStyle/>
          <a:p>
            <a:pPr algn="just" defTabSz="914377"/>
            <a:r>
              <a:rPr lang="fr-FR" u="sng" dirty="0">
                <a:solidFill>
                  <a:srgbClr val="ED7D31">
                    <a:lumMod val="50000"/>
                  </a:srgbClr>
                </a:solidFill>
                <a:latin typeface="Arial" panose="020B0604020202020204" pitchFamily="34" charset="0"/>
                <a:ea typeface="Calibri" panose="020F0502020204030204" pitchFamily="34" charset="0"/>
                <a:cs typeface="Arial"/>
                <a:sym typeface="Arial"/>
              </a:rPr>
              <a:t>Remarque générale</a:t>
            </a:r>
            <a:r>
              <a:rPr lang="fr-FR" dirty="0">
                <a:solidFill>
                  <a:srgbClr val="ED7D31">
                    <a:lumMod val="50000"/>
                  </a:srgbClr>
                </a:solidFill>
                <a:latin typeface="Arial" panose="020B0604020202020204" pitchFamily="34" charset="0"/>
                <a:ea typeface="Calibri" panose="020F0502020204030204" pitchFamily="34" charset="0"/>
                <a:cs typeface="Arial"/>
                <a:sym typeface="Arial"/>
              </a:rPr>
              <a:t> : le contexte professionnel définit un secteur, une zone géographique, un lieu, un interlocuteur et un statut pour le candidat. Celui-ci doit tenir compte de ces éléments pour s’immerger dans la situation, et prendre en compte la commande : « Vous présenterez vos analyses et préconisations dans un rapport structuré à l’attention de Dominique BERNIER ».</a:t>
            </a:r>
          </a:p>
          <a:p>
            <a:pPr algn="just" defTabSz="914377"/>
            <a:r>
              <a:rPr lang="fr-FR" dirty="0">
                <a:solidFill>
                  <a:srgbClr val="ED7D31">
                    <a:lumMod val="50000"/>
                  </a:srgbClr>
                </a:solidFill>
                <a:latin typeface="Arial" panose="020B0604020202020204" pitchFamily="34" charset="0"/>
                <a:ea typeface="Calibri" panose="020F0502020204030204" pitchFamily="34" charset="0"/>
                <a:cs typeface="Arial"/>
                <a:sym typeface="Arial"/>
              </a:rPr>
              <a:t>Il est donc attendu que le candidat propose une rédaction de niveau professionnel en introduisant sa production et en suivant un plan cohérent (structure des questions avec une logique de progression).</a:t>
            </a:r>
          </a:p>
        </p:txBody>
      </p:sp>
      <p:sp>
        <p:nvSpPr>
          <p:cNvPr id="4" name="Rectangle 3"/>
          <p:cNvSpPr/>
          <p:nvPr/>
        </p:nvSpPr>
        <p:spPr>
          <a:xfrm>
            <a:off x="637736" y="3251803"/>
            <a:ext cx="10916528" cy="3016210"/>
          </a:xfrm>
          <a:prstGeom prst="rect">
            <a:avLst/>
          </a:prstGeom>
        </p:spPr>
        <p:txBody>
          <a:bodyPr wrap="square">
            <a:spAutoFit/>
          </a:bodyPr>
          <a:lstStyle/>
          <a:p>
            <a:pPr defTabSz="914377">
              <a:spcAft>
                <a:spcPts val="600"/>
              </a:spcAft>
            </a:pPr>
            <a:r>
              <a:rPr lang="fr-FR" dirty="0">
                <a:solidFill>
                  <a:srgbClr val="000000"/>
                </a:solidFill>
                <a:latin typeface="Arial" panose="020B0604020202020204" pitchFamily="34" charset="0"/>
                <a:ea typeface="Calibri" panose="020F0502020204030204" pitchFamily="34" charset="0"/>
                <a:cs typeface="Arial"/>
                <a:sym typeface="Arial"/>
              </a:rPr>
              <a:t> </a:t>
            </a:r>
            <a:r>
              <a:rPr lang="fr-FR" sz="2000" b="1" i="1" u="sng" dirty="0">
                <a:solidFill>
                  <a:srgbClr val="000000"/>
                </a:solidFill>
                <a:latin typeface="Arial" panose="020B0604020202020204" pitchFamily="34" charset="0"/>
                <a:ea typeface="Calibri" panose="020F0502020204030204" pitchFamily="34" charset="0"/>
                <a:cs typeface="Arial"/>
                <a:sym typeface="Arial"/>
              </a:rPr>
              <a:t>Introduction</a:t>
            </a:r>
            <a:r>
              <a:rPr lang="fr-FR" sz="2000" b="1" i="1" dirty="0">
                <a:solidFill>
                  <a:srgbClr val="000000"/>
                </a:solidFill>
                <a:latin typeface="Arial" panose="020B0604020202020204" pitchFamily="34" charset="0"/>
                <a:ea typeface="Calibri" panose="020F0502020204030204" pitchFamily="34" charset="0"/>
                <a:cs typeface="Arial"/>
                <a:sym typeface="Arial"/>
              </a:rPr>
              <a:t> (Proposition)</a:t>
            </a:r>
            <a:endParaRPr lang="fr-FR" sz="2000" b="1" dirty="0">
              <a:solidFill>
                <a:srgbClr val="000000"/>
              </a:solidFill>
              <a:latin typeface="Arial" panose="020B0604020202020204" pitchFamily="34" charset="0"/>
              <a:ea typeface="Calibri" panose="020F0502020204030204" pitchFamily="34" charset="0"/>
              <a:cs typeface="Arial"/>
              <a:sym typeface="Arial"/>
            </a:endParaRPr>
          </a:p>
          <a:p>
            <a:pPr defTabSz="914377">
              <a:spcAft>
                <a:spcPts val="600"/>
              </a:spcAft>
            </a:pPr>
            <a:r>
              <a:rPr lang="fr-FR" sz="2000" i="1" dirty="0">
                <a:solidFill>
                  <a:srgbClr val="000000"/>
                </a:solidFill>
                <a:latin typeface="Arial" panose="020B0604020202020204" pitchFamily="34" charset="0"/>
                <a:ea typeface="Calibri" panose="020F0502020204030204" pitchFamily="34" charset="0"/>
                <a:cs typeface="Arial"/>
                <a:sym typeface="Arial"/>
              </a:rPr>
              <a:t>« A l’attention de Dominique BERNIER,</a:t>
            </a:r>
            <a:endParaRPr lang="fr-FR" sz="2000" dirty="0">
              <a:solidFill>
                <a:srgbClr val="000000"/>
              </a:solidFill>
              <a:latin typeface="Arial" panose="020B0604020202020204" pitchFamily="34" charset="0"/>
              <a:ea typeface="Calibri" panose="020F0502020204030204" pitchFamily="34" charset="0"/>
              <a:cs typeface="Arial"/>
              <a:sym typeface="Arial"/>
            </a:endParaRPr>
          </a:p>
          <a:p>
            <a:pPr algn="just" defTabSz="914377"/>
            <a:r>
              <a:rPr lang="fr-FR" sz="2000" i="1" dirty="0">
                <a:solidFill>
                  <a:srgbClr val="000000"/>
                </a:solidFill>
                <a:latin typeface="Arial" panose="020B0604020202020204" pitchFamily="34" charset="0"/>
                <a:ea typeface="Calibri" panose="020F0502020204030204" pitchFamily="34" charset="0"/>
                <a:cs typeface="Arial"/>
                <a:sym typeface="Arial"/>
              </a:rPr>
              <a:t>Je vous prie de trouver ci-joint le rapport concernant les ventes du secteur Isolation de l’agence.</a:t>
            </a:r>
            <a:endParaRPr lang="fr-FR" sz="2000" dirty="0">
              <a:solidFill>
                <a:srgbClr val="000000"/>
              </a:solidFill>
              <a:latin typeface="Arial" panose="020B0604020202020204" pitchFamily="34" charset="0"/>
              <a:ea typeface="Calibri" panose="020F0502020204030204" pitchFamily="34" charset="0"/>
              <a:cs typeface="Arial"/>
              <a:sym typeface="Arial"/>
            </a:endParaRPr>
          </a:p>
          <a:p>
            <a:pPr algn="just" defTabSz="914377"/>
            <a:r>
              <a:rPr lang="fr-FR" sz="2000" i="1" dirty="0">
                <a:solidFill>
                  <a:srgbClr val="000000"/>
                </a:solidFill>
                <a:latin typeface="Arial" panose="020B0604020202020204" pitchFamily="34" charset="0"/>
                <a:ea typeface="Calibri" panose="020F0502020204030204" pitchFamily="34" charset="0"/>
                <a:cs typeface="Arial"/>
                <a:sym typeface="Arial"/>
              </a:rPr>
              <a:t>Dans un premier point, vous trouverez l’analyse des résultats commerciaux de l’équipe et des parcours clients, ainsi qu’un éclairage sur les objectifs à atteindre.</a:t>
            </a:r>
            <a:endParaRPr lang="fr-FR" sz="2000" dirty="0">
              <a:solidFill>
                <a:srgbClr val="000000"/>
              </a:solidFill>
              <a:latin typeface="Arial" panose="020B0604020202020204" pitchFamily="34" charset="0"/>
              <a:ea typeface="Calibri" panose="020F0502020204030204" pitchFamily="34" charset="0"/>
              <a:cs typeface="Arial"/>
              <a:sym typeface="Arial"/>
            </a:endParaRPr>
          </a:p>
          <a:p>
            <a:pPr algn="just" defTabSz="914377"/>
            <a:r>
              <a:rPr lang="fr-FR" sz="2000" i="1" dirty="0">
                <a:solidFill>
                  <a:srgbClr val="000000"/>
                </a:solidFill>
                <a:latin typeface="Arial" panose="020B0604020202020204" pitchFamily="34" charset="0"/>
                <a:ea typeface="Calibri" panose="020F0502020204030204" pitchFamily="34" charset="0"/>
                <a:cs typeface="Arial"/>
                <a:sym typeface="Arial"/>
              </a:rPr>
              <a:t>Dans un second temps, vous trouverez des préconisations en matière de formation à destination de nos équipes et de nos clients pour accompagner notre stratégie de développement. »</a:t>
            </a:r>
            <a:endParaRPr lang="fr-FR" sz="2000" dirty="0">
              <a:solidFill>
                <a:srgbClr val="000000"/>
              </a:solidFill>
              <a:latin typeface="Arial" panose="020B0604020202020204" pitchFamily="34" charset="0"/>
              <a:ea typeface="Calibri" panose="020F0502020204030204" pitchFamily="34" charset="0"/>
              <a:cs typeface="Arial"/>
              <a:sym typeface="Arial"/>
            </a:endParaRPr>
          </a:p>
        </p:txBody>
      </p:sp>
    </p:spTree>
    <p:extLst>
      <p:ext uri="{BB962C8B-B14F-4D97-AF65-F5344CB8AC3E}">
        <p14:creationId xmlns:p14="http://schemas.microsoft.com/office/powerpoint/2010/main" val="331387805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059AA9E-37A0-4815-BB23-AC17F4CE6D18}"/>
              </a:ext>
            </a:extLst>
          </p:cNvPr>
          <p:cNvSpPr/>
          <p:nvPr/>
        </p:nvSpPr>
        <p:spPr>
          <a:xfrm>
            <a:off x="814875" y="2092389"/>
            <a:ext cx="10562253" cy="2031325"/>
          </a:xfrm>
          <a:prstGeom prst="rect">
            <a:avLst/>
          </a:prstGeom>
        </p:spPr>
        <p:txBody>
          <a:bodyPr wrap="square">
            <a:spAutoFit/>
          </a:bodyPr>
          <a:lstStyle/>
          <a:p>
            <a:pPr algn="ctr" defTabSz="914377">
              <a:spcAft>
                <a:spcPts val="1200"/>
              </a:spcAft>
            </a:pPr>
            <a:r>
              <a:rPr lang="fr-FR" sz="4400" b="1" dirty="0">
                <a:solidFill>
                  <a:prstClr val="black"/>
                </a:solidFill>
                <a:latin typeface="Arial" panose="020B0604020202020204" pitchFamily="34" charset="0"/>
                <a:cs typeface="Arial" panose="020B0604020202020204" pitchFamily="34" charset="0"/>
                <a:sym typeface="Arial"/>
              </a:rPr>
              <a:t>Première partie :	</a:t>
            </a:r>
          </a:p>
          <a:p>
            <a:pPr algn="ctr" defTabSz="914377">
              <a:spcAft>
                <a:spcPts val="1200"/>
              </a:spcAft>
            </a:pPr>
            <a:r>
              <a:rPr lang="fr-FR" sz="3600" b="1" dirty="0">
                <a:solidFill>
                  <a:prstClr val="black"/>
                </a:solidFill>
                <a:latin typeface="Arial" panose="020B0604020202020204" pitchFamily="34" charset="0"/>
                <a:cs typeface="Arial" panose="020B0604020202020204" pitchFamily="34" charset="0"/>
                <a:sym typeface="Arial"/>
              </a:rPr>
              <a:t>Analyse des résultats commerciaux du secteur isolation de l’agence sur sa zone d’attractivité</a:t>
            </a:r>
          </a:p>
        </p:txBody>
      </p:sp>
    </p:spTree>
    <p:extLst>
      <p:ext uri="{BB962C8B-B14F-4D97-AF65-F5344CB8AC3E}">
        <p14:creationId xmlns:p14="http://schemas.microsoft.com/office/powerpoint/2010/main" val="129126429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456005" y="360075"/>
            <a:ext cx="10649243" cy="646331"/>
          </a:xfrm>
          <a:prstGeom prst="rect">
            <a:avLst/>
          </a:prstGeom>
          <a:noFill/>
        </p:spPr>
        <p:txBody>
          <a:bodyPr wrap="square" rtlCol="0">
            <a:spAutoFit/>
          </a:bodyPr>
          <a:lstStyle/>
          <a:p>
            <a:pPr defTabSz="179996"/>
            <a:r>
              <a:rPr lang="fr-FR" b="1" dirty="0">
                <a:solidFill>
                  <a:srgbClr val="000000"/>
                </a:solidFill>
                <a:latin typeface="Arial" panose="020B0604020202020204" pitchFamily="34" charset="0"/>
                <a:ea typeface="Arial" panose="020B0604020202020204" pitchFamily="34" charset="0"/>
                <a:cs typeface="Arial"/>
                <a:sym typeface="Arial"/>
              </a:rPr>
              <a:t>Q1.1/	Analyser les résultats commerciaux de l’agence sur le marché de l’isolation thermique et 				proposer des actions individuelles et collectives en vue d’améliorer les performances</a:t>
            </a:r>
            <a:endParaRPr lang="fr-FR" b="1" dirty="0">
              <a:solidFill>
                <a:srgbClr val="000000"/>
              </a:solidFill>
              <a:latin typeface="Arial" panose="020B0604020202020204" pitchFamily="34" charset="0"/>
              <a:ea typeface="Calibri" panose="020F0502020204030204" pitchFamily="34" charset="0"/>
              <a:cs typeface="Arial"/>
              <a:sym typeface="Arial"/>
            </a:endParaRPr>
          </a:p>
        </p:txBody>
      </p:sp>
      <p:sp>
        <p:nvSpPr>
          <p:cNvPr id="3" name="Rectangle 2"/>
          <p:cNvSpPr/>
          <p:nvPr/>
        </p:nvSpPr>
        <p:spPr>
          <a:xfrm>
            <a:off x="379829" y="2962141"/>
            <a:ext cx="10916528" cy="3323987"/>
          </a:xfrm>
          <a:prstGeom prst="rect">
            <a:avLst/>
          </a:prstGeom>
        </p:spPr>
        <p:txBody>
          <a:bodyPr wrap="square">
            <a:spAutoFit/>
          </a:bodyPr>
          <a:lstStyle/>
          <a:p>
            <a:pPr algn="just" defTabSz="914377"/>
            <a:r>
              <a:rPr lang="fr-FR" dirty="0">
                <a:solidFill>
                  <a:prstClr val="black"/>
                </a:solidFill>
                <a:latin typeface="Arial" panose="020B0604020202020204" pitchFamily="34" charset="0"/>
                <a:ea typeface="Calibri" panose="020F0502020204030204" pitchFamily="34" charset="0"/>
                <a:cs typeface="Arial"/>
                <a:sym typeface="Arial"/>
              </a:rPr>
              <a:t>Une exploitation des données et une</a:t>
            </a:r>
          </a:p>
          <a:p>
            <a:pPr algn="just" defTabSz="914377"/>
            <a:r>
              <a:rPr lang="fr-FR" dirty="0">
                <a:solidFill>
                  <a:prstClr val="black"/>
                </a:solidFill>
                <a:latin typeface="Arial" panose="020B0604020202020204" pitchFamily="34" charset="0"/>
                <a:ea typeface="Calibri" panose="020F0502020204030204" pitchFamily="34" charset="0"/>
                <a:cs typeface="Arial"/>
                <a:sym typeface="Arial"/>
              </a:rPr>
              <a:t>analyse des résultats quantitatifs</a:t>
            </a:r>
          </a:p>
          <a:p>
            <a:pPr algn="just" defTabSz="914377"/>
            <a:r>
              <a:rPr lang="fr-FR" dirty="0">
                <a:solidFill>
                  <a:prstClr val="black"/>
                </a:solidFill>
                <a:latin typeface="Arial" panose="020B0604020202020204" pitchFamily="34" charset="0"/>
                <a:ea typeface="Calibri" panose="020F0502020204030204" pitchFamily="34" charset="0"/>
                <a:cs typeface="Arial"/>
                <a:sym typeface="Arial"/>
              </a:rPr>
              <a:t>sont attendue :</a:t>
            </a:r>
          </a:p>
          <a:p>
            <a:pPr algn="just" defTabSz="914377"/>
            <a:endParaRPr lang="fr-FR" dirty="0">
              <a:solidFill>
                <a:prstClr val="black"/>
              </a:solidFill>
              <a:latin typeface="Arial" panose="020B0604020202020204" pitchFamily="34" charset="0"/>
              <a:ea typeface="Calibri" panose="020F0502020204030204" pitchFamily="34" charset="0"/>
              <a:cs typeface="Arial"/>
              <a:sym typeface="Arial"/>
            </a:endParaRPr>
          </a:p>
          <a:p>
            <a:pPr algn="just" defTabSz="914377"/>
            <a:endParaRPr lang="fr-FR" dirty="0">
              <a:solidFill>
                <a:prstClr val="black"/>
              </a:solidFill>
              <a:latin typeface="Arial" panose="020B0604020202020204" pitchFamily="34" charset="0"/>
              <a:ea typeface="Calibri" panose="020F0502020204030204" pitchFamily="34" charset="0"/>
              <a:cs typeface="Arial"/>
              <a:sym typeface="Arial"/>
            </a:endParaRPr>
          </a:p>
          <a:p>
            <a:pPr algn="just" defTabSz="914377"/>
            <a:endParaRPr lang="fr-FR" dirty="0">
              <a:solidFill>
                <a:prstClr val="black"/>
              </a:solidFill>
              <a:latin typeface="Arial" panose="020B0604020202020204" pitchFamily="34" charset="0"/>
              <a:ea typeface="Calibri" panose="020F0502020204030204" pitchFamily="34" charset="0"/>
              <a:cs typeface="Arial"/>
              <a:sym typeface="Arial"/>
            </a:endParaRPr>
          </a:p>
          <a:p>
            <a:pPr algn="just" defTabSz="914377"/>
            <a:endParaRPr lang="fr-FR" dirty="0">
              <a:solidFill>
                <a:prstClr val="black"/>
              </a:solidFill>
              <a:latin typeface="Arial" panose="020B0604020202020204" pitchFamily="34" charset="0"/>
              <a:ea typeface="Calibri" panose="020F0502020204030204" pitchFamily="34" charset="0"/>
              <a:cs typeface="Arial"/>
              <a:sym typeface="Arial"/>
            </a:endParaRPr>
          </a:p>
          <a:p>
            <a:pPr algn="just" defTabSz="914377"/>
            <a:r>
              <a:rPr lang="fr-FR" dirty="0">
                <a:solidFill>
                  <a:prstClr val="black"/>
                </a:solidFill>
                <a:latin typeface="Arial" panose="020B0604020202020204" pitchFamily="34" charset="0"/>
                <a:ea typeface="Calibri" panose="020F0502020204030204" pitchFamily="34" charset="0"/>
                <a:cs typeface="Arial"/>
                <a:sym typeface="Arial"/>
              </a:rPr>
              <a:t>Des éléments qualitatifs doivent venir enrichir l’analyse.</a:t>
            </a:r>
          </a:p>
          <a:p>
            <a:pPr algn="just" defTabSz="914377"/>
            <a:endParaRPr lang="fr-FR" sz="1200" dirty="0">
              <a:solidFill>
                <a:prstClr val="black"/>
              </a:solidFill>
              <a:latin typeface="Arial" panose="020B0604020202020204" pitchFamily="34" charset="0"/>
              <a:ea typeface="Calibri" panose="020F0502020204030204" pitchFamily="34" charset="0"/>
              <a:cs typeface="Arial"/>
              <a:sym typeface="Arial"/>
            </a:endParaRPr>
          </a:p>
          <a:p>
            <a:pPr algn="just" defTabSz="914377"/>
            <a:r>
              <a:rPr lang="fr-FR" dirty="0">
                <a:solidFill>
                  <a:prstClr val="black"/>
                </a:solidFill>
                <a:latin typeface="Arial" panose="020B0604020202020204" pitchFamily="34" charset="0"/>
                <a:ea typeface="Calibri" panose="020F0502020204030204" pitchFamily="34" charset="0"/>
                <a:cs typeface="Arial"/>
                <a:sym typeface="Arial"/>
              </a:rPr>
              <a:t>L’ensemble doit aboutir à des propositions d’actions individuelles et collectives (actions de formation, de motivation, de valorisation des compétences). </a:t>
            </a:r>
            <a:r>
              <a:rPr lang="fr-FR" b="1" i="1" dirty="0">
                <a:solidFill>
                  <a:prstClr val="black"/>
                </a:solidFill>
                <a:latin typeface="Arial" panose="020B0604020202020204" pitchFamily="34" charset="0"/>
                <a:ea typeface="Calibri" panose="020F0502020204030204" pitchFamily="34" charset="0"/>
                <a:cs typeface="Arial"/>
                <a:sym typeface="Arial"/>
              </a:rPr>
              <a:t>Attention, il ne s’agit pas ici de proposer des actions à destination des clients.</a:t>
            </a:r>
          </a:p>
        </p:txBody>
      </p:sp>
      <p:graphicFrame>
        <p:nvGraphicFramePr>
          <p:cNvPr id="4" name="Tableau 3"/>
          <p:cNvGraphicFramePr>
            <a:graphicFrameLocks noGrp="1"/>
          </p:cNvGraphicFramePr>
          <p:nvPr>
            <p:extLst/>
          </p:nvPr>
        </p:nvGraphicFramePr>
        <p:xfrm>
          <a:off x="5064082" y="2962141"/>
          <a:ext cx="6872415" cy="1845336"/>
        </p:xfrm>
        <a:graphic>
          <a:graphicData uri="http://schemas.openxmlformats.org/drawingml/2006/table">
            <a:tbl>
              <a:tblPr firstRow="1" firstCol="1" bandRow="1"/>
              <a:tblGrid>
                <a:gridCol w="1266093">
                  <a:extLst>
                    <a:ext uri="{9D8B030D-6E8A-4147-A177-3AD203B41FA5}">
                      <a16:colId xmlns:a16="http://schemas.microsoft.com/office/drawing/2014/main" val="2296637745"/>
                    </a:ext>
                  </a:extLst>
                </a:gridCol>
                <a:gridCol w="1255615">
                  <a:extLst>
                    <a:ext uri="{9D8B030D-6E8A-4147-A177-3AD203B41FA5}">
                      <a16:colId xmlns:a16="http://schemas.microsoft.com/office/drawing/2014/main" val="2730641842"/>
                    </a:ext>
                  </a:extLst>
                </a:gridCol>
                <a:gridCol w="1278295">
                  <a:extLst>
                    <a:ext uri="{9D8B030D-6E8A-4147-A177-3AD203B41FA5}">
                      <a16:colId xmlns:a16="http://schemas.microsoft.com/office/drawing/2014/main" val="2663904205"/>
                    </a:ext>
                  </a:extLst>
                </a:gridCol>
                <a:gridCol w="1474236">
                  <a:extLst>
                    <a:ext uri="{9D8B030D-6E8A-4147-A177-3AD203B41FA5}">
                      <a16:colId xmlns:a16="http://schemas.microsoft.com/office/drawing/2014/main" val="3466731403"/>
                    </a:ext>
                  </a:extLst>
                </a:gridCol>
                <a:gridCol w="1598176">
                  <a:extLst>
                    <a:ext uri="{9D8B030D-6E8A-4147-A177-3AD203B41FA5}">
                      <a16:colId xmlns:a16="http://schemas.microsoft.com/office/drawing/2014/main" val="1483774519"/>
                    </a:ext>
                  </a:extLst>
                </a:gridCol>
              </a:tblGrid>
              <a:tr h="382296">
                <a:tc>
                  <a:txBody>
                    <a:bodyPr/>
                    <a:lstStyle/>
                    <a:p>
                      <a:pPr>
                        <a:spcAft>
                          <a:spcPts val="0"/>
                        </a:spcAft>
                      </a:pPr>
                      <a:r>
                        <a:rPr lang="fr-FR" sz="1500" dirty="0">
                          <a:effectLst/>
                          <a:latin typeface="Arial" panose="020B0604020202020204" pitchFamily="34" charset="0"/>
                          <a:ea typeface="Arial" panose="020B0604020202020204" pitchFamily="34" charset="0"/>
                          <a:cs typeface="Arial" panose="020B0604020202020204" pitchFamily="34" charset="0"/>
                        </a:rPr>
                        <a:t> </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4">
                  <a:txBody>
                    <a:bodyPr/>
                    <a:lstStyle/>
                    <a:p>
                      <a:pPr algn="ctr">
                        <a:spcAft>
                          <a:spcPts val="0"/>
                        </a:spcAft>
                      </a:pPr>
                      <a:r>
                        <a:rPr lang="fr-FR" sz="1600" dirty="0">
                          <a:effectLst/>
                          <a:latin typeface="Arial" panose="020B0604020202020204" pitchFamily="34" charset="0"/>
                          <a:ea typeface="Arial" panose="020B0604020202020204" pitchFamily="34" charset="0"/>
                          <a:cs typeface="Arial" panose="020B0604020202020204" pitchFamily="34" charset="0"/>
                        </a:rPr>
                        <a:t>Critères de performance</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3902233185"/>
                  </a:ext>
                </a:extLst>
              </a:tr>
              <a:tr h="731520">
                <a:tc>
                  <a:txBody>
                    <a:bodyPr/>
                    <a:lstStyle/>
                    <a:p>
                      <a:pPr algn="ctr">
                        <a:spcAft>
                          <a:spcPts val="0"/>
                        </a:spcAft>
                      </a:pPr>
                      <a:r>
                        <a:rPr lang="fr-FR" sz="1600" dirty="0">
                          <a:effectLst/>
                          <a:latin typeface="Arial" panose="020B0604020202020204" pitchFamily="34" charset="0"/>
                          <a:ea typeface="Arial" panose="020B0604020202020204" pitchFamily="34" charset="0"/>
                          <a:cs typeface="Arial" panose="020B0604020202020204" pitchFamily="34" charset="0"/>
                        </a:rPr>
                        <a:t>Commercial</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effectLst/>
                          <a:latin typeface="Arial" panose="020B0604020202020204" pitchFamily="34" charset="0"/>
                          <a:ea typeface="Arial" panose="020B0604020202020204" pitchFamily="34" charset="0"/>
                          <a:cs typeface="Arial" panose="020B0604020202020204" pitchFamily="34" charset="0"/>
                        </a:rPr>
                        <a:t>% CA</a:t>
                      </a:r>
                      <a:endParaRPr lang="fr-FR" sz="1600" dirty="0">
                        <a:effectLst/>
                        <a:latin typeface="Arial" panose="020B0604020202020204" pitchFamily="34" charset="0"/>
                        <a:ea typeface="Calibri" panose="020F0502020204030204" pitchFamily="34" charset="0"/>
                        <a:cs typeface="Arial" panose="020B0604020202020204" pitchFamily="34" charset="0"/>
                      </a:endParaRPr>
                    </a:p>
                    <a:p>
                      <a:pPr algn="ctr">
                        <a:spcAft>
                          <a:spcPts val="0"/>
                        </a:spcAft>
                      </a:pPr>
                      <a:r>
                        <a:rPr lang="fr-FR" sz="1600" dirty="0">
                          <a:effectLst/>
                          <a:latin typeface="Arial" panose="020B0604020202020204" pitchFamily="34" charset="0"/>
                          <a:ea typeface="Arial" panose="020B0604020202020204" pitchFamily="34" charset="0"/>
                          <a:cs typeface="Arial" panose="020B0604020202020204" pitchFamily="34" charset="0"/>
                        </a:rPr>
                        <a:t>Isolation</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effectLst/>
                          <a:latin typeface="Arial" panose="020B0604020202020204" pitchFamily="34" charset="0"/>
                          <a:ea typeface="Arial" panose="020B0604020202020204" pitchFamily="34" charset="0"/>
                          <a:cs typeface="Arial" panose="020B0604020202020204" pitchFamily="34" charset="0"/>
                        </a:rPr>
                        <a:t>% CA </a:t>
                      </a:r>
                    </a:p>
                    <a:p>
                      <a:pPr algn="ctr">
                        <a:spcAft>
                          <a:spcPts val="0"/>
                        </a:spcAft>
                      </a:pPr>
                      <a:r>
                        <a:rPr lang="fr-FR" sz="1600" dirty="0">
                          <a:effectLst/>
                          <a:latin typeface="Arial" panose="020B0604020202020204" pitchFamily="34" charset="0"/>
                          <a:ea typeface="Arial" panose="020B0604020202020204" pitchFamily="34" charset="0"/>
                          <a:cs typeface="Arial" panose="020B0604020202020204" pitchFamily="34" charset="0"/>
                        </a:rPr>
                        <a:t>ITI</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effectLst/>
                          <a:latin typeface="Arial" panose="020B0604020202020204" pitchFamily="34" charset="0"/>
                          <a:ea typeface="Arial" panose="020B0604020202020204" pitchFamily="34" charset="0"/>
                          <a:cs typeface="Arial" panose="020B0604020202020204" pitchFamily="34" charset="0"/>
                        </a:rPr>
                        <a:t>Portefeuille clients en nombre</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effectLst/>
                          <a:latin typeface="Arial" panose="020B0604020202020204" pitchFamily="34" charset="0"/>
                          <a:ea typeface="Arial" panose="020B0604020202020204" pitchFamily="34" charset="0"/>
                          <a:cs typeface="Arial" panose="020B0604020202020204" pitchFamily="34" charset="0"/>
                        </a:rPr>
                        <a:t>Taux de transformation</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308348"/>
                  </a:ext>
                </a:extLst>
              </a:tr>
              <a:tr h="243840">
                <a:tc>
                  <a:txBody>
                    <a:bodyPr/>
                    <a:lstStyle/>
                    <a:p>
                      <a:pPr algn="ctr">
                        <a:spcAft>
                          <a:spcPts val="0"/>
                        </a:spcAft>
                      </a:pPr>
                      <a:r>
                        <a:rPr lang="fr-FR" sz="1600" dirty="0">
                          <a:effectLst/>
                          <a:latin typeface="Arial" panose="020B0604020202020204" pitchFamily="34" charset="0"/>
                          <a:ea typeface="Arial" panose="020B0604020202020204" pitchFamily="34" charset="0"/>
                          <a:cs typeface="Arial" panose="020B0604020202020204" pitchFamily="34" charset="0"/>
                        </a:rPr>
                        <a:t>C1</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effectLst/>
                          <a:latin typeface="Arial" panose="020B0604020202020204" pitchFamily="34" charset="0"/>
                          <a:ea typeface="Arial" panose="020B0604020202020204" pitchFamily="34" charset="0"/>
                          <a:cs typeface="Arial" panose="020B0604020202020204" pitchFamily="34" charset="0"/>
                        </a:rPr>
                        <a:t>37%</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effectLst/>
                          <a:latin typeface="Arial" panose="020B0604020202020204" pitchFamily="34" charset="0"/>
                          <a:ea typeface="Arial" panose="020B0604020202020204" pitchFamily="34" charset="0"/>
                          <a:cs typeface="Arial" panose="020B0604020202020204" pitchFamily="34" charset="0"/>
                        </a:rPr>
                        <a:t>33%</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a:effectLst/>
                          <a:latin typeface="Arial" panose="020B0604020202020204" pitchFamily="34" charset="0"/>
                          <a:ea typeface="Arial" panose="020B0604020202020204" pitchFamily="34" charset="0"/>
                          <a:cs typeface="Arial" panose="020B0604020202020204" pitchFamily="34" charset="0"/>
                        </a:rPr>
                        <a:t>114</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a:effectLst/>
                          <a:latin typeface="Arial" panose="020B0604020202020204" pitchFamily="34" charset="0"/>
                          <a:ea typeface="Arial" panose="020B0604020202020204" pitchFamily="34" charset="0"/>
                          <a:cs typeface="Arial" panose="020B0604020202020204" pitchFamily="34" charset="0"/>
                        </a:rPr>
                        <a:t>28%</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03523018"/>
                  </a:ext>
                </a:extLst>
              </a:tr>
              <a:tr h="243840">
                <a:tc>
                  <a:txBody>
                    <a:bodyPr/>
                    <a:lstStyle/>
                    <a:p>
                      <a:pPr algn="ctr">
                        <a:spcAft>
                          <a:spcPts val="0"/>
                        </a:spcAft>
                      </a:pPr>
                      <a:r>
                        <a:rPr lang="fr-FR" sz="1600" dirty="0">
                          <a:effectLst/>
                          <a:latin typeface="Arial" panose="020B0604020202020204" pitchFamily="34" charset="0"/>
                          <a:ea typeface="Arial" panose="020B0604020202020204" pitchFamily="34" charset="0"/>
                          <a:cs typeface="Arial" panose="020B0604020202020204" pitchFamily="34" charset="0"/>
                        </a:rPr>
                        <a:t>C2</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effectLst/>
                          <a:latin typeface="Arial" panose="020B0604020202020204" pitchFamily="34" charset="0"/>
                          <a:ea typeface="Arial" panose="020B0604020202020204" pitchFamily="34" charset="0"/>
                          <a:cs typeface="Arial" panose="020B0604020202020204" pitchFamily="34" charset="0"/>
                        </a:rPr>
                        <a:t>34%</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effectLst/>
                          <a:latin typeface="Arial" panose="020B0604020202020204" pitchFamily="34" charset="0"/>
                          <a:ea typeface="Arial" panose="020B0604020202020204" pitchFamily="34" charset="0"/>
                          <a:cs typeface="Arial" panose="020B0604020202020204" pitchFamily="34" charset="0"/>
                        </a:rPr>
                        <a:t>22%</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a:effectLst/>
                          <a:latin typeface="Arial" panose="020B0604020202020204" pitchFamily="34" charset="0"/>
                          <a:ea typeface="Arial" panose="020B0604020202020204" pitchFamily="34" charset="0"/>
                          <a:cs typeface="Arial" panose="020B0604020202020204" pitchFamily="34" charset="0"/>
                        </a:rPr>
                        <a:t>97</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a:effectLst/>
                          <a:latin typeface="Arial" panose="020B0604020202020204" pitchFamily="34" charset="0"/>
                          <a:ea typeface="Arial" panose="020B0604020202020204" pitchFamily="34" charset="0"/>
                          <a:cs typeface="Arial" panose="020B0604020202020204" pitchFamily="34" charset="0"/>
                        </a:rPr>
                        <a:t>23%</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0578507"/>
                  </a:ext>
                </a:extLst>
              </a:tr>
              <a:tr h="243840">
                <a:tc>
                  <a:txBody>
                    <a:bodyPr/>
                    <a:lstStyle/>
                    <a:p>
                      <a:pPr algn="ctr">
                        <a:spcAft>
                          <a:spcPts val="0"/>
                        </a:spcAft>
                      </a:pPr>
                      <a:r>
                        <a:rPr lang="fr-FR" sz="1600" dirty="0">
                          <a:effectLst/>
                          <a:latin typeface="Arial" panose="020B0604020202020204" pitchFamily="34" charset="0"/>
                          <a:ea typeface="Arial" panose="020B0604020202020204" pitchFamily="34" charset="0"/>
                          <a:cs typeface="Arial" panose="020B0604020202020204" pitchFamily="34" charset="0"/>
                        </a:rPr>
                        <a:t>C3</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effectLst/>
                          <a:latin typeface="Arial" panose="020B0604020202020204" pitchFamily="34" charset="0"/>
                          <a:ea typeface="Arial" panose="020B0604020202020204" pitchFamily="34" charset="0"/>
                          <a:cs typeface="Arial" panose="020B0604020202020204" pitchFamily="34" charset="0"/>
                        </a:rPr>
                        <a:t>30%</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effectLst/>
                          <a:latin typeface="Arial" panose="020B0604020202020204" pitchFamily="34" charset="0"/>
                          <a:ea typeface="Arial" panose="020B0604020202020204" pitchFamily="34" charset="0"/>
                          <a:cs typeface="Arial" panose="020B0604020202020204" pitchFamily="34" charset="0"/>
                        </a:rPr>
                        <a:t>45%</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effectLst/>
                          <a:latin typeface="Arial" panose="020B0604020202020204" pitchFamily="34" charset="0"/>
                          <a:ea typeface="Arial" panose="020B0604020202020204" pitchFamily="34" charset="0"/>
                          <a:cs typeface="Arial" panose="020B0604020202020204" pitchFamily="34" charset="0"/>
                        </a:rPr>
                        <a:t>68</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600" dirty="0">
                          <a:effectLst/>
                          <a:latin typeface="Arial" panose="020B0604020202020204" pitchFamily="34" charset="0"/>
                          <a:ea typeface="Arial" panose="020B0604020202020204" pitchFamily="34" charset="0"/>
                          <a:cs typeface="Arial" panose="020B0604020202020204" pitchFamily="34" charset="0"/>
                        </a:rPr>
                        <a:t>44%</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14728900"/>
                  </a:ext>
                </a:extLst>
              </a:tr>
            </a:tbl>
          </a:graphicData>
        </a:graphic>
      </p:graphicFrame>
      <p:sp>
        <p:nvSpPr>
          <p:cNvPr id="5" name="Rectangle 4"/>
          <p:cNvSpPr/>
          <p:nvPr/>
        </p:nvSpPr>
        <p:spPr>
          <a:xfrm>
            <a:off x="501127" y="1436141"/>
            <a:ext cx="10965767" cy="923330"/>
          </a:xfrm>
          <a:prstGeom prst="rect">
            <a:avLst/>
          </a:prstGeom>
        </p:spPr>
        <p:txBody>
          <a:bodyPr wrap="square">
            <a:spAutoFit/>
          </a:bodyPr>
          <a:lstStyle/>
          <a:p>
            <a:pPr algn="just" defTabSz="914377"/>
            <a:r>
              <a:rPr lang="fr-FR" dirty="0">
                <a:solidFill>
                  <a:srgbClr val="ED7D31">
                    <a:lumMod val="50000"/>
                  </a:srgbClr>
                </a:solidFill>
                <a:latin typeface="Arial" panose="020B0604020202020204" pitchFamily="34" charset="0"/>
                <a:cs typeface="Arial" panose="020B0604020202020204" pitchFamily="34" charset="0"/>
                <a:sym typeface="Arial"/>
              </a:rPr>
              <a:t>A partir des annexes 2 et 3, des calculs d’indicateurs de performances individuelles et collectives sont attendus (CA agence, Résultats segment, % du CA global, composition du portefeuille client, taux de transformation…),</a:t>
            </a:r>
          </a:p>
        </p:txBody>
      </p:sp>
      <p:sp>
        <p:nvSpPr>
          <p:cNvPr id="6" name="ZoneTexte 5"/>
          <p:cNvSpPr txBox="1"/>
          <p:nvPr/>
        </p:nvSpPr>
        <p:spPr>
          <a:xfrm>
            <a:off x="7023226" y="2590965"/>
            <a:ext cx="4079631" cy="369332"/>
          </a:xfrm>
          <a:prstGeom prst="rect">
            <a:avLst/>
          </a:prstGeom>
          <a:noFill/>
        </p:spPr>
        <p:txBody>
          <a:bodyPr wrap="square" rtlCol="0">
            <a:spAutoFit/>
          </a:bodyPr>
          <a:lstStyle/>
          <a:p>
            <a:pPr defTabSz="914377"/>
            <a:r>
              <a:rPr lang="fr-FR" dirty="0">
                <a:solidFill>
                  <a:prstClr val="black"/>
                </a:solidFill>
                <a:latin typeface="Arial" panose="020B0604020202020204" pitchFamily="34" charset="0"/>
                <a:cs typeface="Arial" panose="020B0604020202020204" pitchFamily="34" charset="0"/>
                <a:sym typeface="Arial"/>
              </a:rPr>
              <a:t>Exemple d’exploitation des données</a:t>
            </a:r>
          </a:p>
        </p:txBody>
      </p:sp>
    </p:spTree>
    <p:extLst>
      <p:ext uri="{BB962C8B-B14F-4D97-AF65-F5344CB8AC3E}">
        <p14:creationId xmlns:p14="http://schemas.microsoft.com/office/powerpoint/2010/main" val="207422143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p:cNvGraphicFramePr>
            <a:graphicFrameLocks noGrp="1"/>
          </p:cNvGraphicFramePr>
          <p:nvPr>
            <p:extLst/>
          </p:nvPr>
        </p:nvGraphicFramePr>
        <p:xfrm>
          <a:off x="672904" y="1490396"/>
          <a:ext cx="10846192" cy="4738561"/>
        </p:xfrm>
        <a:graphic>
          <a:graphicData uri="http://schemas.openxmlformats.org/drawingml/2006/table">
            <a:tbl>
              <a:tblPr firstRow="1" firstCol="1" bandRow="1">
                <a:tableStyleId>{8799B23B-EC83-4686-B30A-512413B5E67A}</a:tableStyleId>
              </a:tblPr>
              <a:tblGrid>
                <a:gridCol w="1872151">
                  <a:extLst>
                    <a:ext uri="{9D8B030D-6E8A-4147-A177-3AD203B41FA5}">
                      <a16:colId xmlns:a16="http://schemas.microsoft.com/office/drawing/2014/main" val="116656361"/>
                    </a:ext>
                  </a:extLst>
                </a:gridCol>
                <a:gridCol w="5245664">
                  <a:extLst>
                    <a:ext uri="{9D8B030D-6E8A-4147-A177-3AD203B41FA5}">
                      <a16:colId xmlns:a16="http://schemas.microsoft.com/office/drawing/2014/main" val="13183922"/>
                    </a:ext>
                  </a:extLst>
                </a:gridCol>
                <a:gridCol w="3728377">
                  <a:extLst>
                    <a:ext uri="{9D8B030D-6E8A-4147-A177-3AD203B41FA5}">
                      <a16:colId xmlns:a16="http://schemas.microsoft.com/office/drawing/2014/main" val="330334038"/>
                    </a:ext>
                  </a:extLst>
                </a:gridCol>
              </a:tblGrid>
              <a:tr h="1229360">
                <a:tc>
                  <a:txBody>
                    <a:bodyPr/>
                    <a:lstStyle/>
                    <a:p>
                      <a:pPr algn="ctr">
                        <a:spcAft>
                          <a:spcPts val="0"/>
                        </a:spcAft>
                      </a:pPr>
                      <a:r>
                        <a:rPr lang="fr-FR" sz="1900" b="1" dirty="0">
                          <a:effectLst/>
                        </a:rPr>
                        <a:t>Commercial(e)</a:t>
                      </a:r>
                      <a:endParaRPr lang="fr-FR" sz="1900" b="1" dirty="0">
                        <a:effectLst/>
                        <a:latin typeface="Arial" panose="020B0604020202020204" pitchFamily="34" charset="0"/>
                        <a:ea typeface="Calibri" panose="020F0502020204030204" pitchFamily="34" charset="0"/>
                        <a:cs typeface="Arial" panose="020B0604020202020204" pitchFamily="34" charset="0"/>
                      </a:endParaRPr>
                    </a:p>
                  </a:txBody>
                  <a:tcPr anchor="ctr"/>
                </a:tc>
                <a:tc>
                  <a:txBody>
                    <a:bodyPr/>
                    <a:lstStyle/>
                    <a:p>
                      <a:pPr marL="457200" algn="ctr">
                        <a:spcAft>
                          <a:spcPts val="0"/>
                        </a:spcAft>
                      </a:pPr>
                      <a:r>
                        <a:rPr lang="fr-FR" sz="1900" b="1" dirty="0">
                          <a:effectLst/>
                        </a:rPr>
                        <a:t>Actions individuelles :</a:t>
                      </a:r>
                    </a:p>
                    <a:p>
                      <a:pPr marL="457200" algn="ctr">
                        <a:spcAft>
                          <a:spcPts val="0"/>
                        </a:spcAft>
                      </a:pPr>
                      <a:r>
                        <a:rPr lang="fr-FR" sz="1900" b="1" dirty="0">
                          <a:effectLst/>
                        </a:rPr>
                        <a:t>Mise en place de plan individuel avec des objectifs à atteindre (quantitatifs et qualitatifs) progressivement</a:t>
                      </a:r>
                      <a:endParaRPr lang="fr-FR" sz="1900" dirty="0">
                        <a:effectLst/>
                      </a:endParaRPr>
                    </a:p>
                  </a:txBody>
                  <a:tcPr/>
                </a:tc>
                <a:tc>
                  <a:txBody>
                    <a:bodyPr/>
                    <a:lstStyle/>
                    <a:p>
                      <a:pPr algn="ctr">
                        <a:spcAft>
                          <a:spcPts val="0"/>
                        </a:spcAft>
                      </a:pPr>
                      <a:r>
                        <a:rPr lang="fr-FR" sz="1900" b="1" dirty="0">
                          <a:effectLst/>
                        </a:rPr>
                        <a:t>Propositions de valorisation</a:t>
                      </a:r>
                      <a:endParaRPr lang="fr-FR" sz="1900" dirty="0">
                        <a:effectLst/>
                        <a:latin typeface="Arial" panose="020B0604020202020204" pitchFamily="34" charset="0"/>
                        <a:ea typeface="Calibri" panose="020F0502020204030204" pitchFamily="34" charset="0"/>
                        <a:cs typeface="Arial" panose="020B0604020202020204" pitchFamily="34" charset="0"/>
                      </a:endParaRPr>
                    </a:p>
                  </a:txBody>
                  <a:tcPr anchor="ctr"/>
                </a:tc>
                <a:extLst>
                  <a:ext uri="{0D108BD9-81ED-4DB2-BD59-A6C34878D82A}">
                    <a16:rowId xmlns:a16="http://schemas.microsoft.com/office/drawing/2014/main" val="2414867689"/>
                  </a:ext>
                </a:extLst>
              </a:tr>
              <a:tr h="1092511">
                <a:tc>
                  <a:txBody>
                    <a:bodyPr/>
                    <a:lstStyle/>
                    <a:p>
                      <a:pPr algn="ctr">
                        <a:spcAft>
                          <a:spcPts val="0"/>
                        </a:spcAft>
                      </a:pPr>
                      <a:r>
                        <a:rPr lang="fr-FR" sz="1900" dirty="0">
                          <a:effectLst/>
                        </a:rPr>
                        <a:t>Pierre</a:t>
                      </a:r>
                      <a:endParaRPr lang="fr-FR" sz="1900" dirty="0">
                        <a:effectLst/>
                        <a:latin typeface="Arial" panose="020B0604020202020204" pitchFamily="34" charset="0"/>
                        <a:ea typeface="Calibri" panose="020F0502020204030204" pitchFamily="34" charset="0"/>
                        <a:cs typeface="Arial" panose="020B0604020202020204" pitchFamily="34" charset="0"/>
                      </a:endParaRPr>
                    </a:p>
                  </a:txBody>
                  <a:tcPr marL="65271" marR="65271" marT="0" marB="0" anchor="ctr"/>
                </a:tc>
                <a:tc>
                  <a:txBody>
                    <a:bodyPr/>
                    <a:lstStyle/>
                    <a:p>
                      <a:pPr marL="342900" lvl="0" indent="-342900">
                        <a:spcAft>
                          <a:spcPts val="0"/>
                        </a:spcAft>
                        <a:buFont typeface="Wingdings" panose="05000000000000000000" pitchFamily="2" charset="2"/>
                        <a:buChar char="§"/>
                      </a:pPr>
                      <a:r>
                        <a:rPr lang="fr-FR" sz="1600" dirty="0">
                          <a:effectLst/>
                        </a:rPr>
                        <a:t>Formation aux TIC (en particulier outils de productivité individuel agenda, etc.)</a:t>
                      </a:r>
                    </a:p>
                    <a:p>
                      <a:pPr marL="342900" lvl="0" indent="-342900">
                        <a:spcAft>
                          <a:spcPts val="0"/>
                        </a:spcAft>
                        <a:buFont typeface="Wingdings" panose="05000000000000000000" pitchFamily="2" charset="2"/>
                        <a:buChar char="§"/>
                      </a:pPr>
                      <a:r>
                        <a:rPr lang="fr-FR" sz="1600" dirty="0">
                          <a:effectLst/>
                        </a:rPr>
                        <a:t>Formation aux techniques de phoning, e-prospection, etc.</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5271" marR="65271" marT="0" marB="0" anchor="ctr"/>
                </a:tc>
                <a:tc>
                  <a:txBody>
                    <a:bodyPr/>
                    <a:lstStyle/>
                    <a:p>
                      <a:pPr marL="0" lvl="0" indent="0">
                        <a:spcAft>
                          <a:spcPts val="0"/>
                        </a:spcAft>
                        <a:buFont typeface="Symbol" panose="05050102010706020507" pitchFamily="18" charset="2"/>
                        <a:buNone/>
                      </a:pPr>
                      <a:r>
                        <a:rPr lang="fr-FR" sz="1600" dirty="0">
                          <a:effectLst/>
                        </a:rPr>
                        <a:t>Partager son expérience terrain avec Murielle et Jean Paul éventuellement</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5271" marR="65271" marT="0" marB="0" anchor="ctr"/>
                </a:tc>
                <a:extLst>
                  <a:ext uri="{0D108BD9-81ED-4DB2-BD59-A6C34878D82A}">
                    <a16:rowId xmlns:a16="http://schemas.microsoft.com/office/drawing/2014/main" val="2438991616"/>
                  </a:ext>
                </a:extLst>
              </a:tr>
              <a:tr h="1198185">
                <a:tc>
                  <a:txBody>
                    <a:bodyPr/>
                    <a:lstStyle/>
                    <a:p>
                      <a:pPr algn="ctr">
                        <a:spcAft>
                          <a:spcPts val="0"/>
                        </a:spcAft>
                      </a:pPr>
                      <a:r>
                        <a:rPr lang="fr-FR" sz="1900" dirty="0">
                          <a:effectLst/>
                        </a:rPr>
                        <a:t>Jean Paul</a:t>
                      </a:r>
                      <a:endParaRPr lang="fr-FR" sz="1900" dirty="0">
                        <a:effectLst/>
                        <a:latin typeface="Arial" panose="020B0604020202020204" pitchFamily="34" charset="0"/>
                        <a:ea typeface="Calibri" panose="020F0502020204030204" pitchFamily="34" charset="0"/>
                        <a:cs typeface="Arial" panose="020B0604020202020204" pitchFamily="34" charset="0"/>
                      </a:endParaRPr>
                    </a:p>
                  </a:txBody>
                  <a:tcPr marL="65271" marR="65271" marT="0" marB="0" anchor="ctr"/>
                </a:tc>
                <a:tc>
                  <a:txBody>
                    <a:bodyPr/>
                    <a:lstStyle/>
                    <a:p>
                      <a:pPr marL="342900" lvl="0" indent="-342900">
                        <a:spcAft>
                          <a:spcPts val="0"/>
                        </a:spcAft>
                        <a:buFont typeface="Wingdings" panose="05000000000000000000" pitchFamily="2" charset="2"/>
                        <a:buChar char="§"/>
                      </a:pPr>
                      <a:r>
                        <a:rPr lang="fr-FR" sz="1600" dirty="0">
                          <a:effectLst/>
                        </a:rPr>
                        <a:t>Formation technique (normes, réglementation)</a:t>
                      </a:r>
                    </a:p>
                    <a:p>
                      <a:pPr marL="342900" lvl="0" indent="-342900">
                        <a:spcAft>
                          <a:spcPts val="0"/>
                        </a:spcAft>
                        <a:buFont typeface="Wingdings" panose="05000000000000000000" pitchFamily="2" charset="2"/>
                        <a:buChar char="§"/>
                      </a:pPr>
                      <a:r>
                        <a:rPr lang="fr-FR" sz="1600" dirty="0">
                          <a:effectLst/>
                        </a:rPr>
                        <a:t>Formation produit</a:t>
                      </a:r>
                    </a:p>
                    <a:p>
                      <a:pPr marL="342900" lvl="0" indent="-342900">
                        <a:spcAft>
                          <a:spcPts val="0"/>
                        </a:spcAft>
                        <a:buFont typeface="Wingdings" panose="05000000000000000000" pitchFamily="2" charset="2"/>
                        <a:buChar char="§"/>
                      </a:pPr>
                      <a:r>
                        <a:rPr lang="fr-FR" sz="1600" dirty="0">
                          <a:effectLst/>
                        </a:rPr>
                        <a:t>Développer sa motivation en l’impliquant dans le phygital</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5271" marR="65271" marT="0" marB="0" anchor="ctr"/>
                </a:tc>
                <a:tc>
                  <a:txBody>
                    <a:bodyPr/>
                    <a:lstStyle/>
                    <a:p>
                      <a:pPr marL="342900" lvl="0" indent="-342900">
                        <a:spcAft>
                          <a:spcPts val="0"/>
                        </a:spcAft>
                        <a:buFont typeface="+mj-lt"/>
                        <a:buAutoNum type="arabicPeriod"/>
                      </a:pPr>
                      <a:r>
                        <a:rPr lang="fr-FR" sz="1600" dirty="0">
                          <a:effectLst/>
                        </a:rPr>
                        <a:t>Développer le phygital de l’agence, en liaison avec Murielle</a:t>
                      </a:r>
                    </a:p>
                    <a:p>
                      <a:pPr marL="342900" lvl="0" indent="-342900">
                        <a:spcAft>
                          <a:spcPts val="0"/>
                        </a:spcAft>
                        <a:buFont typeface="+mj-lt"/>
                        <a:buAutoNum type="arabicPeriod"/>
                      </a:pPr>
                      <a:r>
                        <a:rPr lang="fr-FR" sz="1600" dirty="0">
                          <a:effectLst/>
                        </a:rPr>
                        <a:t>Accompagner Pierre dans les techniques de phoning</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5271" marR="65271" marT="0" marB="0" anchor="ctr"/>
                </a:tc>
                <a:extLst>
                  <a:ext uri="{0D108BD9-81ED-4DB2-BD59-A6C34878D82A}">
                    <a16:rowId xmlns:a16="http://schemas.microsoft.com/office/drawing/2014/main" val="1873553929"/>
                  </a:ext>
                </a:extLst>
              </a:tr>
              <a:tr h="1198185">
                <a:tc>
                  <a:txBody>
                    <a:bodyPr/>
                    <a:lstStyle/>
                    <a:p>
                      <a:pPr algn="ctr">
                        <a:spcAft>
                          <a:spcPts val="0"/>
                        </a:spcAft>
                      </a:pPr>
                      <a:r>
                        <a:rPr lang="fr-FR" sz="1900" dirty="0">
                          <a:effectLst/>
                        </a:rPr>
                        <a:t>Murielle</a:t>
                      </a:r>
                      <a:endParaRPr lang="fr-FR" sz="1900" dirty="0">
                        <a:effectLst/>
                        <a:latin typeface="Arial" panose="020B0604020202020204" pitchFamily="34" charset="0"/>
                        <a:ea typeface="Calibri" panose="020F0502020204030204" pitchFamily="34" charset="0"/>
                        <a:cs typeface="Arial" panose="020B0604020202020204" pitchFamily="34" charset="0"/>
                      </a:endParaRPr>
                    </a:p>
                  </a:txBody>
                  <a:tcPr marL="65271" marR="65271" marT="0" marB="0" anchor="ctr"/>
                </a:tc>
                <a:tc>
                  <a:txBody>
                    <a:bodyPr/>
                    <a:lstStyle/>
                    <a:p>
                      <a:pPr marL="342900" lvl="0" indent="-342900">
                        <a:spcAft>
                          <a:spcPts val="0"/>
                        </a:spcAft>
                        <a:buFont typeface="Wingdings" panose="05000000000000000000" pitchFamily="2" charset="2"/>
                        <a:buChar char="§"/>
                      </a:pPr>
                      <a:r>
                        <a:rPr lang="fr-FR" sz="1600" dirty="0">
                          <a:effectLst/>
                        </a:rPr>
                        <a:t>Accompagner Pierre en visite chantier pour parfaire sa connaissance du secteur</a:t>
                      </a:r>
                    </a:p>
                    <a:p>
                      <a:pPr marL="342900" lvl="0" indent="-342900">
                        <a:spcAft>
                          <a:spcPts val="0"/>
                        </a:spcAft>
                        <a:buFont typeface="Wingdings" panose="05000000000000000000" pitchFamily="2" charset="2"/>
                        <a:buChar char="§"/>
                      </a:pPr>
                      <a:r>
                        <a:rPr lang="fr-FR" sz="1600" dirty="0">
                          <a:effectLst/>
                        </a:rPr>
                        <a:t>Formation sur la pose et la mise en œuvre</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5271" marR="65271" marT="0" marB="0" anchor="ctr"/>
                </a:tc>
                <a:tc>
                  <a:txBody>
                    <a:bodyPr/>
                    <a:lstStyle/>
                    <a:p>
                      <a:pPr marL="342900" lvl="0" indent="-342900" algn="just">
                        <a:spcAft>
                          <a:spcPts val="0"/>
                        </a:spcAft>
                        <a:buFont typeface="+mj-lt"/>
                        <a:buAutoNum type="arabicPeriod"/>
                      </a:pPr>
                      <a:r>
                        <a:rPr lang="fr-FR" sz="1600" dirty="0">
                          <a:effectLst/>
                        </a:rPr>
                        <a:t>Prise en charge du rôle de formatrice sur le biosourcé</a:t>
                      </a:r>
                    </a:p>
                    <a:p>
                      <a:pPr marL="342900" lvl="0" indent="-342900" algn="just">
                        <a:spcAft>
                          <a:spcPts val="0"/>
                        </a:spcAft>
                        <a:buFont typeface="+mj-lt"/>
                        <a:buAutoNum type="arabicPeriod"/>
                      </a:pPr>
                      <a:r>
                        <a:rPr lang="fr-FR" sz="1600" dirty="0">
                          <a:effectLst/>
                        </a:rPr>
                        <a:t>Accompagner Pierre dans son utilisation des TIC</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5271" marR="65271" marT="0" marB="0" anchor="ctr"/>
                </a:tc>
                <a:extLst>
                  <a:ext uri="{0D108BD9-81ED-4DB2-BD59-A6C34878D82A}">
                    <a16:rowId xmlns:a16="http://schemas.microsoft.com/office/drawing/2014/main" val="3861794819"/>
                  </a:ext>
                </a:extLst>
              </a:tr>
            </a:tbl>
          </a:graphicData>
        </a:graphic>
      </p:graphicFrame>
      <p:sp>
        <p:nvSpPr>
          <p:cNvPr id="4" name="ZoneTexte 3"/>
          <p:cNvSpPr txBox="1"/>
          <p:nvPr/>
        </p:nvSpPr>
        <p:spPr>
          <a:xfrm>
            <a:off x="2884692" y="475536"/>
            <a:ext cx="6422619" cy="400110"/>
          </a:xfrm>
          <a:prstGeom prst="rect">
            <a:avLst/>
          </a:prstGeom>
          <a:noFill/>
        </p:spPr>
        <p:txBody>
          <a:bodyPr wrap="square" rtlCol="0">
            <a:spAutoFit/>
          </a:bodyPr>
          <a:lstStyle/>
          <a:p>
            <a:pPr defTabSz="914377"/>
            <a:r>
              <a:rPr lang="fr-FR" sz="2000" b="1" dirty="0">
                <a:solidFill>
                  <a:prstClr val="black"/>
                </a:solidFill>
                <a:latin typeface="Arial" panose="020B0604020202020204" pitchFamily="34" charset="0"/>
                <a:cs typeface="Arial" panose="020B0604020202020204" pitchFamily="34" charset="0"/>
                <a:sym typeface="Arial"/>
              </a:rPr>
              <a:t>Exemple de propositions d’actions individuelles</a:t>
            </a:r>
          </a:p>
        </p:txBody>
      </p:sp>
    </p:spTree>
    <p:extLst>
      <p:ext uri="{BB962C8B-B14F-4D97-AF65-F5344CB8AC3E}">
        <p14:creationId xmlns:p14="http://schemas.microsoft.com/office/powerpoint/2010/main" val="35879129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50178" y="2455606"/>
            <a:ext cx="9670106" cy="1246239"/>
          </a:xfrm>
          <a:prstGeom prst="rect">
            <a:avLst/>
          </a:prstGeom>
        </p:spPr>
        <p:txBody>
          <a:bodyPr wrap="square">
            <a:spAutoFit/>
          </a:bodyPr>
          <a:lstStyle/>
          <a:p>
            <a:pPr defTabSz="1219170"/>
            <a:r>
              <a:rPr lang="fr-FR" sz="2400" dirty="0">
                <a:solidFill>
                  <a:srgbClr val="000000"/>
                </a:solidFill>
                <a:latin typeface="Arial" panose="020B0604020202020204" pitchFamily="34" charset="0"/>
                <a:cs typeface="Arial" panose="020B0604020202020204" pitchFamily="34" charset="0"/>
              </a:rPr>
              <a:t>L’académie de Normandie chargée de la définition des modalités d’organisation du BTS CCST et de la rédaction de </a:t>
            </a:r>
            <a:r>
              <a:rPr lang="fr-FR" sz="2400" dirty="0" smtClean="0">
                <a:solidFill>
                  <a:srgbClr val="000000"/>
                </a:solidFill>
                <a:latin typeface="Arial" panose="020B0604020202020204" pitchFamily="34" charset="0"/>
                <a:cs typeface="Arial" panose="020B0604020202020204" pitchFamily="34" charset="0"/>
              </a:rPr>
              <a:t>la circulaire </a:t>
            </a:r>
            <a:r>
              <a:rPr lang="fr-FR" sz="2400" dirty="0">
                <a:solidFill>
                  <a:srgbClr val="000000"/>
                </a:solidFill>
                <a:latin typeface="Arial" panose="020B0604020202020204" pitchFamily="34" charset="0"/>
                <a:cs typeface="Arial" panose="020B0604020202020204" pitchFamily="34" charset="0"/>
              </a:rPr>
              <a:t>nationale d’organisation pour la session 2023 </a:t>
            </a:r>
            <a:endParaRPr lang="fr-FR" sz="2400" dirty="0">
              <a:solidFill>
                <a:srgbClr val="000000"/>
              </a:solidFill>
              <a:latin typeface="Arial"/>
            </a:endParaRPr>
          </a:p>
        </p:txBody>
      </p:sp>
    </p:spTree>
    <p:extLst>
      <p:ext uri="{BB962C8B-B14F-4D97-AF65-F5344CB8AC3E}">
        <p14:creationId xmlns:p14="http://schemas.microsoft.com/office/powerpoint/2010/main" val="393383145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660849" y="269473"/>
            <a:ext cx="10067731" cy="923330"/>
          </a:xfrm>
          <a:prstGeom prst="rect">
            <a:avLst/>
          </a:prstGeom>
          <a:noFill/>
        </p:spPr>
        <p:txBody>
          <a:bodyPr wrap="square" rtlCol="0">
            <a:spAutoFit/>
          </a:bodyPr>
          <a:lstStyle/>
          <a:p>
            <a:pPr defTabSz="179996"/>
            <a:r>
              <a:rPr lang="fr-FR" b="1" spc="-5" dirty="0">
                <a:solidFill>
                  <a:prstClr val="black"/>
                </a:solidFill>
                <a:latin typeface="Arial" panose="020B0604020202020204" pitchFamily="34" charset="0"/>
                <a:ea typeface="Arial" panose="020B0604020202020204" pitchFamily="34" charset="0"/>
                <a:cs typeface="Times New Roman" panose="02020603050405020304" pitchFamily="18" charset="0"/>
                <a:sym typeface="Arial"/>
              </a:rPr>
              <a:t>Q1.2/	Analyse des attentes et des comportements des différents segments cibles, afin 							d’identifier des parcours clients types. Proposition d’action pour dynamiser les 								différents parcours</a:t>
            </a:r>
          </a:p>
        </p:txBody>
      </p:sp>
      <p:sp>
        <p:nvSpPr>
          <p:cNvPr id="5" name="ZoneTexte 4"/>
          <p:cNvSpPr txBox="1"/>
          <p:nvPr/>
        </p:nvSpPr>
        <p:spPr>
          <a:xfrm>
            <a:off x="1028665" y="1193375"/>
            <a:ext cx="10466651" cy="1815882"/>
          </a:xfrm>
          <a:prstGeom prst="rect">
            <a:avLst/>
          </a:prstGeom>
          <a:noFill/>
        </p:spPr>
        <p:txBody>
          <a:bodyPr wrap="square" rtlCol="0">
            <a:spAutoFit/>
          </a:bodyPr>
          <a:lstStyle/>
          <a:p>
            <a:pPr defTabSz="914377"/>
            <a:r>
              <a:rPr lang="fr-FR" sz="1600" dirty="0">
                <a:solidFill>
                  <a:srgbClr val="ED7D31">
                    <a:lumMod val="50000"/>
                  </a:srgbClr>
                </a:solidFill>
                <a:latin typeface="Arial" panose="020B0604020202020204" pitchFamily="34" charset="0"/>
                <a:cs typeface="Arial" panose="020B0604020202020204" pitchFamily="34" charset="0"/>
                <a:sym typeface="Arial"/>
              </a:rPr>
              <a:t>A partir des annexes 3, 4, 5 et 12</a:t>
            </a:r>
          </a:p>
          <a:p>
            <a:pPr defTabSz="914377"/>
            <a:endParaRPr lang="fr-FR" sz="1100" dirty="0">
              <a:solidFill>
                <a:srgbClr val="ED7D31">
                  <a:lumMod val="50000"/>
                </a:srgbClr>
              </a:solidFill>
              <a:latin typeface="Arial" panose="020B0604020202020204" pitchFamily="34" charset="0"/>
              <a:cs typeface="Arial" panose="020B0604020202020204" pitchFamily="34" charset="0"/>
              <a:sym typeface="Arial"/>
            </a:endParaRPr>
          </a:p>
          <a:p>
            <a:pPr defTabSz="914377"/>
            <a:r>
              <a:rPr lang="fr-FR" sz="1600" dirty="0">
                <a:solidFill>
                  <a:srgbClr val="ED7D31">
                    <a:lumMod val="50000"/>
                  </a:srgbClr>
                </a:solidFill>
                <a:latin typeface="Arial" panose="020B0604020202020204" pitchFamily="34" charset="0"/>
                <a:cs typeface="Arial" panose="020B0604020202020204" pitchFamily="34" charset="0"/>
                <a:sym typeface="Arial"/>
              </a:rPr>
              <a:t>La question est à 3 dimensions : </a:t>
            </a:r>
          </a:p>
          <a:p>
            <a:pPr marL="285744" indent="-285744" defTabSz="914377">
              <a:buFont typeface="Arial" panose="020B0604020202020204" pitchFamily="34" charset="0"/>
              <a:buChar char="•"/>
            </a:pPr>
            <a:r>
              <a:rPr lang="fr-FR" sz="1600" dirty="0">
                <a:solidFill>
                  <a:srgbClr val="ED7D31">
                    <a:lumMod val="50000"/>
                  </a:srgbClr>
                </a:solidFill>
                <a:latin typeface="Arial" panose="020B0604020202020204" pitchFamily="34" charset="0"/>
                <a:cs typeface="Arial" panose="020B0604020202020204" pitchFamily="34" charset="0"/>
                <a:sym typeface="Arial"/>
              </a:rPr>
              <a:t>Une identification des comportements et attentes par segment</a:t>
            </a:r>
          </a:p>
          <a:p>
            <a:pPr marL="285744" indent="-285744" defTabSz="914377">
              <a:buFont typeface="Arial" panose="020B0604020202020204" pitchFamily="34" charset="0"/>
              <a:buChar char="•"/>
            </a:pPr>
            <a:r>
              <a:rPr lang="fr-FR" sz="1600" dirty="0">
                <a:solidFill>
                  <a:srgbClr val="ED7D31">
                    <a:lumMod val="50000"/>
                  </a:srgbClr>
                </a:solidFill>
                <a:latin typeface="Arial" panose="020B0604020202020204" pitchFamily="34" charset="0"/>
                <a:cs typeface="Arial" panose="020B0604020202020204" pitchFamily="34" charset="0"/>
                <a:sym typeface="Arial"/>
              </a:rPr>
              <a:t>Une cartographie des parcours clients</a:t>
            </a:r>
          </a:p>
          <a:p>
            <a:pPr marL="285744" indent="-285744" defTabSz="914377">
              <a:spcAft>
                <a:spcPts val="600"/>
              </a:spcAft>
              <a:buFont typeface="Arial" panose="020B0604020202020204" pitchFamily="34" charset="0"/>
              <a:buChar char="•"/>
            </a:pPr>
            <a:r>
              <a:rPr lang="fr-FR" sz="1600" dirty="0">
                <a:solidFill>
                  <a:srgbClr val="ED7D31">
                    <a:lumMod val="50000"/>
                  </a:srgbClr>
                </a:solidFill>
                <a:latin typeface="Arial" panose="020B0604020202020204" pitchFamily="34" charset="0"/>
                <a:cs typeface="Arial" panose="020B0604020202020204" pitchFamily="34" charset="0"/>
                <a:sym typeface="Arial"/>
              </a:rPr>
              <a:t>Des propositions d’action pour dynamiser les parcours (au moins une proposition par segment ou parcours)</a:t>
            </a:r>
          </a:p>
          <a:p>
            <a:pPr defTabSz="914377">
              <a:spcAft>
                <a:spcPts val="600"/>
              </a:spcAft>
            </a:pPr>
            <a:r>
              <a:rPr lang="fr-FR" sz="1600" dirty="0">
                <a:solidFill>
                  <a:prstClr val="black"/>
                </a:solidFill>
                <a:latin typeface="Arial" panose="020B0604020202020204" pitchFamily="34" charset="0"/>
                <a:cs typeface="Arial" panose="020B0604020202020204" pitchFamily="34" charset="0"/>
                <a:sym typeface="Arial"/>
              </a:rPr>
              <a:t>Par exemple :</a:t>
            </a:r>
            <a:endParaRPr lang="fr-FR" sz="1600" dirty="0">
              <a:solidFill>
                <a:srgbClr val="002060"/>
              </a:solidFill>
              <a:latin typeface="Arial" panose="020B0604020202020204" pitchFamily="34" charset="0"/>
              <a:cs typeface="Arial" panose="020B0604020202020204" pitchFamily="34" charset="0"/>
              <a:sym typeface="Arial"/>
            </a:endParaRPr>
          </a:p>
        </p:txBody>
      </p:sp>
      <p:graphicFrame>
        <p:nvGraphicFramePr>
          <p:cNvPr id="7" name="Tableau 6"/>
          <p:cNvGraphicFramePr>
            <a:graphicFrameLocks noGrp="1"/>
          </p:cNvGraphicFramePr>
          <p:nvPr>
            <p:extLst/>
          </p:nvPr>
        </p:nvGraphicFramePr>
        <p:xfrm>
          <a:off x="569168" y="3005503"/>
          <a:ext cx="10853797" cy="3423809"/>
        </p:xfrm>
        <a:graphic>
          <a:graphicData uri="http://schemas.openxmlformats.org/drawingml/2006/table">
            <a:tbl>
              <a:tblPr firstRow="1" firstCol="1" bandRow="1"/>
              <a:tblGrid>
                <a:gridCol w="1173788">
                  <a:extLst>
                    <a:ext uri="{9D8B030D-6E8A-4147-A177-3AD203B41FA5}">
                      <a16:colId xmlns:a16="http://schemas.microsoft.com/office/drawing/2014/main" val="2193655933"/>
                    </a:ext>
                  </a:extLst>
                </a:gridCol>
                <a:gridCol w="1000245">
                  <a:extLst>
                    <a:ext uri="{9D8B030D-6E8A-4147-A177-3AD203B41FA5}">
                      <a16:colId xmlns:a16="http://schemas.microsoft.com/office/drawing/2014/main" val="2937157381"/>
                    </a:ext>
                  </a:extLst>
                </a:gridCol>
                <a:gridCol w="1212329">
                  <a:extLst>
                    <a:ext uri="{9D8B030D-6E8A-4147-A177-3AD203B41FA5}">
                      <a16:colId xmlns:a16="http://schemas.microsoft.com/office/drawing/2014/main" val="1687572900"/>
                    </a:ext>
                  </a:extLst>
                </a:gridCol>
                <a:gridCol w="1344259">
                  <a:extLst>
                    <a:ext uri="{9D8B030D-6E8A-4147-A177-3AD203B41FA5}">
                      <a16:colId xmlns:a16="http://schemas.microsoft.com/office/drawing/2014/main" val="2983634641"/>
                    </a:ext>
                  </a:extLst>
                </a:gridCol>
                <a:gridCol w="1287624">
                  <a:extLst>
                    <a:ext uri="{9D8B030D-6E8A-4147-A177-3AD203B41FA5}">
                      <a16:colId xmlns:a16="http://schemas.microsoft.com/office/drawing/2014/main" val="1714656222"/>
                    </a:ext>
                  </a:extLst>
                </a:gridCol>
                <a:gridCol w="4835552">
                  <a:extLst>
                    <a:ext uri="{9D8B030D-6E8A-4147-A177-3AD203B41FA5}">
                      <a16:colId xmlns:a16="http://schemas.microsoft.com/office/drawing/2014/main" val="408491096"/>
                    </a:ext>
                  </a:extLst>
                </a:gridCol>
              </a:tblGrid>
              <a:tr h="670560">
                <a:tc>
                  <a:txBody>
                    <a:bodyPr/>
                    <a:lstStyle/>
                    <a:p>
                      <a:pPr algn="ctr">
                        <a:spcAft>
                          <a:spcPts val="0"/>
                        </a:spcAft>
                      </a:pPr>
                      <a:r>
                        <a:rPr lang="fr-FR" sz="1500" i="1" dirty="0">
                          <a:effectLst/>
                          <a:latin typeface="Arial" panose="020B0604020202020204" pitchFamily="34" charset="0"/>
                          <a:ea typeface="Calibri" panose="020F0502020204030204" pitchFamily="34" charset="0"/>
                          <a:cs typeface="Arial" panose="020B0604020202020204" pitchFamily="34" charset="0"/>
                        </a:rPr>
                        <a:t>Tendance du segment</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marL="57423" marR="57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500" i="1" dirty="0">
                          <a:effectLst/>
                          <a:latin typeface="Arial" panose="020B0604020202020204" pitchFamily="34" charset="0"/>
                          <a:ea typeface="Calibri" panose="020F0502020204030204" pitchFamily="34" charset="0"/>
                          <a:cs typeface="Arial" panose="020B0604020202020204" pitchFamily="34" charset="0"/>
                        </a:rPr>
                        <a:t>Cible</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marL="57423" marR="57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500" i="1" dirty="0">
                          <a:effectLst/>
                          <a:latin typeface="Arial" panose="020B0604020202020204" pitchFamily="34" charset="0"/>
                          <a:ea typeface="Calibri" panose="020F0502020204030204" pitchFamily="34" charset="0"/>
                          <a:cs typeface="Arial" panose="020B0604020202020204" pitchFamily="34" charset="0"/>
                        </a:rPr>
                        <a:t>% du CA ITI</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marL="57423" marR="57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500" i="1" dirty="0">
                          <a:effectLst/>
                          <a:latin typeface="Arial" panose="020B0604020202020204" pitchFamily="34" charset="0"/>
                          <a:ea typeface="Calibri" panose="020F0502020204030204" pitchFamily="34" charset="0"/>
                          <a:cs typeface="Arial" panose="020B0604020202020204" pitchFamily="34" charset="0"/>
                        </a:rPr>
                        <a:t>% Des entreprises du secteur</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marL="57423" marR="57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500" i="1" dirty="0">
                          <a:effectLst/>
                          <a:latin typeface="Arial" panose="020B0604020202020204" pitchFamily="34" charset="0"/>
                          <a:ea typeface="Calibri" panose="020F0502020204030204" pitchFamily="34" charset="0"/>
                          <a:cs typeface="Arial" panose="020B0604020202020204" pitchFamily="34" charset="0"/>
                        </a:rPr>
                        <a:t>Evolution 2020/ 2015</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marL="57423" marR="57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500" i="1" dirty="0">
                          <a:effectLst/>
                          <a:latin typeface="Arial" panose="020B0604020202020204" pitchFamily="34" charset="0"/>
                          <a:ea typeface="Calibri" panose="020F0502020204030204" pitchFamily="34" charset="0"/>
                          <a:cs typeface="Arial" panose="020B0604020202020204" pitchFamily="34" charset="0"/>
                        </a:rPr>
                        <a:t>Comportements et attentes</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marL="57423" marR="57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17853316"/>
                  </a:ext>
                </a:extLst>
              </a:tr>
              <a:tr h="1086279">
                <a:tc rowSpan="3">
                  <a:txBody>
                    <a:bodyPr/>
                    <a:lstStyle/>
                    <a:p>
                      <a:pPr marL="71755" marR="71755" algn="ctr">
                        <a:spcAft>
                          <a:spcPts val="0"/>
                        </a:spcAft>
                      </a:pPr>
                      <a:r>
                        <a:rPr lang="fr-FR" sz="1500" i="1" dirty="0">
                          <a:effectLst/>
                          <a:latin typeface="Arial" panose="020B0604020202020204" pitchFamily="34" charset="0"/>
                          <a:ea typeface="Calibri" panose="020F0502020204030204" pitchFamily="34" charset="0"/>
                          <a:cs typeface="Arial" panose="020B0604020202020204" pitchFamily="34" charset="0"/>
                        </a:rPr>
                        <a:t>En hausse</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500" i="1" dirty="0">
                          <a:effectLst/>
                          <a:latin typeface="Arial" panose="020B0604020202020204" pitchFamily="34" charset="0"/>
                          <a:ea typeface="Calibri" panose="020F0502020204030204" pitchFamily="34" charset="0"/>
                          <a:cs typeface="Arial" panose="020B0604020202020204" pitchFamily="34" charset="0"/>
                        </a:rPr>
                        <a:t>New génération</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marL="57423" marR="57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500" i="1" dirty="0">
                          <a:effectLst/>
                          <a:latin typeface="Arial" panose="020B0604020202020204" pitchFamily="34" charset="0"/>
                          <a:ea typeface="Calibri" panose="020F0502020204030204" pitchFamily="34" charset="0"/>
                          <a:cs typeface="Arial" panose="020B0604020202020204" pitchFamily="34" charset="0"/>
                        </a:rPr>
                        <a:t>20</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marL="57423" marR="57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500" i="1" dirty="0">
                          <a:effectLst/>
                          <a:latin typeface="Arial" panose="020B0604020202020204" pitchFamily="34" charset="0"/>
                          <a:ea typeface="Calibri" panose="020F0502020204030204" pitchFamily="34" charset="0"/>
                          <a:cs typeface="Arial" panose="020B0604020202020204" pitchFamily="34" charset="0"/>
                        </a:rPr>
                        <a:t>21</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marL="57423" marR="57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500" i="1" dirty="0">
                          <a:effectLst/>
                          <a:latin typeface="Arial" panose="020B0604020202020204" pitchFamily="34" charset="0"/>
                          <a:ea typeface="Calibri" panose="020F0502020204030204" pitchFamily="34" charset="0"/>
                          <a:cs typeface="Arial" panose="020B0604020202020204" pitchFamily="34" charset="0"/>
                        </a:rPr>
                        <a:t>+19%</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marL="57423" marR="57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l">
                        <a:spcAft>
                          <a:spcPts val="0"/>
                        </a:spcAft>
                        <a:buFont typeface="Symbol" panose="05050102010706020507" pitchFamily="18" charset="2"/>
                        <a:buChar char=""/>
                      </a:pPr>
                      <a:r>
                        <a:rPr lang="fr-FR" sz="1500" i="1" dirty="0">
                          <a:effectLst/>
                          <a:latin typeface="Arial" panose="020B0604020202020204" pitchFamily="34" charset="0"/>
                          <a:ea typeface="Calibri" panose="020F0502020204030204" pitchFamily="34" charset="0"/>
                          <a:cs typeface="Arial" panose="020B0604020202020204" pitchFamily="34" charset="0"/>
                        </a:rPr>
                        <a:t>Recours systématique aux outils digitaux dans la prise de décision et l’acte d’achat</a:t>
                      </a:r>
                      <a:endParaRPr lang="fr-FR" sz="15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gn="l">
                        <a:spcAft>
                          <a:spcPts val="0"/>
                        </a:spcAft>
                        <a:buFont typeface="Symbol" panose="05050102010706020507" pitchFamily="18" charset="2"/>
                        <a:buChar char=""/>
                      </a:pPr>
                      <a:r>
                        <a:rPr lang="fr-FR" sz="1500" i="1" dirty="0">
                          <a:effectLst/>
                          <a:latin typeface="Arial" panose="020B0604020202020204" pitchFamily="34" charset="0"/>
                          <a:ea typeface="Calibri" panose="020F0502020204030204" pitchFamily="34" charset="0"/>
                          <a:cs typeface="Arial" panose="020B0604020202020204" pitchFamily="34" charset="0"/>
                        </a:rPr>
                        <a:t>Clients éthiques, opportunistes, soucieux du positionnement des fournisseurs</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marL="57423" marR="57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3100243"/>
                  </a:ext>
                </a:extLst>
              </a:tr>
              <a:tr h="493763">
                <a:tc vMerge="1">
                  <a:txBody>
                    <a:bodyPr/>
                    <a:lstStyle/>
                    <a:p>
                      <a:endParaRPr lang="fr-FR"/>
                    </a:p>
                  </a:txBody>
                  <a:tcPr/>
                </a:tc>
                <a:tc>
                  <a:txBody>
                    <a:bodyPr/>
                    <a:lstStyle/>
                    <a:p>
                      <a:pPr algn="ctr">
                        <a:spcAft>
                          <a:spcPts val="0"/>
                        </a:spcAft>
                      </a:pPr>
                      <a:r>
                        <a:rPr lang="fr-FR" sz="1500" i="1" dirty="0">
                          <a:effectLst/>
                          <a:latin typeface="Arial" panose="020B0604020202020204" pitchFamily="34" charset="0"/>
                          <a:ea typeface="Calibri" panose="020F0502020204030204" pitchFamily="34" charset="0"/>
                          <a:cs typeface="Arial" panose="020B0604020202020204" pitchFamily="34" charset="0"/>
                        </a:rPr>
                        <a:t>Solo</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marL="57423" marR="57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500" i="1" dirty="0">
                          <a:effectLst/>
                          <a:latin typeface="Arial" panose="020B0604020202020204" pitchFamily="34" charset="0"/>
                          <a:ea typeface="Calibri" panose="020F0502020204030204" pitchFamily="34" charset="0"/>
                          <a:cs typeface="Arial" panose="020B0604020202020204" pitchFamily="34" charset="0"/>
                        </a:rPr>
                        <a:t>12</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marL="57423" marR="57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500" i="1" dirty="0">
                          <a:effectLst/>
                          <a:latin typeface="Arial" panose="020B0604020202020204" pitchFamily="34" charset="0"/>
                          <a:ea typeface="Calibri" panose="020F0502020204030204" pitchFamily="34" charset="0"/>
                          <a:cs typeface="Arial" panose="020B0604020202020204" pitchFamily="34" charset="0"/>
                        </a:rPr>
                        <a:t>12</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marL="57423" marR="57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500" i="1" dirty="0">
                          <a:effectLst/>
                          <a:latin typeface="Arial" panose="020B0604020202020204" pitchFamily="34" charset="0"/>
                          <a:ea typeface="Calibri" panose="020F0502020204030204" pitchFamily="34" charset="0"/>
                          <a:cs typeface="Arial" panose="020B0604020202020204" pitchFamily="34" charset="0"/>
                        </a:rPr>
                        <a:t>+6%</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marL="57423" marR="57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l">
                        <a:spcAft>
                          <a:spcPts val="0"/>
                        </a:spcAft>
                        <a:buFont typeface="Symbol" panose="05050102010706020507" pitchFamily="18" charset="2"/>
                        <a:buChar char=""/>
                      </a:pPr>
                      <a:r>
                        <a:rPr lang="fr-FR" sz="1500" i="1" dirty="0">
                          <a:effectLst/>
                          <a:latin typeface="Arial" panose="020B0604020202020204" pitchFamily="34" charset="0"/>
                          <a:ea typeface="Calibri" panose="020F0502020204030204" pitchFamily="34" charset="0"/>
                          <a:cs typeface="Arial" panose="020B0604020202020204" pitchFamily="34" charset="0"/>
                        </a:rPr>
                        <a:t>Recherche de conseils auprès du pôle expert</a:t>
                      </a:r>
                      <a:endParaRPr lang="fr-FR" sz="15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gn="l">
                        <a:spcAft>
                          <a:spcPts val="0"/>
                        </a:spcAft>
                        <a:buFont typeface="Symbol" panose="05050102010706020507" pitchFamily="18" charset="2"/>
                        <a:buChar char=""/>
                      </a:pPr>
                      <a:r>
                        <a:rPr lang="fr-FR" sz="1500" i="1" dirty="0">
                          <a:effectLst/>
                          <a:latin typeface="Arial" panose="020B0604020202020204" pitchFamily="34" charset="0"/>
                          <a:ea typeface="Calibri" panose="020F0502020204030204" pitchFamily="34" charset="0"/>
                          <a:cs typeface="Arial" panose="020B0604020202020204" pitchFamily="34" charset="0"/>
                        </a:rPr>
                        <a:t>Commande en click and Collect</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marL="57423" marR="57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6009769"/>
                  </a:ext>
                </a:extLst>
              </a:tr>
              <a:tr h="1157967">
                <a:tc vMerge="1">
                  <a:txBody>
                    <a:bodyPr/>
                    <a:lstStyle/>
                    <a:p>
                      <a:endParaRPr lang="fr-FR"/>
                    </a:p>
                  </a:txBody>
                  <a:tcPr/>
                </a:tc>
                <a:tc>
                  <a:txBody>
                    <a:bodyPr/>
                    <a:lstStyle/>
                    <a:p>
                      <a:pPr algn="ctr">
                        <a:spcAft>
                          <a:spcPts val="0"/>
                        </a:spcAft>
                      </a:pPr>
                      <a:r>
                        <a:rPr lang="fr-FR" sz="1500" i="1" dirty="0">
                          <a:effectLst/>
                          <a:latin typeface="Arial" panose="020B0604020202020204" pitchFamily="34" charset="0"/>
                          <a:ea typeface="Calibri" panose="020F0502020204030204" pitchFamily="34" charset="0"/>
                          <a:cs typeface="Arial" panose="020B0604020202020204" pitchFamily="34" charset="0"/>
                        </a:rPr>
                        <a:t>Nouvel entrant</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marL="57423" marR="57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500" i="1" dirty="0">
                          <a:effectLst/>
                          <a:latin typeface="Arial" panose="020B0604020202020204" pitchFamily="34" charset="0"/>
                          <a:ea typeface="Calibri" panose="020F0502020204030204" pitchFamily="34" charset="0"/>
                          <a:cs typeface="Arial" panose="020B0604020202020204" pitchFamily="34" charset="0"/>
                        </a:rPr>
                        <a:t>6</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marL="57423" marR="57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500" i="1" dirty="0">
                          <a:effectLst/>
                          <a:latin typeface="Arial" panose="020B0604020202020204" pitchFamily="34" charset="0"/>
                          <a:ea typeface="Calibri" panose="020F0502020204030204" pitchFamily="34" charset="0"/>
                          <a:cs typeface="Arial" panose="020B0604020202020204" pitchFamily="34" charset="0"/>
                        </a:rPr>
                        <a:t>8</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marL="57423" marR="57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500" i="1" dirty="0">
                          <a:effectLst/>
                          <a:latin typeface="Arial" panose="020B0604020202020204" pitchFamily="34" charset="0"/>
                          <a:ea typeface="Calibri" panose="020F0502020204030204" pitchFamily="34" charset="0"/>
                          <a:cs typeface="Arial" panose="020B0604020202020204" pitchFamily="34" charset="0"/>
                        </a:rPr>
                        <a:t>+7%</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marL="57423" marR="57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l">
                        <a:spcAft>
                          <a:spcPts val="0"/>
                        </a:spcAft>
                        <a:buFont typeface="Symbol" panose="05050102010706020507" pitchFamily="18" charset="2"/>
                        <a:buChar char=""/>
                      </a:pPr>
                      <a:r>
                        <a:rPr lang="fr-FR" sz="1500" i="1" dirty="0">
                          <a:effectLst/>
                          <a:latin typeface="Arial" panose="020B0604020202020204" pitchFamily="34" charset="0"/>
                          <a:ea typeface="Calibri" panose="020F0502020204030204" pitchFamily="34" charset="0"/>
                          <a:cs typeface="Arial" panose="020B0604020202020204" pitchFamily="34" charset="0"/>
                        </a:rPr>
                        <a:t>Recherche des solutions clés en main</a:t>
                      </a:r>
                      <a:endParaRPr lang="fr-FR" sz="15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gn="l">
                        <a:spcAft>
                          <a:spcPts val="0"/>
                        </a:spcAft>
                        <a:buFont typeface="Symbol" panose="05050102010706020507" pitchFamily="18" charset="2"/>
                        <a:buChar char=""/>
                      </a:pPr>
                      <a:r>
                        <a:rPr lang="fr-FR" sz="1500" i="1" dirty="0">
                          <a:effectLst/>
                          <a:latin typeface="Arial" panose="020B0604020202020204" pitchFamily="34" charset="0"/>
                          <a:ea typeface="Calibri" panose="020F0502020204030204" pitchFamily="34" charset="0"/>
                          <a:cs typeface="Arial" panose="020B0604020202020204" pitchFamily="34" charset="0"/>
                        </a:rPr>
                        <a:t>Pôle expert essentiel dans le choix des solutions</a:t>
                      </a:r>
                      <a:endParaRPr lang="fr-FR" sz="15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gn="l">
                        <a:spcAft>
                          <a:spcPts val="0"/>
                        </a:spcAft>
                        <a:buFont typeface="Symbol" panose="05050102010706020507" pitchFamily="18" charset="2"/>
                        <a:buChar char=""/>
                      </a:pPr>
                      <a:r>
                        <a:rPr lang="fr-FR" sz="1500" i="1" dirty="0">
                          <a:effectLst/>
                          <a:latin typeface="Arial" panose="020B0604020202020204" pitchFamily="34" charset="0"/>
                          <a:ea typeface="Calibri" panose="020F0502020204030204" pitchFamily="34" charset="0"/>
                          <a:cs typeface="Arial" panose="020B0604020202020204" pitchFamily="34" charset="0"/>
                        </a:rPr>
                        <a:t>Commandes via les outils digitaux (à distance et nomades)</a:t>
                      </a:r>
                      <a:endParaRPr lang="fr-FR" sz="1500" dirty="0">
                        <a:effectLst/>
                        <a:latin typeface="Arial" panose="020B0604020202020204" pitchFamily="34" charset="0"/>
                        <a:ea typeface="Calibri" panose="020F0502020204030204" pitchFamily="34" charset="0"/>
                        <a:cs typeface="Arial" panose="020B0604020202020204" pitchFamily="34" charset="0"/>
                      </a:endParaRPr>
                    </a:p>
                  </a:txBody>
                  <a:tcPr marL="57423" marR="574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56365412"/>
                  </a:ext>
                </a:extLst>
              </a:tr>
            </a:tbl>
          </a:graphicData>
        </a:graphic>
      </p:graphicFrame>
    </p:spTree>
    <p:extLst>
      <p:ext uri="{BB962C8B-B14F-4D97-AF65-F5344CB8AC3E}">
        <p14:creationId xmlns:p14="http://schemas.microsoft.com/office/powerpoint/2010/main" val="240533067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3704756" y="556394"/>
            <a:ext cx="4782488" cy="461665"/>
          </a:xfrm>
          <a:prstGeom prst="rect">
            <a:avLst/>
          </a:prstGeom>
          <a:noFill/>
        </p:spPr>
        <p:txBody>
          <a:bodyPr wrap="square" rtlCol="0">
            <a:spAutoFit/>
          </a:bodyPr>
          <a:lstStyle/>
          <a:p>
            <a:pPr defTabSz="914377"/>
            <a:r>
              <a:rPr lang="fr-FR" sz="2400" b="1" dirty="0">
                <a:solidFill>
                  <a:prstClr val="black"/>
                </a:solidFill>
                <a:latin typeface="Arial" panose="020B0604020202020204" pitchFamily="34" charset="0"/>
                <a:cs typeface="Arial" panose="020B0604020202020204" pitchFamily="34" charset="0"/>
                <a:sym typeface="Arial"/>
              </a:rPr>
              <a:t>Exemple de parcours identifiés</a:t>
            </a:r>
          </a:p>
        </p:txBody>
      </p:sp>
      <p:sp>
        <p:nvSpPr>
          <p:cNvPr id="3" name="Rectangle 2"/>
          <p:cNvSpPr/>
          <p:nvPr/>
        </p:nvSpPr>
        <p:spPr>
          <a:xfrm>
            <a:off x="731520" y="1522891"/>
            <a:ext cx="10719581" cy="4785926"/>
          </a:xfrm>
          <a:prstGeom prst="rect">
            <a:avLst/>
          </a:prstGeom>
        </p:spPr>
        <p:txBody>
          <a:bodyPr wrap="square">
            <a:spAutoFit/>
          </a:bodyPr>
          <a:lstStyle/>
          <a:p>
            <a:pPr marL="342891" indent="-342891" algn="just" defTabSz="914377">
              <a:spcBef>
                <a:spcPts val="600"/>
              </a:spcBef>
              <a:spcAft>
                <a:spcPts val="1200"/>
              </a:spcAft>
              <a:buFont typeface="Wingdings" panose="05000000000000000000" pitchFamily="2" charset="2"/>
              <a:buChar char="§"/>
            </a:pPr>
            <a:r>
              <a:rPr lang="fr-FR" sz="2000" dirty="0">
                <a:solidFill>
                  <a:prstClr val="black"/>
                </a:solidFill>
                <a:latin typeface="Arial" panose="020B0604020202020204" pitchFamily="34" charset="0"/>
                <a:ea typeface="Calibri" panose="020F0502020204030204" pitchFamily="34" charset="0"/>
                <a:cs typeface="Arial" panose="020B0604020202020204" pitchFamily="34" charset="0"/>
                <a:sym typeface="Arial"/>
              </a:rPr>
              <a:t>Un </a:t>
            </a:r>
            <a:r>
              <a:rPr lang="fr-FR" sz="2000" b="1" u="sng" dirty="0">
                <a:solidFill>
                  <a:prstClr val="black"/>
                </a:solidFill>
                <a:latin typeface="Arial" panose="020B0604020202020204" pitchFamily="34" charset="0"/>
                <a:ea typeface="Calibri" panose="020F0502020204030204" pitchFamily="34" charset="0"/>
                <a:cs typeface="Arial" panose="020B0604020202020204" pitchFamily="34" charset="0"/>
                <a:sym typeface="Arial"/>
              </a:rPr>
              <a:t>parcours essentiellement physique</a:t>
            </a:r>
            <a:r>
              <a:rPr lang="fr-FR" sz="2000" dirty="0">
                <a:solidFill>
                  <a:prstClr val="black"/>
                </a:solidFill>
                <a:latin typeface="Arial" panose="020B0604020202020204" pitchFamily="34" charset="0"/>
                <a:ea typeface="Calibri" panose="020F0502020204030204" pitchFamily="34" charset="0"/>
                <a:cs typeface="Arial" panose="020B0604020202020204" pitchFamily="34" charset="0"/>
                <a:sym typeface="Arial"/>
              </a:rPr>
              <a:t>, dans lequel l’agence tient un rôle central dans l’acte de commande et de livraison. Le rôle du TC est d’apporter les informations et les conseils sur les chantiers. Ce parcours convient à la clientèle traditionnelle des entreprises artisanales.</a:t>
            </a:r>
          </a:p>
          <a:p>
            <a:pPr marL="342891" indent="-342891" algn="just" defTabSz="914377">
              <a:spcBef>
                <a:spcPts val="600"/>
              </a:spcBef>
              <a:spcAft>
                <a:spcPts val="1200"/>
              </a:spcAft>
              <a:buFont typeface="Wingdings" panose="05000000000000000000" pitchFamily="2" charset="2"/>
              <a:buChar char="§"/>
            </a:pPr>
            <a:r>
              <a:rPr lang="fr-FR" sz="2000" dirty="0">
                <a:solidFill>
                  <a:prstClr val="black"/>
                </a:solidFill>
                <a:latin typeface="Arial" panose="020B0604020202020204" pitchFamily="34" charset="0"/>
                <a:ea typeface="Calibri" panose="020F0502020204030204" pitchFamily="34" charset="0"/>
                <a:cs typeface="Arial" panose="020B0604020202020204" pitchFamily="34" charset="0"/>
                <a:sym typeface="Arial"/>
              </a:rPr>
              <a:t>Un </a:t>
            </a:r>
            <a:r>
              <a:rPr lang="fr-FR" sz="2000" b="1" u="sng" dirty="0">
                <a:solidFill>
                  <a:prstClr val="black"/>
                </a:solidFill>
                <a:latin typeface="Arial" panose="020B0604020202020204" pitchFamily="34" charset="0"/>
                <a:ea typeface="Calibri" panose="020F0502020204030204" pitchFamily="34" charset="0"/>
                <a:cs typeface="Arial" panose="020B0604020202020204" pitchFamily="34" charset="0"/>
                <a:sym typeface="Arial"/>
              </a:rPr>
              <a:t>parcours essentiellement digital</a:t>
            </a:r>
            <a:r>
              <a:rPr lang="fr-FR" sz="2000" dirty="0">
                <a:solidFill>
                  <a:prstClr val="black"/>
                </a:solidFill>
                <a:latin typeface="Arial" panose="020B0604020202020204" pitchFamily="34" charset="0"/>
                <a:ea typeface="Calibri" panose="020F0502020204030204" pitchFamily="34" charset="0"/>
                <a:cs typeface="Arial" panose="020B0604020202020204" pitchFamily="34" charset="0"/>
                <a:sym typeface="Arial"/>
              </a:rPr>
              <a:t>, apprécié du segment en développement des « new génération », sensible par ailleurs à la démarche RSE des fournisseurs.</a:t>
            </a:r>
          </a:p>
          <a:p>
            <a:pPr marL="342891" indent="-342891" algn="just" defTabSz="914377">
              <a:spcBef>
                <a:spcPts val="600"/>
              </a:spcBef>
              <a:spcAft>
                <a:spcPts val="1200"/>
              </a:spcAft>
              <a:buFont typeface="Wingdings" panose="05000000000000000000" pitchFamily="2" charset="2"/>
              <a:buChar char="§"/>
            </a:pPr>
            <a:r>
              <a:rPr lang="fr-FR" sz="2000" dirty="0">
                <a:solidFill>
                  <a:prstClr val="black"/>
                </a:solidFill>
                <a:latin typeface="Arial" panose="020B0604020202020204" pitchFamily="34" charset="0"/>
                <a:ea typeface="Calibri" panose="020F0502020204030204" pitchFamily="34" charset="0"/>
                <a:cs typeface="Arial" panose="020B0604020202020204" pitchFamily="34" charset="0"/>
                <a:sym typeface="Arial"/>
              </a:rPr>
              <a:t>Un </a:t>
            </a:r>
            <a:r>
              <a:rPr lang="fr-FR" sz="2000" b="1" u="sng" dirty="0">
                <a:solidFill>
                  <a:prstClr val="black"/>
                </a:solidFill>
                <a:latin typeface="Arial" panose="020B0604020202020204" pitchFamily="34" charset="0"/>
                <a:ea typeface="Calibri" panose="020F0502020204030204" pitchFamily="34" charset="0"/>
                <a:cs typeface="Arial" panose="020B0604020202020204" pitchFamily="34" charset="0"/>
                <a:sym typeface="Arial"/>
              </a:rPr>
              <a:t>parcours mixte</a:t>
            </a:r>
            <a:r>
              <a:rPr lang="fr-FR" sz="2000" dirty="0">
                <a:solidFill>
                  <a:prstClr val="black"/>
                </a:solidFill>
                <a:latin typeface="Arial" panose="020B0604020202020204" pitchFamily="34" charset="0"/>
                <a:ea typeface="Calibri" panose="020F0502020204030204" pitchFamily="34" charset="0"/>
                <a:cs typeface="Arial" panose="020B0604020202020204" pitchFamily="34" charset="0"/>
                <a:sym typeface="Arial"/>
              </a:rPr>
              <a:t>, centré autour du pôle expert qui tient un rôle de conseil et qui doit fournir des solutions personnalisées. L’acte de vente est lui aussi mixte, en click et Collect, pour les segments « solo »et « nouvel entrant » en plein développement</a:t>
            </a:r>
          </a:p>
          <a:p>
            <a:pPr marL="342891" indent="-342891" algn="just" defTabSz="914377">
              <a:spcBef>
                <a:spcPts val="600"/>
              </a:spcBef>
              <a:spcAft>
                <a:spcPts val="1200"/>
              </a:spcAft>
              <a:buFont typeface="Wingdings" panose="05000000000000000000" pitchFamily="2" charset="2"/>
              <a:buChar char="§"/>
            </a:pPr>
            <a:r>
              <a:rPr lang="fr-FR" sz="2000" dirty="0">
                <a:solidFill>
                  <a:prstClr val="black"/>
                </a:solidFill>
                <a:latin typeface="Arial" panose="020B0604020202020204" pitchFamily="34" charset="0"/>
                <a:ea typeface="Calibri" panose="020F0502020204030204" pitchFamily="34" charset="0"/>
                <a:cs typeface="Arial" panose="020B0604020202020204" pitchFamily="34" charset="0"/>
                <a:sym typeface="Arial"/>
              </a:rPr>
              <a:t>Un </a:t>
            </a:r>
            <a:r>
              <a:rPr lang="fr-FR" sz="2000" b="1" u="sng" dirty="0">
                <a:solidFill>
                  <a:prstClr val="black"/>
                </a:solidFill>
                <a:latin typeface="Arial" panose="020B0604020202020204" pitchFamily="34" charset="0"/>
                <a:ea typeface="Calibri" panose="020F0502020204030204" pitchFamily="34" charset="0"/>
                <a:cs typeface="Arial" panose="020B0604020202020204" pitchFamily="34" charset="0"/>
                <a:sym typeface="Arial"/>
              </a:rPr>
              <a:t>parcours « grands comptes »</a:t>
            </a:r>
            <a:r>
              <a:rPr lang="fr-FR" sz="2000" dirty="0">
                <a:solidFill>
                  <a:prstClr val="black"/>
                </a:solidFill>
                <a:latin typeface="Arial" panose="020B0604020202020204" pitchFamily="34" charset="0"/>
                <a:ea typeface="Calibri" panose="020F0502020204030204" pitchFamily="34" charset="0"/>
                <a:cs typeface="Arial" panose="020B0604020202020204" pitchFamily="34" charset="0"/>
                <a:sym typeface="Arial"/>
              </a:rPr>
              <a:t> dans lequel les relations sont ponctuelles avec l’agence, les négociations se faisant annuellement par les acheteurs sur les volumes et les prix. Les commandes sont gérées à distance. Le pôle expert peut être sollicité, mais en complément d’information.</a:t>
            </a:r>
          </a:p>
        </p:txBody>
      </p:sp>
    </p:spTree>
    <p:extLst>
      <p:ext uri="{BB962C8B-B14F-4D97-AF65-F5344CB8AC3E}">
        <p14:creationId xmlns:p14="http://schemas.microsoft.com/office/powerpoint/2010/main" val="376035406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3311435" y="733681"/>
            <a:ext cx="5569131" cy="461665"/>
          </a:xfrm>
          <a:prstGeom prst="rect">
            <a:avLst/>
          </a:prstGeom>
          <a:noFill/>
        </p:spPr>
        <p:txBody>
          <a:bodyPr wrap="square" rtlCol="0">
            <a:spAutoFit/>
          </a:bodyPr>
          <a:lstStyle/>
          <a:p>
            <a:pPr defTabSz="914377"/>
            <a:r>
              <a:rPr lang="fr-FR" sz="2400" b="1" dirty="0">
                <a:solidFill>
                  <a:prstClr val="black"/>
                </a:solidFill>
                <a:latin typeface="Arial" panose="020B0604020202020204" pitchFamily="34" charset="0"/>
                <a:cs typeface="Arial" panose="020B0604020202020204" pitchFamily="34" charset="0"/>
                <a:sym typeface="Arial"/>
              </a:rPr>
              <a:t>Exemple d’actions de dynamisation</a:t>
            </a:r>
          </a:p>
        </p:txBody>
      </p:sp>
      <p:sp>
        <p:nvSpPr>
          <p:cNvPr id="2" name="Rectangle 1"/>
          <p:cNvSpPr/>
          <p:nvPr/>
        </p:nvSpPr>
        <p:spPr>
          <a:xfrm>
            <a:off x="1101971" y="1692378"/>
            <a:ext cx="9988061" cy="4355038"/>
          </a:xfrm>
          <a:prstGeom prst="rect">
            <a:avLst/>
          </a:prstGeom>
        </p:spPr>
        <p:txBody>
          <a:bodyPr wrap="square">
            <a:spAutoFit/>
          </a:bodyPr>
          <a:lstStyle/>
          <a:p>
            <a:pPr algn="just" defTabSz="914377">
              <a:spcAft>
                <a:spcPts val="600"/>
              </a:spcAft>
            </a:pPr>
            <a:r>
              <a:rPr lang="fr-FR" b="1" dirty="0">
                <a:solidFill>
                  <a:prstClr val="black"/>
                </a:solidFill>
                <a:latin typeface="Arial" panose="020B0604020202020204" pitchFamily="34" charset="0"/>
                <a:ea typeface="Calibri" panose="020F0502020204030204" pitchFamily="34" charset="0"/>
                <a:cs typeface="Arial" panose="020B0604020202020204" pitchFamily="34" charset="0"/>
                <a:sym typeface="Arial"/>
              </a:rPr>
              <a:t>Proposition d’actions</a:t>
            </a:r>
            <a:r>
              <a:rPr lang="fr-FR" dirty="0">
                <a:solidFill>
                  <a:prstClr val="black"/>
                </a:solidFill>
                <a:latin typeface="Arial" panose="020B0604020202020204" pitchFamily="34" charset="0"/>
                <a:ea typeface="Calibri" panose="020F0502020204030204" pitchFamily="34" charset="0"/>
                <a:cs typeface="Arial" panose="020B0604020202020204" pitchFamily="34" charset="0"/>
                <a:sym typeface="Arial"/>
              </a:rPr>
              <a:t> </a:t>
            </a:r>
            <a:r>
              <a:rPr lang="fr-FR" b="1" dirty="0">
                <a:solidFill>
                  <a:prstClr val="black"/>
                </a:solidFill>
                <a:highlight>
                  <a:srgbClr val="FFFF00"/>
                </a:highlight>
                <a:latin typeface="Arial" panose="020B0604020202020204" pitchFamily="34" charset="0"/>
                <a:cs typeface="Times New Roman" panose="02020603050405020304" pitchFamily="18" charset="0"/>
                <a:sym typeface="Arial"/>
              </a:rPr>
              <a:t>(au moins une proposition est attendue par parcours ou segment) </a:t>
            </a:r>
            <a:r>
              <a:rPr lang="fr-FR" dirty="0">
                <a:solidFill>
                  <a:prstClr val="black"/>
                </a:solidFill>
                <a:latin typeface="Arial" panose="020B0604020202020204" pitchFamily="34" charset="0"/>
                <a:ea typeface="Calibri" panose="020F0502020204030204" pitchFamily="34" charset="0"/>
                <a:cs typeface="Arial" panose="020B0604020202020204" pitchFamily="34" charset="0"/>
                <a:sym typeface="Arial"/>
              </a:rPr>
              <a:t>:</a:t>
            </a:r>
          </a:p>
          <a:p>
            <a:pPr marL="342891" indent="-342891" algn="just" defTabSz="914377">
              <a:spcAft>
                <a:spcPts val="600"/>
              </a:spcAft>
              <a:buFont typeface="Symbol" panose="05050102010706020507" pitchFamily="18" charset="2"/>
              <a:buChar char=""/>
            </a:pPr>
            <a:r>
              <a:rPr lang="fr-FR" dirty="0">
                <a:solidFill>
                  <a:prstClr val="black"/>
                </a:solidFill>
                <a:latin typeface="Arial" panose="020B0604020202020204" pitchFamily="34" charset="0"/>
                <a:ea typeface="Calibri" panose="020F0502020204030204" pitchFamily="34" charset="0"/>
                <a:cs typeface="Arial" panose="020B0604020202020204" pitchFamily="34" charset="0"/>
                <a:sym typeface="Arial"/>
              </a:rPr>
              <a:t>Développement du pôle expert par l’accroissement des compétences (formation des collaborateurs), et l’identification d’un technico-commercial référent, notamment pour les segments Solo et Nouvel entrant, et grand compte</a:t>
            </a:r>
          </a:p>
          <a:p>
            <a:pPr marL="342891" indent="-342891" algn="just" defTabSz="914377">
              <a:spcAft>
                <a:spcPts val="600"/>
              </a:spcAft>
              <a:buFont typeface="Symbol" panose="05050102010706020507" pitchFamily="18" charset="2"/>
              <a:buChar char=""/>
            </a:pPr>
            <a:r>
              <a:rPr lang="fr-FR" dirty="0">
                <a:solidFill>
                  <a:prstClr val="black"/>
                </a:solidFill>
                <a:latin typeface="Arial" panose="020B0604020202020204" pitchFamily="34" charset="0"/>
                <a:ea typeface="Calibri" panose="020F0502020204030204" pitchFamily="34" charset="0"/>
                <a:cs typeface="Arial" panose="020B0604020202020204" pitchFamily="34" charset="0"/>
                <a:sym typeface="Arial"/>
              </a:rPr>
              <a:t>Développement d’outils d’autoformation pour les clients (type tutoriels, webinaire, etc…), notamment pour les segments « news génération »</a:t>
            </a:r>
          </a:p>
          <a:p>
            <a:pPr marL="342891" indent="-342891" algn="just" defTabSz="914377">
              <a:spcAft>
                <a:spcPts val="600"/>
              </a:spcAft>
              <a:buFont typeface="Symbol" panose="05050102010706020507" pitchFamily="18" charset="2"/>
              <a:buChar char=""/>
            </a:pPr>
            <a:r>
              <a:rPr lang="fr-FR" dirty="0">
                <a:solidFill>
                  <a:prstClr val="black"/>
                </a:solidFill>
                <a:latin typeface="Arial" panose="020B0604020202020204" pitchFamily="34" charset="0"/>
                <a:ea typeface="Calibri" panose="020F0502020204030204" pitchFamily="34" charset="0"/>
                <a:cs typeface="Arial" panose="020B0604020202020204" pitchFamily="34" charset="0"/>
                <a:sym typeface="Arial"/>
              </a:rPr>
              <a:t>Développer des outils de communications phygitaux sur l’engagement éthique, RSE et durable de l’enseigne, pour capter les clientèles communautaires (new génération)</a:t>
            </a:r>
          </a:p>
          <a:p>
            <a:pPr marL="342891" indent="-342891" algn="just" defTabSz="914377">
              <a:spcAft>
                <a:spcPts val="600"/>
              </a:spcAft>
              <a:buFont typeface="Symbol" panose="05050102010706020507" pitchFamily="18" charset="2"/>
              <a:buChar char=""/>
            </a:pPr>
            <a:r>
              <a:rPr lang="fr-FR" dirty="0">
                <a:solidFill>
                  <a:prstClr val="black"/>
                </a:solidFill>
                <a:latin typeface="Arial" panose="020B0604020202020204" pitchFamily="34" charset="0"/>
                <a:ea typeface="Calibri" panose="020F0502020204030204" pitchFamily="34" charset="0"/>
                <a:cs typeface="Arial" panose="020B0604020202020204" pitchFamily="34" charset="0"/>
                <a:sym typeface="Arial"/>
              </a:rPr>
              <a:t>Renforcer les outils d’information techniques en agence, nomades (ex : tablettes connectées pour les TC itinérants) et à distance, notamment pour les clientèles artisanales et new génération</a:t>
            </a:r>
          </a:p>
          <a:p>
            <a:pPr marL="342891" indent="-342891" algn="just" defTabSz="914377">
              <a:spcAft>
                <a:spcPts val="600"/>
              </a:spcAft>
              <a:buFont typeface="Symbol" panose="05050102010706020507" pitchFamily="18" charset="2"/>
              <a:buChar char=""/>
            </a:pPr>
            <a:r>
              <a:rPr lang="fr-FR" dirty="0">
                <a:solidFill>
                  <a:prstClr val="black"/>
                </a:solidFill>
                <a:latin typeface="Arial" panose="020B0604020202020204" pitchFamily="34" charset="0"/>
                <a:ea typeface="Calibri" panose="020F0502020204030204" pitchFamily="34" charset="0"/>
                <a:cs typeface="Arial" panose="020B0604020202020204" pitchFamily="34" charset="0"/>
                <a:sym typeface="Arial"/>
              </a:rPr>
              <a:t>Développer les outils d’animations et de formation ponctuels (en présentiel ou à distance) lors de modification réglementaires, normatives, ou de l’arrivée de nouveaux produits, en particulier pour les Solo, new génération, et nouvel entrant</a:t>
            </a:r>
          </a:p>
        </p:txBody>
      </p:sp>
    </p:spTree>
    <p:extLst>
      <p:ext uri="{BB962C8B-B14F-4D97-AF65-F5344CB8AC3E}">
        <p14:creationId xmlns:p14="http://schemas.microsoft.com/office/powerpoint/2010/main" val="178624076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827559" y="388438"/>
            <a:ext cx="9191896" cy="923330"/>
          </a:xfrm>
          <a:prstGeom prst="rect">
            <a:avLst/>
          </a:prstGeom>
          <a:noFill/>
        </p:spPr>
        <p:txBody>
          <a:bodyPr wrap="square" rtlCol="0">
            <a:spAutoFit/>
          </a:bodyPr>
          <a:lstStyle/>
          <a:p>
            <a:pPr defTabSz="179996"/>
            <a:r>
              <a:rPr lang="fr-FR" b="1" dirty="0">
                <a:solidFill>
                  <a:prstClr val="black"/>
                </a:solidFill>
                <a:latin typeface="Arial" panose="020B0604020202020204" pitchFamily="34" charset="0"/>
                <a:cs typeface="Arial" panose="020B0604020202020204" pitchFamily="34" charset="0"/>
                <a:sym typeface="Arial"/>
              </a:rPr>
              <a:t>Q1.3/	Détermination des objectifs de chiffres d’affaires à réaliser par les trois 							commerciaux pour atteindre les objectifs de l’agence sur le segment  								isolation biosourcée</a:t>
            </a:r>
            <a:endParaRPr lang="fr-FR" sz="4000" dirty="0">
              <a:solidFill>
                <a:srgbClr val="000000"/>
              </a:solidFill>
              <a:latin typeface="Arial" panose="020B0604020202020204" pitchFamily="34" charset="0"/>
              <a:ea typeface="Calibri" panose="020F0502020204030204" pitchFamily="34" charset="0"/>
              <a:cs typeface="Arial" panose="020B0604020202020204" pitchFamily="34" charset="0"/>
              <a:sym typeface="Arial"/>
            </a:endParaRPr>
          </a:p>
        </p:txBody>
      </p:sp>
      <p:sp>
        <p:nvSpPr>
          <p:cNvPr id="3" name="ZoneTexte 2"/>
          <p:cNvSpPr txBox="1"/>
          <p:nvPr/>
        </p:nvSpPr>
        <p:spPr>
          <a:xfrm>
            <a:off x="539262" y="1524401"/>
            <a:ext cx="11113477" cy="646331"/>
          </a:xfrm>
          <a:prstGeom prst="rect">
            <a:avLst/>
          </a:prstGeom>
          <a:noFill/>
        </p:spPr>
        <p:txBody>
          <a:bodyPr wrap="square" rtlCol="0">
            <a:spAutoFit/>
          </a:bodyPr>
          <a:lstStyle/>
          <a:p>
            <a:pPr defTabSz="914377"/>
            <a:r>
              <a:rPr lang="fr-FR" dirty="0">
                <a:solidFill>
                  <a:prstClr val="black"/>
                </a:solidFill>
                <a:highlight>
                  <a:srgbClr val="FFFF00"/>
                </a:highlight>
                <a:latin typeface="Arial" panose="020B0604020202020204" pitchFamily="34" charset="0"/>
                <a:cs typeface="Times New Roman" panose="02020603050405020304" pitchFamily="18" charset="0"/>
                <a:sym typeface="Arial"/>
              </a:rPr>
              <a:t>Le calcul ne pose pas de difficulté méthodologique, le candidat(e) doit expliciter sa démarche, avec des calculs en cascades</a:t>
            </a:r>
            <a:r>
              <a:rPr lang="fr-FR" dirty="0">
                <a:solidFill>
                  <a:srgbClr val="FF0000"/>
                </a:solidFill>
                <a:latin typeface="Arial" panose="020B0604020202020204" pitchFamily="34" charset="0"/>
                <a:cs typeface="Arial" panose="020B0604020202020204" pitchFamily="34" charset="0"/>
                <a:sym typeface="Arial"/>
              </a:rPr>
              <a:t>.</a:t>
            </a:r>
            <a:r>
              <a:rPr lang="fr-FR" dirty="0">
                <a:solidFill>
                  <a:srgbClr val="ED7D31">
                    <a:lumMod val="50000"/>
                  </a:srgbClr>
                </a:solidFill>
                <a:latin typeface="Arial" panose="020B0604020202020204" pitchFamily="34" charset="0"/>
                <a:cs typeface="Arial" panose="020B0604020202020204" pitchFamily="34" charset="0"/>
                <a:sym typeface="Arial"/>
              </a:rPr>
              <a:t> Les annexes mobilisées sont le chapeau de la partie 1 et l’annexe 2.</a:t>
            </a:r>
          </a:p>
        </p:txBody>
      </p:sp>
      <p:pic>
        <p:nvPicPr>
          <p:cNvPr id="8" name="Image 7"/>
          <p:cNvPicPr>
            <a:picLocks noChangeAspect="1"/>
          </p:cNvPicPr>
          <p:nvPr/>
        </p:nvPicPr>
        <p:blipFill>
          <a:blip r:embed="rId2"/>
          <a:stretch>
            <a:fillRect/>
          </a:stretch>
        </p:blipFill>
        <p:spPr>
          <a:xfrm>
            <a:off x="455288" y="2279780"/>
            <a:ext cx="11430217" cy="3788563"/>
          </a:xfrm>
          <a:prstGeom prst="rect">
            <a:avLst/>
          </a:prstGeom>
        </p:spPr>
      </p:pic>
    </p:spTree>
    <p:extLst>
      <p:ext uri="{BB962C8B-B14F-4D97-AF65-F5344CB8AC3E}">
        <p14:creationId xmlns:p14="http://schemas.microsoft.com/office/powerpoint/2010/main" val="269900660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059AA9E-37A0-4815-BB23-AC17F4CE6D18}"/>
              </a:ext>
            </a:extLst>
          </p:cNvPr>
          <p:cNvSpPr/>
          <p:nvPr/>
        </p:nvSpPr>
        <p:spPr>
          <a:xfrm>
            <a:off x="1570654" y="2008410"/>
            <a:ext cx="9050695" cy="2031325"/>
          </a:xfrm>
          <a:prstGeom prst="rect">
            <a:avLst/>
          </a:prstGeom>
        </p:spPr>
        <p:txBody>
          <a:bodyPr wrap="square">
            <a:spAutoFit/>
          </a:bodyPr>
          <a:lstStyle/>
          <a:p>
            <a:pPr algn="ctr" defTabSz="914377">
              <a:spcAft>
                <a:spcPts val="1200"/>
              </a:spcAft>
            </a:pPr>
            <a:r>
              <a:rPr lang="fr-FR" sz="4400" b="1" dirty="0">
                <a:solidFill>
                  <a:prstClr val="black"/>
                </a:solidFill>
                <a:latin typeface="Arial" panose="020B0604020202020204" pitchFamily="34" charset="0"/>
                <a:cs typeface="Arial" panose="020B0604020202020204" pitchFamily="34" charset="0"/>
                <a:sym typeface="Arial"/>
              </a:rPr>
              <a:t>Deuxième partie :</a:t>
            </a:r>
          </a:p>
          <a:p>
            <a:pPr algn="ctr" defTabSz="914377">
              <a:spcAft>
                <a:spcPts val="1200"/>
              </a:spcAft>
            </a:pPr>
            <a:r>
              <a:rPr lang="fr-FR" sz="3600" b="1" dirty="0">
                <a:solidFill>
                  <a:prstClr val="black"/>
                </a:solidFill>
                <a:latin typeface="Arial" panose="020B0604020202020204" pitchFamily="34" charset="0"/>
                <a:cs typeface="Arial" panose="020B0604020202020204" pitchFamily="34" charset="0"/>
                <a:sym typeface="Arial"/>
              </a:rPr>
              <a:t>Actions de formation à destination des collaborateurs et des clients</a:t>
            </a:r>
            <a:endParaRPr lang="fr-FR" sz="2800" b="1" dirty="0">
              <a:solidFill>
                <a:prstClr val="black"/>
              </a:solidFill>
              <a:latin typeface="Arial" panose="020B0604020202020204" pitchFamily="34" charset="0"/>
              <a:cs typeface="Arial" panose="020B0604020202020204" pitchFamily="34" charset="0"/>
              <a:sym typeface="Arial"/>
            </a:endParaRPr>
          </a:p>
        </p:txBody>
      </p:sp>
    </p:spTree>
    <p:extLst>
      <p:ext uri="{BB962C8B-B14F-4D97-AF65-F5344CB8AC3E}">
        <p14:creationId xmlns:p14="http://schemas.microsoft.com/office/powerpoint/2010/main" val="354188290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73201" y="158821"/>
            <a:ext cx="10480905" cy="830997"/>
          </a:xfrm>
          <a:prstGeom prst="rect">
            <a:avLst/>
          </a:prstGeom>
        </p:spPr>
        <p:txBody>
          <a:bodyPr wrap="square">
            <a:spAutoFit/>
          </a:bodyPr>
          <a:lstStyle/>
          <a:p>
            <a:pPr defTabSz="179996"/>
            <a:r>
              <a:rPr lang="fr-FR" sz="1600" b="1" dirty="0">
                <a:solidFill>
                  <a:prstClr val="black"/>
                </a:solidFill>
                <a:latin typeface="Arial" panose="020B0604020202020204" pitchFamily="34" charset="0"/>
                <a:cs typeface="Arial" panose="020B0604020202020204" pitchFamily="34" charset="0"/>
                <a:sym typeface="Arial"/>
              </a:rPr>
              <a:t>Q2.1/	Proposer l’organisation et le contenu de la formation en présentiel des équipes commerciales 					des agences POINT.P de la métropole Nice Côte d’Azur, concernant les spécificités et mise en 					œuvre des matériaux d’isolation biosourcés (répondre sur l’annexe 13 - à rendre avec la copie). </a:t>
            </a:r>
          </a:p>
        </p:txBody>
      </p:sp>
      <p:graphicFrame>
        <p:nvGraphicFramePr>
          <p:cNvPr id="4" name="Tableau 3"/>
          <p:cNvGraphicFramePr>
            <a:graphicFrameLocks noGrp="1"/>
          </p:cNvGraphicFramePr>
          <p:nvPr>
            <p:extLst/>
          </p:nvPr>
        </p:nvGraphicFramePr>
        <p:xfrm>
          <a:off x="391552" y="1675613"/>
          <a:ext cx="11408899" cy="4836969"/>
        </p:xfrm>
        <a:graphic>
          <a:graphicData uri="http://schemas.openxmlformats.org/drawingml/2006/table">
            <a:tbl>
              <a:tblPr firstRow="1" firstCol="1" bandRow="1">
                <a:tableStyleId>{5940675A-B579-460E-94D1-54222C63F5DA}</a:tableStyleId>
              </a:tblPr>
              <a:tblGrid>
                <a:gridCol w="4290764">
                  <a:extLst>
                    <a:ext uri="{9D8B030D-6E8A-4147-A177-3AD203B41FA5}">
                      <a16:colId xmlns:a16="http://schemas.microsoft.com/office/drawing/2014/main" val="1866418159"/>
                    </a:ext>
                  </a:extLst>
                </a:gridCol>
                <a:gridCol w="7118135">
                  <a:extLst>
                    <a:ext uri="{9D8B030D-6E8A-4147-A177-3AD203B41FA5}">
                      <a16:colId xmlns:a16="http://schemas.microsoft.com/office/drawing/2014/main" val="999982459"/>
                    </a:ext>
                  </a:extLst>
                </a:gridCol>
              </a:tblGrid>
              <a:tr h="1410123">
                <a:tc gridSpan="2">
                  <a:txBody>
                    <a:bodyPr/>
                    <a:lstStyle/>
                    <a:p>
                      <a:pPr algn="ctr">
                        <a:spcBef>
                          <a:spcPts val="10"/>
                        </a:spcBef>
                        <a:spcAft>
                          <a:spcPts val="0"/>
                        </a:spcAft>
                      </a:pPr>
                      <a:r>
                        <a:rPr lang="fr-FR" sz="1600" dirty="0">
                          <a:effectLst/>
                          <a:latin typeface="Arial" panose="020B0604020202020204" pitchFamily="34" charset="0"/>
                          <a:cs typeface="Arial" panose="020B0604020202020204" pitchFamily="34" charset="0"/>
                        </a:rPr>
                        <a:t>OBJECTIFS </a:t>
                      </a:r>
                    </a:p>
                    <a:p>
                      <a:pPr>
                        <a:lnSpc>
                          <a:spcPct val="100000"/>
                        </a:lnSpc>
                        <a:spcAft>
                          <a:spcPts val="300"/>
                        </a:spcAft>
                      </a:pPr>
                      <a:r>
                        <a:rPr lang="fr-FR" sz="1600" dirty="0">
                          <a:effectLst/>
                          <a:latin typeface="Arial" panose="020B0604020202020204" pitchFamily="34" charset="0"/>
                          <a:cs typeface="Arial" panose="020B0604020202020204" pitchFamily="34" charset="0"/>
                        </a:rPr>
                        <a:t>Cette formation doit permettre de :</a:t>
                      </a:r>
                    </a:p>
                    <a:p>
                      <a:pPr>
                        <a:lnSpc>
                          <a:spcPct val="100000"/>
                        </a:lnSpc>
                        <a:spcAft>
                          <a:spcPts val="200"/>
                        </a:spcAft>
                      </a:pPr>
                      <a:r>
                        <a:rPr lang="fr-FR" sz="1600" dirty="0">
                          <a:effectLst/>
                          <a:latin typeface="Arial" panose="020B0604020202020204" pitchFamily="34" charset="0"/>
                          <a:cs typeface="Arial" panose="020B0604020202020204" pitchFamily="34" charset="0"/>
                        </a:rPr>
                        <a:t>• Connaitre les principaux matériaux d’isolation biosourcés</a:t>
                      </a:r>
                    </a:p>
                    <a:p>
                      <a:pPr>
                        <a:lnSpc>
                          <a:spcPct val="100000"/>
                        </a:lnSpc>
                        <a:spcAft>
                          <a:spcPts val="200"/>
                        </a:spcAft>
                      </a:pPr>
                      <a:r>
                        <a:rPr lang="fr-FR" sz="1600" dirty="0">
                          <a:effectLst/>
                          <a:latin typeface="Arial" panose="020B0604020202020204" pitchFamily="34" charset="0"/>
                          <a:cs typeface="Arial" panose="020B0604020202020204" pitchFamily="34" charset="0"/>
                        </a:rPr>
                        <a:t>• Connaitre les spécificités des produits biosourcés </a:t>
                      </a:r>
                    </a:p>
                    <a:p>
                      <a:pPr>
                        <a:lnSpc>
                          <a:spcPct val="100000"/>
                        </a:lnSpc>
                        <a:spcAft>
                          <a:spcPts val="200"/>
                        </a:spcAft>
                      </a:pPr>
                      <a:r>
                        <a:rPr lang="fr-FR" sz="1600" dirty="0">
                          <a:effectLst/>
                          <a:latin typeface="Arial" panose="020B0604020202020204" pitchFamily="34" charset="0"/>
                          <a:cs typeface="Arial" panose="020B0604020202020204" pitchFamily="34" charset="0"/>
                        </a:rPr>
                        <a:t>• Appréhender les bonnes pratiques en matière de conception et de mise en œuvre</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36195" marB="36195"/>
                </a:tc>
                <a:tc hMerge="1">
                  <a:txBody>
                    <a:bodyPr/>
                    <a:lstStyle/>
                    <a:p>
                      <a:endParaRPr lang="fr-FR"/>
                    </a:p>
                  </a:txBody>
                  <a:tcPr/>
                </a:tc>
                <a:extLst>
                  <a:ext uri="{0D108BD9-81ED-4DB2-BD59-A6C34878D82A}">
                    <a16:rowId xmlns:a16="http://schemas.microsoft.com/office/drawing/2014/main" val="430064989"/>
                  </a:ext>
                </a:extLst>
              </a:tr>
              <a:tr h="351203">
                <a:tc>
                  <a:txBody>
                    <a:bodyPr/>
                    <a:lstStyle/>
                    <a:p>
                      <a:pPr>
                        <a:spcBef>
                          <a:spcPts val="10"/>
                        </a:spcBef>
                        <a:spcAft>
                          <a:spcPts val="0"/>
                        </a:spcAft>
                      </a:pPr>
                      <a:r>
                        <a:rPr lang="fr-FR" sz="1600">
                          <a:effectLst/>
                          <a:latin typeface="Arial" panose="020B0604020202020204" pitchFamily="34" charset="0"/>
                          <a:cs typeface="Arial" panose="020B0604020202020204" pitchFamily="34" charset="0"/>
                        </a:rPr>
                        <a:t>PRÉREQUIS</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36195" marB="36195"/>
                </a:tc>
                <a:tc>
                  <a:txBody>
                    <a:bodyPr/>
                    <a:lstStyle/>
                    <a:p>
                      <a:pPr>
                        <a:spcBef>
                          <a:spcPts val="10"/>
                        </a:spcBef>
                        <a:spcAft>
                          <a:spcPts val="0"/>
                        </a:spcAft>
                      </a:pPr>
                      <a:r>
                        <a:rPr lang="fr-FR" sz="1600" dirty="0">
                          <a:effectLst/>
                          <a:latin typeface="Arial" panose="020B0604020202020204" pitchFamily="34" charset="0"/>
                          <a:cs typeface="Arial" panose="020B0604020202020204" pitchFamily="34" charset="0"/>
                        </a:rPr>
                        <a:t>Aucun</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36195" marB="36195"/>
                </a:tc>
                <a:extLst>
                  <a:ext uri="{0D108BD9-81ED-4DB2-BD59-A6C34878D82A}">
                    <a16:rowId xmlns:a16="http://schemas.microsoft.com/office/drawing/2014/main" val="3973685919"/>
                  </a:ext>
                </a:extLst>
              </a:tr>
              <a:tr h="905509">
                <a:tc>
                  <a:txBody>
                    <a:bodyPr/>
                    <a:lstStyle/>
                    <a:p>
                      <a:pPr>
                        <a:spcBef>
                          <a:spcPts val="10"/>
                        </a:spcBef>
                        <a:spcAft>
                          <a:spcPts val="0"/>
                        </a:spcAft>
                      </a:pPr>
                      <a:r>
                        <a:rPr lang="fr-FR" sz="1600">
                          <a:effectLst/>
                          <a:latin typeface="Arial" panose="020B0604020202020204" pitchFamily="34" charset="0"/>
                          <a:cs typeface="Arial" panose="020B0604020202020204" pitchFamily="34" charset="0"/>
                        </a:rPr>
                        <a:t>MÉTHODES</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36195" marB="36195"/>
                </a:tc>
                <a:tc>
                  <a:txBody>
                    <a:bodyPr/>
                    <a:lstStyle/>
                    <a:p>
                      <a:pPr>
                        <a:lnSpc>
                          <a:spcPct val="100000"/>
                        </a:lnSpc>
                        <a:spcAft>
                          <a:spcPts val="300"/>
                        </a:spcAft>
                      </a:pPr>
                      <a:r>
                        <a:rPr lang="fr-FR" sz="1600" dirty="0">
                          <a:effectLst/>
                          <a:latin typeface="Arial" panose="020B0604020202020204" pitchFamily="34" charset="0"/>
                          <a:cs typeface="Arial" panose="020B0604020202020204" pitchFamily="34" charset="0"/>
                        </a:rPr>
                        <a:t>Apports théoriques et méthodologiques</a:t>
                      </a:r>
                    </a:p>
                    <a:p>
                      <a:pPr>
                        <a:lnSpc>
                          <a:spcPct val="100000"/>
                        </a:lnSpc>
                        <a:spcAft>
                          <a:spcPts val="300"/>
                        </a:spcAft>
                      </a:pPr>
                      <a:r>
                        <a:rPr lang="fr-FR" sz="1600" dirty="0">
                          <a:effectLst/>
                          <a:latin typeface="Arial" panose="020B0604020202020204" pitchFamily="34" charset="0"/>
                          <a:cs typeface="Arial" panose="020B0604020202020204" pitchFamily="34" charset="0"/>
                        </a:rPr>
                        <a:t>• Etudes de cas</a:t>
                      </a:r>
                    </a:p>
                    <a:p>
                      <a:pPr>
                        <a:lnSpc>
                          <a:spcPct val="100000"/>
                        </a:lnSpc>
                        <a:spcAft>
                          <a:spcPts val="300"/>
                        </a:spcAft>
                      </a:pPr>
                      <a:r>
                        <a:rPr lang="fr-FR" sz="1600" dirty="0">
                          <a:effectLst/>
                          <a:latin typeface="Arial" panose="020B0604020202020204" pitchFamily="34" charset="0"/>
                          <a:cs typeface="Arial" panose="020B0604020202020204" pitchFamily="34" charset="0"/>
                        </a:rPr>
                        <a:t>• Retours d’expérience</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36195" marB="36195"/>
                </a:tc>
                <a:extLst>
                  <a:ext uri="{0D108BD9-81ED-4DB2-BD59-A6C34878D82A}">
                    <a16:rowId xmlns:a16="http://schemas.microsoft.com/office/drawing/2014/main" val="768195086"/>
                  </a:ext>
                </a:extLst>
              </a:tr>
              <a:tr h="351203">
                <a:tc>
                  <a:txBody>
                    <a:bodyPr/>
                    <a:lstStyle/>
                    <a:p>
                      <a:pPr>
                        <a:spcBef>
                          <a:spcPts val="10"/>
                        </a:spcBef>
                        <a:spcAft>
                          <a:spcPts val="0"/>
                        </a:spcAft>
                      </a:pPr>
                      <a:r>
                        <a:rPr lang="fr-FR" sz="1600">
                          <a:effectLst/>
                          <a:latin typeface="Arial" panose="020B0604020202020204" pitchFamily="34" charset="0"/>
                          <a:cs typeface="Arial" panose="020B0604020202020204" pitchFamily="34" charset="0"/>
                        </a:rPr>
                        <a:t>MODALITÉS D’ÉVALUATION</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36195" marB="36195"/>
                </a:tc>
                <a:tc>
                  <a:txBody>
                    <a:bodyPr/>
                    <a:lstStyle/>
                    <a:p>
                      <a:pPr>
                        <a:spcBef>
                          <a:spcPts val="10"/>
                        </a:spcBef>
                        <a:spcAft>
                          <a:spcPts val="0"/>
                        </a:spcAft>
                      </a:pPr>
                      <a:r>
                        <a:rPr lang="fr-FR" sz="1600" dirty="0">
                          <a:effectLst/>
                          <a:latin typeface="Arial" panose="020B0604020202020204" pitchFamily="34" charset="0"/>
                          <a:cs typeface="Arial" panose="020B0604020202020204" pitchFamily="34" charset="0"/>
                        </a:rPr>
                        <a:t>Questionnaire en fin de formation</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36195" marB="36195"/>
                </a:tc>
                <a:extLst>
                  <a:ext uri="{0D108BD9-81ED-4DB2-BD59-A6C34878D82A}">
                    <a16:rowId xmlns:a16="http://schemas.microsoft.com/office/drawing/2014/main" val="3833956088"/>
                  </a:ext>
                </a:extLst>
              </a:tr>
              <a:tr h="1200149">
                <a:tc>
                  <a:txBody>
                    <a:bodyPr/>
                    <a:lstStyle/>
                    <a:p>
                      <a:pPr>
                        <a:spcBef>
                          <a:spcPts val="10"/>
                        </a:spcBef>
                        <a:spcAft>
                          <a:spcPts val="0"/>
                        </a:spcAft>
                      </a:pPr>
                      <a:r>
                        <a:rPr lang="fr-FR" sz="1600">
                          <a:effectLst/>
                          <a:latin typeface="Arial" panose="020B0604020202020204" pitchFamily="34" charset="0"/>
                          <a:cs typeface="Arial" panose="020B0604020202020204" pitchFamily="34" charset="0"/>
                        </a:rPr>
                        <a:t>INFORMATIONS PRATIQUES</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36195" marB="36195"/>
                </a:tc>
                <a:tc>
                  <a:txBody>
                    <a:bodyPr/>
                    <a:lstStyle/>
                    <a:p>
                      <a:pPr>
                        <a:lnSpc>
                          <a:spcPct val="100000"/>
                        </a:lnSpc>
                        <a:spcAft>
                          <a:spcPts val="300"/>
                        </a:spcAft>
                      </a:pPr>
                      <a:r>
                        <a:rPr lang="fr-FR" sz="1600" dirty="0">
                          <a:effectLst/>
                          <a:latin typeface="Arial" panose="020B0604020202020204" pitchFamily="34" charset="0"/>
                          <a:cs typeface="Arial" panose="020B0604020202020204" pitchFamily="34" charset="0"/>
                        </a:rPr>
                        <a:t>Dates 2022 : 24 novembre</a:t>
                      </a:r>
                    </a:p>
                    <a:p>
                      <a:pPr>
                        <a:lnSpc>
                          <a:spcPct val="100000"/>
                        </a:lnSpc>
                        <a:spcAft>
                          <a:spcPts val="300"/>
                        </a:spcAft>
                      </a:pPr>
                      <a:r>
                        <a:rPr lang="fr-FR" sz="1600" dirty="0">
                          <a:effectLst/>
                          <a:latin typeface="Arial" panose="020B0604020202020204" pitchFamily="34" charset="0"/>
                          <a:cs typeface="Arial" panose="020B0604020202020204" pitchFamily="34" charset="0"/>
                        </a:rPr>
                        <a:t>Durée : 1 jour - 7 heures</a:t>
                      </a:r>
                    </a:p>
                    <a:p>
                      <a:pPr>
                        <a:lnSpc>
                          <a:spcPct val="100000"/>
                        </a:lnSpc>
                        <a:spcAft>
                          <a:spcPts val="300"/>
                        </a:spcAft>
                      </a:pPr>
                      <a:r>
                        <a:rPr lang="fr-FR" sz="1600" dirty="0">
                          <a:effectLst/>
                          <a:latin typeface="Arial" panose="020B0604020202020204" pitchFamily="34" charset="0"/>
                          <a:cs typeface="Arial" panose="020B0604020202020204" pitchFamily="34" charset="0"/>
                        </a:rPr>
                        <a:t>Horaires : 9h-17h30</a:t>
                      </a:r>
                    </a:p>
                    <a:p>
                      <a:pPr>
                        <a:lnSpc>
                          <a:spcPct val="100000"/>
                        </a:lnSpc>
                        <a:spcAft>
                          <a:spcPts val="300"/>
                        </a:spcAft>
                      </a:pPr>
                      <a:r>
                        <a:rPr lang="fr-FR" sz="1600" dirty="0">
                          <a:effectLst/>
                          <a:latin typeface="Arial" panose="020B0604020202020204" pitchFamily="34" charset="0"/>
                          <a:cs typeface="Arial" panose="020B0604020202020204" pitchFamily="34" charset="0"/>
                        </a:rPr>
                        <a:t>Lieu : Point.P - Cagnes-sur-Mer</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36195" marB="36195"/>
                </a:tc>
                <a:extLst>
                  <a:ext uri="{0D108BD9-81ED-4DB2-BD59-A6C34878D82A}">
                    <a16:rowId xmlns:a16="http://schemas.microsoft.com/office/drawing/2014/main" val="2830736675"/>
                  </a:ext>
                </a:extLst>
              </a:tr>
              <a:tr h="618783">
                <a:tc>
                  <a:txBody>
                    <a:bodyPr/>
                    <a:lstStyle/>
                    <a:p>
                      <a:pPr>
                        <a:spcBef>
                          <a:spcPts val="10"/>
                        </a:spcBef>
                        <a:spcAft>
                          <a:spcPts val="0"/>
                        </a:spcAft>
                      </a:pPr>
                      <a:r>
                        <a:rPr lang="fr-FR" sz="1600" dirty="0">
                          <a:effectLst/>
                          <a:latin typeface="Arial" panose="020B0604020202020204" pitchFamily="34" charset="0"/>
                          <a:cs typeface="Arial" panose="020B0604020202020204" pitchFamily="34" charset="0"/>
                        </a:rPr>
                        <a:t>CONTACT</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36195" marB="36195"/>
                </a:tc>
                <a:tc>
                  <a:txBody>
                    <a:bodyPr/>
                    <a:lstStyle/>
                    <a:p>
                      <a:pPr>
                        <a:spcAft>
                          <a:spcPts val="0"/>
                        </a:spcAft>
                      </a:pPr>
                      <a:r>
                        <a:rPr lang="fr-FR" sz="1600" dirty="0">
                          <a:effectLst/>
                          <a:latin typeface="Arial" panose="020B0604020202020204" pitchFamily="34" charset="0"/>
                          <a:cs typeface="Arial" panose="020B0604020202020204" pitchFamily="34" charset="0"/>
                        </a:rPr>
                        <a:t>Chef d’agence Dominique BERNIER</a:t>
                      </a:r>
                    </a:p>
                    <a:p>
                      <a:pPr>
                        <a:spcAft>
                          <a:spcPts val="0"/>
                        </a:spcAft>
                      </a:pPr>
                      <a:r>
                        <a:rPr lang="fr-FR" sz="1600" dirty="0">
                          <a:effectLst/>
                          <a:latin typeface="Arial" panose="020B0604020202020204" pitchFamily="34" charset="0"/>
                          <a:cs typeface="Arial" panose="020B0604020202020204" pitchFamily="34" charset="0"/>
                          <a:sym typeface="Wingdings" panose="05000000000000000000" pitchFamily="2" charset="2"/>
                        </a:rPr>
                        <a:t></a:t>
                      </a:r>
                      <a:r>
                        <a:rPr lang="fr-FR" sz="1600" dirty="0">
                          <a:effectLst/>
                          <a:latin typeface="Arial" panose="020B0604020202020204" pitchFamily="34" charset="0"/>
                          <a:cs typeface="Arial" panose="020B0604020202020204" pitchFamily="34" charset="0"/>
                        </a:rPr>
                        <a:t> : </a:t>
                      </a:r>
                      <a:r>
                        <a:rPr lang="fr-FR" sz="1600" spc="-5" dirty="0">
                          <a:effectLst/>
                          <a:latin typeface="Arial" panose="020B0604020202020204" pitchFamily="34" charset="0"/>
                          <a:cs typeface="Arial" panose="020B0604020202020204" pitchFamily="34" charset="0"/>
                        </a:rPr>
                        <a:t>04 93 20 85 85</a:t>
                      </a:r>
                      <a:r>
                        <a:rPr lang="fr-FR" sz="1600" dirty="0">
                          <a:effectLst/>
                          <a:latin typeface="Arial" panose="020B0604020202020204" pitchFamily="34" charset="0"/>
                          <a:cs typeface="Arial" panose="020B0604020202020204" pitchFamily="34" charset="0"/>
                        </a:rPr>
                        <a:t>  </a:t>
                      </a:r>
                      <a:r>
                        <a:rPr lang="fr-FR" sz="1600" dirty="0">
                          <a:effectLst/>
                          <a:latin typeface="Arial" panose="020B0604020202020204" pitchFamily="34" charset="0"/>
                          <a:cs typeface="Arial" panose="020B0604020202020204" pitchFamily="34" charset="0"/>
                          <a:sym typeface="Wingdings" panose="05000000000000000000" pitchFamily="2" charset="2"/>
                        </a:rPr>
                        <a:t></a:t>
                      </a:r>
                      <a:r>
                        <a:rPr lang="fr-FR" sz="1600" dirty="0">
                          <a:effectLst/>
                          <a:latin typeface="Arial" panose="020B0604020202020204" pitchFamily="34" charset="0"/>
                          <a:cs typeface="Arial" panose="020B0604020202020204" pitchFamily="34" charset="0"/>
                        </a:rPr>
                        <a:t> : dominique.bernier@pointp.fr</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36195" marB="36195"/>
                </a:tc>
                <a:extLst>
                  <a:ext uri="{0D108BD9-81ED-4DB2-BD59-A6C34878D82A}">
                    <a16:rowId xmlns:a16="http://schemas.microsoft.com/office/drawing/2014/main" val="4204806057"/>
                  </a:ext>
                </a:extLst>
              </a:tr>
            </a:tbl>
          </a:graphicData>
        </a:graphic>
      </p:graphicFrame>
      <p:sp>
        <p:nvSpPr>
          <p:cNvPr id="5" name="Rectangle 4"/>
          <p:cNvSpPr/>
          <p:nvPr/>
        </p:nvSpPr>
        <p:spPr>
          <a:xfrm>
            <a:off x="907263" y="1123633"/>
            <a:ext cx="10097636" cy="584775"/>
          </a:xfrm>
          <a:prstGeom prst="rect">
            <a:avLst/>
          </a:prstGeom>
        </p:spPr>
        <p:txBody>
          <a:bodyPr wrap="none">
            <a:spAutoFit/>
          </a:bodyPr>
          <a:lstStyle/>
          <a:p>
            <a:pPr defTabSz="914377"/>
            <a:r>
              <a:rPr lang="fr-FR" sz="1600" dirty="0">
                <a:solidFill>
                  <a:prstClr val="black"/>
                </a:solidFill>
                <a:highlight>
                  <a:srgbClr val="FFFF00"/>
                </a:highlight>
                <a:latin typeface="Arial" panose="020B0604020202020204" pitchFamily="34" charset="0"/>
                <a:cs typeface="Times New Roman" panose="02020603050405020304" pitchFamily="18" charset="0"/>
                <a:sym typeface="Arial"/>
              </a:rPr>
              <a:t>Le candidat est guidé dans sa réponse par une proposition de structure en annexe 13 à rendre avec la copie</a:t>
            </a:r>
            <a:r>
              <a:rPr lang="fr-FR" sz="1600" dirty="0">
                <a:solidFill>
                  <a:srgbClr val="ED7D31">
                    <a:lumMod val="50000"/>
                  </a:srgbClr>
                </a:solidFill>
                <a:latin typeface="Arial" panose="020B0604020202020204" pitchFamily="34" charset="0"/>
                <a:cs typeface="Arial" panose="020B0604020202020204" pitchFamily="34" charset="0"/>
                <a:sym typeface="Arial"/>
              </a:rPr>
              <a:t>.</a:t>
            </a:r>
          </a:p>
          <a:p>
            <a:pPr defTabSz="914377"/>
            <a:r>
              <a:rPr lang="fr-FR" sz="1600" dirty="0">
                <a:solidFill>
                  <a:srgbClr val="ED7D31">
                    <a:lumMod val="50000"/>
                  </a:srgbClr>
                </a:solidFill>
                <a:latin typeface="Arial" panose="020B0604020202020204" pitchFamily="34" charset="0"/>
                <a:cs typeface="Arial" panose="020B0604020202020204" pitchFamily="34" charset="0"/>
                <a:sym typeface="Arial"/>
              </a:rPr>
              <a:t>Il doit mobiliser le contexte et les annexes 5, 6 et 10.</a:t>
            </a:r>
          </a:p>
        </p:txBody>
      </p:sp>
    </p:spTree>
    <p:extLst>
      <p:ext uri="{BB962C8B-B14F-4D97-AF65-F5344CB8AC3E}">
        <p14:creationId xmlns:p14="http://schemas.microsoft.com/office/powerpoint/2010/main" val="222311165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nvPr>
        </p:nvGraphicFramePr>
        <p:xfrm>
          <a:off x="1608659" y="434825"/>
          <a:ext cx="10231375" cy="5931148"/>
        </p:xfrm>
        <a:graphic>
          <a:graphicData uri="http://schemas.openxmlformats.org/drawingml/2006/table">
            <a:tbl>
              <a:tblPr firstRow="1" firstCol="1" bandRow="1">
                <a:tableStyleId>{5940675A-B579-460E-94D1-54222C63F5DA}</a:tableStyleId>
              </a:tblPr>
              <a:tblGrid>
                <a:gridCol w="10231375">
                  <a:extLst>
                    <a:ext uri="{9D8B030D-6E8A-4147-A177-3AD203B41FA5}">
                      <a16:colId xmlns:a16="http://schemas.microsoft.com/office/drawing/2014/main" val="3452392626"/>
                    </a:ext>
                  </a:extLst>
                </a:gridCol>
              </a:tblGrid>
              <a:tr h="308735">
                <a:tc>
                  <a:txBody>
                    <a:bodyPr/>
                    <a:lstStyle/>
                    <a:p>
                      <a:pPr algn="ctr">
                        <a:spcBef>
                          <a:spcPts val="10"/>
                        </a:spcBef>
                        <a:spcAft>
                          <a:spcPts val="0"/>
                        </a:spcAft>
                      </a:pPr>
                      <a:r>
                        <a:rPr lang="fr-FR" sz="1600" b="1" dirty="0">
                          <a:effectLst/>
                          <a:latin typeface="Arial" panose="020B0604020202020204" pitchFamily="34" charset="0"/>
                          <a:cs typeface="Arial" panose="020B0604020202020204" pitchFamily="34" charset="0"/>
                        </a:rPr>
                        <a:t>PROGRAMME</a:t>
                      </a:r>
                      <a:endParaRPr lang="fr-FR" sz="1600" b="1" dirty="0">
                        <a:effectLst/>
                        <a:latin typeface="Arial" panose="020B0604020202020204" pitchFamily="34" charset="0"/>
                        <a:ea typeface="Calibri" panose="020F0502020204030204" pitchFamily="34" charset="0"/>
                        <a:cs typeface="Arial" panose="020B0604020202020204" pitchFamily="34" charset="0"/>
                      </a:endParaRPr>
                    </a:p>
                  </a:txBody>
                  <a:tcPr marL="61479" marR="61479" marT="32447" marB="32447" anchor="ctr"/>
                </a:tc>
                <a:extLst>
                  <a:ext uri="{0D108BD9-81ED-4DB2-BD59-A6C34878D82A}">
                    <a16:rowId xmlns:a16="http://schemas.microsoft.com/office/drawing/2014/main" val="1190747486"/>
                  </a:ext>
                </a:extLst>
              </a:tr>
              <a:tr h="5622413">
                <a:tc>
                  <a:txBody>
                    <a:bodyPr/>
                    <a:lstStyle/>
                    <a:p>
                      <a:pPr algn="ctr">
                        <a:spcBef>
                          <a:spcPts val="10"/>
                        </a:spcBef>
                        <a:spcAft>
                          <a:spcPts val="600"/>
                        </a:spcAft>
                      </a:pPr>
                      <a:r>
                        <a:rPr lang="fr-FR" sz="1600" b="1" dirty="0">
                          <a:effectLst/>
                          <a:latin typeface="Arial" panose="020B0604020202020204" pitchFamily="34" charset="0"/>
                          <a:cs typeface="Arial" panose="020B0604020202020204" pitchFamily="34" charset="0"/>
                        </a:rPr>
                        <a:t>Le contexte réglementaire et normatif</a:t>
                      </a:r>
                    </a:p>
                    <a:p>
                      <a:pPr>
                        <a:spcAft>
                          <a:spcPts val="600"/>
                        </a:spcAft>
                      </a:pPr>
                      <a:r>
                        <a:rPr lang="fr-FR" sz="1500" b="1" dirty="0">
                          <a:effectLst/>
                          <a:latin typeface="Arial" panose="020B0604020202020204" pitchFamily="34" charset="0"/>
                          <a:cs typeface="Arial" panose="020B0604020202020204" pitchFamily="34" charset="0"/>
                        </a:rPr>
                        <a:t>Panorama des matériaux et produits :</a:t>
                      </a:r>
                    </a:p>
                    <a:p>
                      <a:pPr marL="180000">
                        <a:spcAft>
                          <a:spcPts val="300"/>
                        </a:spcAft>
                      </a:pPr>
                      <a:r>
                        <a:rPr lang="fr-FR" sz="1500" dirty="0">
                          <a:effectLst/>
                          <a:latin typeface="Arial" panose="020B0604020202020204" pitchFamily="34" charset="0"/>
                          <a:cs typeface="Arial" panose="020B0604020202020204" pitchFamily="34" charset="0"/>
                        </a:rPr>
                        <a:t>• Définition d’un matériau biosourcé</a:t>
                      </a:r>
                    </a:p>
                    <a:p>
                      <a:pPr marL="180000">
                        <a:spcAft>
                          <a:spcPts val="300"/>
                        </a:spcAft>
                      </a:pPr>
                      <a:r>
                        <a:rPr lang="fr-FR" sz="1500" dirty="0">
                          <a:effectLst/>
                          <a:latin typeface="Arial" panose="020B0604020202020204" pitchFamily="34" charset="0"/>
                          <a:cs typeface="Arial" panose="020B0604020202020204" pitchFamily="34" charset="0"/>
                        </a:rPr>
                        <a:t>• Principaux matériaux biosourcés</a:t>
                      </a:r>
                    </a:p>
                    <a:p>
                      <a:pPr>
                        <a:spcAft>
                          <a:spcPts val="300"/>
                        </a:spcAft>
                      </a:pPr>
                      <a:r>
                        <a:rPr lang="fr-FR" sz="1500" b="1" dirty="0">
                          <a:effectLst/>
                          <a:latin typeface="Arial" panose="020B0604020202020204" pitchFamily="34" charset="0"/>
                          <a:cs typeface="Arial" panose="020B0604020202020204" pitchFamily="34" charset="0"/>
                        </a:rPr>
                        <a:t>Spécificités des isolants biosourcés :</a:t>
                      </a:r>
                    </a:p>
                    <a:p>
                      <a:pPr marL="180000" algn="l" defTabSz="914400" rtl="0" eaLnBrk="1" latinLnBrk="0" hangingPunct="1">
                        <a:spcAft>
                          <a:spcPts val="300"/>
                        </a:spcAft>
                      </a:pPr>
                      <a:r>
                        <a:rPr lang="fr-FR" sz="1500" dirty="0">
                          <a:effectLst/>
                          <a:latin typeface="Arial" panose="020B0604020202020204" pitchFamily="34" charset="0"/>
                          <a:cs typeface="Arial" panose="020B0604020202020204" pitchFamily="34" charset="0"/>
                        </a:rPr>
                        <a:t>• </a:t>
                      </a:r>
                      <a:r>
                        <a:rPr lang="fr-FR" sz="1500" kern="1200" dirty="0">
                          <a:solidFill>
                            <a:schemeClr val="tx1"/>
                          </a:solidFill>
                          <a:effectLst/>
                          <a:latin typeface="Arial" panose="020B0604020202020204" pitchFamily="34" charset="0"/>
                          <a:ea typeface="+mn-ea"/>
                          <a:cs typeface="Arial" panose="020B0604020202020204" pitchFamily="34" charset="0"/>
                        </a:rPr>
                        <a:t>Performances et mise en perspective par rapport aux isolants traditionnels</a:t>
                      </a:r>
                    </a:p>
                    <a:p>
                      <a:pPr marL="180000" algn="l" defTabSz="914400" rtl="0" eaLnBrk="1" latinLnBrk="0" hangingPunct="1">
                        <a:spcAft>
                          <a:spcPts val="300"/>
                        </a:spcAft>
                      </a:pPr>
                      <a:r>
                        <a:rPr lang="fr-FR" sz="1500" kern="1200" dirty="0">
                          <a:solidFill>
                            <a:schemeClr val="tx1"/>
                          </a:solidFill>
                          <a:effectLst/>
                          <a:latin typeface="Arial" panose="020B0604020202020204" pitchFamily="34" charset="0"/>
                          <a:ea typeface="+mn-ea"/>
                          <a:cs typeface="Arial" panose="020B0604020202020204" pitchFamily="34" charset="0"/>
                        </a:rPr>
                        <a:t>• Caractéristiques </a:t>
                      </a:r>
                      <a:r>
                        <a:rPr lang="fr-FR" sz="1500" dirty="0">
                          <a:effectLst/>
                          <a:latin typeface="Arial" panose="020B0604020202020204" pitchFamily="34" charset="0"/>
                          <a:cs typeface="Arial" panose="020B0604020202020204" pitchFamily="34" charset="0"/>
                        </a:rPr>
                        <a:t>techniques particulières : produits hygroscopiques, combustibles et biodégradables</a:t>
                      </a:r>
                    </a:p>
                    <a:p>
                      <a:pPr>
                        <a:spcAft>
                          <a:spcPts val="300"/>
                        </a:spcAft>
                      </a:pPr>
                      <a:r>
                        <a:rPr lang="fr-FR" sz="1500" b="1" dirty="0">
                          <a:effectLst/>
                          <a:latin typeface="Arial" panose="020B0604020202020204" pitchFamily="34" charset="0"/>
                          <a:cs typeface="Arial" panose="020B0604020202020204" pitchFamily="34" charset="0"/>
                        </a:rPr>
                        <a:t>Prescriptions générales de mise en œuvre des solutions constructives :</a:t>
                      </a:r>
                    </a:p>
                    <a:p>
                      <a:pPr marL="180000" algn="l" defTabSz="914400" rtl="0" eaLnBrk="1" latinLnBrk="0" hangingPunct="1">
                        <a:spcAft>
                          <a:spcPts val="300"/>
                        </a:spcAft>
                      </a:pPr>
                      <a:r>
                        <a:rPr lang="fr-FR" sz="1500" dirty="0">
                          <a:effectLst/>
                          <a:latin typeface="Arial" panose="020B0604020202020204" pitchFamily="34" charset="0"/>
                          <a:cs typeface="Arial" panose="020B0604020202020204" pitchFamily="34" charset="0"/>
                        </a:rPr>
                        <a:t>• </a:t>
                      </a:r>
                      <a:r>
                        <a:rPr lang="fr-FR" sz="1500" kern="1200" dirty="0">
                          <a:solidFill>
                            <a:schemeClr val="tx1"/>
                          </a:solidFill>
                          <a:effectLst/>
                          <a:latin typeface="Arial" panose="020B0604020202020204" pitchFamily="34" charset="0"/>
                          <a:ea typeface="+mn-ea"/>
                          <a:cs typeface="Arial" panose="020B0604020202020204" pitchFamily="34" charset="0"/>
                        </a:rPr>
                        <a:t>Isolation par l’intérieur (ITI) : choisir et bien mettre en œuvre un pare-vapeur</a:t>
                      </a:r>
                    </a:p>
                    <a:p>
                      <a:pPr marL="180000" algn="l" defTabSz="914400" rtl="0" eaLnBrk="1" latinLnBrk="0" hangingPunct="1">
                        <a:spcAft>
                          <a:spcPts val="300"/>
                        </a:spcAft>
                      </a:pPr>
                      <a:r>
                        <a:rPr lang="fr-FR" sz="1500" kern="1200" dirty="0">
                          <a:solidFill>
                            <a:schemeClr val="tx1"/>
                          </a:solidFill>
                          <a:effectLst/>
                          <a:latin typeface="Arial" panose="020B0604020202020204" pitchFamily="34" charset="0"/>
                          <a:ea typeface="+mn-ea"/>
                          <a:cs typeface="Arial" panose="020B0604020202020204" pitchFamily="34" charset="0"/>
                        </a:rPr>
                        <a:t>• Isolation </a:t>
                      </a:r>
                      <a:r>
                        <a:rPr lang="fr-FR" sz="1500" dirty="0">
                          <a:effectLst/>
                          <a:latin typeface="Arial" panose="020B0604020202020204" pitchFamily="34" charset="0"/>
                          <a:cs typeface="Arial" panose="020B0604020202020204" pitchFamily="34" charset="0"/>
                        </a:rPr>
                        <a:t>par l’extérieur (ITE) : conception de la paroi et traitement des points singuliers</a:t>
                      </a:r>
                      <a:endParaRPr lang="fr-FR" sz="1500" b="1" dirty="0">
                        <a:effectLst/>
                        <a:latin typeface="Arial" panose="020B0604020202020204" pitchFamily="34" charset="0"/>
                        <a:cs typeface="Arial" panose="020B0604020202020204" pitchFamily="34" charset="0"/>
                      </a:endParaRPr>
                    </a:p>
                    <a:p>
                      <a:pPr>
                        <a:spcAft>
                          <a:spcPts val="300"/>
                        </a:spcAft>
                      </a:pPr>
                      <a:r>
                        <a:rPr lang="fr-FR" sz="1500" b="1" dirty="0">
                          <a:effectLst/>
                          <a:latin typeface="Arial" panose="020B0604020202020204" pitchFamily="34" charset="0"/>
                          <a:cs typeface="Arial" panose="020B0604020202020204" pitchFamily="34" charset="0"/>
                        </a:rPr>
                        <a:t>Sécurité incendie :</a:t>
                      </a:r>
                    </a:p>
                    <a:p>
                      <a:pPr marL="180000">
                        <a:spcAft>
                          <a:spcPts val="300"/>
                        </a:spcAft>
                      </a:pPr>
                      <a:r>
                        <a:rPr lang="fr-FR" sz="1500" dirty="0">
                          <a:effectLst/>
                          <a:latin typeface="Arial" panose="020B0604020202020204" pitchFamily="34" charset="0"/>
                          <a:cs typeface="Arial" panose="020B0604020202020204" pitchFamily="34" charset="0"/>
                        </a:rPr>
                        <a:t>• </a:t>
                      </a:r>
                      <a:r>
                        <a:rPr lang="fr-FR" sz="1500" kern="1200" dirty="0">
                          <a:solidFill>
                            <a:schemeClr val="tx1"/>
                          </a:solidFill>
                          <a:effectLst/>
                          <a:latin typeface="Arial" panose="020B0604020202020204" pitchFamily="34" charset="0"/>
                          <a:ea typeface="+mn-ea"/>
                          <a:cs typeface="Arial" panose="020B0604020202020204" pitchFamily="34" charset="0"/>
                        </a:rPr>
                        <a:t>Respect des </a:t>
                      </a:r>
                      <a:r>
                        <a:rPr lang="fr-FR" sz="1500" dirty="0">
                          <a:effectLst/>
                          <a:latin typeface="Arial" panose="020B0604020202020204" pitchFamily="34" charset="0"/>
                          <a:cs typeface="Arial" panose="020B0604020202020204" pitchFamily="34" charset="0"/>
                        </a:rPr>
                        <a:t>règles en vigueur</a:t>
                      </a:r>
                    </a:p>
                    <a:p>
                      <a:pPr>
                        <a:spcAft>
                          <a:spcPts val="300"/>
                        </a:spcAft>
                      </a:pPr>
                      <a:r>
                        <a:rPr lang="fr-FR" sz="1500" b="1" dirty="0">
                          <a:effectLst/>
                          <a:latin typeface="Arial" panose="020B0604020202020204" pitchFamily="34" charset="0"/>
                          <a:cs typeface="Arial" panose="020B0604020202020204" pitchFamily="34" charset="0"/>
                        </a:rPr>
                        <a:t>Risque de condensation dans les parois :</a:t>
                      </a:r>
                    </a:p>
                    <a:p>
                      <a:pPr marL="180000" algn="l" defTabSz="914400" rtl="0" eaLnBrk="1" latinLnBrk="0" hangingPunct="1">
                        <a:spcAft>
                          <a:spcPts val="300"/>
                        </a:spcAft>
                      </a:pPr>
                      <a:r>
                        <a:rPr lang="fr-FR" sz="1500" dirty="0">
                          <a:effectLst/>
                          <a:latin typeface="Arial" panose="020B0604020202020204" pitchFamily="34" charset="0"/>
                          <a:cs typeface="Arial" panose="020B0604020202020204" pitchFamily="34" charset="0"/>
                        </a:rPr>
                        <a:t>• </a:t>
                      </a:r>
                      <a:r>
                        <a:rPr lang="fr-FR" sz="1500" kern="1200" dirty="0">
                          <a:solidFill>
                            <a:schemeClr val="tx1"/>
                          </a:solidFill>
                          <a:effectLst/>
                          <a:latin typeface="Arial" panose="020B0604020202020204" pitchFamily="34" charset="0"/>
                          <a:ea typeface="+mn-ea"/>
                          <a:cs typeface="Arial" panose="020B0604020202020204" pitchFamily="34" charset="0"/>
                        </a:rPr>
                        <a:t>Point de rosée</a:t>
                      </a:r>
                    </a:p>
                    <a:p>
                      <a:pPr marL="180000" algn="l" defTabSz="914400" rtl="0" eaLnBrk="1" latinLnBrk="0" hangingPunct="1">
                        <a:spcAft>
                          <a:spcPts val="300"/>
                        </a:spcAft>
                      </a:pPr>
                      <a:r>
                        <a:rPr lang="fr-FR" sz="1500" kern="1200" dirty="0">
                          <a:solidFill>
                            <a:schemeClr val="tx1"/>
                          </a:solidFill>
                          <a:effectLst/>
                          <a:latin typeface="Arial" panose="020B0604020202020204" pitchFamily="34" charset="0"/>
                          <a:ea typeface="+mn-ea"/>
                          <a:cs typeface="Arial" panose="020B0604020202020204" pitchFamily="34" charset="0"/>
                        </a:rPr>
                        <a:t>• Pathologies </a:t>
                      </a:r>
                      <a:r>
                        <a:rPr lang="fr-FR" sz="1500" dirty="0">
                          <a:effectLst/>
                          <a:latin typeface="Arial" panose="020B0604020202020204" pitchFamily="34" charset="0"/>
                          <a:cs typeface="Arial" panose="020B0604020202020204" pitchFamily="34" charset="0"/>
                        </a:rPr>
                        <a:t>et solutions à mettre en œuvre</a:t>
                      </a:r>
                    </a:p>
                    <a:p>
                      <a:pPr>
                        <a:spcAft>
                          <a:spcPts val="300"/>
                        </a:spcAft>
                      </a:pPr>
                      <a:r>
                        <a:rPr lang="fr-FR" sz="1500" b="1" dirty="0">
                          <a:effectLst/>
                          <a:latin typeface="Arial" panose="020B0604020202020204" pitchFamily="34" charset="0"/>
                          <a:cs typeface="Arial" panose="020B0604020202020204" pitchFamily="34" charset="0"/>
                        </a:rPr>
                        <a:t>Assurabilité des matériaux biosourcés (sécuriser l’accès à l’assurance) :</a:t>
                      </a:r>
                    </a:p>
                    <a:p>
                      <a:pPr marL="180000" algn="l" defTabSz="914400" rtl="0" eaLnBrk="1" latinLnBrk="0" hangingPunct="1">
                        <a:spcAft>
                          <a:spcPts val="300"/>
                        </a:spcAft>
                      </a:pPr>
                      <a:r>
                        <a:rPr lang="fr-FR" sz="1500" dirty="0">
                          <a:effectLst/>
                          <a:latin typeface="Arial" panose="020B0604020202020204" pitchFamily="34" charset="0"/>
                          <a:cs typeface="Arial" panose="020B0604020202020204" pitchFamily="34" charset="0"/>
                        </a:rPr>
                        <a:t>• </a:t>
                      </a:r>
                      <a:r>
                        <a:rPr lang="fr-FR" sz="1500" kern="1200" dirty="0">
                          <a:solidFill>
                            <a:schemeClr val="tx1"/>
                          </a:solidFill>
                          <a:effectLst/>
                          <a:latin typeface="Arial" panose="020B0604020202020204" pitchFamily="34" charset="0"/>
                          <a:ea typeface="+mn-ea"/>
                          <a:cs typeface="Arial" panose="020B0604020202020204" pitchFamily="34" charset="0"/>
                        </a:rPr>
                        <a:t>Obligation d’assurance décennale :</a:t>
                      </a:r>
                    </a:p>
                    <a:p>
                      <a:pPr marL="180000" algn="l" defTabSz="914400" rtl="0" eaLnBrk="1" latinLnBrk="0" hangingPunct="1">
                        <a:spcAft>
                          <a:spcPts val="300"/>
                        </a:spcAft>
                      </a:pPr>
                      <a:r>
                        <a:rPr lang="fr-FR" sz="1500" kern="1200" dirty="0">
                          <a:solidFill>
                            <a:schemeClr val="tx1"/>
                          </a:solidFill>
                          <a:effectLst/>
                          <a:latin typeface="Arial" panose="020B0604020202020204" pitchFamily="34" charset="0"/>
                          <a:ea typeface="+mn-ea"/>
                          <a:cs typeface="Arial" panose="020B0604020202020204" pitchFamily="34" charset="0"/>
                        </a:rPr>
                        <a:t>– Matériaux : Avis Technique (</a:t>
                      </a:r>
                      <a:r>
                        <a:rPr lang="fr-FR" sz="1500" kern="1200" dirty="0" err="1">
                          <a:solidFill>
                            <a:schemeClr val="tx1"/>
                          </a:solidFill>
                          <a:effectLst/>
                          <a:latin typeface="Arial" panose="020B0604020202020204" pitchFamily="34" charset="0"/>
                          <a:ea typeface="+mn-ea"/>
                          <a:cs typeface="Arial" panose="020B0604020202020204" pitchFamily="34" charset="0"/>
                        </a:rPr>
                        <a:t>ATec</a:t>
                      </a:r>
                      <a:r>
                        <a:rPr lang="fr-FR" sz="1500" kern="1200" dirty="0">
                          <a:solidFill>
                            <a:schemeClr val="tx1"/>
                          </a:solidFill>
                          <a:effectLst/>
                          <a:latin typeface="Arial" panose="020B0604020202020204" pitchFamily="34" charset="0"/>
                          <a:ea typeface="+mn-ea"/>
                          <a:cs typeface="Arial" panose="020B0604020202020204" pitchFamily="34" charset="0"/>
                        </a:rPr>
                        <a:t>), certification ACERMI, certificats d’économie d’énergie (CEE)</a:t>
                      </a:r>
                    </a:p>
                    <a:p>
                      <a:pPr marL="180000" algn="l" defTabSz="914400" rtl="0" eaLnBrk="1" latinLnBrk="0" hangingPunct="1">
                        <a:spcAft>
                          <a:spcPts val="300"/>
                        </a:spcAft>
                      </a:pPr>
                      <a:r>
                        <a:rPr lang="fr-FR" sz="1500" kern="1200" dirty="0">
                          <a:solidFill>
                            <a:schemeClr val="tx1"/>
                          </a:solidFill>
                          <a:effectLst/>
                          <a:latin typeface="Arial" panose="020B0604020202020204" pitchFamily="34" charset="0"/>
                          <a:ea typeface="+mn-ea"/>
                          <a:cs typeface="Arial" panose="020B0604020202020204" pitchFamily="34" charset="0"/>
                        </a:rPr>
                        <a:t>– Professionnel </a:t>
                      </a:r>
                      <a:r>
                        <a:rPr lang="fr-FR" sz="1500" dirty="0">
                          <a:effectLst/>
                          <a:latin typeface="Arial" panose="020B0604020202020204" pitchFamily="34" charset="0"/>
                          <a:cs typeface="Arial" panose="020B0604020202020204" pitchFamily="34" charset="0"/>
                        </a:rPr>
                        <a:t>: Diplômes, formations spécifiques (ex : RGE)</a:t>
                      </a:r>
                    </a:p>
                    <a:p>
                      <a:pPr>
                        <a:spcAft>
                          <a:spcPts val="0"/>
                        </a:spcAft>
                      </a:pPr>
                      <a:r>
                        <a:rPr lang="fr-FR" sz="1500" b="1" dirty="0">
                          <a:effectLst/>
                          <a:latin typeface="Arial" panose="020B0604020202020204" pitchFamily="34" charset="0"/>
                          <a:cs typeface="Arial" panose="020B0604020202020204" pitchFamily="34" charset="0"/>
                        </a:rPr>
                        <a:t>Retours d'expériences</a:t>
                      </a:r>
                      <a:endParaRPr lang="fr-FR" sz="1500" b="1" dirty="0">
                        <a:effectLst/>
                        <a:latin typeface="Arial" panose="020B0604020202020204" pitchFamily="34" charset="0"/>
                        <a:ea typeface="Calibri" panose="020F0502020204030204" pitchFamily="34" charset="0"/>
                        <a:cs typeface="Arial" panose="020B0604020202020204" pitchFamily="34" charset="0"/>
                      </a:endParaRPr>
                    </a:p>
                  </a:txBody>
                  <a:tcPr marL="61479" marR="61479" marT="32447" marB="32447"/>
                </a:tc>
                <a:extLst>
                  <a:ext uri="{0D108BD9-81ED-4DB2-BD59-A6C34878D82A}">
                    <a16:rowId xmlns:a16="http://schemas.microsoft.com/office/drawing/2014/main" val="2757410953"/>
                  </a:ext>
                </a:extLst>
              </a:tr>
            </a:tbl>
          </a:graphicData>
        </a:graphic>
      </p:graphicFrame>
    </p:spTree>
    <p:extLst>
      <p:ext uri="{BB962C8B-B14F-4D97-AF65-F5344CB8AC3E}">
        <p14:creationId xmlns:p14="http://schemas.microsoft.com/office/powerpoint/2010/main" val="396832471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32857" y="322609"/>
            <a:ext cx="9956576" cy="1077218"/>
          </a:xfrm>
          <a:prstGeom prst="rect">
            <a:avLst/>
          </a:prstGeom>
        </p:spPr>
        <p:txBody>
          <a:bodyPr wrap="square">
            <a:spAutoFit/>
          </a:bodyPr>
          <a:lstStyle/>
          <a:p>
            <a:pPr algn="just" defTabSz="179996"/>
            <a:r>
              <a:rPr lang="fr-FR" sz="1600" b="1" dirty="0">
                <a:solidFill>
                  <a:prstClr val="black"/>
                </a:solidFill>
                <a:latin typeface="Arial" panose="020B0604020202020204" pitchFamily="34" charset="0"/>
                <a:cs typeface="Arial" panose="020B0604020202020204" pitchFamily="34" charset="0"/>
                <a:sym typeface="Arial"/>
              </a:rPr>
              <a:t>Q2.2/	Proposer un programme de formation client en présentiel en partenariat avec Biofib’isolation.</a:t>
            </a:r>
          </a:p>
          <a:p>
            <a:pPr algn="just" defTabSz="179996"/>
            <a:r>
              <a:rPr lang="fr-FR" sz="1600" b="1" dirty="0">
                <a:solidFill>
                  <a:prstClr val="black"/>
                </a:solidFill>
                <a:latin typeface="Arial" panose="020B0604020202020204" pitchFamily="34" charset="0"/>
                <a:cs typeface="Arial" panose="020B0604020202020204" pitchFamily="34" charset="0"/>
                <a:sym typeface="Arial"/>
              </a:rPr>
              <a:t>			Cette proposition sera structurée en 5 points (connaissance du produit, enjeux et avantages de l’ITI, règles de conception et de mise en œuvre, gestion des pathologies en lien avec l’ITI, démonstration pratique par le commercial Biofib’isolation).</a:t>
            </a:r>
          </a:p>
        </p:txBody>
      </p:sp>
      <p:sp>
        <p:nvSpPr>
          <p:cNvPr id="3" name="Rectangle 2"/>
          <p:cNvSpPr/>
          <p:nvPr/>
        </p:nvSpPr>
        <p:spPr>
          <a:xfrm>
            <a:off x="370018" y="1491466"/>
            <a:ext cx="11451963" cy="646331"/>
          </a:xfrm>
          <a:prstGeom prst="rect">
            <a:avLst/>
          </a:prstGeom>
        </p:spPr>
        <p:txBody>
          <a:bodyPr wrap="square">
            <a:spAutoFit/>
          </a:bodyPr>
          <a:lstStyle/>
          <a:p>
            <a:pPr defTabSz="914377"/>
            <a:r>
              <a:rPr lang="fr-FR" sz="1600" dirty="0">
                <a:solidFill>
                  <a:prstClr val="black"/>
                </a:solidFill>
                <a:highlight>
                  <a:srgbClr val="FFFF00"/>
                </a:highlight>
                <a:latin typeface="Arial" panose="020B0604020202020204" pitchFamily="34" charset="0"/>
                <a:cs typeface="Times New Roman" panose="02020603050405020304" pitchFamily="18" charset="0"/>
                <a:sym typeface="Arial"/>
              </a:rPr>
              <a:t>Le candidat est guidé dans sa réponse par une proposition de structure en 5 points</a:t>
            </a:r>
            <a:r>
              <a:rPr lang="fr-FR" dirty="0">
                <a:solidFill>
                  <a:srgbClr val="ED7D31">
                    <a:lumMod val="50000"/>
                  </a:srgbClr>
                </a:solidFill>
                <a:latin typeface="Arial" panose="020B0604020202020204" pitchFamily="34" charset="0"/>
                <a:cs typeface="Arial" panose="020B0604020202020204" pitchFamily="34" charset="0"/>
                <a:sym typeface="Arial"/>
              </a:rPr>
              <a:t>. Il doit mobiliser le contexte</a:t>
            </a:r>
          </a:p>
          <a:p>
            <a:pPr defTabSz="914377"/>
            <a:r>
              <a:rPr lang="fr-FR" dirty="0">
                <a:solidFill>
                  <a:srgbClr val="ED7D31">
                    <a:lumMod val="50000"/>
                  </a:srgbClr>
                </a:solidFill>
                <a:latin typeface="Arial" panose="020B0604020202020204" pitchFamily="34" charset="0"/>
                <a:cs typeface="Arial" panose="020B0604020202020204" pitchFamily="34" charset="0"/>
                <a:sym typeface="Arial"/>
              </a:rPr>
              <a:t> et les annexes de 6 à 10.</a:t>
            </a:r>
          </a:p>
        </p:txBody>
      </p:sp>
      <p:graphicFrame>
        <p:nvGraphicFramePr>
          <p:cNvPr id="4" name="Tableau 3"/>
          <p:cNvGraphicFramePr>
            <a:graphicFrameLocks noGrp="1"/>
          </p:cNvGraphicFramePr>
          <p:nvPr>
            <p:extLst/>
          </p:nvPr>
        </p:nvGraphicFramePr>
        <p:xfrm>
          <a:off x="602567" y="2169205"/>
          <a:ext cx="10986867" cy="4182267"/>
        </p:xfrm>
        <a:graphic>
          <a:graphicData uri="http://schemas.openxmlformats.org/drawingml/2006/table">
            <a:tbl>
              <a:tblPr firstRow="1" firstCol="1" bandRow="1">
                <a:tableStyleId>{5940675A-B579-460E-94D1-54222C63F5DA}</a:tableStyleId>
              </a:tblPr>
              <a:tblGrid>
                <a:gridCol w="10986867">
                  <a:extLst>
                    <a:ext uri="{9D8B030D-6E8A-4147-A177-3AD203B41FA5}">
                      <a16:colId xmlns:a16="http://schemas.microsoft.com/office/drawing/2014/main" val="1398598217"/>
                    </a:ext>
                  </a:extLst>
                </a:gridCol>
              </a:tblGrid>
              <a:tr h="284480">
                <a:tc>
                  <a:txBody>
                    <a:bodyPr/>
                    <a:lstStyle/>
                    <a:p>
                      <a:pPr algn="ctr">
                        <a:spcAft>
                          <a:spcPts val="0"/>
                        </a:spcAft>
                      </a:pPr>
                      <a:r>
                        <a:rPr lang="fr-FR" sz="1900" b="1" i="0" dirty="0">
                          <a:effectLst/>
                          <a:latin typeface="Arial" panose="020B0604020202020204" pitchFamily="34" charset="0"/>
                          <a:cs typeface="Arial" panose="020B0604020202020204" pitchFamily="34" charset="0"/>
                        </a:rPr>
                        <a:t>1</a:t>
                      </a:r>
                      <a:r>
                        <a:rPr lang="fr-FR" sz="1900" b="1" i="0" baseline="30000" dirty="0">
                          <a:effectLst/>
                          <a:latin typeface="Arial" panose="020B0604020202020204" pitchFamily="34" charset="0"/>
                          <a:cs typeface="Arial" panose="020B0604020202020204" pitchFamily="34" charset="0"/>
                        </a:rPr>
                        <a:t>er</a:t>
                      </a:r>
                      <a:r>
                        <a:rPr lang="fr-FR" sz="1900" b="1" i="0" dirty="0">
                          <a:effectLst/>
                          <a:latin typeface="Arial" panose="020B0604020202020204" pitchFamily="34" charset="0"/>
                          <a:cs typeface="Arial" panose="020B0604020202020204" pitchFamily="34" charset="0"/>
                        </a:rPr>
                        <a:t> point - Connaissance du produit</a:t>
                      </a:r>
                      <a:endParaRPr lang="fr-FR" sz="1900" b="1" i="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084223891"/>
                  </a:ext>
                </a:extLst>
              </a:tr>
              <a:tr h="1442720">
                <a:tc>
                  <a:txBody>
                    <a:bodyPr/>
                    <a:lstStyle/>
                    <a:p>
                      <a:pPr>
                        <a:spcAft>
                          <a:spcPts val="600"/>
                        </a:spcAft>
                      </a:pPr>
                      <a:r>
                        <a:rPr lang="fr-FR" sz="1900" b="1" dirty="0">
                          <a:effectLst/>
                          <a:latin typeface="Arial" panose="020B0604020202020204" pitchFamily="34" charset="0"/>
                          <a:cs typeface="Arial" panose="020B0604020202020204" pitchFamily="34" charset="0"/>
                        </a:rPr>
                        <a:t>Caractéristiques techniques </a:t>
                      </a:r>
                      <a:r>
                        <a:rPr lang="fr-FR" sz="1900" dirty="0">
                          <a:effectLst/>
                          <a:latin typeface="Arial" panose="020B0604020202020204" pitchFamily="34" charset="0"/>
                          <a:cs typeface="Arial" panose="020B0604020202020204" pitchFamily="34" charset="0"/>
                        </a:rPr>
                        <a:t>:</a:t>
                      </a:r>
                    </a:p>
                    <a:p>
                      <a:pPr marL="342900" lvl="0" indent="-342900">
                        <a:spcAft>
                          <a:spcPts val="600"/>
                        </a:spcAft>
                        <a:buFont typeface="Wingdings" panose="05000000000000000000" pitchFamily="2" charset="2"/>
                        <a:buChar char=""/>
                      </a:pPr>
                      <a:r>
                        <a:rPr lang="fr-FR" sz="1900" dirty="0">
                          <a:effectLst/>
                          <a:latin typeface="Arial" panose="020B0604020202020204" pitchFamily="34" charset="0"/>
                          <a:cs typeface="Arial" panose="020B0604020202020204" pitchFamily="34" charset="0"/>
                        </a:rPr>
                        <a:t>Marquage</a:t>
                      </a:r>
                    </a:p>
                    <a:p>
                      <a:pPr marL="342900" lvl="0" indent="-342900">
                        <a:spcAft>
                          <a:spcPts val="600"/>
                        </a:spcAft>
                        <a:buFont typeface="Wingdings" panose="05000000000000000000" pitchFamily="2" charset="2"/>
                        <a:buChar char=""/>
                      </a:pPr>
                      <a:r>
                        <a:rPr lang="fr-FR" sz="1900" dirty="0">
                          <a:effectLst/>
                          <a:latin typeface="Arial" panose="020B0604020202020204" pitchFamily="34" charset="0"/>
                          <a:cs typeface="Arial" panose="020B0604020202020204" pitchFamily="34" charset="0"/>
                        </a:rPr>
                        <a:t>Document technique d’application : D.T.U (Documents Techniques Unifiés)</a:t>
                      </a:r>
                    </a:p>
                    <a:p>
                      <a:pPr marL="342900" lvl="0" indent="-342900">
                        <a:spcAft>
                          <a:spcPts val="600"/>
                        </a:spcAft>
                        <a:buFont typeface="Wingdings" panose="05000000000000000000" pitchFamily="2" charset="2"/>
                        <a:buChar char=""/>
                      </a:pPr>
                      <a:r>
                        <a:rPr lang="fr-FR" sz="1900" dirty="0">
                          <a:effectLst/>
                          <a:latin typeface="Arial" panose="020B0604020202020204" pitchFamily="34" charset="0"/>
                          <a:cs typeface="Arial" panose="020B0604020202020204" pitchFamily="34" charset="0"/>
                        </a:rPr>
                        <a:t>Certification des isolants : ACERMI, FDES, CE …</a:t>
                      </a:r>
                    </a:p>
                  </a:txBody>
                  <a:tcPr marL="68580" marR="68580" marT="0" marB="0"/>
                </a:tc>
                <a:extLst>
                  <a:ext uri="{0D108BD9-81ED-4DB2-BD59-A6C34878D82A}">
                    <a16:rowId xmlns:a16="http://schemas.microsoft.com/office/drawing/2014/main" val="3430929455"/>
                  </a:ext>
                </a:extLst>
              </a:tr>
              <a:tr h="284480">
                <a:tc>
                  <a:txBody>
                    <a:bodyPr/>
                    <a:lstStyle/>
                    <a:p>
                      <a:pPr>
                        <a:spcAft>
                          <a:spcPts val="600"/>
                        </a:spcAft>
                      </a:pPr>
                      <a:r>
                        <a:rPr lang="fr-FR" sz="1900" b="1" dirty="0">
                          <a:effectLst/>
                          <a:latin typeface="Arial" panose="020B0604020202020204" pitchFamily="34" charset="0"/>
                          <a:cs typeface="Arial" panose="020B0604020202020204" pitchFamily="34" charset="0"/>
                        </a:rPr>
                        <a:t>Domaines d’application </a:t>
                      </a:r>
                      <a:r>
                        <a:rPr lang="fr-FR" sz="1900" dirty="0">
                          <a:effectLst/>
                          <a:latin typeface="Arial" panose="020B0604020202020204" pitchFamily="34" charset="0"/>
                          <a:cs typeface="Arial" panose="020B0604020202020204" pitchFamily="34" charset="0"/>
                        </a:rPr>
                        <a:t>: combles, ITI, ITE, planchers…</a:t>
                      </a:r>
                      <a:endParaRPr lang="fr-FR" sz="19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16098725"/>
                  </a:ext>
                </a:extLst>
              </a:tr>
              <a:tr h="568960">
                <a:tc>
                  <a:txBody>
                    <a:bodyPr/>
                    <a:lstStyle/>
                    <a:p>
                      <a:pPr>
                        <a:spcAft>
                          <a:spcPts val="600"/>
                        </a:spcAft>
                      </a:pPr>
                      <a:r>
                        <a:rPr lang="fr-FR" sz="1900" b="1" dirty="0">
                          <a:effectLst/>
                          <a:latin typeface="Arial" panose="020B0604020202020204" pitchFamily="34" charset="0"/>
                          <a:cs typeface="Arial" panose="020B0604020202020204" pitchFamily="34" charset="0"/>
                        </a:rPr>
                        <a:t>Compréhension de la fiche technique </a:t>
                      </a:r>
                      <a:r>
                        <a:rPr lang="fr-FR" sz="1900" dirty="0">
                          <a:effectLst/>
                          <a:latin typeface="Arial" panose="020B0604020202020204" pitchFamily="34" charset="0"/>
                          <a:cs typeface="Arial" panose="020B0604020202020204" pitchFamily="34" charset="0"/>
                        </a:rPr>
                        <a:t>: masse volumique, conductivité thermique, déphasage thermique, bilan carbone, recyclage…</a:t>
                      </a:r>
                      <a:endParaRPr lang="fr-FR" sz="19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128460398"/>
                  </a:ext>
                </a:extLst>
              </a:tr>
              <a:tr h="712627">
                <a:tc>
                  <a:txBody>
                    <a:bodyPr/>
                    <a:lstStyle/>
                    <a:p>
                      <a:pPr>
                        <a:spcAft>
                          <a:spcPts val="600"/>
                        </a:spcAft>
                      </a:pPr>
                      <a:r>
                        <a:rPr lang="fr-FR" sz="1900" b="1" dirty="0">
                          <a:effectLst/>
                          <a:latin typeface="Arial" panose="020B0604020202020204" pitchFamily="34" charset="0"/>
                          <a:cs typeface="Arial" panose="020B0604020202020204" pitchFamily="34" charset="0"/>
                        </a:rPr>
                        <a:t>Comparatif matériaux isolants sur le marché </a:t>
                      </a:r>
                      <a:r>
                        <a:rPr lang="fr-FR" sz="1900" dirty="0">
                          <a:effectLst/>
                          <a:latin typeface="Arial" panose="020B0604020202020204" pitchFamily="34" charset="0"/>
                          <a:cs typeface="Arial" panose="020B0604020202020204" pitchFamily="34" charset="0"/>
                        </a:rPr>
                        <a:t>: les laines minérales, isolants synthétiques et isolants biosourcés (coût, Euroclasse, caractéristiques environnementales, déphasage thermique…)</a:t>
                      </a:r>
                      <a:endParaRPr lang="fr-FR" sz="19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21597974"/>
                  </a:ext>
                </a:extLst>
              </a:tr>
              <a:tr h="284480">
                <a:tc>
                  <a:txBody>
                    <a:bodyPr/>
                    <a:lstStyle/>
                    <a:p>
                      <a:pPr>
                        <a:spcAft>
                          <a:spcPts val="600"/>
                        </a:spcAft>
                      </a:pPr>
                      <a:r>
                        <a:rPr lang="fr-FR" sz="1900" b="1" dirty="0">
                          <a:effectLst/>
                          <a:latin typeface="Arial" panose="020B0604020202020204" pitchFamily="34" charset="0"/>
                          <a:cs typeface="Arial" panose="020B0604020202020204" pitchFamily="34" charset="0"/>
                        </a:rPr>
                        <a:t>Respect des règles professionnelles </a:t>
                      </a:r>
                      <a:r>
                        <a:rPr lang="fr-FR" sz="1900" dirty="0">
                          <a:effectLst/>
                          <a:latin typeface="Arial" panose="020B0604020202020204" pitchFamily="34" charset="0"/>
                          <a:cs typeface="Arial" panose="020B0604020202020204" pitchFamily="34" charset="0"/>
                        </a:rPr>
                        <a:t>: E.P.I (Equipement de protection Individuel)</a:t>
                      </a:r>
                      <a:endParaRPr lang="fr-FR" sz="19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77217443"/>
                  </a:ext>
                </a:extLst>
              </a:tr>
              <a:tr h="568960">
                <a:tc>
                  <a:txBody>
                    <a:bodyPr/>
                    <a:lstStyle/>
                    <a:p>
                      <a:pPr>
                        <a:spcAft>
                          <a:spcPts val="600"/>
                        </a:spcAft>
                      </a:pPr>
                      <a:r>
                        <a:rPr lang="fr-FR" sz="1900" b="1" dirty="0">
                          <a:effectLst/>
                          <a:latin typeface="Arial" panose="020B0604020202020204" pitchFamily="34" charset="0"/>
                          <a:cs typeface="Arial" panose="020B0604020202020204" pitchFamily="34" charset="0"/>
                        </a:rPr>
                        <a:t>Physique du bâtiment (pathologies et remèdes) </a:t>
                      </a:r>
                      <a:r>
                        <a:rPr lang="fr-FR" sz="1900" dirty="0">
                          <a:effectLst/>
                          <a:latin typeface="Arial" panose="020B0604020202020204" pitchFamily="34" charset="0"/>
                          <a:cs typeface="Arial" panose="020B0604020202020204" pitchFamily="34" charset="0"/>
                        </a:rPr>
                        <a:t>: humidité → blocage pare-vapeur ou ventilation ; les ponts thermiques → isolation</a:t>
                      </a:r>
                      <a:endParaRPr lang="fr-FR" sz="19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90863875"/>
                  </a:ext>
                </a:extLst>
              </a:tr>
            </a:tbl>
          </a:graphicData>
        </a:graphic>
      </p:graphicFrame>
      <p:pic>
        <p:nvPicPr>
          <p:cNvPr id="15361" name="Imag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23435" y="2584010"/>
            <a:ext cx="2945131" cy="556897"/>
          </a:xfrm>
          <a:prstGeom prst="rect">
            <a:avLst/>
          </a:prstGeom>
          <a:noFill/>
          <a:ln w="12700">
            <a:solidFill>
              <a:srgbClr val="FF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362093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nvPr>
        </p:nvGraphicFramePr>
        <p:xfrm>
          <a:off x="795687" y="967817"/>
          <a:ext cx="10902461" cy="3063240"/>
        </p:xfrm>
        <a:graphic>
          <a:graphicData uri="http://schemas.openxmlformats.org/drawingml/2006/table">
            <a:tbl>
              <a:tblPr firstRow="1" firstCol="1" bandRow="1">
                <a:tableStyleId>{5940675A-B579-460E-94D1-54222C63F5DA}</a:tableStyleId>
              </a:tblPr>
              <a:tblGrid>
                <a:gridCol w="10902461">
                  <a:extLst>
                    <a:ext uri="{9D8B030D-6E8A-4147-A177-3AD203B41FA5}">
                      <a16:colId xmlns:a16="http://schemas.microsoft.com/office/drawing/2014/main" val="2704941434"/>
                    </a:ext>
                  </a:extLst>
                </a:gridCol>
              </a:tblGrid>
              <a:tr h="375920">
                <a:tc>
                  <a:txBody>
                    <a:bodyPr/>
                    <a:lstStyle/>
                    <a:p>
                      <a:pPr algn="ctr">
                        <a:spcAft>
                          <a:spcPts val="0"/>
                        </a:spcAft>
                      </a:pPr>
                      <a:r>
                        <a:rPr lang="fr-FR" sz="1900" b="1" dirty="0">
                          <a:effectLst/>
                          <a:latin typeface="Arial" panose="020B0604020202020204" pitchFamily="34" charset="0"/>
                          <a:cs typeface="Arial" panose="020B0604020202020204" pitchFamily="34" charset="0"/>
                        </a:rPr>
                        <a:t>2</a:t>
                      </a:r>
                      <a:r>
                        <a:rPr lang="fr-FR" sz="1900" b="1" baseline="30000" dirty="0">
                          <a:effectLst/>
                          <a:latin typeface="Arial" panose="020B0604020202020204" pitchFamily="34" charset="0"/>
                          <a:cs typeface="Arial" panose="020B0604020202020204" pitchFamily="34" charset="0"/>
                        </a:rPr>
                        <a:t>ème</a:t>
                      </a:r>
                      <a:r>
                        <a:rPr lang="fr-FR" sz="1900" b="1" dirty="0">
                          <a:effectLst/>
                          <a:latin typeface="Arial" panose="020B0604020202020204" pitchFamily="34" charset="0"/>
                          <a:cs typeface="Arial" panose="020B0604020202020204" pitchFamily="34" charset="0"/>
                        </a:rPr>
                        <a:t> point - Enjeux et avantages de l’isolation thermique par l’intérieur (ITI)</a:t>
                      </a:r>
                      <a:endParaRPr lang="fr-FR" sz="1900" b="1" dirty="0">
                        <a:effectLst/>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2752956358"/>
                  </a:ext>
                </a:extLst>
              </a:tr>
              <a:tr h="375920">
                <a:tc>
                  <a:txBody>
                    <a:bodyPr/>
                    <a:lstStyle/>
                    <a:p>
                      <a:pPr marL="19050"/>
                      <a:r>
                        <a:rPr lang="fr-FR" sz="1900" b="1" dirty="0">
                          <a:effectLst/>
                          <a:latin typeface="Arial" panose="020B0604020202020204" pitchFamily="34" charset="0"/>
                          <a:cs typeface="Arial" panose="020B0604020202020204" pitchFamily="34" charset="0"/>
                        </a:rPr>
                        <a:t>Définition de l’ITI </a:t>
                      </a:r>
                      <a:r>
                        <a:rPr lang="fr-FR" sz="1900" dirty="0">
                          <a:effectLst/>
                          <a:latin typeface="Arial" panose="020B0604020202020204" pitchFamily="34" charset="0"/>
                          <a:cs typeface="Arial" panose="020B0604020202020204" pitchFamily="34" charset="0"/>
                        </a:rPr>
                        <a:t>: Isolation Thermique par l’Intérieur</a:t>
                      </a:r>
                    </a:p>
                  </a:txBody>
                  <a:tcPr/>
                </a:tc>
                <a:extLst>
                  <a:ext uri="{0D108BD9-81ED-4DB2-BD59-A6C34878D82A}">
                    <a16:rowId xmlns:a16="http://schemas.microsoft.com/office/drawing/2014/main" val="2518192296"/>
                  </a:ext>
                </a:extLst>
              </a:tr>
              <a:tr h="944880">
                <a:tc>
                  <a:txBody>
                    <a:bodyPr/>
                    <a:lstStyle/>
                    <a:p>
                      <a:pPr marL="19050"/>
                      <a:r>
                        <a:rPr lang="fr-FR" sz="1900" b="1" dirty="0">
                          <a:effectLst/>
                          <a:latin typeface="Arial" panose="020B0604020202020204" pitchFamily="34" charset="0"/>
                          <a:cs typeface="Arial" panose="020B0604020202020204" pitchFamily="34" charset="0"/>
                        </a:rPr>
                        <a:t>Rappel des fondamentaux de la thermique du bâtiment et des échanges thermiques </a:t>
                      </a:r>
                      <a:r>
                        <a:rPr lang="fr-FR" sz="1900" dirty="0">
                          <a:effectLst/>
                          <a:latin typeface="Arial" panose="020B0604020202020204" pitchFamily="34" charset="0"/>
                          <a:cs typeface="Arial" panose="020B0604020202020204" pitchFamily="34" charset="0"/>
                        </a:rPr>
                        <a:t>: la conduction, la convection, le rayonnement - échanges de chaleur à travers l’enveloppe d’un bâtiment (U)</a:t>
                      </a:r>
                    </a:p>
                  </a:txBody>
                  <a:tcPr/>
                </a:tc>
                <a:extLst>
                  <a:ext uri="{0D108BD9-81ED-4DB2-BD59-A6C34878D82A}">
                    <a16:rowId xmlns:a16="http://schemas.microsoft.com/office/drawing/2014/main" val="3064222908"/>
                  </a:ext>
                </a:extLst>
              </a:tr>
              <a:tr h="660400">
                <a:tc>
                  <a:txBody>
                    <a:bodyPr/>
                    <a:lstStyle/>
                    <a:p>
                      <a:pPr marL="19050"/>
                      <a:r>
                        <a:rPr lang="fr-FR" sz="1900" b="1" dirty="0">
                          <a:effectLst/>
                          <a:latin typeface="Arial" panose="020B0604020202020204" pitchFamily="34" charset="0"/>
                          <a:cs typeface="Arial" panose="020B0604020202020204" pitchFamily="34" charset="0"/>
                        </a:rPr>
                        <a:t>Avantages de l’ITI </a:t>
                      </a:r>
                      <a:r>
                        <a:rPr lang="fr-FR" sz="1900" dirty="0">
                          <a:effectLst/>
                          <a:latin typeface="Arial" panose="020B0604020202020204" pitchFamily="34" charset="0"/>
                          <a:cs typeface="Arial" panose="020B0604020202020204" pitchFamily="34" charset="0"/>
                        </a:rPr>
                        <a:t>: Augmentation de la performance, suppression des condensations sur parois froides, isolation faciles et rapides à mettre en œuvre, Coût moins élevé que l’ITE</a:t>
                      </a:r>
                    </a:p>
                  </a:txBody>
                  <a:tcPr/>
                </a:tc>
                <a:extLst>
                  <a:ext uri="{0D108BD9-81ED-4DB2-BD59-A6C34878D82A}">
                    <a16:rowId xmlns:a16="http://schemas.microsoft.com/office/drawing/2014/main" val="3152114920"/>
                  </a:ext>
                </a:extLst>
              </a:tr>
              <a:tr h="660400">
                <a:tc>
                  <a:txBody>
                    <a:bodyPr/>
                    <a:lstStyle/>
                    <a:p>
                      <a:pPr marL="19050"/>
                      <a:r>
                        <a:rPr lang="fr-FR" sz="1900" b="1" dirty="0">
                          <a:effectLst/>
                          <a:latin typeface="Arial" panose="020B0604020202020204" pitchFamily="34" charset="0"/>
                          <a:cs typeface="Arial" panose="020B0604020202020204" pitchFamily="34" charset="0"/>
                        </a:rPr>
                        <a:t>Caractéristiques de l’isolation par l’intérieur </a:t>
                      </a:r>
                      <a:r>
                        <a:rPr lang="fr-FR" sz="1900" dirty="0">
                          <a:effectLst/>
                          <a:latin typeface="Arial" panose="020B0604020202020204" pitchFamily="34" charset="0"/>
                          <a:cs typeface="Arial" panose="020B0604020202020204" pitchFamily="34" charset="0"/>
                        </a:rPr>
                        <a:t>: Documents Techniques Unifiés (DTU 20.1) et les règles de l’art (Cahiers de Prescription techniques (CSTB))</a:t>
                      </a:r>
                    </a:p>
                  </a:txBody>
                  <a:tcPr/>
                </a:tc>
                <a:extLst>
                  <a:ext uri="{0D108BD9-81ED-4DB2-BD59-A6C34878D82A}">
                    <a16:rowId xmlns:a16="http://schemas.microsoft.com/office/drawing/2014/main" val="2902074188"/>
                  </a:ext>
                </a:extLst>
              </a:tr>
            </a:tbl>
          </a:graphicData>
        </a:graphic>
      </p:graphicFrame>
      <p:graphicFrame>
        <p:nvGraphicFramePr>
          <p:cNvPr id="4" name="Tableau 3"/>
          <p:cNvGraphicFramePr>
            <a:graphicFrameLocks noGrp="1"/>
          </p:cNvGraphicFramePr>
          <p:nvPr>
            <p:extLst/>
          </p:nvPr>
        </p:nvGraphicFramePr>
        <p:xfrm>
          <a:off x="795687" y="4135888"/>
          <a:ext cx="10902461" cy="2103120"/>
        </p:xfrm>
        <a:graphic>
          <a:graphicData uri="http://schemas.openxmlformats.org/drawingml/2006/table">
            <a:tbl>
              <a:tblPr firstRow="1" firstCol="1" bandRow="1"/>
              <a:tblGrid>
                <a:gridCol w="10902461">
                  <a:extLst>
                    <a:ext uri="{9D8B030D-6E8A-4147-A177-3AD203B41FA5}">
                      <a16:colId xmlns:a16="http://schemas.microsoft.com/office/drawing/2014/main" val="680775473"/>
                    </a:ext>
                  </a:extLst>
                </a:gridCol>
              </a:tblGrid>
              <a:tr h="375920">
                <a:tc>
                  <a:txBody>
                    <a:bodyPr/>
                    <a:lstStyle/>
                    <a:p>
                      <a:pPr algn="ctr">
                        <a:spcAft>
                          <a:spcPts val="0"/>
                        </a:spcAft>
                      </a:pPr>
                      <a:r>
                        <a:rPr lang="fr-FR" sz="1900" b="1" dirty="0">
                          <a:effectLst/>
                          <a:latin typeface="Arial" panose="020B0604020202020204" pitchFamily="34" charset="0"/>
                          <a:ea typeface="Calibri" panose="020F0502020204030204" pitchFamily="34" charset="0"/>
                          <a:cs typeface="Arial" panose="020B0604020202020204" pitchFamily="34" charset="0"/>
                        </a:rPr>
                        <a:t>3</a:t>
                      </a:r>
                      <a:r>
                        <a:rPr lang="fr-FR" sz="1900" b="1" baseline="30000" dirty="0">
                          <a:effectLst/>
                          <a:latin typeface="Arial" panose="020B0604020202020204" pitchFamily="34" charset="0"/>
                          <a:ea typeface="Calibri" panose="020F0502020204030204" pitchFamily="34" charset="0"/>
                          <a:cs typeface="Arial" panose="020B0604020202020204" pitchFamily="34" charset="0"/>
                        </a:rPr>
                        <a:t>ème</a:t>
                      </a:r>
                      <a:r>
                        <a:rPr lang="fr-FR" sz="1900" b="1" dirty="0">
                          <a:effectLst/>
                          <a:latin typeface="Arial" panose="020B0604020202020204" pitchFamily="34" charset="0"/>
                          <a:ea typeface="Calibri" panose="020F0502020204030204" pitchFamily="34" charset="0"/>
                          <a:cs typeface="Arial" panose="020B0604020202020204" pitchFamily="34" charset="0"/>
                        </a:rPr>
                        <a:t> point - Techniques en ITI : règles de conception et de mise en œuvre</a:t>
                      </a:r>
                      <a:endParaRPr lang="fr-FR" sz="1900" dirty="0">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2966124"/>
                  </a:ext>
                </a:extLst>
              </a:tr>
              <a:tr h="660400">
                <a:tc>
                  <a:txBody>
                    <a:bodyPr/>
                    <a:lstStyle/>
                    <a:p>
                      <a:pPr marL="19050"/>
                      <a:r>
                        <a:rPr lang="fr-FR" sz="1900" b="1" dirty="0">
                          <a:effectLst/>
                          <a:latin typeface="Arial" panose="020B0604020202020204" pitchFamily="34" charset="0"/>
                          <a:cs typeface="Arial" panose="020B0604020202020204" pitchFamily="34" charset="0"/>
                        </a:rPr>
                        <a:t>Performances </a:t>
                      </a:r>
                      <a:r>
                        <a:rPr lang="fr-FR" sz="1900" dirty="0">
                          <a:effectLst/>
                          <a:latin typeface="Arial" panose="020B0604020202020204" pitchFamily="34" charset="0"/>
                          <a:cs typeface="Arial" panose="020B0604020202020204" pitchFamily="34" charset="0"/>
                        </a:rPr>
                        <a:t>: simple et rapide même si les murs sont imparfaits (irréguliers, humides…)</a:t>
                      </a:r>
                    </a:p>
                    <a:p>
                      <a:pPr marL="19050"/>
                      <a:r>
                        <a:rPr lang="fr-FR" sz="1900" b="1" dirty="0">
                          <a:effectLst/>
                          <a:latin typeface="Arial" panose="020B0604020202020204" pitchFamily="34" charset="0"/>
                          <a:cs typeface="Arial" panose="020B0604020202020204" pitchFamily="34" charset="0"/>
                        </a:rPr>
                        <a:t>Contraintes techniques </a:t>
                      </a:r>
                      <a:r>
                        <a:rPr lang="fr-FR" sz="1900" dirty="0">
                          <a:effectLst/>
                          <a:latin typeface="Arial" panose="020B0604020202020204" pitchFamily="34" charset="0"/>
                          <a:cs typeface="Arial" panose="020B0604020202020204" pitchFamily="34" charset="0"/>
                        </a:rPr>
                        <a:t>: création de ponts thermiques (rails, passage des énergies, fenêtres…)</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3911371"/>
                  </a:ext>
                </a:extLst>
              </a:tr>
              <a:tr h="375920">
                <a:tc>
                  <a:txBody>
                    <a:bodyPr/>
                    <a:lstStyle/>
                    <a:p>
                      <a:pPr marL="19050"/>
                      <a:r>
                        <a:rPr lang="fr-FR" sz="1900" b="1" dirty="0">
                          <a:effectLst/>
                          <a:latin typeface="Arial" panose="020B0604020202020204" pitchFamily="34" charset="0"/>
                          <a:cs typeface="Arial" panose="020B0604020202020204" pitchFamily="34" charset="0"/>
                        </a:rPr>
                        <a:t>Système d’isolation </a:t>
                      </a:r>
                      <a:r>
                        <a:rPr lang="fr-FR" sz="1900" dirty="0">
                          <a:effectLst/>
                          <a:latin typeface="Arial" panose="020B0604020202020204" pitchFamily="34" charset="0"/>
                          <a:cs typeface="Arial" panose="020B0604020202020204" pitchFamily="34" charset="0"/>
                        </a:rPr>
                        <a:t>: Système à armatures métalliques avec parement</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8281318"/>
                  </a:ext>
                </a:extLst>
              </a:tr>
              <a:tr h="660400">
                <a:tc>
                  <a:txBody>
                    <a:bodyPr/>
                    <a:lstStyle/>
                    <a:p>
                      <a:pPr marL="19050"/>
                      <a:r>
                        <a:rPr lang="fr-FR" sz="1900" b="1" dirty="0">
                          <a:effectLst/>
                          <a:latin typeface="Arial" panose="020B0604020202020204" pitchFamily="34" charset="0"/>
                          <a:cs typeface="Arial" panose="020B0604020202020204" pitchFamily="34" charset="0"/>
                        </a:rPr>
                        <a:t>Mise en œuvre, temps de pose et fixations </a:t>
                      </a:r>
                      <a:r>
                        <a:rPr lang="fr-FR" sz="1900" dirty="0">
                          <a:effectLst/>
                          <a:latin typeface="Arial" panose="020B0604020202020204" pitchFamily="34" charset="0"/>
                          <a:cs typeface="Arial" panose="020B0604020202020204" pitchFamily="34" charset="0"/>
                        </a:rPr>
                        <a:t>: peu nécessiter de 5 à 6 opérations (mise en place de l’armature, découpe de l’isolant, pose de l’isolant, fixation du pare-vapeur, pose de la finition) …</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4577798"/>
                  </a:ext>
                </a:extLst>
              </a:tr>
            </a:tbl>
          </a:graphicData>
        </a:graphic>
      </p:graphicFrame>
      <p:sp>
        <p:nvSpPr>
          <p:cNvPr id="5" name="ZoneTexte 4">
            <a:extLst>
              <a:ext uri="{FF2B5EF4-FFF2-40B4-BE49-F238E27FC236}">
                <a16:creationId xmlns:a16="http://schemas.microsoft.com/office/drawing/2014/main" id="{8F329441-3230-4EEE-B4B7-0668D102E885}"/>
              </a:ext>
            </a:extLst>
          </p:cNvPr>
          <p:cNvSpPr txBox="1"/>
          <p:nvPr/>
        </p:nvSpPr>
        <p:spPr>
          <a:xfrm>
            <a:off x="2703546" y="417159"/>
            <a:ext cx="1784479" cy="369332"/>
          </a:xfrm>
          <a:prstGeom prst="rect">
            <a:avLst/>
          </a:prstGeom>
          <a:noFill/>
        </p:spPr>
        <p:txBody>
          <a:bodyPr wrap="square">
            <a:spAutoFit/>
          </a:bodyPr>
          <a:lstStyle/>
          <a:p>
            <a:pPr defTabSz="914377"/>
            <a:r>
              <a:rPr lang="fr-FR" b="1" dirty="0">
                <a:solidFill>
                  <a:prstClr val="black"/>
                </a:solidFill>
                <a:latin typeface="Arial" panose="020B0604020202020204" pitchFamily="34" charset="0"/>
                <a:cs typeface="Arial" panose="020B0604020202020204" pitchFamily="34" charset="0"/>
                <a:sym typeface="Arial"/>
              </a:rPr>
              <a:t>Q2.2/	suite</a:t>
            </a:r>
            <a:endParaRPr lang="fr-FR" dirty="0">
              <a:solidFill>
                <a:prstClr val="black"/>
              </a:solidFill>
              <a:latin typeface="Calibri" panose="020F0502020204030204"/>
              <a:cs typeface="Arial"/>
              <a:sym typeface="Arial"/>
            </a:endParaRPr>
          </a:p>
        </p:txBody>
      </p:sp>
    </p:spTree>
    <p:extLst>
      <p:ext uri="{BB962C8B-B14F-4D97-AF65-F5344CB8AC3E}">
        <p14:creationId xmlns:p14="http://schemas.microsoft.com/office/powerpoint/2010/main" val="371751862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nvPr>
        </p:nvGraphicFramePr>
        <p:xfrm>
          <a:off x="1351189" y="1600200"/>
          <a:ext cx="10086975" cy="1905000"/>
        </p:xfrm>
        <a:graphic>
          <a:graphicData uri="http://schemas.openxmlformats.org/drawingml/2006/table">
            <a:tbl>
              <a:tblPr firstRow="1" firstCol="1" bandRow="1"/>
              <a:tblGrid>
                <a:gridCol w="10086975">
                  <a:extLst>
                    <a:ext uri="{9D8B030D-6E8A-4147-A177-3AD203B41FA5}">
                      <a16:colId xmlns:a16="http://schemas.microsoft.com/office/drawing/2014/main" val="2039611510"/>
                    </a:ext>
                  </a:extLst>
                </a:gridCol>
              </a:tblGrid>
              <a:tr h="375920">
                <a:tc>
                  <a:txBody>
                    <a:bodyPr/>
                    <a:lstStyle/>
                    <a:p>
                      <a:pPr algn="ctr">
                        <a:spcAft>
                          <a:spcPts val="0"/>
                        </a:spcAft>
                      </a:pPr>
                      <a:r>
                        <a:rPr lang="fr-FR" sz="1900" b="1" dirty="0">
                          <a:effectLst/>
                          <a:latin typeface="Arial" panose="020B0604020202020204" pitchFamily="34" charset="0"/>
                          <a:ea typeface="Calibri" panose="020F0502020204030204" pitchFamily="34" charset="0"/>
                          <a:cs typeface="Times New Roman" panose="02020603050405020304" pitchFamily="18" charset="0"/>
                        </a:rPr>
                        <a:t>4</a:t>
                      </a:r>
                      <a:r>
                        <a:rPr lang="fr-FR" sz="1900" b="1" baseline="30000" dirty="0">
                          <a:effectLst/>
                          <a:latin typeface="Arial" panose="020B0604020202020204" pitchFamily="34" charset="0"/>
                          <a:ea typeface="Calibri" panose="020F0502020204030204" pitchFamily="34" charset="0"/>
                          <a:cs typeface="Times New Roman" panose="02020603050405020304" pitchFamily="18" charset="0"/>
                        </a:rPr>
                        <a:t>ème</a:t>
                      </a:r>
                      <a:r>
                        <a:rPr lang="fr-FR" sz="1900" b="1" dirty="0">
                          <a:effectLst/>
                          <a:latin typeface="Arial" panose="020B0604020202020204" pitchFamily="34" charset="0"/>
                          <a:ea typeface="Calibri" panose="020F0502020204030204" pitchFamily="34" charset="0"/>
                          <a:cs typeface="Times New Roman" panose="02020603050405020304" pitchFamily="18" charset="0"/>
                        </a:rPr>
                        <a:t> point - Gestion des pathologies en lien avec l’ITI dans le bâtiment</a:t>
                      </a:r>
                      <a:endParaRPr lang="fr-FR" sz="1900" dirty="0">
                        <a:effectLst/>
                        <a:latin typeface="Calibri" panose="020F0502020204030204" pitchFamily="34" charset="0"/>
                        <a:ea typeface="Calibri" panose="020F0502020204030204" pitchFamily="34" charset="0"/>
                        <a:cs typeface="Times New Roman" panose="02020603050405020304" pitchFamily="18"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0381717"/>
                  </a:ext>
                </a:extLst>
              </a:tr>
              <a:tr h="375920">
                <a:tc>
                  <a:txBody>
                    <a:bodyPr/>
                    <a:lstStyle/>
                    <a:p>
                      <a:pPr marL="19050"/>
                      <a:r>
                        <a:rPr lang="fr-FR" sz="1900" dirty="0">
                          <a:effectLst/>
                          <a:latin typeface="Arial" panose="020B0604020202020204" pitchFamily="34" charset="0"/>
                        </a:rPr>
                        <a:t>Humidité, capillarité, étanchéité à l’air, points singuliers</a:t>
                      </a:r>
                      <a:endParaRPr lang="fr-FR" sz="1900" dirty="0">
                        <a:effectLst/>
                        <a:latin typeface="Calibri" panose="020F050202020403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8215144"/>
                  </a:ext>
                </a:extLst>
              </a:tr>
              <a:tr h="375920">
                <a:tc>
                  <a:txBody>
                    <a:bodyPr/>
                    <a:lstStyle/>
                    <a:p>
                      <a:pPr marL="19050"/>
                      <a:r>
                        <a:rPr lang="fr-FR" sz="1900" dirty="0">
                          <a:effectLst/>
                          <a:latin typeface="Arial" panose="020B0604020202020204" pitchFamily="34" charset="0"/>
                        </a:rPr>
                        <a:t>Migration de la vapeur d’eau et ventilation</a:t>
                      </a:r>
                      <a:endParaRPr lang="fr-FR" sz="1900" dirty="0">
                        <a:effectLst/>
                        <a:latin typeface="Calibri" panose="020F050202020403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3402878"/>
                  </a:ext>
                </a:extLst>
              </a:tr>
              <a:tr h="375920">
                <a:tc>
                  <a:txBody>
                    <a:bodyPr/>
                    <a:lstStyle/>
                    <a:p>
                      <a:pPr marL="19050"/>
                      <a:r>
                        <a:rPr lang="fr-FR" sz="1900">
                          <a:effectLst/>
                          <a:latin typeface="Arial" panose="020B0604020202020204" pitchFamily="34" charset="0"/>
                        </a:rPr>
                        <a:t>Choix de la mise en place d’une membrane d’étanchéité</a:t>
                      </a:r>
                      <a:endParaRPr lang="fr-FR" sz="1900">
                        <a:effectLst/>
                        <a:latin typeface="Calibri" panose="020F050202020403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1456164"/>
                  </a:ext>
                </a:extLst>
              </a:tr>
              <a:tr h="375920">
                <a:tc>
                  <a:txBody>
                    <a:bodyPr/>
                    <a:lstStyle/>
                    <a:p>
                      <a:pPr marL="19050"/>
                      <a:r>
                        <a:rPr lang="fr-FR" sz="1900" dirty="0">
                          <a:effectLst/>
                          <a:latin typeface="Arial" panose="020B0604020202020204" pitchFamily="34" charset="0"/>
                        </a:rPr>
                        <a:t>Nuisances sonores : produit 2 en 1 (thermo-acoustique)</a:t>
                      </a:r>
                      <a:endParaRPr lang="fr-FR" sz="1900" dirty="0">
                        <a:effectLst/>
                        <a:latin typeface="Calibri" panose="020F050202020403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4795285"/>
                  </a:ext>
                </a:extLst>
              </a:tr>
            </a:tbl>
          </a:graphicData>
        </a:graphic>
      </p:graphicFrame>
      <p:graphicFrame>
        <p:nvGraphicFramePr>
          <p:cNvPr id="4" name="Tableau 3"/>
          <p:cNvGraphicFramePr>
            <a:graphicFrameLocks noGrp="1"/>
          </p:cNvGraphicFramePr>
          <p:nvPr>
            <p:extLst/>
          </p:nvPr>
        </p:nvGraphicFramePr>
        <p:xfrm>
          <a:off x="1351190" y="3686869"/>
          <a:ext cx="10086975" cy="2575560"/>
        </p:xfrm>
        <a:graphic>
          <a:graphicData uri="http://schemas.openxmlformats.org/drawingml/2006/table">
            <a:tbl>
              <a:tblPr firstRow="1" firstCol="1" bandRow="1"/>
              <a:tblGrid>
                <a:gridCol w="10086975">
                  <a:extLst>
                    <a:ext uri="{9D8B030D-6E8A-4147-A177-3AD203B41FA5}">
                      <a16:colId xmlns:a16="http://schemas.microsoft.com/office/drawing/2014/main" val="1875681778"/>
                    </a:ext>
                  </a:extLst>
                </a:gridCol>
              </a:tblGrid>
              <a:tr h="375920">
                <a:tc>
                  <a:txBody>
                    <a:bodyPr/>
                    <a:lstStyle/>
                    <a:p>
                      <a:pPr algn="ctr"/>
                      <a:r>
                        <a:rPr lang="fr-FR" sz="1900" b="1" dirty="0">
                          <a:effectLst/>
                          <a:latin typeface="Arial" panose="020B0604020202020204" pitchFamily="34" charset="0"/>
                        </a:rPr>
                        <a:t>5</a:t>
                      </a:r>
                      <a:r>
                        <a:rPr lang="fr-FR" sz="1900" b="1" baseline="30000" dirty="0">
                          <a:effectLst/>
                          <a:latin typeface="Arial" panose="020B0604020202020204" pitchFamily="34" charset="0"/>
                        </a:rPr>
                        <a:t>ème</a:t>
                      </a:r>
                      <a:r>
                        <a:rPr lang="fr-FR" sz="1900" b="1" dirty="0">
                          <a:effectLst/>
                          <a:latin typeface="Arial" panose="020B0604020202020204" pitchFamily="34" charset="0"/>
                        </a:rPr>
                        <a:t> point - Démonstration pratique par le commercial Biofib’</a:t>
                      </a:r>
                      <a:endParaRPr lang="fr-FR" sz="1900" dirty="0">
                        <a:effectLst/>
                        <a:latin typeface="Calibri" panose="020F050202020403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1783362"/>
                  </a:ext>
                </a:extLst>
              </a:tr>
              <a:tr h="375920">
                <a:tc>
                  <a:txBody>
                    <a:bodyPr/>
                    <a:lstStyle/>
                    <a:p>
                      <a:r>
                        <a:rPr lang="fr-FR" sz="1900" dirty="0">
                          <a:effectLst/>
                          <a:latin typeface="Arial" panose="020B0604020202020204" pitchFamily="34" charset="0"/>
                        </a:rPr>
                        <a:t>Prévoir un espace de démonstration suffisamment vaste pour accueillir les clients</a:t>
                      </a:r>
                      <a:endParaRPr lang="fr-FR" sz="1900" dirty="0">
                        <a:effectLst/>
                        <a:latin typeface="Calibri" panose="020F050202020403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8331306"/>
                  </a:ext>
                </a:extLst>
              </a:tr>
              <a:tr h="375920">
                <a:tc>
                  <a:txBody>
                    <a:bodyPr/>
                    <a:lstStyle/>
                    <a:p>
                      <a:r>
                        <a:rPr lang="fr-FR" sz="1900" dirty="0">
                          <a:effectLst/>
                          <a:latin typeface="Arial" panose="020B0604020202020204" pitchFamily="34" charset="0"/>
                        </a:rPr>
                        <a:t>Prévoir le matériel et les matériaux (rouleaux, panneaux…) nécessaire à la démonstration</a:t>
                      </a:r>
                      <a:endParaRPr lang="fr-FR" sz="1900" dirty="0">
                        <a:effectLst/>
                        <a:latin typeface="Calibri" panose="020F050202020403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25891605"/>
                  </a:ext>
                </a:extLst>
              </a:tr>
              <a:tr h="375920">
                <a:tc>
                  <a:txBody>
                    <a:bodyPr/>
                    <a:lstStyle/>
                    <a:p>
                      <a:r>
                        <a:rPr lang="fr-FR" sz="1900">
                          <a:effectLst/>
                          <a:latin typeface="Arial" panose="020B0604020202020204" pitchFamily="34" charset="0"/>
                        </a:rPr>
                        <a:t>Prévoir les EPI réglementaires s’il y a lieu</a:t>
                      </a:r>
                      <a:endParaRPr lang="fr-FR" sz="1900">
                        <a:effectLst/>
                        <a:latin typeface="Calibri" panose="020F050202020403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54261092"/>
                  </a:ext>
                </a:extLst>
              </a:tr>
              <a:tr h="375920">
                <a:tc>
                  <a:txBody>
                    <a:bodyPr/>
                    <a:lstStyle/>
                    <a:p>
                      <a:r>
                        <a:rPr lang="fr-FR" sz="1900">
                          <a:effectLst/>
                          <a:latin typeface="Arial" panose="020B0604020202020204" pitchFamily="34" charset="0"/>
                        </a:rPr>
                        <a:t>Prévoir l’enregistrement vidéo de la séquence de démonstration</a:t>
                      </a:r>
                      <a:endParaRPr lang="fr-FR" sz="1900">
                        <a:effectLst/>
                        <a:latin typeface="Calibri" panose="020F050202020403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16272865"/>
                  </a:ext>
                </a:extLst>
              </a:tr>
              <a:tr h="660400">
                <a:tc>
                  <a:txBody>
                    <a:bodyPr/>
                    <a:lstStyle/>
                    <a:p>
                      <a:r>
                        <a:rPr lang="fr-FR" sz="1900" dirty="0">
                          <a:effectLst/>
                          <a:latin typeface="Arial" panose="020B0604020202020204" pitchFamily="34" charset="0"/>
                        </a:rPr>
                        <a:t>Prévoir sur le temps de formation, la durée de la démonstration et la séquence de questions/réponses</a:t>
                      </a:r>
                      <a:endParaRPr lang="fr-FR" sz="1900" dirty="0">
                        <a:effectLst/>
                        <a:latin typeface="Calibri" panose="020F050202020403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7932978"/>
                  </a:ext>
                </a:extLst>
              </a:tr>
            </a:tbl>
          </a:graphicData>
        </a:graphic>
      </p:graphicFrame>
      <p:sp>
        <p:nvSpPr>
          <p:cNvPr id="5" name="ZoneTexte 4">
            <a:extLst>
              <a:ext uri="{FF2B5EF4-FFF2-40B4-BE49-F238E27FC236}">
                <a16:creationId xmlns:a16="http://schemas.microsoft.com/office/drawing/2014/main" id="{40A51D55-80D2-47BF-AA85-2E206D7B72F0}"/>
              </a:ext>
            </a:extLst>
          </p:cNvPr>
          <p:cNvSpPr txBox="1"/>
          <p:nvPr/>
        </p:nvSpPr>
        <p:spPr>
          <a:xfrm>
            <a:off x="2703546" y="417159"/>
            <a:ext cx="1784479" cy="369332"/>
          </a:xfrm>
          <a:prstGeom prst="rect">
            <a:avLst/>
          </a:prstGeom>
          <a:noFill/>
        </p:spPr>
        <p:txBody>
          <a:bodyPr wrap="square">
            <a:spAutoFit/>
          </a:bodyPr>
          <a:lstStyle/>
          <a:p>
            <a:pPr defTabSz="914377"/>
            <a:r>
              <a:rPr lang="fr-FR" b="1" dirty="0">
                <a:solidFill>
                  <a:prstClr val="black"/>
                </a:solidFill>
                <a:latin typeface="Arial" panose="020B0604020202020204" pitchFamily="34" charset="0"/>
                <a:cs typeface="Arial" panose="020B0604020202020204" pitchFamily="34" charset="0"/>
                <a:sym typeface="Arial"/>
              </a:rPr>
              <a:t>Q2.2/	suite</a:t>
            </a:r>
            <a:endParaRPr lang="fr-FR" dirty="0">
              <a:solidFill>
                <a:prstClr val="black"/>
              </a:solidFill>
              <a:latin typeface="Calibri" panose="020F0502020204030204"/>
              <a:cs typeface="Arial"/>
              <a:sym typeface="Arial"/>
            </a:endParaRPr>
          </a:p>
        </p:txBody>
      </p:sp>
    </p:spTree>
    <p:extLst>
      <p:ext uri="{BB962C8B-B14F-4D97-AF65-F5344CB8AC3E}">
        <p14:creationId xmlns:p14="http://schemas.microsoft.com/office/powerpoint/2010/main" val="261428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6258" y="2372883"/>
            <a:ext cx="11448559" cy="4216539"/>
          </a:xfrm>
          <a:prstGeom prst="rect">
            <a:avLst/>
          </a:prstGeom>
          <a:noFill/>
        </p:spPr>
        <p:txBody>
          <a:bodyPr wrap="square">
            <a:spAutoFit/>
          </a:bodyPr>
          <a:lstStyle/>
          <a:p>
            <a:pPr defTabSz="1219170"/>
            <a:r>
              <a:rPr lang="fr-FR" sz="2400" dirty="0">
                <a:solidFill>
                  <a:srgbClr val="000000"/>
                </a:solidFill>
                <a:latin typeface="Arial"/>
                <a:cs typeface="Arial" panose="020B0604020202020204" pitchFamily="34" charset="0"/>
              </a:rPr>
              <a:t>Fiches descriptives d’une négociation technico-commerciale (E4)</a:t>
            </a:r>
          </a:p>
          <a:p>
            <a:pPr defTabSz="1219170"/>
            <a:r>
              <a:rPr lang="fr-FR" sz="2400" dirty="0">
                <a:solidFill>
                  <a:srgbClr val="000000"/>
                </a:solidFill>
                <a:latin typeface="Arial"/>
              </a:rPr>
              <a:t>Fiches de travail avec la proposition de changements de paramètres pour la simulation de négociation technico-commerciale (E4)</a:t>
            </a:r>
          </a:p>
          <a:p>
            <a:pPr defTabSz="1219170"/>
            <a:r>
              <a:rPr lang="fr-FR" sz="2400" dirty="0">
                <a:solidFill>
                  <a:srgbClr val="000000"/>
                </a:solidFill>
                <a:latin typeface="Arial"/>
              </a:rPr>
              <a:t>Grilles d’aide à l’évaluation (E4)</a:t>
            </a:r>
          </a:p>
          <a:p>
            <a:pPr defTabSz="1219170"/>
            <a:endParaRPr lang="fr-FR" sz="2400" dirty="0">
              <a:solidFill>
                <a:srgbClr val="000000"/>
              </a:solidFill>
              <a:latin typeface="Arial"/>
            </a:endParaRPr>
          </a:p>
          <a:p>
            <a:pPr defTabSz="1219170"/>
            <a:r>
              <a:rPr lang="fr-FR" sz="2400" dirty="0">
                <a:solidFill>
                  <a:srgbClr val="000000"/>
                </a:solidFill>
                <a:latin typeface="Arial"/>
              </a:rPr>
              <a:t>Fiches descriptives de projet technico-commercial (E61)</a:t>
            </a:r>
          </a:p>
          <a:p>
            <a:pPr defTabSz="1219170"/>
            <a:r>
              <a:rPr lang="fr-FR" sz="2400" dirty="0">
                <a:solidFill>
                  <a:srgbClr val="000000"/>
                </a:solidFill>
                <a:latin typeface="Arial"/>
              </a:rPr>
              <a:t>Grilles d’aide à l’évaluation (E61)</a:t>
            </a:r>
          </a:p>
          <a:p>
            <a:pPr defTabSz="1219170"/>
            <a:endParaRPr lang="fr-FR" sz="2400" b="1" u="sng" dirty="0">
              <a:solidFill>
                <a:srgbClr val="000000"/>
              </a:solidFill>
              <a:latin typeface="Arial"/>
            </a:endParaRPr>
          </a:p>
          <a:p>
            <a:pPr defTabSz="1219170"/>
            <a:r>
              <a:rPr lang="fr-FR" sz="2400" dirty="0">
                <a:solidFill>
                  <a:srgbClr val="000000"/>
                </a:solidFill>
                <a:latin typeface="Arial"/>
              </a:rPr>
              <a:t>Fiches descriptives du dossier d’expertise technico-commerciale (E62)</a:t>
            </a:r>
          </a:p>
          <a:p>
            <a:pPr defTabSz="1219170"/>
            <a:r>
              <a:rPr lang="fr-FR" sz="2400" dirty="0">
                <a:solidFill>
                  <a:srgbClr val="000000"/>
                </a:solidFill>
                <a:latin typeface="Arial"/>
              </a:rPr>
              <a:t>Grilles d’aide à l’évaluation (E62)</a:t>
            </a:r>
          </a:p>
          <a:p>
            <a:pPr defTabSz="1219170"/>
            <a:endParaRPr lang="fr-FR" sz="2800" dirty="0">
              <a:solidFill>
                <a:srgbClr val="000000"/>
              </a:solidFill>
              <a:latin typeface="Arial" panose="020B0604020202020204" pitchFamily="34" charset="0"/>
              <a:cs typeface="Arial" panose="020B0604020202020204" pitchFamily="34" charset="0"/>
            </a:endParaRPr>
          </a:p>
        </p:txBody>
      </p:sp>
      <p:sp>
        <p:nvSpPr>
          <p:cNvPr id="4" name="Rectangle 3"/>
          <p:cNvSpPr/>
          <p:nvPr/>
        </p:nvSpPr>
        <p:spPr>
          <a:xfrm>
            <a:off x="1199456" y="644691"/>
            <a:ext cx="9985109" cy="995209"/>
          </a:xfrm>
          <a:prstGeom prst="rect">
            <a:avLst/>
          </a:prstGeom>
        </p:spPr>
        <p:txBody>
          <a:bodyPr wrap="square">
            <a:spAutoFit/>
          </a:bodyPr>
          <a:lstStyle/>
          <a:p>
            <a:pPr algn="ctr" defTabSz="1219170"/>
            <a:r>
              <a:rPr lang="fr-FR" sz="3200" b="1" dirty="0">
                <a:solidFill>
                  <a:srgbClr val="000000"/>
                </a:solidFill>
                <a:latin typeface="Arial" panose="020B0604020202020204" pitchFamily="34" charset="0"/>
                <a:cs typeface="Arial" panose="020B0604020202020204" pitchFamily="34" charset="0"/>
              </a:rPr>
              <a:t>Pour les épreuves E4, E61 et E62</a:t>
            </a:r>
          </a:p>
          <a:p>
            <a:pPr algn="ctr" defTabSz="1219170"/>
            <a:r>
              <a:rPr lang="fr-FR" sz="2667" b="1" dirty="0">
                <a:solidFill>
                  <a:srgbClr val="000000"/>
                </a:solidFill>
                <a:latin typeface="Arial" panose="020B0604020202020204" pitchFamily="34" charset="0"/>
                <a:cs typeface="Arial" panose="020B0604020202020204" pitchFamily="34" charset="0"/>
              </a:rPr>
              <a:t>Forme ponctuelle et contrôle en cours de formation (CCF)</a:t>
            </a:r>
          </a:p>
        </p:txBody>
      </p:sp>
      <p:sp>
        <p:nvSpPr>
          <p:cNvPr id="3" name="Rectangle 2"/>
          <p:cNvSpPr/>
          <p:nvPr/>
        </p:nvSpPr>
        <p:spPr>
          <a:xfrm>
            <a:off x="1871531" y="1700809"/>
            <a:ext cx="7872875" cy="502766"/>
          </a:xfrm>
          <a:prstGeom prst="rect">
            <a:avLst/>
          </a:prstGeom>
        </p:spPr>
        <p:txBody>
          <a:bodyPr wrap="square">
            <a:spAutoFit/>
          </a:bodyPr>
          <a:lstStyle/>
          <a:p>
            <a:pPr defTabSz="1219170"/>
            <a:r>
              <a:rPr lang="fr-FR" sz="2667" dirty="0">
                <a:solidFill>
                  <a:srgbClr val="000000"/>
                </a:solidFill>
                <a:latin typeface="Arial" panose="020B0604020202020204" pitchFamily="34" charset="0"/>
                <a:cs typeface="Arial" panose="020B0604020202020204" pitchFamily="34" charset="0"/>
              </a:rPr>
              <a:t>Mise à disposition de documents sur </a:t>
            </a:r>
            <a:r>
              <a:rPr lang="fr-FR" sz="2667" dirty="0">
                <a:solidFill>
                  <a:srgbClr val="000000"/>
                </a:solidFill>
                <a:latin typeface="Arial" panose="020B0604020202020204" pitchFamily="34" charset="0"/>
                <a:cs typeface="Arial" panose="020B0604020202020204" pitchFamily="34" charset="0"/>
                <a:hlinkClick r:id="rId2"/>
              </a:rPr>
              <a:t>le site </a:t>
            </a:r>
            <a:r>
              <a:rPr lang="fr-FR" sz="2667" dirty="0" err="1">
                <a:solidFill>
                  <a:srgbClr val="000000"/>
                </a:solidFill>
                <a:latin typeface="Arial" panose="020B0604020202020204" pitchFamily="34" charset="0"/>
                <a:cs typeface="Arial" panose="020B0604020202020204" pitchFamily="34" charset="0"/>
                <a:hlinkClick r:id="rId2"/>
              </a:rPr>
              <a:t>crcm-tl</a:t>
            </a:r>
            <a:endParaRPr lang="fr-FR" sz="2667" dirty="0">
              <a:solidFill>
                <a:srgbClr val="000000"/>
              </a:solidFill>
              <a:latin typeface="Arial"/>
            </a:endParaRPr>
          </a:p>
        </p:txBody>
      </p:sp>
    </p:spTree>
    <p:extLst>
      <p:ext uri="{BB962C8B-B14F-4D97-AF65-F5344CB8AC3E}">
        <p14:creationId xmlns:p14="http://schemas.microsoft.com/office/powerpoint/2010/main" val="3901765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07503" y="202991"/>
            <a:ext cx="10011747" cy="830997"/>
          </a:xfrm>
          <a:prstGeom prst="rect">
            <a:avLst/>
          </a:prstGeom>
        </p:spPr>
        <p:txBody>
          <a:bodyPr wrap="square">
            <a:spAutoFit/>
          </a:bodyPr>
          <a:lstStyle/>
          <a:p>
            <a:pPr defTabSz="179996"/>
            <a:r>
              <a:rPr lang="fr-FR" sz="1600" b="1" dirty="0">
                <a:solidFill>
                  <a:prstClr val="black"/>
                </a:solidFill>
                <a:latin typeface="Arial" panose="020B0604020202020204" pitchFamily="34" charset="0"/>
                <a:cs typeface="Arial" panose="020B0604020202020204" pitchFamily="34" charset="0"/>
                <a:sym typeface="Arial"/>
              </a:rPr>
              <a:t>Q2.3/	Pour les clients ne pouvant pas assister à la formation en présentielle, proposer un webinaire 				en identifiant les étapes, leurs objectifs, les actions à mener, ainsi que les outils et les 								ressources à mobiliser.</a:t>
            </a:r>
          </a:p>
        </p:txBody>
      </p:sp>
      <p:sp>
        <p:nvSpPr>
          <p:cNvPr id="3" name="Rectangle 2"/>
          <p:cNvSpPr/>
          <p:nvPr/>
        </p:nvSpPr>
        <p:spPr>
          <a:xfrm>
            <a:off x="1343615" y="1033989"/>
            <a:ext cx="10375635" cy="869469"/>
          </a:xfrm>
          <a:prstGeom prst="rect">
            <a:avLst/>
          </a:prstGeom>
        </p:spPr>
        <p:txBody>
          <a:bodyPr wrap="square">
            <a:spAutoFit/>
          </a:bodyPr>
          <a:lstStyle/>
          <a:p>
            <a:pPr algn="just" defTabSz="914377">
              <a:spcAft>
                <a:spcPts val="300"/>
              </a:spcAft>
            </a:pPr>
            <a:r>
              <a:rPr lang="fr-FR" sz="1600" dirty="0">
                <a:solidFill>
                  <a:prstClr val="black"/>
                </a:solidFill>
                <a:highlight>
                  <a:srgbClr val="FFFF00"/>
                </a:highlight>
                <a:latin typeface="Arial" panose="020B0604020202020204" pitchFamily="34" charset="0"/>
                <a:cs typeface="Times New Roman" panose="02020603050405020304" pitchFamily="18" charset="0"/>
                <a:sym typeface="Arial"/>
              </a:rPr>
              <a:t>Accepter toute réponse structurée en valorisant l’accent mis sur l’importance de la préparation de l’évènement. Une présentation de type avant, pendant, après peut s’avérer pertinente.</a:t>
            </a:r>
          </a:p>
          <a:p>
            <a:pPr algn="just" defTabSz="914377">
              <a:spcAft>
                <a:spcPts val="300"/>
              </a:spcAft>
            </a:pPr>
            <a:r>
              <a:rPr lang="fr-FR" sz="1600" dirty="0">
                <a:solidFill>
                  <a:srgbClr val="ED7D31">
                    <a:lumMod val="50000"/>
                  </a:srgbClr>
                </a:solidFill>
                <a:latin typeface="Arial" panose="020B0604020202020204" pitchFamily="34" charset="0"/>
                <a:cs typeface="Arial"/>
                <a:sym typeface="Arial"/>
              </a:rPr>
              <a:t>Le candidat doit mobiliser les annexes de 6 à 12. </a:t>
            </a:r>
            <a:r>
              <a:rPr lang="fr-FR" sz="1600" dirty="0">
                <a:solidFill>
                  <a:prstClr val="black"/>
                </a:solidFill>
                <a:latin typeface="Arial" panose="020B0604020202020204" pitchFamily="34" charset="0"/>
                <a:cs typeface="Arial"/>
                <a:sym typeface="Arial"/>
              </a:rPr>
              <a:t>Le récapitulatif ci-dessous est donné à titre indicatif. </a:t>
            </a:r>
            <a:endParaRPr lang="fr-FR" sz="1600" dirty="0">
              <a:solidFill>
                <a:prstClr val="black"/>
              </a:solidFill>
              <a:latin typeface="Calibri" panose="020F0502020204030204"/>
              <a:cs typeface="Arial"/>
              <a:sym typeface="Arial"/>
            </a:endParaRPr>
          </a:p>
        </p:txBody>
      </p:sp>
      <p:graphicFrame>
        <p:nvGraphicFramePr>
          <p:cNvPr id="4" name="Tableau 3"/>
          <p:cNvGraphicFramePr>
            <a:graphicFrameLocks noGrp="1"/>
          </p:cNvGraphicFramePr>
          <p:nvPr>
            <p:extLst/>
          </p:nvPr>
        </p:nvGraphicFramePr>
        <p:xfrm>
          <a:off x="388035" y="1903457"/>
          <a:ext cx="11684908" cy="4484740"/>
        </p:xfrm>
        <a:graphic>
          <a:graphicData uri="http://schemas.openxmlformats.org/drawingml/2006/table">
            <a:tbl>
              <a:tblPr firstRow="1" firstCol="1" bandRow="1">
                <a:tableStyleId>{5940675A-B579-460E-94D1-54222C63F5DA}</a:tableStyleId>
              </a:tblPr>
              <a:tblGrid>
                <a:gridCol w="1062809">
                  <a:extLst>
                    <a:ext uri="{9D8B030D-6E8A-4147-A177-3AD203B41FA5}">
                      <a16:colId xmlns:a16="http://schemas.microsoft.com/office/drawing/2014/main" val="309754033"/>
                    </a:ext>
                  </a:extLst>
                </a:gridCol>
                <a:gridCol w="1348341">
                  <a:extLst>
                    <a:ext uri="{9D8B030D-6E8A-4147-A177-3AD203B41FA5}">
                      <a16:colId xmlns:a16="http://schemas.microsoft.com/office/drawing/2014/main" val="4285794542"/>
                    </a:ext>
                  </a:extLst>
                </a:gridCol>
                <a:gridCol w="9273757">
                  <a:extLst>
                    <a:ext uri="{9D8B030D-6E8A-4147-A177-3AD203B41FA5}">
                      <a16:colId xmlns:a16="http://schemas.microsoft.com/office/drawing/2014/main" val="2233195701"/>
                    </a:ext>
                  </a:extLst>
                </a:gridCol>
              </a:tblGrid>
              <a:tr h="524711">
                <a:tc>
                  <a:txBody>
                    <a:bodyPr/>
                    <a:lstStyle/>
                    <a:p>
                      <a:pPr algn="l" defTabSz="180000">
                        <a:lnSpc>
                          <a:spcPct val="107000"/>
                        </a:lnSpc>
                      </a:pPr>
                      <a:r>
                        <a:rPr lang="fr-FR" sz="1200" b="1" dirty="0">
                          <a:effectLst/>
                          <a:latin typeface="Arial" panose="020B0604020202020204" pitchFamily="34" charset="0"/>
                          <a:cs typeface="Arial" panose="020B0604020202020204" pitchFamily="34" charset="0"/>
                        </a:rPr>
                        <a:t>ETAPE et</a:t>
                      </a:r>
                    </a:p>
                    <a:p>
                      <a:pPr algn="l" defTabSz="180000">
                        <a:lnSpc>
                          <a:spcPct val="107000"/>
                        </a:lnSpc>
                      </a:pPr>
                      <a:r>
                        <a:rPr lang="fr-FR" sz="1200" b="1" dirty="0">
                          <a:effectLst/>
                          <a:latin typeface="Arial" panose="020B0604020202020204" pitchFamily="34" charset="0"/>
                          <a:cs typeface="Arial" panose="020B0604020202020204" pitchFamily="34" charset="0"/>
                        </a:rPr>
                        <a:t>Objectif</a:t>
                      </a:r>
                    </a:p>
                  </a:txBody>
                  <a:tcPr marL="66648" marR="66648" marT="66648" marB="66648" anchor="ctr"/>
                </a:tc>
                <a:tc gridSpan="2">
                  <a:txBody>
                    <a:bodyPr/>
                    <a:lstStyle/>
                    <a:p>
                      <a:pPr marL="36195" algn="l" defTabSz="180000">
                        <a:lnSpc>
                          <a:spcPct val="107000"/>
                        </a:lnSpc>
                      </a:pPr>
                      <a:r>
                        <a:rPr lang="fr-FR" sz="1600" b="1" dirty="0">
                          <a:effectLst/>
                          <a:latin typeface="Arial" panose="020B0604020202020204" pitchFamily="34" charset="0"/>
                          <a:cs typeface="Arial" panose="020B0604020202020204" pitchFamily="34" charset="0"/>
                        </a:rPr>
                        <a:t>Actions à mener</a:t>
                      </a:r>
                    </a:p>
                  </a:txBody>
                  <a:tcPr marL="66648" marR="66648" marT="66648" marB="66648" anchor="ctr"/>
                </a:tc>
                <a:tc hMerge="1">
                  <a:txBody>
                    <a:bodyPr/>
                    <a:lstStyle/>
                    <a:p>
                      <a:endParaRPr lang="fr-FR"/>
                    </a:p>
                  </a:txBody>
                  <a:tcPr/>
                </a:tc>
                <a:extLst>
                  <a:ext uri="{0D108BD9-81ED-4DB2-BD59-A6C34878D82A}">
                    <a16:rowId xmlns:a16="http://schemas.microsoft.com/office/drawing/2014/main" val="3054442712"/>
                  </a:ext>
                </a:extLst>
              </a:tr>
              <a:tr h="1265683">
                <a:tc rowSpan="4">
                  <a:txBody>
                    <a:bodyPr/>
                    <a:lstStyle/>
                    <a:p>
                      <a:pPr algn="l" defTabSz="180000">
                        <a:lnSpc>
                          <a:spcPct val="107000"/>
                        </a:lnSpc>
                        <a:spcAft>
                          <a:spcPts val="0"/>
                        </a:spcAft>
                      </a:pPr>
                      <a:r>
                        <a:rPr lang="fr-FR" sz="1500" b="1" cap="all" dirty="0">
                          <a:effectLst/>
                          <a:latin typeface="Arial" panose="020B0604020202020204" pitchFamily="34" charset="0"/>
                          <a:cs typeface="Arial" panose="020B0604020202020204" pitchFamily="34" charset="0"/>
                        </a:rPr>
                        <a:t>Avant</a:t>
                      </a:r>
                      <a:r>
                        <a:rPr lang="fr-FR" sz="1500" b="1" dirty="0">
                          <a:effectLst/>
                          <a:latin typeface="Arial" panose="020B0604020202020204" pitchFamily="34" charset="0"/>
                          <a:cs typeface="Arial" panose="020B0604020202020204" pitchFamily="34" charset="0"/>
                        </a:rPr>
                        <a:t> le webinaire </a:t>
                      </a:r>
                    </a:p>
                    <a:p>
                      <a:pPr algn="l" defTabSz="180000">
                        <a:lnSpc>
                          <a:spcPct val="107000"/>
                        </a:lnSpc>
                        <a:spcAft>
                          <a:spcPts val="0"/>
                        </a:spcAft>
                      </a:pPr>
                      <a:r>
                        <a:rPr lang="fr-FR" sz="1200" dirty="0">
                          <a:effectLst/>
                          <a:latin typeface="Arial" panose="020B0604020202020204" pitchFamily="34" charset="0"/>
                          <a:cs typeface="Arial" panose="020B0604020202020204" pitchFamily="34" charset="0"/>
                        </a:rPr>
                        <a:t> </a:t>
                      </a:r>
                    </a:p>
                    <a:p>
                      <a:pPr algn="l" defTabSz="180000">
                        <a:lnSpc>
                          <a:spcPct val="107000"/>
                        </a:lnSpc>
                        <a:spcAft>
                          <a:spcPts val="0"/>
                        </a:spcAft>
                      </a:pPr>
                      <a:r>
                        <a:rPr lang="fr-FR" sz="1200" dirty="0">
                          <a:effectLst/>
                          <a:latin typeface="Arial" panose="020B0604020202020204" pitchFamily="34" charset="0"/>
                          <a:cs typeface="Arial" panose="020B0604020202020204" pitchFamily="34" charset="0"/>
                        </a:rPr>
                        <a:t>Préparer son webinaire et inviter les bonnes cibles</a:t>
                      </a:r>
                    </a:p>
                  </a:txBody>
                  <a:tcPr marL="66648" marR="66648" marT="66648" marB="66648" anchor="ctr"/>
                </a:tc>
                <a:tc>
                  <a:txBody>
                    <a:bodyPr/>
                    <a:lstStyle/>
                    <a:p>
                      <a:pPr algn="l" defTabSz="180000">
                        <a:lnSpc>
                          <a:spcPct val="107000"/>
                        </a:lnSpc>
                        <a:spcAft>
                          <a:spcPts val="0"/>
                        </a:spcAft>
                      </a:pPr>
                      <a:r>
                        <a:rPr lang="fr-FR" sz="1200" dirty="0">
                          <a:effectLst/>
                          <a:latin typeface="Arial" panose="020B0604020202020204" pitchFamily="34" charset="0"/>
                          <a:cs typeface="Arial" panose="020B0604020202020204" pitchFamily="34" charset="0"/>
                        </a:rPr>
                        <a:t>Définition de l’audience et de l’objectif et des critères d’évaluation </a:t>
                      </a:r>
                    </a:p>
                  </a:txBody>
                  <a:tcPr marL="66648" marR="66648" marT="66648" marB="66648" anchor="ctr"/>
                </a:tc>
                <a:tc>
                  <a:txBody>
                    <a:bodyPr/>
                    <a:lstStyle/>
                    <a:p>
                      <a:pPr marL="36195" algn="l" defTabSz="180000">
                        <a:lnSpc>
                          <a:spcPct val="107000"/>
                        </a:lnSpc>
                      </a:pPr>
                      <a:r>
                        <a:rPr lang="fr-FR" sz="1200" dirty="0">
                          <a:effectLst/>
                          <a:latin typeface="Arial" panose="020B0604020202020204" pitchFamily="34" charset="0"/>
                          <a:cs typeface="Arial" panose="020B0604020202020204" pitchFamily="34" charset="0"/>
                        </a:rPr>
                        <a:t>Cible : clients artisans et prescripteurs</a:t>
                      </a:r>
                    </a:p>
                    <a:p>
                      <a:pPr marL="36195" algn="l" defTabSz="180000">
                        <a:lnSpc>
                          <a:spcPct val="107000"/>
                        </a:lnSpc>
                      </a:pPr>
                      <a:r>
                        <a:rPr lang="fr-FR" sz="1200" dirty="0">
                          <a:effectLst/>
                          <a:latin typeface="Arial" panose="020B0604020202020204" pitchFamily="34" charset="0"/>
                          <a:cs typeface="Arial" panose="020B0604020202020204" pitchFamily="34" charset="0"/>
                        </a:rPr>
                        <a:t>Objectif : - Former </a:t>
                      </a:r>
                    </a:p>
                    <a:p>
                      <a:pPr marL="0" lvl="0" indent="0" algn="l" defTabSz="180000">
                        <a:lnSpc>
                          <a:spcPct val="107000"/>
                        </a:lnSpc>
                        <a:buFont typeface="Times New Roman" panose="02020603050405020304" pitchFamily="18" charset="0"/>
                        <a:buNone/>
                      </a:pPr>
                      <a:r>
                        <a:rPr lang="fr-FR" sz="1200" dirty="0">
                          <a:effectLst/>
                          <a:latin typeface="Arial" panose="020B0604020202020204" pitchFamily="34" charset="0"/>
                          <a:cs typeface="Arial" panose="020B0604020202020204" pitchFamily="34" charset="0"/>
                        </a:rPr>
                        <a:t>                - Détecter les difficultés : frein à l’emploi d’une nouvelle solution, habitude de travail, sortir de sa zone de confort</a:t>
                      </a:r>
                    </a:p>
                    <a:p>
                      <a:pPr marL="0" lvl="0" indent="0" algn="l" defTabSz="180000">
                        <a:lnSpc>
                          <a:spcPct val="107000"/>
                        </a:lnSpc>
                        <a:buFont typeface="Times New Roman" panose="02020603050405020304" pitchFamily="18" charset="0"/>
                        <a:buNone/>
                      </a:pPr>
                      <a:r>
                        <a:rPr lang="fr-FR" sz="1200" dirty="0">
                          <a:effectLst/>
                          <a:latin typeface="Arial" panose="020B0604020202020204" pitchFamily="34" charset="0"/>
                          <a:cs typeface="Arial" panose="020B0604020202020204" pitchFamily="34" charset="0"/>
                        </a:rPr>
                        <a:t>                - Rendre le client autonome : lui montrer les ressources en ligne pour qu’il puisse se les approprier </a:t>
                      </a:r>
                    </a:p>
                    <a:p>
                      <a:pPr marL="0" lvl="0" indent="0" algn="l" defTabSz="180000">
                        <a:lnSpc>
                          <a:spcPct val="107000"/>
                        </a:lnSpc>
                        <a:buFont typeface="Times New Roman" panose="02020603050405020304" pitchFamily="18" charset="0"/>
                        <a:buNone/>
                      </a:pPr>
                      <a:r>
                        <a:rPr lang="fr-FR" sz="1200" dirty="0">
                          <a:effectLst/>
                          <a:latin typeface="Arial" panose="020B0604020202020204" pitchFamily="34" charset="0"/>
                          <a:cs typeface="Arial" panose="020B0604020202020204" pitchFamily="34" charset="0"/>
                        </a:rPr>
                        <a:t>                - Renforcer la relation client : apporter un plus « service » au client qui soit un outil de différentiation. </a:t>
                      </a:r>
                    </a:p>
                    <a:p>
                      <a:pPr marL="0" lvl="0" indent="0" algn="l" defTabSz="180000">
                        <a:lnSpc>
                          <a:spcPct val="107000"/>
                        </a:lnSpc>
                        <a:buFont typeface="Times New Roman" panose="02020603050405020304" pitchFamily="18" charset="0"/>
                        <a:buNone/>
                      </a:pPr>
                      <a:r>
                        <a:rPr lang="fr-FR" sz="1200" dirty="0">
                          <a:effectLst/>
                          <a:latin typeface="Arial" panose="020B0604020202020204" pitchFamily="34" charset="0"/>
                          <a:cs typeface="Arial" panose="020B0604020202020204" pitchFamily="34" charset="0"/>
                        </a:rPr>
                        <a:t>                - Définir des critères d’évaluation qualitatifs et quantitatifs de réussite de l’opération</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txBody>
                  <a:tcPr marL="45720" marR="45720"/>
                </a:tc>
                <a:extLst>
                  <a:ext uri="{0D108BD9-81ED-4DB2-BD59-A6C34878D82A}">
                    <a16:rowId xmlns:a16="http://schemas.microsoft.com/office/drawing/2014/main" val="680028133"/>
                  </a:ext>
                </a:extLst>
              </a:tr>
              <a:tr h="1265683">
                <a:tc vMerge="1">
                  <a:txBody>
                    <a:bodyPr/>
                    <a:lstStyle/>
                    <a:p>
                      <a:endParaRPr lang="fr-FR"/>
                    </a:p>
                  </a:txBody>
                  <a:tcPr/>
                </a:tc>
                <a:tc>
                  <a:txBody>
                    <a:bodyPr/>
                    <a:lstStyle/>
                    <a:p>
                      <a:pPr algn="l" defTabSz="180000">
                        <a:lnSpc>
                          <a:spcPct val="107000"/>
                        </a:lnSpc>
                        <a:spcAft>
                          <a:spcPts val="0"/>
                        </a:spcAft>
                      </a:pPr>
                      <a:r>
                        <a:rPr lang="fr-FR" sz="1200" dirty="0">
                          <a:effectLst/>
                          <a:latin typeface="Arial" panose="020B0604020202020204" pitchFamily="34" charset="0"/>
                          <a:cs typeface="Arial" panose="020B0604020202020204" pitchFamily="34" charset="0"/>
                        </a:rPr>
                        <a:t>Choix de l’outil et du format adapté </a:t>
                      </a:r>
                    </a:p>
                    <a:p>
                      <a:pPr marL="36195" algn="l" defTabSz="180000">
                        <a:lnSpc>
                          <a:spcPct val="107000"/>
                        </a:lnSpc>
                      </a:pPr>
                      <a:r>
                        <a:rPr lang="fr-FR" sz="1200" dirty="0">
                          <a:effectLst/>
                          <a:latin typeface="Arial" panose="020B0604020202020204" pitchFamily="34" charset="0"/>
                          <a:cs typeface="Arial" panose="020B0604020202020204" pitchFamily="34" charset="0"/>
                        </a:rPr>
                        <a:t> </a:t>
                      </a:r>
                    </a:p>
                  </a:txBody>
                  <a:tcPr marL="66648" marR="66648" marT="66648" marB="66648" anchor="ctr"/>
                </a:tc>
                <a:tc>
                  <a:txBody>
                    <a:bodyPr/>
                    <a:lstStyle/>
                    <a:p>
                      <a:pPr marL="36195" algn="l" defTabSz="180000">
                        <a:lnSpc>
                          <a:spcPct val="107000"/>
                        </a:lnSpc>
                      </a:pPr>
                      <a:r>
                        <a:rPr lang="fr-FR" sz="1200" dirty="0">
                          <a:effectLst/>
                          <a:latin typeface="Arial" panose="020B0604020202020204" pitchFamily="34" charset="0"/>
                          <a:cs typeface="Arial" panose="020B0604020202020204" pitchFamily="34" charset="0"/>
                        </a:rPr>
                        <a:t>Outil : Compte tenu des objectifs, un outil gratuit peut suffire.  L’outil utilisé pour l’organisation de l’évènement en ligne doit être compatible avec l’équipement informatique des clients invités.</a:t>
                      </a:r>
                    </a:p>
                    <a:p>
                      <a:pPr marL="36195" algn="l" defTabSz="180000">
                        <a:lnSpc>
                          <a:spcPct val="107000"/>
                        </a:lnSpc>
                      </a:pPr>
                      <a:r>
                        <a:rPr lang="fr-FR" sz="1200" dirty="0">
                          <a:effectLst/>
                          <a:latin typeface="Arial" panose="020B0604020202020204" pitchFamily="34" charset="0"/>
                          <a:cs typeface="Arial" panose="020B0604020202020204" pitchFamily="34" charset="0"/>
                        </a:rPr>
                        <a:t>Format : 30 à 45 minutes pour ne pas lasser l’auditoire mais permettre l’interactivité</a:t>
                      </a:r>
                    </a:p>
                    <a:p>
                      <a:pPr marL="36195" algn="l" defTabSz="180000">
                        <a:lnSpc>
                          <a:spcPct val="107000"/>
                        </a:lnSpc>
                      </a:pPr>
                      <a:r>
                        <a:rPr lang="fr-FR" sz="1200" dirty="0">
                          <a:effectLst/>
                          <a:latin typeface="Arial" panose="020B0604020202020204" pitchFamily="34" charset="0"/>
                          <a:cs typeface="Arial" panose="020B0604020202020204" pitchFamily="34" charset="0"/>
                        </a:rPr>
                        <a:t>Créneaux :  Évidemment choisir le bon moment : déterminer et communiquer une date, ainsi qu’une heure précise par exemple, fin de journée pour ne pas perturber la journée de travail. Par exemple 19h-19h45  </a:t>
                      </a:r>
                    </a:p>
                    <a:p>
                      <a:pPr marL="36195" algn="l" defTabSz="180000">
                        <a:lnSpc>
                          <a:spcPct val="107000"/>
                        </a:lnSpc>
                      </a:pPr>
                      <a:r>
                        <a:rPr lang="fr-FR" sz="1200" dirty="0">
                          <a:effectLst/>
                          <a:latin typeface="Arial" panose="020B0604020202020204" pitchFamily="34" charset="0"/>
                          <a:cs typeface="Arial" panose="020B0604020202020204" pitchFamily="34" charset="0"/>
                        </a:rPr>
                        <a:t>Confidentialité à privilégier ici. La diffusion d’un code d’accès va vous permettre de rendre votre Webinaire confidentiel. </a:t>
                      </a:r>
                    </a:p>
                  </a:txBody>
                  <a:tcPr marL="45720" marR="45720"/>
                </a:tc>
                <a:extLst>
                  <a:ext uri="{0D108BD9-81ED-4DB2-BD59-A6C34878D82A}">
                    <a16:rowId xmlns:a16="http://schemas.microsoft.com/office/drawing/2014/main" val="1002715395"/>
                  </a:ext>
                </a:extLst>
              </a:tr>
              <a:tr h="874268">
                <a:tc vMerge="1">
                  <a:txBody>
                    <a:bodyPr/>
                    <a:lstStyle/>
                    <a:p>
                      <a:endParaRPr lang="fr-FR"/>
                    </a:p>
                  </a:txBody>
                  <a:tcPr/>
                </a:tc>
                <a:tc>
                  <a:txBody>
                    <a:bodyPr/>
                    <a:lstStyle/>
                    <a:p>
                      <a:pPr algn="l" defTabSz="180000">
                        <a:lnSpc>
                          <a:spcPct val="107000"/>
                        </a:lnSpc>
                      </a:pPr>
                      <a:r>
                        <a:rPr lang="fr-FR" sz="1200">
                          <a:effectLst/>
                          <a:latin typeface="Arial" panose="020B0604020202020204" pitchFamily="34" charset="0"/>
                          <a:cs typeface="Arial" panose="020B0604020202020204" pitchFamily="34" charset="0"/>
                        </a:rPr>
                        <a:t>Définition du contenu </a:t>
                      </a:r>
                    </a:p>
                  </a:txBody>
                  <a:tcPr marL="66648" marR="66648" marT="66648" marB="66648" anchor="ctr"/>
                </a:tc>
                <a:tc>
                  <a:txBody>
                    <a:bodyPr/>
                    <a:lstStyle/>
                    <a:p>
                      <a:pPr marL="36195" algn="l" defTabSz="180000">
                        <a:lnSpc>
                          <a:spcPct val="107000"/>
                        </a:lnSpc>
                      </a:pPr>
                      <a:r>
                        <a:rPr lang="fr-FR" sz="1200" dirty="0">
                          <a:effectLst/>
                          <a:latin typeface="Arial" panose="020B0604020202020204" pitchFamily="34" charset="0"/>
                          <a:cs typeface="Arial" panose="020B0604020202020204" pitchFamily="34" charset="0"/>
                        </a:rPr>
                        <a:t>Respecter la charte graphique de POINT P</a:t>
                      </a:r>
                    </a:p>
                    <a:p>
                      <a:pPr marL="36195" algn="l" defTabSz="180000">
                        <a:lnSpc>
                          <a:spcPct val="107000"/>
                        </a:lnSpc>
                      </a:pPr>
                      <a:r>
                        <a:rPr lang="fr-FR" sz="1200" dirty="0">
                          <a:effectLst/>
                          <a:latin typeface="Arial" panose="020B0604020202020204" pitchFamily="34" charset="0"/>
                          <a:cs typeface="Arial" panose="020B0604020202020204" pitchFamily="34" charset="0"/>
                        </a:rPr>
                        <a:t>Susciter l’intérêt par le choix de votre thématique</a:t>
                      </a:r>
                    </a:p>
                    <a:p>
                      <a:pPr marL="36195" algn="l" defTabSz="180000">
                        <a:lnSpc>
                          <a:spcPct val="107000"/>
                        </a:lnSpc>
                      </a:pPr>
                      <a:r>
                        <a:rPr lang="fr-FR" sz="1200" dirty="0">
                          <a:effectLst/>
                          <a:latin typeface="Arial" panose="020B0604020202020204" pitchFamily="34" charset="0"/>
                          <a:cs typeface="Arial" panose="020B0604020202020204" pitchFamily="34" charset="0"/>
                        </a:rPr>
                        <a:t>Élément crucial : choisir le bon titre - une formulation qui accroche.</a:t>
                      </a:r>
                    </a:p>
                    <a:p>
                      <a:pPr marL="36195" algn="l" defTabSz="180000">
                        <a:lnSpc>
                          <a:spcPct val="107000"/>
                        </a:lnSpc>
                      </a:pPr>
                      <a:r>
                        <a:rPr lang="fr-FR" sz="1200" dirty="0">
                          <a:effectLst/>
                          <a:latin typeface="Arial" panose="020B0604020202020204" pitchFamily="34" charset="0"/>
                          <a:cs typeface="Arial" panose="020B0604020202020204" pitchFamily="34" charset="0"/>
                        </a:rPr>
                        <a:t>Sélectionner dans les ressources présentées en annexe celles préconisées et dans quel ordre les utiliser.</a:t>
                      </a:r>
                    </a:p>
                  </a:txBody>
                  <a:tcPr marL="45720" marR="45720"/>
                </a:tc>
                <a:extLst>
                  <a:ext uri="{0D108BD9-81ED-4DB2-BD59-A6C34878D82A}">
                    <a16:rowId xmlns:a16="http://schemas.microsoft.com/office/drawing/2014/main" val="4106845137"/>
                  </a:ext>
                </a:extLst>
              </a:tr>
              <a:tr h="554396">
                <a:tc vMerge="1">
                  <a:txBody>
                    <a:bodyPr/>
                    <a:lstStyle/>
                    <a:p>
                      <a:endParaRPr lang="fr-FR"/>
                    </a:p>
                  </a:txBody>
                  <a:tcPr/>
                </a:tc>
                <a:tc>
                  <a:txBody>
                    <a:bodyPr/>
                    <a:lstStyle/>
                    <a:p>
                      <a:pPr algn="l" defTabSz="180000">
                        <a:lnSpc>
                          <a:spcPct val="107000"/>
                        </a:lnSpc>
                      </a:pPr>
                      <a:r>
                        <a:rPr lang="fr-FR" sz="1200" dirty="0">
                          <a:effectLst/>
                          <a:latin typeface="Arial" panose="020B0604020202020204" pitchFamily="34" charset="0"/>
                          <a:cs typeface="Arial" panose="020B0604020202020204" pitchFamily="34" charset="0"/>
                        </a:rPr>
                        <a:t>Test de la présentation</a:t>
                      </a:r>
                    </a:p>
                  </a:txBody>
                  <a:tcPr marL="66648" marR="66648" marT="66648" marB="66648" anchor="ctr"/>
                </a:tc>
                <a:tc>
                  <a:txBody>
                    <a:bodyPr/>
                    <a:lstStyle/>
                    <a:p>
                      <a:pPr marL="36195" algn="l" defTabSz="180000">
                        <a:lnSpc>
                          <a:spcPct val="107000"/>
                        </a:lnSpc>
                      </a:pPr>
                      <a:r>
                        <a:rPr lang="fr-FR" sz="1200" dirty="0">
                          <a:effectLst/>
                          <a:latin typeface="Arial" panose="020B0604020202020204" pitchFamily="34" charset="0"/>
                          <a:cs typeface="Arial" panose="020B0604020202020204" pitchFamily="34" charset="0"/>
                        </a:rPr>
                        <a:t>Maîtriser sa présentation : plus on est à l’aise, plus on est convaincant.</a:t>
                      </a:r>
                    </a:p>
                    <a:p>
                      <a:pPr marL="36195" algn="l" defTabSz="180000">
                        <a:lnSpc>
                          <a:spcPct val="107000"/>
                        </a:lnSpc>
                      </a:pPr>
                      <a:r>
                        <a:rPr lang="fr-FR" sz="1200" dirty="0">
                          <a:effectLst/>
                          <a:latin typeface="Arial" panose="020B0604020202020204" pitchFamily="34" charset="0"/>
                          <a:cs typeface="Arial" panose="020B0604020202020204" pitchFamily="34" charset="0"/>
                        </a:rPr>
                        <a:t>Proposer de tester sa présentation auprès de quelques clients privilégiés ou entre membres de l’équipe commerciale.</a:t>
                      </a:r>
                    </a:p>
                  </a:txBody>
                  <a:tcPr marL="45720" marR="45720"/>
                </a:tc>
                <a:extLst>
                  <a:ext uri="{0D108BD9-81ED-4DB2-BD59-A6C34878D82A}">
                    <a16:rowId xmlns:a16="http://schemas.microsoft.com/office/drawing/2014/main" val="1432648426"/>
                  </a:ext>
                </a:extLst>
              </a:tr>
            </a:tbl>
          </a:graphicData>
        </a:graphic>
      </p:graphicFrame>
    </p:spTree>
    <p:extLst>
      <p:ext uri="{BB962C8B-B14F-4D97-AF65-F5344CB8AC3E}">
        <p14:creationId xmlns:p14="http://schemas.microsoft.com/office/powerpoint/2010/main" val="17481299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908247" y="1598117"/>
            <a:ext cx="10375509" cy="4231928"/>
          </a:xfrm>
          <a:prstGeom prst="rect">
            <a:avLst/>
          </a:prstGeom>
          <a:noFill/>
        </p:spPr>
        <p:txBody>
          <a:bodyPr wrap="square" rtlCol="0">
            <a:spAutoFit/>
          </a:bodyPr>
          <a:lstStyle/>
          <a:p>
            <a:pPr defTabSz="914377"/>
            <a:r>
              <a:rPr lang="fr-FR" sz="2000" dirty="0">
                <a:solidFill>
                  <a:prstClr val="black"/>
                </a:solidFill>
                <a:latin typeface="Arial" panose="020B0604020202020204" pitchFamily="34" charset="0"/>
                <a:cs typeface="Arial" panose="020B0604020202020204" pitchFamily="34" charset="0"/>
                <a:sym typeface="Arial"/>
              </a:rPr>
              <a:t>L’étude de cas proposée permet d’évaluer et de couvrir une grande partie du champ de compétences du bloc 2.</a:t>
            </a:r>
          </a:p>
          <a:p>
            <a:pPr defTabSz="914377"/>
            <a:endParaRPr lang="fr-FR" sz="2000" dirty="0">
              <a:solidFill>
                <a:prstClr val="black"/>
              </a:solidFill>
              <a:latin typeface="Arial" panose="020B0604020202020204" pitchFamily="34" charset="0"/>
              <a:cs typeface="Arial" panose="020B0604020202020204" pitchFamily="34" charset="0"/>
              <a:sym typeface="Arial"/>
            </a:endParaRPr>
          </a:p>
          <a:p>
            <a:pPr defTabSz="914377">
              <a:spcAft>
                <a:spcPts val="600"/>
              </a:spcAft>
            </a:pPr>
            <a:r>
              <a:rPr lang="fr-FR" sz="2000" dirty="0">
                <a:solidFill>
                  <a:prstClr val="black"/>
                </a:solidFill>
                <a:latin typeface="Arial" panose="020B0604020202020204" pitchFamily="34" charset="0"/>
                <a:cs typeface="Arial" panose="020B0604020202020204" pitchFamily="34" charset="0"/>
                <a:sym typeface="Arial"/>
              </a:rPr>
              <a:t>On y retrouve des éléments de compétences de :</a:t>
            </a:r>
          </a:p>
          <a:p>
            <a:pPr marL="742932" lvl="1" indent="-285744" defTabSz="914377">
              <a:spcAft>
                <a:spcPts val="600"/>
              </a:spcAft>
              <a:buFontTx/>
              <a:buChar char="-"/>
            </a:pPr>
            <a:r>
              <a:rPr lang="fr-FR" sz="2000" dirty="0">
                <a:solidFill>
                  <a:prstClr val="black"/>
                </a:solidFill>
                <a:latin typeface="Arial" panose="020B0604020202020204" pitchFamily="34" charset="0"/>
                <a:cs typeface="Arial" panose="020B0604020202020204" pitchFamily="34" charset="0"/>
                <a:sym typeface="Arial"/>
              </a:rPr>
              <a:t>C2.1 (recruter et former des collaborateurs)</a:t>
            </a:r>
          </a:p>
          <a:p>
            <a:pPr marL="742932" lvl="1" indent="-285744" defTabSz="914377">
              <a:spcAft>
                <a:spcPts val="600"/>
              </a:spcAft>
              <a:buFontTx/>
              <a:buChar char="-"/>
            </a:pPr>
            <a:r>
              <a:rPr lang="fr-FR" sz="2000" dirty="0">
                <a:solidFill>
                  <a:prstClr val="black"/>
                </a:solidFill>
                <a:latin typeface="Arial" panose="020B0604020202020204" pitchFamily="34" charset="0"/>
                <a:cs typeface="Arial" panose="020B0604020202020204" pitchFamily="34" charset="0"/>
                <a:sym typeface="Arial"/>
              </a:rPr>
              <a:t>C2.2 (animer le réseau)</a:t>
            </a:r>
          </a:p>
          <a:p>
            <a:pPr marL="742932" lvl="1" indent="-285744" defTabSz="914377">
              <a:spcAft>
                <a:spcPts val="600"/>
              </a:spcAft>
              <a:buFontTx/>
              <a:buChar char="-"/>
            </a:pPr>
            <a:r>
              <a:rPr lang="fr-FR" sz="2000" dirty="0">
                <a:solidFill>
                  <a:prstClr val="black"/>
                </a:solidFill>
                <a:latin typeface="Arial" panose="020B0604020202020204" pitchFamily="34" charset="0"/>
                <a:cs typeface="Arial" panose="020B0604020202020204" pitchFamily="34" charset="0"/>
                <a:sym typeface="Arial"/>
              </a:rPr>
              <a:t>C2.3 (analyser les parcours pour optimiser l’expérience client)</a:t>
            </a:r>
          </a:p>
          <a:p>
            <a:pPr marL="742932" lvl="1" indent="-285744" defTabSz="914377">
              <a:spcAft>
                <a:spcPts val="600"/>
              </a:spcAft>
              <a:buFontTx/>
              <a:buChar char="-"/>
            </a:pPr>
            <a:r>
              <a:rPr lang="fr-FR" sz="2000" dirty="0">
                <a:solidFill>
                  <a:prstClr val="black"/>
                </a:solidFill>
                <a:latin typeface="Arial" panose="020B0604020202020204" pitchFamily="34" charset="0"/>
                <a:cs typeface="Arial" panose="020B0604020202020204" pitchFamily="34" charset="0"/>
                <a:sym typeface="Arial"/>
              </a:rPr>
              <a:t>C2.4 (évaluer la performance commerciale)</a:t>
            </a:r>
          </a:p>
          <a:p>
            <a:pPr marL="285744" indent="-285744" defTabSz="914377">
              <a:buFontTx/>
              <a:buChar char="-"/>
            </a:pPr>
            <a:endParaRPr lang="fr-FR" sz="2000" dirty="0">
              <a:solidFill>
                <a:prstClr val="black"/>
              </a:solidFill>
              <a:latin typeface="Arial" panose="020B0604020202020204" pitchFamily="34" charset="0"/>
              <a:cs typeface="Arial" panose="020B0604020202020204" pitchFamily="34" charset="0"/>
              <a:sym typeface="Arial"/>
            </a:endParaRPr>
          </a:p>
          <a:p>
            <a:pPr defTabSz="914377">
              <a:spcAft>
                <a:spcPts val="600"/>
              </a:spcAft>
            </a:pPr>
            <a:r>
              <a:rPr lang="fr-FR" b="1" dirty="0">
                <a:solidFill>
                  <a:srgbClr val="FF0000"/>
                </a:solidFill>
                <a:highlight>
                  <a:srgbClr val="FFFF00"/>
                </a:highlight>
                <a:latin typeface="Arial" panose="020B0604020202020204" pitchFamily="34" charset="0"/>
                <a:cs typeface="Times New Roman" panose="02020603050405020304" pitchFamily="18" charset="0"/>
                <a:sym typeface="Arial"/>
              </a:rPr>
              <a:t>Remarques :</a:t>
            </a:r>
          </a:p>
          <a:p>
            <a:pPr marL="285744" indent="-285744" defTabSz="914377">
              <a:spcAft>
                <a:spcPts val="600"/>
              </a:spcAft>
              <a:buFont typeface="Wingdings" panose="05000000000000000000" pitchFamily="2" charset="2"/>
              <a:buChar char="§"/>
            </a:pPr>
            <a:r>
              <a:rPr lang="fr-FR" b="1" dirty="0">
                <a:solidFill>
                  <a:srgbClr val="FF0000"/>
                </a:solidFill>
                <a:highlight>
                  <a:srgbClr val="FFFF00"/>
                </a:highlight>
                <a:latin typeface="Arial" panose="020B0604020202020204" pitchFamily="34" charset="0"/>
                <a:cs typeface="Times New Roman" panose="02020603050405020304" pitchFamily="18" charset="0"/>
                <a:sym typeface="Arial"/>
              </a:rPr>
              <a:t>pas de barème de notation proposé</a:t>
            </a:r>
          </a:p>
          <a:p>
            <a:pPr marL="285744" indent="-285744" defTabSz="914377">
              <a:spcAft>
                <a:spcPts val="600"/>
              </a:spcAft>
              <a:buFont typeface="Wingdings" panose="05000000000000000000" pitchFamily="2" charset="2"/>
              <a:buChar char="§"/>
            </a:pPr>
            <a:r>
              <a:rPr lang="fr-FR" b="1" dirty="0">
                <a:solidFill>
                  <a:srgbClr val="FF0000"/>
                </a:solidFill>
                <a:highlight>
                  <a:srgbClr val="FFFF00"/>
                </a:highlight>
                <a:latin typeface="Arial" panose="020B0604020202020204" pitchFamily="34" charset="0"/>
                <a:cs typeface="Times New Roman" panose="02020603050405020304" pitchFamily="18" charset="0"/>
                <a:sym typeface="Arial"/>
              </a:rPr>
              <a:t>Sujet et corrigé complets proposés</a:t>
            </a:r>
          </a:p>
        </p:txBody>
      </p:sp>
      <p:sp>
        <p:nvSpPr>
          <p:cNvPr id="3" name="ZoneTexte 2"/>
          <p:cNvSpPr txBox="1"/>
          <p:nvPr/>
        </p:nvSpPr>
        <p:spPr>
          <a:xfrm>
            <a:off x="4970585" y="590844"/>
            <a:ext cx="3385395" cy="461665"/>
          </a:xfrm>
          <a:prstGeom prst="rect">
            <a:avLst/>
          </a:prstGeom>
          <a:noFill/>
        </p:spPr>
        <p:txBody>
          <a:bodyPr wrap="square" rtlCol="0">
            <a:spAutoFit/>
          </a:bodyPr>
          <a:lstStyle/>
          <a:p>
            <a:pPr defTabSz="914377"/>
            <a:r>
              <a:rPr lang="fr-FR" sz="2400" b="1" dirty="0">
                <a:solidFill>
                  <a:prstClr val="black"/>
                </a:solidFill>
                <a:latin typeface="Arial" panose="020B0604020202020204" pitchFamily="34" charset="0"/>
                <a:cs typeface="Arial" panose="020B0604020202020204" pitchFamily="34" charset="0"/>
                <a:sym typeface="Arial"/>
              </a:rPr>
              <a:t>CONCLUSION</a:t>
            </a:r>
          </a:p>
        </p:txBody>
      </p:sp>
    </p:spTree>
    <p:extLst>
      <p:ext uri="{BB962C8B-B14F-4D97-AF65-F5344CB8AC3E}">
        <p14:creationId xmlns:p14="http://schemas.microsoft.com/office/powerpoint/2010/main" val="293648887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ZoneTexte 12">
            <a:extLst>
              <a:ext uri="{FF2B5EF4-FFF2-40B4-BE49-F238E27FC236}">
                <a16:creationId xmlns:a16="http://schemas.microsoft.com/office/drawing/2014/main" id="{A46095D6-3E50-40C3-8C72-AB8C9A07D973}"/>
              </a:ext>
            </a:extLst>
          </p:cNvPr>
          <p:cNvSpPr txBox="1"/>
          <p:nvPr/>
        </p:nvSpPr>
        <p:spPr>
          <a:xfrm>
            <a:off x="1933073" y="284231"/>
            <a:ext cx="8325853" cy="646331"/>
          </a:xfrm>
          <a:prstGeom prst="rect">
            <a:avLst/>
          </a:prstGeom>
          <a:noFill/>
          <a:ln>
            <a:noFill/>
          </a:ln>
        </p:spPr>
        <p:txBody>
          <a:bodyPr wrap="square" rtlCol="0">
            <a:spAutoFit/>
          </a:bodyPr>
          <a:lstStyle/>
          <a:p>
            <a:pPr algn="ctr"/>
            <a:r>
              <a:rPr lang="fr-FR" b="1" dirty="0">
                <a:solidFill>
                  <a:schemeClr val="tx2"/>
                </a:solidFill>
              </a:rPr>
              <a:t>INTRODUCTION - SEQUENCE CO-ENSEIGNEMENT – BLOC 2 - CCST</a:t>
            </a:r>
          </a:p>
          <a:p>
            <a:pPr algn="ctr"/>
            <a:r>
              <a:rPr lang="fr-FR" b="1" dirty="0">
                <a:solidFill>
                  <a:schemeClr val="tx2"/>
                </a:solidFill>
              </a:rPr>
              <a:t>CHAMPS « FORMATION &amp; ANIMATION DE L’EQUIPE / BATIMENT - SYSTÈME »</a:t>
            </a:r>
          </a:p>
        </p:txBody>
      </p:sp>
      <p:graphicFrame>
        <p:nvGraphicFramePr>
          <p:cNvPr id="15" name="Diagramme 14">
            <a:extLst>
              <a:ext uri="{FF2B5EF4-FFF2-40B4-BE49-F238E27FC236}">
                <a16:creationId xmlns:a16="http://schemas.microsoft.com/office/drawing/2014/main" id="{917D8898-1E69-4BD6-B106-0988A48606B0}"/>
              </a:ext>
            </a:extLst>
          </p:cNvPr>
          <p:cNvGraphicFramePr/>
          <p:nvPr>
            <p:extLst/>
          </p:nvPr>
        </p:nvGraphicFramePr>
        <p:xfrm>
          <a:off x="321180" y="1168156"/>
          <a:ext cx="11140349" cy="54698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3" name="Image 32">
            <a:extLst>
              <a:ext uri="{FF2B5EF4-FFF2-40B4-BE49-F238E27FC236}">
                <a16:creationId xmlns:a16="http://schemas.microsoft.com/office/drawing/2014/main" id="{9F76EF12-09B3-490A-ABCE-16FF991B4BEA}"/>
              </a:ext>
            </a:extLst>
          </p:cNvPr>
          <p:cNvPicPr>
            <a:picLocks noChangeAspect="1"/>
          </p:cNvPicPr>
          <p:nvPr/>
        </p:nvPicPr>
        <p:blipFill rotWithShape="1">
          <a:blip r:embed="rId8">
            <a:extLst>
              <a:ext uri="{28A0092B-C50C-407E-A947-70E740481C1C}">
                <a14:useLocalDpi xmlns:a14="http://schemas.microsoft.com/office/drawing/2010/main" val="0"/>
              </a:ext>
            </a:extLst>
          </a:blip>
          <a:srcRect t="16021" b="22970"/>
          <a:stretch/>
        </p:blipFill>
        <p:spPr>
          <a:xfrm>
            <a:off x="9266271" y="1497867"/>
            <a:ext cx="2045329" cy="782787"/>
          </a:xfrm>
          <a:prstGeom prst="rect">
            <a:avLst/>
          </a:prstGeom>
        </p:spPr>
      </p:pic>
      <p:pic>
        <p:nvPicPr>
          <p:cNvPr id="2" name="Image 1">
            <a:extLst>
              <a:ext uri="{FF2B5EF4-FFF2-40B4-BE49-F238E27FC236}">
                <a16:creationId xmlns:a16="http://schemas.microsoft.com/office/drawing/2014/main" id="{88632052-1C86-4FA4-9FA4-FCB1E07AEFA3}"/>
              </a:ext>
            </a:extLst>
          </p:cNvPr>
          <p:cNvPicPr>
            <a:picLocks noChangeAspect="1"/>
          </p:cNvPicPr>
          <p:nvPr/>
        </p:nvPicPr>
        <p:blipFill rotWithShape="1">
          <a:blip r:embed="rId9"/>
          <a:srcRect l="5215" t="39522"/>
          <a:stretch/>
        </p:blipFill>
        <p:spPr>
          <a:xfrm>
            <a:off x="880400" y="2003869"/>
            <a:ext cx="2558845" cy="553570"/>
          </a:xfrm>
          <a:prstGeom prst="rect">
            <a:avLst/>
          </a:prstGeom>
        </p:spPr>
      </p:pic>
      <p:pic>
        <p:nvPicPr>
          <p:cNvPr id="7" name="Image 6"/>
          <p:cNvPicPr>
            <a:picLocks noChangeAspect="1"/>
          </p:cNvPicPr>
          <p:nvPr/>
        </p:nvPicPr>
        <p:blipFill>
          <a:blip r:embed="rId10"/>
          <a:stretch>
            <a:fillRect/>
          </a:stretch>
        </p:blipFill>
        <p:spPr>
          <a:xfrm>
            <a:off x="6329494" y="5523286"/>
            <a:ext cx="2613240" cy="585366"/>
          </a:xfrm>
          <a:prstGeom prst="rect">
            <a:avLst/>
          </a:prstGeom>
        </p:spPr>
      </p:pic>
    </p:spTree>
    <p:extLst>
      <p:ext uri="{BB962C8B-B14F-4D97-AF65-F5344CB8AC3E}">
        <p14:creationId xmlns:p14="http://schemas.microsoft.com/office/powerpoint/2010/main" val="66084229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Tableau 3">
            <a:extLst>
              <a:ext uri="{FF2B5EF4-FFF2-40B4-BE49-F238E27FC236}">
                <a16:creationId xmlns:a16="http://schemas.microsoft.com/office/drawing/2014/main" id="{04681629-60CE-4929-BBA1-8D400949B14D}"/>
              </a:ext>
            </a:extLst>
          </p:cNvPr>
          <p:cNvGraphicFramePr>
            <a:graphicFrameLocks noGrp="1"/>
          </p:cNvGraphicFramePr>
          <p:nvPr>
            <p:extLst/>
          </p:nvPr>
        </p:nvGraphicFramePr>
        <p:xfrm>
          <a:off x="252663" y="1064914"/>
          <a:ext cx="11802070" cy="5366378"/>
        </p:xfrm>
        <a:graphic>
          <a:graphicData uri="http://schemas.openxmlformats.org/drawingml/2006/table">
            <a:tbl>
              <a:tblPr firstRow="1" bandRow="1">
                <a:tableStyleId>{2A488322-F2BA-4B5B-9748-0D474271808F}</a:tableStyleId>
              </a:tblPr>
              <a:tblGrid>
                <a:gridCol w="1814600">
                  <a:extLst>
                    <a:ext uri="{9D8B030D-6E8A-4147-A177-3AD203B41FA5}">
                      <a16:colId xmlns:a16="http://schemas.microsoft.com/office/drawing/2014/main" val="435553921"/>
                    </a:ext>
                  </a:extLst>
                </a:gridCol>
                <a:gridCol w="8287329">
                  <a:extLst>
                    <a:ext uri="{9D8B030D-6E8A-4147-A177-3AD203B41FA5}">
                      <a16:colId xmlns:a16="http://schemas.microsoft.com/office/drawing/2014/main" val="967981964"/>
                    </a:ext>
                  </a:extLst>
                </a:gridCol>
                <a:gridCol w="918831">
                  <a:extLst>
                    <a:ext uri="{9D8B030D-6E8A-4147-A177-3AD203B41FA5}">
                      <a16:colId xmlns:a16="http://schemas.microsoft.com/office/drawing/2014/main" val="1503906427"/>
                    </a:ext>
                  </a:extLst>
                </a:gridCol>
                <a:gridCol w="781310">
                  <a:extLst>
                    <a:ext uri="{9D8B030D-6E8A-4147-A177-3AD203B41FA5}">
                      <a16:colId xmlns:a16="http://schemas.microsoft.com/office/drawing/2014/main" val="2598409888"/>
                    </a:ext>
                  </a:extLst>
                </a:gridCol>
              </a:tblGrid>
              <a:tr h="453985">
                <a:tc gridSpan="4">
                  <a:txBody>
                    <a:bodyPr/>
                    <a:lstStyle/>
                    <a:p>
                      <a:pPr algn="ctr"/>
                      <a:r>
                        <a:rPr lang="fr-FR" sz="1800" dirty="0">
                          <a:solidFill>
                            <a:schemeClr val="tx1"/>
                          </a:solidFill>
                        </a:rPr>
                        <a:t>ETAPE 1 – ENSEIGNEMENT PARTAGE  « PARTIR DU CADRE GENERAL … </a:t>
                      </a:r>
                      <a:r>
                        <a:rPr lang="fr-FR" sz="1400" dirty="0">
                          <a:solidFill>
                            <a:schemeClr val="tx1"/>
                          </a:solidFill>
                        </a:rPr>
                        <a:t>»</a:t>
                      </a:r>
                    </a:p>
                  </a:txBody>
                  <a:tcPr anchor="ctr">
                    <a:solidFill>
                      <a:srgbClr val="70AD47"/>
                    </a:solidFill>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3363558796"/>
                  </a:ext>
                </a:extLst>
              </a:tr>
              <a:tr h="462869">
                <a:tc>
                  <a:txBody>
                    <a:bodyPr/>
                    <a:lstStyle/>
                    <a:p>
                      <a:pPr algn="ctr"/>
                      <a:r>
                        <a:rPr lang="fr-FR" sz="1600" dirty="0"/>
                        <a:t>Enseignement</a:t>
                      </a:r>
                    </a:p>
                  </a:txBody>
                  <a:tcPr anchor="ctr"/>
                </a:tc>
                <a:tc>
                  <a:txBody>
                    <a:bodyPr/>
                    <a:lstStyle/>
                    <a:p>
                      <a:pPr algn="ctr"/>
                      <a:r>
                        <a:rPr lang="fr-FR" sz="1600" dirty="0"/>
                        <a:t>L’étudiant doit être capable de ….</a:t>
                      </a:r>
                    </a:p>
                  </a:txBody>
                  <a:tcPr anchor="ctr"/>
                </a:tc>
                <a:tc gridSpan="2">
                  <a:txBody>
                    <a:bodyPr/>
                    <a:lstStyle/>
                    <a:p>
                      <a:pPr algn="ctr"/>
                      <a:r>
                        <a:rPr lang="fr-FR" sz="1600" dirty="0"/>
                        <a:t>Compétences </a:t>
                      </a:r>
                      <a:endParaRPr lang="fr-FR" sz="1600" i="1" dirty="0"/>
                    </a:p>
                  </a:txBody>
                  <a:tcPr anchor="ctr"/>
                </a:tc>
                <a:tc hMerge="1">
                  <a:txBody>
                    <a:bodyPr/>
                    <a:lstStyle/>
                    <a:p>
                      <a:endParaRPr lang="fr-FR"/>
                    </a:p>
                  </a:txBody>
                  <a:tcPr/>
                </a:tc>
                <a:extLst>
                  <a:ext uri="{0D108BD9-81ED-4DB2-BD59-A6C34878D82A}">
                    <a16:rowId xmlns:a16="http://schemas.microsoft.com/office/drawing/2014/main" val="1314098738"/>
                  </a:ext>
                </a:extLst>
              </a:tr>
              <a:tr h="2219415">
                <a:tc>
                  <a:txBody>
                    <a:bodyPr/>
                    <a:lstStyle/>
                    <a:p>
                      <a:pPr algn="ctr"/>
                      <a:endParaRPr lang="fr-FR" sz="1600" b="1" dirty="0"/>
                    </a:p>
                    <a:p>
                      <a:pPr algn="ctr"/>
                      <a:r>
                        <a:rPr lang="fr-FR" sz="1600" b="1" dirty="0"/>
                        <a:t>Enseignant EG</a:t>
                      </a:r>
                    </a:p>
                    <a:p>
                      <a:pPr algn="l"/>
                      <a:endParaRPr lang="fr-FR" sz="1600" dirty="0"/>
                    </a:p>
                    <a:p>
                      <a:pPr algn="ctr"/>
                      <a:r>
                        <a:rPr lang="fr-FR" sz="1600" b="1" dirty="0"/>
                        <a:t>« Formation et l’animation de l’équipe »</a:t>
                      </a:r>
                    </a:p>
                    <a:p>
                      <a:pPr algn="l"/>
                      <a:endParaRPr lang="fr-FR" sz="1600" dirty="0"/>
                    </a:p>
                    <a:p>
                      <a:pPr algn="ctr"/>
                      <a:r>
                        <a:rPr lang="fr-FR" sz="1600" dirty="0"/>
                        <a:t>4h - Classe entière</a:t>
                      </a:r>
                    </a:p>
                  </a:txBody>
                  <a:tcPr/>
                </a:tc>
                <a:tc>
                  <a:txBody>
                    <a:bodyPr/>
                    <a:lstStyle/>
                    <a:p>
                      <a:pPr marL="273050" indent="-273050" algn="just">
                        <a:buFont typeface="+mj-lt"/>
                        <a:buAutoNum type="arabicPeriod"/>
                      </a:pPr>
                      <a:r>
                        <a:rPr lang="fr-FR" sz="1600" dirty="0"/>
                        <a:t>Elaborer un plan de formation</a:t>
                      </a:r>
                      <a:endParaRPr lang="fr-FR" sz="1600" dirty="0">
                        <a:solidFill>
                          <a:schemeClr val="tx1"/>
                        </a:solidFill>
                      </a:endParaRPr>
                    </a:p>
                    <a:p>
                      <a:pPr marL="273050" indent="-273050" algn="just">
                        <a:buFont typeface="+mj-lt"/>
                        <a:buAutoNum type="arabicPeriod"/>
                      </a:pPr>
                      <a:r>
                        <a:rPr lang="fr-FR" sz="1600" b="0" dirty="0">
                          <a:solidFill>
                            <a:schemeClr val="tx1"/>
                          </a:solidFill>
                        </a:rPr>
                        <a:t>Maîtriser le cadre réglementaire en matière de formation (CPF) et aides fiscales (MaPrime Rénov’, CEE, etc.)</a:t>
                      </a:r>
                    </a:p>
                    <a:p>
                      <a:pPr marL="273050" indent="-273050" algn="just">
                        <a:buFont typeface="+mj-lt"/>
                        <a:buAutoNum type="arabicPeriod"/>
                      </a:pPr>
                      <a:r>
                        <a:rPr lang="fr-FR" sz="1600" dirty="0">
                          <a:solidFill>
                            <a:schemeClr val="tx1"/>
                          </a:solidFill>
                        </a:rPr>
                        <a:t>Dynamiser la communication managériale </a:t>
                      </a:r>
                    </a:p>
                    <a:p>
                      <a:pPr marL="273050" indent="-273050" algn="just">
                        <a:buFont typeface="+mj-lt"/>
                        <a:buAutoNum type="arabicPeriod"/>
                      </a:pPr>
                      <a:r>
                        <a:rPr lang="fr-FR" sz="1600" dirty="0"/>
                        <a:t>Exploiter les supports internes d’information commerciale</a:t>
                      </a:r>
                    </a:p>
                    <a:p>
                      <a:pPr marL="273050" indent="-273050" algn="just">
                        <a:buFont typeface="+mj-lt"/>
                        <a:buAutoNum type="arabicPeriod"/>
                      </a:pPr>
                      <a:r>
                        <a:rPr lang="fr-FR" sz="1600" dirty="0"/>
                        <a:t>Intégrer les outils numériques et digitaux de communication et de diffusion d’informations (vidéos « Démo », forum, communauté, live session, online training)</a:t>
                      </a:r>
                    </a:p>
                    <a:p>
                      <a:pPr marL="273050" indent="-273050" algn="just">
                        <a:buFont typeface="+mj-lt"/>
                        <a:buAutoNum type="arabicPeriod"/>
                      </a:pPr>
                      <a:r>
                        <a:rPr lang="fr-FR" sz="1600" dirty="0">
                          <a:solidFill>
                            <a:schemeClr val="tx1"/>
                          </a:solidFill>
                        </a:rPr>
                        <a:t>Faire </a:t>
                      </a:r>
                      <a:r>
                        <a:rPr lang="fr-FR" sz="1600" u="none" dirty="0">
                          <a:solidFill>
                            <a:schemeClr val="tx1"/>
                          </a:solidFill>
                        </a:rPr>
                        <a:t>de la formation</a:t>
                      </a:r>
                      <a:r>
                        <a:rPr lang="fr-FR" sz="1600" dirty="0">
                          <a:solidFill>
                            <a:schemeClr val="tx1"/>
                          </a:solidFill>
                        </a:rPr>
                        <a:t>, un </a:t>
                      </a:r>
                      <a:r>
                        <a:rPr lang="fr-FR" sz="1600" dirty="0"/>
                        <a:t>outil de communication et de motivation de la force de vente (personnalisation des scores, rythmes, etc.)</a:t>
                      </a:r>
                    </a:p>
                  </a:txBody>
                  <a:tcPr/>
                </a:tc>
                <a:tc>
                  <a:txBody>
                    <a:bodyPr/>
                    <a:lstStyle/>
                    <a:p>
                      <a:pPr algn="ctr"/>
                      <a:endParaRPr lang="fr-FR" sz="1600" dirty="0">
                        <a:solidFill>
                          <a:schemeClr val="tx1"/>
                        </a:solidFill>
                      </a:endParaRPr>
                    </a:p>
                    <a:p>
                      <a:pPr algn="ctr"/>
                      <a:endParaRPr lang="fr-FR" sz="1600" dirty="0">
                        <a:solidFill>
                          <a:schemeClr val="tx1"/>
                        </a:solidFill>
                      </a:endParaRPr>
                    </a:p>
                    <a:p>
                      <a:pPr algn="ctr"/>
                      <a:r>
                        <a:rPr lang="fr-FR" sz="1600" dirty="0">
                          <a:solidFill>
                            <a:schemeClr val="tx1"/>
                          </a:solidFill>
                        </a:rPr>
                        <a:t>Bloc 2</a:t>
                      </a:r>
                    </a:p>
                    <a:p>
                      <a:pPr algn="ctr"/>
                      <a:endParaRPr lang="fr-FR" sz="1600" dirty="0"/>
                    </a:p>
                    <a:p>
                      <a:pPr algn="ctr"/>
                      <a:endParaRPr lang="fr-FR" sz="1600" dirty="0"/>
                    </a:p>
                    <a:p>
                      <a:pPr algn="ctr"/>
                      <a:endParaRPr lang="fr-FR" sz="1600" dirty="0"/>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600" dirty="0"/>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600" dirty="0"/>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600" i="1" dirty="0"/>
                    </a:p>
                  </a:txBody>
                  <a:tcPr anchor="ctr"/>
                </a:tc>
                <a:tc>
                  <a:txBody>
                    <a:bodyPr/>
                    <a:lstStyle/>
                    <a:p>
                      <a:pPr algn="ctr"/>
                      <a:endParaRPr lang="fr-FR" sz="1600" dirty="0"/>
                    </a:p>
                    <a:p>
                      <a:pPr algn="ctr"/>
                      <a:endParaRPr lang="fr-FR" sz="1600" dirty="0"/>
                    </a:p>
                    <a:p>
                      <a:pPr algn="ctr"/>
                      <a:r>
                        <a:rPr lang="fr-FR" sz="1600" dirty="0"/>
                        <a:t>C2.1</a:t>
                      </a:r>
                      <a:endParaRPr lang="fr-FR" dirty="0"/>
                    </a:p>
                  </a:txBody>
                  <a:tcPr/>
                </a:tc>
                <a:extLst>
                  <a:ext uri="{0D108BD9-81ED-4DB2-BD59-A6C34878D82A}">
                    <a16:rowId xmlns:a16="http://schemas.microsoft.com/office/drawing/2014/main" val="3350150478"/>
                  </a:ext>
                </a:extLst>
              </a:tr>
              <a:tr h="2163524">
                <a:tc>
                  <a:txBody>
                    <a:bodyPr/>
                    <a:lstStyle/>
                    <a:p>
                      <a:pPr algn="ctr"/>
                      <a:endParaRPr lang="fr-FR" sz="1600" b="1" dirty="0">
                        <a:solidFill>
                          <a:schemeClr val="tx1"/>
                        </a:solidFill>
                      </a:endParaRPr>
                    </a:p>
                    <a:p>
                      <a:pPr algn="ctr"/>
                      <a:r>
                        <a:rPr lang="fr-FR" sz="1600" b="1" dirty="0">
                          <a:solidFill>
                            <a:schemeClr val="tx1"/>
                          </a:solidFill>
                        </a:rPr>
                        <a:t>Enseignant SII</a:t>
                      </a:r>
                    </a:p>
                    <a:p>
                      <a:pPr algn="ctr"/>
                      <a:endParaRPr lang="fr-FR" sz="1600" dirty="0">
                        <a:solidFill>
                          <a:schemeClr val="tx1"/>
                        </a:solidFill>
                      </a:endParaRPr>
                    </a:p>
                    <a:p>
                      <a:pPr algn="ctr"/>
                      <a:r>
                        <a:rPr lang="fr-FR" sz="1600" b="1" dirty="0">
                          <a:solidFill>
                            <a:schemeClr val="tx1"/>
                          </a:solidFill>
                        </a:rPr>
                        <a:t>« Système  Chauffage &amp; PAC »</a:t>
                      </a:r>
                    </a:p>
                    <a:p>
                      <a:pPr algn="l"/>
                      <a:endParaRPr lang="fr-FR" sz="1600" dirty="0">
                        <a:solidFill>
                          <a:schemeClr val="tx1"/>
                        </a:solidFill>
                      </a:endParaRPr>
                    </a:p>
                    <a:p>
                      <a:pPr algn="ctr"/>
                      <a:r>
                        <a:rPr lang="fr-FR" sz="1600" dirty="0">
                          <a:solidFill>
                            <a:schemeClr val="tx1"/>
                          </a:solidFill>
                        </a:rPr>
                        <a:t> 3h - Classe entière</a:t>
                      </a:r>
                    </a:p>
                  </a:txBody>
                  <a:tcPr/>
                </a:tc>
                <a:tc>
                  <a:txBody>
                    <a:bodyPr/>
                    <a:lstStyle/>
                    <a:p>
                      <a:pPr marL="273050" indent="-273050" algn="just" defTabSz="914400" rtl="0" eaLnBrk="1" latinLnBrk="0" hangingPunct="1">
                        <a:buFont typeface="+mj-lt"/>
                        <a:buAutoNum type="arabicPeriod"/>
                      </a:pPr>
                      <a:r>
                        <a:rPr lang="fr-FR" sz="1600" kern="1200" dirty="0">
                          <a:solidFill>
                            <a:schemeClr val="tx1"/>
                          </a:solidFill>
                        </a:rPr>
                        <a:t>Identifier les différents types de PAC (air-eau; sol-eau; eau-eau)</a:t>
                      </a:r>
                    </a:p>
                    <a:p>
                      <a:pPr marL="273050" marR="0" lvl="0" indent="-273050" algn="just" defTabSz="914400" rtl="0" eaLnBrk="1" fontAlgn="auto" latinLnBrk="0" hangingPunct="1">
                        <a:lnSpc>
                          <a:spcPct val="100000"/>
                        </a:lnSpc>
                        <a:spcBef>
                          <a:spcPts val="0"/>
                        </a:spcBef>
                        <a:spcAft>
                          <a:spcPts val="0"/>
                        </a:spcAft>
                        <a:buClrTx/>
                        <a:buSzTx/>
                        <a:buFont typeface="+mj-lt"/>
                        <a:buAutoNum type="arabicPeriod"/>
                        <a:tabLst/>
                        <a:defRPr/>
                      </a:pPr>
                      <a:r>
                        <a:rPr lang="fr-FR" sz="1600" kern="1200" dirty="0">
                          <a:solidFill>
                            <a:schemeClr val="tx1"/>
                          </a:solidFill>
                        </a:rPr>
                        <a:t>Présenter le cycle d’une PAC (Evaporation, Compression, Condensation et Détente)</a:t>
                      </a:r>
                    </a:p>
                    <a:p>
                      <a:pPr marL="273050" indent="-273050" algn="just" defTabSz="914400" rtl="0" eaLnBrk="1" latinLnBrk="0" hangingPunct="1">
                        <a:buFont typeface="+mj-lt"/>
                        <a:buAutoNum type="arabicPeriod"/>
                      </a:pPr>
                      <a:r>
                        <a:rPr lang="fr-FR" sz="1600" kern="1200" dirty="0">
                          <a:solidFill>
                            <a:schemeClr val="tx1"/>
                          </a:solidFill>
                        </a:rPr>
                        <a:t>Evaluer les performances d’une PAC (COP, </a:t>
                      </a:r>
                      <a:r>
                        <a:rPr lang="en-US" sz="1600" kern="1200" dirty="0">
                          <a:solidFill>
                            <a:schemeClr val="tx1"/>
                          </a:solidFill>
                        </a:rPr>
                        <a:t>SCOP (Seasonal Coefficient of Performance)</a:t>
                      </a:r>
                      <a:r>
                        <a:rPr lang="fr-FR" sz="1600" kern="1200" dirty="0">
                          <a:solidFill>
                            <a:schemeClr val="tx1"/>
                          </a:solidFill>
                        </a:rPr>
                        <a:t>, réversibilité…)</a:t>
                      </a:r>
                    </a:p>
                    <a:p>
                      <a:pPr marL="273050" indent="-273050" algn="just" defTabSz="914400" rtl="0" eaLnBrk="1" latinLnBrk="0" hangingPunct="1">
                        <a:buFont typeface="+mj-lt"/>
                        <a:buAutoNum type="arabicPeriod"/>
                      </a:pPr>
                      <a:r>
                        <a:rPr lang="fr-FR" sz="1600" kern="1200" dirty="0">
                          <a:solidFill>
                            <a:schemeClr val="tx1"/>
                          </a:solidFill>
                        </a:rPr>
                        <a:t>Elaborer un tableau </a:t>
                      </a:r>
                      <a:r>
                        <a:rPr lang="fr-FR" sz="1600" dirty="0">
                          <a:solidFill>
                            <a:schemeClr val="tx1"/>
                          </a:solidFill>
                        </a:rPr>
                        <a:t>comparatif avec étiquetage énergétique des différents systèmes de PAC chez De Dietrich</a:t>
                      </a:r>
                    </a:p>
                    <a:p>
                      <a:pPr marL="273050" indent="-273050" algn="just" defTabSz="914400" rtl="0" eaLnBrk="1" latinLnBrk="0" hangingPunct="1">
                        <a:buFont typeface="+mj-lt"/>
                        <a:buAutoNum type="arabicPeriod"/>
                      </a:pPr>
                      <a:r>
                        <a:rPr lang="fr-FR" sz="1600" dirty="0">
                          <a:solidFill>
                            <a:schemeClr val="tx1"/>
                          </a:solidFill>
                        </a:rPr>
                        <a:t>Maitriser les éléments techniques pour obtenir les aides fiscales (exigences en matière d’efficacité énergétique)</a:t>
                      </a:r>
                    </a:p>
                  </a:txBody>
                  <a:tcPr/>
                </a:tc>
                <a:tc>
                  <a:txBody>
                    <a:bodyPr/>
                    <a:lstStyle/>
                    <a:p>
                      <a:pPr algn="ctr"/>
                      <a:endParaRPr lang="fr-FR" sz="1600" i="0" dirty="0">
                        <a:solidFill>
                          <a:schemeClr val="tx1"/>
                        </a:solidFill>
                      </a:endParaRPr>
                    </a:p>
                    <a:p>
                      <a:pPr algn="ctr"/>
                      <a:r>
                        <a:rPr lang="fr-FR" sz="1600" i="0" dirty="0">
                          <a:solidFill>
                            <a:schemeClr val="tx1"/>
                          </a:solidFill>
                        </a:rPr>
                        <a:t>Bloc 2</a:t>
                      </a:r>
                    </a:p>
                  </a:txBody>
                  <a:tcPr/>
                </a:tc>
                <a:tc>
                  <a:txBody>
                    <a:bodyPr/>
                    <a:lstStyle/>
                    <a:p>
                      <a:pPr algn="ctr"/>
                      <a:endParaRPr lang="fr-FR" sz="1600" i="0" dirty="0">
                        <a:solidFill>
                          <a:schemeClr val="tx1"/>
                        </a:solidFill>
                      </a:endParaRPr>
                    </a:p>
                    <a:p>
                      <a:pPr algn="ctr"/>
                      <a:r>
                        <a:rPr lang="fr-FR" sz="1600" i="0" dirty="0">
                          <a:solidFill>
                            <a:schemeClr val="tx1"/>
                          </a:solidFill>
                        </a:rPr>
                        <a:t>C2.1</a:t>
                      </a:r>
                    </a:p>
                    <a:p>
                      <a:pPr algn="ctr"/>
                      <a:r>
                        <a:rPr lang="fr-FR" sz="1600" i="0" dirty="0">
                          <a:solidFill>
                            <a:schemeClr val="tx1"/>
                          </a:solidFill>
                        </a:rPr>
                        <a:t>C2.2</a:t>
                      </a:r>
                    </a:p>
                    <a:p>
                      <a:pPr algn="ctr"/>
                      <a:r>
                        <a:rPr lang="fr-FR" sz="1600" i="0" dirty="0">
                          <a:solidFill>
                            <a:schemeClr val="tx1"/>
                          </a:solidFill>
                        </a:rPr>
                        <a:t>C2.3</a:t>
                      </a:r>
                    </a:p>
                  </a:txBody>
                  <a:tcPr/>
                </a:tc>
                <a:extLst>
                  <a:ext uri="{0D108BD9-81ED-4DB2-BD59-A6C34878D82A}">
                    <a16:rowId xmlns:a16="http://schemas.microsoft.com/office/drawing/2014/main" val="3254620013"/>
                  </a:ext>
                </a:extLst>
              </a:tr>
            </a:tbl>
          </a:graphicData>
        </a:graphic>
      </p:graphicFrame>
      <p:sp>
        <p:nvSpPr>
          <p:cNvPr id="4" name="ZoneTexte 3">
            <a:extLst>
              <a:ext uri="{FF2B5EF4-FFF2-40B4-BE49-F238E27FC236}">
                <a16:creationId xmlns:a16="http://schemas.microsoft.com/office/drawing/2014/main" id="{B2C13812-2306-483A-944F-D2CC9813EE30}"/>
              </a:ext>
            </a:extLst>
          </p:cNvPr>
          <p:cNvSpPr txBox="1"/>
          <p:nvPr/>
        </p:nvSpPr>
        <p:spPr>
          <a:xfrm>
            <a:off x="1552074" y="302629"/>
            <a:ext cx="10261894" cy="338554"/>
          </a:xfrm>
          <a:prstGeom prst="rect">
            <a:avLst/>
          </a:prstGeom>
          <a:noFill/>
          <a:ln>
            <a:noFill/>
          </a:ln>
        </p:spPr>
        <p:txBody>
          <a:bodyPr wrap="square" rtlCol="0">
            <a:spAutoFit/>
          </a:bodyPr>
          <a:lstStyle/>
          <a:p>
            <a:pPr algn="ctr"/>
            <a:r>
              <a:rPr lang="fr-FR" sz="1600" b="1" dirty="0">
                <a:solidFill>
                  <a:schemeClr val="tx2"/>
                </a:solidFill>
              </a:rPr>
              <a:t>SEQUENCE CO-ENSEIGNEMENT - CCST – CHAMPS « FORMATION ET COMMUNICATION / BATIMENT - SYSTEME »</a:t>
            </a:r>
          </a:p>
        </p:txBody>
      </p:sp>
    </p:spTree>
    <p:extLst>
      <p:ext uri="{BB962C8B-B14F-4D97-AF65-F5344CB8AC3E}">
        <p14:creationId xmlns:p14="http://schemas.microsoft.com/office/powerpoint/2010/main" val="299066290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5">
            <a:extLst>
              <a:ext uri="{FF2B5EF4-FFF2-40B4-BE49-F238E27FC236}">
                <a16:creationId xmlns:a16="http://schemas.microsoft.com/office/drawing/2014/main" id="{245FCAEB-13EA-418B-BE1B-1B9CF737BD77}"/>
              </a:ext>
            </a:extLst>
          </p:cNvPr>
          <p:cNvGraphicFramePr>
            <a:graphicFrameLocks noGrp="1"/>
          </p:cNvGraphicFramePr>
          <p:nvPr>
            <p:extLst/>
          </p:nvPr>
        </p:nvGraphicFramePr>
        <p:xfrm>
          <a:off x="359824" y="1199150"/>
          <a:ext cx="11417729" cy="5166577"/>
        </p:xfrm>
        <a:graphic>
          <a:graphicData uri="http://schemas.openxmlformats.org/drawingml/2006/table">
            <a:tbl>
              <a:tblPr firstRow="1" bandRow="1">
                <a:tableStyleId>{EB9631B5-78F2-41C9-869B-9F39066F8104}</a:tableStyleId>
              </a:tblPr>
              <a:tblGrid>
                <a:gridCol w="4301156">
                  <a:extLst>
                    <a:ext uri="{9D8B030D-6E8A-4147-A177-3AD203B41FA5}">
                      <a16:colId xmlns:a16="http://schemas.microsoft.com/office/drawing/2014/main" val="115629206"/>
                    </a:ext>
                  </a:extLst>
                </a:gridCol>
                <a:gridCol w="4935602">
                  <a:extLst>
                    <a:ext uri="{9D8B030D-6E8A-4147-A177-3AD203B41FA5}">
                      <a16:colId xmlns:a16="http://schemas.microsoft.com/office/drawing/2014/main" val="1611486962"/>
                    </a:ext>
                  </a:extLst>
                </a:gridCol>
                <a:gridCol w="1366982">
                  <a:extLst>
                    <a:ext uri="{9D8B030D-6E8A-4147-A177-3AD203B41FA5}">
                      <a16:colId xmlns:a16="http://schemas.microsoft.com/office/drawing/2014/main" val="2378991354"/>
                    </a:ext>
                  </a:extLst>
                </a:gridCol>
                <a:gridCol w="813989">
                  <a:extLst>
                    <a:ext uri="{9D8B030D-6E8A-4147-A177-3AD203B41FA5}">
                      <a16:colId xmlns:a16="http://schemas.microsoft.com/office/drawing/2014/main" val="2484217864"/>
                    </a:ext>
                  </a:extLst>
                </a:gridCol>
              </a:tblGrid>
              <a:tr h="399474">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800" dirty="0">
                          <a:solidFill>
                            <a:schemeClr val="tx1"/>
                          </a:solidFill>
                        </a:rPr>
                        <a:t>ETAPE 2−1  CO-ENSEIGNEMENT  - « … ILLUSTRER - ATELIER ANIMATION &amp; FORMATION DE L’EQUIPE »</a:t>
                      </a:r>
                      <a:endParaRPr lang="fr-FR" dirty="0"/>
                    </a:p>
                  </a:txBody>
                  <a:tcPr anchor="ctr">
                    <a:solidFill>
                      <a:srgbClr val="FFC00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chemeClr val="tx1"/>
                          </a:solidFill>
                        </a:rPr>
                        <a:t>ETAPE 3 – COENSEIGNEMENT « VISITE DU SALON EQUIPBAIE »</a:t>
                      </a:r>
                    </a:p>
                    <a:p>
                      <a:endParaRPr lang="fr-FR" dirty="0"/>
                    </a:p>
                  </a:txBody>
                  <a:tcPr/>
                </a:tc>
                <a:tc hMerge="1">
                  <a:txBody>
                    <a:bodyPr/>
                    <a:lstStyle/>
                    <a:p>
                      <a:endParaRPr lang="fr-FR" dirty="0"/>
                    </a:p>
                  </a:txBody>
                  <a:tcPr/>
                </a:tc>
                <a:tc hMerge="1">
                  <a:txBody>
                    <a:bodyPr/>
                    <a:lstStyle/>
                    <a:p>
                      <a:endParaRPr lang="fr-FR"/>
                    </a:p>
                  </a:txBody>
                  <a:tcPr/>
                </a:tc>
                <a:extLst>
                  <a:ext uri="{0D108BD9-81ED-4DB2-BD59-A6C34878D82A}">
                    <a16:rowId xmlns:a16="http://schemas.microsoft.com/office/drawing/2014/main" val="4193021215"/>
                  </a:ext>
                </a:extLst>
              </a:tr>
              <a:tr h="43894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kern="1200" dirty="0">
                          <a:solidFill>
                            <a:schemeClr val="dk1"/>
                          </a:solidFill>
                        </a:rPr>
                        <a:t>Enseignement</a:t>
                      </a:r>
                      <a:endParaRPr lang="fr-FR" sz="16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a:t>L’étudiant doit être capable de ….</a:t>
                      </a: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kern="1200" dirty="0">
                          <a:solidFill>
                            <a:schemeClr val="dk1"/>
                          </a:solidFill>
                        </a:rPr>
                        <a:t>Compétences</a:t>
                      </a:r>
                      <a:endParaRPr lang="fr-FR" sz="1600" i="1" kern="1200" dirty="0">
                        <a:solidFill>
                          <a:schemeClr val="dk1"/>
                        </a:solidFill>
                        <a:latin typeface="+mn-lt"/>
                        <a:ea typeface="+mn-ea"/>
                        <a:cs typeface="+mn-cs"/>
                      </a:endParaRPr>
                    </a:p>
                  </a:txBody>
                  <a:tcPr anchor="ctr"/>
                </a:tc>
                <a:tc hMerge="1">
                  <a:txBody>
                    <a:bodyPr/>
                    <a:lstStyle/>
                    <a:p>
                      <a:endParaRPr lang="fr-FR"/>
                    </a:p>
                  </a:txBody>
                  <a:tcPr/>
                </a:tc>
                <a:extLst>
                  <a:ext uri="{0D108BD9-81ED-4DB2-BD59-A6C34878D82A}">
                    <a16:rowId xmlns:a16="http://schemas.microsoft.com/office/drawing/2014/main" val="1438336155"/>
                  </a:ext>
                </a:extLst>
              </a:tr>
              <a:tr h="4279015">
                <a:tc>
                  <a:txBody>
                    <a:bodyPr/>
                    <a:lstStyle/>
                    <a:p>
                      <a:pPr algn="just"/>
                      <a:r>
                        <a:rPr lang="fr-FR" sz="1600" b="1" dirty="0"/>
                        <a:t>Co-enseignement - </a:t>
                      </a:r>
                      <a:r>
                        <a:rPr lang="en-US" sz="1600" b="1" kern="1200" dirty="0">
                          <a:solidFill>
                            <a:schemeClr val="dk1"/>
                          </a:solidFill>
                          <a:effectLst/>
                        </a:rPr>
                        <a:t>Durée : </a:t>
                      </a:r>
                      <a:r>
                        <a:rPr lang="fr-FR" sz="1600" b="1" dirty="0">
                          <a:solidFill>
                            <a:schemeClr val="tx1"/>
                          </a:solidFill>
                        </a:rPr>
                        <a:t>2h</a:t>
                      </a:r>
                    </a:p>
                    <a:p>
                      <a:pPr algn="just"/>
                      <a:endParaRPr lang="fr-FR" sz="800" b="1" kern="1200" dirty="0">
                        <a:solidFill>
                          <a:schemeClr val="dk1"/>
                        </a:solidFill>
                        <a:effectLst/>
                      </a:endParaRPr>
                    </a:p>
                    <a:p>
                      <a:pPr lvl="0" algn="just"/>
                      <a:r>
                        <a:rPr lang="fr-FR" sz="1600" b="1" u="sng" kern="1200" dirty="0">
                          <a:solidFill>
                            <a:schemeClr val="dk1"/>
                          </a:solidFill>
                          <a:effectLst/>
                        </a:rPr>
                        <a:t>Supports</a:t>
                      </a:r>
                      <a:r>
                        <a:rPr lang="fr-FR" sz="1600" b="1" u="none" kern="1200" dirty="0">
                          <a:solidFill>
                            <a:schemeClr val="dk1"/>
                          </a:solidFill>
                          <a:effectLst/>
                        </a:rPr>
                        <a:t> :</a:t>
                      </a:r>
                    </a:p>
                    <a:p>
                      <a:pPr lvl="0" algn="just"/>
                      <a:endParaRPr lang="fr-FR" sz="800" b="1" u="none" kern="1200" dirty="0">
                        <a:solidFill>
                          <a:schemeClr val="dk1"/>
                        </a:solidFill>
                        <a:effectLst/>
                      </a:endParaRPr>
                    </a:p>
                    <a:p>
                      <a:pPr lvl="0" algn="just"/>
                      <a:r>
                        <a:rPr lang="fr-FR" sz="1600" kern="1200" dirty="0">
                          <a:solidFill>
                            <a:schemeClr val="dk1"/>
                          </a:solidFill>
                          <a:effectLst/>
                        </a:rPr>
                        <a:t> Cours, supports techniques et commerciaux</a:t>
                      </a:r>
                    </a:p>
                    <a:p>
                      <a:pPr lvl="0" algn="just"/>
                      <a:endParaRPr lang="fr-FR" sz="800" kern="1200" dirty="0">
                        <a:solidFill>
                          <a:schemeClr val="dk1"/>
                        </a:solidFill>
                        <a:effectLst/>
                      </a:endParaRPr>
                    </a:p>
                    <a:p>
                      <a:pPr lvl="0" algn="just">
                        <a:lnSpc>
                          <a:spcPct val="100000"/>
                        </a:lnSpc>
                      </a:pPr>
                      <a:r>
                        <a:rPr lang="fr-FR" sz="1600" b="1" u="sng" kern="1200" dirty="0">
                          <a:solidFill>
                            <a:schemeClr val="dk1"/>
                          </a:solidFill>
                          <a:effectLst/>
                        </a:rPr>
                        <a:t>Organisation</a:t>
                      </a:r>
                      <a:r>
                        <a:rPr lang="fr-FR" sz="1600" kern="1200" dirty="0">
                          <a:solidFill>
                            <a:schemeClr val="dk1"/>
                          </a:solidFill>
                          <a:effectLst/>
                        </a:rPr>
                        <a:t> : </a:t>
                      </a:r>
                    </a:p>
                    <a:p>
                      <a:pPr lvl="0" algn="just">
                        <a:lnSpc>
                          <a:spcPct val="100000"/>
                        </a:lnSpc>
                      </a:pPr>
                      <a:endParaRPr lang="fr-FR" sz="800" kern="1200" dirty="0">
                        <a:solidFill>
                          <a:schemeClr val="dk1"/>
                        </a:solidFill>
                        <a:effectLst/>
                      </a:endParaRPr>
                    </a:p>
                    <a:p>
                      <a:pPr marL="173038" lvl="0" indent="-173038" algn="just">
                        <a:lnSpc>
                          <a:spcPct val="100000"/>
                        </a:lnSpc>
                        <a:buFont typeface="+mj-lt"/>
                        <a:buAutoNum type="arabicPeriod"/>
                      </a:pPr>
                      <a:r>
                        <a:rPr lang="fr-FR" sz="1600" kern="1200" dirty="0">
                          <a:solidFill>
                            <a:schemeClr val="dk1"/>
                          </a:solidFill>
                          <a:effectLst/>
                        </a:rPr>
                        <a:t>En binômes </a:t>
                      </a:r>
                    </a:p>
                    <a:p>
                      <a:pPr marL="173038" lvl="0" indent="-173038" algn="just">
                        <a:lnSpc>
                          <a:spcPct val="150000"/>
                        </a:lnSpc>
                        <a:buFont typeface="+mj-lt"/>
                        <a:buAutoNum type="arabicPeriod"/>
                      </a:pPr>
                      <a:r>
                        <a:rPr lang="fr-FR" sz="1600" kern="1200" dirty="0">
                          <a:solidFill>
                            <a:schemeClr val="dk1"/>
                          </a:solidFill>
                          <a:effectLst/>
                        </a:rPr>
                        <a:t>Un fabricant / distributeur de PAC dédié</a:t>
                      </a:r>
                    </a:p>
                    <a:p>
                      <a:pPr marL="173038" lvl="0" indent="-173038" algn="just">
                        <a:lnSpc>
                          <a:spcPct val="150000"/>
                        </a:lnSpc>
                        <a:buFont typeface="+mj-lt"/>
                        <a:buAutoNum type="arabicPeriod"/>
                      </a:pPr>
                      <a:r>
                        <a:rPr lang="fr-FR" sz="1600" kern="1200" dirty="0">
                          <a:solidFill>
                            <a:schemeClr val="dk1"/>
                          </a:solidFill>
                          <a:effectLst/>
                        </a:rPr>
                        <a:t>Salle informatique / Internet</a:t>
                      </a:r>
                    </a:p>
                    <a:p>
                      <a:pPr lvl="0" algn="just">
                        <a:lnSpc>
                          <a:spcPct val="150000"/>
                        </a:lnSpc>
                      </a:pPr>
                      <a:endParaRPr lang="fr-FR" sz="800" kern="1200" dirty="0">
                        <a:solidFill>
                          <a:schemeClr val="dk1"/>
                        </a:solidFill>
                        <a:effectLst/>
                      </a:endParaRPr>
                    </a:p>
                    <a:p>
                      <a:pPr algn="just">
                        <a:lnSpc>
                          <a:spcPct val="100000"/>
                        </a:lnSpc>
                      </a:pPr>
                      <a:r>
                        <a:rPr lang="fr-FR" sz="1600" b="1" u="sng" kern="1200" dirty="0">
                          <a:solidFill>
                            <a:schemeClr val="dk1"/>
                          </a:solidFill>
                          <a:effectLst/>
                        </a:rPr>
                        <a:t>Cahier des charges</a:t>
                      </a:r>
                      <a:r>
                        <a:rPr lang="fr-FR" sz="1600" b="1" u="none" kern="1200" dirty="0">
                          <a:solidFill>
                            <a:schemeClr val="dk1"/>
                          </a:solidFill>
                          <a:effectLst/>
                        </a:rPr>
                        <a:t> </a:t>
                      </a:r>
                      <a:r>
                        <a:rPr lang="fr-FR" sz="1600" b="1" kern="1200" dirty="0">
                          <a:solidFill>
                            <a:schemeClr val="dk1"/>
                          </a:solidFill>
                          <a:effectLst/>
                        </a:rPr>
                        <a:t>:</a:t>
                      </a:r>
                    </a:p>
                    <a:p>
                      <a:pPr algn="just">
                        <a:lnSpc>
                          <a:spcPct val="100000"/>
                        </a:lnSpc>
                      </a:pPr>
                      <a:endParaRPr lang="fr-FR" sz="1600" kern="1200" dirty="0">
                        <a:solidFill>
                          <a:schemeClr val="dk1"/>
                        </a:solidFill>
                        <a:effectLst/>
                      </a:endParaRPr>
                    </a:p>
                    <a:p>
                      <a:pPr marL="176213" indent="-176213" algn="just">
                        <a:lnSpc>
                          <a:spcPct val="100000"/>
                        </a:lnSpc>
                        <a:spcAft>
                          <a:spcPts val="1200"/>
                        </a:spcAft>
                        <a:buFont typeface="+mj-lt"/>
                        <a:buAutoNum type="arabicPeriod"/>
                      </a:pPr>
                      <a:r>
                        <a:rPr lang="fr-FR" sz="1600" kern="1200" dirty="0">
                          <a:solidFill>
                            <a:schemeClr val="dk1"/>
                          </a:solidFill>
                          <a:effectLst/>
                        </a:rPr>
                        <a:t>Présentation de l’entreprise, de la gamme de produits, des caractéristiques des PAC.</a:t>
                      </a:r>
                    </a:p>
                    <a:p>
                      <a:pPr marL="176213" indent="-176213" algn="just">
                        <a:lnSpc>
                          <a:spcPct val="100000"/>
                        </a:lnSpc>
                        <a:spcAft>
                          <a:spcPts val="1200"/>
                        </a:spcAft>
                        <a:buFont typeface="+mj-lt"/>
                        <a:buAutoNum type="arabicPeriod"/>
                      </a:pPr>
                      <a:r>
                        <a:rPr lang="fr-FR" sz="1600" kern="1200" dirty="0">
                          <a:solidFill>
                            <a:schemeClr val="dk1"/>
                          </a:solidFill>
                          <a:effectLst/>
                        </a:rPr>
                        <a:t>Elaborer un plan de formation structuré à destination des TC.</a:t>
                      </a:r>
                      <a:endParaRPr lang="fr-FR" sz="1600" kern="1200" dirty="0">
                        <a:solidFill>
                          <a:schemeClr val="dk1"/>
                        </a:solidFill>
                        <a:effectLst/>
                        <a:latin typeface="+mn-lt"/>
                        <a:ea typeface="+mn-ea"/>
                        <a:cs typeface="+mn-cs"/>
                      </a:endParaRPr>
                    </a:p>
                  </a:txBody>
                  <a:tcPr/>
                </a:tc>
                <a:tc>
                  <a:txBody>
                    <a:bodyPr/>
                    <a:lstStyle/>
                    <a:p>
                      <a:pPr marL="176213" indent="-176213" algn="just" defTabSz="914400" rtl="0" eaLnBrk="1" latinLnBrk="0" hangingPunct="1">
                        <a:lnSpc>
                          <a:spcPct val="100000"/>
                        </a:lnSpc>
                        <a:spcAft>
                          <a:spcPts val="1200"/>
                        </a:spcAft>
                        <a:buFont typeface="+mj-lt"/>
                        <a:buAutoNum type="arabicPeriod"/>
                      </a:pPr>
                      <a:endParaRPr lang="fr-FR" sz="1600" kern="1200" dirty="0">
                        <a:solidFill>
                          <a:schemeClr val="dk1"/>
                        </a:solidFill>
                        <a:effectLst/>
                        <a:latin typeface="+mn-lt"/>
                        <a:ea typeface="+mn-ea"/>
                        <a:cs typeface="+mn-cs"/>
                      </a:endParaRPr>
                    </a:p>
                    <a:p>
                      <a:pPr marL="176213" indent="-176213" algn="just" defTabSz="914400" rtl="0" eaLnBrk="1" latinLnBrk="0" hangingPunct="1">
                        <a:lnSpc>
                          <a:spcPct val="100000"/>
                        </a:lnSpc>
                        <a:spcAft>
                          <a:spcPts val="1200"/>
                        </a:spcAft>
                        <a:buFont typeface="+mj-lt"/>
                        <a:buAutoNum type="arabicPeriod"/>
                      </a:pPr>
                      <a:r>
                        <a:rPr lang="fr-FR" sz="1600" kern="1200" dirty="0">
                          <a:solidFill>
                            <a:schemeClr val="dk1"/>
                          </a:solidFill>
                          <a:effectLst/>
                          <a:latin typeface="+mn-lt"/>
                          <a:ea typeface="+mn-ea"/>
                          <a:cs typeface="+mn-cs"/>
                        </a:rPr>
                        <a:t>S’intégrer dans une équipe de travail collaboratif</a:t>
                      </a:r>
                    </a:p>
                    <a:p>
                      <a:pPr marL="176213" indent="-176213" algn="just">
                        <a:lnSpc>
                          <a:spcPct val="100000"/>
                        </a:lnSpc>
                        <a:spcAft>
                          <a:spcPts val="1200"/>
                        </a:spcAft>
                        <a:buFont typeface="+mj-lt"/>
                        <a:buAutoNum type="arabicPeriod"/>
                      </a:pPr>
                      <a:r>
                        <a:rPr lang="fr-FR" sz="1600" kern="1200" dirty="0">
                          <a:solidFill>
                            <a:schemeClr val="dk1"/>
                          </a:solidFill>
                          <a:effectLst/>
                        </a:rPr>
                        <a:t>Mobiliser ses propres savoirs et compétences techniques et commerciales</a:t>
                      </a:r>
                    </a:p>
                    <a:p>
                      <a:pPr marL="176213" indent="-176213" algn="just">
                        <a:lnSpc>
                          <a:spcPct val="100000"/>
                        </a:lnSpc>
                        <a:spcAft>
                          <a:spcPts val="1200"/>
                        </a:spcAft>
                        <a:buFont typeface="+mj-lt"/>
                        <a:buAutoNum type="arabicPeriod"/>
                      </a:pPr>
                      <a:r>
                        <a:rPr lang="fr-FR" sz="1600" kern="1200" dirty="0">
                          <a:solidFill>
                            <a:schemeClr val="dk1"/>
                          </a:solidFill>
                          <a:effectLst/>
                        </a:rPr>
                        <a:t>Proposer un plan structuré de formation (aspects techniques, commerciaux et réglementaires) </a:t>
                      </a:r>
                    </a:p>
                    <a:p>
                      <a:pPr marL="176213" indent="-176213" algn="just">
                        <a:lnSpc>
                          <a:spcPct val="100000"/>
                        </a:lnSpc>
                        <a:spcAft>
                          <a:spcPts val="1200"/>
                        </a:spcAft>
                        <a:buFont typeface="+mj-lt"/>
                        <a:buAutoNum type="arabicPeriod"/>
                      </a:pPr>
                      <a:r>
                        <a:rPr lang="fr-FR" sz="1600" kern="1200" dirty="0">
                          <a:solidFill>
                            <a:schemeClr val="dk1"/>
                          </a:solidFill>
                          <a:effectLst/>
                        </a:rPr>
                        <a:t>Proposer des outils de mise en œuvre de cette formation (supports phygitaux, durée et destinataires, l’évaluation des TC et de la formation en tant qu’outil)</a:t>
                      </a:r>
                    </a:p>
                  </a:txBody>
                  <a:tcPr marL="68580" marR="68580" marT="0" marB="0"/>
                </a:tc>
                <a:tc>
                  <a:txBody>
                    <a:bodyPr/>
                    <a:lstStyle/>
                    <a:p>
                      <a:pPr algn="ctr">
                        <a:lnSpc>
                          <a:spcPct val="150000"/>
                        </a:lnSpc>
                      </a:pPr>
                      <a:endParaRPr lang="fr-FR" sz="1600" b="0" u="none" kern="1200" dirty="0">
                        <a:solidFill>
                          <a:schemeClr val="tx1"/>
                        </a:solidFill>
                        <a:effectLst/>
                      </a:endParaRPr>
                    </a:p>
                    <a:p>
                      <a:pPr algn="ctr">
                        <a:lnSpc>
                          <a:spcPct val="150000"/>
                        </a:lnSpc>
                      </a:pPr>
                      <a:endParaRPr lang="fr-FR" sz="1600" b="0" u="none" kern="1200" dirty="0">
                        <a:solidFill>
                          <a:schemeClr val="tx1"/>
                        </a:solidFill>
                        <a:effectLst/>
                      </a:endParaRPr>
                    </a:p>
                    <a:p>
                      <a:pPr algn="ctr">
                        <a:lnSpc>
                          <a:spcPct val="150000"/>
                        </a:lnSpc>
                      </a:pPr>
                      <a:endParaRPr lang="fr-FR" sz="1600" b="0" u="none" kern="1200" dirty="0">
                        <a:solidFill>
                          <a:schemeClr val="tx1"/>
                        </a:solidFill>
                        <a:effectLst/>
                      </a:endParaRPr>
                    </a:p>
                    <a:p>
                      <a:pPr algn="ctr">
                        <a:lnSpc>
                          <a:spcPct val="150000"/>
                        </a:lnSpc>
                      </a:pPr>
                      <a:r>
                        <a:rPr lang="fr-FR" sz="1600" b="0" u="none" kern="1200" dirty="0">
                          <a:solidFill>
                            <a:schemeClr val="tx1"/>
                          </a:solidFill>
                          <a:effectLst/>
                        </a:rPr>
                        <a:t>Bloc 2</a:t>
                      </a:r>
                    </a:p>
                  </a:txBody>
                  <a:tcPr/>
                </a:tc>
                <a:tc>
                  <a:txBody>
                    <a:bodyPr/>
                    <a:lstStyle/>
                    <a:p>
                      <a:pPr marL="0" algn="ctr" defTabSz="914400" rtl="0" eaLnBrk="1" latinLnBrk="0" hangingPunct="1">
                        <a:lnSpc>
                          <a:spcPct val="150000"/>
                        </a:lnSpc>
                      </a:pPr>
                      <a:endParaRPr lang="fr-FR" sz="1600" b="0" u="none" kern="1200" dirty="0">
                        <a:solidFill>
                          <a:schemeClr val="tx1"/>
                        </a:solidFill>
                        <a:effectLst/>
                        <a:latin typeface="+mn-lt"/>
                        <a:ea typeface="+mn-ea"/>
                        <a:cs typeface="+mn-cs"/>
                      </a:endParaRPr>
                    </a:p>
                    <a:p>
                      <a:pPr marL="0" algn="ctr" defTabSz="914400" rtl="0" eaLnBrk="1" latinLnBrk="0" hangingPunct="1">
                        <a:lnSpc>
                          <a:spcPct val="150000"/>
                        </a:lnSpc>
                      </a:pPr>
                      <a:endParaRPr lang="fr-FR" sz="1600" b="0" u="none" kern="1200" dirty="0">
                        <a:solidFill>
                          <a:schemeClr val="tx1"/>
                        </a:solidFill>
                        <a:effectLst/>
                        <a:latin typeface="+mn-lt"/>
                        <a:ea typeface="+mn-ea"/>
                        <a:cs typeface="+mn-cs"/>
                      </a:endParaRPr>
                    </a:p>
                    <a:p>
                      <a:pPr marL="0" algn="ctr" defTabSz="914400" rtl="0" eaLnBrk="1" latinLnBrk="0" hangingPunct="1">
                        <a:lnSpc>
                          <a:spcPct val="150000"/>
                        </a:lnSpc>
                      </a:pPr>
                      <a:endParaRPr lang="fr-FR" sz="1600" b="0" u="none" kern="1200" dirty="0">
                        <a:solidFill>
                          <a:schemeClr val="tx1"/>
                        </a:solidFill>
                        <a:effectLst/>
                        <a:latin typeface="+mn-lt"/>
                        <a:ea typeface="+mn-ea"/>
                        <a:cs typeface="+mn-cs"/>
                      </a:endParaRPr>
                    </a:p>
                    <a:p>
                      <a:pPr marL="0" algn="ctr" defTabSz="914400" rtl="0" eaLnBrk="1" latinLnBrk="0" hangingPunct="1">
                        <a:lnSpc>
                          <a:spcPct val="150000"/>
                        </a:lnSpc>
                      </a:pPr>
                      <a:r>
                        <a:rPr lang="fr-FR" sz="1600" b="0" u="none" kern="1200" dirty="0">
                          <a:solidFill>
                            <a:schemeClr val="tx1"/>
                          </a:solidFill>
                          <a:effectLst/>
                          <a:latin typeface="+mn-lt"/>
                          <a:ea typeface="+mn-ea"/>
                          <a:cs typeface="+mn-cs"/>
                        </a:rPr>
                        <a:t>C2.1</a:t>
                      </a:r>
                    </a:p>
                  </a:txBody>
                  <a:tcPr/>
                </a:tc>
                <a:extLst>
                  <a:ext uri="{0D108BD9-81ED-4DB2-BD59-A6C34878D82A}">
                    <a16:rowId xmlns:a16="http://schemas.microsoft.com/office/drawing/2014/main" val="3664850316"/>
                  </a:ext>
                </a:extLst>
              </a:tr>
            </a:tbl>
          </a:graphicData>
        </a:graphic>
      </p:graphicFrame>
      <p:sp>
        <p:nvSpPr>
          <p:cNvPr id="5" name="ZoneTexte 4">
            <a:extLst>
              <a:ext uri="{FF2B5EF4-FFF2-40B4-BE49-F238E27FC236}">
                <a16:creationId xmlns:a16="http://schemas.microsoft.com/office/drawing/2014/main" id="{024CAF97-58E3-43BE-9468-35AD4EE1BA9C}"/>
              </a:ext>
            </a:extLst>
          </p:cNvPr>
          <p:cNvSpPr txBox="1"/>
          <p:nvPr/>
        </p:nvSpPr>
        <p:spPr>
          <a:xfrm>
            <a:off x="1352952" y="322996"/>
            <a:ext cx="10268947" cy="338554"/>
          </a:xfrm>
          <a:prstGeom prst="rect">
            <a:avLst/>
          </a:prstGeom>
          <a:noFill/>
          <a:ln>
            <a:noFill/>
          </a:ln>
        </p:spPr>
        <p:txBody>
          <a:bodyPr wrap="square" rtlCol="0">
            <a:spAutoFit/>
          </a:bodyPr>
          <a:lstStyle/>
          <a:p>
            <a:pPr algn="ctr"/>
            <a:r>
              <a:rPr lang="fr-FR" sz="1600" b="1" dirty="0">
                <a:solidFill>
                  <a:schemeClr val="tx2"/>
                </a:solidFill>
              </a:rPr>
              <a:t>SEQUENCE CO-ENSEIGNEMENT - CCST – CHAMPS « FORMATION ET ANIMATION / BATIMENT – SYSTÈME »</a:t>
            </a:r>
          </a:p>
        </p:txBody>
      </p:sp>
    </p:spTree>
    <p:extLst>
      <p:ext uri="{BB962C8B-B14F-4D97-AF65-F5344CB8AC3E}">
        <p14:creationId xmlns:p14="http://schemas.microsoft.com/office/powerpoint/2010/main" val="428854823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5">
            <a:extLst>
              <a:ext uri="{FF2B5EF4-FFF2-40B4-BE49-F238E27FC236}">
                <a16:creationId xmlns:a16="http://schemas.microsoft.com/office/drawing/2014/main" id="{245FCAEB-13EA-418B-BE1B-1B9CF737BD77}"/>
              </a:ext>
            </a:extLst>
          </p:cNvPr>
          <p:cNvGraphicFramePr>
            <a:graphicFrameLocks noGrp="1"/>
          </p:cNvGraphicFramePr>
          <p:nvPr>
            <p:extLst/>
          </p:nvPr>
        </p:nvGraphicFramePr>
        <p:xfrm>
          <a:off x="387136" y="1065420"/>
          <a:ext cx="11417728" cy="5311319"/>
        </p:xfrm>
        <a:graphic>
          <a:graphicData uri="http://schemas.openxmlformats.org/drawingml/2006/table">
            <a:tbl>
              <a:tblPr firstRow="1" bandRow="1">
                <a:tableStyleId>{EB9631B5-78F2-41C9-869B-9F39066F8104}</a:tableStyleId>
              </a:tblPr>
              <a:tblGrid>
                <a:gridCol w="4301156">
                  <a:extLst>
                    <a:ext uri="{9D8B030D-6E8A-4147-A177-3AD203B41FA5}">
                      <a16:colId xmlns:a16="http://schemas.microsoft.com/office/drawing/2014/main" val="115629206"/>
                    </a:ext>
                  </a:extLst>
                </a:gridCol>
                <a:gridCol w="4834267">
                  <a:extLst>
                    <a:ext uri="{9D8B030D-6E8A-4147-A177-3AD203B41FA5}">
                      <a16:colId xmlns:a16="http://schemas.microsoft.com/office/drawing/2014/main" val="1611486962"/>
                    </a:ext>
                  </a:extLst>
                </a:gridCol>
                <a:gridCol w="1357745">
                  <a:extLst>
                    <a:ext uri="{9D8B030D-6E8A-4147-A177-3AD203B41FA5}">
                      <a16:colId xmlns:a16="http://schemas.microsoft.com/office/drawing/2014/main" val="2378991354"/>
                    </a:ext>
                  </a:extLst>
                </a:gridCol>
                <a:gridCol w="924560">
                  <a:extLst>
                    <a:ext uri="{9D8B030D-6E8A-4147-A177-3AD203B41FA5}">
                      <a16:colId xmlns:a16="http://schemas.microsoft.com/office/drawing/2014/main" val="1773870892"/>
                    </a:ext>
                  </a:extLst>
                </a:gridCol>
              </a:tblGrid>
              <a:tr h="504432">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800" dirty="0">
                          <a:solidFill>
                            <a:schemeClr val="tx1"/>
                          </a:solidFill>
                        </a:rPr>
                        <a:t>ETAPE 2−2  CO-ENSEIGNEMENT  - « ILLUSTRER – ATELIER EXPLORER – OUTIL DE FORMATION DE </a:t>
                      </a:r>
                      <a:r>
                        <a:rPr lang="fr-FR" sz="1800" baseline="0" dirty="0">
                          <a:solidFill>
                            <a:schemeClr val="tx1"/>
                          </a:solidFill>
                        </a:rPr>
                        <a:t>                                  </a:t>
                      </a:r>
                      <a:r>
                        <a:rPr lang="fr-FR" sz="1800" dirty="0">
                          <a:solidFill>
                            <a:schemeClr val="tx1"/>
                          </a:solidFill>
                        </a:rPr>
                        <a:t>  »</a:t>
                      </a:r>
                      <a:endParaRPr lang="fr-FR" dirty="0"/>
                    </a:p>
                  </a:txBody>
                  <a:tcPr anchor="ct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chemeClr val="tx1"/>
                          </a:solidFill>
                        </a:rPr>
                        <a:t>ETAPE 3 – COENSEIGNEMENT « VISITE DU SALON EQUIPBAIE »</a:t>
                      </a:r>
                    </a:p>
                    <a:p>
                      <a:endParaRPr lang="fr-FR" dirty="0"/>
                    </a:p>
                  </a:txBody>
                  <a:tcPr/>
                </a:tc>
                <a:tc hMerge="1">
                  <a:txBody>
                    <a:bodyPr/>
                    <a:lstStyle/>
                    <a:p>
                      <a:endParaRPr lang="fr-FR" dirty="0"/>
                    </a:p>
                  </a:txBody>
                  <a:tcPr/>
                </a:tc>
                <a:tc hMerge="1">
                  <a:txBody>
                    <a:bodyPr/>
                    <a:lstStyle/>
                    <a:p>
                      <a:endParaRPr lang="fr-FR" dirty="0"/>
                    </a:p>
                  </a:txBody>
                  <a:tcPr/>
                </a:tc>
                <a:extLst>
                  <a:ext uri="{0D108BD9-81ED-4DB2-BD59-A6C34878D82A}">
                    <a16:rowId xmlns:a16="http://schemas.microsoft.com/office/drawing/2014/main" val="4193021215"/>
                  </a:ext>
                </a:extLst>
              </a:tr>
              <a:tr h="55427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kern="1200" dirty="0">
                          <a:solidFill>
                            <a:schemeClr val="dk1"/>
                          </a:solidFill>
                        </a:rPr>
                        <a:t>Enseignement</a:t>
                      </a:r>
                      <a:endParaRPr lang="fr-FR" sz="16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a:t>L’étudiant doit être capable de ….</a:t>
                      </a: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kern="1200" dirty="0">
                          <a:solidFill>
                            <a:schemeClr val="dk1"/>
                          </a:solidFill>
                        </a:rPr>
                        <a:t>Compétences</a:t>
                      </a:r>
                      <a:endParaRPr lang="fr-FR" sz="1600" i="1" kern="1200" dirty="0">
                        <a:solidFill>
                          <a:schemeClr val="dk1"/>
                        </a:solidFill>
                        <a:latin typeface="+mn-lt"/>
                        <a:ea typeface="+mn-ea"/>
                        <a:cs typeface="+mn-cs"/>
                      </a:endParaRPr>
                    </a:p>
                  </a:txBody>
                  <a:tcPr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600" dirty="0"/>
                    </a:p>
                  </a:txBody>
                  <a:tcPr anchor="ctr"/>
                </a:tc>
                <a:extLst>
                  <a:ext uri="{0D108BD9-81ED-4DB2-BD59-A6C34878D82A}">
                    <a16:rowId xmlns:a16="http://schemas.microsoft.com/office/drawing/2014/main" val="1438336155"/>
                  </a:ext>
                </a:extLst>
              </a:tr>
              <a:tr h="4252617">
                <a:tc>
                  <a:txBody>
                    <a:bodyPr/>
                    <a:lstStyle/>
                    <a:p>
                      <a:pPr>
                        <a:lnSpc>
                          <a:spcPct val="150000"/>
                        </a:lnSpc>
                      </a:pPr>
                      <a:r>
                        <a:rPr lang="fr-FR" sz="1600" b="1" dirty="0">
                          <a:solidFill>
                            <a:schemeClr val="tx1"/>
                          </a:solidFill>
                        </a:rPr>
                        <a:t>Co-enseignement - </a:t>
                      </a:r>
                      <a:r>
                        <a:rPr lang="en-US" sz="1600" b="1" kern="1200" dirty="0">
                          <a:solidFill>
                            <a:schemeClr val="tx1"/>
                          </a:solidFill>
                          <a:effectLst/>
                        </a:rPr>
                        <a:t>Durée : </a:t>
                      </a:r>
                      <a:r>
                        <a:rPr lang="fr-FR" sz="1600" b="1" kern="1200" dirty="0">
                          <a:solidFill>
                            <a:schemeClr val="tx1"/>
                          </a:solidFill>
                          <a:effectLst/>
                        </a:rPr>
                        <a:t>1</a:t>
                      </a:r>
                      <a:r>
                        <a:rPr lang="fr-FR" sz="1600" b="1" dirty="0">
                          <a:solidFill>
                            <a:schemeClr val="tx1"/>
                          </a:solidFill>
                        </a:rPr>
                        <a:t>h</a:t>
                      </a:r>
                    </a:p>
                    <a:p>
                      <a:pPr>
                        <a:lnSpc>
                          <a:spcPct val="150000"/>
                        </a:lnSpc>
                      </a:pPr>
                      <a:endParaRPr lang="fr-FR" sz="800" b="1" kern="1200" dirty="0">
                        <a:solidFill>
                          <a:schemeClr val="tx1"/>
                        </a:solidFill>
                        <a:effectLst/>
                      </a:endParaRPr>
                    </a:p>
                    <a:p>
                      <a:pPr lvl="0">
                        <a:lnSpc>
                          <a:spcPct val="150000"/>
                        </a:lnSpc>
                      </a:pPr>
                      <a:r>
                        <a:rPr lang="fr-FR" sz="1600" b="1" u="sng" kern="1200" dirty="0">
                          <a:solidFill>
                            <a:schemeClr val="tx1"/>
                          </a:solidFill>
                          <a:effectLst/>
                        </a:rPr>
                        <a:t>Supports</a:t>
                      </a:r>
                      <a:r>
                        <a:rPr lang="fr-FR" sz="1600" b="1" u="none" kern="1200" dirty="0">
                          <a:solidFill>
                            <a:schemeClr val="tx1"/>
                          </a:solidFill>
                          <a:effectLst/>
                        </a:rPr>
                        <a:t> :</a:t>
                      </a:r>
                    </a:p>
                    <a:p>
                      <a:pPr lvl="0">
                        <a:lnSpc>
                          <a:spcPct val="150000"/>
                        </a:lnSpc>
                      </a:pPr>
                      <a:r>
                        <a:rPr lang="fr-FR" sz="1600" kern="1200" dirty="0">
                          <a:solidFill>
                            <a:schemeClr val="tx1"/>
                          </a:solidFill>
                          <a:effectLst/>
                        </a:rPr>
                        <a:t> Cours, supports spécifiques De Dietrich</a:t>
                      </a:r>
                    </a:p>
                    <a:p>
                      <a:pPr lvl="0">
                        <a:lnSpc>
                          <a:spcPct val="150000"/>
                        </a:lnSpc>
                      </a:pPr>
                      <a:endParaRPr lang="fr-FR" sz="800" kern="1200" dirty="0">
                        <a:solidFill>
                          <a:schemeClr val="tx1"/>
                        </a:solidFill>
                        <a:effectLst/>
                      </a:endParaRPr>
                    </a:p>
                    <a:p>
                      <a:pPr lvl="0">
                        <a:lnSpc>
                          <a:spcPct val="150000"/>
                        </a:lnSpc>
                      </a:pPr>
                      <a:r>
                        <a:rPr lang="fr-FR" sz="1600" b="1" u="sng" kern="1200" dirty="0">
                          <a:solidFill>
                            <a:schemeClr val="tx1"/>
                          </a:solidFill>
                          <a:effectLst/>
                        </a:rPr>
                        <a:t>Organisation</a:t>
                      </a:r>
                      <a:r>
                        <a:rPr lang="fr-FR" sz="1600" kern="1200" dirty="0">
                          <a:solidFill>
                            <a:schemeClr val="tx1"/>
                          </a:solidFill>
                          <a:effectLst/>
                        </a:rPr>
                        <a:t> : </a:t>
                      </a:r>
                    </a:p>
                    <a:p>
                      <a:pPr marL="173038" lvl="0" indent="-173038">
                        <a:lnSpc>
                          <a:spcPct val="100000"/>
                        </a:lnSpc>
                        <a:spcAft>
                          <a:spcPts val="600"/>
                        </a:spcAft>
                        <a:buFont typeface="+mj-lt"/>
                        <a:buAutoNum type="arabicPeriod"/>
                      </a:pPr>
                      <a:r>
                        <a:rPr lang="fr-FR" sz="1600" kern="1200" dirty="0">
                          <a:solidFill>
                            <a:schemeClr val="tx1"/>
                          </a:solidFill>
                          <a:effectLst/>
                        </a:rPr>
                        <a:t>Travail individuel</a:t>
                      </a:r>
                    </a:p>
                    <a:p>
                      <a:pPr marL="173038" lvl="0" indent="-173038">
                        <a:lnSpc>
                          <a:spcPct val="100000"/>
                        </a:lnSpc>
                        <a:spcAft>
                          <a:spcPts val="600"/>
                        </a:spcAft>
                        <a:buFont typeface="+mj-lt"/>
                        <a:buAutoNum type="arabicPeriod"/>
                      </a:pPr>
                      <a:r>
                        <a:rPr lang="fr-FR" sz="1600" kern="1200" dirty="0">
                          <a:solidFill>
                            <a:schemeClr val="tx1"/>
                          </a:solidFill>
                          <a:effectLst/>
                        </a:rPr>
                        <a:t>Salle informatique / Internet</a:t>
                      </a:r>
                    </a:p>
                    <a:p>
                      <a:pPr lvl="0">
                        <a:lnSpc>
                          <a:spcPct val="150000"/>
                        </a:lnSpc>
                      </a:pPr>
                      <a:endParaRPr lang="fr-FR" sz="800" kern="1200" dirty="0">
                        <a:solidFill>
                          <a:schemeClr val="tx1"/>
                        </a:solidFill>
                        <a:effectLst/>
                      </a:endParaRPr>
                    </a:p>
                    <a:p>
                      <a:pPr>
                        <a:lnSpc>
                          <a:spcPct val="150000"/>
                        </a:lnSpc>
                      </a:pPr>
                      <a:r>
                        <a:rPr lang="fr-FR" sz="1600" b="1" u="sng" kern="1200" dirty="0">
                          <a:solidFill>
                            <a:schemeClr val="tx1"/>
                          </a:solidFill>
                          <a:effectLst/>
                        </a:rPr>
                        <a:t>Cahier des charges</a:t>
                      </a:r>
                      <a:r>
                        <a:rPr lang="fr-FR" sz="1600" b="1" u="none" kern="1200" dirty="0">
                          <a:solidFill>
                            <a:schemeClr val="tx1"/>
                          </a:solidFill>
                          <a:effectLst/>
                        </a:rPr>
                        <a:t> </a:t>
                      </a:r>
                      <a:r>
                        <a:rPr lang="fr-FR" sz="1600" b="1" kern="1200" dirty="0">
                          <a:solidFill>
                            <a:schemeClr val="tx1"/>
                          </a:solidFill>
                          <a:effectLst/>
                        </a:rPr>
                        <a:t>:</a:t>
                      </a:r>
                      <a:r>
                        <a:rPr lang="fr-FR" sz="1600" kern="1200" dirty="0">
                          <a:solidFill>
                            <a:schemeClr val="tx1"/>
                          </a:solidFill>
                          <a:effectLst/>
                        </a:rPr>
                        <a:t> </a:t>
                      </a:r>
                    </a:p>
                    <a:p>
                      <a:pPr marL="176213" indent="-176213" algn="just">
                        <a:lnSpc>
                          <a:spcPct val="100000"/>
                        </a:lnSpc>
                        <a:spcAft>
                          <a:spcPts val="600"/>
                        </a:spcAft>
                        <a:buFont typeface="+mj-lt"/>
                        <a:buAutoNum type="arabicPeriod"/>
                      </a:pPr>
                      <a:r>
                        <a:rPr lang="fr-FR" sz="1600" kern="1200" dirty="0">
                          <a:solidFill>
                            <a:schemeClr val="tx1"/>
                          </a:solidFill>
                          <a:effectLst/>
                        </a:rPr>
                        <a:t>Présentation de l’entreprise, de la gamme de produits et des caractéristiques des PAC.</a:t>
                      </a:r>
                    </a:p>
                    <a:p>
                      <a:pPr marL="176213" indent="-176213" algn="just">
                        <a:lnSpc>
                          <a:spcPct val="100000"/>
                        </a:lnSpc>
                        <a:spcAft>
                          <a:spcPts val="600"/>
                        </a:spcAft>
                        <a:buFont typeface="+mj-lt"/>
                        <a:buAutoNum type="arabicPeriod"/>
                      </a:pPr>
                      <a:r>
                        <a:rPr lang="fr-FR" sz="1600" kern="1200" dirty="0">
                          <a:solidFill>
                            <a:schemeClr val="tx1"/>
                          </a:solidFill>
                          <a:effectLst/>
                        </a:rPr>
                        <a:t>Concevoir un tutoriel vidéo du logiciel en ligne « Quelle PAC » de De Dietrich.</a:t>
                      </a:r>
                      <a:endParaRPr lang="fr-FR" sz="1600" dirty="0">
                        <a:solidFill>
                          <a:schemeClr val="tx1"/>
                        </a:solidFill>
                      </a:endParaRPr>
                    </a:p>
                  </a:txBody>
                  <a:tcPr/>
                </a:tc>
                <a:tc>
                  <a:txBody>
                    <a:bodyPr/>
                    <a:lstStyle/>
                    <a:p>
                      <a:pPr marL="176213" indent="-176213" algn="just">
                        <a:lnSpc>
                          <a:spcPct val="100000"/>
                        </a:lnSpc>
                        <a:spcAft>
                          <a:spcPts val="1200"/>
                        </a:spcAft>
                        <a:buFont typeface="+mj-lt"/>
                        <a:buAutoNum type="arabicPeriod"/>
                      </a:pPr>
                      <a:endParaRPr lang="fr-FR" sz="1600" kern="1200" dirty="0">
                        <a:solidFill>
                          <a:schemeClr val="tx1"/>
                        </a:solidFill>
                        <a:effectLst/>
                      </a:endParaRPr>
                    </a:p>
                    <a:p>
                      <a:pPr marL="176213" indent="-176213" algn="just">
                        <a:lnSpc>
                          <a:spcPct val="100000"/>
                        </a:lnSpc>
                        <a:spcAft>
                          <a:spcPts val="1200"/>
                        </a:spcAft>
                        <a:buFont typeface="+mj-lt"/>
                        <a:buAutoNum type="arabicPeriod"/>
                      </a:pPr>
                      <a:r>
                        <a:rPr lang="fr-FR" sz="1600" kern="1200" dirty="0">
                          <a:solidFill>
                            <a:schemeClr val="tx1"/>
                          </a:solidFill>
                          <a:effectLst/>
                        </a:rPr>
                        <a:t>Mobiliser ses propres savoirs et compétences liés au domaine des PAC</a:t>
                      </a:r>
                    </a:p>
                    <a:p>
                      <a:pPr marL="176213" indent="-176213" algn="just">
                        <a:lnSpc>
                          <a:spcPct val="100000"/>
                        </a:lnSpc>
                        <a:spcAft>
                          <a:spcPts val="1200"/>
                        </a:spcAft>
                        <a:buFont typeface="+mj-lt"/>
                        <a:buAutoNum type="arabicPeriod"/>
                      </a:pPr>
                      <a:r>
                        <a:rPr lang="fr-FR" sz="1600" kern="1200" dirty="0">
                          <a:solidFill>
                            <a:schemeClr val="tx1"/>
                          </a:solidFill>
                          <a:effectLst/>
                        </a:rPr>
                        <a:t>Utiliser et maitriser l’outil « Quelle PAC » De Dietrich </a:t>
                      </a:r>
                    </a:p>
                    <a:p>
                      <a:pPr marL="176213" indent="-176213" algn="just">
                        <a:lnSpc>
                          <a:spcPct val="100000"/>
                        </a:lnSpc>
                        <a:spcAft>
                          <a:spcPts val="1200"/>
                        </a:spcAft>
                        <a:buFont typeface="+mj-lt"/>
                        <a:buAutoNum type="arabicPeriod"/>
                      </a:pPr>
                      <a:r>
                        <a:rPr lang="fr-FR" sz="1600" kern="1200" dirty="0">
                          <a:solidFill>
                            <a:schemeClr val="tx1"/>
                          </a:solidFill>
                          <a:effectLst/>
                          <a:latin typeface="+mn-lt"/>
                          <a:ea typeface="+mn-ea"/>
                          <a:cs typeface="+mn-cs"/>
                        </a:rPr>
                        <a:t>Créer des outils dynamiques d’information interne</a:t>
                      </a:r>
                    </a:p>
                  </a:txBody>
                  <a:tcPr marL="68580" marR="68580" marT="0" marB="0"/>
                </a:tc>
                <a:tc>
                  <a:txBody>
                    <a:bodyPr/>
                    <a:lstStyle/>
                    <a:p>
                      <a:pPr algn="ctr">
                        <a:lnSpc>
                          <a:spcPct val="150000"/>
                        </a:lnSpc>
                      </a:pPr>
                      <a:endParaRPr lang="fr-FR" sz="1600" b="0" u="none" kern="1200" dirty="0">
                        <a:solidFill>
                          <a:schemeClr val="tx1"/>
                        </a:solidFill>
                        <a:effectLst/>
                      </a:endParaRPr>
                    </a:p>
                    <a:p>
                      <a:pPr algn="ctr">
                        <a:lnSpc>
                          <a:spcPct val="150000"/>
                        </a:lnSpc>
                      </a:pPr>
                      <a:endParaRPr lang="fr-FR" sz="1600" b="0" u="none" kern="1200" dirty="0">
                        <a:solidFill>
                          <a:schemeClr val="tx1"/>
                        </a:solidFill>
                        <a:effectLst/>
                      </a:endParaRPr>
                    </a:p>
                    <a:p>
                      <a:pPr algn="ctr">
                        <a:lnSpc>
                          <a:spcPct val="150000"/>
                        </a:lnSpc>
                      </a:pPr>
                      <a:r>
                        <a:rPr lang="fr-FR" sz="1600" b="0" u="none" kern="1200" dirty="0">
                          <a:solidFill>
                            <a:schemeClr val="tx1"/>
                          </a:solidFill>
                          <a:effectLst/>
                        </a:rPr>
                        <a:t>Bloc 2</a:t>
                      </a:r>
                      <a:endParaRPr lang="fr-FR" sz="1600" dirty="0">
                        <a:solidFill>
                          <a:schemeClr val="tx1"/>
                        </a:solidFill>
                      </a:endParaRPr>
                    </a:p>
                    <a:p>
                      <a:pPr algn="ctr">
                        <a:lnSpc>
                          <a:spcPct val="150000"/>
                        </a:lnSpc>
                      </a:pPr>
                      <a:endParaRPr lang="fr-FR" sz="1600" kern="1200" dirty="0">
                        <a:solidFill>
                          <a:schemeClr val="tx1"/>
                        </a:solidFill>
                        <a:effectLst/>
                      </a:endParaRPr>
                    </a:p>
                    <a:p>
                      <a:pPr algn="ctr">
                        <a:lnSpc>
                          <a:spcPct val="150000"/>
                        </a:lnSpc>
                      </a:pPr>
                      <a:endParaRPr lang="fr-FR" sz="1600" i="1" dirty="0">
                        <a:solidFill>
                          <a:schemeClr val="tx1"/>
                        </a:solidFill>
                      </a:endParaRPr>
                    </a:p>
                  </a:txBody>
                  <a:tcPr/>
                </a:tc>
                <a:tc>
                  <a:txBody>
                    <a:bodyPr/>
                    <a:lstStyle/>
                    <a:p>
                      <a:pPr>
                        <a:lnSpc>
                          <a:spcPct val="150000"/>
                        </a:lnSpc>
                      </a:pPr>
                      <a:endParaRPr lang="fr-FR" sz="1600" b="0" u="none" kern="1200" dirty="0">
                        <a:solidFill>
                          <a:schemeClr val="tx1"/>
                        </a:solidFill>
                        <a:effectLst/>
                      </a:endParaRPr>
                    </a:p>
                    <a:p>
                      <a:pPr>
                        <a:lnSpc>
                          <a:spcPct val="150000"/>
                        </a:lnSpc>
                      </a:pPr>
                      <a:endParaRPr lang="fr-FR" sz="1600" b="0" u="none" kern="1200" dirty="0">
                        <a:solidFill>
                          <a:schemeClr val="tx1"/>
                        </a:solidFill>
                        <a:effectLst/>
                      </a:endParaRPr>
                    </a:p>
                    <a:p>
                      <a:pPr>
                        <a:lnSpc>
                          <a:spcPct val="150000"/>
                        </a:lnSpc>
                      </a:pPr>
                      <a:r>
                        <a:rPr lang="fr-FR" sz="1600" b="0" u="none" kern="1200" dirty="0">
                          <a:solidFill>
                            <a:schemeClr val="tx1"/>
                          </a:solidFill>
                          <a:effectLst/>
                        </a:rPr>
                        <a:t>C2.1</a:t>
                      </a:r>
                      <a:endParaRPr lang="fr-FR" sz="1600" i="1" dirty="0"/>
                    </a:p>
                  </a:txBody>
                  <a:tcPr/>
                </a:tc>
                <a:extLst>
                  <a:ext uri="{0D108BD9-81ED-4DB2-BD59-A6C34878D82A}">
                    <a16:rowId xmlns:a16="http://schemas.microsoft.com/office/drawing/2014/main" val="3664850316"/>
                  </a:ext>
                </a:extLst>
              </a:tr>
            </a:tbl>
          </a:graphicData>
        </a:graphic>
      </p:graphicFrame>
      <p:sp>
        <p:nvSpPr>
          <p:cNvPr id="5" name="ZoneTexte 4">
            <a:extLst>
              <a:ext uri="{FF2B5EF4-FFF2-40B4-BE49-F238E27FC236}">
                <a16:creationId xmlns:a16="http://schemas.microsoft.com/office/drawing/2014/main" id="{024CAF97-58E3-43BE-9468-35AD4EE1BA9C}"/>
              </a:ext>
            </a:extLst>
          </p:cNvPr>
          <p:cNvSpPr txBox="1"/>
          <p:nvPr/>
        </p:nvSpPr>
        <p:spPr>
          <a:xfrm>
            <a:off x="1130966" y="302960"/>
            <a:ext cx="10683001" cy="338554"/>
          </a:xfrm>
          <a:prstGeom prst="rect">
            <a:avLst/>
          </a:prstGeom>
          <a:noFill/>
          <a:ln>
            <a:noFill/>
          </a:ln>
        </p:spPr>
        <p:txBody>
          <a:bodyPr wrap="square" rtlCol="0">
            <a:spAutoFit/>
          </a:bodyPr>
          <a:lstStyle/>
          <a:p>
            <a:pPr algn="ctr"/>
            <a:r>
              <a:rPr lang="fr-FR" sz="1600" b="1" dirty="0">
                <a:solidFill>
                  <a:schemeClr val="tx2"/>
                </a:solidFill>
              </a:rPr>
              <a:t>SEQUENCE CO-ENSEIGNEMENT - CCST – CHAMP « FORMATION ET ANIMATION / BATIMENT – SYSTÈME »</a:t>
            </a:r>
          </a:p>
        </p:txBody>
      </p:sp>
      <p:pic>
        <p:nvPicPr>
          <p:cNvPr id="4" name="Image 3"/>
          <p:cNvPicPr>
            <a:picLocks noChangeAspect="1"/>
          </p:cNvPicPr>
          <p:nvPr/>
        </p:nvPicPr>
        <p:blipFill>
          <a:blip r:embed="rId3">
            <a:clrChange>
              <a:clrFrom>
                <a:srgbClr val="FFFFFF"/>
              </a:clrFrom>
              <a:clrTo>
                <a:srgbClr val="FFFFFF">
                  <a:alpha val="0"/>
                </a:srgbClr>
              </a:clrTo>
            </a:clrChange>
          </a:blip>
          <a:stretch>
            <a:fillRect/>
          </a:stretch>
        </p:blipFill>
        <p:spPr>
          <a:xfrm>
            <a:off x="5748086" y="4950474"/>
            <a:ext cx="4762500" cy="1066800"/>
          </a:xfrm>
          <a:prstGeom prst="rect">
            <a:avLst/>
          </a:prstGeom>
        </p:spPr>
      </p:pic>
      <p:pic>
        <p:nvPicPr>
          <p:cNvPr id="7" name="Image 6"/>
          <p:cNvPicPr>
            <a:picLocks noChangeAspect="1"/>
          </p:cNvPicPr>
          <p:nvPr/>
        </p:nvPicPr>
        <p:blipFill>
          <a:blip r:embed="rId4"/>
          <a:stretch>
            <a:fillRect/>
          </a:stretch>
        </p:blipFill>
        <p:spPr>
          <a:xfrm>
            <a:off x="9654024" y="1065420"/>
            <a:ext cx="1713124" cy="463336"/>
          </a:xfrm>
          <a:prstGeom prst="rect">
            <a:avLst/>
          </a:prstGeom>
        </p:spPr>
      </p:pic>
    </p:spTree>
    <p:extLst>
      <p:ext uri="{BB962C8B-B14F-4D97-AF65-F5344CB8AC3E}">
        <p14:creationId xmlns:p14="http://schemas.microsoft.com/office/powerpoint/2010/main" val="186153366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11C4719A-E89D-4A52-8CB7-EC1A8A8BF870}"/>
              </a:ext>
            </a:extLst>
          </p:cNvPr>
          <p:cNvPicPr>
            <a:picLocks noChangeAspect="1"/>
          </p:cNvPicPr>
          <p:nvPr/>
        </p:nvPicPr>
        <p:blipFill rotWithShape="1">
          <a:blip r:embed="rId3"/>
          <a:srcRect r="2237" b="6186"/>
          <a:stretch/>
        </p:blipFill>
        <p:spPr>
          <a:xfrm>
            <a:off x="850232" y="865165"/>
            <a:ext cx="10956757" cy="5391255"/>
          </a:xfrm>
          <a:prstGeom prst="rect">
            <a:avLst/>
          </a:prstGeom>
          <a:ln>
            <a:noFill/>
          </a:ln>
          <a:effectLst>
            <a:outerShdw blurRad="292100" dist="139700" dir="2700000" algn="tl" rotWithShape="0">
              <a:srgbClr val="333333">
                <a:alpha val="65000"/>
              </a:srgbClr>
            </a:outerShdw>
          </a:effectLst>
        </p:spPr>
      </p:pic>
      <p:grpSp>
        <p:nvGrpSpPr>
          <p:cNvPr id="9" name="Groupe 8">
            <a:extLst>
              <a:ext uri="{FF2B5EF4-FFF2-40B4-BE49-F238E27FC236}">
                <a16:creationId xmlns:a16="http://schemas.microsoft.com/office/drawing/2014/main" id="{B9F7BFBC-E97C-452D-AC47-D93CD00A44E1}"/>
              </a:ext>
            </a:extLst>
          </p:cNvPr>
          <p:cNvGrpSpPr/>
          <p:nvPr/>
        </p:nvGrpSpPr>
        <p:grpSpPr>
          <a:xfrm>
            <a:off x="3833091" y="135251"/>
            <a:ext cx="4525818" cy="466329"/>
            <a:chOff x="3833091" y="187136"/>
            <a:chExt cx="4525818" cy="466329"/>
          </a:xfrm>
        </p:grpSpPr>
        <p:sp>
          <p:nvSpPr>
            <p:cNvPr id="10" name="ZoneTexte 9">
              <a:extLst>
                <a:ext uri="{FF2B5EF4-FFF2-40B4-BE49-F238E27FC236}">
                  <a16:creationId xmlns:a16="http://schemas.microsoft.com/office/drawing/2014/main" id="{F06D7399-683D-4E70-816F-B89234B43B64}"/>
                </a:ext>
              </a:extLst>
            </p:cNvPr>
            <p:cNvSpPr txBox="1"/>
            <p:nvPr/>
          </p:nvSpPr>
          <p:spPr>
            <a:xfrm>
              <a:off x="3833091" y="235635"/>
              <a:ext cx="4525818" cy="369332"/>
            </a:xfrm>
            <a:prstGeom prst="rect">
              <a:avLst/>
            </a:prstGeom>
            <a:solidFill>
              <a:srgbClr val="FFC000"/>
            </a:solid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fr-FR" sz="1800" i="1" dirty="0">
                  <a:solidFill>
                    <a:schemeClr val="tx1"/>
                  </a:solidFill>
                </a:rPr>
                <a:t>OUTIL DE FORMATION DE       </a:t>
              </a:r>
              <a:endParaRPr lang="fr-FR" dirty="0"/>
            </a:p>
          </p:txBody>
        </p:sp>
        <p:pic>
          <p:nvPicPr>
            <p:cNvPr id="11" name="Image 10">
              <a:extLst>
                <a:ext uri="{FF2B5EF4-FFF2-40B4-BE49-F238E27FC236}">
                  <a16:creationId xmlns:a16="http://schemas.microsoft.com/office/drawing/2014/main" id="{AD9BA5E6-D519-433D-8946-254A926415B6}"/>
                </a:ext>
              </a:extLst>
            </p:cNvPr>
            <p:cNvPicPr>
              <a:picLocks noChangeAspect="1"/>
            </p:cNvPicPr>
            <p:nvPr/>
          </p:nvPicPr>
          <p:blipFill rotWithShape="1">
            <a:blip r:embed="rId4"/>
            <a:srcRect l="10644" t="16298" r="10643" b="14791"/>
            <a:stretch/>
          </p:blipFill>
          <p:spPr>
            <a:xfrm>
              <a:off x="6428502" y="187136"/>
              <a:ext cx="1717963" cy="466329"/>
            </a:xfrm>
            <a:prstGeom prst="rect">
              <a:avLst/>
            </a:prstGeom>
          </p:spPr>
        </p:pic>
      </p:grpSp>
      <p:pic>
        <p:nvPicPr>
          <p:cNvPr id="12" name="Graphique 11" descr="Index pointant vers la droite vu du côté du dos de la main avec un remplissage uni">
            <a:hlinkClick r:id="rId5" action="ppaction://hlinksldjump"/>
            <a:extLst>
              <a:ext uri="{FF2B5EF4-FFF2-40B4-BE49-F238E27FC236}">
                <a16:creationId xmlns:a16="http://schemas.microsoft.com/office/drawing/2014/main" id="{1890E7A2-CA9E-4837-87E1-3EF3367B7BA6}"/>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3604491" y="4690379"/>
            <a:ext cx="457200" cy="457200"/>
          </a:xfrm>
          <a:prstGeom prst="rect">
            <a:avLst/>
          </a:prstGeom>
        </p:spPr>
      </p:pic>
      <p:sp>
        <p:nvSpPr>
          <p:cNvPr id="6" name="Rectangle 5">
            <a:extLst>
              <a:ext uri="{FF2B5EF4-FFF2-40B4-BE49-F238E27FC236}">
                <a16:creationId xmlns:a16="http://schemas.microsoft.com/office/drawing/2014/main" id="{8D02B286-9A89-4E40-8283-9D34CDA7048D}"/>
              </a:ext>
            </a:extLst>
          </p:cNvPr>
          <p:cNvSpPr/>
          <p:nvPr/>
        </p:nvSpPr>
        <p:spPr>
          <a:xfrm>
            <a:off x="850232" y="1331495"/>
            <a:ext cx="10956757" cy="37892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Rectangle 12">
            <a:extLst>
              <a:ext uri="{FF2B5EF4-FFF2-40B4-BE49-F238E27FC236}">
                <a16:creationId xmlns:a16="http://schemas.microsoft.com/office/drawing/2014/main" id="{A87F0B97-A4DF-4255-8332-BD9F16CB7BE1}"/>
              </a:ext>
            </a:extLst>
          </p:cNvPr>
          <p:cNvSpPr/>
          <p:nvPr/>
        </p:nvSpPr>
        <p:spPr>
          <a:xfrm>
            <a:off x="4872790" y="1155031"/>
            <a:ext cx="718852" cy="1764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305166414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e 12">
            <a:extLst>
              <a:ext uri="{FF2B5EF4-FFF2-40B4-BE49-F238E27FC236}">
                <a16:creationId xmlns:a16="http://schemas.microsoft.com/office/drawing/2014/main" id="{4535D387-EECF-4F2F-BD27-19CF3960AB53}"/>
              </a:ext>
            </a:extLst>
          </p:cNvPr>
          <p:cNvGrpSpPr/>
          <p:nvPr/>
        </p:nvGrpSpPr>
        <p:grpSpPr>
          <a:xfrm>
            <a:off x="1206797" y="701952"/>
            <a:ext cx="10443410" cy="5709368"/>
            <a:chOff x="402020" y="227699"/>
            <a:chExt cx="11387959" cy="5969901"/>
          </a:xfrm>
        </p:grpSpPr>
        <p:pic>
          <p:nvPicPr>
            <p:cNvPr id="14" name="Image 13">
              <a:extLst>
                <a:ext uri="{FF2B5EF4-FFF2-40B4-BE49-F238E27FC236}">
                  <a16:creationId xmlns:a16="http://schemas.microsoft.com/office/drawing/2014/main" id="{A5F575A7-E866-46F0-8984-CC31C953AC6C}"/>
                </a:ext>
              </a:extLst>
            </p:cNvPr>
            <p:cNvPicPr>
              <a:picLocks noChangeAspect="1"/>
            </p:cNvPicPr>
            <p:nvPr/>
          </p:nvPicPr>
          <p:blipFill rotWithShape="1">
            <a:blip r:embed="rId3"/>
            <a:srcRect b="6758"/>
            <a:stretch/>
          </p:blipFill>
          <p:spPr>
            <a:xfrm>
              <a:off x="402020" y="227699"/>
              <a:ext cx="11387959" cy="5969901"/>
            </a:xfrm>
            <a:prstGeom prst="rect">
              <a:avLst/>
            </a:prstGeom>
            <a:ln>
              <a:noFill/>
            </a:ln>
            <a:effectLst>
              <a:outerShdw blurRad="292100" dist="139700" dir="2700000" algn="tl" rotWithShape="0">
                <a:srgbClr val="333333">
                  <a:alpha val="65000"/>
                </a:srgbClr>
              </a:outerShdw>
            </a:effectLst>
          </p:spPr>
        </p:pic>
        <p:sp>
          <p:nvSpPr>
            <p:cNvPr id="15" name="Rectangle 14">
              <a:hlinkClick r:id="rId4" action="ppaction://hlinksldjump"/>
              <a:extLst>
                <a:ext uri="{FF2B5EF4-FFF2-40B4-BE49-F238E27FC236}">
                  <a16:creationId xmlns:a16="http://schemas.microsoft.com/office/drawing/2014/main" id="{1457BF1C-EAAD-4CAC-BDC8-66EB5D2CF8A8}"/>
                </a:ext>
              </a:extLst>
            </p:cNvPr>
            <p:cNvSpPr/>
            <p:nvPr/>
          </p:nvSpPr>
          <p:spPr>
            <a:xfrm>
              <a:off x="5454869" y="5801710"/>
              <a:ext cx="1261241" cy="315311"/>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grpSp>
        <p:nvGrpSpPr>
          <p:cNvPr id="16" name="Groupe 15">
            <a:extLst>
              <a:ext uri="{FF2B5EF4-FFF2-40B4-BE49-F238E27FC236}">
                <a16:creationId xmlns:a16="http://schemas.microsoft.com/office/drawing/2014/main" id="{4F7265C9-6450-4C83-A776-545E31259964}"/>
              </a:ext>
            </a:extLst>
          </p:cNvPr>
          <p:cNvGrpSpPr/>
          <p:nvPr/>
        </p:nvGrpSpPr>
        <p:grpSpPr>
          <a:xfrm>
            <a:off x="3833091" y="58786"/>
            <a:ext cx="4525818" cy="466329"/>
            <a:chOff x="3833091" y="187136"/>
            <a:chExt cx="4525818" cy="466329"/>
          </a:xfrm>
        </p:grpSpPr>
        <p:sp>
          <p:nvSpPr>
            <p:cNvPr id="17" name="ZoneTexte 16">
              <a:extLst>
                <a:ext uri="{FF2B5EF4-FFF2-40B4-BE49-F238E27FC236}">
                  <a16:creationId xmlns:a16="http://schemas.microsoft.com/office/drawing/2014/main" id="{861340E9-2351-49AB-95DB-0AC2FE95C78A}"/>
                </a:ext>
              </a:extLst>
            </p:cNvPr>
            <p:cNvSpPr txBox="1"/>
            <p:nvPr/>
          </p:nvSpPr>
          <p:spPr>
            <a:xfrm>
              <a:off x="3833091" y="235635"/>
              <a:ext cx="4525818" cy="369332"/>
            </a:xfrm>
            <a:prstGeom prst="rect">
              <a:avLst/>
            </a:prstGeom>
            <a:solidFill>
              <a:srgbClr val="FFC000"/>
            </a:solid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fr-FR" sz="1800" i="1" dirty="0">
                  <a:solidFill>
                    <a:schemeClr val="tx1"/>
                  </a:solidFill>
                </a:rPr>
                <a:t>OUTIL DE FORMATION DE       </a:t>
              </a:r>
              <a:endParaRPr lang="fr-FR" dirty="0"/>
            </a:p>
          </p:txBody>
        </p:sp>
        <p:pic>
          <p:nvPicPr>
            <p:cNvPr id="18" name="Image 17">
              <a:extLst>
                <a:ext uri="{FF2B5EF4-FFF2-40B4-BE49-F238E27FC236}">
                  <a16:creationId xmlns:a16="http://schemas.microsoft.com/office/drawing/2014/main" id="{7392D9AD-7DBF-4D74-817D-38E94020A0A1}"/>
                </a:ext>
              </a:extLst>
            </p:cNvPr>
            <p:cNvPicPr>
              <a:picLocks noChangeAspect="1"/>
            </p:cNvPicPr>
            <p:nvPr/>
          </p:nvPicPr>
          <p:blipFill rotWithShape="1">
            <a:blip r:embed="rId5"/>
            <a:srcRect l="10644" t="16298" r="10643" b="14791"/>
            <a:stretch/>
          </p:blipFill>
          <p:spPr>
            <a:xfrm>
              <a:off x="6428502" y="187136"/>
              <a:ext cx="1717963" cy="466329"/>
            </a:xfrm>
            <a:prstGeom prst="rect">
              <a:avLst/>
            </a:prstGeom>
          </p:spPr>
        </p:pic>
      </p:grpSp>
      <p:cxnSp>
        <p:nvCxnSpPr>
          <p:cNvPr id="19" name="Connecteur droit avec flèche 18">
            <a:extLst>
              <a:ext uri="{FF2B5EF4-FFF2-40B4-BE49-F238E27FC236}">
                <a16:creationId xmlns:a16="http://schemas.microsoft.com/office/drawing/2014/main" id="{4995F505-B02A-4D1B-8AF5-6E7A2115DC97}"/>
              </a:ext>
            </a:extLst>
          </p:cNvPr>
          <p:cNvCxnSpPr>
            <a:cxnSpLocks/>
          </p:cNvCxnSpPr>
          <p:nvPr/>
        </p:nvCxnSpPr>
        <p:spPr>
          <a:xfrm flipV="1">
            <a:off x="5384616" y="1985625"/>
            <a:ext cx="315310" cy="331076"/>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4" name="Image 3">
            <a:extLst>
              <a:ext uri="{FF2B5EF4-FFF2-40B4-BE49-F238E27FC236}">
                <a16:creationId xmlns:a16="http://schemas.microsoft.com/office/drawing/2014/main" id="{42BE5771-F7FF-4963-8D21-61188708EB0C}"/>
              </a:ext>
            </a:extLst>
          </p:cNvPr>
          <p:cNvPicPr>
            <a:picLocks noChangeAspect="1"/>
          </p:cNvPicPr>
          <p:nvPr/>
        </p:nvPicPr>
        <p:blipFill>
          <a:blip r:embed="rId6"/>
          <a:stretch>
            <a:fillRect/>
          </a:stretch>
        </p:blipFill>
        <p:spPr>
          <a:xfrm>
            <a:off x="8778336" y="2695074"/>
            <a:ext cx="1469263" cy="861562"/>
          </a:xfrm>
          <a:prstGeom prst="rect">
            <a:avLst/>
          </a:prstGeom>
        </p:spPr>
      </p:pic>
      <p:sp>
        <p:nvSpPr>
          <p:cNvPr id="20" name="Rectangle 19">
            <a:extLst>
              <a:ext uri="{FF2B5EF4-FFF2-40B4-BE49-F238E27FC236}">
                <a16:creationId xmlns:a16="http://schemas.microsoft.com/office/drawing/2014/main" id="{0F385A19-042B-4286-8021-0736F58FCB5E}"/>
              </a:ext>
            </a:extLst>
          </p:cNvPr>
          <p:cNvSpPr/>
          <p:nvPr/>
        </p:nvSpPr>
        <p:spPr>
          <a:xfrm>
            <a:off x="1206797" y="1184558"/>
            <a:ext cx="10443410" cy="40105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Rectangle 1">
            <a:extLst>
              <a:ext uri="{FF2B5EF4-FFF2-40B4-BE49-F238E27FC236}">
                <a16:creationId xmlns:a16="http://schemas.microsoft.com/office/drawing/2014/main" id="{51BB8B36-FBB9-4FB1-9FA7-B48DB09CA03A}"/>
              </a:ext>
            </a:extLst>
          </p:cNvPr>
          <p:cNvSpPr/>
          <p:nvPr/>
        </p:nvSpPr>
        <p:spPr>
          <a:xfrm>
            <a:off x="4944979" y="1010653"/>
            <a:ext cx="754947" cy="1739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344684609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FD792158-C9D7-434A-B32D-F3270BC06C72}"/>
              </a:ext>
            </a:extLst>
          </p:cNvPr>
          <p:cNvGrpSpPr/>
          <p:nvPr/>
        </p:nvGrpSpPr>
        <p:grpSpPr>
          <a:xfrm>
            <a:off x="3833091" y="215272"/>
            <a:ext cx="4525818" cy="466329"/>
            <a:chOff x="3833091" y="187136"/>
            <a:chExt cx="4525818" cy="466329"/>
          </a:xfrm>
        </p:grpSpPr>
        <p:sp>
          <p:nvSpPr>
            <p:cNvPr id="3" name="ZoneTexte 2">
              <a:extLst>
                <a:ext uri="{FF2B5EF4-FFF2-40B4-BE49-F238E27FC236}">
                  <a16:creationId xmlns:a16="http://schemas.microsoft.com/office/drawing/2014/main" id="{F105E249-8D8E-4F5F-90D9-4D084D6FD27A}"/>
                </a:ext>
              </a:extLst>
            </p:cNvPr>
            <p:cNvSpPr txBox="1"/>
            <p:nvPr/>
          </p:nvSpPr>
          <p:spPr>
            <a:xfrm>
              <a:off x="3833091" y="235635"/>
              <a:ext cx="4525818" cy="369332"/>
            </a:xfrm>
            <a:prstGeom prst="rect">
              <a:avLst/>
            </a:prstGeom>
            <a:solidFill>
              <a:srgbClr val="FFC000"/>
            </a:solid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fr-FR" sz="1800" i="1" dirty="0">
                  <a:solidFill>
                    <a:schemeClr val="tx1"/>
                  </a:solidFill>
                </a:rPr>
                <a:t>OUTIL DE FORMATION DE       </a:t>
              </a:r>
              <a:endParaRPr lang="fr-FR" dirty="0"/>
            </a:p>
          </p:txBody>
        </p:sp>
        <p:pic>
          <p:nvPicPr>
            <p:cNvPr id="4" name="Image 3">
              <a:extLst>
                <a:ext uri="{FF2B5EF4-FFF2-40B4-BE49-F238E27FC236}">
                  <a16:creationId xmlns:a16="http://schemas.microsoft.com/office/drawing/2014/main" id="{7E60F60F-AF7F-417E-AACF-30FC4E86C910}"/>
                </a:ext>
              </a:extLst>
            </p:cNvPr>
            <p:cNvPicPr>
              <a:picLocks noChangeAspect="1"/>
            </p:cNvPicPr>
            <p:nvPr/>
          </p:nvPicPr>
          <p:blipFill rotWithShape="1">
            <a:blip r:embed="rId3"/>
            <a:srcRect l="10644" t="16298" r="10643" b="14791"/>
            <a:stretch/>
          </p:blipFill>
          <p:spPr>
            <a:xfrm>
              <a:off x="6428502" y="187136"/>
              <a:ext cx="1717963" cy="466329"/>
            </a:xfrm>
            <a:prstGeom prst="rect">
              <a:avLst/>
            </a:prstGeom>
          </p:spPr>
        </p:pic>
      </p:grpSp>
      <p:pic>
        <p:nvPicPr>
          <p:cNvPr id="5" name="Image 4">
            <a:extLst>
              <a:ext uri="{FF2B5EF4-FFF2-40B4-BE49-F238E27FC236}">
                <a16:creationId xmlns:a16="http://schemas.microsoft.com/office/drawing/2014/main" id="{F6CA937B-B39C-4050-841B-8BEB12F2D444}"/>
              </a:ext>
            </a:extLst>
          </p:cNvPr>
          <p:cNvPicPr>
            <a:picLocks noChangeAspect="1"/>
          </p:cNvPicPr>
          <p:nvPr/>
        </p:nvPicPr>
        <p:blipFill rotWithShape="1">
          <a:blip r:embed="rId4"/>
          <a:srcRect t="13079" b="6455"/>
          <a:stretch/>
        </p:blipFill>
        <p:spPr>
          <a:xfrm>
            <a:off x="328863" y="1187116"/>
            <a:ext cx="11534274" cy="5069305"/>
          </a:xfrm>
          <a:prstGeom prst="rect">
            <a:avLst/>
          </a:prstGeom>
          <a:ln>
            <a:noFill/>
          </a:ln>
          <a:effectLst>
            <a:outerShdw blurRad="292100" dist="139700" dir="2700000" algn="tl" rotWithShape="0">
              <a:srgbClr val="333333">
                <a:alpha val="65000"/>
              </a:srgbClr>
            </a:outerShdw>
          </a:effectLst>
        </p:spPr>
      </p:pic>
      <p:cxnSp>
        <p:nvCxnSpPr>
          <p:cNvPr id="6" name="Connecteur droit avec flèche 5">
            <a:extLst>
              <a:ext uri="{FF2B5EF4-FFF2-40B4-BE49-F238E27FC236}">
                <a16:creationId xmlns:a16="http://schemas.microsoft.com/office/drawing/2014/main" id="{5C31BED9-3103-4527-B9C1-3508F7D5CC2E}"/>
              </a:ext>
            </a:extLst>
          </p:cNvPr>
          <p:cNvCxnSpPr>
            <a:cxnSpLocks/>
          </p:cNvCxnSpPr>
          <p:nvPr/>
        </p:nvCxnSpPr>
        <p:spPr>
          <a:xfrm flipV="1">
            <a:off x="5904787" y="1615775"/>
            <a:ext cx="382425" cy="188409"/>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BBF53644-88D1-44B5-8451-3B6823F1DCE7}"/>
              </a:ext>
            </a:extLst>
          </p:cNvPr>
          <p:cNvPicPr>
            <a:picLocks noChangeAspect="1"/>
          </p:cNvPicPr>
          <p:nvPr/>
        </p:nvPicPr>
        <p:blipFill>
          <a:blip r:embed="rId5"/>
          <a:stretch>
            <a:fillRect/>
          </a:stretch>
        </p:blipFill>
        <p:spPr>
          <a:xfrm>
            <a:off x="6095999" y="5851662"/>
            <a:ext cx="1267246" cy="402906"/>
          </a:xfrm>
          <a:prstGeom prst="rect">
            <a:avLst/>
          </a:prstGeom>
        </p:spPr>
      </p:pic>
    </p:spTree>
    <p:extLst>
      <p:ext uri="{BB962C8B-B14F-4D97-AF65-F5344CB8AC3E}">
        <p14:creationId xmlns:p14="http://schemas.microsoft.com/office/powerpoint/2010/main" val="336972112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A6052AC3-AA52-4171-9F71-6551835935EF}"/>
              </a:ext>
            </a:extLst>
          </p:cNvPr>
          <p:cNvPicPr>
            <a:picLocks noChangeAspect="1"/>
          </p:cNvPicPr>
          <p:nvPr/>
        </p:nvPicPr>
        <p:blipFill>
          <a:blip r:embed="rId3"/>
          <a:stretch>
            <a:fillRect/>
          </a:stretch>
        </p:blipFill>
        <p:spPr>
          <a:xfrm>
            <a:off x="657726" y="882316"/>
            <a:ext cx="11133221" cy="5502443"/>
          </a:xfrm>
          <a:prstGeom prst="rect">
            <a:avLst/>
          </a:prstGeom>
        </p:spPr>
      </p:pic>
      <p:grpSp>
        <p:nvGrpSpPr>
          <p:cNvPr id="3" name="Groupe 2">
            <a:extLst>
              <a:ext uri="{FF2B5EF4-FFF2-40B4-BE49-F238E27FC236}">
                <a16:creationId xmlns:a16="http://schemas.microsoft.com/office/drawing/2014/main" id="{23B40464-2723-46B2-B0BE-8722D57ED1EA}"/>
              </a:ext>
            </a:extLst>
          </p:cNvPr>
          <p:cNvGrpSpPr/>
          <p:nvPr/>
        </p:nvGrpSpPr>
        <p:grpSpPr>
          <a:xfrm>
            <a:off x="3833091" y="187136"/>
            <a:ext cx="4525818" cy="466329"/>
            <a:chOff x="3833091" y="187136"/>
            <a:chExt cx="4525818" cy="466329"/>
          </a:xfrm>
        </p:grpSpPr>
        <p:sp>
          <p:nvSpPr>
            <p:cNvPr id="4" name="ZoneTexte 3">
              <a:extLst>
                <a:ext uri="{FF2B5EF4-FFF2-40B4-BE49-F238E27FC236}">
                  <a16:creationId xmlns:a16="http://schemas.microsoft.com/office/drawing/2014/main" id="{FFD44BDB-36F0-45A6-B6A9-C4D3E8D3680C}"/>
                </a:ext>
              </a:extLst>
            </p:cNvPr>
            <p:cNvSpPr txBox="1"/>
            <p:nvPr/>
          </p:nvSpPr>
          <p:spPr>
            <a:xfrm>
              <a:off x="3833091" y="235635"/>
              <a:ext cx="4525818" cy="369332"/>
            </a:xfrm>
            <a:prstGeom prst="rect">
              <a:avLst/>
            </a:prstGeom>
            <a:solidFill>
              <a:srgbClr val="FFC000"/>
            </a:solid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fr-FR" sz="1800" i="1" dirty="0">
                  <a:solidFill>
                    <a:schemeClr val="tx1"/>
                  </a:solidFill>
                </a:rPr>
                <a:t>OUTIL DE FORMATION DE       </a:t>
              </a:r>
              <a:endParaRPr lang="fr-FR" dirty="0"/>
            </a:p>
          </p:txBody>
        </p:sp>
        <p:pic>
          <p:nvPicPr>
            <p:cNvPr id="5" name="Image 4">
              <a:extLst>
                <a:ext uri="{FF2B5EF4-FFF2-40B4-BE49-F238E27FC236}">
                  <a16:creationId xmlns:a16="http://schemas.microsoft.com/office/drawing/2014/main" id="{4AD46FF9-7906-4EF4-A0DF-A55D5D99FA61}"/>
                </a:ext>
              </a:extLst>
            </p:cNvPr>
            <p:cNvPicPr>
              <a:picLocks noChangeAspect="1"/>
            </p:cNvPicPr>
            <p:nvPr/>
          </p:nvPicPr>
          <p:blipFill rotWithShape="1">
            <a:blip r:embed="rId4"/>
            <a:srcRect l="10644" t="16298" r="10643" b="14791"/>
            <a:stretch/>
          </p:blipFill>
          <p:spPr>
            <a:xfrm>
              <a:off x="6428502" y="187136"/>
              <a:ext cx="1717963" cy="466329"/>
            </a:xfrm>
            <a:prstGeom prst="rect">
              <a:avLst/>
            </a:prstGeom>
          </p:spPr>
        </p:pic>
      </p:grpSp>
      <p:cxnSp>
        <p:nvCxnSpPr>
          <p:cNvPr id="6" name="Connecteur droit avec flèche 5">
            <a:extLst>
              <a:ext uri="{FF2B5EF4-FFF2-40B4-BE49-F238E27FC236}">
                <a16:creationId xmlns:a16="http://schemas.microsoft.com/office/drawing/2014/main" id="{5ADACF62-32C0-4DD1-8916-5C75A16019F3}"/>
              </a:ext>
            </a:extLst>
          </p:cNvPr>
          <p:cNvCxnSpPr>
            <a:cxnSpLocks/>
          </p:cNvCxnSpPr>
          <p:nvPr/>
        </p:nvCxnSpPr>
        <p:spPr>
          <a:xfrm flipV="1">
            <a:off x="6428502" y="1363579"/>
            <a:ext cx="357309" cy="23790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necteur droit avec flèche 6">
            <a:extLst>
              <a:ext uri="{FF2B5EF4-FFF2-40B4-BE49-F238E27FC236}">
                <a16:creationId xmlns:a16="http://schemas.microsoft.com/office/drawing/2014/main" id="{4D56DD2D-05FB-48F7-BB71-CAE682C1C108}"/>
              </a:ext>
            </a:extLst>
          </p:cNvPr>
          <p:cNvCxnSpPr>
            <a:cxnSpLocks/>
          </p:cNvCxnSpPr>
          <p:nvPr/>
        </p:nvCxnSpPr>
        <p:spPr>
          <a:xfrm flipH="1">
            <a:off x="10527079" y="2232514"/>
            <a:ext cx="472965" cy="1"/>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necteur droit avec flèche 7">
            <a:extLst>
              <a:ext uri="{FF2B5EF4-FFF2-40B4-BE49-F238E27FC236}">
                <a16:creationId xmlns:a16="http://schemas.microsoft.com/office/drawing/2014/main" id="{97AA24D6-EB09-41B1-9603-6A0677CCDED4}"/>
              </a:ext>
            </a:extLst>
          </p:cNvPr>
          <p:cNvCxnSpPr>
            <a:cxnSpLocks/>
          </p:cNvCxnSpPr>
          <p:nvPr/>
        </p:nvCxnSpPr>
        <p:spPr>
          <a:xfrm flipH="1">
            <a:off x="9716607" y="2953861"/>
            <a:ext cx="578069"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C3D8B1AA-85BF-47EB-B3B6-DC8B759BBC78}"/>
              </a:ext>
            </a:extLst>
          </p:cNvPr>
          <p:cNvCxnSpPr>
            <a:cxnSpLocks/>
          </p:cNvCxnSpPr>
          <p:nvPr/>
        </p:nvCxnSpPr>
        <p:spPr>
          <a:xfrm flipH="1">
            <a:off x="10527080" y="2592913"/>
            <a:ext cx="472964"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22">
            <a:hlinkClick r:id="rId5" action="ppaction://hlinksldjump"/>
            <a:extLst>
              <a:ext uri="{FF2B5EF4-FFF2-40B4-BE49-F238E27FC236}">
                <a16:creationId xmlns:a16="http://schemas.microsoft.com/office/drawing/2014/main" id="{663A3CB5-81FD-4743-BCBD-4C867FE974F7}"/>
              </a:ext>
            </a:extLst>
          </p:cNvPr>
          <p:cNvSpPr/>
          <p:nvPr/>
        </p:nvSpPr>
        <p:spPr>
          <a:xfrm>
            <a:off x="5566611" y="6021305"/>
            <a:ext cx="1674022" cy="363454"/>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23482974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99456" y="644691"/>
            <a:ext cx="9985109" cy="584775"/>
          </a:xfrm>
          <a:prstGeom prst="rect">
            <a:avLst/>
          </a:prstGeom>
        </p:spPr>
        <p:txBody>
          <a:bodyPr wrap="square">
            <a:spAutoFit/>
          </a:bodyPr>
          <a:lstStyle/>
          <a:p>
            <a:pPr algn="ctr" defTabSz="1219170"/>
            <a:r>
              <a:rPr lang="fr-FR" sz="3200" b="1" dirty="0">
                <a:solidFill>
                  <a:srgbClr val="000000"/>
                </a:solidFill>
                <a:latin typeface="Arial" panose="020B0604020202020204" pitchFamily="34" charset="0"/>
                <a:cs typeface="Arial" panose="020B0604020202020204" pitchFamily="34" charset="0"/>
              </a:rPr>
              <a:t>Pour l’épreuves E5</a:t>
            </a:r>
          </a:p>
        </p:txBody>
      </p:sp>
      <p:sp>
        <p:nvSpPr>
          <p:cNvPr id="5" name="Rectangle 4"/>
          <p:cNvSpPr/>
          <p:nvPr/>
        </p:nvSpPr>
        <p:spPr>
          <a:xfrm>
            <a:off x="815413" y="2852937"/>
            <a:ext cx="10677920" cy="3765133"/>
          </a:xfrm>
          <a:prstGeom prst="rect">
            <a:avLst/>
          </a:prstGeom>
          <a:noFill/>
        </p:spPr>
        <p:txBody>
          <a:bodyPr wrap="square">
            <a:spAutoFit/>
          </a:bodyPr>
          <a:lstStyle/>
          <a:p>
            <a:pPr defTabSz="1219170">
              <a:spcAft>
                <a:spcPts val="1600"/>
              </a:spcAft>
            </a:pPr>
            <a:r>
              <a:rPr lang="fr-FR" sz="2400" dirty="0">
                <a:solidFill>
                  <a:srgbClr val="000000"/>
                </a:solidFill>
                <a:latin typeface="Arial"/>
                <a:cs typeface="Arial" panose="020B0604020202020204" pitchFamily="34" charset="0"/>
              </a:rPr>
              <a:t>Le nouveau cahier des charges pour la session 2023</a:t>
            </a:r>
          </a:p>
          <a:p>
            <a:pPr defTabSz="1219170">
              <a:spcAft>
                <a:spcPts val="1600"/>
              </a:spcAft>
            </a:pPr>
            <a:r>
              <a:rPr lang="fr-FR" sz="2400" dirty="0">
                <a:solidFill>
                  <a:srgbClr val="000000"/>
                </a:solidFill>
                <a:latin typeface="Arial"/>
                <a:cs typeface="Arial" panose="020B0604020202020204" pitchFamily="34" charset="0"/>
              </a:rPr>
              <a:t>6 académies sollicitées pour concevoir des propositions de sujets </a:t>
            </a:r>
          </a:p>
          <a:p>
            <a:pPr defTabSz="1219170">
              <a:spcAft>
                <a:spcPts val="1600"/>
              </a:spcAft>
            </a:pPr>
            <a:r>
              <a:rPr lang="fr-FR" sz="2400" dirty="0">
                <a:solidFill>
                  <a:srgbClr val="000000"/>
                </a:solidFill>
                <a:latin typeface="Arial"/>
                <a:cs typeface="Arial" panose="020B0604020202020204" pitchFamily="34" charset="0"/>
              </a:rPr>
              <a:t>Le rôle de la commission d’élaboration des sujets </a:t>
            </a:r>
          </a:p>
          <a:p>
            <a:pPr defTabSz="1219170">
              <a:spcAft>
                <a:spcPts val="1600"/>
              </a:spcAft>
            </a:pPr>
            <a:r>
              <a:rPr lang="fr-FR" sz="2400" dirty="0">
                <a:solidFill>
                  <a:srgbClr val="000000"/>
                </a:solidFill>
                <a:latin typeface="Arial"/>
                <a:cs typeface="Arial" panose="020B0604020202020204" pitchFamily="34" charset="0"/>
              </a:rPr>
              <a:t>Un accompagnement spécifique des concepteurs de sujets pour la session 2023</a:t>
            </a:r>
          </a:p>
          <a:p>
            <a:pPr defTabSz="1219170">
              <a:spcAft>
                <a:spcPts val="1600"/>
              </a:spcAft>
            </a:pPr>
            <a:endParaRPr lang="fr-FR" sz="2400" dirty="0">
              <a:solidFill>
                <a:srgbClr val="000000"/>
              </a:solidFill>
              <a:latin typeface="Arial"/>
            </a:endParaRPr>
          </a:p>
          <a:p>
            <a:pPr defTabSz="1219170">
              <a:spcAft>
                <a:spcPts val="1600"/>
              </a:spcAft>
            </a:pPr>
            <a:endParaRPr lang="fr-FR" sz="2800" dirty="0">
              <a:solidFill>
                <a:srgbClr val="000000"/>
              </a:solidFill>
              <a:latin typeface="Arial" panose="020B0604020202020204" pitchFamily="34" charset="0"/>
              <a:cs typeface="Arial" panose="020B0604020202020204" pitchFamily="34" charset="0"/>
            </a:endParaRPr>
          </a:p>
        </p:txBody>
      </p:sp>
      <p:sp>
        <p:nvSpPr>
          <p:cNvPr id="6" name="Rectangle 5"/>
          <p:cNvSpPr/>
          <p:nvPr/>
        </p:nvSpPr>
        <p:spPr>
          <a:xfrm>
            <a:off x="1967541" y="1700808"/>
            <a:ext cx="7872875" cy="913199"/>
          </a:xfrm>
          <a:prstGeom prst="rect">
            <a:avLst/>
          </a:prstGeom>
        </p:spPr>
        <p:txBody>
          <a:bodyPr wrap="square">
            <a:spAutoFit/>
          </a:bodyPr>
          <a:lstStyle/>
          <a:p>
            <a:pPr defTabSz="1219170"/>
            <a:r>
              <a:rPr lang="fr-FR" sz="2667" dirty="0">
                <a:solidFill>
                  <a:srgbClr val="000000"/>
                </a:solidFill>
                <a:latin typeface="Arial" panose="020B0604020202020204" pitchFamily="34" charset="0"/>
                <a:cs typeface="Arial" panose="020B0604020202020204" pitchFamily="34" charset="0"/>
              </a:rPr>
              <a:t>La conception des sujets, </a:t>
            </a:r>
            <a:r>
              <a:rPr lang="fr-FR" sz="2667" dirty="0">
                <a:solidFill>
                  <a:srgbClr val="000000"/>
                </a:solidFill>
                <a:latin typeface="Arial"/>
                <a:cs typeface="Arial" panose="020B0604020202020204" pitchFamily="34" charset="0"/>
              </a:rPr>
              <a:t>un processus rigoureux, garant de la qualité des sujets </a:t>
            </a:r>
          </a:p>
        </p:txBody>
      </p:sp>
    </p:spTree>
    <p:extLst>
      <p:ext uri="{BB962C8B-B14F-4D97-AF65-F5344CB8AC3E}">
        <p14:creationId xmlns:p14="http://schemas.microsoft.com/office/powerpoint/2010/main" val="92450408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444B19D6-AB03-44C1-A829-D3CDC1D1C2C8}"/>
              </a:ext>
            </a:extLst>
          </p:cNvPr>
          <p:cNvPicPr>
            <a:picLocks noChangeAspect="1"/>
          </p:cNvPicPr>
          <p:nvPr/>
        </p:nvPicPr>
        <p:blipFill>
          <a:blip r:embed="rId3"/>
          <a:stretch>
            <a:fillRect/>
          </a:stretch>
        </p:blipFill>
        <p:spPr>
          <a:xfrm>
            <a:off x="8966224" y="2769007"/>
            <a:ext cx="2834886" cy="1828959"/>
          </a:xfrm>
          <a:prstGeom prst="rect">
            <a:avLst/>
          </a:prstGeom>
          <a:ln>
            <a:noFill/>
          </a:ln>
          <a:effectLst>
            <a:outerShdw blurRad="292100" dist="139700" dir="2700000" algn="tl" rotWithShape="0">
              <a:srgbClr val="333333">
                <a:alpha val="65000"/>
              </a:srgbClr>
            </a:outerShdw>
          </a:effectLst>
        </p:spPr>
      </p:pic>
      <p:grpSp>
        <p:nvGrpSpPr>
          <p:cNvPr id="3" name="Groupe 2">
            <a:extLst>
              <a:ext uri="{FF2B5EF4-FFF2-40B4-BE49-F238E27FC236}">
                <a16:creationId xmlns:a16="http://schemas.microsoft.com/office/drawing/2014/main" id="{8BF115B8-43FD-4803-997C-E97E9542A9A9}"/>
              </a:ext>
            </a:extLst>
          </p:cNvPr>
          <p:cNvGrpSpPr/>
          <p:nvPr/>
        </p:nvGrpSpPr>
        <p:grpSpPr>
          <a:xfrm>
            <a:off x="3833091" y="251788"/>
            <a:ext cx="4525818" cy="466329"/>
            <a:chOff x="3833091" y="187136"/>
            <a:chExt cx="4525818" cy="466329"/>
          </a:xfrm>
        </p:grpSpPr>
        <p:sp>
          <p:nvSpPr>
            <p:cNvPr id="4" name="ZoneTexte 3">
              <a:extLst>
                <a:ext uri="{FF2B5EF4-FFF2-40B4-BE49-F238E27FC236}">
                  <a16:creationId xmlns:a16="http://schemas.microsoft.com/office/drawing/2014/main" id="{191C8D0D-FF1B-4593-898D-920638A36318}"/>
                </a:ext>
              </a:extLst>
            </p:cNvPr>
            <p:cNvSpPr txBox="1"/>
            <p:nvPr/>
          </p:nvSpPr>
          <p:spPr>
            <a:xfrm>
              <a:off x="3833091" y="235635"/>
              <a:ext cx="4525818" cy="369332"/>
            </a:xfrm>
            <a:prstGeom prst="rect">
              <a:avLst/>
            </a:prstGeom>
            <a:solidFill>
              <a:srgbClr val="FFC000"/>
            </a:solid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fr-FR" sz="1800" i="1" dirty="0">
                  <a:solidFill>
                    <a:schemeClr val="tx1"/>
                  </a:solidFill>
                </a:rPr>
                <a:t>OUTIL DE FORMATION DE       </a:t>
              </a:r>
              <a:endParaRPr lang="fr-FR" dirty="0"/>
            </a:p>
          </p:txBody>
        </p:sp>
        <p:pic>
          <p:nvPicPr>
            <p:cNvPr id="5" name="Image 4">
              <a:extLst>
                <a:ext uri="{FF2B5EF4-FFF2-40B4-BE49-F238E27FC236}">
                  <a16:creationId xmlns:a16="http://schemas.microsoft.com/office/drawing/2014/main" id="{E886E35A-951F-4D02-98B6-F9912CB08397}"/>
                </a:ext>
              </a:extLst>
            </p:cNvPr>
            <p:cNvPicPr>
              <a:picLocks noChangeAspect="1"/>
            </p:cNvPicPr>
            <p:nvPr/>
          </p:nvPicPr>
          <p:blipFill rotWithShape="1">
            <a:blip r:embed="rId4"/>
            <a:srcRect l="10644" t="16298" r="10643" b="14791"/>
            <a:stretch/>
          </p:blipFill>
          <p:spPr>
            <a:xfrm>
              <a:off x="6428502" y="187136"/>
              <a:ext cx="1717963" cy="466329"/>
            </a:xfrm>
            <a:prstGeom prst="rect">
              <a:avLst/>
            </a:prstGeom>
          </p:spPr>
        </p:pic>
      </p:grpSp>
      <p:pic>
        <p:nvPicPr>
          <p:cNvPr id="6" name="Image 5">
            <a:extLst>
              <a:ext uri="{FF2B5EF4-FFF2-40B4-BE49-F238E27FC236}">
                <a16:creationId xmlns:a16="http://schemas.microsoft.com/office/drawing/2014/main" id="{51F6BC54-115F-4BF3-86C4-130EAA46A596}"/>
              </a:ext>
            </a:extLst>
          </p:cNvPr>
          <p:cNvPicPr>
            <a:picLocks noChangeAspect="1"/>
          </p:cNvPicPr>
          <p:nvPr/>
        </p:nvPicPr>
        <p:blipFill rotWithShape="1">
          <a:blip r:embed="rId5"/>
          <a:srcRect t="13013" r="13750" b="7104"/>
          <a:stretch/>
        </p:blipFill>
        <p:spPr>
          <a:xfrm>
            <a:off x="240632" y="1299411"/>
            <a:ext cx="8478252" cy="4860757"/>
          </a:xfrm>
          <a:prstGeom prst="rect">
            <a:avLst/>
          </a:prstGeom>
          <a:ln>
            <a:noFill/>
          </a:ln>
          <a:effectLst>
            <a:outerShdw blurRad="292100" dist="139700" dir="2700000" algn="tl" rotWithShape="0">
              <a:srgbClr val="333333">
                <a:alpha val="65000"/>
              </a:srgbClr>
            </a:outerShdw>
          </a:effectLst>
        </p:spPr>
      </p:pic>
      <p:cxnSp>
        <p:nvCxnSpPr>
          <p:cNvPr id="7" name="Connecteur droit avec flèche 6">
            <a:extLst>
              <a:ext uri="{FF2B5EF4-FFF2-40B4-BE49-F238E27FC236}">
                <a16:creationId xmlns:a16="http://schemas.microsoft.com/office/drawing/2014/main" id="{BAEEADC8-04D1-4BD5-8D0F-7ABFB876D728}"/>
              </a:ext>
            </a:extLst>
          </p:cNvPr>
          <p:cNvCxnSpPr>
            <a:cxnSpLocks/>
          </p:cNvCxnSpPr>
          <p:nvPr/>
        </p:nvCxnSpPr>
        <p:spPr>
          <a:xfrm>
            <a:off x="5547863" y="3480389"/>
            <a:ext cx="733152" cy="0"/>
          </a:xfrm>
          <a:prstGeom prst="straightConnector1">
            <a:avLst/>
          </a:prstGeom>
          <a:ln w="28575">
            <a:solidFill>
              <a:srgbClr val="C0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8" name="Ellipse 7">
            <a:extLst>
              <a:ext uri="{FF2B5EF4-FFF2-40B4-BE49-F238E27FC236}">
                <a16:creationId xmlns:a16="http://schemas.microsoft.com/office/drawing/2014/main" id="{E61E3E32-03CE-4032-AB1D-E9A75C915A64}"/>
              </a:ext>
            </a:extLst>
          </p:cNvPr>
          <p:cNvSpPr/>
          <p:nvPr/>
        </p:nvSpPr>
        <p:spPr>
          <a:xfrm>
            <a:off x="4275129" y="3323604"/>
            <a:ext cx="1099673" cy="313570"/>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9" name="Connecteur droit avec flèche 8">
            <a:extLst>
              <a:ext uri="{FF2B5EF4-FFF2-40B4-BE49-F238E27FC236}">
                <a16:creationId xmlns:a16="http://schemas.microsoft.com/office/drawing/2014/main" id="{6D83E31F-F283-4F3C-8FD3-81C4D355FEF1}"/>
              </a:ext>
            </a:extLst>
          </p:cNvPr>
          <p:cNvCxnSpPr>
            <a:cxnSpLocks/>
          </p:cNvCxnSpPr>
          <p:nvPr/>
        </p:nvCxnSpPr>
        <p:spPr>
          <a:xfrm flipV="1">
            <a:off x="5914439" y="1795699"/>
            <a:ext cx="1353322" cy="305817"/>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F65D46ED-AD93-46CF-9680-C73B4B2344D5}"/>
              </a:ext>
            </a:extLst>
          </p:cNvPr>
          <p:cNvSpPr/>
          <p:nvPr/>
        </p:nvSpPr>
        <p:spPr>
          <a:xfrm>
            <a:off x="8966224" y="2769007"/>
            <a:ext cx="2834886" cy="1828958"/>
          </a:xfrm>
          <a:prstGeom prst="rect">
            <a:avLst/>
          </a:pr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 name="Rectangle 10">
            <a:hlinkClick r:id="rId6" action="ppaction://hlinksldjump"/>
            <a:extLst>
              <a:ext uri="{FF2B5EF4-FFF2-40B4-BE49-F238E27FC236}">
                <a16:creationId xmlns:a16="http://schemas.microsoft.com/office/drawing/2014/main" id="{05E1731B-29AC-4CDF-B164-D65E49E3617E}"/>
              </a:ext>
            </a:extLst>
          </p:cNvPr>
          <p:cNvSpPr/>
          <p:nvPr/>
        </p:nvSpPr>
        <p:spPr>
          <a:xfrm>
            <a:off x="5169446" y="5818152"/>
            <a:ext cx="1099673" cy="349289"/>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393087203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CFCD83AE-F9B7-4927-9BA0-B605D1AA913C}"/>
              </a:ext>
            </a:extLst>
          </p:cNvPr>
          <p:cNvPicPr>
            <a:picLocks noChangeAspect="1"/>
          </p:cNvPicPr>
          <p:nvPr/>
        </p:nvPicPr>
        <p:blipFill>
          <a:blip r:embed="rId3"/>
          <a:stretch>
            <a:fillRect/>
          </a:stretch>
        </p:blipFill>
        <p:spPr>
          <a:xfrm>
            <a:off x="2223296" y="917942"/>
            <a:ext cx="7953212" cy="5418489"/>
          </a:xfrm>
          <a:prstGeom prst="rect">
            <a:avLst/>
          </a:prstGeom>
          <a:ln>
            <a:noFill/>
          </a:ln>
          <a:effectLst>
            <a:outerShdw blurRad="292100" dist="139700" dir="2700000" algn="tl" rotWithShape="0">
              <a:srgbClr val="333333">
                <a:alpha val="65000"/>
              </a:srgbClr>
            </a:outerShdw>
          </a:effectLst>
        </p:spPr>
      </p:pic>
      <p:grpSp>
        <p:nvGrpSpPr>
          <p:cNvPr id="3" name="Groupe 2">
            <a:extLst>
              <a:ext uri="{FF2B5EF4-FFF2-40B4-BE49-F238E27FC236}">
                <a16:creationId xmlns:a16="http://schemas.microsoft.com/office/drawing/2014/main" id="{F30E2501-8894-4783-9B16-9357FCC6B32C}"/>
              </a:ext>
            </a:extLst>
          </p:cNvPr>
          <p:cNvGrpSpPr/>
          <p:nvPr/>
        </p:nvGrpSpPr>
        <p:grpSpPr>
          <a:xfrm>
            <a:off x="3833091" y="151493"/>
            <a:ext cx="4525818" cy="466329"/>
            <a:chOff x="3833091" y="187136"/>
            <a:chExt cx="4525818" cy="466329"/>
          </a:xfrm>
        </p:grpSpPr>
        <p:sp>
          <p:nvSpPr>
            <p:cNvPr id="4" name="ZoneTexte 3">
              <a:extLst>
                <a:ext uri="{FF2B5EF4-FFF2-40B4-BE49-F238E27FC236}">
                  <a16:creationId xmlns:a16="http://schemas.microsoft.com/office/drawing/2014/main" id="{B254DD2B-5A9D-4F35-B47B-23DDF4B7BE08}"/>
                </a:ext>
              </a:extLst>
            </p:cNvPr>
            <p:cNvSpPr txBox="1"/>
            <p:nvPr/>
          </p:nvSpPr>
          <p:spPr>
            <a:xfrm>
              <a:off x="3833091" y="235635"/>
              <a:ext cx="4525818" cy="369332"/>
            </a:xfrm>
            <a:prstGeom prst="rect">
              <a:avLst/>
            </a:prstGeom>
            <a:solidFill>
              <a:srgbClr val="FFC000"/>
            </a:solid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fr-FR" sz="1800" i="1" dirty="0">
                  <a:solidFill>
                    <a:schemeClr val="tx1"/>
                  </a:solidFill>
                </a:rPr>
                <a:t>OUTIL DE FORMATION DE       </a:t>
              </a:r>
              <a:endParaRPr lang="fr-FR" dirty="0"/>
            </a:p>
          </p:txBody>
        </p:sp>
        <p:pic>
          <p:nvPicPr>
            <p:cNvPr id="5" name="Image 4">
              <a:extLst>
                <a:ext uri="{FF2B5EF4-FFF2-40B4-BE49-F238E27FC236}">
                  <a16:creationId xmlns:a16="http://schemas.microsoft.com/office/drawing/2014/main" id="{9C1DC9A9-2199-4F87-ABC3-6DCCAAA6AA0D}"/>
                </a:ext>
              </a:extLst>
            </p:cNvPr>
            <p:cNvPicPr>
              <a:picLocks noChangeAspect="1"/>
            </p:cNvPicPr>
            <p:nvPr/>
          </p:nvPicPr>
          <p:blipFill rotWithShape="1">
            <a:blip r:embed="rId4"/>
            <a:srcRect l="10644" t="16298" r="10643" b="14791"/>
            <a:stretch/>
          </p:blipFill>
          <p:spPr>
            <a:xfrm>
              <a:off x="6428502" y="187136"/>
              <a:ext cx="1717963" cy="466329"/>
            </a:xfrm>
            <a:prstGeom prst="rect">
              <a:avLst/>
            </a:prstGeom>
          </p:spPr>
        </p:pic>
      </p:grpSp>
      <p:cxnSp>
        <p:nvCxnSpPr>
          <p:cNvPr id="6" name="Connecteur droit avec flèche 5">
            <a:extLst>
              <a:ext uri="{FF2B5EF4-FFF2-40B4-BE49-F238E27FC236}">
                <a16:creationId xmlns:a16="http://schemas.microsoft.com/office/drawing/2014/main" id="{0F7FE7E4-A114-42EC-9001-25C791C518F7}"/>
              </a:ext>
            </a:extLst>
          </p:cNvPr>
          <p:cNvCxnSpPr>
            <a:cxnSpLocks/>
          </p:cNvCxnSpPr>
          <p:nvPr/>
        </p:nvCxnSpPr>
        <p:spPr>
          <a:xfrm>
            <a:off x="5528139" y="3208423"/>
            <a:ext cx="565484"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a:extLst>
              <a:ext uri="{FF2B5EF4-FFF2-40B4-BE49-F238E27FC236}">
                <a16:creationId xmlns:a16="http://schemas.microsoft.com/office/drawing/2014/main" id="{5440DD0D-5E3D-454B-BE1B-F647897BEE17}"/>
              </a:ext>
            </a:extLst>
          </p:cNvPr>
          <p:cNvCxnSpPr>
            <a:cxnSpLocks/>
          </p:cNvCxnSpPr>
          <p:nvPr/>
        </p:nvCxnSpPr>
        <p:spPr>
          <a:xfrm>
            <a:off x="5530516" y="2879266"/>
            <a:ext cx="565484"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a:extLst>
              <a:ext uri="{FF2B5EF4-FFF2-40B4-BE49-F238E27FC236}">
                <a16:creationId xmlns:a16="http://schemas.microsoft.com/office/drawing/2014/main" id="{B80E62DD-BCB7-4255-A90E-84EA56F8B717}"/>
              </a:ext>
            </a:extLst>
          </p:cNvPr>
          <p:cNvCxnSpPr>
            <a:cxnSpLocks/>
          </p:cNvCxnSpPr>
          <p:nvPr/>
        </p:nvCxnSpPr>
        <p:spPr>
          <a:xfrm>
            <a:off x="2841087" y="2494549"/>
            <a:ext cx="565484"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a:extLst>
              <a:ext uri="{FF2B5EF4-FFF2-40B4-BE49-F238E27FC236}">
                <a16:creationId xmlns:a16="http://schemas.microsoft.com/office/drawing/2014/main" id="{36570E27-AD73-4333-B6F7-25EC526165D5}"/>
              </a:ext>
            </a:extLst>
          </p:cNvPr>
          <p:cNvCxnSpPr>
            <a:cxnSpLocks/>
          </p:cNvCxnSpPr>
          <p:nvPr/>
        </p:nvCxnSpPr>
        <p:spPr>
          <a:xfrm flipH="1" flipV="1">
            <a:off x="8231058" y="3515726"/>
            <a:ext cx="255701" cy="222919"/>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a:hlinkClick r:id="rId5" action="ppaction://hlinksldjump"/>
            <a:extLst>
              <a:ext uri="{FF2B5EF4-FFF2-40B4-BE49-F238E27FC236}">
                <a16:creationId xmlns:a16="http://schemas.microsoft.com/office/drawing/2014/main" id="{A3FE9B39-B029-458B-9F97-174F376AFBEC}"/>
              </a:ext>
            </a:extLst>
          </p:cNvPr>
          <p:cNvSpPr/>
          <p:nvPr/>
        </p:nvSpPr>
        <p:spPr>
          <a:xfrm>
            <a:off x="4890464" y="5940058"/>
            <a:ext cx="1333873" cy="332402"/>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185111406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E17D4A62-D5ED-4B13-9EB5-8042F4CA3D4C}"/>
              </a:ext>
            </a:extLst>
          </p:cNvPr>
          <p:cNvPicPr>
            <a:picLocks noChangeAspect="1"/>
          </p:cNvPicPr>
          <p:nvPr/>
        </p:nvPicPr>
        <p:blipFill>
          <a:blip r:embed="rId3"/>
          <a:stretch>
            <a:fillRect/>
          </a:stretch>
        </p:blipFill>
        <p:spPr>
          <a:xfrm>
            <a:off x="3806753" y="201146"/>
            <a:ext cx="4578493" cy="512108"/>
          </a:xfrm>
          <a:prstGeom prst="rect">
            <a:avLst/>
          </a:prstGeom>
        </p:spPr>
      </p:pic>
      <p:pic>
        <p:nvPicPr>
          <p:cNvPr id="3" name="Image 2">
            <a:extLst>
              <a:ext uri="{FF2B5EF4-FFF2-40B4-BE49-F238E27FC236}">
                <a16:creationId xmlns:a16="http://schemas.microsoft.com/office/drawing/2014/main" id="{F88F0411-0BFA-4771-A64E-3872F54593B6}"/>
              </a:ext>
            </a:extLst>
          </p:cNvPr>
          <p:cNvPicPr>
            <a:picLocks noChangeAspect="1"/>
          </p:cNvPicPr>
          <p:nvPr/>
        </p:nvPicPr>
        <p:blipFill rotWithShape="1">
          <a:blip r:embed="rId4"/>
          <a:srcRect l="20262" t="8696" r="22175"/>
          <a:stretch/>
        </p:blipFill>
        <p:spPr>
          <a:xfrm>
            <a:off x="336885" y="1180155"/>
            <a:ext cx="4973053" cy="5179479"/>
          </a:xfrm>
          <a:prstGeom prst="rect">
            <a:avLst/>
          </a:prstGeom>
          <a:ln>
            <a:noFill/>
          </a:ln>
          <a:effectLst>
            <a:outerShdw blurRad="292100" dist="139700" dir="2700000" algn="tl" rotWithShape="0">
              <a:srgbClr val="333333">
                <a:alpha val="65000"/>
              </a:srgbClr>
            </a:outerShdw>
          </a:effectLst>
        </p:spPr>
      </p:pic>
      <p:pic>
        <p:nvPicPr>
          <p:cNvPr id="4" name="Image 3">
            <a:extLst>
              <a:ext uri="{FF2B5EF4-FFF2-40B4-BE49-F238E27FC236}">
                <a16:creationId xmlns:a16="http://schemas.microsoft.com/office/drawing/2014/main" id="{85F537C6-38B5-4B28-8115-5511157B4E01}"/>
              </a:ext>
            </a:extLst>
          </p:cNvPr>
          <p:cNvPicPr>
            <a:picLocks noChangeAspect="1"/>
          </p:cNvPicPr>
          <p:nvPr/>
        </p:nvPicPr>
        <p:blipFill rotWithShape="1">
          <a:blip r:embed="rId5"/>
          <a:srcRect l="3078" t="3595"/>
          <a:stretch/>
        </p:blipFill>
        <p:spPr>
          <a:xfrm>
            <a:off x="5566611" y="994610"/>
            <a:ext cx="6348663" cy="5179479"/>
          </a:xfrm>
          <a:prstGeom prst="rect">
            <a:avLst/>
          </a:prstGeom>
          <a:ln>
            <a:noFill/>
          </a:ln>
          <a:effectLst>
            <a:outerShdw blurRad="292100" dist="139700" dir="2700000" algn="tl" rotWithShape="0">
              <a:srgbClr val="333333">
                <a:alpha val="65000"/>
              </a:srgbClr>
            </a:outerShdw>
          </a:effectLst>
        </p:spPr>
      </p:pic>
      <p:sp>
        <p:nvSpPr>
          <p:cNvPr id="13" name="Rectangle 12">
            <a:hlinkClick r:id="rId6" action="ppaction://hlinksldjump"/>
            <a:extLst>
              <a:ext uri="{FF2B5EF4-FFF2-40B4-BE49-F238E27FC236}">
                <a16:creationId xmlns:a16="http://schemas.microsoft.com/office/drawing/2014/main" id="{1FC8E487-98A1-4D85-B03F-760290C2B25A}"/>
              </a:ext>
            </a:extLst>
          </p:cNvPr>
          <p:cNvSpPr/>
          <p:nvPr/>
        </p:nvSpPr>
        <p:spPr>
          <a:xfrm>
            <a:off x="4124324" y="3028950"/>
            <a:ext cx="847725" cy="38099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20" name="Connecteur droit avec flèche 19">
            <a:extLst>
              <a:ext uri="{FF2B5EF4-FFF2-40B4-BE49-F238E27FC236}">
                <a16:creationId xmlns:a16="http://schemas.microsoft.com/office/drawing/2014/main" id="{78E01153-1864-4CF8-98DE-EDA39F23C9FE}"/>
              </a:ext>
            </a:extLst>
          </p:cNvPr>
          <p:cNvCxnSpPr>
            <a:cxnSpLocks/>
          </p:cNvCxnSpPr>
          <p:nvPr/>
        </p:nvCxnSpPr>
        <p:spPr>
          <a:xfrm>
            <a:off x="914400" y="3184363"/>
            <a:ext cx="482722"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34C00A08-4DC5-489C-AE4A-9EA383C36CFC}"/>
              </a:ext>
            </a:extLst>
          </p:cNvPr>
          <p:cNvCxnSpPr>
            <a:cxnSpLocks/>
          </p:cNvCxnSpPr>
          <p:nvPr/>
        </p:nvCxnSpPr>
        <p:spPr>
          <a:xfrm flipH="1">
            <a:off x="4972049" y="4042616"/>
            <a:ext cx="256673"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432BBE47-C3D3-4698-AD3C-A6E224012E22}"/>
              </a:ext>
            </a:extLst>
          </p:cNvPr>
          <p:cNvCxnSpPr>
            <a:cxnSpLocks/>
          </p:cNvCxnSpPr>
          <p:nvPr/>
        </p:nvCxnSpPr>
        <p:spPr>
          <a:xfrm flipH="1">
            <a:off x="10074442" y="1196202"/>
            <a:ext cx="553453"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206224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A98A524F-5AB8-4C02-9DE6-E29404374C0C}"/>
              </a:ext>
            </a:extLst>
          </p:cNvPr>
          <p:cNvPicPr>
            <a:picLocks noChangeAspect="1"/>
          </p:cNvPicPr>
          <p:nvPr/>
        </p:nvPicPr>
        <p:blipFill>
          <a:blip r:embed="rId3"/>
          <a:stretch>
            <a:fillRect/>
          </a:stretch>
        </p:blipFill>
        <p:spPr>
          <a:xfrm>
            <a:off x="3803705" y="229219"/>
            <a:ext cx="4584589" cy="512108"/>
          </a:xfrm>
          <a:prstGeom prst="rect">
            <a:avLst/>
          </a:prstGeom>
        </p:spPr>
      </p:pic>
      <p:pic>
        <p:nvPicPr>
          <p:cNvPr id="4" name="Image 3">
            <a:extLst>
              <a:ext uri="{FF2B5EF4-FFF2-40B4-BE49-F238E27FC236}">
                <a16:creationId xmlns:a16="http://schemas.microsoft.com/office/drawing/2014/main" id="{B5CFA192-12CD-484A-9462-B81F1BC74663}"/>
              </a:ext>
            </a:extLst>
          </p:cNvPr>
          <p:cNvPicPr>
            <a:picLocks noChangeAspect="1"/>
          </p:cNvPicPr>
          <p:nvPr/>
        </p:nvPicPr>
        <p:blipFill>
          <a:blip r:embed="rId4"/>
          <a:stretch>
            <a:fillRect/>
          </a:stretch>
        </p:blipFill>
        <p:spPr>
          <a:xfrm>
            <a:off x="7224117" y="1277757"/>
            <a:ext cx="4584588" cy="3226629"/>
          </a:xfrm>
          <a:prstGeom prst="rect">
            <a:avLst/>
          </a:prstGeom>
          <a:ln>
            <a:noFill/>
          </a:ln>
          <a:effectLst>
            <a:outerShdw blurRad="292100" dist="139700" dir="2700000" algn="tl" rotWithShape="0">
              <a:srgbClr val="333333">
                <a:alpha val="65000"/>
              </a:srgbClr>
            </a:outerShdw>
          </a:effectLst>
        </p:spPr>
      </p:pic>
      <p:pic>
        <p:nvPicPr>
          <p:cNvPr id="5" name="Image 4">
            <a:extLst>
              <a:ext uri="{FF2B5EF4-FFF2-40B4-BE49-F238E27FC236}">
                <a16:creationId xmlns:a16="http://schemas.microsoft.com/office/drawing/2014/main" id="{C188A2C1-C120-41F3-809C-381E577B9140}"/>
              </a:ext>
            </a:extLst>
          </p:cNvPr>
          <p:cNvPicPr>
            <a:picLocks noChangeAspect="1"/>
          </p:cNvPicPr>
          <p:nvPr/>
        </p:nvPicPr>
        <p:blipFill>
          <a:blip r:embed="rId5"/>
          <a:stretch>
            <a:fillRect/>
          </a:stretch>
        </p:blipFill>
        <p:spPr>
          <a:xfrm>
            <a:off x="7395411" y="5016494"/>
            <a:ext cx="4413294" cy="813356"/>
          </a:xfrm>
          <a:prstGeom prst="rect">
            <a:avLst/>
          </a:prstGeom>
          <a:ln>
            <a:noFill/>
          </a:ln>
          <a:effectLst>
            <a:outerShdw blurRad="292100" dist="139700" dir="2700000" algn="tl" rotWithShape="0">
              <a:srgbClr val="333333">
                <a:alpha val="65000"/>
              </a:srgbClr>
            </a:outerShdw>
          </a:effectLst>
        </p:spPr>
      </p:pic>
      <p:pic>
        <p:nvPicPr>
          <p:cNvPr id="7" name="Image 6">
            <a:extLst>
              <a:ext uri="{FF2B5EF4-FFF2-40B4-BE49-F238E27FC236}">
                <a16:creationId xmlns:a16="http://schemas.microsoft.com/office/drawing/2014/main" id="{5E60098E-797D-4439-9AA0-9F49F338367F}"/>
              </a:ext>
            </a:extLst>
          </p:cNvPr>
          <p:cNvPicPr>
            <a:picLocks noChangeAspect="1"/>
          </p:cNvPicPr>
          <p:nvPr/>
        </p:nvPicPr>
        <p:blipFill rotWithShape="1">
          <a:blip r:embed="rId6"/>
          <a:srcRect l="40862" t="18616" r="17112" b="14975"/>
          <a:stretch/>
        </p:blipFill>
        <p:spPr>
          <a:xfrm>
            <a:off x="844817" y="914400"/>
            <a:ext cx="6218135" cy="540757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726700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1DA977C8-09FE-4AAF-B60A-687325C2CAF7}"/>
              </a:ext>
            </a:extLst>
          </p:cNvPr>
          <p:cNvPicPr>
            <a:picLocks noChangeAspect="1"/>
          </p:cNvPicPr>
          <p:nvPr/>
        </p:nvPicPr>
        <p:blipFill>
          <a:blip r:embed="rId3"/>
          <a:stretch>
            <a:fillRect/>
          </a:stretch>
        </p:blipFill>
        <p:spPr>
          <a:xfrm>
            <a:off x="3803704" y="253283"/>
            <a:ext cx="4584589" cy="512108"/>
          </a:xfrm>
          <a:prstGeom prst="rect">
            <a:avLst/>
          </a:prstGeom>
        </p:spPr>
      </p:pic>
      <p:pic>
        <p:nvPicPr>
          <p:cNvPr id="3" name="Image 2">
            <a:extLst>
              <a:ext uri="{FF2B5EF4-FFF2-40B4-BE49-F238E27FC236}">
                <a16:creationId xmlns:a16="http://schemas.microsoft.com/office/drawing/2014/main" id="{38EDA840-F895-41C3-B4AA-BE0098975F38}"/>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contrast="-40000"/>
                    </a14:imgEffect>
                  </a14:imgLayer>
                </a14:imgProps>
              </a:ext>
            </a:extLst>
          </a:blip>
          <a:srcRect l="4296" t="3694" r="4407" b="2054"/>
          <a:stretch/>
        </p:blipFill>
        <p:spPr>
          <a:xfrm>
            <a:off x="636829" y="917058"/>
            <a:ext cx="5812097" cy="5433643"/>
          </a:xfrm>
          <a:prstGeom prst="rect">
            <a:avLst/>
          </a:prstGeom>
          <a:ln>
            <a:noFill/>
          </a:ln>
          <a:effectLst>
            <a:outerShdw blurRad="292100" dist="139700" dir="2700000" algn="tl" rotWithShape="0">
              <a:srgbClr val="333333">
                <a:alpha val="65000"/>
              </a:srgbClr>
            </a:outerShdw>
          </a:effectLst>
        </p:spPr>
      </p:pic>
      <p:pic>
        <p:nvPicPr>
          <p:cNvPr id="4" name="Image 3">
            <a:extLst>
              <a:ext uri="{FF2B5EF4-FFF2-40B4-BE49-F238E27FC236}">
                <a16:creationId xmlns:a16="http://schemas.microsoft.com/office/drawing/2014/main" id="{22270787-E6B7-4867-8679-29E7FFAEBB98}"/>
              </a:ext>
            </a:extLst>
          </p:cNvPr>
          <p:cNvPicPr>
            <a:picLocks noChangeAspect="1"/>
          </p:cNvPicPr>
          <p:nvPr/>
        </p:nvPicPr>
        <p:blipFill rotWithShape="1">
          <a:blip r:embed="rId6">
            <a:extLst>
              <a:ext uri="{BEBA8EAE-BF5A-486C-A8C5-ECC9F3942E4B}">
                <a14:imgProps xmlns:a14="http://schemas.microsoft.com/office/drawing/2010/main">
                  <a14:imgLayer r:embed="rId7">
                    <a14:imgEffect>
                      <a14:brightnessContrast contrast="-40000"/>
                    </a14:imgEffect>
                  </a14:imgLayer>
                </a14:imgProps>
              </a:ext>
            </a:extLst>
          </a:blip>
          <a:srcRect l="3945"/>
          <a:stretch/>
        </p:blipFill>
        <p:spPr>
          <a:xfrm>
            <a:off x="6609347" y="2101344"/>
            <a:ext cx="5354051" cy="265531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4880298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ZoneTexte 12">
            <a:extLst>
              <a:ext uri="{FF2B5EF4-FFF2-40B4-BE49-F238E27FC236}">
                <a16:creationId xmlns:a16="http://schemas.microsoft.com/office/drawing/2014/main" id="{A46095D6-3E50-40C3-8C72-AB8C9A07D973}"/>
              </a:ext>
            </a:extLst>
          </p:cNvPr>
          <p:cNvSpPr txBox="1"/>
          <p:nvPr/>
        </p:nvSpPr>
        <p:spPr>
          <a:xfrm>
            <a:off x="321181" y="284231"/>
            <a:ext cx="11397125" cy="646331"/>
          </a:xfrm>
          <a:prstGeom prst="rect">
            <a:avLst/>
          </a:prstGeom>
          <a:noFill/>
          <a:ln>
            <a:noFill/>
          </a:ln>
        </p:spPr>
        <p:txBody>
          <a:bodyPr wrap="square" rtlCol="0">
            <a:spAutoFit/>
          </a:bodyPr>
          <a:lstStyle/>
          <a:p>
            <a:pPr algn="ctr"/>
            <a:r>
              <a:rPr lang="fr-FR" b="1" dirty="0">
                <a:solidFill>
                  <a:schemeClr val="tx2"/>
                </a:solidFill>
              </a:rPr>
              <a:t>CONCLUSION - SEQUENCE CO-ENSEIGNEMENT – BLOC 2 - CCST</a:t>
            </a:r>
          </a:p>
          <a:p>
            <a:pPr algn="ctr"/>
            <a:r>
              <a:rPr lang="fr-FR" b="1" dirty="0">
                <a:solidFill>
                  <a:schemeClr val="tx2"/>
                </a:solidFill>
              </a:rPr>
              <a:t>CHAMPS « FORMATION &amp; ANIMATION DE L’EQUIPE / BATIMENT - SYSTÈME »</a:t>
            </a:r>
          </a:p>
        </p:txBody>
      </p:sp>
      <p:sp>
        <p:nvSpPr>
          <p:cNvPr id="2" name="ZoneTexte 1">
            <a:extLst>
              <a:ext uri="{FF2B5EF4-FFF2-40B4-BE49-F238E27FC236}">
                <a16:creationId xmlns:a16="http://schemas.microsoft.com/office/drawing/2014/main" id="{708CADDA-A9FD-4E3D-B5FE-59F575539F6B}"/>
              </a:ext>
            </a:extLst>
          </p:cNvPr>
          <p:cNvSpPr txBox="1"/>
          <p:nvPr/>
        </p:nvSpPr>
        <p:spPr>
          <a:xfrm>
            <a:off x="536590" y="1281592"/>
            <a:ext cx="9584604" cy="5170646"/>
          </a:xfrm>
          <a:prstGeom prst="rect">
            <a:avLst/>
          </a:prstGeom>
          <a:noFill/>
        </p:spPr>
        <p:txBody>
          <a:bodyPr wrap="square" rtlCol="0">
            <a:spAutoFit/>
          </a:bodyPr>
          <a:lstStyle/>
          <a:p>
            <a:r>
              <a:rPr lang="fr-FR" b="1" dirty="0"/>
              <a:t>TRANSVERSALITES ET OUVERTURES POSSIBLES </a:t>
            </a:r>
          </a:p>
          <a:p>
            <a:endParaRPr lang="fr-FR" sz="800" b="1" dirty="0"/>
          </a:p>
          <a:p>
            <a:endParaRPr lang="fr-FR" sz="800" b="1" u="sng" dirty="0">
              <a:highlight>
                <a:srgbClr val="70AD47"/>
              </a:highlight>
            </a:endParaRPr>
          </a:p>
          <a:p>
            <a:r>
              <a:rPr lang="fr-FR" sz="1600" b="1" u="heavy" dirty="0">
                <a:uFill>
                  <a:solidFill>
                    <a:schemeClr val="accent6">
                      <a:lumMod val="75000"/>
                    </a:schemeClr>
                  </a:solidFill>
                </a:uFill>
              </a:rPr>
              <a:t>ETAPE 1 – ENSEIGNEMENTS PARTAGES</a:t>
            </a:r>
          </a:p>
          <a:p>
            <a:endParaRPr lang="fr-FR" sz="700" dirty="0"/>
          </a:p>
          <a:p>
            <a:pPr defTabSz="180000"/>
            <a:r>
              <a:rPr lang="fr-FR" sz="1600" dirty="0"/>
              <a:t>EG -	Transition vers la Gestion de la Performance Commerciale &gt;&gt; Bloc 2 (C2.4)</a:t>
            </a:r>
            <a:r>
              <a:rPr lang="fr-FR" sz="1600" i="1" u="sng" dirty="0"/>
              <a:t> </a:t>
            </a:r>
          </a:p>
          <a:p>
            <a:r>
              <a:rPr lang="fr-FR" sz="1600" dirty="0"/>
              <a:t>        Transversalités &gt;&gt; CEJM - Thèmes 3, 4 et 5</a:t>
            </a:r>
          </a:p>
          <a:p>
            <a:endParaRPr lang="fr-FR" sz="800" dirty="0"/>
          </a:p>
          <a:p>
            <a:r>
              <a:rPr lang="fr-FR" sz="1600" dirty="0"/>
              <a:t>SII – Transversalités &gt;&gt; Blocs 1 - 3 et 4 </a:t>
            </a:r>
          </a:p>
          <a:p>
            <a:endParaRPr lang="fr-FR" sz="700" dirty="0"/>
          </a:p>
          <a:p>
            <a:r>
              <a:rPr lang="fr-FR" sz="1600" b="1" u="heavy" dirty="0">
                <a:uFill>
                  <a:solidFill>
                    <a:srgbClr val="FFC000"/>
                  </a:solidFill>
                </a:uFill>
              </a:rPr>
              <a:t>ETAPE 2 - CO-ENSEIGNEMENT – ELABORATION DU PLAN DE FORMATION &amp; MAITRISE DU LOGICIEL DE DIETRICH</a:t>
            </a:r>
          </a:p>
          <a:p>
            <a:endParaRPr lang="fr-FR" sz="800" kern="1200" dirty="0">
              <a:solidFill>
                <a:schemeClr val="dk1"/>
              </a:solidFill>
              <a:effectLst/>
            </a:endParaRPr>
          </a:p>
          <a:p>
            <a:r>
              <a:rPr lang="fr-FR" sz="1600" b="1" kern="1200" dirty="0">
                <a:solidFill>
                  <a:schemeClr val="dk1"/>
                </a:solidFill>
                <a:effectLst/>
              </a:rPr>
              <a:t>&gt;&gt; Transversalité globale</a:t>
            </a:r>
          </a:p>
          <a:p>
            <a:endParaRPr lang="fr-FR" sz="800" b="1" kern="1200" dirty="0">
              <a:solidFill>
                <a:schemeClr val="dk1"/>
              </a:solidFill>
              <a:effectLst/>
            </a:endParaRPr>
          </a:p>
          <a:p>
            <a:pPr marL="1893888" indent="-285750">
              <a:buFont typeface="Wingdings" panose="05000000000000000000" pitchFamily="2" charset="2"/>
              <a:buChar char="q"/>
            </a:pPr>
            <a:r>
              <a:rPr lang="fr-FR" sz="1600" dirty="0"/>
              <a:t>Bloc 1 (C1.2 &amp; C1.4) </a:t>
            </a:r>
          </a:p>
          <a:p>
            <a:pPr marL="1893888" indent="-285750">
              <a:buFont typeface="Wingdings" panose="05000000000000000000" pitchFamily="2" charset="2"/>
              <a:buChar char="q"/>
            </a:pPr>
            <a:r>
              <a:rPr lang="fr-FR" sz="1600" dirty="0"/>
              <a:t>Bloc 2 (C2.3)</a:t>
            </a:r>
          </a:p>
          <a:p>
            <a:pPr marL="1893888" indent="-285750">
              <a:buFont typeface="Wingdings" panose="05000000000000000000" pitchFamily="2" charset="2"/>
              <a:buChar char="q"/>
              <a:defRPr/>
            </a:pPr>
            <a:r>
              <a:rPr lang="fr-FR" sz="1600" dirty="0"/>
              <a:t>Bloc 3 (C3.3)</a:t>
            </a:r>
          </a:p>
          <a:p>
            <a:pPr marL="1893888" indent="-285750">
              <a:buFont typeface="Wingdings" panose="05000000000000000000" pitchFamily="2" charset="2"/>
              <a:buChar char="q"/>
              <a:defRPr/>
            </a:pPr>
            <a:r>
              <a:rPr lang="fr-FR" sz="1600" dirty="0"/>
              <a:t>Bloc 4 (C4.1, C4.2 &amp; C4.4)</a:t>
            </a:r>
          </a:p>
          <a:p>
            <a:pPr marL="2065338">
              <a:defRPr/>
            </a:pPr>
            <a:endParaRPr lang="fr-FR" sz="800" dirty="0"/>
          </a:p>
          <a:p>
            <a:pPr>
              <a:defRPr/>
            </a:pPr>
            <a:r>
              <a:rPr lang="fr-FR" b="1" dirty="0"/>
              <a:t>CONSEILS SPECIFIQUES BLOCS 2</a:t>
            </a:r>
          </a:p>
          <a:p>
            <a:pPr>
              <a:defRPr/>
            </a:pPr>
            <a:endParaRPr lang="fr-FR" sz="800" b="1" dirty="0"/>
          </a:p>
          <a:p>
            <a:pPr marL="1876425" indent="-285750">
              <a:buFont typeface="Wingdings" panose="05000000000000000000" pitchFamily="2" charset="2"/>
              <a:buChar char="q"/>
              <a:defRPr/>
            </a:pPr>
            <a:r>
              <a:rPr lang="fr-FR" sz="1600" dirty="0"/>
              <a:t>Construire sa progression en s’appuyant sur le référentiel</a:t>
            </a:r>
          </a:p>
          <a:p>
            <a:pPr marL="1876425" indent="-285750">
              <a:buFont typeface="Wingdings" panose="05000000000000000000" pitchFamily="2" charset="2"/>
              <a:buChar char="q"/>
              <a:defRPr/>
            </a:pPr>
            <a:r>
              <a:rPr lang="fr-FR" sz="1600" dirty="0"/>
              <a:t>Être factuel le plus souvent possible</a:t>
            </a:r>
          </a:p>
          <a:p>
            <a:pPr marL="1876425" indent="-285750">
              <a:buFont typeface="Wingdings" panose="05000000000000000000" pitchFamily="2" charset="2"/>
              <a:buChar char="q"/>
              <a:defRPr/>
            </a:pPr>
            <a:r>
              <a:rPr lang="fr-FR" sz="1600" dirty="0"/>
              <a:t>S’appuyer sur des cas concrets et réels</a:t>
            </a:r>
          </a:p>
          <a:p>
            <a:pPr marL="1876425" indent="-285750">
              <a:buFont typeface="Wingdings" panose="05000000000000000000" pitchFamily="2" charset="2"/>
              <a:buChar char="q"/>
              <a:defRPr/>
            </a:pPr>
            <a:r>
              <a:rPr lang="fr-FR" sz="1600" dirty="0"/>
              <a:t>Exploiter les outils numériques à la moindre occasion</a:t>
            </a:r>
            <a:endParaRPr lang="fr-FR" dirty="0"/>
          </a:p>
        </p:txBody>
      </p:sp>
    </p:spTree>
    <p:extLst>
      <p:ext uri="{BB962C8B-B14F-4D97-AF65-F5344CB8AC3E}">
        <p14:creationId xmlns:p14="http://schemas.microsoft.com/office/powerpoint/2010/main" val="257833803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numéro de diapositive 10"/>
          <p:cNvSpPr>
            <a:spLocks noGrp="1"/>
          </p:cNvSpPr>
          <p:nvPr>
            <p:ph type="sldNum" sz="quarter" idx="12"/>
          </p:nvPr>
        </p:nvSpPr>
        <p:spPr/>
        <p:txBody>
          <a:bodyPr/>
          <a:lstStyle/>
          <a:p>
            <a:pPr defTabSz="1219170">
              <a:defRPr/>
            </a:pPr>
            <a:fld id="{733122C9-A0B9-462F-8757-0847AD287B63}" type="slidenum">
              <a:rPr lang="fr-FR">
                <a:solidFill>
                  <a:srgbClr val="000000"/>
                </a:solidFill>
                <a:latin typeface="Arial"/>
                <a:cs typeface="Arial"/>
                <a:sym typeface="Arial"/>
              </a:rPr>
              <a:pPr defTabSz="1219170">
                <a:defRPr/>
              </a:pPr>
              <a:t>86</a:t>
            </a:fld>
            <a:endParaRPr lang="fr-FR" dirty="0">
              <a:solidFill>
                <a:srgbClr val="000000"/>
              </a:solidFill>
              <a:latin typeface="Arial"/>
              <a:cs typeface="Arial"/>
              <a:sym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defRPr/>
            </a:pPr>
            <a:r>
              <a:rPr lang="fr-FR" dirty="0">
                <a:solidFill>
                  <a:srgbClr val="000000"/>
                </a:solidFill>
                <a:latin typeface="Arial"/>
                <a:cs typeface="Arial"/>
                <a:sym typeface="Arial"/>
              </a:rPr>
              <a:t>Direction générale de l’enseignement scolaire – Bureau de la formation des personnels enseignants et d’éducation</a:t>
            </a:r>
          </a:p>
        </p:txBody>
      </p:sp>
      <p:sp>
        <p:nvSpPr>
          <p:cNvPr id="7" name="Google Shape;113;p15"/>
          <p:cNvSpPr txBox="1"/>
          <p:nvPr/>
        </p:nvSpPr>
        <p:spPr>
          <a:xfrm>
            <a:off x="1594316" y="2254533"/>
            <a:ext cx="9080825" cy="1128059"/>
          </a:xfrm>
          <a:prstGeom prst="rect">
            <a:avLst/>
          </a:prstGeom>
          <a:noFill/>
          <a:ln>
            <a:noFill/>
          </a:ln>
        </p:spPr>
        <p:txBody>
          <a:bodyPr spcFirstLastPara="1" wrap="square" lIns="0" tIns="0" rIns="0" bIns="0" anchor="t" anchorCtr="0">
            <a:noAutofit/>
          </a:bodyPr>
          <a:lstStyle/>
          <a:p>
            <a:pPr defTabSz="1219170">
              <a:buClr>
                <a:srgbClr val="000000"/>
              </a:buClr>
            </a:pPr>
            <a:r>
              <a:rPr lang="fr-FR" sz="2667" b="1" kern="0" dirty="0">
                <a:solidFill>
                  <a:srgbClr val="000066"/>
                </a:solidFill>
                <a:latin typeface="Arial" panose="020B0604020202020204" pitchFamily="34" charset="0"/>
                <a:cs typeface="Arial" panose="020B0604020202020204" pitchFamily="34" charset="0"/>
                <a:sym typeface="Calibri"/>
              </a:rPr>
              <a:t>Temps d’échange</a:t>
            </a:r>
          </a:p>
          <a:p>
            <a:pPr defTabSz="1219170">
              <a:buClr>
                <a:srgbClr val="000000"/>
              </a:buClr>
            </a:pPr>
            <a:endParaRPr lang="fr-FR" sz="2667" b="1" kern="0" dirty="0">
              <a:solidFill>
                <a:srgbClr val="000066"/>
              </a:solidFill>
              <a:latin typeface="Arial" panose="020B0604020202020204" pitchFamily="34" charset="0"/>
              <a:cs typeface="Arial" panose="020B0604020202020204" pitchFamily="34" charset="0"/>
              <a:sym typeface="Calibri"/>
            </a:endParaRPr>
          </a:p>
        </p:txBody>
      </p:sp>
      <p:sp>
        <p:nvSpPr>
          <p:cNvPr id="3" name="Rectangle 2"/>
          <p:cNvSpPr/>
          <p:nvPr/>
        </p:nvSpPr>
        <p:spPr>
          <a:xfrm>
            <a:off x="7509565" y="162158"/>
            <a:ext cx="4470400" cy="1118511"/>
          </a:xfrm>
          <a:prstGeom prst="rect">
            <a:avLst/>
          </a:prstGeom>
        </p:spPr>
        <p:txBody>
          <a:bodyPr wrap="square">
            <a:spAutoFit/>
          </a:bodyPr>
          <a:lstStyle/>
          <a:p>
            <a:pPr algn="r" defTabSz="1219170">
              <a:buClr>
                <a:srgbClr val="000000"/>
              </a:buClr>
            </a:pPr>
            <a:r>
              <a:rPr lang="fr-FR" sz="1867" b="1" kern="0" dirty="0">
                <a:solidFill>
                  <a:srgbClr val="000000"/>
                </a:solidFill>
                <a:latin typeface="Calibri"/>
                <a:ea typeface="Calibri"/>
                <a:cs typeface="Calibri"/>
                <a:sym typeface="Calibri"/>
              </a:rPr>
              <a:t>Plan National de Formation</a:t>
            </a:r>
            <a:endParaRPr lang="fr-FR" sz="1467" kern="0" dirty="0">
              <a:solidFill>
                <a:srgbClr val="000000"/>
              </a:solidFill>
              <a:latin typeface="Arial"/>
              <a:cs typeface="Arial"/>
              <a:sym typeface="Arial"/>
            </a:endParaRPr>
          </a:p>
          <a:p>
            <a:pPr algn="r" defTabSz="1219170">
              <a:buClr>
                <a:srgbClr val="000000"/>
              </a:buClr>
              <a:buSzPts val="1100"/>
            </a:pPr>
            <a:r>
              <a:rPr lang="fr-FR" sz="1467" i="1" kern="0" dirty="0">
                <a:solidFill>
                  <a:srgbClr val="000000"/>
                </a:solidFill>
                <a:latin typeface="Arial"/>
                <a:cs typeface="Arial"/>
                <a:sym typeface="Arial"/>
              </a:rPr>
              <a:t>Séminaire Accompagner les élèves de la voie professionnelle dans leur parcours scolaire</a:t>
            </a:r>
          </a:p>
          <a:p>
            <a:pPr algn="r" defTabSz="1219170">
              <a:buClr>
                <a:srgbClr val="000000"/>
              </a:buClr>
              <a:buSzPts val="1100"/>
            </a:pPr>
            <a:endParaRPr lang="fr-FR" sz="1867" b="1" kern="0" dirty="0">
              <a:solidFill>
                <a:srgbClr val="000000"/>
              </a:solidFill>
              <a:latin typeface="Arial"/>
              <a:cs typeface="Arial"/>
              <a:sym typeface="Arial"/>
            </a:endParaRPr>
          </a:p>
        </p:txBody>
      </p:sp>
    </p:spTree>
    <p:extLst>
      <p:ext uri="{BB962C8B-B14F-4D97-AF65-F5344CB8AC3E}">
        <p14:creationId xmlns:p14="http://schemas.microsoft.com/office/powerpoint/2010/main" val="24075635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43339" y="984000"/>
            <a:ext cx="11905323" cy="5395200"/>
          </a:xfrm>
        </p:spPr>
        <p:txBody>
          <a:bodyPr/>
          <a:lstStyle/>
          <a:p>
            <a:pPr marL="0" indent="0">
              <a:buNone/>
            </a:pPr>
            <a:r>
              <a:rPr lang="fr-FR" sz="1867" b="0" dirty="0"/>
              <a:t/>
            </a:r>
            <a:br>
              <a:rPr lang="fr-FR" sz="1867" b="0" dirty="0"/>
            </a:br>
            <a:r>
              <a:rPr lang="fr-FR" sz="1867" b="0" dirty="0"/>
              <a:t/>
            </a:r>
            <a:br>
              <a:rPr lang="fr-FR" sz="1867" b="0" dirty="0"/>
            </a:br>
            <a:endParaRPr lang="fr-FR" sz="1867" dirty="0"/>
          </a:p>
        </p:txBody>
      </p:sp>
      <p:sp>
        <p:nvSpPr>
          <p:cNvPr id="11" name="Espace réservé du numéro de diapositive 10"/>
          <p:cNvSpPr>
            <a:spLocks noGrp="1"/>
          </p:cNvSpPr>
          <p:nvPr>
            <p:ph type="sldNum" sz="quarter" idx="12"/>
          </p:nvPr>
        </p:nvSpPr>
        <p:spPr/>
        <p:txBody>
          <a:bodyPr/>
          <a:lstStyle/>
          <a:p>
            <a:pPr defTabSz="1219170">
              <a:defRPr/>
            </a:pPr>
            <a:fld id="{733122C9-A0B9-462F-8757-0847AD287B63}" type="slidenum">
              <a:rPr lang="fr-FR">
                <a:solidFill>
                  <a:srgbClr val="000000"/>
                </a:solidFill>
                <a:latin typeface="Arial"/>
                <a:cs typeface="Arial"/>
                <a:sym typeface="Arial"/>
              </a:rPr>
              <a:pPr defTabSz="1219170">
                <a:defRPr/>
              </a:pPr>
              <a:t>9</a:t>
            </a:fld>
            <a:endParaRPr lang="fr-FR" dirty="0">
              <a:solidFill>
                <a:srgbClr val="000000"/>
              </a:solidFill>
              <a:latin typeface="Arial"/>
              <a:cs typeface="Arial"/>
              <a:sym typeface="Arial"/>
            </a:endParaRPr>
          </a:p>
        </p:txBody>
      </p:sp>
      <p:sp>
        <p:nvSpPr>
          <p:cNvPr id="8" name="Espace réservé du pied de page 7"/>
          <p:cNvSpPr>
            <a:spLocks noGrp="1"/>
          </p:cNvSpPr>
          <p:nvPr>
            <p:ph type="ftr" sz="quarter" idx="11"/>
          </p:nvPr>
        </p:nvSpPr>
        <p:spPr>
          <a:xfrm>
            <a:off x="480000" y="6378000"/>
            <a:ext cx="7872000" cy="480000"/>
          </a:xfrm>
        </p:spPr>
        <p:txBody>
          <a:bodyPr/>
          <a:lstStyle/>
          <a:p>
            <a:pPr defTabSz="1219170">
              <a:defRPr/>
            </a:pPr>
            <a:r>
              <a:rPr lang="fr-FR" dirty="0">
                <a:solidFill>
                  <a:srgbClr val="000000"/>
                </a:solidFill>
                <a:latin typeface="Arial"/>
                <a:cs typeface="Arial"/>
                <a:sym typeface="Arial"/>
              </a:rPr>
              <a:t>Direction générale de l’enseignement scolaire – Bureau de la formation des personnels enseignants et d’éducation</a:t>
            </a:r>
          </a:p>
        </p:txBody>
      </p:sp>
      <p:sp>
        <p:nvSpPr>
          <p:cNvPr id="2" name="Rectangle 1"/>
          <p:cNvSpPr/>
          <p:nvPr/>
        </p:nvSpPr>
        <p:spPr>
          <a:xfrm>
            <a:off x="2361941" y="3795000"/>
            <a:ext cx="9448380" cy="954300"/>
          </a:xfrm>
          <a:prstGeom prst="rect">
            <a:avLst/>
          </a:prstGeom>
        </p:spPr>
        <p:txBody>
          <a:bodyPr wrap="square">
            <a:spAutoFit/>
          </a:bodyPr>
          <a:lstStyle/>
          <a:p>
            <a:pPr defTabSz="1219170">
              <a:buClr>
                <a:srgbClr val="000000"/>
              </a:buClr>
            </a:pPr>
            <a:r>
              <a:rPr lang="fr-FR" sz="1867" b="1" kern="0" dirty="0">
                <a:solidFill>
                  <a:srgbClr val="000000"/>
                </a:solidFill>
                <a:latin typeface="Arial"/>
                <a:cs typeface="Arial"/>
                <a:sym typeface="Arial"/>
              </a:rPr>
              <a:t>Samia Memlouk,</a:t>
            </a:r>
            <a:r>
              <a:rPr lang="fr-FR" sz="1867" kern="0" dirty="0">
                <a:solidFill>
                  <a:srgbClr val="000000"/>
                </a:solidFill>
                <a:latin typeface="Arial"/>
                <a:cs typeface="Arial"/>
                <a:sym typeface="Arial"/>
              </a:rPr>
              <a:t> inspectrice d’académie, inspectrice pédagogique régionale d’économie et gestion, académie de Créteil</a:t>
            </a:r>
          </a:p>
          <a:p>
            <a:pPr defTabSz="1219170">
              <a:buClr>
                <a:srgbClr val="000000"/>
              </a:buClr>
            </a:pPr>
            <a:r>
              <a:rPr lang="fr-FR" sz="1867" b="1" kern="0" dirty="0">
                <a:solidFill>
                  <a:srgbClr val="000000"/>
                </a:solidFill>
                <a:latin typeface="Arial"/>
                <a:cs typeface="Arial"/>
                <a:sym typeface="Arial"/>
              </a:rPr>
              <a:t>Claire Moreau,</a:t>
            </a:r>
            <a:r>
              <a:rPr lang="fr-FR" sz="1867" kern="0" dirty="0">
                <a:solidFill>
                  <a:srgbClr val="000000"/>
                </a:solidFill>
                <a:latin typeface="Arial"/>
                <a:cs typeface="Arial"/>
                <a:sym typeface="Arial"/>
              </a:rPr>
              <a:t> lycée du Mont-Blanc-René-</a:t>
            </a:r>
            <a:r>
              <a:rPr lang="fr-FR" sz="1867" kern="0" dirty="0" err="1">
                <a:solidFill>
                  <a:srgbClr val="000000"/>
                </a:solidFill>
                <a:latin typeface="Arial"/>
                <a:cs typeface="Arial"/>
                <a:sym typeface="Arial"/>
              </a:rPr>
              <a:t>Dayve</a:t>
            </a:r>
            <a:r>
              <a:rPr lang="fr-FR" sz="1867" kern="0" dirty="0">
                <a:solidFill>
                  <a:srgbClr val="000000"/>
                </a:solidFill>
                <a:latin typeface="Arial"/>
                <a:cs typeface="Arial"/>
                <a:sym typeface="Arial"/>
              </a:rPr>
              <a:t>, Passy, académie de </a:t>
            </a:r>
            <a:endParaRPr lang="fr-FR" sz="1867" kern="0" dirty="0">
              <a:solidFill>
                <a:srgbClr val="000000"/>
              </a:solidFill>
              <a:latin typeface="Calibri"/>
              <a:ea typeface="Calibri"/>
              <a:cs typeface="Calibri"/>
              <a:sym typeface="Calibri"/>
            </a:endParaRPr>
          </a:p>
        </p:txBody>
      </p:sp>
      <p:sp>
        <p:nvSpPr>
          <p:cNvPr id="7" name="Google Shape;113;p15"/>
          <p:cNvSpPr txBox="1"/>
          <p:nvPr/>
        </p:nvSpPr>
        <p:spPr>
          <a:xfrm>
            <a:off x="1621817" y="2254533"/>
            <a:ext cx="9080825" cy="1128059"/>
          </a:xfrm>
          <a:prstGeom prst="rect">
            <a:avLst/>
          </a:prstGeom>
          <a:noFill/>
          <a:ln>
            <a:noFill/>
          </a:ln>
        </p:spPr>
        <p:txBody>
          <a:bodyPr spcFirstLastPara="1" wrap="square" lIns="0" tIns="0" rIns="0" bIns="0" anchor="t" anchorCtr="0">
            <a:noAutofit/>
          </a:bodyPr>
          <a:lstStyle/>
          <a:p>
            <a:pPr defTabSz="1219170">
              <a:buClr>
                <a:srgbClr val="000000"/>
              </a:buClr>
            </a:pPr>
            <a:r>
              <a:rPr lang="fr-FR" sz="2667" b="1" kern="0" dirty="0">
                <a:solidFill>
                  <a:srgbClr val="000066"/>
                </a:solidFill>
                <a:latin typeface="Arial" panose="020B0604020202020204" pitchFamily="34" charset="0"/>
                <a:cs typeface="Arial" panose="020B0604020202020204" pitchFamily="34" charset="0"/>
                <a:sym typeface="Calibri"/>
              </a:rPr>
              <a:t>La certification </a:t>
            </a:r>
            <a:r>
              <a:rPr lang="fr-FR" sz="2667" b="1" kern="0" dirty="0" smtClean="0">
                <a:solidFill>
                  <a:srgbClr val="000066"/>
                </a:solidFill>
                <a:latin typeface="Arial" panose="020B0604020202020204" pitchFamily="34" charset="0"/>
                <a:cs typeface="Arial" panose="020B0604020202020204" pitchFamily="34" charset="0"/>
                <a:sym typeface="Calibri"/>
              </a:rPr>
              <a:t>du bloc </a:t>
            </a:r>
            <a:r>
              <a:rPr lang="fr-FR" sz="2667" b="1" kern="0" dirty="0">
                <a:solidFill>
                  <a:srgbClr val="000066"/>
                </a:solidFill>
                <a:latin typeface="Arial" panose="020B0604020202020204" pitchFamily="34" charset="0"/>
                <a:cs typeface="Arial" panose="020B0604020202020204" pitchFamily="34" charset="0"/>
                <a:sym typeface="Calibri"/>
              </a:rPr>
              <a:t>de compétences 1</a:t>
            </a:r>
          </a:p>
          <a:p>
            <a:pPr defTabSz="1219170">
              <a:buClr>
                <a:srgbClr val="000000"/>
              </a:buClr>
            </a:pPr>
            <a:r>
              <a:rPr lang="fr-FR" sz="1867" kern="0" dirty="0">
                <a:solidFill>
                  <a:srgbClr val="000000"/>
                </a:solidFill>
                <a:latin typeface="Arial"/>
                <a:cs typeface="Arial"/>
                <a:sym typeface="Arial"/>
              </a:rPr>
              <a:t>Retour sur les pratiques pour l’acquisition des compétences </a:t>
            </a:r>
          </a:p>
          <a:p>
            <a:pPr defTabSz="1219170">
              <a:buClr>
                <a:srgbClr val="000000"/>
              </a:buClr>
            </a:pPr>
            <a:r>
              <a:rPr lang="fr-FR" sz="1867" kern="0" dirty="0">
                <a:solidFill>
                  <a:srgbClr val="000000"/>
                </a:solidFill>
                <a:latin typeface="Arial"/>
                <a:cs typeface="Arial"/>
                <a:sym typeface="Arial"/>
              </a:rPr>
              <a:t>L’épreuve E4 – Conception et négociation de solutions technico-commerciales </a:t>
            </a:r>
          </a:p>
          <a:p>
            <a:pPr defTabSz="1219170">
              <a:buClr>
                <a:srgbClr val="000000"/>
              </a:buClr>
            </a:pPr>
            <a:endParaRPr lang="fr-FR" sz="2667" b="1" kern="0" dirty="0">
              <a:solidFill>
                <a:srgbClr val="000066"/>
              </a:solidFill>
              <a:latin typeface="Arial" panose="020B0604020202020204" pitchFamily="34" charset="0"/>
              <a:cs typeface="Arial" panose="020B0604020202020204" pitchFamily="34" charset="0"/>
              <a:sym typeface="Calibri"/>
            </a:endParaRPr>
          </a:p>
        </p:txBody>
      </p:sp>
      <p:sp>
        <p:nvSpPr>
          <p:cNvPr id="10" name="Espace réservé de la date 6"/>
          <p:cNvSpPr>
            <a:spLocks noGrp="1"/>
          </p:cNvSpPr>
          <p:nvPr>
            <p:ph type="dt" sz="half" idx="10"/>
          </p:nvPr>
        </p:nvSpPr>
        <p:spPr>
          <a:xfrm>
            <a:off x="10152000" y="6378000"/>
            <a:ext cx="1560000" cy="480000"/>
          </a:xfrm>
        </p:spPr>
        <p:txBody>
          <a:bodyPr/>
          <a:lstStyle/>
          <a:p>
            <a:pPr algn="r" defTabSz="1219170">
              <a:defRPr/>
            </a:pPr>
            <a:r>
              <a:rPr lang="fr-FR" cap="all" dirty="0">
                <a:solidFill>
                  <a:srgbClr val="000000"/>
                </a:solidFill>
                <a:latin typeface="Arial"/>
                <a:cs typeface="Arial"/>
                <a:sym typeface="Arial"/>
              </a:rPr>
              <a:t>12/01/2022</a:t>
            </a:r>
          </a:p>
        </p:txBody>
      </p:sp>
    </p:spTree>
    <p:extLst>
      <p:ext uri="{BB962C8B-B14F-4D97-AF65-F5344CB8AC3E}">
        <p14:creationId xmlns:p14="http://schemas.microsoft.com/office/powerpoint/2010/main" val="4263057313"/>
      </p:ext>
    </p:extLst>
  </p:cSld>
  <p:clrMapOvr>
    <a:masterClrMapping/>
  </p:clrMapOvr>
</p:sld>
</file>

<file path=ppt/theme/theme1.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3.xml><?xml version="1.0" encoding="utf-8"?>
<a:theme xmlns:a="http://schemas.openxmlformats.org/drawingml/2006/main" name="2_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5.xml><?xml version="1.0" encoding="utf-8"?>
<a:theme xmlns:a="http://schemas.openxmlformats.org/drawingml/2006/main" name="2_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3783</TotalTime>
  <Words>9143</Words>
  <Application>Microsoft Office PowerPoint</Application>
  <PresentationFormat>Grand écran</PresentationFormat>
  <Paragraphs>1151</Paragraphs>
  <Slides>86</Slides>
  <Notes>15</Notes>
  <HiddenSlides>0</HiddenSlides>
  <MMClips>0</MMClips>
  <ScaleCrop>false</ScaleCrop>
  <HeadingPairs>
    <vt:vector size="6" baseType="variant">
      <vt:variant>
        <vt:lpstr>Polices utilisées</vt:lpstr>
      </vt:variant>
      <vt:variant>
        <vt:i4>9</vt:i4>
      </vt:variant>
      <vt:variant>
        <vt:lpstr>Thème</vt:lpstr>
      </vt:variant>
      <vt:variant>
        <vt:i4>5</vt:i4>
      </vt:variant>
      <vt:variant>
        <vt:lpstr>Titres des diapositives</vt:lpstr>
      </vt:variant>
      <vt:variant>
        <vt:i4>86</vt:i4>
      </vt:variant>
    </vt:vector>
  </HeadingPairs>
  <TitlesOfParts>
    <vt:vector size="100" baseType="lpstr">
      <vt:lpstr>Arial</vt:lpstr>
      <vt:lpstr>Calibri</vt:lpstr>
      <vt:lpstr>Calibri Light</vt:lpstr>
      <vt:lpstr>Ebrima</vt:lpstr>
      <vt:lpstr>Symbol</vt:lpstr>
      <vt:lpstr>Times New Roman</vt:lpstr>
      <vt:lpstr>Verdana</vt:lpstr>
      <vt:lpstr>Webdings</vt:lpstr>
      <vt:lpstr>Wingdings</vt:lpstr>
      <vt:lpstr>1_Thème Office</vt:lpstr>
      <vt:lpstr>1_MINISTÈRIEL</vt:lpstr>
      <vt:lpstr>2_Thème Office</vt:lpstr>
      <vt:lpstr>MINISTÈRIEL</vt:lpstr>
      <vt:lpstr>2_MINISTÈRIEL</vt:lpstr>
      <vt:lpstr>Présentation PowerPoint</vt:lpstr>
      <vt:lpstr>Présentation PowerPoint</vt:lpstr>
      <vt:lpstr>  </vt:lpstr>
      <vt:lpstr>  </vt:lpstr>
      <vt:lpstr>  </vt:lpstr>
      <vt:lpstr>Présentation PowerPoint</vt:lpstr>
      <vt:lpstr>Présentation PowerPoint</vt:lpstr>
      <vt:lpstr>Présentation PowerPoint</vt:lpstr>
      <vt:lpstr>  </vt:lpstr>
      <vt:lpstr>Présentation PowerPoint</vt:lpstr>
      <vt:lpstr>Présentation PowerPoint</vt:lpstr>
      <vt:lpstr>  </vt:lpstr>
      <vt:lpstr>Présentation PowerPoint</vt:lpstr>
      <vt:lpstr>  </vt:lpstr>
      <vt:lpstr>  </vt:lpstr>
      <vt:lpstr>Présentation PowerPoint</vt:lpstr>
      <vt:lpstr>Présentation PowerPoint</vt:lpstr>
      <vt:lpstr>Présentation PowerPoint</vt:lpstr>
      <vt:lpstr>Présentation PowerPoint</vt:lpstr>
      <vt:lpstr>Présentation PowerPoint</vt:lpstr>
      <vt:lpstr>  </vt:lpstr>
      <vt:lpstr>Présentation PowerPoint</vt:lpstr>
      <vt:lpstr>  </vt:lpstr>
      <vt:lpstr>  </vt:lpstr>
      <vt:lpstr>Présentation PowerPoint</vt:lpstr>
      <vt:lpstr>  </vt:lpstr>
      <vt:lpstr>Présentation PowerPoint</vt:lpstr>
      <vt:lpstr>  </vt:lpstr>
      <vt:lpstr>Présentation PowerPoint</vt:lpstr>
      <vt:lpstr>  </vt:lpstr>
      <vt:lpstr>  </vt:lpstr>
      <vt:lpstr>  </vt:lpstr>
      <vt:lpstr>  </vt:lpstr>
      <vt:lpstr>  </vt:lpstr>
      <vt:lpstr>  </vt:lpstr>
      <vt:lpstr>  </vt:lpstr>
      <vt:lpstr>  </vt:lpstr>
      <vt:lpstr>  </vt:lpstr>
      <vt:lpstr>  </vt:lpstr>
      <vt:lpstr>  </vt:lpstr>
      <vt:lpstr>  </vt:lpstr>
      <vt:lpstr>  </vt:lpstr>
      <vt:lpstr>  </vt:lpstr>
      <vt:lpstr>  </vt:lpstr>
      <vt:lpstr>Présentation PowerPoint</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FEA FEA</dc:creator>
  <cp:lastModifiedBy>PIERRE VINARD</cp:lastModifiedBy>
  <cp:revision>298</cp:revision>
  <dcterms:created xsi:type="dcterms:W3CDTF">2021-01-10T14:48:58Z</dcterms:created>
  <dcterms:modified xsi:type="dcterms:W3CDTF">2022-02-01T14:36:42Z</dcterms:modified>
</cp:coreProperties>
</file>