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3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4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4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5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6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7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0" r:id="rId2"/>
    <p:sldMasterId id="2147483689" r:id="rId3"/>
    <p:sldMasterId id="2147483696" r:id="rId4"/>
    <p:sldMasterId id="2147483702" r:id="rId5"/>
  </p:sldMasterIdLst>
  <p:notesMasterIdLst>
    <p:notesMasterId r:id="rId78"/>
  </p:notesMasterIdLst>
  <p:handoutMasterIdLst>
    <p:handoutMasterId r:id="rId79"/>
  </p:handoutMasterIdLst>
  <p:sldIdLst>
    <p:sldId id="295" r:id="rId6"/>
    <p:sldId id="296" r:id="rId7"/>
    <p:sldId id="328" r:id="rId8"/>
    <p:sldId id="384" r:id="rId9"/>
    <p:sldId id="385" r:id="rId10"/>
    <p:sldId id="386" r:id="rId11"/>
    <p:sldId id="387" r:id="rId12"/>
    <p:sldId id="388" r:id="rId13"/>
    <p:sldId id="389" r:id="rId14"/>
    <p:sldId id="390" r:id="rId15"/>
    <p:sldId id="391" r:id="rId16"/>
    <p:sldId id="392" r:id="rId17"/>
    <p:sldId id="393" r:id="rId18"/>
    <p:sldId id="394" r:id="rId19"/>
    <p:sldId id="395" r:id="rId20"/>
    <p:sldId id="396" r:id="rId21"/>
    <p:sldId id="397" r:id="rId22"/>
    <p:sldId id="335" r:id="rId23"/>
    <p:sldId id="329" r:id="rId24"/>
    <p:sldId id="336" r:id="rId25"/>
    <p:sldId id="337" r:id="rId26"/>
    <p:sldId id="338" r:id="rId27"/>
    <p:sldId id="339" r:id="rId28"/>
    <p:sldId id="340" r:id="rId29"/>
    <p:sldId id="341" r:id="rId30"/>
    <p:sldId id="342" r:id="rId31"/>
    <p:sldId id="343" r:id="rId32"/>
    <p:sldId id="344" r:id="rId33"/>
    <p:sldId id="345" r:id="rId34"/>
    <p:sldId id="346" r:id="rId35"/>
    <p:sldId id="347" r:id="rId36"/>
    <p:sldId id="348" r:id="rId37"/>
    <p:sldId id="349" r:id="rId38"/>
    <p:sldId id="350" r:id="rId39"/>
    <p:sldId id="351" r:id="rId40"/>
    <p:sldId id="352" r:id="rId41"/>
    <p:sldId id="353" r:id="rId42"/>
    <p:sldId id="354" r:id="rId43"/>
    <p:sldId id="355" r:id="rId44"/>
    <p:sldId id="356" r:id="rId45"/>
    <p:sldId id="357" r:id="rId46"/>
    <p:sldId id="358" r:id="rId47"/>
    <p:sldId id="359" r:id="rId48"/>
    <p:sldId id="360" r:id="rId49"/>
    <p:sldId id="361" r:id="rId50"/>
    <p:sldId id="362" r:id="rId51"/>
    <p:sldId id="363" r:id="rId52"/>
    <p:sldId id="364" r:id="rId53"/>
    <p:sldId id="365" r:id="rId54"/>
    <p:sldId id="366" r:id="rId55"/>
    <p:sldId id="367" r:id="rId56"/>
    <p:sldId id="368" r:id="rId57"/>
    <p:sldId id="369" r:id="rId58"/>
    <p:sldId id="370" r:id="rId59"/>
    <p:sldId id="371" r:id="rId60"/>
    <p:sldId id="372" r:id="rId61"/>
    <p:sldId id="373" r:id="rId62"/>
    <p:sldId id="374" r:id="rId63"/>
    <p:sldId id="375" r:id="rId64"/>
    <p:sldId id="376" r:id="rId65"/>
    <p:sldId id="377" r:id="rId66"/>
    <p:sldId id="378" r:id="rId67"/>
    <p:sldId id="379" r:id="rId68"/>
    <p:sldId id="380" r:id="rId69"/>
    <p:sldId id="381" r:id="rId70"/>
    <p:sldId id="382" r:id="rId71"/>
    <p:sldId id="383" r:id="rId72"/>
    <p:sldId id="330" r:id="rId73"/>
    <p:sldId id="331" r:id="rId74"/>
    <p:sldId id="332" r:id="rId75"/>
    <p:sldId id="333" r:id="rId76"/>
    <p:sldId id="334" r:id="rId7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rof" initials="P" lastIdx="1" clrIdx="2">
    <p:extLst>
      <p:ext uri="{19B8F6BF-5375-455C-9EA6-DF929625EA0E}">
        <p15:presenceInfo xmlns:p15="http://schemas.microsoft.com/office/powerpoint/2012/main" userId="Prof" providerId="None"/>
      </p:ext>
    </p:extLst>
  </p:cmAuthor>
  <p:cmAuthor id="2" name="Dell" initials="D" lastIdx="1" clrIdx="1">
    <p:extLst>
      <p:ext uri="{19B8F6BF-5375-455C-9EA6-DF929625EA0E}">
        <p15:presenceInfo xmlns:p15="http://schemas.microsoft.com/office/powerpoint/2012/main" userId="Dell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0AD47"/>
    <a:srgbClr val="FFC000"/>
    <a:srgbClr val="55995B"/>
    <a:srgbClr val="76BECE"/>
    <a:srgbClr val="5B9BD5"/>
    <a:srgbClr val="6999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9631B5-78F2-41C9-869B-9F39066F8104}" styleName="Style moyen 3 - Accentuation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4C1A8A3-306A-4EB7-A6B1-4F7E0EB9C5D6}" styleName="Style moyen 3 - Accentuation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AF606853-7671-496A-8E4F-DF71F8EC918B}" styleName="Style foncé 1 - Accentuation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Style foncé 1 - Accentuation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46F890A9-2807-4EBB-B81D-B2AA78EC7F39}" styleName="Style foncé 2 - Accentuation 5/Accentuation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A488322-F2BA-4B5B-9748-0D474271808F}" styleName="Style moyen 3 - Accentuation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505E3EF-67EA-436B-97B2-0124C06EBD24}" styleName="Style moyen 4 - Accentuation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40" autoAdjust="0"/>
    <p:restoredTop sz="95118" autoAdjust="0"/>
  </p:normalViewPr>
  <p:slideViewPr>
    <p:cSldViewPr snapToGrid="0">
      <p:cViewPr varScale="1">
        <p:scale>
          <a:sx n="73" d="100"/>
          <a:sy n="73" d="100"/>
        </p:scale>
        <p:origin x="53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0" d="100"/>
          <a:sy n="50" d="100"/>
        </p:scale>
        <p:origin x="2886" y="3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slide" Target="slides/slide45.xml"/><Relationship Id="rId55" Type="http://schemas.openxmlformats.org/officeDocument/2006/relationships/slide" Target="slides/slide50.xml"/><Relationship Id="rId63" Type="http://schemas.openxmlformats.org/officeDocument/2006/relationships/slide" Target="slides/slide58.xml"/><Relationship Id="rId68" Type="http://schemas.openxmlformats.org/officeDocument/2006/relationships/slide" Target="slides/slide63.xml"/><Relationship Id="rId76" Type="http://schemas.openxmlformats.org/officeDocument/2006/relationships/slide" Target="slides/slide71.xml"/><Relationship Id="rId84" Type="http://schemas.openxmlformats.org/officeDocument/2006/relationships/tableStyles" Target="tableStyles.xml"/><Relationship Id="rId7" Type="http://schemas.openxmlformats.org/officeDocument/2006/relationships/slide" Target="slides/slide2.xml"/><Relationship Id="rId71" Type="http://schemas.openxmlformats.org/officeDocument/2006/relationships/slide" Target="slides/slide6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slide" Target="slides/slide48.xml"/><Relationship Id="rId58" Type="http://schemas.openxmlformats.org/officeDocument/2006/relationships/slide" Target="slides/slide53.xml"/><Relationship Id="rId66" Type="http://schemas.openxmlformats.org/officeDocument/2006/relationships/slide" Target="slides/slide61.xml"/><Relationship Id="rId74" Type="http://schemas.openxmlformats.org/officeDocument/2006/relationships/slide" Target="slides/slide69.xml"/><Relationship Id="rId79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56.xml"/><Relationship Id="rId82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slide" Target="slides/slide47.xml"/><Relationship Id="rId60" Type="http://schemas.openxmlformats.org/officeDocument/2006/relationships/slide" Target="slides/slide55.xml"/><Relationship Id="rId65" Type="http://schemas.openxmlformats.org/officeDocument/2006/relationships/slide" Target="slides/slide60.xml"/><Relationship Id="rId73" Type="http://schemas.openxmlformats.org/officeDocument/2006/relationships/slide" Target="slides/slide68.xml"/><Relationship Id="rId78" Type="http://schemas.openxmlformats.org/officeDocument/2006/relationships/notesMaster" Target="notesMasters/notesMaster1.xml"/><Relationship Id="rId8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56" Type="http://schemas.openxmlformats.org/officeDocument/2006/relationships/slide" Target="slides/slide51.xml"/><Relationship Id="rId64" Type="http://schemas.openxmlformats.org/officeDocument/2006/relationships/slide" Target="slides/slide59.xml"/><Relationship Id="rId69" Type="http://schemas.openxmlformats.org/officeDocument/2006/relationships/slide" Target="slides/slide64.xml"/><Relationship Id="rId77" Type="http://schemas.openxmlformats.org/officeDocument/2006/relationships/slide" Target="slides/slide72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72" Type="http://schemas.openxmlformats.org/officeDocument/2006/relationships/slide" Target="slides/slide67.xml"/><Relationship Id="rId80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59" Type="http://schemas.openxmlformats.org/officeDocument/2006/relationships/slide" Target="slides/slide54.xml"/><Relationship Id="rId67" Type="http://schemas.openxmlformats.org/officeDocument/2006/relationships/slide" Target="slides/slide62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54" Type="http://schemas.openxmlformats.org/officeDocument/2006/relationships/slide" Target="slides/slide49.xml"/><Relationship Id="rId62" Type="http://schemas.openxmlformats.org/officeDocument/2006/relationships/slide" Target="slides/slide57.xml"/><Relationship Id="rId70" Type="http://schemas.openxmlformats.org/officeDocument/2006/relationships/slide" Target="slides/slide65.xml"/><Relationship Id="rId75" Type="http://schemas.openxmlformats.org/officeDocument/2006/relationships/slide" Target="slides/slide70.xml"/><Relationship Id="rId83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slide" Target="slides/slide52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01-19T18:32:13.831" idx="1">
    <p:pos x="10" y="10"/>
    <p:text/>
    <p:extLst>
      <p:ext uri="{C676402C-5697-4E1C-873F-D02D1690AC5C}">
        <p15:threadingInfo xmlns:p15="http://schemas.microsoft.com/office/powerpoint/2012/main" timeZoneBias="-60"/>
      </p:ext>
    </p:extLst>
  </p:cm>
</p:cmLst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BB395C8-8D0C-4AE3-A2C4-5DB472EA547B}" type="doc">
      <dgm:prSet loTypeId="urn:microsoft.com/office/officeart/2005/8/layout/pList2#1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fr-FR"/>
        </a:p>
      </dgm:t>
    </dgm:pt>
    <dgm:pt modelId="{5847B911-3185-4952-BC26-F45007EAE0D8}">
      <dgm:prSet phldrT="[Texte]"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fr-FR" sz="2000" b="1" dirty="0">
              <a:latin typeface="Calibri" panose="020F0502020204030204" pitchFamily="34" charset="0"/>
              <a:cs typeface="Calibri" panose="020F0502020204030204" pitchFamily="34" charset="0"/>
            </a:rPr>
            <a:t>Fanny Ancey</a:t>
          </a:r>
        </a:p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fr-FR" sz="1600" b="1" dirty="0">
              <a:latin typeface="Calibri" panose="020F0502020204030204" pitchFamily="34" charset="0"/>
              <a:cs typeface="Calibri" panose="020F0502020204030204" pitchFamily="34" charset="0"/>
            </a:rPr>
            <a:t/>
          </a:r>
          <a:br>
            <a:rPr lang="fr-FR" sz="1600" b="1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fr-FR" sz="1800" b="1" dirty="0">
              <a:latin typeface="Calibri" panose="020F0502020204030204" pitchFamily="34" charset="0"/>
              <a:cs typeface="Calibri" panose="020F0502020204030204" pitchFamily="34" charset="0"/>
            </a:rPr>
            <a:t>Économie-Gestion</a:t>
          </a:r>
        </a:p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fr-FR" sz="1800" b="1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fr-FR" sz="1800" b="1" dirty="0">
              <a:latin typeface="Calibri" panose="020F0502020204030204" pitchFamily="34" charset="0"/>
              <a:cs typeface="Calibri" panose="020F0502020204030204" pitchFamily="34" charset="0"/>
            </a:rPr>
            <a:t>Lycée </a:t>
          </a:r>
          <a:br>
            <a:rPr lang="fr-FR" sz="1800" b="1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fr-FR" sz="1800" b="1" dirty="0">
              <a:latin typeface="Calibri" panose="020F0502020204030204" pitchFamily="34" charset="0"/>
              <a:cs typeface="Calibri" panose="020F0502020204030204" pitchFamily="34" charset="0"/>
            </a:rPr>
            <a:t>Le Corbusier</a:t>
          </a:r>
          <a:r>
            <a:rPr lang="fr-FR" sz="1800" dirty="0">
              <a:latin typeface="Calibri" panose="020F0502020204030204" pitchFamily="34" charset="0"/>
              <a:cs typeface="Calibri" panose="020F0502020204030204" pitchFamily="34" charset="0"/>
            </a:rPr>
            <a:t/>
          </a:r>
          <a:br>
            <a:rPr lang="fr-FR" sz="18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fr-FR" sz="1800" dirty="0">
              <a:latin typeface="Calibri" panose="020F0502020204030204" pitchFamily="34" charset="0"/>
              <a:cs typeface="Calibri" panose="020F0502020204030204" pitchFamily="34" charset="0"/>
            </a:rPr>
            <a:t/>
          </a:r>
          <a:br>
            <a:rPr lang="fr-FR" sz="18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fr-FR" sz="1800" dirty="0">
              <a:latin typeface="Calibri" panose="020F0502020204030204" pitchFamily="34" charset="0"/>
              <a:cs typeface="Calibri" panose="020F0502020204030204" pitchFamily="34" charset="0"/>
            </a:rPr>
            <a:t>Aubervilliers académie </a:t>
          </a:r>
          <a:br>
            <a:rPr lang="fr-FR" sz="18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fr-FR" sz="1800" dirty="0">
              <a:latin typeface="Calibri" panose="020F0502020204030204" pitchFamily="34" charset="0"/>
              <a:cs typeface="Calibri" panose="020F0502020204030204" pitchFamily="34" charset="0"/>
            </a:rPr>
            <a:t>de Créteil</a:t>
          </a:r>
        </a:p>
      </dgm:t>
    </dgm:pt>
    <dgm:pt modelId="{C9A18696-C36C-4D2E-8931-EA20BA740F5F}" type="parTrans" cxnId="{0ECAA1A2-2B40-4D75-B3E6-40B0CAB0163F}">
      <dgm:prSet/>
      <dgm:spPr/>
      <dgm:t>
        <a:bodyPr/>
        <a:lstStyle/>
        <a:p>
          <a:endParaRPr lang="fr-FR"/>
        </a:p>
      </dgm:t>
    </dgm:pt>
    <dgm:pt modelId="{D8397938-6BF2-4C02-844E-A5E93DF9BFCC}" type="sibTrans" cxnId="{0ECAA1A2-2B40-4D75-B3E6-40B0CAB0163F}">
      <dgm:prSet/>
      <dgm:spPr/>
      <dgm:t>
        <a:bodyPr/>
        <a:lstStyle/>
        <a:p>
          <a:endParaRPr lang="fr-FR"/>
        </a:p>
      </dgm:t>
    </dgm:pt>
    <dgm:pt modelId="{53289920-B626-4460-B255-6A1E63EC9110}">
      <dgm:prSet phldrT="[Texte]"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fr-FR" sz="2000" b="1" kern="1200" dirty="0"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Martine Baldassari</a:t>
          </a:r>
        </a:p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fr-FR" sz="1600" b="1" kern="1200" dirty="0"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/>
          </a:r>
          <a:br>
            <a:rPr lang="fr-FR" sz="1600" b="1" kern="1200" dirty="0">
              <a:latin typeface="Calibri" panose="020F0502020204030204" pitchFamily="34" charset="0"/>
              <a:ea typeface="+mn-ea"/>
              <a:cs typeface="Calibri" panose="020F0502020204030204" pitchFamily="34" charset="0"/>
            </a:rPr>
          </a:br>
          <a:r>
            <a:rPr lang="fr-FR" sz="1800" b="1" kern="1200" dirty="0"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Économie-Gestion</a:t>
          </a:r>
        </a:p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fr-FR" sz="1800" b="1" kern="1200" dirty="0"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fr-FR" sz="1800" b="1" kern="1200" dirty="0"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Lycée</a:t>
          </a:r>
        </a:p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fr-FR" sz="1800" b="1" kern="1200" dirty="0"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Élisa Lemonnier</a:t>
          </a:r>
        </a:p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fr-FR" sz="1800" b="1" kern="1200" dirty="0"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fr-FR" sz="1800" b="0" kern="1200" dirty="0"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Paris 12</a:t>
          </a:r>
          <a:r>
            <a:rPr lang="fr-FR" sz="1800" b="0" kern="1200" baseline="30000" dirty="0"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ème</a:t>
          </a:r>
          <a:r>
            <a:rPr lang="fr-FR" sz="1800" b="0" kern="1200" dirty="0"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 </a:t>
          </a:r>
        </a:p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fr-FR" sz="1800" b="0" kern="1200" dirty="0"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académie</a:t>
          </a:r>
          <a:br>
            <a:rPr lang="fr-FR" sz="1800" b="0" kern="1200" dirty="0">
              <a:latin typeface="Calibri" panose="020F0502020204030204" pitchFamily="34" charset="0"/>
              <a:ea typeface="+mn-ea"/>
              <a:cs typeface="Calibri" panose="020F0502020204030204" pitchFamily="34" charset="0"/>
            </a:rPr>
          </a:br>
          <a:r>
            <a:rPr lang="fr-FR" sz="1800" b="0" kern="1200" dirty="0"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de Paris</a:t>
          </a:r>
        </a:p>
      </dgm:t>
    </dgm:pt>
    <dgm:pt modelId="{BDD0E082-690A-4C2D-BA83-9E9992F3E4C5}" type="parTrans" cxnId="{32B537D4-90A3-42D0-8438-281F1EAE0E9A}">
      <dgm:prSet/>
      <dgm:spPr/>
      <dgm:t>
        <a:bodyPr/>
        <a:lstStyle/>
        <a:p>
          <a:endParaRPr lang="fr-FR"/>
        </a:p>
      </dgm:t>
    </dgm:pt>
    <dgm:pt modelId="{3E998973-514E-49C3-A8B2-6FCD32F0EB49}" type="sibTrans" cxnId="{32B537D4-90A3-42D0-8438-281F1EAE0E9A}">
      <dgm:prSet/>
      <dgm:spPr/>
      <dgm:t>
        <a:bodyPr/>
        <a:lstStyle/>
        <a:p>
          <a:endParaRPr lang="fr-FR"/>
        </a:p>
      </dgm:t>
    </dgm:pt>
    <dgm:pt modelId="{76436AB6-AC38-44DF-930A-255658D4E4AB}">
      <dgm:prSet phldrT="[Texte]"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fr-FR" sz="2000" b="1" kern="1200" dirty="0"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Laurent Boitard</a:t>
          </a:r>
        </a:p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fr-FR" sz="1400" b="1" kern="1200" dirty="0"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/>
          </a:r>
          <a:br>
            <a:rPr lang="fr-FR" sz="1400" b="1" kern="1200" dirty="0">
              <a:latin typeface="Calibri" panose="020F0502020204030204" pitchFamily="34" charset="0"/>
              <a:ea typeface="+mn-ea"/>
              <a:cs typeface="Calibri" panose="020F0502020204030204" pitchFamily="34" charset="0"/>
            </a:rPr>
          </a:br>
          <a:r>
            <a:rPr lang="fr-FR" sz="1800" b="1" kern="1200" dirty="0"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S.I.I</a:t>
          </a:r>
        </a:p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fr-FR" sz="1800" b="1" kern="1200" dirty="0"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fr-FR" sz="1800" b="1" kern="1200" dirty="0"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Lycée </a:t>
          </a:r>
          <a:br>
            <a:rPr lang="fr-FR" sz="1800" b="1" kern="1200" dirty="0">
              <a:latin typeface="Calibri" panose="020F0502020204030204" pitchFamily="34" charset="0"/>
              <a:ea typeface="+mn-ea"/>
              <a:cs typeface="Calibri" panose="020F0502020204030204" pitchFamily="34" charset="0"/>
            </a:rPr>
          </a:br>
          <a:r>
            <a:rPr lang="fr-FR" sz="1800" b="1" kern="1200" dirty="0"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Henri Avril</a:t>
          </a:r>
        </a:p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fr-FR" sz="1800" b="1" kern="1200" dirty="0"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fr-FR" sz="1800" b="0" kern="1200" dirty="0"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Lamballe-Armor académie</a:t>
          </a:r>
          <a:br>
            <a:rPr lang="fr-FR" sz="1800" b="0" kern="1200" dirty="0">
              <a:latin typeface="Calibri" panose="020F0502020204030204" pitchFamily="34" charset="0"/>
              <a:ea typeface="+mn-ea"/>
              <a:cs typeface="Calibri" panose="020F0502020204030204" pitchFamily="34" charset="0"/>
            </a:rPr>
          </a:br>
          <a:r>
            <a:rPr lang="fr-FR" sz="1800" b="0" kern="1200" dirty="0"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de Rennes</a:t>
          </a:r>
        </a:p>
      </dgm:t>
    </dgm:pt>
    <dgm:pt modelId="{10EB44CA-80F0-41FD-BF5C-B84724387518}" type="parTrans" cxnId="{F6F66EE9-0315-4A25-B2BF-86FE0003E3AE}">
      <dgm:prSet/>
      <dgm:spPr/>
      <dgm:t>
        <a:bodyPr/>
        <a:lstStyle/>
        <a:p>
          <a:endParaRPr lang="fr-FR"/>
        </a:p>
      </dgm:t>
    </dgm:pt>
    <dgm:pt modelId="{A76BB5D0-CA5D-44D6-ADEA-40FDA52DDCEE}" type="sibTrans" cxnId="{F6F66EE9-0315-4A25-B2BF-86FE0003E3AE}">
      <dgm:prSet/>
      <dgm:spPr/>
      <dgm:t>
        <a:bodyPr/>
        <a:lstStyle/>
        <a:p>
          <a:endParaRPr lang="fr-FR"/>
        </a:p>
      </dgm:t>
    </dgm:pt>
    <dgm:pt modelId="{B702AE26-B943-46C5-A516-80576B2B3958}" type="pres">
      <dgm:prSet presAssocID="{BBB395C8-8D0C-4AE3-A2C4-5DB472EA547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476B1072-201F-4C9F-A815-3517CC359D66}" type="pres">
      <dgm:prSet presAssocID="{BBB395C8-8D0C-4AE3-A2C4-5DB472EA547B}" presName="bkgdShp" presStyleLbl="alignAccFollowNode1" presStyleIdx="0" presStyleCnt="1" custScaleX="94735" custScaleY="81087"/>
      <dgm:spPr/>
    </dgm:pt>
    <dgm:pt modelId="{7EE46831-0CFC-4763-834C-2EB861B10962}" type="pres">
      <dgm:prSet presAssocID="{BBB395C8-8D0C-4AE3-A2C4-5DB472EA547B}" presName="linComp" presStyleCnt="0"/>
      <dgm:spPr/>
    </dgm:pt>
    <dgm:pt modelId="{97B8BEC4-157C-4B84-A7EB-4ECC3117D4D6}" type="pres">
      <dgm:prSet presAssocID="{5847B911-3185-4952-BC26-F45007EAE0D8}" presName="compNode" presStyleCnt="0"/>
      <dgm:spPr/>
    </dgm:pt>
    <dgm:pt modelId="{5BE6F3E6-C065-4428-BBA6-B834F8174831}" type="pres">
      <dgm:prSet presAssocID="{5847B911-3185-4952-BC26-F45007EAE0D8}" presName="node" presStyleLbl="node1" presStyleIdx="0" presStyleCnt="3" custScaleY="108521" custLinFactNeighborX="575" custLinFactNeighborY="-1451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A559D99-0053-4F24-8EC6-8D167DEE42D5}" type="pres">
      <dgm:prSet presAssocID="{5847B911-3185-4952-BC26-F45007EAE0D8}" presName="invisiNode" presStyleLbl="node1" presStyleIdx="0" presStyleCnt="3"/>
      <dgm:spPr/>
    </dgm:pt>
    <dgm:pt modelId="{4E7F53B5-E7FC-4C51-AF59-2280BF6C8320}" type="pres">
      <dgm:prSet presAssocID="{5847B911-3185-4952-BC26-F45007EAE0D8}" presName="imagNode" presStyleLbl="fgImgPlace1" presStyleIdx="0" presStyleCnt="3"/>
      <dgm:spPr>
        <a:noFill/>
        <a:ln>
          <a:noFill/>
        </a:ln>
      </dgm:spPr>
    </dgm:pt>
    <dgm:pt modelId="{665A982A-6F07-4901-9B92-118FF8B8E64D}" type="pres">
      <dgm:prSet presAssocID="{D8397938-6BF2-4C02-844E-A5E93DF9BFCC}" presName="sibTrans" presStyleLbl="sibTrans2D1" presStyleIdx="0" presStyleCnt="0"/>
      <dgm:spPr/>
      <dgm:t>
        <a:bodyPr/>
        <a:lstStyle/>
        <a:p>
          <a:endParaRPr lang="fr-FR"/>
        </a:p>
      </dgm:t>
    </dgm:pt>
    <dgm:pt modelId="{8B193746-20C8-410F-A39D-223AD987FE66}" type="pres">
      <dgm:prSet presAssocID="{53289920-B626-4460-B255-6A1E63EC9110}" presName="compNode" presStyleCnt="0"/>
      <dgm:spPr/>
    </dgm:pt>
    <dgm:pt modelId="{01F28821-3542-40A2-BF00-5E22DF76A229}" type="pres">
      <dgm:prSet presAssocID="{53289920-B626-4460-B255-6A1E63EC9110}" presName="node" presStyleLbl="node1" presStyleIdx="1" presStyleCnt="3" custScaleY="108521" custLinFactNeighborX="575" custLinFactNeighborY="-1451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64CF260-061D-4A4D-81C4-364024C79663}" type="pres">
      <dgm:prSet presAssocID="{53289920-B626-4460-B255-6A1E63EC9110}" presName="invisiNode" presStyleLbl="node1" presStyleIdx="1" presStyleCnt="3"/>
      <dgm:spPr/>
    </dgm:pt>
    <dgm:pt modelId="{825E9FE5-EE3E-4586-8CA4-AD2AC8C561BF}" type="pres">
      <dgm:prSet presAssocID="{53289920-B626-4460-B255-6A1E63EC9110}" presName="imagNode" presStyleLbl="fgImgPlace1" presStyleIdx="1" presStyleCnt="3"/>
      <dgm:spPr>
        <a:noFill/>
        <a:ln>
          <a:noFill/>
        </a:ln>
      </dgm:spPr>
    </dgm:pt>
    <dgm:pt modelId="{94DC7964-67CB-4F60-8A3A-E7D755D65106}" type="pres">
      <dgm:prSet presAssocID="{3E998973-514E-49C3-A8B2-6FCD32F0EB49}" presName="sibTrans" presStyleLbl="sibTrans2D1" presStyleIdx="0" presStyleCnt="0"/>
      <dgm:spPr/>
      <dgm:t>
        <a:bodyPr/>
        <a:lstStyle/>
        <a:p>
          <a:endParaRPr lang="fr-FR"/>
        </a:p>
      </dgm:t>
    </dgm:pt>
    <dgm:pt modelId="{92EB0C5B-56B3-49DF-A76F-7202BF3B1BB5}" type="pres">
      <dgm:prSet presAssocID="{76436AB6-AC38-44DF-930A-255658D4E4AB}" presName="compNode" presStyleCnt="0"/>
      <dgm:spPr/>
    </dgm:pt>
    <dgm:pt modelId="{51415F67-8F55-4F97-9B13-0F9E8C809B7F}" type="pres">
      <dgm:prSet presAssocID="{76436AB6-AC38-44DF-930A-255658D4E4AB}" presName="node" presStyleLbl="node1" presStyleIdx="2" presStyleCnt="3" custScaleY="108521" custLinFactNeighborX="575" custLinFactNeighborY="-1451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E2A8D0D-4347-4DEB-B967-547BC8B36A19}" type="pres">
      <dgm:prSet presAssocID="{76436AB6-AC38-44DF-930A-255658D4E4AB}" presName="invisiNode" presStyleLbl="node1" presStyleIdx="2" presStyleCnt="3"/>
      <dgm:spPr/>
    </dgm:pt>
    <dgm:pt modelId="{67A26ECE-521C-455F-A99C-578A23BC4B24}" type="pres">
      <dgm:prSet presAssocID="{76436AB6-AC38-44DF-930A-255658D4E4AB}" presName="imagNode" presStyleLbl="fgImgPlace1" presStyleIdx="2" presStyleCnt="3"/>
      <dgm:spPr>
        <a:noFill/>
        <a:ln>
          <a:noFill/>
        </a:ln>
      </dgm:spPr>
    </dgm:pt>
  </dgm:ptLst>
  <dgm:cxnLst>
    <dgm:cxn modelId="{13C5782B-75B9-4CFE-ACE8-83B132D6E75C}" type="presOf" srcId="{D8397938-6BF2-4C02-844E-A5E93DF9BFCC}" destId="{665A982A-6F07-4901-9B92-118FF8B8E64D}" srcOrd="0" destOrd="0" presId="urn:microsoft.com/office/officeart/2005/8/layout/pList2#1"/>
    <dgm:cxn modelId="{84F30716-FE06-4B85-92E7-1F59BBCDA951}" type="presOf" srcId="{53289920-B626-4460-B255-6A1E63EC9110}" destId="{01F28821-3542-40A2-BF00-5E22DF76A229}" srcOrd="0" destOrd="0" presId="urn:microsoft.com/office/officeart/2005/8/layout/pList2#1"/>
    <dgm:cxn modelId="{1C210620-2394-452F-A11D-93E0D37A8D17}" type="presOf" srcId="{76436AB6-AC38-44DF-930A-255658D4E4AB}" destId="{51415F67-8F55-4F97-9B13-0F9E8C809B7F}" srcOrd="0" destOrd="0" presId="urn:microsoft.com/office/officeart/2005/8/layout/pList2#1"/>
    <dgm:cxn modelId="{F6F66EE9-0315-4A25-B2BF-86FE0003E3AE}" srcId="{BBB395C8-8D0C-4AE3-A2C4-5DB472EA547B}" destId="{76436AB6-AC38-44DF-930A-255658D4E4AB}" srcOrd="2" destOrd="0" parTransId="{10EB44CA-80F0-41FD-BF5C-B84724387518}" sibTransId="{A76BB5D0-CA5D-44D6-ADEA-40FDA52DDCEE}"/>
    <dgm:cxn modelId="{0ECAA1A2-2B40-4D75-B3E6-40B0CAB0163F}" srcId="{BBB395C8-8D0C-4AE3-A2C4-5DB472EA547B}" destId="{5847B911-3185-4952-BC26-F45007EAE0D8}" srcOrd="0" destOrd="0" parTransId="{C9A18696-C36C-4D2E-8931-EA20BA740F5F}" sibTransId="{D8397938-6BF2-4C02-844E-A5E93DF9BFCC}"/>
    <dgm:cxn modelId="{B9303C8F-7F77-4954-AAAB-FECBC8B227BE}" type="presOf" srcId="{BBB395C8-8D0C-4AE3-A2C4-5DB472EA547B}" destId="{B702AE26-B943-46C5-A516-80576B2B3958}" srcOrd="0" destOrd="0" presId="urn:microsoft.com/office/officeart/2005/8/layout/pList2#1"/>
    <dgm:cxn modelId="{D183C4F0-C504-40A3-966B-E4AEB0E180B2}" type="presOf" srcId="{5847B911-3185-4952-BC26-F45007EAE0D8}" destId="{5BE6F3E6-C065-4428-BBA6-B834F8174831}" srcOrd="0" destOrd="0" presId="urn:microsoft.com/office/officeart/2005/8/layout/pList2#1"/>
    <dgm:cxn modelId="{32B537D4-90A3-42D0-8438-281F1EAE0E9A}" srcId="{BBB395C8-8D0C-4AE3-A2C4-5DB472EA547B}" destId="{53289920-B626-4460-B255-6A1E63EC9110}" srcOrd="1" destOrd="0" parTransId="{BDD0E082-690A-4C2D-BA83-9E9992F3E4C5}" sibTransId="{3E998973-514E-49C3-A8B2-6FCD32F0EB49}"/>
    <dgm:cxn modelId="{BD10CCB0-2C29-40D2-B406-60E050ACA6A1}" type="presOf" srcId="{3E998973-514E-49C3-A8B2-6FCD32F0EB49}" destId="{94DC7964-67CB-4F60-8A3A-E7D755D65106}" srcOrd="0" destOrd="0" presId="urn:microsoft.com/office/officeart/2005/8/layout/pList2#1"/>
    <dgm:cxn modelId="{0AA2DA91-70C5-46C0-86A9-2AFAA60717AF}" type="presParOf" srcId="{B702AE26-B943-46C5-A516-80576B2B3958}" destId="{476B1072-201F-4C9F-A815-3517CC359D66}" srcOrd="0" destOrd="0" presId="urn:microsoft.com/office/officeart/2005/8/layout/pList2#1"/>
    <dgm:cxn modelId="{383F5EA8-1FCC-4039-815C-B891FE88C744}" type="presParOf" srcId="{B702AE26-B943-46C5-A516-80576B2B3958}" destId="{7EE46831-0CFC-4763-834C-2EB861B10962}" srcOrd="1" destOrd="0" presId="urn:microsoft.com/office/officeart/2005/8/layout/pList2#1"/>
    <dgm:cxn modelId="{E84C3299-5302-4BB7-98C0-26CD4E82D809}" type="presParOf" srcId="{7EE46831-0CFC-4763-834C-2EB861B10962}" destId="{97B8BEC4-157C-4B84-A7EB-4ECC3117D4D6}" srcOrd="0" destOrd="0" presId="urn:microsoft.com/office/officeart/2005/8/layout/pList2#1"/>
    <dgm:cxn modelId="{78876784-26C6-4906-84DA-DA2AEA745951}" type="presParOf" srcId="{97B8BEC4-157C-4B84-A7EB-4ECC3117D4D6}" destId="{5BE6F3E6-C065-4428-BBA6-B834F8174831}" srcOrd="0" destOrd="0" presId="urn:microsoft.com/office/officeart/2005/8/layout/pList2#1"/>
    <dgm:cxn modelId="{2653A641-4EF9-4D96-8664-5291A9193336}" type="presParOf" srcId="{97B8BEC4-157C-4B84-A7EB-4ECC3117D4D6}" destId="{4A559D99-0053-4F24-8EC6-8D167DEE42D5}" srcOrd="1" destOrd="0" presId="urn:microsoft.com/office/officeart/2005/8/layout/pList2#1"/>
    <dgm:cxn modelId="{921651B5-DBBB-4054-A84F-F077EF0EF029}" type="presParOf" srcId="{97B8BEC4-157C-4B84-A7EB-4ECC3117D4D6}" destId="{4E7F53B5-E7FC-4C51-AF59-2280BF6C8320}" srcOrd="2" destOrd="0" presId="urn:microsoft.com/office/officeart/2005/8/layout/pList2#1"/>
    <dgm:cxn modelId="{028DC78B-5665-4C37-A1D2-2681AC27D6C5}" type="presParOf" srcId="{7EE46831-0CFC-4763-834C-2EB861B10962}" destId="{665A982A-6F07-4901-9B92-118FF8B8E64D}" srcOrd="1" destOrd="0" presId="urn:microsoft.com/office/officeart/2005/8/layout/pList2#1"/>
    <dgm:cxn modelId="{52A6FAEB-C69E-4ECD-8950-D5B428849DF1}" type="presParOf" srcId="{7EE46831-0CFC-4763-834C-2EB861B10962}" destId="{8B193746-20C8-410F-A39D-223AD987FE66}" srcOrd="2" destOrd="0" presId="urn:microsoft.com/office/officeart/2005/8/layout/pList2#1"/>
    <dgm:cxn modelId="{9AC691F4-3062-4C66-8CFE-3F61173F01BF}" type="presParOf" srcId="{8B193746-20C8-410F-A39D-223AD987FE66}" destId="{01F28821-3542-40A2-BF00-5E22DF76A229}" srcOrd="0" destOrd="0" presId="urn:microsoft.com/office/officeart/2005/8/layout/pList2#1"/>
    <dgm:cxn modelId="{A4AA6A76-9C62-4547-875F-5481B90ACBF2}" type="presParOf" srcId="{8B193746-20C8-410F-A39D-223AD987FE66}" destId="{C64CF260-061D-4A4D-81C4-364024C79663}" srcOrd="1" destOrd="0" presId="urn:microsoft.com/office/officeart/2005/8/layout/pList2#1"/>
    <dgm:cxn modelId="{9F252351-B7D4-460F-A006-2D93FC253B8F}" type="presParOf" srcId="{8B193746-20C8-410F-A39D-223AD987FE66}" destId="{825E9FE5-EE3E-4586-8CA4-AD2AC8C561BF}" srcOrd="2" destOrd="0" presId="urn:microsoft.com/office/officeart/2005/8/layout/pList2#1"/>
    <dgm:cxn modelId="{AE061218-2660-48BC-BD84-45A0E06F1FF4}" type="presParOf" srcId="{7EE46831-0CFC-4763-834C-2EB861B10962}" destId="{94DC7964-67CB-4F60-8A3A-E7D755D65106}" srcOrd="3" destOrd="0" presId="urn:microsoft.com/office/officeart/2005/8/layout/pList2#1"/>
    <dgm:cxn modelId="{035DCFD7-E001-414F-AE9D-95B00CC90E7D}" type="presParOf" srcId="{7EE46831-0CFC-4763-834C-2EB861B10962}" destId="{92EB0C5B-56B3-49DF-A76F-7202BF3B1BB5}" srcOrd="4" destOrd="0" presId="urn:microsoft.com/office/officeart/2005/8/layout/pList2#1"/>
    <dgm:cxn modelId="{F7EE4226-4F32-41A4-8C80-33240963C66E}" type="presParOf" srcId="{92EB0C5B-56B3-49DF-A76F-7202BF3B1BB5}" destId="{51415F67-8F55-4F97-9B13-0F9E8C809B7F}" srcOrd="0" destOrd="0" presId="urn:microsoft.com/office/officeart/2005/8/layout/pList2#1"/>
    <dgm:cxn modelId="{EC51C8FE-58E2-4753-AB21-89F31A6463B3}" type="presParOf" srcId="{92EB0C5B-56B3-49DF-A76F-7202BF3B1BB5}" destId="{9E2A8D0D-4347-4DEB-B967-547BC8B36A19}" srcOrd="1" destOrd="0" presId="urn:microsoft.com/office/officeart/2005/8/layout/pList2#1"/>
    <dgm:cxn modelId="{FEBBE64A-57BB-4698-9F55-2F4581A07D1A}" type="presParOf" srcId="{92EB0C5B-56B3-49DF-A76F-7202BF3B1BB5}" destId="{67A26ECE-521C-455F-A99C-578A23BC4B24}" srcOrd="2" destOrd="0" presId="urn:microsoft.com/office/officeart/2005/8/layout/pList2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8B1B87C-E5D2-4A28-B161-CD6FD77E0ED5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CEF9081C-1DA7-4D77-AE44-0B04954FAEAE}">
      <dgm:prSet phldrT="[Texte]" custT="1"/>
      <dgm:spPr>
        <a:gradFill rotWithShape="0">
          <a:gsLst>
            <a:gs pos="0">
              <a:schemeClr val="bg1">
                <a:alpha val="84000"/>
              </a:schemeClr>
            </a:gs>
            <a:gs pos="43000">
              <a:srgbClr val="F4FBFE"/>
            </a:gs>
            <a:gs pos="83000">
              <a:srgbClr val="CEE6FE"/>
            </a:gs>
            <a:gs pos="100000">
              <a:srgbClr val="CEE6FE">
                <a:alpha val="41961"/>
              </a:srgbClr>
            </a:gs>
          </a:gsLst>
          <a:lin ang="5400000" scaled="1"/>
        </a:gradFill>
        <a:ln w="38100">
          <a:noFill/>
          <a:prstDash val="lgDashDot"/>
        </a:ln>
        <a:effectLst/>
      </dgm:spPr>
      <dgm:t>
        <a:bodyPr/>
        <a:lstStyle/>
        <a:p>
          <a:r>
            <a:rPr lang="fr-FR" sz="4400" b="1" dirty="0">
              <a:solidFill>
                <a:schemeClr val="accent2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U61</a:t>
          </a:r>
        </a:p>
      </dgm:t>
    </dgm:pt>
    <dgm:pt modelId="{43AE6FED-4CD3-4595-9F9A-6339C78A0F8F}" type="parTrans" cxnId="{DA6A3AED-67D7-4420-BC0C-27D503B5DEB3}">
      <dgm:prSet/>
      <dgm:spPr/>
      <dgm:t>
        <a:bodyPr/>
        <a:lstStyle/>
        <a:p>
          <a:endParaRPr lang="fr-FR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9D9AE365-2512-46A3-8F02-7E29536A2161}" type="sibTrans" cxnId="{DA6A3AED-67D7-4420-BC0C-27D503B5DEB3}">
      <dgm:prSet/>
      <dgm:spPr/>
      <dgm:t>
        <a:bodyPr/>
        <a:lstStyle/>
        <a:p>
          <a:endParaRPr lang="fr-FR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80271C2-FE0B-407D-B8DF-C6DEE5A537CE}">
      <dgm:prSet phldrT="[Texte]" custT="1"/>
      <dgm:spPr>
        <a:solidFill>
          <a:schemeClr val="tx2">
            <a:lumMod val="75000"/>
          </a:schemeClr>
        </a:solidFill>
        <a:ln>
          <a:noFill/>
        </a:ln>
        <a:effectLst/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fr-FR" sz="2800" b="1" dirty="0">
              <a:latin typeface="Calibri" panose="020F0502020204030204" pitchFamily="34" charset="0"/>
              <a:cs typeface="Calibri" panose="020F0502020204030204" pitchFamily="34" charset="0"/>
            </a:rPr>
            <a:t>Contexte</a:t>
          </a:r>
          <a:endParaRPr lang="fr-FR" sz="3100" b="1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>
            <a:lnSpc>
              <a:spcPct val="100000"/>
            </a:lnSpc>
            <a:spcAft>
              <a:spcPts val="0"/>
            </a:spcAft>
          </a:pPr>
          <a:endParaRPr lang="fr-FR" sz="3100" b="1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>
            <a:lnSpc>
              <a:spcPct val="100000"/>
            </a:lnSpc>
            <a:spcAft>
              <a:spcPts val="0"/>
            </a:spcAft>
          </a:pPr>
          <a:r>
            <a:rPr lang="fr-FR" sz="2400" b="1" dirty="0">
              <a:latin typeface="Calibri" panose="020F0502020204030204" pitchFamily="34" charset="0"/>
              <a:cs typeface="Calibri" panose="020F0502020204030204" pitchFamily="34" charset="0"/>
            </a:rPr>
            <a:t>Partir d’un cas réel</a:t>
          </a:r>
        </a:p>
      </dgm:t>
    </dgm:pt>
    <dgm:pt modelId="{DFC4A06F-50C4-4226-AE1F-AB31C3354054}" type="sibTrans" cxnId="{4F5438C6-DB49-4E75-9BFF-DAF0712DA629}">
      <dgm:prSet/>
      <dgm:spPr/>
      <dgm:t>
        <a:bodyPr/>
        <a:lstStyle/>
        <a:p>
          <a:endParaRPr lang="fr-FR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5DDF2208-050A-454D-BB13-E64D95B89E43}" type="parTrans" cxnId="{4F5438C6-DB49-4E75-9BFF-DAF0712DA629}">
      <dgm:prSet/>
      <dgm:spPr/>
      <dgm:t>
        <a:bodyPr/>
        <a:lstStyle/>
        <a:p>
          <a:endParaRPr lang="fr-FR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9BF3BAEE-50D2-4F03-81A1-5CCE7603A27C}">
      <dgm:prSet phldrT="[Texte]" custT="1"/>
      <dgm:spPr>
        <a:solidFill>
          <a:schemeClr val="accent2">
            <a:lumMod val="40000"/>
            <a:lumOff val="60000"/>
          </a:schemeClr>
        </a:solidFill>
        <a:ln>
          <a:noFill/>
        </a:ln>
        <a:effectLst/>
      </dgm:spPr>
      <dgm:t>
        <a:bodyPr/>
        <a:lstStyle/>
        <a:p>
          <a:r>
            <a:rPr lang="fr-FR" sz="2800" b="1" dirty="0">
              <a:latin typeface="Calibri" panose="020F0502020204030204" pitchFamily="34" charset="0"/>
              <a:cs typeface="Calibri" panose="020F0502020204030204" pitchFamily="34" charset="0"/>
            </a:rPr>
            <a:t>Apport</a:t>
          </a:r>
          <a:r>
            <a:rPr lang="fr-FR" sz="28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fr-FR" sz="2800" b="1" dirty="0">
              <a:latin typeface="Calibri" panose="020F0502020204030204" pitchFamily="34" charset="0"/>
              <a:cs typeface="Calibri" panose="020F0502020204030204" pitchFamily="34" charset="0"/>
            </a:rPr>
            <a:t>SII</a:t>
          </a:r>
        </a:p>
        <a:p>
          <a:r>
            <a:rPr lang="fr-FR" sz="2400" b="1" dirty="0">
              <a:latin typeface="Calibri" panose="020F0502020204030204" pitchFamily="34" charset="0"/>
              <a:cs typeface="Calibri" panose="020F0502020204030204" pitchFamily="34" charset="0"/>
            </a:rPr>
            <a:t>… et des compétences techniques</a:t>
          </a:r>
        </a:p>
      </dgm:t>
    </dgm:pt>
    <dgm:pt modelId="{38DEE436-CA5E-4104-B447-C482F060BC58}" type="sibTrans" cxnId="{FF65FC91-DF61-4776-B691-C922FCC9FD44}">
      <dgm:prSet/>
      <dgm:spPr/>
      <dgm:t>
        <a:bodyPr/>
        <a:lstStyle/>
        <a:p>
          <a:endParaRPr lang="fr-FR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655B7040-6119-45AA-A2A7-4A7DE8D0BE13}" type="parTrans" cxnId="{FF65FC91-DF61-4776-B691-C922FCC9FD44}">
      <dgm:prSet/>
      <dgm:spPr/>
      <dgm:t>
        <a:bodyPr/>
        <a:lstStyle/>
        <a:p>
          <a:endParaRPr lang="fr-FR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8C1EB93C-225C-4BCB-8A57-F25F22C796A7}">
      <dgm:prSet phldrT="[Texte]" custT="1"/>
      <dgm:spPr>
        <a:solidFill>
          <a:schemeClr val="bg1">
            <a:lumMod val="65000"/>
          </a:schemeClr>
        </a:solidFill>
        <a:ln>
          <a:noFill/>
        </a:ln>
        <a:effectLst/>
      </dgm:spPr>
      <dgm:t>
        <a:bodyPr/>
        <a:lstStyle/>
        <a:p>
          <a:pPr algn="ctr">
            <a:lnSpc>
              <a:spcPct val="100000"/>
            </a:lnSpc>
            <a:spcAft>
              <a:spcPts val="0"/>
            </a:spcAft>
          </a:pPr>
          <a:r>
            <a:rPr lang="fr-FR" sz="2800" b="1" dirty="0">
              <a:latin typeface="Calibri" panose="020F0502020204030204" pitchFamily="34" charset="0"/>
              <a:cs typeface="Calibri" panose="020F0502020204030204" pitchFamily="34" charset="0"/>
            </a:rPr>
            <a:t>Corrélation Épreuve </a:t>
          </a:r>
        </a:p>
        <a:p>
          <a:pPr algn="ctr">
            <a:lnSpc>
              <a:spcPct val="100000"/>
            </a:lnSpc>
            <a:spcAft>
              <a:spcPts val="0"/>
            </a:spcAft>
          </a:pPr>
          <a:endParaRPr lang="fr-FR" sz="1100" b="1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algn="ctr">
            <a:lnSpc>
              <a:spcPct val="100000"/>
            </a:lnSpc>
            <a:spcAft>
              <a:spcPts val="0"/>
            </a:spcAft>
          </a:pPr>
          <a:r>
            <a:rPr lang="fr-FR" sz="2400" b="1" dirty="0">
              <a:latin typeface="Calibri" panose="020F0502020204030204" pitchFamily="34" charset="0"/>
              <a:cs typeface="Calibri" panose="020F0502020204030204" pitchFamily="34" charset="0"/>
            </a:rPr>
            <a:t>… pour arriver à l’épreuve</a:t>
          </a:r>
        </a:p>
      </dgm:t>
    </dgm:pt>
    <dgm:pt modelId="{B2A2C88D-8D5F-4C0F-B605-D3C8C11C5DD8}" type="sibTrans" cxnId="{5BDC465A-23AD-453D-A7C9-E879A18B33A7}">
      <dgm:prSet/>
      <dgm:spPr/>
      <dgm:t>
        <a:bodyPr/>
        <a:lstStyle/>
        <a:p>
          <a:endParaRPr lang="fr-FR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89544909-65C6-4266-9987-9E5FDF64D9BC}" type="parTrans" cxnId="{5BDC465A-23AD-453D-A7C9-E879A18B33A7}">
      <dgm:prSet/>
      <dgm:spPr/>
      <dgm:t>
        <a:bodyPr/>
        <a:lstStyle/>
        <a:p>
          <a:endParaRPr lang="fr-FR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024BC183-B539-49A0-B5A5-E6FC80E431C7}">
      <dgm:prSet phldrT="[Texte]" custT="1"/>
      <dgm:spPr>
        <a:solidFill>
          <a:schemeClr val="tx2">
            <a:lumMod val="60000"/>
            <a:lumOff val="40000"/>
          </a:schemeClr>
        </a:solidFill>
        <a:ln>
          <a:noFill/>
        </a:ln>
        <a:effectLst/>
      </dgm:spPr>
      <dgm:t>
        <a:bodyPr/>
        <a:lstStyle/>
        <a:p>
          <a:r>
            <a:rPr lang="fr-FR" sz="2800" b="1" dirty="0">
              <a:latin typeface="Calibri" panose="020F0502020204030204" pitchFamily="34" charset="0"/>
              <a:cs typeface="Calibri" panose="020F0502020204030204" pitchFamily="34" charset="0"/>
            </a:rPr>
            <a:t>Apport</a:t>
          </a:r>
          <a:r>
            <a:rPr lang="fr-FR" sz="28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fr-FR" sz="2800" b="1" dirty="0">
              <a:latin typeface="Calibri" panose="020F0502020204030204" pitchFamily="34" charset="0"/>
              <a:cs typeface="Calibri" panose="020F0502020204030204" pitchFamily="34" charset="0"/>
            </a:rPr>
            <a:t>EG</a:t>
          </a:r>
        </a:p>
        <a:p>
          <a:r>
            <a:rPr lang="fr-FR" sz="2400" b="1" dirty="0">
              <a:latin typeface="Calibri" panose="020F0502020204030204" pitchFamily="34" charset="0"/>
              <a:cs typeface="Calibri" panose="020F0502020204030204" pitchFamily="34" charset="0"/>
            </a:rPr>
            <a:t>Mobiliser </a:t>
          </a:r>
          <a:br>
            <a:rPr lang="fr-FR" sz="2400" b="1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fr-FR" sz="2400" b="1" dirty="0">
              <a:latin typeface="Calibri" panose="020F0502020204030204" pitchFamily="34" charset="0"/>
              <a:cs typeface="Calibri" panose="020F0502020204030204" pitchFamily="34" charset="0"/>
            </a:rPr>
            <a:t>des compétences commerciales … </a:t>
          </a:r>
        </a:p>
      </dgm:t>
    </dgm:pt>
    <dgm:pt modelId="{29968C59-F70D-40BA-B807-D3875290C7E0}" type="sibTrans" cxnId="{74A55915-E025-4E67-8E84-9A363EF8A893}">
      <dgm:prSet/>
      <dgm:spPr/>
      <dgm:t>
        <a:bodyPr/>
        <a:lstStyle/>
        <a:p>
          <a:endParaRPr lang="fr-FR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42A28534-BCC4-4B91-8849-E44BEDB9D520}" type="parTrans" cxnId="{74A55915-E025-4E67-8E84-9A363EF8A893}">
      <dgm:prSet/>
      <dgm:spPr/>
      <dgm:t>
        <a:bodyPr/>
        <a:lstStyle/>
        <a:p>
          <a:endParaRPr lang="fr-FR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7F7A039C-7EA4-4B44-AACF-CE5EECF5C46B}" type="pres">
      <dgm:prSet presAssocID="{C8B1B87C-E5D2-4A28-B161-CD6FD77E0ED5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AFD21E2A-D639-4D85-85C7-57F69C175570}" type="pres">
      <dgm:prSet presAssocID="{C8B1B87C-E5D2-4A28-B161-CD6FD77E0ED5}" presName="matrix" presStyleCnt="0"/>
      <dgm:spPr>
        <a:ln>
          <a:noFill/>
        </a:ln>
        <a:effectLst/>
      </dgm:spPr>
    </dgm:pt>
    <dgm:pt modelId="{3CBF29DE-D7D2-4F2D-BFBA-9B44C1A1AA04}" type="pres">
      <dgm:prSet presAssocID="{C8B1B87C-E5D2-4A28-B161-CD6FD77E0ED5}" presName="tile1" presStyleLbl="node1" presStyleIdx="0" presStyleCnt="4" custLinFactNeighborX="-10813" custLinFactNeighborY="-19065"/>
      <dgm:spPr/>
      <dgm:t>
        <a:bodyPr/>
        <a:lstStyle/>
        <a:p>
          <a:endParaRPr lang="fr-FR"/>
        </a:p>
      </dgm:t>
    </dgm:pt>
    <dgm:pt modelId="{6043B52D-5B8A-41DD-80D5-E783FF12BF3D}" type="pres">
      <dgm:prSet presAssocID="{C8B1B87C-E5D2-4A28-B161-CD6FD77E0ED5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0296897-A844-4A24-B1BD-D4F5798A3EA8}" type="pres">
      <dgm:prSet presAssocID="{C8B1B87C-E5D2-4A28-B161-CD6FD77E0ED5}" presName="tile2" presStyleLbl="node1" presStyleIdx="1" presStyleCnt="4"/>
      <dgm:spPr/>
      <dgm:t>
        <a:bodyPr/>
        <a:lstStyle/>
        <a:p>
          <a:endParaRPr lang="fr-FR"/>
        </a:p>
      </dgm:t>
    </dgm:pt>
    <dgm:pt modelId="{F9C76571-E1F4-4559-BF62-657267F967EC}" type="pres">
      <dgm:prSet presAssocID="{C8B1B87C-E5D2-4A28-B161-CD6FD77E0ED5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2915C36-5812-40E0-897D-5173F59E6DD1}" type="pres">
      <dgm:prSet presAssocID="{C8B1B87C-E5D2-4A28-B161-CD6FD77E0ED5}" presName="tile3" presStyleLbl="node1" presStyleIdx="2" presStyleCnt="4"/>
      <dgm:spPr/>
      <dgm:t>
        <a:bodyPr/>
        <a:lstStyle/>
        <a:p>
          <a:endParaRPr lang="fr-FR"/>
        </a:p>
      </dgm:t>
    </dgm:pt>
    <dgm:pt modelId="{2FA65DFB-46E1-403D-B466-EEA4F738D572}" type="pres">
      <dgm:prSet presAssocID="{C8B1B87C-E5D2-4A28-B161-CD6FD77E0ED5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9BD046A-C9A1-4E82-ABB1-3D65F1E33042}" type="pres">
      <dgm:prSet presAssocID="{C8B1B87C-E5D2-4A28-B161-CD6FD77E0ED5}" presName="tile4" presStyleLbl="node1" presStyleIdx="3" presStyleCnt="4"/>
      <dgm:spPr/>
      <dgm:t>
        <a:bodyPr/>
        <a:lstStyle/>
        <a:p>
          <a:endParaRPr lang="fr-FR"/>
        </a:p>
      </dgm:t>
    </dgm:pt>
    <dgm:pt modelId="{451E1153-F6E9-485E-A4D1-AB08730D2084}" type="pres">
      <dgm:prSet presAssocID="{C8B1B87C-E5D2-4A28-B161-CD6FD77E0ED5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297C25C-680C-45B3-90D8-BAA27C2183FE}" type="pres">
      <dgm:prSet presAssocID="{C8B1B87C-E5D2-4A28-B161-CD6FD77E0ED5}" presName="centerTile" presStyleLbl="fgShp" presStyleIdx="0" presStyleCnt="1" custScaleX="71718" custScaleY="64374">
        <dgm:presLayoutVars>
          <dgm:chMax val="0"/>
          <dgm:chPref val="0"/>
        </dgm:presLayoutVars>
      </dgm:prSet>
      <dgm:spPr/>
      <dgm:t>
        <a:bodyPr/>
        <a:lstStyle/>
        <a:p>
          <a:endParaRPr lang="fr-FR"/>
        </a:p>
      </dgm:t>
    </dgm:pt>
  </dgm:ptLst>
  <dgm:cxnLst>
    <dgm:cxn modelId="{FF708332-7AD7-47C3-9002-EE68BDFD5490}" type="presOf" srcId="{180271C2-FE0B-407D-B8DF-C6DEE5A537CE}" destId="{3CBF29DE-D7D2-4F2D-BFBA-9B44C1A1AA04}" srcOrd="0" destOrd="0" presId="urn:microsoft.com/office/officeart/2005/8/layout/matrix1"/>
    <dgm:cxn modelId="{4F5438C6-DB49-4E75-9BFF-DAF0712DA629}" srcId="{CEF9081C-1DA7-4D77-AE44-0B04954FAEAE}" destId="{180271C2-FE0B-407D-B8DF-C6DEE5A537CE}" srcOrd="0" destOrd="0" parTransId="{5DDF2208-050A-454D-BB13-E64D95B89E43}" sibTransId="{DFC4A06F-50C4-4226-AE1F-AB31C3354054}"/>
    <dgm:cxn modelId="{DA6A3AED-67D7-4420-BC0C-27D503B5DEB3}" srcId="{C8B1B87C-E5D2-4A28-B161-CD6FD77E0ED5}" destId="{CEF9081C-1DA7-4D77-AE44-0B04954FAEAE}" srcOrd="0" destOrd="0" parTransId="{43AE6FED-4CD3-4595-9F9A-6339C78A0F8F}" sibTransId="{9D9AE365-2512-46A3-8F02-7E29536A2161}"/>
    <dgm:cxn modelId="{74A55915-E025-4E67-8E84-9A363EF8A893}" srcId="{CEF9081C-1DA7-4D77-AE44-0B04954FAEAE}" destId="{024BC183-B539-49A0-B5A5-E6FC80E431C7}" srcOrd="1" destOrd="0" parTransId="{42A28534-BCC4-4B91-8849-E44BEDB9D520}" sibTransId="{29968C59-F70D-40BA-B807-D3875290C7E0}"/>
    <dgm:cxn modelId="{2983D4EA-5A8C-4901-A73D-F37ACECBB1F5}" type="presOf" srcId="{180271C2-FE0B-407D-B8DF-C6DEE5A537CE}" destId="{6043B52D-5B8A-41DD-80D5-E783FF12BF3D}" srcOrd="1" destOrd="0" presId="urn:microsoft.com/office/officeart/2005/8/layout/matrix1"/>
    <dgm:cxn modelId="{FCCC848F-3665-4059-8D89-BB7825902FB2}" type="presOf" srcId="{C8B1B87C-E5D2-4A28-B161-CD6FD77E0ED5}" destId="{7F7A039C-7EA4-4B44-AACF-CE5EECF5C46B}" srcOrd="0" destOrd="0" presId="urn:microsoft.com/office/officeart/2005/8/layout/matrix1"/>
    <dgm:cxn modelId="{96D4CDAE-6A12-4BD8-A99B-ACA573D61CCE}" type="presOf" srcId="{024BC183-B539-49A0-B5A5-E6FC80E431C7}" destId="{F9C76571-E1F4-4559-BF62-657267F967EC}" srcOrd="1" destOrd="0" presId="urn:microsoft.com/office/officeart/2005/8/layout/matrix1"/>
    <dgm:cxn modelId="{5BDC465A-23AD-453D-A7C9-E879A18B33A7}" srcId="{CEF9081C-1DA7-4D77-AE44-0B04954FAEAE}" destId="{8C1EB93C-225C-4BCB-8A57-F25F22C796A7}" srcOrd="2" destOrd="0" parTransId="{89544909-65C6-4266-9987-9E5FDF64D9BC}" sibTransId="{B2A2C88D-8D5F-4C0F-B605-D3C8C11C5DD8}"/>
    <dgm:cxn modelId="{8C375FA4-010F-4E2B-A9C4-7DBD56A67404}" type="presOf" srcId="{8C1EB93C-225C-4BCB-8A57-F25F22C796A7}" destId="{2FA65DFB-46E1-403D-B466-EEA4F738D572}" srcOrd="1" destOrd="0" presId="urn:microsoft.com/office/officeart/2005/8/layout/matrix1"/>
    <dgm:cxn modelId="{653E2334-7369-4E94-B87A-55520D827DAC}" type="presOf" srcId="{CEF9081C-1DA7-4D77-AE44-0B04954FAEAE}" destId="{C297C25C-680C-45B3-90D8-BAA27C2183FE}" srcOrd="0" destOrd="0" presId="urn:microsoft.com/office/officeart/2005/8/layout/matrix1"/>
    <dgm:cxn modelId="{B1281475-6B63-47AE-8C39-6BB125CAACA7}" type="presOf" srcId="{8C1EB93C-225C-4BCB-8A57-F25F22C796A7}" destId="{F2915C36-5812-40E0-897D-5173F59E6DD1}" srcOrd="0" destOrd="0" presId="urn:microsoft.com/office/officeart/2005/8/layout/matrix1"/>
    <dgm:cxn modelId="{FF65FC91-DF61-4776-B691-C922FCC9FD44}" srcId="{CEF9081C-1DA7-4D77-AE44-0B04954FAEAE}" destId="{9BF3BAEE-50D2-4F03-81A1-5CCE7603A27C}" srcOrd="3" destOrd="0" parTransId="{655B7040-6119-45AA-A2A7-4A7DE8D0BE13}" sibTransId="{38DEE436-CA5E-4104-B447-C482F060BC58}"/>
    <dgm:cxn modelId="{34CF6E35-B6FA-486B-A7DF-36753C99F6F1}" type="presOf" srcId="{9BF3BAEE-50D2-4F03-81A1-5CCE7603A27C}" destId="{451E1153-F6E9-485E-A4D1-AB08730D2084}" srcOrd="1" destOrd="0" presId="urn:microsoft.com/office/officeart/2005/8/layout/matrix1"/>
    <dgm:cxn modelId="{447523E3-695B-4576-B436-367166923924}" type="presOf" srcId="{024BC183-B539-49A0-B5A5-E6FC80E431C7}" destId="{80296897-A844-4A24-B1BD-D4F5798A3EA8}" srcOrd="0" destOrd="0" presId="urn:microsoft.com/office/officeart/2005/8/layout/matrix1"/>
    <dgm:cxn modelId="{7A3AB446-F6CE-4488-ACD9-D5A61FE2D370}" type="presOf" srcId="{9BF3BAEE-50D2-4F03-81A1-5CCE7603A27C}" destId="{99BD046A-C9A1-4E82-ABB1-3D65F1E33042}" srcOrd="0" destOrd="0" presId="urn:microsoft.com/office/officeart/2005/8/layout/matrix1"/>
    <dgm:cxn modelId="{06210B78-8ADC-4534-A6F9-94EB95566225}" type="presParOf" srcId="{7F7A039C-7EA4-4B44-AACF-CE5EECF5C46B}" destId="{AFD21E2A-D639-4D85-85C7-57F69C175570}" srcOrd="0" destOrd="0" presId="urn:microsoft.com/office/officeart/2005/8/layout/matrix1"/>
    <dgm:cxn modelId="{FC34BD21-627B-4390-9642-84678F91BACE}" type="presParOf" srcId="{AFD21E2A-D639-4D85-85C7-57F69C175570}" destId="{3CBF29DE-D7D2-4F2D-BFBA-9B44C1A1AA04}" srcOrd="0" destOrd="0" presId="urn:microsoft.com/office/officeart/2005/8/layout/matrix1"/>
    <dgm:cxn modelId="{3B4009C7-CDD3-4AE1-92A6-2B86469D2D10}" type="presParOf" srcId="{AFD21E2A-D639-4D85-85C7-57F69C175570}" destId="{6043B52D-5B8A-41DD-80D5-E783FF12BF3D}" srcOrd="1" destOrd="0" presId="urn:microsoft.com/office/officeart/2005/8/layout/matrix1"/>
    <dgm:cxn modelId="{B1A5140E-838E-4685-94DA-19036F300466}" type="presParOf" srcId="{AFD21E2A-D639-4D85-85C7-57F69C175570}" destId="{80296897-A844-4A24-B1BD-D4F5798A3EA8}" srcOrd="2" destOrd="0" presId="urn:microsoft.com/office/officeart/2005/8/layout/matrix1"/>
    <dgm:cxn modelId="{6DCC4D18-BD50-4720-B7E9-50E817C83946}" type="presParOf" srcId="{AFD21E2A-D639-4D85-85C7-57F69C175570}" destId="{F9C76571-E1F4-4559-BF62-657267F967EC}" srcOrd="3" destOrd="0" presId="urn:microsoft.com/office/officeart/2005/8/layout/matrix1"/>
    <dgm:cxn modelId="{75C54EFA-6742-41EE-9A62-5CEC05F96618}" type="presParOf" srcId="{AFD21E2A-D639-4D85-85C7-57F69C175570}" destId="{F2915C36-5812-40E0-897D-5173F59E6DD1}" srcOrd="4" destOrd="0" presId="urn:microsoft.com/office/officeart/2005/8/layout/matrix1"/>
    <dgm:cxn modelId="{602DF295-88CF-4335-A615-9C97D8DB3A36}" type="presParOf" srcId="{AFD21E2A-D639-4D85-85C7-57F69C175570}" destId="{2FA65DFB-46E1-403D-B466-EEA4F738D572}" srcOrd="5" destOrd="0" presId="urn:microsoft.com/office/officeart/2005/8/layout/matrix1"/>
    <dgm:cxn modelId="{B60AA490-F6C5-45B7-AF57-E05A52447082}" type="presParOf" srcId="{AFD21E2A-D639-4D85-85C7-57F69C175570}" destId="{99BD046A-C9A1-4E82-ABB1-3D65F1E33042}" srcOrd="6" destOrd="0" presId="urn:microsoft.com/office/officeart/2005/8/layout/matrix1"/>
    <dgm:cxn modelId="{9CC63BDC-C6CF-488E-B91E-A7F0699E705C}" type="presParOf" srcId="{AFD21E2A-D639-4D85-85C7-57F69C175570}" destId="{451E1153-F6E9-485E-A4D1-AB08730D2084}" srcOrd="7" destOrd="0" presId="urn:microsoft.com/office/officeart/2005/8/layout/matrix1"/>
    <dgm:cxn modelId="{C9AACB63-2ECA-4463-8AFB-7CD05B222F96}" type="presParOf" srcId="{7F7A039C-7EA4-4B44-AACF-CE5EECF5C46B}" destId="{C297C25C-680C-45B3-90D8-BAA27C2183FE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4E5B851-1106-462A-96BC-481DCA1A03EC}" type="doc">
      <dgm:prSet loTypeId="urn:microsoft.com/office/officeart/2005/8/layout/vList4#3" loCatId="picture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fr-FR"/>
        </a:p>
      </dgm:t>
    </dgm:pt>
    <dgm:pt modelId="{39D588A9-A633-4B00-B504-C739CD08A7D3}">
      <dgm:prSet phldrT="[Texte]" custT="1"/>
      <dgm:spPr/>
      <dgm:t>
        <a:bodyPr/>
        <a:lstStyle/>
        <a:p>
          <a:pPr algn="l">
            <a:lnSpc>
              <a:spcPct val="100000"/>
            </a:lnSpc>
            <a:spcAft>
              <a:spcPts val="0"/>
            </a:spcAft>
          </a:pPr>
          <a:r>
            <a:rPr lang="fr-FR" sz="2000" b="1" dirty="0"/>
            <a:t>Une entreprise – </a:t>
          </a:r>
          <a:r>
            <a:rPr lang="fr-FR" sz="2000" b="1" dirty="0">
              <a:latin typeface="Calibri" panose="020F0502020204030204" pitchFamily="34" charset="0"/>
              <a:cs typeface="Calibri" panose="020F0502020204030204" pitchFamily="34" charset="0"/>
            </a:rPr>
            <a:t>Sonepar</a:t>
          </a:r>
          <a:r>
            <a:rPr lang="fr-FR" sz="2000" b="1" dirty="0"/>
            <a:t> Connect</a:t>
          </a:r>
        </a:p>
      </dgm:t>
    </dgm:pt>
    <dgm:pt modelId="{057218E8-8042-470D-AA95-2F1183181FFE}" type="parTrans" cxnId="{2401486E-439F-485E-84F9-DFE4F028D3F4}">
      <dgm:prSet/>
      <dgm:spPr/>
      <dgm:t>
        <a:bodyPr/>
        <a:lstStyle/>
        <a:p>
          <a:endParaRPr lang="fr-FR"/>
        </a:p>
      </dgm:t>
    </dgm:pt>
    <dgm:pt modelId="{5348305C-3540-45EE-A87E-D7384B1E1675}" type="sibTrans" cxnId="{2401486E-439F-485E-84F9-DFE4F028D3F4}">
      <dgm:prSet/>
      <dgm:spPr/>
      <dgm:t>
        <a:bodyPr/>
        <a:lstStyle/>
        <a:p>
          <a:endParaRPr lang="fr-FR"/>
        </a:p>
      </dgm:t>
    </dgm:pt>
    <dgm:pt modelId="{A5E0AC26-7218-486F-9F48-1404F59783F5}">
      <dgm:prSet phldrT="[Texte]" custT="1"/>
      <dgm:spPr/>
      <dgm:t>
        <a:bodyPr/>
        <a:lstStyle/>
        <a:p>
          <a:pPr algn="just">
            <a:lnSpc>
              <a:spcPct val="100000"/>
            </a:lnSpc>
            <a:spcAft>
              <a:spcPts val="0"/>
            </a:spcAft>
          </a:pPr>
          <a:r>
            <a:rPr lang="fr-FR" sz="1800" b="0" i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Groupe français, 524 agences en France, 3 grands marchés (résidentiel, tertiaire et industriel)</a:t>
          </a:r>
          <a:endParaRPr lang="fr-FR" sz="1800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CC00C821-7E2C-4ACF-B743-FA7A1448FA70}" type="parTrans" cxnId="{B8FD686B-DAF8-4CC1-A17B-F5696EF90994}">
      <dgm:prSet/>
      <dgm:spPr/>
      <dgm:t>
        <a:bodyPr/>
        <a:lstStyle/>
        <a:p>
          <a:endParaRPr lang="fr-FR"/>
        </a:p>
      </dgm:t>
    </dgm:pt>
    <dgm:pt modelId="{8C2A64F1-56F0-4D50-8C48-B699689BA407}" type="sibTrans" cxnId="{B8FD686B-DAF8-4CC1-A17B-F5696EF90994}">
      <dgm:prSet/>
      <dgm:spPr/>
      <dgm:t>
        <a:bodyPr/>
        <a:lstStyle/>
        <a:p>
          <a:endParaRPr lang="fr-FR"/>
        </a:p>
      </dgm:t>
    </dgm:pt>
    <dgm:pt modelId="{A5AE2773-A4C8-46C4-AA0D-287D1EB2B171}">
      <dgm:prSet phldrT="[Texte]"/>
      <dgm:spPr/>
      <dgm:t>
        <a:bodyPr/>
        <a:lstStyle/>
        <a:p>
          <a:pPr algn="l">
            <a:lnSpc>
              <a:spcPct val="90000"/>
            </a:lnSpc>
            <a:spcAft>
              <a:spcPct val="15000"/>
            </a:spcAft>
          </a:pPr>
          <a:endParaRPr lang="fr-FR" sz="1900" dirty="0"/>
        </a:p>
      </dgm:t>
    </dgm:pt>
    <dgm:pt modelId="{31F6A606-FF9B-4A0F-A722-DD0C71AD1270}" type="parTrans" cxnId="{3789DBF2-6B6A-44D8-BB80-2AF30633E6AE}">
      <dgm:prSet/>
      <dgm:spPr/>
      <dgm:t>
        <a:bodyPr/>
        <a:lstStyle/>
        <a:p>
          <a:endParaRPr lang="fr-FR"/>
        </a:p>
      </dgm:t>
    </dgm:pt>
    <dgm:pt modelId="{FA711293-AE62-4CB1-BA03-BA5F85AD5DE6}" type="sibTrans" cxnId="{3789DBF2-6B6A-44D8-BB80-2AF30633E6AE}">
      <dgm:prSet/>
      <dgm:spPr/>
      <dgm:t>
        <a:bodyPr/>
        <a:lstStyle/>
        <a:p>
          <a:endParaRPr lang="fr-FR"/>
        </a:p>
      </dgm:t>
    </dgm:pt>
    <dgm:pt modelId="{03BA4F0C-BF60-441D-85D0-C90C618BE571}">
      <dgm:prSet phldrT="[Texte]" custT="1"/>
      <dgm:spPr/>
      <dgm:t>
        <a:bodyPr/>
        <a:lstStyle/>
        <a:p>
          <a:pPr algn="just">
            <a:lnSpc>
              <a:spcPct val="100000"/>
            </a:lnSpc>
            <a:spcAft>
              <a:spcPts val="0"/>
            </a:spcAft>
          </a:pPr>
          <a:r>
            <a:rPr lang="fr-FR" sz="1800" b="0" i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Leader mondial de la distribution de matériels électriques, de solutions et services associés</a:t>
          </a:r>
          <a:endParaRPr lang="fr-FR" sz="1800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D4B45D94-5B5B-4AE0-9531-DC68EB4FD73B}" type="parTrans" cxnId="{DCE08DBE-22FD-4E4D-8A85-2B418AD73FDA}">
      <dgm:prSet/>
      <dgm:spPr/>
      <dgm:t>
        <a:bodyPr/>
        <a:lstStyle/>
        <a:p>
          <a:endParaRPr lang="fr-FR"/>
        </a:p>
      </dgm:t>
    </dgm:pt>
    <dgm:pt modelId="{1BFCD54B-F884-4785-9DE2-108ECB2935C4}" type="sibTrans" cxnId="{DCE08DBE-22FD-4E4D-8A85-2B418AD73FDA}">
      <dgm:prSet/>
      <dgm:spPr/>
      <dgm:t>
        <a:bodyPr/>
        <a:lstStyle/>
        <a:p>
          <a:endParaRPr lang="fr-FR"/>
        </a:p>
      </dgm:t>
    </dgm:pt>
    <dgm:pt modelId="{CA9D32B5-C08E-4974-AB31-9E9E1E2E3FC5}">
      <dgm:prSet phldrT="[Texte]" custT="1"/>
      <dgm:spPr/>
      <dgm:t>
        <a:bodyPr/>
        <a:lstStyle/>
        <a:p>
          <a:pPr algn="just">
            <a:lnSpc>
              <a:spcPct val="100000"/>
            </a:lnSpc>
            <a:spcAft>
              <a:spcPts val="0"/>
            </a:spcAft>
          </a:pPr>
          <a:r>
            <a:rPr lang="fr-FR" sz="1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PFEE, Invitation au SIDEC</a:t>
          </a:r>
        </a:p>
      </dgm:t>
    </dgm:pt>
    <dgm:pt modelId="{8ECD532D-C54B-485C-B74F-19FEAF1CC1C6}" type="parTrans" cxnId="{FA559003-405A-4C9A-B742-4E603140BCAD}">
      <dgm:prSet/>
      <dgm:spPr/>
      <dgm:t>
        <a:bodyPr/>
        <a:lstStyle/>
        <a:p>
          <a:endParaRPr lang="fr-FR"/>
        </a:p>
      </dgm:t>
    </dgm:pt>
    <dgm:pt modelId="{5F05C5F0-4FD3-4A3B-B24E-22174372632F}" type="sibTrans" cxnId="{FA559003-405A-4C9A-B742-4E603140BCAD}">
      <dgm:prSet/>
      <dgm:spPr/>
      <dgm:t>
        <a:bodyPr/>
        <a:lstStyle/>
        <a:p>
          <a:endParaRPr lang="fr-FR"/>
        </a:p>
      </dgm:t>
    </dgm:pt>
    <dgm:pt modelId="{F596ADAC-6E16-46AB-B014-0A5B5FE985CB}">
      <dgm:prSet phldrT="[Texte]" custT="1"/>
      <dgm:spPr/>
      <dgm:t>
        <a:bodyPr/>
        <a:lstStyle/>
        <a:p>
          <a:pPr marL="0" algn="just"/>
          <a:r>
            <a:rPr lang="fr-FR" sz="2000" b="1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rPr>
            <a:t>Une problématique : Développer son pôle Eclairage </a:t>
          </a:r>
        </a:p>
        <a:p>
          <a:pPr marL="0" algn="just"/>
          <a:r>
            <a:rPr lang="fr-FR" sz="2000" b="1" dirty="0">
              <a:solidFill>
                <a:schemeClr val="tx1">
                  <a:lumMod val="50000"/>
                  <a:lumOff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&gt;&gt; Une solution : Promouvoir cette application </a:t>
          </a:r>
        </a:p>
      </dgm:t>
    </dgm:pt>
    <dgm:pt modelId="{8ED9BB62-D3FF-4C83-B161-3A728ABF3D85}" type="sibTrans" cxnId="{05ABE01C-3852-4AD3-AB6B-6BFBCC1E49BF}">
      <dgm:prSet/>
      <dgm:spPr/>
      <dgm:t>
        <a:bodyPr/>
        <a:lstStyle/>
        <a:p>
          <a:endParaRPr lang="fr-FR"/>
        </a:p>
      </dgm:t>
    </dgm:pt>
    <dgm:pt modelId="{58C95509-47CE-4E85-9A41-5A6673748114}" type="parTrans" cxnId="{05ABE01C-3852-4AD3-AB6B-6BFBCC1E49BF}">
      <dgm:prSet/>
      <dgm:spPr/>
      <dgm:t>
        <a:bodyPr/>
        <a:lstStyle/>
        <a:p>
          <a:endParaRPr lang="fr-FR"/>
        </a:p>
      </dgm:t>
    </dgm:pt>
    <dgm:pt modelId="{3C1E0011-0306-49D1-8186-2284A2333E08}">
      <dgm:prSet phldrT="[Texte]" custT="1"/>
      <dgm:spPr/>
      <dgm:t>
        <a:bodyPr/>
        <a:lstStyle/>
        <a:p>
          <a:pPr marL="354013" indent="0" algn="just"/>
          <a:r>
            <a:rPr lang="fr-FR" sz="1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Auprès de nouveaux prospects - Enrichir sa BDD </a:t>
          </a:r>
        </a:p>
      </dgm:t>
    </dgm:pt>
    <dgm:pt modelId="{D958FF9E-EE3E-46AB-BA69-F9A9A24B4C52}" type="sibTrans" cxnId="{5575FADB-0F09-4DDD-A397-36A767B86392}">
      <dgm:prSet/>
      <dgm:spPr/>
      <dgm:t>
        <a:bodyPr/>
        <a:lstStyle/>
        <a:p>
          <a:endParaRPr lang="fr-FR"/>
        </a:p>
      </dgm:t>
    </dgm:pt>
    <dgm:pt modelId="{DC771C30-92F2-4524-80A5-F97C6D3CF896}" type="parTrans" cxnId="{5575FADB-0F09-4DDD-A397-36A767B86392}">
      <dgm:prSet/>
      <dgm:spPr/>
      <dgm:t>
        <a:bodyPr/>
        <a:lstStyle/>
        <a:p>
          <a:endParaRPr lang="fr-FR"/>
        </a:p>
      </dgm:t>
    </dgm:pt>
    <dgm:pt modelId="{670F2D63-25F2-4955-AA57-8D08264391C2}">
      <dgm:prSet phldrT="[Texte]" custT="1"/>
      <dgm:spPr/>
      <dgm:t>
        <a:bodyPr/>
        <a:lstStyle/>
        <a:p>
          <a:pPr marL="354013" indent="0" algn="just"/>
          <a:r>
            <a:rPr lang="fr-FR" sz="1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Auprès de ses clients - Fidélisation</a:t>
          </a:r>
        </a:p>
      </dgm:t>
    </dgm:pt>
    <dgm:pt modelId="{C950CF2A-DD15-4135-A5A7-F25C898F7BA5}" type="sibTrans" cxnId="{C2C1F138-B459-4708-A816-A2EB8511FE5F}">
      <dgm:prSet/>
      <dgm:spPr/>
      <dgm:t>
        <a:bodyPr/>
        <a:lstStyle/>
        <a:p>
          <a:endParaRPr lang="fr-FR"/>
        </a:p>
      </dgm:t>
    </dgm:pt>
    <dgm:pt modelId="{6E5A95C0-1A7A-4AB2-AACB-929DEDC41C2B}" type="parTrans" cxnId="{C2C1F138-B459-4708-A816-A2EB8511FE5F}">
      <dgm:prSet/>
      <dgm:spPr/>
      <dgm:t>
        <a:bodyPr/>
        <a:lstStyle/>
        <a:p>
          <a:endParaRPr lang="fr-FR"/>
        </a:p>
      </dgm:t>
    </dgm:pt>
    <dgm:pt modelId="{5B31DFB6-23C9-4AE8-8BF5-44A587D4F3E4}">
      <dgm:prSet phldrT="[Texte]" custT="1"/>
      <dgm:spPr/>
      <dgm:t>
        <a:bodyPr/>
        <a:lstStyle/>
        <a:p>
          <a:pPr algn="l"/>
          <a:r>
            <a:rPr lang="fr-FR" sz="2000" b="1" dirty="0">
              <a:latin typeface="Calibri" panose="020F0502020204030204" pitchFamily="34" charset="0"/>
              <a:cs typeface="Calibri" panose="020F0502020204030204" pitchFamily="34" charset="0"/>
            </a:rPr>
            <a:t>Une application dédiée - Applux</a:t>
          </a:r>
        </a:p>
      </dgm:t>
    </dgm:pt>
    <dgm:pt modelId="{BC7378EA-59C8-41BC-8E9E-5C4735D52D3B}" type="sibTrans" cxnId="{4139D60D-C1C9-4914-87F4-CA8B57576F80}">
      <dgm:prSet/>
      <dgm:spPr/>
      <dgm:t>
        <a:bodyPr/>
        <a:lstStyle/>
        <a:p>
          <a:endParaRPr lang="fr-FR"/>
        </a:p>
      </dgm:t>
    </dgm:pt>
    <dgm:pt modelId="{80169887-6509-4F1B-8775-B10165D0D850}" type="parTrans" cxnId="{4139D60D-C1C9-4914-87F4-CA8B57576F80}">
      <dgm:prSet/>
      <dgm:spPr/>
      <dgm:t>
        <a:bodyPr/>
        <a:lstStyle/>
        <a:p>
          <a:endParaRPr lang="fr-FR"/>
        </a:p>
      </dgm:t>
    </dgm:pt>
    <dgm:pt modelId="{2BCC5D0F-7ACF-46D7-BC12-3117622F41A1}">
      <dgm:prSet phldrT="[Texte]" custT="1"/>
      <dgm:spPr/>
      <dgm:t>
        <a:bodyPr/>
        <a:lstStyle/>
        <a:p>
          <a:pPr algn="just"/>
          <a:r>
            <a:rPr lang="fr-FR" sz="1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Partenariat technologique avec Prodigit (acteur digital de la filière électrique)</a:t>
          </a:r>
        </a:p>
      </dgm:t>
    </dgm:pt>
    <dgm:pt modelId="{58919BE4-2188-47F6-AC37-9B359EF2F702}" type="sibTrans" cxnId="{164B89A3-9741-4768-8D68-625EFF4331AB}">
      <dgm:prSet/>
      <dgm:spPr/>
      <dgm:t>
        <a:bodyPr/>
        <a:lstStyle/>
        <a:p>
          <a:endParaRPr lang="fr-FR"/>
        </a:p>
      </dgm:t>
    </dgm:pt>
    <dgm:pt modelId="{2DC89502-CF18-4A75-AAD2-63C3EC95BACA}" type="parTrans" cxnId="{164B89A3-9741-4768-8D68-625EFF4331AB}">
      <dgm:prSet/>
      <dgm:spPr/>
      <dgm:t>
        <a:bodyPr/>
        <a:lstStyle/>
        <a:p>
          <a:endParaRPr lang="fr-FR"/>
        </a:p>
      </dgm:t>
    </dgm:pt>
    <dgm:pt modelId="{B4356A79-7A46-455B-9E09-7E73F56F40A3}">
      <dgm:prSet phldrT="[Texte]" custT="1"/>
      <dgm:spPr/>
      <dgm:t>
        <a:bodyPr/>
        <a:lstStyle/>
        <a:p>
          <a:pPr algn="just"/>
          <a:r>
            <a:rPr lang="fr-FR" sz="1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Nouveau service</a:t>
          </a:r>
        </a:p>
      </dgm:t>
    </dgm:pt>
    <dgm:pt modelId="{FA8B8022-7B2D-4C59-9D41-52384BF57C2C}" type="sibTrans" cxnId="{2A72B245-CA51-445F-A200-93481008B2A3}">
      <dgm:prSet/>
      <dgm:spPr/>
      <dgm:t>
        <a:bodyPr/>
        <a:lstStyle/>
        <a:p>
          <a:endParaRPr lang="fr-FR"/>
        </a:p>
      </dgm:t>
    </dgm:pt>
    <dgm:pt modelId="{19974AC3-89E3-4EB0-9DAC-190E0869A1BC}" type="parTrans" cxnId="{2A72B245-CA51-445F-A200-93481008B2A3}">
      <dgm:prSet/>
      <dgm:spPr/>
      <dgm:t>
        <a:bodyPr/>
        <a:lstStyle/>
        <a:p>
          <a:endParaRPr lang="fr-FR"/>
        </a:p>
      </dgm:t>
    </dgm:pt>
    <dgm:pt modelId="{FBEE92E6-CC5D-4B0D-AE01-B7680D29E7EC}">
      <dgm:prSet phldrT="[Texte]" custT="1"/>
      <dgm:spPr/>
      <dgm:t>
        <a:bodyPr/>
        <a:lstStyle/>
        <a:p>
          <a:pPr algn="just"/>
          <a:r>
            <a:rPr lang="fr-FR" sz="1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Destiné aux professionnels de l’éclairage</a:t>
          </a:r>
        </a:p>
      </dgm:t>
    </dgm:pt>
    <dgm:pt modelId="{8B5436A5-251C-4849-9359-1DD2C82F11D0}" type="sibTrans" cxnId="{D60675B6-5DD6-4E90-A1F6-EC7AE5AD82ED}">
      <dgm:prSet/>
      <dgm:spPr/>
      <dgm:t>
        <a:bodyPr/>
        <a:lstStyle/>
        <a:p>
          <a:endParaRPr lang="fr-FR"/>
        </a:p>
      </dgm:t>
    </dgm:pt>
    <dgm:pt modelId="{FF8888D2-39EA-4783-90DC-83070946B16F}" type="parTrans" cxnId="{D60675B6-5DD6-4E90-A1F6-EC7AE5AD82ED}">
      <dgm:prSet/>
      <dgm:spPr/>
      <dgm:t>
        <a:bodyPr/>
        <a:lstStyle/>
        <a:p>
          <a:endParaRPr lang="fr-FR"/>
        </a:p>
      </dgm:t>
    </dgm:pt>
    <dgm:pt modelId="{BEEFE2AC-718C-44C3-96EA-7E4CA42D1926}" type="pres">
      <dgm:prSet presAssocID="{84E5B851-1106-462A-96BC-481DCA1A03EC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3A863041-7012-43BB-BDDA-84C38C983417}" type="pres">
      <dgm:prSet presAssocID="{39D588A9-A633-4B00-B504-C739CD08A7D3}" presName="comp" presStyleCnt="0"/>
      <dgm:spPr/>
    </dgm:pt>
    <dgm:pt modelId="{DFFD39E3-F6EA-4EC1-AA7B-736DC55534EF}" type="pres">
      <dgm:prSet presAssocID="{39D588A9-A633-4B00-B504-C739CD08A7D3}" presName="box" presStyleLbl="node1" presStyleIdx="0" presStyleCnt="3" custScaleY="102660" custLinFactNeighborX="-414" custLinFactNeighborY="9449"/>
      <dgm:spPr/>
      <dgm:t>
        <a:bodyPr/>
        <a:lstStyle/>
        <a:p>
          <a:endParaRPr lang="fr-FR"/>
        </a:p>
      </dgm:t>
    </dgm:pt>
    <dgm:pt modelId="{B28D9EFE-C274-4B23-918C-E2FD18DC276D}" type="pres">
      <dgm:prSet presAssocID="{39D588A9-A633-4B00-B504-C739CD08A7D3}" presName="img" presStyleLbl="fgImgPlace1" presStyleIdx="0" presStyleCnt="3" custLinFactNeighborX="-2712" custLinFactNeighborY="10773"/>
      <dgm:spPr>
        <a:blipFill rotWithShape="1">
          <a:blip xmlns:r="http://schemas.openxmlformats.org/officeDocument/2006/relationships" r:embed="rId1"/>
          <a:srcRect/>
          <a:stretch>
            <a:fillRect l="-1000" r="-1000"/>
          </a:stretch>
        </a:blipFill>
        <a:ln>
          <a:noFill/>
          <a:prstDash val="dashDot"/>
        </a:ln>
        <a:effectLst>
          <a:outerShdw blurRad="50800" dist="38100" algn="l" rotWithShape="0">
            <a:prstClr val="black">
              <a:alpha val="40000"/>
            </a:prstClr>
          </a:outerShdw>
        </a:effectLst>
      </dgm:spPr>
    </dgm:pt>
    <dgm:pt modelId="{100041C6-49D3-4D80-A3B4-9EBB54408B1C}" type="pres">
      <dgm:prSet presAssocID="{39D588A9-A633-4B00-B504-C739CD08A7D3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85D3C9C-B615-4DD2-8399-60A13EFE2B7B}" type="pres">
      <dgm:prSet presAssocID="{5348305C-3540-45EE-A87E-D7384B1E1675}" presName="spacer" presStyleCnt="0"/>
      <dgm:spPr/>
    </dgm:pt>
    <dgm:pt modelId="{ED2BD80A-532F-4CAB-8670-1A52F88350E5}" type="pres">
      <dgm:prSet presAssocID="{5B31DFB6-23C9-4AE8-8BF5-44A587D4F3E4}" presName="comp" presStyleCnt="0"/>
      <dgm:spPr/>
    </dgm:pt>
    <dgm:pt modelId="{46EBFCED-492C-447E-8CA6-30CC529BB730}" type="pres">
      <dgm:prSet presAssocID="{5B31DFB6-23C9-4AE8-8BF5-44A587D4F3E4}" presName="box" presStyleLbl="node1" presStyleIdx="1" presStyleCnt="3" custLinFactNeighborX="-414" custLinFactNeighborY="4504"/>
      <dgm:spPr/>
      <dgm:t>
        <a:bodyPr/>
        <a:lstStyle/>
        <a:p>
          <a:endParaRPr lang="fr-FR"/>
        </a:p>
      </dgm:t>
    </dgm:pt>
    <dgm:pt modelId="{7B43BF91-9B26-4BB2-899A-24A227C82F09}" type="pres">
      <dgm:prSet presAssocID="{5B31DFB6-23C9-4AE8-8BF5-44A587D4F3E4}" presName="img" presStyleLbl="fgImgPlace1" presStyleIdx="1" presStyleCnt="3" custLinFactNeighborX="-1808" custLinFactNeighborY="6582"/>
      <dgm:spPr>
        <a:blipFill rotWithShape="1">
          <a:blip xmlns:r="http://schemas.openxmlformats.org/officeDocument/2006/relationships" r:embed="rId2"/>
          <a:srcRect/>
          <a:stretch>
            <a:fillRect t="-10000" b="-10000"/>
          </a:stretch>
        </a:blipFill>
        <a:effectLst>
          <a:outerShdw blurRad="50800" dist="38100" algn="l" rotWithShape="0">
            <a:prstClr val="black">
              <a:alpha val="40000"/>
            </a:prstClr>
          </a:outerShdw>
        </a:effectLst>
      </dgm:spPr>
    </dgm:pt>
    <dgm:pt modelId="{D90D9651-B3C9-408F-8357-6B0BF5204F21}" type="pres">
      <dgm:prSet presAssocID="{5B31DFB6-23C9-4AE8-8BF5-44A587D4F3E4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423AF28-81D6-4AEB-A5BA-8629BED9FA7A}" type="pres">
      <dgm:prSet presAssocID="{BC7378EA-59C8-41BC-8E9E-5C4735D52D3B}" presName="spacer" presStyleCnt="0"/>
      <dgm:spPr/>
    </dgm:pt>
    <dgm:pt modelId="{157B4A6E-003C-4D55-A67D-66518AC25F2D}" type="pres">
      <dgm:prSet presAssocID="{F596ADAC-6E16-46AB-B014-0A5B5FE985CB}" presName="comp" presStyleCnt="0"/>
      <dgm:spPr/>
    </dgm:pt>
    <dgm:pt modelId="{A611C4E7-D544-41DF-AFCB-77CEFB9F843A}" type="pres">
      <dgm:prSet presAssocID="{F596ADAC-6E16-46AB-B014-0A5B5FE985CB}" presName="box" presStyleLbl="node1" presStyleIdx="2" presStyleCnt="3" custScaleY="90840" custLinFactNeighborX="-414" custLinFactNeighborY="-1755"/>
      <dgm:spPr/>
      <dgm:t>
        <a:bodyPr/>
        <a:lstStyle/>
        <a:p>
          <a:endParaRPr lang="fr-FR"/>
        </a:p>
      </dgm:t>
    </dgm:pt>
    <dgm:pt modelId="{55E67914-D18C-4E73-8EAF-B124C2138918}" type="pres">
      <dgm:prSet presAssocID="{F596ADAC-6E16-46AB-B014-0A5B5FE985CB}" presName="img" presStyleLbl="fgImgPlace1" presStyleIdx="2" presStyleCnt="3" custScaleX="99769" custScaleY="93999"/>
      <dgm:spPr>
        <a:blipFill rotWithShape="1">
          <a:blip xmlns:r="http://schemas.openxmlformats.org/officeDocument/2006/relationships" r:embed="rId3"/>
          <a:srcRect/>
          <a:stretch>
            <a:fillRect t="-13000" b="-13000"/>
          </a:stretch>
        </a:blipFill>
        <a:ln>
          <a:solidFill>
            <a:schemeClr val="bg1">
              <a:lumMod val="75000"/>
            </a:schemeClr>
          </a:solidFill>
        </a:ln>
        <a:effectLst>
          <a:outerShdw blurRad="50800" dist="38100" algn="l" rotWithShape="0">
            <a:prstClr val="black">
              <a:alpha val="40000"/>
            </a:prstClr>
          </a:outerShdw>
        </a:effectLst>
      </dgm:spPr>
    </dgm:pt>
    <dgm:pt modelId="{38D119B5-7903-4F93-83C7-A64942A68ECA}" type="pres">
      <dgm:prSet presAssocID="{F596ADAC-6E16-46AB-B014-0A5B5FE985CB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DDA10193-3D9B-4049-BE9A-583D4E9BD517}" type="presOf" srcId="{84E5B851-1106-462A-96BC-481DCA1A03EC}" destId="{BEEFE2AC-718C-44C3-96EA-7E4CA42D1926}" srcOrd="0" destOrd="0" presId="urn:microsoft.com/office/officeart/2005/8/layout/vList4#3"/>
    <dgm:cxn modelId="{5533D404-1A12-46BF-8259-8154EA8BE01F}" type="presOf" srcId="{5B31DFB6-23C9-4AE8-8BF5-44A587D4F3E4}" destId="{D90D9651-B3C9-408F-8357-6B0BF5204F21}" srcOrd="1" destOrd="0" presId="urn:microsoft.com/office/officeart/2005/8/layout/vList4#3"/>
    <dgm:cxn modelId="{FA559003-405A-4C9A-B742-4E603140BCAD}" srcId="{39D588A9-A633-4B00-B504-C739CD08A7D3}" destId="{CA9D32B5-C08E-4974-AB31-9E9E1E2E3FC5}" srcOrd="2" destOrd="0" parTransId="{8ECD532D-C54B-485C-B74F-19FEAF1CC1C6}" sibTransId="{5F05C5F0-4FD3-4A3B-B24E-22174372632F}"/>
    <dgm:cxn modelId="{0478E095-EAE3-498C-BB22-033D7314186E}" type="presOf" srcId="{03BA4F0C-BF60-441D-85D0-C90C618BE571}" destId="{DFFD39E3-F6EA-4EC1-AA7B-736DC55534EF}" srcOrd="0" destOrd="2" presId="urn:microsoft.com/office/officeart/2005/8/layout/vList4#3"/>
    <dgm:cxn modelId="{B76C64B1-383B-4816-99CD-5F98DAE40042}" type="presOf" srcId="{03BA4F0C-BF60-441D-85D0-C90C618BE571}" destId="{100041C6-49D3-4D80-A3B4-9EBB54408B1C}" srcOrd="1" destOrd="2" presId="urn:microsoft.com/office/officeart/2005/8/layout/vList4#3"/>
    <dgm:cxn modelId="{700CDA0C-428B-40B0-8B13-07EFB78F0DD0}" type="presOf" srcId="{39D588A9-A633-4B00-B504-C739CD08A7D3}" destId="{100041C6-49D3-4D80-A3B4-9EBB54408B1C}" srcOrd="1" destOrd="0" presId="urn:microsoft.com/office/officeart/2005/8/layout/vList4#3"/>
    <dgm:cxn modelId="{3D6265DA-C758-48F7-B84F-BA587B0E8897}" type="presOf" srcId="{3C1E0011-0306-49D1-8186-2284A2333E08}" destId="{38D119B5-7903-4F93-83C7-A64942A68ECA}" srcOrd="1" destOrd="1" presId="urn:microsoft.com/office/officeart/2005/8/layout/vList4#3"/>
    <dgm:cxn modelId="{DCE08DBE-22FD-4E4D-8A85-2B418AD73FDA}" srcId="{39D588A9-A633-4B00-B504-C739CD08A7D3}" destId="{03BA4F0C-BF60-441D-85D0-C90C618BE571}" srcOrd="1" destOrd="0" parTransId="{D4B45D94-5B5B-4AE0-9531-DC68EB4FD73B}" sibTransId="{1BFCD54B-F884-4785-9DE2-108ECB2935C4}"/>
    <dgm:cxn modelId="{5E6A43F4-4975-49F0-A3B9-283C7EBB78E6}" type="presOf" srcId="{670F2D63-25F2-4955-AA57-8D08264391C2}" destId="{38D119B5-7903-4F93-83C7-A64942A68ECA}" srcOrd="1" destOrd="2" presId="urn:microsoft.com/office/officeart/2005/8/layout/vList4#3"/>
    <dgm:cxn modelId="{4139D60D-C1C9-4914-87F4-CA8B57576F80}" srcId="{84E5B851-1106-462A-96BC-481DCA1A03EC}" destId="{5B31DFB6-23C9-4AE8-8BF5-44A587D4F3E4}" srcOrd="1" destOrd="0" parTransId="{80169887-6509-4F1B-8775-B10165D0D850}" sibTransId="{BC7378EA-59C8-41BC-8E9E-5C4735D52D3B}"/>
    <dgm:cxn modelId="{718D405B-6D23-499F-94A6-6BE8FF191F92}" type="presOf" srcId="{5B31DFB6-23C9-4AE8-8BF5-44A587D4F3E4}" destId="{46EBFCED-492C-447E-8CA6-30CC529BB730}" srcOrd="0" destOrd="0" presId="urn:microsoft.com/office/officeart/2005/8/layout/vList4#3"/>
    <dgm:cxn modelId="{CA01A8FA-6D9E-42F8-B23B-D612987508EE}" type="presOf" srcId="{670F2D63-25F2-4955-AA57-8D08264391C2}" destId="{A611C4E7-D544-41DF-AFCB-77CEFB9F843A}" srcOrd="0" destOrd="2" presId="urn:microsoft.com/office/officeart/2005/8/layout/vList4#3"/>
    <dgm:cxn modelId="{05ABE01C-3852-4AD3-AB6B-6BFBCC1E49BF}" srcId="{84E5B851-1106-462A-96BC-481DCA1A03EC}" destId="{F596ADAC-6E16-46AB-B014-0A5B5FE985CB}" srcOrd="2" destOrd="0" parTransId="{58C95509-47CE-4E85-9A41-5A6673748114}" sibTransId="{8ED9BB62-D3FF-4C83-B161-3A728ABF3D85}"/>
    <dgm:cxn modelId="{C2C1F138-B459-4708-A816-A2EB8511FE5F}" srcId="{F596ADAC-6E16-46AB-B014-0A5B5FE985CB}" destId="{670F2D63-25F2-4955-AA57-8D08264391C2}" srcOrd="1" destOrd="0" parTransId="{6E5A95C0-1A7A-4AB2-AACB-929DEDC41C2B}" sibTransId="{C950CF2A-DD15-4135-A5A7-F25C898F7BA5}"/>
    <dgm:cxn modelId="{164B89A3-9741-4768-8D68-625EFF4331AB}" srcId="{5B31DFB6-23C9-4AE8-8BF5-44A587D4F3E4}" destId="{2BCC5D0F-7ACF-46D7-BC12-3117622F41A1}" srcOrd="0" destOrd="0" parTransId="{2DC89502-CF18-4A75-AAD2-63C3EC95BACA}" sibTransId="{58919BE4-2188-47F6-AC37-9B359EF2F702}"/>
    <dgm:cxn modelId="{D60675B6-5DD6-4E90-A1F6-EC7AE5AD82ED}" srcId="{5B31DFB6-23C9-4AE8-8BF5-44A587D4F3E4}" destId="{FBEE92E6-CC5D-4B0D-AE01-B7680D29E7EC}" srcOrd="2" destOrd="0" parTransId="{FF8888D2-39EA-4783-90DC-83070946B16F}" sibTransId="{8B5436A5-251C-4849-9359-1DD2C82F11D0}"/>
    <dgm:cxn modelId="{B8FD686B-DAF8-4CC1-A17B-F5696EF90994}" srcId="{39D588A9-A633-4B00-B504-C739CD08A7D3}" destId="{A5E0AC26-7218-486F-9F48-1404F59783F5}" srcOrd="0" destOrd="0" parTransId="{CC00C821-7E2C-4ACF-B743-FA7A1448FA70}" sibTransId="{8C2A64F1-56F0-4D50-8C48-B699689BA407}"/>
    <dgm:cxn modelId="{0B3AA055-F9DC-4064-B7F5-BF6DE817F367}" type="presOf" srcId="{FBEE92E6-CC5D-4B0D-AE01-B7680D29E7EC}" destId="{46EBFCED-492C-447E-8CA6-30CC529BB730}" srcOrd="0" destOrd="3" presId="urn:microsoft.com/office/officeart/2005/8/layout/vList4#3"/>
    <dgm:cxn modelId="{02C5E8DE-C06C-4AB9-A5AA-C3C17B8DBF8E}" type="presOf" srcId="{F596ADAC-6E16-46AB-B014-0A5B5FE985CB}" destId="{A611C4E7-D544-41DF-AFCB-77CEFB9F843A}" srcOrd="0" destOrd="0" presId="urn:microsoft.com/office/officeart/2005/8/layout/vList4#3"/>
    <dgm:cxn modelId="{A7829C55-0682-4B7B-BADA-E4925762110C}" type="presOf" srcId="{FBEE92E6-CC5D-4B0D-AE01-B7680D29E7EC}" destId="{D90D9651-B3C9-408F-8357-6B0BF5204F21}" srcOrd="1" destOrd="3" presId="urn:microsoft.com/office/officeart/2005/8/layout/vList4#3"/>
    <dgm:cxn modelId="{2401486E-439F-485E-84F9-DFE4F028D3F4}" srcId="{84E5B851-1106-462A-96BC-481DCA1A03EC}" destId="{39D588A9-A633-4B00-B504-C739CD08A7D3}" srcOrd="0" destOrd="0" parTransId="{057218E8-8042-470D-AA95-2F1183181FFE}" sibTransId="{5348305C-3540-45EE-A87E-D7384B1E1675}"/>
    <dgm:cxn modelId="{22BAAF4B-C874-4146-9907-A19EBA08F76F}" type="presOf" srcId="{B4356A79-7A46-455B-9E09-7E73F56F40A3}" destId="{46EBFCED-492C-447E-8CA6-30CC529BB730}" srcOrd="0" destOrd="2" presId="urn:microsoft.com/office/officeart/2005/8/layout/vList4#3"/>
    <dgm:cxn modelId="{0C5742A0-C00E-45A5-8840-8DBDBCAFFDFC}" type="presOf" srcId="{CA9D32B5-C08E-4974-AB31-9E9E1E2E3FC5}" destId="{100041C6-49D3-4D80-A3B4-9EBB54408B1C}" srcOrd="1" destOrd="3" presId="urn:microsoft.com/office/officeart/2005/8/layout/vList4#3"/>
    <dgm:cxn modelId="{BE819D8B-21A3-401D-AC01-E14866FF1EDF}" type="presOf" srcId="{A5AE2773-A4C8-46C4-AA0D-287D1EB2B171}" destId="{100041C6-49D3-4D80-A3B4-9EBB54408B1C}" srcOrd="1" destOrd="4" presId="urn:microsoft.com/office/officeart/2005/8/layout/vList4#3"/>
    <dgm:cxn modelId="{640B3C13-A646-46F7-9090-CB9685A1D408}" type="presOf" srcId="{B4356A79-7A46-455B-9E09-7E73F56F40A3}" destId="{D90D9651-B3C9-408F-8357-6B0BF5204F21}" srcOrd="1" destOrd="2" presId="urn:microsoft.com/office/officeart/2005/8/layout/vList4#3"/>
    <dgm:cxn modelId="{3789DBF2-6B6A-44D8-BB80-2AF30633E6AE}" srcId="{39D588A9-A633-4B00-B504-C739CD08A7D3}" destId="{A5AE2773-A4C8-46C4-AA0D-287D1EB2B171}" srcOrd="3" destOrd="0" parTransId="{31F6A606-FF9B-4A0F-A722-DD0C71AD1270}" sibTransId="{FA711293-AE62-4CB1-BA03-BA5F85AD5DE6}"/>
    <dgm:cxn modelId="{1997863B-A5DE-49EE-9F10-62CBB174B8F4}" type="presOf" srcId="{CA9D32B5-C08E-4974-AB31-9E9E1E2E3FC5}" destId="{DFFD39E3-F6EA-4EC1-AA7B-736DC55534EF}" srcOrd="0" destOrd="3" presId="urn:microsoft.com/office/officeart/2005/8/layout/vList4#3"/>
    <dgm:cxn modelId="{494453D6-88A6-4102-B9E6-F7B65DB024E4}" type="presOf" srcId="{A5E0AC26-7218-486F-9F48-1404F59783F5}" destId="{100041C6-49D3-4D80-A3B4-9EBB54408B1C}" srcOrd="1" destOrd="1" presId="urn:microsoft.com/office/officeart/2005/8/layout/vList4#3"/>
    <dgm:cxn modelId="{B97FD135-A341-4F24-8937-65A7A11C8E9D}" type="presOf" srcId="{39D588A9-A633-4B00-B504-C739CD08A7D3}" destId="{DFFD39E3-F6EA-4EC1-AA7B-736DC55534EF}" srcOrd="0" destOrd="0" presId="urn:microsoft.com/office/officeart/2005/8/layout/vList4#3"/>
    <dgm:cxn modelId="{F5F6C7C6-4FEA-4445-9A67-5A5DFAA6A8BF}" type="presOf" srcId="{A5E0AC26-7218-486F-9F48-1404F59783F5}" destId="{DFFD39E3-F6EA-4EC1-AA7B-736DC55534EF}" srcOrd="0" destOrd="1" presId="urn:microsoft.com/office/officeart/2005/8/layout/vList4#3"/>
    <dgm:cxn modelId="{16F4A575-C241-4A45-AB55-E7609F043EA8}" type="presOf" srcId="{2BCC5D0F-7ACF-46D7-BC12-3117622F41A1}" destId="{D90D9651-B3C9-408F-8357-6B0BF5204F21}" srcOrd="1" destOrd="1" presId="urn:microsoft.com/office/officeart/2005/8/layout/vList4#3"/>
    <dgm:cxn modelId="{FDD9CB94-D002-4D03-A797-B14048859891}" type="presOf" srcId="{A5AE2773-A4C8-46C4-AA0D-287D1EB2B171}" destId="{DFFD39E3-F6EA-4EC1-AA7B-736DC55534EF}" srcOrd="0" destOrd="4" presId="urn:microsoft.com/office/officeart/2005/8/layout/vList4#3"/>
    <dgm:cxn modelId="{5575FADB-0F09-4DDD-A397-36A767B86392}" srcId="{F596ADAC-6E16-46AB-B014-0A5B5FE985CB}" destId="{3C1E0011-0306-49D1-8186-2284A2333E08}" srcOrd="0" destOrd="0" parTransId="{DC771C30-92F2-4524-80A5-F97C6D3CF896}" sibTransId="{D958FF9E-EE3E-46AB-BA69-F9A9A24B4C52}"/>
    <dgm:cxn modelId="{DB9AF5DB-D5B0-4DD7-9CA7-0A3865046966}" type="presOf" srcId="{2BCC5D0F-7ACF-46D7-BC12-3117622F41A1}" destId="{46EBFCED-492C-447E-8CA6-30CC529BB730}" srcOrd="0" destOrd="1" presId="urn:microsoft.com/office/officeart/2005/8/layout/vList4#3"/>
    <dgm:cxn modelId="{2A72B245-CA51-445F-A200-93481008B2A3}" srcId="{5B31DFB6-23C9-4AE8-8BF5-44A587D4F3E4}" destId="{B4356A79-7A46-455B-9E09-7E73F56F40A3}" srcOrd="1" destOrd="0" parTransId="{19974AC3-89E3-4EB0-9DAC-190E0869A1BC}" sibTransId="{FA8B8022-7B2D-4C59-9D41-52384BF57C2C}"/>
    <dgm:cxn modelId="{C8F5F580-3036-4CA8-9506-C59D8801216C}" type="presOf" srcId="{3C1E0011-0306-49D1-8186-2284A2333E08}" destId="{A611C4E7-D544-41DF-AFCB-77CEFB9F843A}" srcOrd="0" destOrd="1" presId="urn:microsoft.com/office/officeart/2005/8/layout/vList4#3"/>
    <dgm:cxn modelId="{3CF51395-B044-4291-99AF-CF24825A140C}" type="presOf" srcId="{F596ADAC-6E16-46AB-B014-0A5B5FE985CB}" destId="{38D119B5-7903-4F93-83C7-A64942A68ECA}" srcOrd="1" destOrd="0" presId="urn:microsoft.com/office/officeart/2005/8/layout/vList4#3"/>
    <dgm:cxn modelId="{F121BEDC-8301-4626-930C-727D3B469591}" type="presParOf" srcId="{BEEFE2AC-718C-44C3-96EA-7E4CA42D1926}" destId="{3A863041-7012-43BB-BDDA-84C38C983417}" srcOrd="0" destOrd="0" presId="urn:microsoft.com/office/officeart/2005/8/layout/vList4#3"/>
    <dgm:cxn modelId="{FC914B8E-D665-4079-A643-C8494EEB024D}" type="presParOf" srcId="{3A863041-7012-43BB-BDDA-84C38C983417}" destId="{DFFD39E3-F6EA-4EC1-AA7B-736DC55534EF}" srcOrd="0" destOrd="0" presId="urn:microsoft.com/office/officeart/2005/8/layout/vList4#3"/>
    <dgm:cxn modelId="{924D7C58-5801-4E6B-BA4A-4E19B4CBB036}" type="presParOf" srcId="{3A863041-7012-43BB-BDDA-84C38C983417}" destId="{B28D9EFE-C274-4B23-918C-E2FD18DC276D}" srcOrd="1" destOrd="0" presId="urn:microsoft.com/office/officeart/2005/8/layout/vList4#3"/>
    <dgm:cxn modelId="{7D55C6F7-3CAB-4AD4-ADC5-26BCB3E06DF9}" type="presParOf" srcId="{3A863041-7012-43BB-BDDA-84C38C983417}" destId="{100041C6-49D3-4D80-A3B4-9EBB54408B1C}" srcOrd="2" destOrd="0" presId="urn:microsoft.com/office/officeart/2005/8/layout/vList4#3"/>
    <dgm:cxn modelId="{91D337BD-3575-40ED-B918-F12213EA2BFD}" type="presParOf" srcId="{BEEFE2AC-718C-44C3-96EA-7E4CA42D1926}" destId="{885D3C9C-B615-4DD2-8399-60A13EFE2B7B}" srcOrd="1" destOrd="0" presId="urn:microsoft.com/office/officeart/2005/8/layout/vList4#3"/>
    <dgm:cxn modelId="{E1C1BA12-9651-481A-8007-DF95B7A77D20}" type="presParOf" srcId="{BEEFE2AC-718C-44C3-96EA-7E4CA42D1926}" destId="{ED2BD80A-532F-4CAB-8670-1A52F88350E5}" srcOrd="2" destOrd="0" presId="urn:microsoft.com/office/officeart/2005/8/layout/vList4#3"/>
    <dgm:cxn modelId="{87953202-4FEF-420C-B1C9-0EC7DAFD461F}" type="presParOf" srcId="{ED2BD80A-532F-4CAB-8670-1A52F88350E5}" destId="{46EBFCED-492C-447E-8CA6-30CC529BB730}" srcOrd="0" destOrd="0" presId="urn:microsoft.com/office/officeart/2005/8/layout/vList4#3"/>
    <dgm:cxn modelId="{0EA216F2-7642-4BF6-AAC3-956E3A4AC5CB}" type="presParOf" srcId="{ED2BD80A-532F-4CAB-8670-1A52F88350E5}" destId="{7B43BF91-9B26-4BB2-899A-24A227C82F09}" srcOrd="1" destOrd="0" presId="urn:microsoft.com/office/officeart/2005/8/layout/vList4#3"/>
    <dgm:cxn modelId="{FBFE1FF1-E471-4AD0-90A7-6F772F2F7C6A}" type="presParOf" srcId="{ED2BD80A-532F-4CAB-8670-1A52F88350E5}" destId="{D90D9651-B3C9-408F-8357-6B0BF5204F21}" srcOrd="2" destOrd="0" presId="urn:microsoft.com/office/officeart/2005/8/layout/vList4#3"/>
    <dgm:cxn modelId="{2134E4E4-88AF-4C59-82C5-8F98FE753BD4}" type="presParOf" srcId="{BEEFE2AC-718C-44C3-96EA-7E4CA42D1926}" destId="{1423AF28-81D6-4AEB-A5BA-8629BED9FA7A}" srcOrd="3" destOrd="0" presId="urn:microsoft.com/office/officeart/2005/8/layout/vList4#3"/>
    <dgm:cxn modelId="{76332A0E-7E6A-459F-915B-B3F9EA155D36}" type="presParOf" srcId="{BEEFE2AC-718C-44C3-96EA-7E4CA42D1926}" destId="{157B4A6E-003C-4D55-A67D-66518AC25F2D}" srcOrd="4" destOrd="0" presId="urn:microsoft.com/office/officeart/2005/8/layout/vList4#3"/>
    <dgm:cxn modelId="{B623C88C-D202-456C-B0C4-B9C3A3C2D7DF}" type="presParOf" srcId="{157B4A6E-003C-4D55-A67D-66518AC25F2D}" destId="{A611C4E7-D544-41DF-AFCB-77CEFB9F843A}" srcOrd="0" destOrd="0" presId="urn:microsoft.com/office/officeart/2005/8/layout/vList4#3"/>
    <dgm:cxn modelId="{9A91AE30-1347-4BAB-A95D-C9258896CB21}" type="presParOf" srcId="{157B4A6E-003C-4D55-A67D-66518AC25F2D}" destId="{55E67914-D18C-4E73-8EAF-B124C2138918}" srcOrd="1" destOrd="0" presId="urn:microsoft.com/office/officeart/2005/8/layout/vList4#3"/>
    <dgm:cxn modelId="{DB9D068B-EA18-4B56-961F-1D43CC565DB4}" type="presParOf" srcId="{157B4A6E-003C-4D55-A67D-66518AC25F2D}" destId="{38D119B5-7903-4F93-83C7-A64942A68ECA}" srcOrd="2" destOrd="0" presId="urn:microsoft.com/office/officeart/2005/8/layout/vList4#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460BC8D-CD57-4E5B-B66A-D14C2E352B63}" type="doc">
      <dgm:prSet loTypeId="urn:microsoft.com/office/officeart/2005/8/layout/vList5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fr-FR"/>
        </a:p>
      </dgm:t>
    </dgm:pt>
    <dgm:pt modelId="{0E9CF8B8-148F-4066-93C7-04196A281A83}">
      <dgm:prSet phldrT="[Texte]" custT="1"/>
      <dgm:spPr/>
      <dgm:t>
        <a:bodyPr/>
        <a:lstStyle/>
        <a:p>
          <a:r>
            <a:rPr lang="fr-FR" sz="2000" b="1" dirty="0">
              <a:latin typeface="Calibri" panose="020F0502020204030204" pitchFamily="34" charset="0"/>
              <a:cs typeface="Calibri" panose="020F0502020204030204" pitchFamily="34" charset="0"/>
            </a:rPr>
            <a:t>ATELIER</a:t>
          </a:r>
        </a:p>
        <a:p>
          <a:r>
            <a:rPr lang="fr-FR" sz="2000" b="1" dirty="0">
              <a:latin typeface="Calibri" panose="020F0502020204030204" pitchFamily="34" charset="0"/>
              <a:cs typeface="Calibri" panose="020F0502020204030204" pitchFamily="34" charset="0"/>
            </a:rPr>
            <a:t>« Promouvoir un</a:t>
          </a:r>
        </a:p>
        <a:p>
          <a:r>
            <a:rPr lang="fr-FR" sz="2000" b="1" dirty="0">
              <a:latin typeface="Calibri" panose="020F0502020204030204" pitchFamily="34" charset="0"/>
              <a:cs typeface="Calibri" panose="020F0502020204030204" pitchFamily="34" charset="0"/>
            </a:rPr>
            <a:t>produit / service » </a:t>
          </a:r>
        </a:p>
      </dgm:t>
    </dgm:pt>
    <dgm:pt modelId="{A8EE0FD5-4419-4A24-92B5-B282793AAD4C}" type="parTrans" cxnId="{66EA1435-D0BD-4146-9314-CC37DBC440C5}">
      <dgm:prSet/>
      <dgm:spPr/>
      <dgm:t>
        <a:bodyPr/>
        <a:lstStyle/>
        <a:p>
          <a:endParaRPr lang="fr-FR" sz="16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CD7141E-AAE5-434A-9FE5-11555A63FE47}" type="sibTrans" cxnId="{66EA1435-D0BD-4146-9314-CC37DBC440C5}">
      <dgm:prSet/>
      <dgm:spPr/>
      <dgm:t>
        <a:bodyPr/>
        <a:lstStyle/>
        <a:p>
          <a:endParaRPr lang="fr-FR" sz="16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C1C9BC8A-607F-4A22-9C8C-40036A0FB6BA}">
      <dgm:prSet phldrT="[Texte]" custT="1"/>
      <dgm:spPr>
        <a:solidFill>
          <a:schemeClr val="bg1">
            <a:alpha val="90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marL="176213" marR="0" lvl="0" indent="-176213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 typeface="Arial" panose="020B0604020202020204" pitchFamily="34" charset="0"/>
            <a:buChar char="•"/>
            <a:tabLst/>
            <a:defRPr/>
          </a:pPr>
          <a:r>
            <a:rPr lang="fr-FR" sz="1800" dirty="0">
              <a:latin typeface="Calibri" panose="020F0502020204030204" pitchFamily="34" charset="0"/>
              <a:cs typeface="Calibri" panose="020F0502020204030204" pitchFamily="34" charset="0"/>
            </a:rPr>
            <a:t>Travail individuel</a:t>
          </a:r>
        </a:p>
      </dgm:t>
    </dgm:pt>
    <dgm:pt modelId="{CA6AB641-8797-4895-A641-EC28F89C1340}" type="parTrans" cxnId="{F1DA464C-33B9-42C9-BBD8-340B23D48919}">
      <dgm:prSet/>
      <dgm:spPr/>
      <dgm:t>
        <a:bodyPr/>
        <a:lstStyle/>
        <a:p>
          <a:endParaRPr lang="fr-FR" sz="16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55F20840-227F-4087-BABE-B5D901ED012A}" type="sibTrans" cxnId="{F1DA464C-33B9-42C9-BBD8-340B23D48919}">
      <dgm:prSet/>
      <dgm:spPr/>
      <dgm:t>
        <a:bodyPr/>
        <a:lstStyle/>
        <a:p>
          <a:endParaRPr lang="fr-FR" sz="16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3FAF6D20-9896-4E52-9FBE-E3D6E2526469}">
      <dgm:prSet phldrT="[Texte]" custT="1"/>
      <dgm:spPr/>
      <dgm:t>
        <a:bodyPr/>
        <a:lstStyle/>
        <a:p>
          <a:r>
            <a:rPr lang="fr-FR" sz="2000" b="1" dirty="0">
              <a:latin typeface="Calibri" panose="020F0502020204030204" pitchFamily="34" charset="0"/>
              <a:cs typeface="Calibri" panose="020F0502020204030204" pitchFamily="34" charset="0"/>
            </a:rPr>
            <a:t>ATTENTES / PRODUCTIONS</a:t>
          </a:r>
        </a:p>
        <a:p>
          <a:r>
            <a:rPr lang="fr-FR" sz="2000" b="1" dirty="0">
              <a:latin typeface="Calibri" panose="020F0502020204030204" pitchFamily="34" charset="0"/>
              <a:cs typeface="Calibri" panose="020F0502020204030204" pitchFamily="34" charset="0"/>
            </a:rPr>
            <a:t>Cahier des charges </a:t>
          </a:r>
        </a:p>
      </dgm:t>
    </dgm:pt>
    <dgm:pt modelId="{A201A2F4-A406-4998-9232-D026205CA308}" type="parTrans" cxnId="{109A03BD-551E-4062-A106-91FB0C8021E3}">
      <dgm:prSet/>
      <dgm:spPr/>
      <dgm:t>
        <a:bodyPr/>
        <a:lstStyle/>
        <a:p>
          <a:endParaRPr lang="fr-FR" sz="16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0B39F7E1-73D4-4899-9A80-D2E3C1E75665}" type="sibTrans" cxnId="{109A03BD-551E-4062-A106-91FB0C8021E3}">
      <dgm:prSet/>
      <dgm:spPr/>
      <dgm:t>
        <a:bodyPr/>
        <a:lstStyle/>
        <a:p>
          <a:endParaRPr lang="fr-FR" sz="16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8CBF0A83-3A26-4AA3-AB7C-5133B7F59A0E}">
      <dgm:prSet phldrT="[Texte]" custT="1"/>
      <dgm:spPr>
        <a:solidFill>
          <a:schemeClr val="bg1">
            <a:alpha val="90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algn="l"/>
          <a:endParaRPr lang="fr-FR" sz="18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45CAACD-3CCD-46FB-A08E-84DAD95C0871}" type="parTrans" cxnId="{019F9ED9-7FB9-49BF-B196-45CA42F1B082}">
      <dgm:prSet/>
      <dgm:spPr/>
      <dgm:t>
        <a:bodyPr/>
        <a:lstStyle/>
        <a:p>
          <a:endParaRPr lang="fr-FR" sz="16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F575D7D2-283C-416E-8927-6F934345C17C}" type="sibTrans" cxnId="{019F9ED9-7FB9-49BF-B196-45CA42F1B082}">
      <dgm:prSet/>
      <dgm:spPr/>
      <dgm:t>
        <a:bodyPr/>
        <a:lstStyle/>
        <a:p>
          <a:endParaRPr lang="fr-FR" sz="16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637BDF04-A862-4D53-9F6D-3E23FCD1F925}">
      <dgm:prSet phldrT="[Texte]" custT="1"/>
      <dgm:spPr>
        <a:solidFill>
          <a:schemeClr val="bg1">
            <a:alpha val="90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algn="l"/>
          <a:r>
            <a:rPr lang="fr-FR" sz="1800" dirty="0">
              <a:latin typeface="Calibri" panose="020F0502020204030204" pitchFamily="34" charset="0"/>
              <a:cs typeface="Calibri" panose="020F0502020204030204" pitchFamily="34" charset="0"/>
            </a:rPr>
            <a:t>Créer des supports de présentation d’entreprise</a:t>
          </a:r>
        </a:p>
      </dgm:t>
    </dgm:pt>
    <dgm:pt modelId="{50DB0540-AFDB-4D23-B0C3-0B02EEC61E04}" type="parTrans" cxnId="{7E98EF2A-5CFD-4C94-9294-68E48D26D940}">
      <dgm:prSet/>
      <dgm:spPr/>
      <dgm:t>
        <a:bodyPr/>
        <a:lstStyle/>
        <a:p>
          <a:endParaRPr lang="fr-FR" sz="16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A50D4629-F356-4D04-9B44-A855A38A60DA}" type="sibTrans" cxnId="{7E98EF2A-5CFD-4C94-9294-68E48D26D940}">
      <dgm:prSet/>
      <dgm:spPr/>
      <dgm:t>
        <a:bodyPr/>
        <a:lstStyle/>
        <a:p>
          <a:endParaRPr lang="fr-FR" sz="16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977E577A-2487-4C49-8858-173B9B1A0E6D}">
      <dgm:prSet phldrT="[Texte]" custT="1"/>
      <dgm:spPr/>
      <dgm:t>
        <a:bodyPr/>
        <a:lstStyle/>
        <a:p>
          <a:r>
            <a:rPr lang="fr-FR" sz="2000" b="1" dirty="0">
              <a:latin typeface="Calibri" panose="020F0502020204030204" pitchFamily="34" charset="0"/>
              <a:cs typeface="Calibri" panose="020F0502020204030204" pitchFamily="34" charset="0"/>
            </a:rPr>
            <a:t>LIMITES et EVALUATION</a:t>
          </a:r>
        </a:p>
      </dgm:t>
    </dgm:pt>
    <dgm:pt modelId="{10D8CC69-E6E8-497D-83A0-A13EF9BEE909}" type="parTrans" cxnId="{FBDD4C3F-F5ED-477A-BBA7-3A37D9FDE6AF}">
      <dgm:prSet/>
      <dgm:spPr/>
      <dgm:t>
        <a:bodyPr/>
        <a:lstStyle/>
        <a:p>
          <a:endParaRPr lang="fr-FR" sz="16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BD55FA46-2281-423D-A886-C406C727DFDF}" type="sibTrans" cxnId="{FBDD4C3F-F5ED-477A-BBA7-3A37D9FDE6AF}">
      <dgm:prSet/>
      <dgm:spPr/>
      <dgm:t>
        <a:bodyPr/>
        <a:lstStyle/>
        <a:p>
          <a:endParaRPr lang="fr-FR" sz="16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0EDF8DF5-7EDD-41F1-8D02-C7BB6D28F42B}">
      <dgm:prSet phldrT="[Texte]" custT="1"/>
      <dgm:spPr>
        <a:solidFill>
          <a:schemeClr val="bg1">
            <a:alpha val="90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algn="l"/>
          <a:r>
            <a:rPr lang="fr-FR" sz="1800" kern="1200" dirty="0">
              <a:latin typeface="Calibri" panose="020F0502020204030204" pitchFamily="34" charset="0"/>
              <a:cs typeface="Calibri" panose="020F0502020204030204" pitchFamily="34" charset="0"/>
            </a:rPr>
            <a:t>Réflexion sur des outils pertinents de communication promotionnelle. </a:t>
          </a:r>
        </a:p>
      </dgm:t>
    </dgm:pt>
    <dgm:pt modelId="{815DF01D-967B-4C0D-A348-EDD33CA3C227}" type="parTrans" cxnId="{2B0F4425-F43F-4485-AEB4-18C87C27E381}">
      <dgm:prSet/>
      <dgm:spPr/>
      <dgm:t>
        <a:bodyPr/>
        <a:lstStyle/>
        <a:p>
          <a:endParaRPr lang="fr-FR" sz="16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3C1F08E0-E228-41F2-8860-CDB0B501565E}" type="sibTrans" cxnId="{2B0F4425-F43F-4485-AEB4-18C87C27E381}">
      <dgm:prSet/>
      <dgm:spPr/>
      <dgm:t>
        <a:bodyPr/>
        <a:lstStyle/>
        <a:p>
          <a:endParaRPr lang="fr-FR" sz="16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ABB4D8F4-8C0C-43E8-A843-FF007EB6387C}">
      <dgm:prSet phldrT="[Texte]" custT="1"/>
      <dgm:spPr>
        <a:solidFill>
          <a:schemeClr val="bg1">
            <a:alpha val="90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marL="171450" lvl="1" indent="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</a:pPr>
          <a:endParaRPr lang="fr-FR" sz="18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0090F7B5-568E-4CED-8DE5-05B688EDE35B}" type="parTrans" cxnId="{138D532B-399A-44A7-9FA1-20831B337B46}">
      <dgm:prSet/>
      <dgm:spPr/>
      <dgm:t>
        <a:bodyPr/>
        <a:lstStyle/>
        <a:p>
          <a:endParaRPr lang="fr-FR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A51D0AA-F682-4C1E-ABA2-9366456D075E}" type="sibTrans" cxnId="{138D532B-399A-44A7-9FA1-20831B337B46}">
      <dgm:prSet/>
      <dgm:spPr/>
      <dgm:t>
        <a:bodyPr/>
        <a:lstStyle/>
        <a:p>
          <a:endParaRPr lang="fr-FR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4C7C520E-BD20-4819-AF3F-BEDDC6386585}">
      <dgm:prSet phldrT="[Texte]" custT="1"/>
      <dgm:spPr>
        <a:solidFill>
          <a:schemeClr val="bg1">
            <a:alpha val="90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marL="176213" lvl="1" indent="-176213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</a:pPr>
          <a:endParaRPr lang="fr-FR" sz="18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57655C60-2158-4621-8BC6-1471766E7ECF}" type="parTrans" cxnId="{5620593F-53B1-49A4-8257-5C172CFD0FAE}">
      <dgm:prSet/>
      <dgm:spPr/>
      <dgm:t>
        <a:bodyPr/>
        <a:lstStyle/>
        <a:p>
          <a:endParaRPr lang="fr-FR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D8A005A1-9E5D-40EB-BB78-74082D3B7A07}" type="sibTrans" cxnId="{5620593F-53B1-49A4-8257-5C172CFD0FAE}">
      <dgm:prSet/>
      <dgm:spPr/>
      <dgm:t>
        <a:bodyPr/>
        <a:lstStyle/>
        <a:p>
          <a:endParaRPr lang="fr-FR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3D46DA3-1FB0-4EE1-9649-F29FF633B5EE}">
      <dgm:prSet phldrT="[Texte]" custT="1"/>
      <dgm:spPr>
        <a:solidFill>
          <a:schemeClr val="bg1">
            <a:alpha val="90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algn="l"/>
          <a:r>
            <a:rPr lang="fr-FR" sz="1800" dirty="0">
              <a:latin typeface="Calibri" panose="020F0502020204030204" pitchFamily="34" charset="0"/>
              <a:cs typeface="Calibri" panose="020F0502020204030204" pitchFamily="34" charset="0"/>
            </a:rPr>
            <a:t>Créer les outils de communication adaptés</a:t>
          </a:r>
        </a:p>
      </dgm:t>
    </dgm:pt>
    <dgm:pt modelId="{F5CAA592-CC8E-485D-A2E6-318884E73EB5}" type="parTrans" cxnId="{97180014-2A69-41B7-8FBB-2C97998B2483}">
      <dgm:prSet/>
      <dgm:spPr/>
      <dgm:t>
        <a:bodyPr/>
        <a:lstStyle/>
        <a:p>
          <a:endParaRPr lang="fr-FR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06421C3A-6D45-4F6F-AA6B-880857DE3C1B}" type="sibTrans" cxnId="{97180014-2A69-41B7-8FBB-2C97998B2483}">
      <dgm:prSet/>
      <dgm:spPr/>
      <dgm:t>
        <a:bodyPr/>
        <a:lstStyle/>
        <a:p>
          <a:endParaRPr lang="fr-FR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87D463A-17B8-45E5-82CE-3AE88A4F84EC}">
      <dgm:prSet phldrT="[Texte]" custT="1"/>
      <dgm:spPr>
        <a:solidFill>
          <a:schemeClr val="bg1">
            <a:alpha val="90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algn="l"/>
          <a:r>
            <a:rPr lang="fr-FR" sz="1800" dirty="0">
              <a:latin typeface="Calibri" panose="020F0502020204030204" pitchFamily="34" charset="0"/>
              <a:cs typeface="Calibri" panose="020F0502020204030204" pitchFamily="34" charset="0"/>
            </a:rPr>
            <a:t>Choisir les modalités de sa prospection</a:t>
          </a:r>
        </a:p>
      </dgm:t>
    </dgm:pt>
    <dgm:pt modelId="{A0F6B68F-AB26-4C0E-ABC0-7A333C553D20}" type="parTrans" cxnId="{ED676306-E3B2-4924-B487-9D7B12B828BB}">
      <dgm:prSet/>
      <dgm:spPr/>
      <dgm:t>
        <a:bodyPr/>
        <a:lstStyle/>
        <a:p>
          <a:endParaRPr lang="fr-FR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BB88D473-7679-476F-B7DA-587DA9ACFE1C}" type="sibTrans" cxnId="{ED676306-E3B2-4924-B487-9D7B12B828BB}">
      <dgm:prSet/>
      <dgm:spPr/>
      <dgm:t>
        <a:bodyPr/>
        <a:lstStyle/>
        <a:p>
          <a:endParaRPr lang="fr-FR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636CC5A2-BE21-42E1-970C-A92EE1DEDB89}">
      <dgm:prSet phldrT="[Texte]" custT="1"/>
      <dgm:spPr>
        <a:solidFill>
          <a:schemeClr val="bg1">
            <a:alpha val="90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marL="176213" marR="0" lvl="0" indent="-176213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 typeface="Arial" panose="020B0604020202020204" pitchFamily="34" charset="0"/>
            <a:buChar char="•"/>
            <a:tabLst/>
            <a:defRPr/>
          </a:pPr>
          <a:r>
            <a:rPr lang="fr-FR" sz="1800" dirty="0">
              <a:latin typeface="Calibri" panose="020F0502020204030204" pitchFamily="34" charset="0"/>
              <a:cs typeface="Calibri" panose="020F0502020204030204" pitchFamily="34" charset="0"/>
            </a:rPr>
            <a:t>4h</a:t>
          </a:r>
        </a:p>
      </dgm:t>
    </dgm:pt>
    <dgm:pt modelId="{FE913372-2E8F-4445-BB51-D52F6277AA76}" type="parTrans" cxnId="{1C5037BB-5FF1-41EB-BAF0-D99FB102B79A}">
      <dgm:prSet/>
      <dgm:spPr/>
      <dgm:t>
        <a:bodyPr/>
        <a:lstStyle/>
        <a:p>
          <a:endParaRPr lang="fr-FR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8348E993-738C-45CB-853E-4B3C0E5D009B}" type="sibTrans" cxnId="{1C5037BB-5FF1-41EB-BAF0-D99FB102B79A}">
      <dgm:prSet/>
      <dgm:spPr/>
      <dgm:t>
        <a:bodyPr/>
        <a:lstStyle/>
        <a:p>
          <a:endParaRPr lang="fr-FR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FAF7F327-ABD8-4298-AE9E-60103C409741}">
      <dgm:prSet phldrT="[Texte]" custT="1"/>
      <dgm:spPr>
        <a:solidFill>
          <a:schemeClr val="bg1">
            <a:alpha val="90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marL="176213" marR="0" lvl="0" indent="-176213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 typeface="Arial" panose="020B0604020202020204" pitchFamily="34" charset="0"/>
            <a:buChar char="•"/>
            <a:tabLst/>
            <a:defRPr/>
          </a:pPr>
          <a:r>
            <a:rPr lang="fr-FR" sz="1800" dirty="0">
              <a:latin typeface="Calibri" panose="020F0502020204030204" pitchFamily="34" charset="0"/>
              <a:cs typeface="Calibri" panose="020F0502020204030204" pitchFamily="34" charset="0"/>
            </a:rPr>
            <a:t>Salle informatique</a:t>
          </a:r>
        </a:p>
      </dgm:t>
    </dgm:pt>
    <dgm:pt modelId="{107017C6-E2F9-4AC7-99D4-A0AE11A2EFB1}" type="parTrans" cxnId="{3BD56B99-718D-4831-9E8E-8F71A0DE0635}">
      <dgm:prSet/>
      <dgm:spPr/>
      <dgm:t>
        <a:bodyPr/>
        <a:lstStyle/>
        <a:p>
          <a:endParaRPr lang="fr-FR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B6C6EF34-9853-4192-B5CA-FE563760F8D0}" type="sibTrans" cxnId="{3BD56B99-718D-4831-9E8E-8F71A0DE0635}">
      <dgm:prSet/>
      <dgm:spPr/>
      <dgm:t>
        <a:bodyPr/>
        <a:lstStyle/>
        <a:p>
          <a:endParaRPr lang="fr-FR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B3A842BC-8835-439E-960F-02B3078E0F59}">
      <dgm:prSet phldrT="[Texte]" custT="1"/>
      <dgm:spPr>
        <a:solidFill>
          <a:schemeClr val="bg1">
            <a:alpha val="90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marL="176213" marR="0" lvl="0" indent="-176213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 typeface="Arial" panose="020B0604020202020204" pitchFamily="34" charset="0"/>
            <a:buChar char="•"/>
            <a:tabLst/>
            <a:defRPr/>
          </a:pPr>
          <a:r>
            <a:rPr lang="fr-FR" sz="1800" dirty="0">
              <a:latin typeface="Calibri" panose="020F0502020204030204" pitchFamily="34" charset="0"/>
              <a:cs typeface="Calibri" panose="020F0502020204030204" pitchFamily="34" charset="0"/>
            </a:rPr>
            <a:t>Supports (cours, documents d’entreprise)</a:t>
          </a:r>
        </a:p>
      </dgm:t>
    </dgm:pt>
    <dgm:pt modelId="{D283EEFB-38C7-4129-A0AD-CACB0F7960AA}" type="parTrans" cxnId="{F42BBA57-C496-4D8D-B565-C0C1CC404850}">
      <dgm:prSet/>
      <dgm:spPr/>
      <dgm:t>
        <a:bodyPr/>
        <a:lstStyle/>
        <a:p>
          <a:endParaRPr lang="fr-FR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A93A9B89-FE29-4212-A88E-E012A891D0EF}" type="sibTrans" cxnId="{F42BBA57-C496-4D8D-B565-C0C1CC404850}">
      <dgm:prSet/>
      <dgm:spPr/>
      <dgm:t>
        <a:bodyPr/>
        <a:lstStyle/>
        <a:p>
          <a:endParaRPr lang="fr-FR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AAA4CADF-5F76-4FE0-89AB-F92F8F08AB15}">
      <dgm:prSet phldrT="[Texte]" custT="1"/>
      <dgm:spPr>
        <a:solidFill>
          <a:schemeClr val="bg1">
            <a:alpha val="90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algn="l"/>
          <a:r>
            <a:rPr lang="fr-FR" sz="1800" dirty="0">
              <a:latin typeface="Calibri" panose="020F0502020204030204" pitchFamily="34" charset="0"/>
              <a:cs typeface="Calibri" panose="020F0502020204030204" pitchFamily="34" charset="0"/>
            </a:rPr>
            <a:t>Proposer 2 outils numériques / digitaux</a:t>
          </a:r>
        </a:p>
      </dgm:t>
    </dgm:pt>
    <dgm:pt modelId="{F74E47A4-1A5E-41D8-95DE-5C9BAFADE43D}" type="parTrans" cxnId="{A95BD140-B2F1-4C87-9EB4-EB737213B119}">
      <dgm:prSet/>
      <dgm:spPr/>
      <dgm:t>
        <a:bodyPr/>
        <a:lstStyle/>
        <a:p>
          <a:endParaRPr lang="fr-FR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8819C4F6-E4DD-4506-95FB-7A42736D7900}" type="sibTrans" cxnId="{A95BD140-B2F1-4C87-9EB4-EB737213B119}">
      <dgm:prSet/>
      <dgm:spPr/>
      <dgm:t>
        <a:bodyPr/>
        <a:lstStyle/>
        <a:p>
          <a:endParaRPr lang="fr-FR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A0845209-62FA-44E8-88E1-58DC8105541A}">
      <dgm:prSet phldrT="[Texte]" custT="1"/>
      <dgm:spPr>
        <a:solidFill>
          <a:schemeClr val="bg1">
            <a:alpha val="90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algn="l"/>
          <a:r>
            <a:rPr lang="fr-FR" sz="1800" dirty="0">
              <a:latin typeface="Calibri" panose="020F0502020204030204" pitchFamily="34" charset="0"/>
              <a:cs typeface="Calibri" panose="020F0502020204030204" pitchFamily="34" charset="0"/>
            </a:rPr>
            <a:t>Elaborer une BDD</a:t>
          </a:r>
        </a:p>
      </dgm:t>
    </dgm:pt>
    <dgm:pt modelId="{A4CD746D-73E1-4862-B1D4-F91EAB741761}" type="parTrans" cxnId="{9EAC10A4-F57A-4017-AD2C-FD47D028A569}">
      <dgm:prSet/>
      <dgm:spPr/>
      <dgm:t>
        <a:bodyPr/>
        <a:lstStyle/>
        <a:p>
          <a:endParaRPr lang="fr-FR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2E837B9-7ABA-4FED-B466-80C8EC1AC708}" type="sibTrans" cxnId="{9EAC10A4-F57A-4017-AD2C-FD47D028A569}">
      <dgm:prSet/>
      <dgm:spPr/>
      <dgm:t>
        <a:bodyPr/>
        <a:lstStyle/>
        <a:p>
          <a:endParaRPr lang="fr-FR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69F44CEE-837E-4BB6-9B4A-0BC62E4E870D}">
      <dgm:prSet phldrT="[Texte]" custT="1"/>
      <dgm:spPr>
        <a:solidFill>
          <a:schemeClr val="bg1">
            <a:alpha val="90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algn="l"/>
          <a:endParaRPr lang="fr-FR" sz="16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FC329838-9796-4341-BFD9-35145016E3EA}" type="parTrans" cxnId="{3900351F-4252-4E72-966C-0B872A968062}">
      <dgm:prSet/>
      <dgm:spPr/>
      <dgm:t>
        <a:bodyPr/>
        <a:lstStyle/>
        <a:p>
          <a:endParaRPr lang="fr-FR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602FA977-B0CE-4C6E-BD94-0130D7F84653}" type="sibTrans" cxnId="{3900351F-4252-4E72-966C-0B872A968062}">
      <dgm:prSet/>
      <dgm:spPr/>
      <dgm:t>
        <a:bodyPr/>
        <a:lstStyle/>
        <a:p>
          <a:endParaRPr lang="fr-FR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07699DFA-0ED3-4BB5-AC70-031EDC33D632}">
      <dgm:prSet phldrT="[Texte]" custT="1"/>
      <dgm:spPr>
        <a:solidFill>
          <a:schemeClr val="bg1">
            <a:alpha val="90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algn="l"/>
          <a:r>
            <a:rPr lang="fr-FR" sz="1800" kern="1200"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Présentation des outils de communication créés et/ou mobilisés devant la classe</a:t>
          </a:r>
          <a:endParaRPr lang="fr-FR" sz="1800" kern="12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7FD1887F-409B-4615-878D-19E5F4CBC20B}" type="parTrans" cxnId="{F4CA2E96-6C51-46B8-9D8C-9D7364A893BB}">
      <dgm:prSet/>
      <dgm:spPr/>
      <dgm:t>
        <a:bodyPr/>
        <a:lstStyle/>
        <a:p>
          <a:endParaRPr lang="fr-FR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06F6B686-0E97-42C3-9A29-5C9790AA6B0E}" type="sibTrans" cxnId="{F4CA2E96-6C51-46B8-9D8C-9D7364A893BB}">
      <dgm:prSet/>
      <dgm:spPr/>
      <dgm:t>
        <a:bodyPr/>
        <a:lstStyle/>
        <a:p>
          <a:endParaRPr lang="fr-FR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C11B1112-B554-417C-8CAF-25D262655A7F}">
      <dgm:prSet phldrT="[Texte]" custT="1"/>
      <dgm:spPr>
        <a:solidFill>
          <a:schemeClr val="bg1">
            <a:alpha val="90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algn="l"/>
          <a:r>
            <a:rPr lang="fr-FR" sz="1800" kern="1200" dirty="0">
              <a:latin typeface="Calibri" panose="020F0502020204030204" pitchFamily="34" charset="0"/>
              <a:cs typeface="Calibri" panose="020F0502020204030204" pitchFamily="34" charset="0"/>
            </a:rPr>
            <a:t>Aucune évaluation des performances de l’action. </a:t>
          </a:r>
        </a:p>
      </dgm:t>
    </dgm:pt>
    <dgm:pt modelId="{341133AA-8E1D-48BC-B57E-3CB1C20EB20F}" type="parTrans" cxnId="{32D6DAC2-070E-49BE-9111-4F35AEB9B0DF}">
      <dgm:prSet/>
      <dgm:spPr/>
      <dgm:t>
        <a:bodyPr/>
        <a:lstStyle/>
        <a:p>
          <a:endParaRPr lang="fr-FR"/>
        </a:p>
      </dgm:t>
    </dgm:pt>
    <dgm:pt modelId="{2101859E-F76E-469B-B006-3FFF82082A53}" type="sibTrans" cxnId="{32D6DAC2-070E-49BE-9111-4F35AEB9B0DF}">
      <dgm:prSet/>
      <dgm:spPr/>
      <dgm:t>
        <a:bodyPr/>
        <a:lstStyle/>
        <a:p>
          <a:endParaRPr lang="fr-FR"/>
        </a:p>
      </dgm:t>
    </dgm:pt>
    <dgm:pt modelId="{671489DD-F420-4855-8670-A8D9BC8F4710}" type="pres">
      <dgm:prSet presAssocID="{A460BC8D-CD57-4E5B-B66A-D14C2E352B6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171B9411-B740-4313-9E86-3B7341C18CAA}" type="pres">
      <dgm:prSet presAssocID="{0E9CF8B8-148F-4066-93C7-04196A281A83}" presName="linNode" presStyleCnt="0"/>
      <dgm:spPr/>
    </dgm:pt>
    <dgm:pt modelId="{1D1EBAD3-0602-43F1-AB7F-A4E5F5D9F6B4}" type="pres">
      <dgm:prSet presAssocID="{0E9CF8B8-148F-4066-93C7-04196A281A83}" presName="parentText" presStyleLbl="node1" presStyleIdx="0" presStyleCnt="3" custScaleX="100000" custLinFactNeighborY="574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1F4B086-DDFD-4565-B3B1-CB3397155224}" type="pres">
      <dgm:prSet presAssocID="{0E9CF8B8-148F-4066-93C7-04196A281A83}" presName="descendantText" presStyleLbl="alignAccFollowNode1" presStyleIdx="0" presStyleCnt="3" custScaleY="101537" custLinFactNeighborX="-4054" custLinFactNeighborY="71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DF48936-7381-489A-BB9C-993F93F9DBC6}" type="pres">
      <dgm:prSet presAssocID="{ECD7141E-AAE5-434A-9FE5-11555A63FE47}" presName="sp" presStyleCnt="0"/>
      <dgm:spPr/>
    </dgm:pt>
    <dgm:pt modelId="{1BF611C4-F8C9-49E5-9339-9C3329F90EEF}" type="pres">
      <dgm:prSet presAssocID="{3FAF6D20-9896-4E52-9FBE-E3D6E2526469}" presName="linNode" presStyleCnt="0"/>
      <dgm:spPr/>
    </dgm:pt>
    <dgm:pt modelId="{F7CE56D2-59E6-46D9-8CDA-94B0FF0BBEBD}" type="pres">
      <dgm:prSet presAssocID="{3FAF6D20-9896-4E52-9FBE-E3D6E2526469}" presName="parentText" presStyleLbl="node1" presStyleIdx="1" presStyleCnt="3" custScaleX="100000" custLinFactNeighborY="574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D0293B5-8490-42A0-B7E1-4EC87177237D}" type="pres">
      <dgm:prSet presAssocID="{3FAF6D20-9896-4E52-9FBE-E3D6E2526469}" presName="descendantText" presStyleLbl="alignAccFollowNode1" presStyleIdx="1" presStyleCnt="3" custScaleY="119607" custLinFactNeighborX="-4054" custLinFactNeighborY="71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B5DE897-C17E-42EE-9358-3F662A7CCC01}" type="pres">
      <dgm:prSet presAssocID="{0B39F7E1-73D4-4899-9A80-D2E3C1E75665}" presName="sp" presStyleCnt="0"/>
      <dgm:spPr/>
    </dgm:pt>
    <dgm:pt modelId="{C4C3F1C8-43DB-4D35-A326-2B3BB12B10DC}" type="pres">
      <dgm:prSet presAssocID="{977E577A-2487-4C49-8858-173B9B1A0E6D}" presName="linNode" presStyleCnt="0"/>
      <dgm:spPr/>
    </dgm:pt>
    <dgm:pt modelId="{3CA3A1B9-2CCE-4BEC-9901-356BEB94F247}" type="pres">
      <dgm:prSet presAssocID="{977E577A-2487-4C49-8858-173B9B1A0E6D}" presName="parentText" presStyleLbl="node1" presStyleIdx="2" presStyleCnt="3" custScaleX="100000" custLinFactNeighborX="-777" custLinFactNeighborY="152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FCBB405-3503-4FAC-B846-94BE091BC23E}" type="pres">
      <dgm:prSet presAssocID="{977E577A-2487-4C49-8858-173B9B1A0E6D}" presName="descendantText" presStyleLbl="alignAccFollowNode1" presStyleIdx="2" presStyleCnt="3" custScaleY="116369" custLinFactNeighborX="-4054" custLinFactNeighborY="71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ED676306-E3B2-4924-B487-9D7B12B828BB}" srcId="{3FAF6D20-9896-4E52-9FBE-E3D6E2526469}" destId="{E87D463A-17B8-45E5-82CE-3AE88A4F84EC}" srcOrd="3" destOrd="0" parTransId="{A0F6B68F-AB26-4C0E-ABC0-7A333C553D20}" sibTransId="{BB88D473-7679-476F-B7DA-587DA9ACFE1C}"/>
    <dgm:cxn modelId="{F42BBA57-C496-4D8D-B565-C0C1CC404850}" srcId="{0E9CF8B8-148F-4066-93C7-04196A281A83}" destId="{B3A842BC-8835-439E-960F-02B3078E0F59}" srcOrd="3" destOrd="0" parTransId="{D283EEFB-38C7-4129-A0AD-CACB0F7960AA}" sibTransId="{A93A9B89-FE29-4212-A88E-E012A891D0EF}"/>
    <dgm:cxn modelId="{F5C1BF93-1A43-4B50-B2A7-7687201A1048}" type="presOf" srcId="{E87D463A-17B8-45E5-82CE-3AE88A4F84EC}" destId="{9D0293B5-8490-42A0-B7E1-4EC87177237D}" srcOrd="0" destOrd="3" presId="urn:microsoft.com/office/officeart/2005/8/layout/vList5"/>
    <dgm:cxn modelId="{109A03BD-551E-4062-A106-91FB0C8021E3}" srcId="{A460BC8D-CD57-4E5B-B66A-D14C2E352B63}" destId="{3FAF6D20-9896-4E52-9FBE-E3D6E2526469}" srcOrd="1" destOrd="0" parTransId="{A201A2F4-A406-4998-9232-D026205CA308}" sibTransId="{0B39F7E1-73D4-4899-9A80-D2E3C1E75665}"/>
    <dgm:cxn modelId="{66EA1435-D0BD-4146-9314-CC37DBC440C5}" srcId="{A460BC8D-CD57-4E5B-B66A-D14C2E352B63}" destId="{0E9CF8B8-148F-4066-93C7-04196A281A83}" srcOrd="0" destOrd="0" parTransId="{A8EE0FD5-4419-4A24-92B5-B282793AAD4C}" sibTransId="{ECD7141E-AAE5-434A-9FE5-11555A63FE47}"/>
    <dgm:cxn modelId="{3900351F-4252-4E72-966C-0B872A968062}" srcId="{3FAF6D20-9896-4E52-9FBE-E3D6E2526469}" destId="{69F44CEE-837E-4BB6-9B4A-0BC62E4E870D}" srcOrd="6" destOrd="0" parTransId="{FC329838-9796-4341-BFD9-35145016E3EA}" sibTransId="{602FA977-B0CE-4C6E-BD94-0130D7F84653}"/>
    <dgm:cxn modelId="{EA50E042-E618-4C18-BDA5-13EDCBAD2DD6}" type="presOf" srcId="{07699DFA-0ED3-4BB5-AC70-031EDC33D632}" destId="{8FCBB405-3503-4FAC-B846-94BE091BC23E}" srcOrd="0" destOrd="1" presId="urn:microsoft.com/office/officeart/2005/8/layout/vList5"/>
    <dgm:cxn modelId="{F44A8E78-36A7-473B-9E0E-3368E21F662E}" type="presOf" srcId="{637BDF04-A862-4D53-9F6D-3E23FCD1F925}" destId="{9D0293B5-8490-42A0-B7E1-4EC87177237D}" srcOrd="0" destOrd="1" presId="urn:microsoft.com/office/officeart/2005/8/layout/vList5"/>
    <dgm:cxn modelId="{3BD56B99-718D-4831-9E8E-8F71A0DE0635}" srcId="{0E9CF8B8-148F-4066-93C7-04196A281A83}" destId="{FAF7F327-ABD8-4298-AE9E-60103C409741}" srcOrd="4" destOrd="0" parTransId="{107017C6-E2F9-4AC7-99D4-A0AE11A2EFB1}" sibTransId="{B6C6EF34-9853-4192-B5CA-FE563760F8D0}"/>
    <dgm:cxn modelId="{FB643538-A0A6-4F39-A489-DF11920CA1E7}" type="presOf" srcId="{B3A842BC-8835-439E-960F-02B3078E0F59}" destId="{D1F4B086-DDFD-4565-B3B1-CB3397155224}" srcOrd="0" destOrd="3" presId="urn:microsoft.com/office/officeart/2005/8/layout/vList5"/>
    <dgm:cxn modelId="{39E2D4BF-AA80-4B7D-9DC6-B93246790D8F}" type="presOf" srcId="{C11B1112-B554-417C-8CAF-25D262655A7F}" destId="{8FCBB405-3503-4FAC-B846-94BE091BC23E}" srcOrd="0" destOrd="2" presId="urn:microsoft.com/office/officeart/2005/8/layout/vList5"/>
    <dgm:cxn modelId="{16132D9A-54C7-4CC4-A582-5DDAE9246DE2}" type="presOf" srcId="{0E9CF8B8-148F-4066-93C7-04196A281A83}" destId="{1D1EBAD3-0602-43F1-AB7F-A4E5F5D9F6B4}" srcOrd="0" destOrd="0" presId="urn:microsoft.com/office/officeart/2005/8/layout/vList5"/>
    <dgm:cxn modelId="{1C5037BB-5FF1-41EB-BAF0-D99FB102B79A}" srcId="{0E9CF8B8-148F-4066-93C7-04196A281A83}" destId="{636CC5A2-BE21-42E1-970C-A92EE1DEDB89}" srcOrd="2" destOrd="0" parTransId="{FE913372-2E8F-4445-BB51-D52F6277AA76}" sibTransId="{8348E993-738C-45CB-853E-4B3C0E5D009B}"/>
    <dgm:cxn modelId="{6ED5AFAA-9AD9-4B64-B17F-BC31A2FF9AD1}" type="presOf" srcId="{4C7C520E-BD20-4819-AF3F-BEDDC6386585}" destId="{D1F4B086-DDFD-4565-B3B1-CB3397155224}" srcOrd="0" destOrd="0" presId="urn:microsoft.com/office/officeart/2005/8/layout/vList5"/>
    <dgm:cxn modelId="{50BCD80B-D7EF-4F85-9434-258A8590066F}" type="presOf" srcId="{A460BC8D-CD57-4E5B-B66A-D14C2E352B63}" destId="{671489DD-F420-4855-8670-A8D9BC8F4710}" srcOrd="0" destOrd="0" presId="urn:microsoft.com/office/officeart/2005/8/layout/vList5"/>
    <dgm:cxn modelId="{019F9ED9-7FB9-49BF-B196-45CA42F1B082}" srcId="{3FAF6D20-9896-4E52-9FBE-E3D6E2526469}" destId="{8CBF0A83-3A26-4AA3-AB7C-5133B7F59A0E}" srcOrd="0" destOrd="0" parTransId="{145CAACD-3CCD-46FB-A08E-84DAD95C0871}" sibTransId="{F575D7D2-283C-416E-8927-6F934345C17C}"/>
    <dgm:cxn modelId="{FBDD4C3F-F5ED-477A-BBA7-3A37D9FDE6AF}" srcId="{A460BC8D-CD57-4E5B-B66A-D14C2E352B63}" destId="{977E577A-2487-4C49-8858-173B9B1A0E6D}" srcOrd="2" destOrd="0" parTransId="{10D8CC69-E6E8-497D-83A0-A13EF9BEE909}" sibTransId="{BD55FA46-2281-423D-A886-C406C727DFDF}"/>
    <dgm:cxn modelId="{9DAB26CA-1553-418F-9EB2-9AC019FB3769}" type="presOf" srcId="{3FAF6D20-9896-4E52-9FBE-E3D6E2526469}" destId="{F7CE56D2-59E6-46D9-8CDA-94B0FF0BBEBD}" srcOrd="0" destOrd="0" presId="urn:microsoft.com/office/officeart/2005/8/layout/vList5"/>
    <dgm:cxn modelId="{9EAC10A4-F57A-4017-AD2C-FD47D028A569}" srcId="{3FAF6D20-9896-4E52-9FBE-E3D6E2526469}" destId="{A0845209-62FA-44E8-88E1-58DC8105541A}" srcOrd="2" destOrd="0" parTransId="{A4CD746D-73E1-4862-B1D4-F91EAB741761}" sibTransId="{12E837B9-7ABA-4FED-B466-80C8EC1AC708}"/>
    <dgm:cxn modelId="{138D532B-399A-44A7-9FA1-20831B337B46}" srcId="{0E9CF8B8-148F-4066-93C7-04196A281A83}" destId="{ABB4D8F4-8C0C-43E8-A843-FF007EB6387C}" srcOrd="5" destOrd="0" parTransId="{0090F7B5-568E-4CED-8DE5-05B688EDE35B}" sibTransId="{1A51D0AA-F682-4C1E-ABA2-9366456D075E}"/>
    <dgm:cxn modelId="{A95BD140-B2F1-4C87-9EB4-EB737213B119}" srcId="{3FAF6D20-9896-4E52-9FBE-E3D6E2526469}" destId="{AAA4CADF-5F76-4FE0-89AB-F92F8F08AB15}" srcOrd="5" destOrd="0" parTransId="{F74E47A4-1A5E-41D8-95DE-5C9BAFADE43D}" sibTransId="{8819C4F6-E4DD-4506-95FB-7A42736D7900}"/>
    <dgm:cxn modelId="{5620593F-53B1-49A4-8257-5C172CFD0FAE}" srcId="{0E9CF8B8-148F-4066-93C7-04196A281A83}" destId="{4C7C520E-BD20-4819-AF3F-BEDDC6386585}" srcOrd="0" destOrd="0" parTransId="{57655C60-2158-4621-8BC6-1471766E7ECF}" sibTransId="{D8A005A1-9E5D-40EB-BB78-74082D3B7A07}"/>
    <dgm:cxn modelId="{CA7C2916-F2C4-4EFE-AF48-57420070AAC5}" type="presOf" srcId="{C1C9BC8A-607F-4A22-9C8C-40036A0FB6BA}" destId="{D1F4B086-DDFD-4565-B3B1-CB3397155224}" srcOrd="0" destOrd="1" presId="urn:microsoft.com/office/officeart/2005/8/layout/vList5"/>
    <dgm:cxn modelId="{90B75D34-3C91-400A-8738-3AA6B2B218FD}" type="presOf" srcId="{636CC5A2-BE21-42E1-970C-A92EE1DEDB89}" destId="{D1F4B086-DDFD-4565-B3B1-CB3397155224}" srcOrd="0" destOrd="2" presId="urn:microsoft.com/office/officeart/2005/8/layout/vList5"/>
    <dgm:cxn modelId="{0F88C47A-2313-4503-89D7-C0E6632027DC}" type="presOf" srcId="{AAA4CADF-5F76-4FE0-89AB-F92F8F08AB15}" destId="{9D0293B5-8490-42A0-B7E1-4EC87177237D}" srcOrd="0" destOrd="5" presId="urn:microsoft.com/office/officeart/2005/8/layout/vList5"/>
    <dgm:cxn modelId="{2B0F4425-F43F-4485-AEB4-18C87C27E381}" srcId="{977E577A-2487-4C49-8858-173B9B1A0E6D}" destId="{0EDF8DF5-7EDD-41F1-8D02-C7BB6D28F42B}" srcOrd="0" destOrd="0" parTransId="{815DF01D-967B-4C0D-A348-EDD33CA3C227}" sibTransId="{3C1F08E0-E228-41F2-8860-CDB0B501565E}"/>
    <dgm:cxn modelId="{BC71571E-2CD0-41CC-B4C3-C0C386EADF86}" type="presOf" srcId="{977E577A-2487-4C49-8858-173B9B1A0E6D}" destId="{3CA3A1B9-2CCE-4BEC-9901-356BEB94F247}" srcOrd="0" destOrd="0" presId="urn:microsoft.com/office/officeart/2005/8/layout/vList5"/>
    <dgm:cxn modelId="{2E08D528-624C-4501-87F9-44E8CBE210F6}" type="presOf" srcId="{13D46DA3-1FB0-4EE1-9649-F29FF633B5EE}" destId="{9D0293B5-8490-42A0-B7E1-4EC87177237D}" srcOrd="0" destOrd="4" presId="urn:microsoft.com/office/officeart/2005/8/layout/vList5"/>
    <dgm:cxn modelId="{08322DB8-134B-427C-B7B6-988A44027A8B}" type="presOf" srcId="{A0845209-62FA-44E8-88E1-58DC8105541A}" destId="{9D0293B5-8490-42A0-B7E1-4EC87177237D}" srcOrd="0" destOrd="2" presId="urn:microsoft.com/office/officeart/2005/8/layout/vList5"/>
    <dgm:cxn modelId="{36C2222B-FE11-49D5-9575-8BE0FBDB5251}" type="presOf" srcId="{0EDF8DF5-7EDD-41F1-8D02-C7BB6D28F42B}" destId="{8FCBB405-3503-4FAC-B846-94BE091BC23E}" srcOrd="0" destOrd="0" presId="urn:microsoft.com/office/officeart/2005/8/layout/vList5"/>
    <dgm:cxn modelId="{F1DA464C-33B9-42C9-BBD8-340B23D48919}" srcId="{0E9CF8B8-148F-4066-93C7-04196A281A83}" destId="{C1C9BC8A-607F-4A22-9C8C-40036A0FB6BA}" srcOrd="1" destOrd="0" parTransId="{CA6AB641-8797-4895-A641-EC28F89C1340}" sibTransId="{55F20840-227F-4087-BABE-B5D901ED012A}"/>
    <dgm:cxn modelId="{97180014-2A69-41B7-8FBB-2C97998B2483}" srcId="{3FAF6D20-9896-4E52-9FBE-E3D6E2526469}" destId="{13D46DA3-1FB0-4EE1-9649-F29FF633B5EE}" srcOrd="4" destOrd="0" parTransId="{F5CAA592-CC8E-485D-A2E6-318884E73EB5}" sibTransId="{06421C3A-6D45-4F6F-AA6B-880857DE3C1B}"/>
    <dgm:cxn modelId="{32D6DAC2-070E-49BE-9111-4F35AEB9B0DF}" srcId="{977E577A-2487-4C49-8858-173B9B1A0E6D}" destId="{C11B1112-B554-417C-8CAF-25D262655A7F}" srcOrd="2" destOrd="0" parTransId="{341133AA-8E1D-48BC-B57E-3CB1C20EB20F}" sibTransId="{2101859E-F76E-469B-B006-3FFF82082A53}"/>
    <dgm:cxn modelId="{2243E6C5-D816-41AB-AD4D-4775C4AB2BDF}" type="presOf" srcId="{ABB4D8F4-8C0C-43E8-A843-FF007EB6387C}" destId="{D1F4B086-DDFD-4565-B3B1-CB3397155224}" srcOrd="0" destOrd="5" presId="urn:microsoft.com/office/officeart/2005/8/layout/vList5"/>
    <dgm:cxn modelId="{7E98EF2A-5CFD-4C94-9294-68E48D26D940}" srcId="{3FAF6D20-9896-4E52-9FBE-E3D6E2526469}" destId="{637BDF04-A862-4D53-9F6D-3E23FCD1F925}" srcOrd="1" destOrd="0" parTransId="{50DB0540-AFDB-4D23-B0C3-0B02EEC61E04}" sibTransId="{A50D4629-F356-4D04-9B44-A855A38A60DA}"/>
    <dgm:cxn modelId="{89181BAC-037A-4726-85A2-A6BA788F26EE}" type="presOf" srcId="{FAF7F327-ABD8-4298-AE9E-60103C409741}" destId="{D1F4B086-DDFD-4565-B3B1-CB3397155224}" srcOrd="0" destOrd="4" presId="urn:microsoft.com/office/officeart/2005/8/layout/vList5"/>
    <dgm:cxn modelId="{1E0C0418-9CA4-4039-8F03-385FC581FED1}" type="presOf" srcId="{8CBF0A83-3A26-4AA3-AB7C-5133B7F59A0E}" destId="{9D0293B5-8490-42A0-B7E1-4EC87177237D}" srcOrd="0" destOrd="0" presId="urn:microsoft.com/office/officeart/2005/8/layout/vList5"/>
    <dgm:cxn modelId="{F4CA2E96-6C51-46B8-9D8C-9D7364A893BB}" srcId="{977E577A-2487-4C49-8858-173B9B1A0E6D}" destId="{07699DFA-0ED3-4BB5-AC70-031EDC33D632}" srcOrd="1" destOrd="0" parTransId="{7FD1887F-409B-4615-878D-19E5F4CBC20B}" sibTransId="{06F6B686-0E97-42C3-9A29-5C9790AA6B0E}"/>
    <dgm:cxn modelId="{BABF3A80-457C-46EA-B148-8659D0F952D1}" type="presOf" srcId="{69F44CEE-837E-4BB6-9B4A-0BC62E4E870D}" destId="{9D0293B5-8490-42A0-B7E1-4EC87177237D}" srcOrd="0" destOrd="6" presId="urn:microsoft.com/office/officeart/2005/8/layout/vList5"/>
    <dgm:cxn modelId="{2600557C-5215-4049-A639-8E0A73F534DB}" type="presParOf" srcId="{671489DD-F420-4855-8670-A8D9BC8F4710}" destId="{171B9411-B740-4313-9E86-3B7341C18CAA}" srcOrd="0" destOrd="0" presId="urn:microsoft.com/office/officeart/2005/8/layout/vList5"/>
    <dgm:cxn modelId="{F694E3B7-DB7E-4303-A248-83F1F94CCCAD}" type="presParOf" srcId="{171B9411-B740-4313-9E86-3B7341C18CAA}" destId="{1D1EBAD3-0602-43F1-AB7F-A4E5F5D9F6B4}" srcOrd="0" destOrd="0" presId="urn:microsoft.com/office/officeart/2005/8/layout/vList5"/>
    <dgm:cxn modelId="{D73F7C4A-46D9-4AE5-8F72-A4A69045AD50}" type="presParOf" srcId="{171B9411-B740-4313-9E86-3B7341C18CAA}" destId="{D1F4B086-DDFD-4565-B3B1-CB3397155224}" srcOrd="1" destOrd="0" presId="urn:microsoft.com/office/officeart/2005/8/layout/vList5"/>
    <dgm:cxn modelId="{69126DC0-E863-4DB0-BD39-10946BD347C9}" type="presParOf" srcId="{671489DD-F420-4855-8670-A8D9BC8F4710}" destId="{ADF48936-7381-489A-BB9C-993F93F9DBC6}" srcOrd="1" destOrd="0" presId="urn:microsoft.com/office/officeart/2005/8/layout/vList5"/>
    <dgm:cxn modelId="{0AAC6AAD-F859-4695-B1A0-7750D11541C1}" type="presParOf" srcId="{671489DD-F420-4855-8670-A8D9BC8F4710}" destId="{1BF611C4-F8C9-49E5-9339-9C3329F90EEF}" srcOrd="2" destOrd="0" presId="urn:microsoft.com/office/officeart/2005/8/layout/vList5"/>
    <dgm:cxn modelId="{08BAD1C5-7B51-46E2-B8AC-554DE9E36AEB}" type="presParOf" srcId="{1BF611C4-F8C9-49E5-9339-9C3329F90EEF}" destId="{F7CE56D2-59E6-46D9-8CDA-94B0FF0BBEBD}" srcOrd="0" destOrd="0" presId="urn:microsoft.com/office/officeart/2005/8/layout/vList5"/>
    <dgm:cxn modelId="{C1CF1456-8990-456E-B044-8AD6C6E6E949}" type="presParOf" srcId="{1BF611C4-F8C9-49E5-9339-9C3329F90EEF}" destId="{9D0293B5-8490-42A0-B7E1-4EC87177237D}" srcOrd="1" destOrd="0" presId="urn:microsoft.com/office/officeart/2005/8/layout/vList5"/>
    <dgm:cxn modelId="{B3AC42B9-4CE7-4817-95A6-BE95A58455E9}" type="presParOf" srcId="{671489DD-F420-4855-8670-A8D9BC8F4710}" destId="{EB5DE897-C17E-42EE-9358-3F662A7CCC01}" srcOrd="3" destOrd="0" presId="urn:microsoft.com/office/officeart/2005/8/layout/vList5"/>
    <dgm:cxn modelId="{4108E192-4532-4492-B16E-024CC3A58FC9}" type="presParOf" srcId="{671489DD-F420-4855-8670-A8D9BC8F4710}" destId="{C4C3F1C8-43DB-4D35-A326-2B3BB12B10DC}" srcOrd="4" destOrd="0" presId="urn:microsoft.com/office/officeart/2005/8/layout/vList5"/>
    <dgm:cxn modelId="{3D3ED0B2-F80F-4D98-9003-2287246BC2B3}" type="presParOf" srcId="{C4C3F1C8-43DB-4D35-A326-2B3BB12B10DC}" destId="{3CA3A1B9-2CCE-4BEC-9901-356BEB94F247}" srcOrd="0" destOrd="0" presId="urn:microsoft.com/office/officeart/2005/8/layout/vList5"/>
    <dgm:cxn modelId="{10CB1853-A2C1-4228-90D0-F20C07AFE5FA}" type="presParOf" srcId="{C4C3F1C8-43DB-4D35-A326-2B3BB12B10DC}" destId="{8FCBB405-3503-4FAC-B846-94BE091BC23E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C583307-B567-45BD-9FA3-9D1D15821D9D}" type="doc">
      <dgm:prSet loTypeId="urn:microsoft.com/office/officeart/2005/8/layout/vList2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fr-FR"/>
        </a:p>
      </dgm:t>
    </dgm:pt>
    <dgm:pt modelId="{16984167-C8D4-41D2-A11D-8C1886BE7CB4}">
      <dgm:prSet phldrT="[Texte]" custT="1"/>
      <dgm:spPr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p3d prstMaterial="matte">
          <a:bevelT w="127000" h="63500"/>
        </a:sp3d>
      </dgm:spPr>
      <dgm:t>
        <a:bodyPr/>
        <a:lstStyle/>
        <a:p>
          <a:pPr algn="l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fr-FR" sz="2400" b="1" dirty="0">
              <a:latin typeface="Calibri" panose="020F0502020204030204" pitchFamily="34" charset="0"/>
              <a:cs typeface="Calibri" panose="020F0502020204030204" pitchFamily="34" charset="0"/>
            </a:rPr>
            <a:t>C3.1 – Préparer, conduire et évaluer une action de prospection</a:t>
          </a:r>
        </a:p>
      </dgm:t>
    </dgm:pt>
    <dgm:pt modelId="{B3B7C1A3-5156-46B2-B304-5B2556329123}" type="parTrans" cxnId="{8509CCEF-0A02-45D1-A301-0B2726560146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fr-FR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9FF16C93-6AEC-4688-8C52-BF2A3BDB3A61}" type="sibTrans" cxnId="{8509CCEF-0A02-45D1-A301-0B2726560146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fr-FR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B3BA98FD-7F77-4155-BFED-7D7937C9F9DB}">
      <dgm:prSet phldrT="[Texte]" custT="1"/>
      <dgm:spPr>
        <a:ln>
          <a:noFill/>
        </a:ln>
        <a:effectLst/>
        <a:sp3d prstMaterial="matte">
          <a:bevelT w="127000" h="63500"/>
        </a:sp3d>
      </dgm:spPr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fr-FR" sz="1800" dirty="0">
              <a:latin typeface="Calibri" panose="020F0502020204030204" pitchFamily="34" charset="0"/>
              <a:cs typeface="Calibri" panose="020F0502020204030204" pitchFamily="34" charset="0"/>
            </a:rPr>
            <a:t>Définir des objectifs de prospection</a:t>
          </a:r>
        </a:p>
      </dgm:t>
    </dgm:pt>
    <dgm:pt modelId="{0E9762E6-6C0C-46B5-B4A7-52C0FF94CB51}" type="parTrans" cxnId="{4C0EA58C-868E-423E-8E74-221AC9FA4EF7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fr-FR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51946CC3-56E3-4C3F-B556-57675E24657A}" type="sibTrans" cxnId="{4C0EA58C-868E-423E-8E74-221AC9FA4EF7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fr-FR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C36D567-A95E-459A-BCD9-236AF7E3635C}">
      <dgm:prSet phldrT="[Texte]" custT="1"/>
      <dgm:spPr>
        <a:ln>
          <a:noFill/>
        </a:ln>
        <a:effectLst/>
      </dgm:spPr>
      <dgm:t>
        <a:bodyPr/>
        <a:lstStyle/>
        <a:p>
          <a:pPr marL="171450" lvl="1" indent="0" defTabSz="800100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fr-FR" sz="1800" kern="1200" dirty="0"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 Sélectionner les supports de communication en adéquation avec les cibles visées</a:t>
          </a:r>
        </a:p>
      </dgm:t>
    </dgm:pt>
    <dgm:pt modelId="{E8DDD1D6-13EE-41B8-B44E-51DE8DE1DF10}" type="parTrans" cxnId="{F172AAAE-24BB-44D6-8F39-B9F7F008B5E5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fr-FR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0215C138-B757-4A60-B5F3-F04767F8803C}" type="sibTrans" cxnId="{F172AAAE-24BB-44D6-8F39-B9F7F008B5E5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fr-FR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3FC49EDF-1D6A-4C0D-92B2-221885696D04}">
      <dgm:prSet phldrT="[Texte]" custT="1"/>
      <dgm:spPr>
        <a:ln>
          <a:noFill/>
        </a:ln>
        <a:effectLst/>
      </dgm:spPr>
      <dgm:t>
        <a:bodyPr/>
        <a:lstStyle/>
        <a:p>
          <a:pPr marL="171450" lvl="1" indent="0" defTabSz="800100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fr-FR" sz="1800" kern="1200" dirty="0"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 Proposer et actualiser des contenus phygitaux</a:t>
          </a:r>
        </a:p>
      </dgm:t>
    </dgm:pt>
    <dgm:pt modelId="{384DD756-0F61-40EB-8967-C15A7E7BCB77}" type="parTrans" cxnId="{CD227809-7A13-418A-8375-46C498CF4C99}">
      <dgm:prSet/>
      <dgm:spPr/>
      <dgm:t>
        <a:bodyPr/>
        <a:lstStyle/>
        <a:p>
          <a:endParaRPr lang="fr-FR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B82EB228-9B8E-407A-88D3-0661B23846D7}" type="sibTrans" cxnId="{CD227809-7A13-418A-8375-46C498CF4C99}">
      <dgm:prSet/>
      <dgm:spPr/>
      <dgm:t>
        <a:bodyPr/>
        <a:lstStyle/>
        <a:p>
          <a:endParaRPr lang="fr-FR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3BC5A7C9-DFBA-43E9-B331-2433F76D0E03}">
      <dgm:prSet phldrT="[Texte]" custT="1"/>
      <dgm:spPr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p3d prstMaterial="matte">
          <a:bevelT w="127000" h="63500"/>
        </a:sp3d>
      </dgm:spPr>
      <dgm:t>
        <a:bodyPr/>
        <a:lstStyle/>
        <a:p>
          <a:pPr marL="725488" indent="-725488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fr-FR" sz="2400" b="1" kern="1200" dirty="0"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C3.3 – Contribuer à la réalisation d’actions promotionnelles   </a:t>
          </a:r>
          <a:br>
            <a:rPr lang="fr-FR" sz="2400" b="1" kern="1200" dirty="0">
              <a:latin typeface="Calibri" panose="020F0502020204030204" pitchFamily="34" charset="0"/>
              <a:ea typeface="+mn-ea"/>
              <a:cs typeface="Calibri" panose="020F0502020204030204" pitchFamily="34" charset="0"/>
            </a:rPr>
          </a:br>
          <a:r>
            <a:rPr lang="fr-FR" sz="2400" b="1" kern="1200" dirty="0"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  et/ou évènementielles</a:t>
          </a:r>
        </a:p>
      </dgm:t>
    </dgm:pt>
    <dgm:pt modelId="{C56AD644-9660-4660-B817-2BC730606978}" type="sibTrans" cxnId="{AF90C3FA-0219-475D-8B87-FC49B9F73583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fr-FR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BF33371A-EF0B-4FF4-855C-C5AFBDB11A7D}" type="parTrans" cxnId="{AF90C3FA-0219-475D-8B87-FC49B9F73583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fr-FR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2AAA5421-6147-4BA4-A7B2-E412FB6E78E5}">
      <dgm:prSet phldrT="[Texte]" custT="1"/>
      <dgm:spPr>
        <a:ln>
          <a:noFill/>
        </a:ln>
        <a:effectLst/>
      </dgm:spPr>
      <dgm:t>
        <a:bodyPr/>
        <a:lstStyle/>
        <a:p>
          <a:pPr marL="171450" lvl="1" indent="0" defTabSz="800100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fr-FR" sz="1800" kern="1200" dirty="0"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 </a:t>
          </a:r>
          <a:r>
            <a:rPr lang="fr-FR" sz="18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Animer une opération promotionnelle / évènementielle</a:t>
          </a:r>
          <a:endParaRPr lang="fr-FR" sz="1800" kern="1200" dirty="0"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145735D0-42BC-41E5-A42D-F8A706C59A2D}" type="parTrans" cxnId="{8EAD4074-25AA-4C71-9EE8-23A296F0367D}">
      <dgm:prSet/>
      <dgm:spPr/>
      <dgm:t>
        <a:bodyPr/>
        <a:lstStyle/>
        <a:p>
          <a:endParaRPr lang="fr-FR"/>
        </a:p>
      </dgm:t>
    </dgm:pt>
    <dgm:pt modelId="{01F224FD-D249-4ED4-8365-E1093CE3C845}" type="sibTrans" cxnId="{8EAD4074-25AA-4C71-9EE8-23A296F0367D}">
      <dgm:prSet/>
      <dgm:spPr/>
      <dgm:t>
        <a:bodyPr/>
        <a:lstStyle/>
        <a:p>
          <a:endParaRPr lang="fr-FR"/>
        </a:p>
      </dgm:t>
    </dgm:pt>
    <dgm:pt modelId="{B65AB02F-3286-4CDF-9517-B05BA8354A05}">
      <dgm:prSet custT="1"/>
      <dgm:spPr/>
      <dgm:t>
        <a:bodyPr/>
        <a:lstStyle/>
        <a:p>
          <a:r>
            <a:rPr lang="fr-FR" sz="1800" dirty="0">
              <a:latin typeface="Calibri" panose="020F0502020204030204" pitchFamily="34" charset="0"/>
              <a:cs typeface="Calibri" panose="020F0502020204030204" pitchFamily="34" charset="0"/>
            </a:rPr>
            <a:t>Etablir un budget de prospection</a:t>
          </a:r>
        </a:p>
      </dgm:t>
    </dgm:pt>
    <dgm:pt modelId="{3F30C355-2E9A-4850-A178-40EE1654099A}" type="parTrans" cxnId="{20C21E97-3C13-45D9-AE81-876F04718B80}">
      <dgm:prSet/>
      <dgm:spPr/>
      <dgm:t>
        <a:bodyPr/>
        <a:lstStyle/>
        <a:p>
          <a:endParaRPr lang="fr-FR"/>
        </a:p>
      </dgm:t>
    </dgm:pt>
    <dgm:pt modelId="{9790D867-1E9E-453C-9CA0-E42B7C7D38B3}" type="sibTrans" cxnId="{20C21E97-3C13-45D9-AE81-876F04718B80}">
      <dgm:prSet/>
      <dgm:spPr/>
      <dgm:t>
        <a:bodyPr/>
        <a:lstStyle/>
        <a:p>
          <a:endParaRPr lang="fr-FR"/>
        </a:p>
      </dgm:t>
    </dgm:pt>
    <dgm:pt modelId="{BF5BFDEA-39A3-4205-9B7B-C12685A8B56D}">
      <dgm:prSet custT="1"/>
      <dgm:spPr/>
      <dgm:t>
        <a:bodyPr/>
        <a:lstStyle/>
        <a:p>
          <a:r>
            <a:rPr lang="fr-FR" sz="1800" dirty="0">
              <a:latin typeface="Calibri" panose="020F0502020204030204" pitchFamily="34" charset="0"/>
              <a:cs typeface="Calibri" panose="020F0502020204030204" pitchFamily="34" charset="0"/>
            </a:rPr>
            <a:t>Cibler une clientèle</a:t>
          </a:r>
        </a:p>
      </dgm:t>
    </dgm:pt>
    <dgm:pt modelId="{D4C35AC7-881F-405D-8C31-5F156AFB7C1F}" type="parTrans" cxnId="{33D00908-92A7-40FD-8A5E-9C31C5188B16}">
      <dgm:prSet/>
      <dgm:spPr/>
      <dgm:t>
        <a:bodyPr/>
        <a:lstStyle/>
        <a:p>
          <a:endParaRPr lang="fr-FR"/>
        </a:p>
      </dgm:t>
    </dgm:pt>
    <dgm:pt modelId="{AF3BFDD0-EFC4-4080-8F4D-EEBE8C67DE8A}" type="sibTrans" cxnId="{33D00908-92A7-40FD-8A5E-9C31C5188B16}">
      <dgm:prSet/>
      <dgm:spPr/>
      <dgm:t>
        <a:bodyPr/>
        <a:lstStyle/>
        <a:p>
          <a:endParaRPr lang="fr-FR"/>
        </a:p>
      </dgm:t>
    </dgm:pt>
    <dgm:pt modelId="{D53373CA-5BAE-4090-BBAC-CC5F26B6B4E4}">
      <dgm:prSet custT="1"/>
      <dgm:spPr/>
      <dgm:t>
        <a:bodyPr/>
        <a:lstStyle/>
        <a:p>
          <a:r>
            <a:rPr lang="fr-FR" sz="1800" dirty="0">
              <a:latin typeface="Calibri" panose="020F0502020204030204" pitchFamily="34" charset="0"/>
              <a:cs typeface="Calibri" panose="020F0502020204030204" pitchFamily="34" charset="0"/>
            </a:rPr>
            <a:t>Qualifier les bases de données </a:t>
          </a:r>
        </a:p>
      </dgm:t>
    </dgm:pt>
    <dgm:pt modelId="{0FD64AF2-9FC7-4424-90BE-7200F8640008}" type="parTrans" cxnId="{2354F1ED-E7C8-4312-8B78-DAA591B0D195}">
      <dgm:prSet/>
      <dgm:spPr/>
      <dgm:t>
        <a:bodyPr/>
        <a:lstStyle/>
        <a:p>
          <a:endParaRPr lang="fr-FR"/>
        </a:p>
      </dgm:t>
    </dgm:pt>
    <dgm:pt modelId="{74A5BF2B-CD97-474A-8D63-9D8BA57CE30C}" type="sibTrans" cxnId="{2354F1ED-E7C8-4312-8B78-DAA591B0D195}">
      <dgm:prSet/>
      <dgm:spPr/>
      <dgm:t>
        <a:bodyPr/>
        <a:lstStyle/>
        <a:p>
          <a:endParaRPr lang="fr-FR"/>
        </a:p>
      </dgm:t>
    </dgm:pt>
    <dgm:pt modelId="{5D43827D-E740-46A8-81D6-11B51FBEFB0E}">
      <dgm:prSet custT="1"/>
      <dgm:spPr/>
      <dgm:t>
        <a:bodyPr/>
        <a:lstStyle/>
        <a:p>
          <a:r>
            <a:rPr lang="fr-FR" sz="1800" dirty="0">
              <a:latin typeface="Calibri" panose="020F0502020204030204" pitchFamily="34" charset="0"/>
              <a:cs typeface="Calibri" panose="020F0502020204030204" pitchFamily="34" charset="0"/>
            </a:rPr>
            <a:t>Mettre en œuvre une action de prospection (technique, outils de prospection, etc.)</a:t>
          </a:r>
        </a:p>
      </dgm:t>
    </dgm:pt>
    <dgm:pt modelId="{37C8CA1D-5597-4D3B-91BF-B1FC4EA09355}" type="parTrans" cxnId="{8D96EAE8-E416-43F0-971A-3DA28D9DBF0E}">
      <dgm:prSet/>
      <dgm:spPr/>
      <dgm:t>
        <a:bodyPr/>
        <a:lstStyle/>
        <a:p>
          <a:endParaRPr lang="fr-FR"/>
        </a:p>
      </dgm:t>
    </dgm:pt>
    <dgm:pt modelId="{72E12926-FDDE-4E0B-9B5E-414C0FA0E530}" type="sibTrans" cxnId="{8D96EAE8-E416-43F0-971A-3DA28D9DBF0E}">
      <dgm:prSet/>
      <dgm:spPr/>
      <dgm:t>
        <a:bodyPr/>
        <a:lstStyle/>
        <a:p>
          <a:endParaRPr lang="fr-FR"/>
        </a:p>
      </dgm:t>
    </dgm:pt>
    <dgm:pt modelId="{4E3079D6-DC48-46AF-AE6A-3C259FEE11DB}">
      <dgm:prSet phldrT="[Texte]" custT="1"/>
      <dgm:spPr>
        <a:ln>
          <a:noFill/>
        </a:ln>
        <a:effectLst/>
      </dgm:spPr>
      <dgm:t>
        <a:bodyPr/>
        <a:lstStyle/>
        <a:p>
          <a:pPr marL="171450" lvl="1" indent="0" defTabSz="800100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fr-FR" sz="18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 Elaborer et suivre un plan d’action</a:t>
          </a:r>
          <a:endParaRPr lang="fr-FR" sz="1800" kern="1200" dirty="0"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A042C945-BEC4-47BD-831B-D474497A1ECD}" type="parTrans" cxnId="{252F1E87-97A2-4863-B2BE-50B5BE4092E6}">
      <dgm:prSet/>
      <dgm:spPr/>
      <dgm:t>
        <a:bodyPr/>
        <a:lstStyle/>
        <a:p>
          <a:endParaRPr lang="fr-FR"/>
        </a:p>
      </dgm:t>
    </dgm:pt>
    <dgm:pt modelId="{ED2031EE-0ED5-43FD-B59C-3DF69843D318}" type="sibTrans" cxnId="{252F1E87-97A2-4863-B2BE-50B5BE4092E6}">
      <dgm:prSet/>
      <dgm:spPr/>
      <dgm:t>
        <a:bodyPr/>
        <a:lstStyle/>
        <a:p>
          <a:endParaRPr lang="fr-FR"/>
        </a:p>
      </dgm:t>
    </dgm:pt>
    <dgm:pt modelId="{658D2D78-559E-4789-BD92-C4AE556441D4}" type="pres">
      <dgm:prSet presAssocID="{9C583307-B567-45BD-9FA3-9D1D15821D9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6A027427-8D4C-41E4-B926-222CE6CA7B85}" type="pres">
      <dgm:prSet presAssocID="{16984167-C8D4-41D2-A11D-8C1886BE7CB4}" presName="parentText" presStyleLbl="node1" presStyleIdx="0" presStyleCnt="2" custScaleY="66775" custLinFactNeighborX="52" custLinFactNeighborY="-29826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3516C5F-07A5-4D91-A98B-2A200E8597BA}" type="pres">
      <dgm:prSet presAssocID="{16984167-C8D4-41D2-A11D-8C1886BE7CB4}" presName="childText" presStyleLbl="revTx" presStyleIdx="0" presStyleCnt="2" custScaleY="72286" custLinFactNeighborY="-23761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F846500-2BF3-4294-B275-D38BF6E1282D}" type="pres">
      <dgm:prSet presAssocID="{3BC5A7C9-DFBA-43E9-B331-2433F76D0E03}" presName="parentText" presStyleLbl="node1" presStyleIdx="1" presStyleCnt="2" custScaleY="88162" custLinFactNeighborX="-279" custLinFactNeighborY="17140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957CD28-AF3B-4337-87F5-3BA0743232B9}" type="pres">
      <dgm:prSet presAssocID="{3BC5A7C9-DFBA-43E9-B331-2433F76D0E03}" presName="childText" presStyleLbl="revTx" presStyleIdx="1" presStyleCnt="2" custLinFactNeighborX="124" custLinFactNeighborY="1891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E0ACA565-A6E0-449B-B641-3F25DC0393B5}" type="presOf" srcId="{B3BA98FD-7F77-4155-BFED-7D7937C9F9DB}" destId="{C3516C5F-07A5-4D91-A98B-2A200E8597BA}" srcOrd="0" destOrd="0" presId="urn:microsoft.com/office/officeart/2005/8/layout/vList2"/>
    <dgm:cxn modelId="{2F5CFE01-9FDF-470E-9370-8810CE4A4995}" type="presOf" srcId="{16984167-C8D4-41D2-A11D-8C1886BE7CB4}" destId="{6A027427-8D4C-41E4-B926-222CE6CA7B85}" srcOrd="0" destOrd="0" presId="urn:microsoft.com/office/officeart/2005/8/layout/vList2"/>
    <dgm:cxn modelId="{91AB1156-5A92-45E4-A76A-3893B3C28B07}" type="presOf" srcId="{BF5BFDEA-39A3-4205-9B7B-C12685A8B56D}" destId="{C3516C5F-07A5-4D91-A98B-2A200E8597BA}" srcOrd="0" destOrd="2" presId="urn:microsoft.com/office/officeart/2005/8/layout/vList2"/>
    <dgm:cxn modelId="{279CCE40-2DFD-4F49-9423-1B69DABFBDB3}" type="presOf" srcId="{4E3079D6-DC48-46AF-AE6A-3C259FEE11DB}" destId="{2957CD28-AF3B-4337-87F5-3BA0743232B9}" srcOrd="0" destOrd="3" presId="urn:microsoft.com/office/officeart/2005/8/layout/vList2"/>
    <dgm:cxn modelId="{8509CCEF-0A02-45D1-A301-0B2726560146}" srcId="{9C583307-B567-45BD-9FA3-9D1D15821D9D}" destId="{16984167-C8D4-41D2-A11D-8C1886BE7CB4}" srcOrd="0" destOrd="0" parTransId="{B3B7C1A3-5156-46B2-B304-5B2556329123}" sibTransId="{9FF16C93-6AEC-4688-8C52-BF2A3BDB3A61}"/>
    <dgm:cxn modelId="{20C21E97-3C13-45D9-AE81-876F04718B80}" srcId="{16984167-C8D4-41D2-A11D-8C1886BE7CB4}" destId="{B65AB02F-3286-4CDF-9517-B05BA8354A05}" srcOrd="1" destOrd="0" parTransId="{3F30C355-2E9A-4850-A178-40EE1654099A}" sibTransId="{9790D867-1E9E-453C-9CA0-E42B7C7D38B3}"/>
    <dgm:cxn modelId="{F5E2485B-150E-4A4B-A44D-DFBCF09C28C3}" type="presOf" srcId="{1C36D567-A95E-459A-BCD9-236AF7E3635C}" destId="{2957CD28-AF3B-4337-87F5-3BA0743232B9}" srcOrd="0" destOrd="0" presId="urn:microsoft.com/office/officeart/2005/8/layout/vList2"/>
    <dgm:cxn modelId="{8D96EAE8-E416-43F0-971A-3DA28D9DBF0E}" srcId="{16984167-C8D4-41D2-A11D-8C1886BE7CB4}" destId="{5D43827D-E740-46A8-81D6-11B51FBEFB0E}" srcOrd="4" destOrd="0" parTransId="{37C8CA1D-5597-4D3B-91BF-B1FC4EA09355}" sibTransId="{72E12926-FDDE-4E0B-9B5E-414C0FA0E530}"/>
    <dgm:cxn modelId="{252F1E87-97A2-4863-B2BE-50B5BE4092E6}" srcId="{3BC5A7C9-DFBA-43E9-B331-2433F76D0E03}" destId="{4E3079D6-DC48-46AF-AE6A-3C259FEE11DB}" srcOrd="3" destOrd="0" parTransId="{A042C945-BEC4-47BD-831B-D474497A1ECD}" sibTransId="{ED2031EE-0ED5-43FD-B59C-3DF69843D318}"/>
    <dgm:cxn modelId="{4B202428-AFF1-4466-AB31-C820AD2C879B}" type="presOf" srcId="{5D43827D-E740-46A8-81D6-11B51FBEFB0E}" destId="{C3516C5F-07A5-4D91-A98B-2A200E8597BA}" srcOrd="0" destOrd="4" presId="urn:microsoft.com/office/officeart/2005/8/layout/vList2"/>
    <dgm:cxn modelId="{AB172A27-94B5-4E16-8588-52FF5A492C4D}" type="presOf" srcId="{9C583307-B567-45BD-9FA3-9D1D15821D9D}" destId="{658D2D78-559E-4789-BD92-C4AE556441D4}" srcOrd="0" destOrd="0" presId="urn:microsoft.com/office/officeart/2005/8/layout/vList2"/>
    <dgm:cxn modelId="{8EAD4074-25AA-4C71-9EE8-23A296F0367D}" srcId="{3BC5A7C9-DFBA-43E9-B331-2433F76D0E03}" destId="{2AAA5421-6147-4BA4-A7B2-E412FB6E78E5}" srcOrd="2" destOrd="0" parTransId="{145735D0-42BC-41E5-A42D-F8A706C59A2D}" sibTransId="{01F224FD-D249-4ED4-8365-E1093CE3C845}"/>
    <dgm:cxn modelId="{72F8589C-DD00-4C63-B183-F3FEF80FF2B0}" type="presOf" srcId="{B65AB02F-3286-4CDF-9517-B05BA8354A05}" destId="{C3516C5F-07A5-4D91-A98B-2A200E8597BA}" srcOrd="0" destOrd="1" presId="urn:microsoft.com/office/officeart/2005/8/layout/vList2"/>
    <dgm:cxn modelId="{4669CDBA-91F3-4F14-86E8-3BC3DADD0DBF}" type="presOf" srcId="{3FC49EDF-1D6A-4C0D-92B2-221885696D04}" destId="{2957CD28-AF3B-4337-87F5-3BA0743232B9}" srcOrd="0" destOrd="1" presId="urn:microsoft.com/office/officeart/2005/8/layout/vList2"/>
    <dgm:cxn modelId="{FB8EF845-C561-46BE-8321-2C2D985B0F48}" type="presOf" srcId="{3BC5A7C9-DFBA-43E9-B331-2433F76D0E03}" destId="{1F846500-2BF3-4294-B275-D38BF6E1282D}" srcOrd="0" destOrd="0" presId="urn:microsoft.com/office/officeart/2005/8/layout/vList2"/>
    <dgm:cxn modelId="{AF90C3FA-0219-475D-8B87-FC49B9F73583}" srcId="{9C583307-B567-45BD-9FA3-9D1D15821D9D}" destId="{3BC5A7C9-DFBA-43E9-B331-2433F76D0E03}" srcOrd="1" destOrd="0" parTransId="{BF33371A-EF0B-4FF4-855C-C5AFBDB11A7D}" sibTransId="{C56AD644-9660-4660-B817-2BC730606978}"/>
    <dgm:cxn modelId="{2354F1ED-E7C8-4312-8B78-DAA591B0D195}" srcId="{16984167-C8D4-41D2-A11D-8C1886BE7CB4}" destId="{D53373CA-5BAE-4090-BBAC-CC5F26B6B4E4}" srcOrd="3" destOrd="0" parTransId="{0FD64AF2-9FC7-4424-90BE-7200F8640008}" sibTransId="{74A5BF2B-CD97-474A-8D63-9D8BA57CE30C}"/>
    <dgm:cxn modelId="{33D00908-92A7-40FD-8A5E-9C31C5188B16}" srcId="{16984167-C8D4-41D2-A11D-8C1886BE7CB4}" destId="{BF5BFDEA-39A3-4205-9B7B-C12685A8B56D}" srcOrd="2" destOrd="0" parTransId="{D4C35AC7-881F-405D-8C31-5F156AFB7C1F}" sibTransId="{AF3BFDD0-EFC4-4080-8F4D-EEBE8C67DE8A}"/>
    <dgm:cxn modelId="{CD227809-7A13-418A-8375-46C498CF4C99}" srcId="{3BC5A7C9-DFBA-43E9-B331-2433F76D0E03}" destId="{3FC49EDF-1D6A-4C0D-92B2-221885696D04}" srcOrd="1" destOrd="0" parTransId="{384DD756-0F61-40EB-8967-C15A7E7BCB77}" sibTransId="{B82EB228-9B8E-407A-88D3-0661B23846D7}"/>
    <dgm:cxn modelId="{407E9B86-3AD2-44D3-B794-A9EB11F4BB33}" type="presOf" srcId="{D53373CA-5BAE-4090-BBAC-CC5F26B6B4E4}" destId="{C3516C5F-07A5-4D91-A98B-2A200E8597BA}" srcOrd="0" destOrd="3" presId="urn:microsoft.com/office/officeart/2005/8/layout/vList2"/>
    <dgm:cxn modelId="{4C0EA58C-868E-423E-8E74-221AC9FA4EF7}" srcId="{16984167-C8D4-41D2-A11D-8C1886BE7CB4}" destId="{B3BA98FD-7F77-4155-BFED-7D7937C9F9DB}" srcOrd="0" destOrd="0" parTransId="{0E9762E6-6C0C-46B5-B4A7-52C0FF94CB51}" sibTransId="{51946CC3-56E3-4C3F-B556-57675E24657A}"/>
    <dgm:cxn modelId="{4C62B93C-8BE7-4358-BFC8-C76145D8F499}" type="presOf" srcId="{2AAA5421-6147-4BA4-A7B2-E412FB6E78E5}" destId="{2957CD28-AF3B-4337-87F5-3BA0743232B9}" srcOrd="0" destOrd="2" presId="urn:microsoft.com/office/officeart/2005/8/layout/vList2"/>
    <dgm:cxn modelId="{F172AAAE-24BB-44D6-8F39-B9F7F008B5E5}" srcId="{3BC5A7C9-DFBA-43E9-B331-2433F76D0E03}" destId="{1C36D567-A95E-459A-BCD9-236AF7E3635C}" srcOrd="0" destOrd="0" parTransId="{E8DDD1D6-13EE-41B8-B44E-51DE8DE1DF10}" sibTransId="{0215C138-B757-4A60-B5F3-F04767F8803C}"/>
    <dgm:cxn modelId="{6DECEBE7-8A98-4DD7-BCF3-D5775831345F}" type="presParOf" srcId="{658D2D78-559E-4789-BD92-C4AE556441D4}" destId="{6A027427-8D4C-41E4-B926-222CE6CA7B85}" srcOrd="0" destOrd="0" presId="urn:microsoft.com/office/officeart/2005/8/layout/vList2"/>
    <dgm:cxn modelId="{88228F37-E2D5-4A1E-93C4-A89B685561BF}" type="presParOf" srcId="{658D2D78-559E-4789-BD92-C4AE556441D4}" destId="{C3516C5F-07A5-4D91-A98B-2A200E8597BA}" srcOrd="1" destOrd="0" presId="urn:microsoft.com/office/officeart/2005/8/layout/vList2"/>
    <dgm:cxn modelId="{2C13BF96-7B59-4CF1-8849-9015DA0B55B7}" type="presParOf" srcId="{658D2D78-559E-4789-BD92-C4AE556441D4}" destId="{1F846500-2BF3-4294-B275-D38BF6E1282D}" srcOrd="2" destOrd="0" presId="urn:microsoft.com/office/officeart/2005/8/layout/vList2"/>
    <dgm:cxn modelId="{444EFDDE-EF58-4E87-AF25-D2D546F2C485}" type="presParOf" srcId="{658D2D78-559E-4789-BD92-C4AE556441D4}" destId="{2957CD28-AF3B-4337-87F5-3BA0743232B9}" srcOrd="3" destOrd="0" presId="urn:microsoft.com/office/officeart/2005/8/layout/vList2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460BC8D-CD57-4E5B-B66A-D14C2E352B63}" type="doc">
      <dgm:prSet loTypeId="urn:microsoft.com/office/officeart/2005/8/layout/vList2" loCatId="list" qsTypeId="urn:microsoft.com/office/officeart/2005/8/quickstyle/simple1" qsCatId="simple" csTypeId="urn:microsoft.com/office/officeart/2005/8/colors/accent0_3" csCatId="mainScheme" phldr="1"/>
      <dgm:spPr>
        <a:scene3d>
          <a:camera prst="orthographicFront">
            <a:rot lat="0" lon="0" rev="0"/>
          </a:camera>
          <a:lightRig rig="glow" dir="t">
            <a:rot lat="0" lon="0" rev="4800000"/>
          </a:lightRig>
        </a:scene3d>
      </dgm:spPr>
      <dgm:t>
        <a:bodyPr/>
        <a:lstStyle/>
        <a:p>
          <a:endParaRPr lang="fr-FR"/>
        </a:p>
      </dgm:t>
    </dgm:pt>
    <dgm:pt modelId="{0EDF8DF5-7EDD-41F1-8D02-C7BB6D28F42B}">
      <dgm:prSet phldrT="[Texte]" custT="1"/>
      <dgm:spPr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pPr marL="173038" lvl="1" indent="-173038" algn="just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Font typeface="Arial" panose="020B0604020202020204" pitchFamily="34" charset="0"/>
            <a:buChar char="•"/>
          </a:pPr>
          <a:r>
            <a:rPr lang="fr-FR" sz="1800" b="1" kern="1200" dirty="0"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Recherche et classification</a:t>
          </a:r>
          <a:r>
            <a:rPr lang="fr-FR" sz="1800" b="1" kern="1200" dirty="0">
              <a:latin typeface="Calibri" panose="020F0502020204030204" pitchFamily="34" charset="0"/>
              <a:cs typeface="Calibri" panose="020F0502020204030204" pitchFamily="34" charset="0"/>
            </a:rPr>
            <a:t> d’informations produit</a:t>
          </a:r>
          <a:endParaRPr lang="fr-FR" sz="1800" kern="12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3C1F08E0-E228-41F2-8860-CDB0B501565E}" type="sibTrans" cxnId="{2B0F4425-F43F-4485-AEB4-18C87C27E381}">
      <dgm:prSet/>
      <dgm:spPr/>
      <dgm:t>
        <a:bodyPr/>
        <a:lstStyle/>
        <a:p>
          <a:endParaRPr lang="fr-FR" sz="1600"/>
        </a:p>
      </dgm:t>
    </dgm:pt>
    <dgm:pt modelId="{815DF01D-967B-4C0D-A348-EDD33CA3C227}" type="parTrans" cxnId="{2B0F4425-F43F-4485-AEB4-18C87C27E381}">
      <dgm:prSet/>
      <dgm:spPr/>
      <dgm:t>
        <a:bodyPr/>
        <a:lstStyle/>
        <a:p>
          <a:endParaRPr lang="fr-FR" sz="1600"/>
        </a:p>
      </dgm:t>
    </dgm:pt>
    <dgm:pt modelId="{977E577A-2487-4C49-8858-173B9B1A0E6D}">
      <dgm:prSet phldrT="[Texte]" custT="1"/>
      <dgm:spPr>
        <a:solidFill>
          <a:schemeClr val="accent2">
            <a:lumMod val="40000"/>
            <a:lumOff val="60000"/>
          </a:schemeClr>
        </a:solidFill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r>
            <a:rPr lang="fr-FR" sz="2400" b="1" dirty="0">
              <a:latin typeface="Calibri" panose="020F0502020204030204" pitchFamily="34" charset="0"/>
              <a:cs typeface="Calibri" panose="020F0502020204030204" pitchFamily="34" charset="0"/>
            </a:rPr>
            <a:t>Savoirs SII liés à l’éclairage (en transversalité)</a:t>
          </a:r>
        </a:p>
      </dgm:t>
    </dgm:pt>
    <dgm:pt modelId="{BD55FA46-2281-423D-A886-C406C727DFDF}" type="sibTrans" cxnId="{FBDD4C3F-F5ED-477A-BBA7-3A37D9FDE6AF}">
      <dgm:prSet/>
      <dgm:spPr/>
      <dgm:t>
        <a:bodyPr/>
        <a:lstStyle/>
        <a:p>
          <a:endParaRPr lang="fr-FR" sz="1600"/>
        </a:p>
      </dgm:t>
    </dgm:pt>
    <dgm:pt modelId="{10D8CC69-E6E8-497D-83A0-A13EF9BEE909}" type="parTrans" cxnId="{FBDD4C3F-F5ED-477A-BBA7-3A37D9FDE6AF}">
      <dgm:prSet/>
      <dgm:spPr/>
      <dgm:t>
        <a:bodyPr/>
        <a:lstStyle/>
        <a:p>
          <a:endParaRPr lang="fr-FR" sz="1600"/>
        </a:p>
      </dgm:t>
    </dgm:pt>
    <dgm:pt modelId="{B169D350-9A4C-4A71-9EB0-3F8B028D5379}">
      <dgm:prSet phldrT="[Texte]" custT="1"/>
      <dgm:spPr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pPr marL="173038" lvl="1" indent="0" algn="just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Font typeface="Arial" panose="020B0604020202020204" pitchFamily="34" charset="0"/>
            <a:buNone/>
          </a:pPr>
          <a:r>
            <a:rPr lang="fr-FR" sz="1800" kern="1200" dirty="0">
              <a:latin typeface="Calibri" panose="020F0502020204030204" pitchFamily="34" charset="0"/>
              <a:cs typeface="Calibri" panose="020F0502020204030204" pitchFamily="34" charset="0"/>
            </a:rPr>
            <a:t>Analyse des fonctions, des exigences</a:t>
          </a:r>
        </a:p>
      </dgm:t>
    </dgm:pt>
    <dgm:pt modelId="{74EFDBCD-2FAB-442D-BCDD-9046A79B24F3}" type="parTrans" cxnId="{2F6D686D-E2D0-458B-9340-A46F329F0F33}">
      <dgm:prSet/>
      <dgm:spPr/>
      <dgm:t>
        <a:bodyPr/>
        <a:lstStyle/>
        <a:p>
          <a:endParaRPr lang="fr-FR"/>
        </a:p>
      </dgm:t>
    </dgm:pt>
    <dgm:pt modelId="{49434F02-3D87-492C-A5B7-FD9AA69CC2BF}" type="sibTrans" cxnId="{2F6D686D-E2D0-458B-9340-A46F329F0F33}">
      <dgm:prSet/>
      <dgm:spPr/>
      <dgm:t>
        <a:bodyPr/>
        <a:lstStyle/>
        <a:p>
          <a:endParaRPr lang="fr-FR"/>
        </a:p>
      </dgm:t>
    </dgm:pt>
    <dgm:pt modelId="{803AD4D2-2213-44B4-B445-3EA3F82D70A8}">
      <dgm:prSet phldrT="[Texte]" custT="1"/>
      <dgm:spPr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pPr marL="173038" lvl="1" indent="0" algn="just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Font typeface="Arial" panose="020B0604020202020204" pitchFamily="34" charset="0"/>
            <a:buNone/>
          </a:pPr>
          <a:r>
            <a:rPr lang="fr-FR" sz="1800" kern="1200" dirty="0">
              <a:latin typeface="Calibri" panose="020F0502020204030204" pitchFamily="34" charset="0"/>
              <a:cs typeface="Calibri" panose="020F0502020204030204" pitchFamily="34" charset="0"/>
            </a:rPr>
            <a:t>Analyse des besoins d’un secteur / d’un segment</a:t>
          </a:r>
        </a:p>
      </dgm:t>
    </dgm:pt>
    <dgm:pt modelId="{C4304B2D-5288-4095-A597-16780F3D3690}" type="parTrans" cxnId="{E496F3CE-37D0-4C92-A77E-F7EB4BC1B942}">
      <dgm:prSet/>
      <dgm:spPr/>
      <dgm:t>
        <a:bodyPr/>
        <a:lstStyle/>
        <a:p>
          <a:endParaRPr lang="fr-FR"/>
        </a:p>
      </dgm:t>
    </dgm:pt>
    <dgm:pt modelId="{77D18A72-2941-4DFA-A6A4-7D0911C9D8CB}" type="sibTrans" cxnId="{E496F3CE-37D0-4C92-A77E-F7EB4BC1B942}">
      <dgm:prSet/>
      <dgm:spPr/>
      <dgm:t>
        <a:bodyPr/>
        <a:lstStyle/>
        <a:p>
          <a:endParaRPr lang="fr-FR"/>
        </a:p>
      </dgm:t>
    </dgm:pt>
    <dgm:pt modelId="{CD94E037-44DB-47D8-8167-A71ED283A634}">
      <dgm:prSet phldrT="[Texte]" custT="1"/>
      <dgm:spPr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pPr marL="173038" lvl="1" indent="0" algn="just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Font typeface="Arial" panose="020B0604020202020204" pitchFamily="34" charset="0"/>
            <a:buNone/>
          </a:pPr>
          <a:r>
            <a:rPr lang="fr-FR" sz="1800" kern="1200" dirty="0">
              <a:latin typeface="Calibri" panose="020F0502020204030204" pitchFamily="34" charset="0"/>
              <a:cs typeface="Calibri" panose="020F0502020204030204" pitchFamily="34" charset="0"/>
            </a:rPr>
            <a:t>Veille technologique, </a:t>
          </a:r>
          <a:r>
            <a:rPr lang="fr-FR" sz="1800" dirty="0">
              <a:latin typeface="Calibri" panose="020F0502020204030204" pitchFamily="34" charset="0"/>
              <a:cs typeface="Calibri" panose="020F0502020204030204" pitchFamily="34" charset="0"/>
            </a:rPr>
            <a:t>normes en vigueur en matière d’éclairage, </a:t>
          </a:r>
          <a:endParaRPr lang="fr-FR" sz="1800" kern="12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859291C4-76DF-4CF9-BAAB-2A0DEBD08628}" type="parTrans" cxnId="{45787558-3364-4074-BACC-6A0E4EFC35EC}">
      <dgm:prSet/>
      <dgm:spPr/>
      <dgm:t>
        <a:bodyPr/>
        <a:lstStyle/>
        <a:p>
          <a:endParaRPr lang="fr-FR"/>
        </a:p>
      </dgm:t>
    </dgm:pt>
    <dgm:pt modelId="{C810E33F-D30D-4AAA-84DA-8485CD057723}" type="sibTrans" cxnId="{45787558-3364-4074-BACC-6A0E4EFC35EC}">
      <dgm:prSet/>
      <dgm:spPr/>
      <dgm:t>
        <a:bodyPr/>
        <a:lstStyle/>
        <a:p>
          <a:endParaRPr lang="fr-FR"/>
        </a:p>
      </dgm:t>
    </dgm:pt>
    <dgm:pt modelId="{DFD81EFB-F0B0-49EA-BA5A-1F04A6AF1981}">
      <dgm:prSet phldrT="[Texte]" custT="1"/>
      <dgm:spPr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pPr marL="173038" lvl="1" indent="-173038" algn="just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Font typeface="Arial" panose="020B0604020202020204" pitchFamily="34" charset="0"/>
            <a:buChar char="•"/>
          </a:pPr>
          <a:r>
            <a:rPr lang="fr-FR" sz="1800" b="1" kern="1200" dirty="0">
              <a:latin typeface="Calibri" panose="020F0502020204030204" pitchFamily="34" charset="0"/>
              <a:cs typeface="Calibri" panose="020F0502020204030204" pitchFamily="34" charset="0"/>
            </a:rPr>
            <a:t>Mobilisation de supports digitaux </a:t>
          </a:r>
          <a:r>
            <a:rPr lang="fr-FR" sz="1800" kern="1200" dirty="0"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Tutoriel - Application mobile</a:t>
          </a:r>
          <a:endParaRPr lang="fr-FR" sz="1800" kern="12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D4B5BCCB-13DB-433E-8D69-10DBDF38E782}" type="parTrans" cxnId="{37308D5F-32D3-4B9A-8E87-0AE4DBA1BE88}">
      <dgm:prSet/>
      <dgm:spPr/>
      <dgm:t>
        <a:bodyPr/>
        <a:lstStyle/>
        <a:p>
          <a:endParaRPr lang="fr-FR"/>
        </a:p>
      </dgm:t>
    </dgm:pt>
    <dgm:pt modelId="{873C1F9B-5028-4B8E-84D7-573EA429F911}" type="sibTrans" cxnId="{37308D5F-32D3-4B9A-8E87-0AE4DBA1BE88}">
      <dgm:prSet/>
      <dgm:spPr/>
      <dgm:t>
        <a:bodyPr/>
        <a:lstStyle/>
        <a:p>
          <a:endParaRPr lang="fr-FR"/>
        </a:p>
      </dgm:t>
    </dgm:pt>
    <dgm:pt modelId="{2D664DF4-CB41-4D00-9B7F-4C86479002F1}">
      <dgm:prSet phldrT="[Texte]" custT="1"/>
      <dgm:spPr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pPr marL="173038" lvl="1" indent="0" algn="just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Font typeface="Arial" panose="020B0604020202020204" pitchFamily="34" charset="0"/>
            <a:buNone/>
          </a:pPr>
          <a:endParaRPr lang="fr-FR" sz="800" kern="12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D2CCC35C-5354-469F-B38F-7E9A2A7E13F6}" type="parTrans" cxnId="{C072BC77-4FCF-4124-9D69-C54273DA79BC}">
      <dgm:prSet/>
      <dgm:spPr/>
      <dgm:t>
        <a:bodyPr/>
        <a:lstStyle/>
        <a:p>
          <a:endParaRPr lang="fr-FR"/>
        </a:p>
      </dgm:t>
    </dgm:pt>
    <dgm:pt modelId="{095C2E0F-666E-4184-AA2A-3487F141A972}" type="sibTrans" cxnId="{C072BC77-4FCF-4124-9D69-C54273DA79BC}">
      <dgm:prSet/>
      <dgm:spPr/>
      <dgm:t>
        <a:bodyPr/>
        <a:lstStyle/>
        <a:p>
          <a:endParaRPr lang="fr-FR"/>
        </a:p>
      </dgm:t>
    </dgm:pt>
    <dgm:pt modelId="{1F3CE616-48C0-4DBB-93DD-7EE4DCBCBB90}">
      <dgm:prSet phldrT="[Texte]" custT="1"/>
      <dgm:spPr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pPr marL="173038" lvl="1" indent="0" algn="just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Font typeface="Arial" panose="020B0604020202020204" pitchFamily="34" charset="0"/>
            <a:buNone/>
          </a:pPr>
          <a:r>
            <a:rPr lang="fr-FR" sz="1800" dirty="0">
              <a:latin typeface="Calibri" panose="020F0502020204030204" pitchFamily="34" charset="0"/>
              <a:cs typeface="Calibri" panose="020F0502020204030204" pitchFamily="34" charset="0"/>
            </a:rPr>
            <a:t>types </a:t>
          </a:r>
          <a:r>
            <a:rPr lang="fr-FR" sz="1800" kern="1200" dirty="0"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d’éclairage, unités de mesures associées)</a:t>
          </a:r>
          <a:endParaRPr lang="fr-FR" sz="1800" kern="12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A08D4873-5D48-4C64-B393-D23D12D41E34}" type="parTrans" cxnId="{BCFD8C39-D376-4F92-8FF4-48353D3FBC25}">
      <dgm:prSet/>
      <dgm:spPr/>
      <dgm:t>
        <a:bodyPr/>
        <a:lstStyle/>
        <a:p>
          <a:endParaRPr lang="fr-FR"/>
        </a:p>
      </dgm:t>
    </dgm:pt>
    <dgm:pt modelId="{BDEA7530-8CE6-4636-ABDC-E059451EC3E9}" type="sibTrans" cxnId="{BCFD8C39-D376-4F92-8FF4-48353D3FBC25}">
      <dgm:prSet/>
      <dgm:spPr/>
      <dgm:t>
        <a:bodyPr/>
        <a:lstStyle/>
        <a:p>
          <a:endParaRPr lang="fr-FR"/>
        </a:p>
      </dgm:t>
    </dgm:pt>
    <dgm:pt modelId="{3FAF6D20-9896-4E52-9FBE-E3D6E2526469}">
      <dgm:prSet phldrT="[Texte]" custT="1"/>
      <dgm:spPr>
        <a:solidFill>
          <a:schemeClr val="accent2">
            <a:lumMod val="40000"/>
            <a:lumOff val="60000"/>
          </a:schemeClr>
        </a:solidFill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r>
            <a:rPr lang="fr-FR" sz="2400" b="1" dirty="0">
              <a:latin typeface="Calibri" panose="020F0502020204030204" pitchFamily="34" charset="0"/>
              <a:cs typeface="Calibri" panose="020F0502020204030204" pitchFamily="34" charset="0"/>
            </a:rPr>
            <a:t>Compétences </a:t>
          </a:r>
        </a:p>
      </dgm:t>
    </dgm:pt>
    <dgm:pt modelId="{0B39F7E1-73D4-4899-9A80-D2E3C1E75665}" type="sibTrans" cxnId="{109A03BD-551E-4062-A106-91FB0C8021E3}">
      <dgm:prSet/>
      <dgm:spPr/>
      <dgm:t>
        <a:bodyPr/>
        <a:lstStyle/>
        <a:p>
          <a:endParaRPr lang="fr-FR" sz="1600"/>
        </a:p>
      </dgm:t>
    </dgm:pt>
    <dgm:pt modelId="{A201A2F4-A406-4998-9232-D026205CA308}" type="parTrans" cxnId="{109A03BD-551E-4062-A106-91FB0C8021E3}">
      <dgm:prSet/>
      <dgm:spPr/>
      <dgm:t>
        <a:bodyPr/>
        <a:lstStyle/>
        <a:p>
          <a:endParaRPr lang="fr-FR" sz="1600"/>
        </a:p>
      </dgm:t>
    </dgm:pt>
    <dgm:pt modelId="{8CBF0A83-3A26-4AA3-AB7C-5133B7F59A0E}">
      <dgm:prSet phldrT="[Texte]" custT="1"/>
      <dgm:spPr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pPr algn="l">
            <a:lnSpc>
              <a:spcPct val="100000"/>
            </a:lnSpc>
            <a:spcAft>
              <a:spcPts val="0"/>
            </a:spcAft>
          </a:pPr>
          <a:r>
            <a:rPr lang="fr-FR" sz="1800" b="1" dirty="0">
              <a:latin typeface="Calibri" panose="020F0502020204030204" pitchFamily="34" charset="0"/>
              <a:cs typeface="Calibri" panose="020F0502020204030204" pitchFamily="34" charset="0"/>
            </a:rPr>
            <a:t>C3.2 Participer à la définition et à la valorisation de l’offre</a:t>
          </a:r>
          <a:br>
            <a:rPr lang="fr-FR" sz="1800" b="1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fr-FR" sz="1800" dirty="0">
              <a:latin typeface="Calibri" panose="020F0502020204030204" pitchFamily="34" charset="0"/>
              <a:cs typeface="Calibri" panose="020F0502020204030204" pitchFamily="34" charset="0"/>
            </a:rPr>
            <a:t>Mobiliser les informations sur les innovations produit/service</a:t>
          </a:r>
          <a:endParaRPr lang="fr-FR" sz="1800" b="1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F575D7D2-283C-416E-8927-6F934345C17C}" type="sibTrans" cxnId="{019F9ED9-7FB9-49BF-B196-45CA42F1B082}">
      <dgm:prSet/>
      <dgm:spPr/>
      <dgm:t>
        <a:bodyPr/>
        <a:lstStyle/>
        <a:p>
          <a:endParaRPr lang="fr-FR" sz="1600"/>
        </a:p>
      </dgm:t>
    </dgm:pt>
    <dgm:pt modelId="{145CAACD-3CCD-46FB-A08E-84DAD95C0871}" type="parTrans" cxnId="{019F9ED9-7FB9-49BF-B196-45CA42F1B082}">
      <dgm:prSet/>
      <dgm:spPr/>
      <dgm:t>
        <a:bodyPr/>
        <a:lstStyle/>
        <a:p>
          <a:endParaRPr lang="fr-FR" sz="1600"/>
        </a:p>
      </dgm:t>
    </dgm:pt>
    <dgm:pt modelId="{171FEFC5-5C7B-4456-854C-F4429D5FEF90}">
      <dgm:prSet custT="1"/>
      <dgm:spPr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pPr algn="l">
            <a:lnSpc>
              <a:spcPct val="100000"/>
            </a:lnSpc>
            <a:spcAft>
              <a:spcPts val="0"/>
            </a:spcAft>
          </a:pPr>
          <a:endParaRPr lang="fr-FR" sz="8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4575A8BF-5D65-434F-9355-BA84BA1709E0}" type="sibTrans" cxnId="{C8E1EE8B-4F7B-4072-8489-449337844707}">
      <dgm:prSet/>
      <dgm:spPr/>
      <dgm:t>
        <a:bodyPr/>
        <a:lstStyle/>
        <a:p>
          <a:endParaRPr lang="fr-FR"/>
        </a:p>
      </dgm:t>
    </dgm:pt>
    <dgm:pt modelId="{ECEB3C6B-AFA9-40F1-ABBA-B22926371630}" type="parTrans" cxnId="{C8E1EE8B-4F7B-4072-8489-449337844707}">
      <dgm:prSet/>
      <dgm:spPr/>
      <dgm:t>
        <a:bodyPr/>
        <a:lstStyle/>
        <a:p>
          <a:endParaRPr lang="fr-FR"/>
        </a:p>
      </dgm:t>
    </dgm:pt>
    <dgm:pt modelId="{69F44CEE-837E-4BB6-9B4A-0BC62E4E870D}">
      <dgm:prSet phldrT="[Texte]" custT="1"/>
      <dgm:spPr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pPr algn="l">
            <a:lnSpc>
              <a:spcPct val="100000"/>
            </a:lnSpc>
            <a:spcAft>
              <a:spcPts val="0"/>
            </a:spcAft>
          </a:pPr>
          <a:r>
            <a:rPr lang="fr-FR" sz="1800" b="1" dirty="0">
              <a:latin typeface="Calibri" panose="020F0502020204030204" pitchFamily="34" charset="0"/>
              <a:cs typeface="Calibri" panose="020F0502020204030204" pitchFamily="34" charset="0"/>
            </a:rPr>
            <a:t>C3.3 Contribuer à la réalisation d’actions promotionnelles</a:t>
          </a:r>
          <a:br>
            <a:rPr lang="fr-FR" sz="1800" b="1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fr-FR" sz="1800" dirty="0">
              <a:latin typeface="Calibri" panose="020F0502020204030204" pitchFamily="34" charset="0"/>
              <a:cs typeface="Calibri" panose="020F0502020204030204" pitchFamily="34" charset="0"/>
            </a:rPr>
            <a:t>Proposer et actualiser des contenus phygitaux</a:t>
          </a:r>
          <a:endParaRPr lang="fr-FR" sz="1800" b="1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602FA977-B0CE-4C6E-BD94-0130D7F84653}" type="sibTrans" cxnId="{3900351F-4252-4E72-966C-0B872A968062}">
      <dgm:prSet/>
      <dgm:spPr/>
      <dgm:t>
        <a:bodyPr/>
        <a:lstStyle/>
        <a:p>
          <a:endParaRPr lang="fr-FR"/>
        </a:p>
      </dgm:t>
    </dgm:pt>
    <dgm:pt modelId="{FC329838-9796-4341-BFD9-35145016E3EA}" type="parTrans" cxnId="{3900351F-4252-4E72-966C-0B872A968062}">
      <dgm:prSet/>
      <dgm:spPr/>
      <dgm:t>
        <a:bodyPr/>
        <a:lstStyle/>
        <a:p>
          <a:endParaRPr lang="fr-FR"/>
        </a:p>
      </dgm:t>
    </dgm:pt>
    <dgm:pt modelId="{8BD6EEDE-A923-465B-B93D-E1FC6ECE6BD4}" type="pres">
      <dgm:prSet presAssocID="{A460BC8D-CD57-4E5B-B66A-D14C2E352B6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5555180E-F57D-45BD-B17B-FB3A0FD9CDA3}" type="pres">
      <dgm:prSet presAssocID="{3FAF6D20-9896-4E52-9FBE-E3D6E2526469}" presName="parentText" presStyleLbl="node1" presStyleIdx="0" presStyleCnt="2" custScaleY="48017" custLinFactNeighborY="-19389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6659442-D896-461E-8C5B-9E7E6C7D51B3}" type="pres">
      <dgm:prSet presAssocID="{3FAF6D20-9896-4E52-9FBE-E3D6E2526469}" presName="childText" presStyleLbl="revTx" presStyleIdx="0" presStyleCnt="2" custScaleY="115987" custLinFactNeighborY="-2321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13ED6D0-82EB-4F9A-B52E-013D21EA1F5F}" type="pres">
      <dgm:prSet presAssocID="{977E577A-2487-4C49-8858-173B9B1A0E6D}" presName="parentText" presStyleLbl="node1" presStyleIdx="1" presStyleCnt="2" custScaleY="45591" custLinFactNeighborY="-5634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33928A4-6FE0-4749-BF89-5704BB3A8395}" type="pres">
      <dgm:prSet presAssocID="{977E577A-2487-4C49-8858-173B9B1A0E6D}" presName="childText" presStyleLbl="revTx" presStyleIdx="1" presStyleCnt="2" custScaleY="118120" custLinFactNeighborX="-171" custLinFactNeighborY="2414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E496F3CE-37D0-4C92-A77E-F7EB4BC1B942}" srcId="{977E577A-2487-4C49-8858-173B9B1A0E6D}" destId="{803AD4D2-2213-44B4-B445-3EA3F82D70A8}" srcOrd="5" destOrd="0" parTransId="{C4304B2D-5288-4095-A597-16780F3D3690}" sibTransId="{77D18A72-2941-4DFA-A6A4-7D0911C9D8CB}"/>
    <dgm:cxn modelId="{A4161C23-8AED-4DD2-9A79-42843BBE1A05}" type="presOf" srcId="{2D664DF4-CB41-4D00-9B7F-4C86479002F1}" destId="{833928A4-6FE0-4749-BF89-5704BB3A8395}" srcOrd="0" destOrd="3" presId="urn:microsoft.com/office/officeart/2005/8/layout/vList2"/>
    <dgm:cxn modelId="{2B0F4425-F43F-4485-AEB4-18C87C27E381}" srcId="{977E577A-2487-4C49-8858-173B9B1A0E6D}" destId="{0EDF8DF5-7EDD-41F1-8D02-C7BB6D28F42B}" srcOrd="0" destOrd="0" parTransId="{815DF01D-967B-4C0D-A348-EDD33CA3C227}" sibTransId="{3C1F08E0-E228-41F2-8860-CDB0B501565E}"/>
    <dgm:cxn modelId="{A1AFE135-FA09-483E-8A7B-01D9D52DABEB}" type="presOf" srcId="{B169D350-9A4C-4A71-9EB0-3F8B028D5379}" destId="{833928A4-6FE0-4749-BF89-5704BB3A8395}" srcOrd="0" destOrd="6" presId="urn:microsoft.com/office/officeart/2005/8/layout/vList2"/>
    <dgm:cxn modelId="{2F6D686D-E2D0-458B-9340-A46F329F0F33}" srcId="{977E577A-2487-4C49-8858-173B9B1A0E6D}" destId="{B169D350-9A4C-4A71-9EB0-3F8B028D5379}" srcOrd="6" destOrd="0" parTransId="{74EFDBCD-2FAB-442D-BCDD-9046A79B24F3}" sibTransId="{49434F02-3D87-492C-A5B7-FD9AA69CC2BF}"/>
    <dgm:cxn modelId="{358D2BA8-3C18-45DB-8FD3-189AC3111BF6}" type="presOf" srcId="{1F3CE616-48C0-4DBB-93DD-7EE4DCBCBB90}" destId="{833928A4-6FE0-4749-BF89-5704BB3A8395}" srcOrd="0" destOrd="2" presId="urn:microsoft.com/office/officeart/2005/8/layout/vList2"/>
    <dgm:cxn modelId="{21FE8907-BA45-4E35-8E9D-E9DE20D055B4}" type="presOf" srcId="{A460BC8D-CD57-4E5B-B66A-D14C2E352B63}" destId="{8BD6EEDE-A923-465B-B93D-E1FC6ECE6BD4}" srcOrd="0" destOrd="0" presId="urn:microsoft.com/office/officeart/2005/8/layout/vList2"/>
    <dgm:cxn modelId="{019F9ED9-7FB9-49BF-B196-45CA42F1B082}" srcId="{3FAF6D20-9896-4E52-9FBE-E3D6E2526469}" destId="{8CBF0A83-3A26-4AA3-AB7C-5133B7F59A0E}" srcOrd="0" destOrd="0" parTransId="{145CAACD-3CCD-46FB-A08E-84DAD95C0871}" sibTransId="{F575D7D2-283C-416E-8927-6F934345C17C}"/>
    <dgm:cxn modelId="{C0ED1D39-D16B-4D2B-A70B-975AADE5A67C}" type="presOf" srcId="{803AD4D2-2213-44B4-B445-3EA3F82D70A8}" destId="{833928A4-6FE0-4749-BF89-5704BB3A8395}" srcOrd="0" destOrd="5" presId="urn:microsoft.com/office/officeart/2005/8/layout/vList2"/>
    <dgm:cxn modelId="{BCF7EB8D-A037-48FB-84ED-D047B2DC4D30}" type="presOf" srcId="{977E577A-2487-4C49-8858-173B9B1A0E6D}" destId="{013ED6D0-82EB-4F9A-B52E-013D21EA1F5F}" srcOrd="0" destOrd="0" presId="urn:microsoft.com/office/officeart/2005/8/layout/vList2"/>
    <dgm:cxn modelId="{BCFD8C39-D376-4F92-8FF4-48353D3FBC25}" srcId="{977E577A-2487-4C49-8858-173B9B1A0E6D}" destId="{1F3CE616-48C0-4DBB-93DD-7EE4DCBCBB90}" srcOrd="2" destOrd="0" parTransId="{A08D4873-5D48-4C64-B393-D23D12D41E34}" sibTransId="{BDEA7530-8CE6-4636-ABDC-E059451EC3E9}"/>
    <dgm:cxn modelId="{84E58B0D-8988-44AA-A0B2-9885459B1D4F}" type="presOf" srcId="{3FAF6D20-9896-4E52-9FBE-E3D6E2526469}" destId="{5555180E-F57D-45BD-B17B-FB3A0FD9CDA3}" srcOrd="0" destOrd="0" presId="urn:microsoft.com/office/officeart/2005/8/layout/vList2"/>
    <dgm:cxn modelId="{109A03BD-551E-4062-A106-91FB0C8021E3}" srcId="{A460BC8D-CD57-4E5B-B66A-D14C2E352B63}" destId="{3FAF6D20-9896-4E52-9FBE-E3D6E2526469}" srcOrd="0" destOrd="0" parTransId="{A201A2F4-A406-4998-9232-D026205CA308}" sibTransId="{0B39F7E1-73D4-4899-9A80-D2E3C1E75665}"/>
    <dgm:cxn modelId="{E76AE76B-0D3F-4AEB-977B-6415FAED56CA}" type="presOf" srcId="{69F44CEE-837E-4BB6-9B4A-0BC62E4E870D}" destId="{A6659442-D896-461E-8C5B-9E7E6C7D51B3}" srcOrd="0" destOrd="2" presId="urn:microsoft.com/office/officeart/2005/8/layout/vList2"/>
    <dgm:cxn modelId="{3900351F-4252-4E72-966C-0B872A968062}" srcId="{3FAF6D20-9896-4E52-9FBE-E3D6E2526469}" destId="{69F44CEE-837E-4BB6-9B4A-0BC62E4E870D}" srcOrd="2" destOrd="0" parTransId="{FC329838-9796-4341-BFD9-35145016E3EA}" sibTransId="{602FA977-B0CE-4C6E-BD94-0130D7F84653}"/>
    <dgm:cxn modelId="{551B28D0-1281-4497-8AC7-E2627D12DC58}" type="presOf" srcId="{CD94E037-44DB-47D8-8167-A71ED283A634}" destId="{833928A4-6FE0-4749-BF89-5704BB3A8395}" srcOrd="0" destOrd="1" presId="urn:microsoft.com/office/officeart/2005/8/layout/vList2"/>
    <dgm:cxn modelId="{1D72897F-099F-4368-A773-8BB5B7EF234E}" type="presOf" srcId="{171FEFC5-5C7B-4456-854C-F4429D5FEF90}" destId="{A6659442-D896-461E-8C5B-9E7E6C7D51B3}" srcOrd="0" destOrd="1" presId="urn:microsoft.com/office/officeart/2005/8/layout/vList2"/>
    <dgm:cxn modelId="{FBDD4C3F-F5ED-477A-BBA7-3A37D9FDE6AF}" srcId="{A460BC8D-CD57-4E5B-B66A-D14C2E352B63}" destId="{977E577A-2487-4C49-8858-173B9B1A0E6D}" srcOrd="1" destOrd="0" parTransId="{10D8CC69-E6E8-497D-83A0-A13EF9BEE909}" sibTransId="{BD55FA46-2281-423D-A886-C406C727DFDF}"/>
    <dgm:cxn modelId="{76958126-10D7-4CE1-A701-BF602C61C30E}" type="presOf" srcId="{0EDF8DF5-7EDD-41F1-8D02-C7BB6D28F42B}" destId="{833928A4-6FE0-4749-BF89-5704BB3A8395}" srcOrd="0" destOrd="0" presId="urn:microsoft.com/office/officeart/2005/8/layout/vList2"/>
    <dgm:cxn modelId="{2357FED8-5067-4060-A40A-9D0803B5F6B2}" type="presOf" srcId="{DFD81EFB-F0B0-49EA-BA5A-1F04A6AF1981}" destId="{833928A4-6FE0-4749-BF89-5704BB3A8395}" srcOrd="0" destOrd="4" presId="urn:microsoft.com/office/officeart/2005/8/layout/vList2"/>
    <dgm:cxn modelId="{37308D5F-32D3-4B9A-8E87-0AE4DBA1BE88}" srcId="{977E577A-2487-4C49-8858-173B9B1A0E6D}" destId="{DFD81EFB-F0B0-49EA-BA5A-1F04A6AF1981}" srcOrd="4" destOrd="0" parTransId="{D4B5BCCB-13DB-433E-8D69-10DBDF38E782}" sibTransId="{873C1F9B-5028-4B8E-84D7-573EA429F911}"/>
    <dgm:cxn modelId="{C8E1EE8B-4F7B-4072-8489-449337844707}" srcId="{3FAF6D20-9896-4E52-9FBE-E3D6E2526469}" destId="{171FEFC5-5C7B-4456-854C-F4429D5FEF90}" srcOrd="1" destOrd="0" parTransId="{ECEB3C6B-AFA9-40F1-ABBA-B22926371630}" sibTransId="{4575A8BF-5D65-434F-9355-BA84BA1709E0}"/>
    <dgm:cxn modelId="{C072BC77-4FCF-4124-9D69-C54273DA79BC}" srcId="{977E577A-2487-4C49-8858-173B9B1A0E6D}" destId="{2D664DF4-CB41-4D00-9B7F-4C86479002F1}" srcOrd="3" destOrd="0" parTransId="{D2CCC35C-5354-469F-B38F-7E9A2A7E13F6}" sibTransId="{095C2E0F-666E-4184-AA2A-3487F141A972}"/>
    <dgm:cxn modelId="{36339383-D921-477C-A178-D039A776A3B6}" type="presOf" srcId="{8CBF0A83-3A26-4AA3-AB7C-5133B7F59A0E}" destId="{A6659442-D896-461E-8C5B-9E7E6C7D51B3}" srcOrd="0" destOrd="0" presId="urn:microsoft.com/office/officeart/2005/8/layout/vList2"/>
    <dgm:cxn modelId="{45787558-3364-4074-BACC-6A0E4EFC35EC}" srcId="{977E577A-2487-4C49-8858-173B9B1A0E6D}" destId="{CD94E037-44DB-47D8-8167-A71ED283A634}" srcOrd="1" destOrd="0" parTransId="{859291C4-76DF-4CF9-BAAB-2A0DEBD08628}" sibTransId="{C810E33F-D30D-4AAA-84DA-8485CD057723}"/>
    <dgm:cxn modelId="{31A6ABAE-382E-46FF-9697-58C7D0C9791E}" type="presParOf" srcId="{8BD6EEDE-A923-465B-B93D-E1FC6ECE6BD4}" destId="{5555180E-F57D-45BD-B17B-FB3A0FD9CDA3}" srcOrd="0" destOrd="0" presId="urn:microsoft.com/office/officeart/2005/8/layout/vList2"/>
    <dgm:cxn modelId="{5B21FFDF-2E81-4DB6-9045-5E69F02E28F1}" type="presParOf" srcId="{8BD6EEDE-A923-465B-B93D-E1FC6ECE6BD4}" destId="{A6659442-D896-461E-8C5B-9E7E6C7D51B3}" srcOrd="1" destOrd="0" presId="urn:microsoft.com/office/officeart/2005/8/layout/vList2"/>
    <dgm:cxn modelId="{9A978CB6-0A37-4F80-8363-D0EED7FEA423}" type="presParOf" srcId="{8BD6EEDE-A923-465B-B93D-E1FC6ECE6BD4}" destId="{013ED6D0-82EB-4F9A-B52E-013D21EA1F5F}" srcOrd="2" destOrd="0" presId="urn:microsoft.com/office/officeart/2005/8/layout/vList2"/>
    <dgm:cxn modelId="{93FFCE07-F89E-4C0B-9FB7-6CEFB9EA98B6}" type="presParOf" srcId="{8BD6EEDE-A923-465B-B93D-E1FC6ECE6BD4}" destId="{833928A4-6FE0-4749-BF89-5704BB3A8395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C583307-B567-45BD-9FA3-9D1D15821D9D}" type="doc">
      <dgm:prSet loTypeId="urn:microsoft.com/office/officeart/2005/8/layout/vList2" loCatId="list" qsTypeId="urn:microsoft.com/office/officeart/2005/8/quickstyle/simple1" qsCatId="simple" csTypeId="urn:microsoft.com/office/officeart/2005/8/colors/accent0_3" csCatId="mainScheme" phldr="1"/>
      <dgm:spPr>
        <a:scene3d>
          <a:camera prst="orthographicFront">
            <a:rot lat="0" lon="0" rev="0"/>
          </a:camera>
          <a:lightRig rig="glow" dir="t">
            <a:rot lat="0" lon="0" rev="4800000"/>
          </a:lightRig>
        </a:scene3d>
      </dgm:spPr>
      <dgm:t>
        <a:bodyPr/>
        <a:lstStyle/>
        <a:p>
          <a:endParaRPr lang="fr-FR"/>
        </a:p>
      </dgm:t>
    </dgm:pt>
    <dgm:pt modelId="{16984167-C8D4-41D2-A11D-8C1886BE7CB4}">
      <dgm:prSet phldrT="[Texte]" custT="1"/>
      <dgm:spPr>
        <a:solidFill>
          <a:schemeClr val="bg1">
            <a:lumMod val="65000"/>
          </a:schemeClr>
        </a:solidFill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pPr algn="l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fr-FR" sz="2400" b="1" kern="1200" dirty="0">
              <a:solidFill>
                <a:prstClr val="white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Le rôle de l’enseignant </a:t>
          </a:r>
        </a:p>
        <a:p>
          <a:pPr algn="l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fr-FR" sz="2400" b="1" i="1" kern="1200" dirty="0">
              <a:solidFill>
                <a:srgbClr val="CAF4FE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Proposer des cas réels  </a:t>
          </a:r>
          <a:r>
            <a:rPr lang="fr-FR" sz="2300" b="1" i="1" kern="1200" dirty="0">
              <a:solidFill>
                <a:srgbClr val="CAF4FE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permettant l’acquisition des compétences U61</a:t>
          </a:r>
        </a:p>
      </dgm:t>
    </dgm:pt>
    <dgm:pt modelId="{B3B7C1A3-5156-46B2-B304-5B2556329123}" type="parTrans" cxnId="{8509CCEF-0A02-45D1-A301-0B2726560146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fr-FR"/>
        </a:p>
      </dgm:t>
    </dgm:pt>
    <dgm:pt modelId="{9FF16C93-6AEC-4688-8C52-BF2A3BDB3A61}" type="sibTrans" cxnId="{8509CCEF-0A02-45D1-A301-0B2726560146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fr-FR"/>
        </a:p>
      </dgm:t>
    </dgm:pt>
    <dgm:pt modelId="{3BC5A7C9-DFBA-43E9-B331-2433F76D0E03}">
      <dgm:prSet phldrT="[Texte]" custT="1"/>
      <dgm:spPr>
        <a:solidFill>
          <a:schemeClr val="bg1">
            <a:lumMod val="65000"/>
          </a:schemeClr>
        </a:solidFill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fr-FR" sz="2400" b="1" kern="1200" dirty="0">
              <a:latin typeface="Calibri" panose="020F0502020204030204" pitchFamily="34" charset="0"/>
              <a:cs typeface="Calibri" panose="020F0502020204030204" pitchFamily="34" charset="0"/>
            </a:rPr>
            <a:t>Appropriation des compétences  par l’étudiant</a:t>
          </a:r>
        </a:p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fr-FR" sz="2400" b="1" i="1" kern="1200" dirty="0">
              <a:solidFill>
                <a:srgbClr val="CAF4FE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Être capable de transposer les compétences acquises en PFEE</a:t>
          </a:r>
        </a:p>
      </dgm:t>
    </dgm:pt>
    <dgm:pt modelId="{BF33371A-EF0B-4FF4-855C-C5AFBDB11A7D}" type="parTrans" cxnId="{AF90C3FA-0219-475D-8B87-FC49B9F73583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fr-FR"/>
        </a:p>
      </dgm:t>
    </dgm:pt>
    <dgm:pt modelId="{C56AD644-9660-4660-B817-2BC730606978}" type="sibTrans" cxnId="{AF90C3FA-0219-475D-8B87-FC49B9F73583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fr-FR"/>
        </a:p>
      </dgm:t>
    </dgm:pt>
    <dgm:pt modelId="{1C36D567-A95E-459A-BCD9-236AF7E3635C}">
      <dgm:prSet phldrT="[Texte]" custT="1"/>
      <dgm:spPr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pPr marL="180975" indent="-180975" algn="l">
            <a:lnSpc>
              <a:spcPct val="100000"/>
            </a:lnSpc>
            <a:spcBef>
              <a:spcPts val="0"/>
            </a:spcBef>
            <a:spcAft>
              <a:spcPts val="0"/>
            </a:spcAft>
            <a:buFont typeface="Arial" panose="020B0604020202020204" pitchFamily="34" charset="0"/>
            <a:buChar char="•"/>
          </a:pPr>
          <a:r>
            <a:rPr lang="fr-FR" sz="2000" kern="1200"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 Mener un diagnostic à partir de l’étude de l’entreprise, de sa démarche  </a:t>
          </a:r>
          <a:br>
            <a:rPr lang="fr-FR" sz="2000" kern="1200">
              <a:latin typeface="Calibri" panose="020F0502020204030204" pitchFamily="34" charset="0"/>
              <a:ea typeface="+mn-ea"/>
              <a:cs typeface="Calibri" panose="020F0502020204030204" pitchFamily="34" charset="0"/>
            </a:rPr>
          </a:br>
          <a:r>
            <a:rPr lang="fr-FR" sz="2000" kern="1200"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 mercatique </a:t>
          </a:r>
          <a:r>
            <a:rPr lang="fr-FR" sz="2000" kern="1200" dirty="0"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et de son environnement.</a:t>
          </a:r>
          <a:endParaRPr lang="fr-FR" sz="1800" kern="1200" dirty="0"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E8DDD1D6-13EE-41B8-B44E-51DE8DE1DF10}" type="parTrans" cxnId="{F172AAAE-24BB-44D6-8F39-B9F7F008B5E5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fr-FR"/>
        </a:p>
      </dgm:t>
    </dgm:pt>
    <dgm:pt modelId="{0215C138-B757-4A60-B5F3-F04767F8803C}" type="sibTrans" cxnId="{F172AAAE-24BB-44D6-8F39-B9F7F008B5E5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fr-FR"/>
        </a:p>
      </dgm:t>
    </dgm:pt>
    <dgm:pt modelId="{318A5AC1-0011-41C3-BEA0-93169556B27F}">
      <dgm:prSet phldrT="[Texte]" custT="1"/>
      <dgm:spPr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  <a:buFont typeface="Arial" panose="020B0604020202020204" pitchFamily="34" charset="0"/>
            <a:buChar char="•"/>
          </a:pPr>
          <a:r>
            <a:rPr lang="fr-FR" sz="2000" b="0" dirty="0">
              <a:latin typeface="Calibri" panose="020F0502020204030204" pitchFamily="34" charset="0"/>
              <a:cs typeface="Calibri" panose="020F0502020204030204" pitchFamily="34" charset="0"/>
            </a:rPr>
            <a:t>Identifier la ou les compétence(s) du bloc 3 à acquérir (C3.1 – C3.3)</a:t>
          </a:r>
        </a:p>
      </dgm:t>
    </dgm:pt>
    <dgm:pt modelId="{C0324221-88F1-4212-99DB-F023EE5997F0}" type="parTrans" cxnId="{4B6C76EA-B495-4124-B34A-43451F0BCFF3}">
      <dgm:prSet/>
      <dgm:spPr/>
      <dgm:t>
        <a:bodyPr/>
        <a:lstStyle/>
        <a:p>
          <a:endParaRPr lang="fr-FR"/>
        </a:p>
      </dgm:t>
    </dgm:pt>
    <dgm:pt modelId="{88CD2D42-B7A9-44FF-B987-6C848014247F}" type="sibTrans" cxnId="{4B6C76EA-B495-4124-B34A-43451F0BCFF3}">
      <dgm:prSet/>
      <dgm:spPr/>
      <dgm:t>
        <a:bodyPr/>
        <a:lstStyle/>
        <a:p>
          <a:endParaRPr lang="fr-FR"/>
        </a:p>
      </dgm:t>
    </dgm:pt>
    <dgm:pt modelId="{1227A092-F36A-4FA6-9EAF-81E0103B97B0}">
      <dgm:prSet custT="1"/>
      <dgm:spPr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  <a:buFont typeface="Arial" panose="020B0604020202020204" pitchFamily="34" charset="0"/>
            <a:buChar char="•"/>
          </a:pPr>
          <a:endParaRPr lang="fr-FR" sz="12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146CDA4-9C18-45E0-B5DA-AE5B4C6BC7FB}" type="parTrans" cxnId="{06FED183-010D-45F0-A560-D10EA21028C4}">
      <dgm:prSet/>
      <dgm:spPr/>
      <dgm:t>
        <a:bodyPr/>
        <a:lstStyle/>
        <a:p>
          <a:endParaRPr lang="fr-FR"/>
        </a:p>
      </dgm:t>
    </dgm:pt>
    <dgm:pt modelId="{1F9A71C0-1F89-48C1-87A4-3031B7EBF946}" type="sibTrans" cxnId="{06FED183-010D-45F0-A560-D10EA21028C4}">
      <dgm:prSet/>
      <dgm:spPr/>
      <dgm:t>
        <a:bodyPr/>
        <a:lstStyle/>
        <a:p>
          <a:endParaRPr lang="fr-FR"/>
        </a:p>
      </dgm:t>
    </dgm:pt>
    <dgm:pt modelId="{C71BED31-9861-4DF0-9863-6D810A1ECCAF}">
      <dgm:prSet phldrT="[Texte]" custT="1"/>
      <dgm:spPr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  <a:buFont typeface="Arial" panose="020B0604020202020204" pitchFamily="34" charset="0"/>
            <a:buChar char="•"/>
          </a:pPr>
          <a:r>
            <a:rPr lang="fr-FR" sz="2000" dirty="0">
              <a:latin typeface="Calibri" panose="020F0502020204030204" pitchFamily="34" charset="0"/>
              <a:cs typeface="Calibri" panose="020F0502020204030204" pitchFamily="34" charset="0"/>
            </a:rPr>
            <a:t>Elaborer des cas permettant l’acquisition des compétences</a:t>
          </a:r>
          <a:endParaRPr lang="fr-FR" sz="2000" b="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4AFDDD48-6F6B-49B4-A13E-7A9F5BE94F21}" type="parTrans" cxnId="{28CE60AF-F47D-4075-BAC9-CA3E6CEC1882}">
      <dgm:prSet/>
      <dgm:spPr/>
      <dgm:t>
        <a:bodyPr/>
        <a:lstStyle/>
        <a:p>
          <a:endParaRPr lang="fr-FR"/>
        </a:p>
      </dgm:t>
    </dgm:pt>
    <dgm:pt modelId="{3789D6BA-FAEC-42BA-B5B6-FF44719AD970}" type="sibTrans" cxnId="{28CE60AF-F47D-4075-BAC9-CA3E6CEC1882}">
      <dgm:prSet/>
      <dgm:spPr/>
      <dgm:t>
        <a:bodyPr/>
        <a:lstStyle/>
        <a:p>
          <a:endParaRPr lang="fr-FR"/>
        </a:p>
      </dgm:t>
    </dgm:pt>
    <dgm:pt modelId="{09FD7814-8187-448B-BE19-A7FAFBB4058E}">
      <dgm:prSet phldrT="[Texte]" custT="1"/>
      <dgm:spPr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  <a:buFont typeface="Arial" panose="020B0604020202020204" pitchFamily="34" charset="0"/>
            <a:buChar char="•"/>
          </a:pPr>
          <a:r>
            <a:rPr lang="fr-FR" sz="2000" dirty="0">
              <a:latin typeface="Calibri" panose="020F0502020204030204" pitchFamily="34" charset="0"/>
              <a:cs typeface="Calibri" panose="020F0502020204030204" pitchFamily="34" charset="0"/>
            </a:rPr>
            <a:t>Répondant aux critères d’évaluation de l’unité U 61</a:t>
          </a:r>
          <a:endParaRPr lang="fr-FR" sz="2000" b="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6F964153-8D79-483D-95CC-FC2A5E4DC7A9}" type="parTrans" cxnId="{F08EEF00-B214-433E-BCF4-A92EEA6D14E2}">
      <dgm:prSet/>
      <dgm:spPr/>
      <dgm:t>
        <a:bodyPr/>
        <a:lstStyle/>
        <a:p>
          <a:endParaRPr lang="fr-FR"/>
        </a:p>
      </dgm:t>
    </dgm:pt>
    <dgm:pt modelId="{9EB6092B-888C-4E33-9A54-B9FD8B4CAED2}" type="sibTrans" cxnId="{F08EEF00-B214-433E-BCF4-A92EEA6D14E2}">
      <dgm:prSet/>
      <dgm:spPr/>
      <dgm:t>
        <a:bodyPr/>
        <a:lstStyle/>
        <a:p>
          <a:endParaRPr lang="fr-FR"/>
        </a:p>
      </dgm:t>
    </dgm:pt>
    <dgm:pt modelId="{D329D270-E53B-4869-AAD9-F029E713320B}">
      <dgm:prSet phldrT="[Texte]" custT="1"/>
      <dgm:spPr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pPr marL="180975" indent="-180975" algn="l">
            <a:lnSpc>
              <a:spcPct val="100000"/>
            </a:lnSpc>
            <a:spcBef>
              <a:spcPts val="0"/>
            </a:spcBef>
            <a:spcAft>
              <a:spcPts val="0"/>
            </a:spcAft>
            <a:buFont typeface="Arial" panose="020B0604020202020204" pitchFamily="34" charset="0"/>
            <a:buChar char="•"/>
          </a:pPr>
          <a:r>
            <a:rPr lang="fr-FR" sz="2000" kern="1200" dirty="0"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 Proposer et mener un plan d’actions en cohérence avec les objectifs définis et    la cible déterminés.</a:t>
          </a:r>
          <a:endParaRPr lang="fr-FR" sz="1800" kern="1200" dirty="0"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30E79117-8292-48DD-8A26-009113847679}" type="parTrans" cxnId="{EBB9FF93-8D76-43DC-925C-93E04BC49AF8}">
      <dgm:prSet/>
      <dgm:spPr/>
      <dgm:t>
        <a:bodyPr/>
        <a:lstStyle/>
        <a:p>
          <a:endParaRPr lang="fr-FR"/>
        </a:p>
      </dgm:t>
    </dgm:pt>
    <dgm:pt modelId="{3F54A4AF-F65E-4EE8-A8C3-6CA3DE494DFA}" type="sibTrans" cxnId="{EBB9FF93-8D76-43DC-925C-93E04BC49AF8}">
      <dgm:prSet/>
      <dgm:spPr/>
      <dgm:t>
        <a:bodyPr/>
        <a:lstStyle/>
        <a:p>
          <a:endParaRPr lang="fr-FR"/>
        </a:p>
      </dgm:t>
    </dgm:pt>
    <dgm:pt modelId="{F8CF7B10-75EC-4E4C-96F7-D7C98944EA01}">
      <dgm:prSet phldrT="[Texte]" custT="1"/>
      <dgm:spPr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pPr marL="0" indent="0" algn="l">
            <a:lnSpc>
              <a:spcPct val="100000"/>
            </a:lnSpc>
            <a:spcBef>
              <a:spcPts val="0"/>
            </a:spcBef>
            <a:spcAft>
              <a:spcPts val="0"/>
            </a:spcAft>
            <a:buFont typeface="Arial" panose="020B0604020202020204" pitchFamily="34" charset="0"/>
            <a:buChar char="•"/>
          </a:pPr>
          <a:r>
            <a:rPr lang="fr-FR" sz="2000" kern="1200" dirty="0"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 Mettre en œuvre des outils/supports de communication cohérents.</a:t>
          </a:r>
          <a:endParaRPr lang="fr-FR" sz="1800" kern="1200" dirty="0"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9CFD7B6A-C264-4E22-B51D-4E5B62C0C466}" type="parTrans" cxnId="{887F93BD-4808-4223-A4C0-FCF28112C4A9}">
      <dgm:prSet/>
      <dgm:spPr/>
      <dgm:t>
        <a:bodyPr/>
        <a:lstStyle/>
        <a:p>
          <a:endParaRPr lang="fr-FR"/>
        </a:p>
      </dgm:t>
    </dgm:pt>
    <dgm:pt modelId="{90332505-D029-4272-9225-95150D556A79}" type="sibTrans" cxnId="{887F93BD-4808-4223-A4C0-FCF28112C4A9}">
      <dgm:prSet/>
      <dgm:spPr/>
      <dgm:t>
        <a:bodyPr/>
        <a:lstStyle/>
        <a:p>
          <a:endParaRPr lang="fr-FR"/>
        </a:p>
      </dgm:t>
    </dgm:pt>
    <dgm:pt modelId="{42A362BA-1F05-418C-A56F-F30A0C698570}">
      <dgm:prSet phldrT="[Texte]" custT="1"/>
      <dgm:spPr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pPr marL="0" indent="0" algn="l">
            <a:lnSpc>
              <a:spcPct val="100000"/>
            </a:lnSpc>
            <a:spcBef>
              <a:spcPts val="0"/>
            </a:spcBef>
            <a:spcAft>
              <a:spcPts val="0"/>
            </a:spcAft>
            <a:buFont typeface="Arial" panose="020B0604020202020204" pitchFamily="34" charset="0"/>
            <a:buChar char="•"/>
          </a:pPr>
          <a:r>
            <a:rPr lang="fr-FR" sz="2000" kern="1200" dirty="0"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 Mener une analyse réflexive sur les actions proposées.</a:t>
          </a:r>
          <a:endParaRPr lang="fr-FR" sz="1800" kern="1200" dirty="0"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44D47B4F-D0F3-425B-AF21-58FEC21CE57A}" type="parTrans" cxnId="{BDC6E36D-F60D-4457-93C0-347C873227A7}">
      <dgm:prSet/>
      <dgm:spPr/>
      <dgm:t>
        <a:bodyPr/>
        <a:lstStyle/>
        <a:p>
          <a:endParaRPr lang="fr-FR"/>
        </a:p>
      </dgm:t>
    </dgm:pt>
    <dgm:pt modelId="{A2357A51-CBCA-42E4-95C5-6C99B909539F}" type="sibTrans" cxnId="{BDC6E36D-F60D-4457-93C0-347C873227A7}">
      <dgm:prSet/>
      <dgm:spPr/>
      <dgm:t>
        <a:bodyPr/>
        <a:lstStyle/>
        <a:p>
          <a:endParaRPr lang="fr-FR"/>
        </a:p>
      </dgm:t>
    </dgm:pt>
    <dgm:pt modelId="{658D2D78-559E-4789-BD92-C4AE556441D4}" type="pres">
      <dgm:prSet presAssocID="{9C583307-B567-45BD-9FA3-9D1D15821D9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6A027427-8D4C-41E4-B926-222CE6CA7B85}" type="pres">
      <dgm:prSet presAssocID="{16984167-C8D4-41D2-A11D-8C1886BE7CB4}" presName="parentText" presStyleLbl="node1" presStyleIdx="0" presStyleCnt="2" custScaleY="66775" custLinFactNeighborY="-9294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3516C5F-07A5-4D91-A98B-2A200E8597BA}" type="pres">
      <dgm:prSet presAssocID="{16984167-C8D4-41D2-A11D-8C1886BE7CB4}" presName="childText" presStyleLbl="revTx" presStyleIdx="0" presStyleCnt="2" custScaleY="96067" custLinFactNeighborX="-163" custLinFactNeighborY="120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F846500-2BF3-4294-B275-D38BF6E1282D}" type="pres">
      <dgm:prSet presAssocID="{3BC5A7C9-DFBA-43E9-B331-2433F76D0E03}" presName="parentText" presStyleLbl="node1" presStyleIdx="1" presStyleCnt="2" custScaleY="62386" custLinFactNeighborX="783" custLinFactNeighborY="1165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957CD28-AF3B-4337-87F5-3BA0743232B9}" type="pres">
      <dgm:prSet presAssocID="{3BC5A7C9-DFBA-43E9-B331-2433F76D0E03}" presName="childText" presStyleLbl="revTx" presStyleIdx="1" presStyleCnt="2" custScaleY="106710" custLinFactNeighborY="1258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71E6231A-C755-4CCB-BB56-29210D0BAC08}" type="presOf" srcId="{9C583307-B567-45BD-9FA3-9D1D15821D9D}" destId="{658D2D78-559E-4789-BD92-C4AE556441D4}" srcOrd="0" destOrd="0" presId="urn:microsoft.com/office/officeart/2005/8/layout/vList2"/>
    <dgm:cxn modelId="{6EFCAAB7-7C2C-4515-B56A-80A2D0B98D83}" type="presOf" srcId="{318A5AC1-0011-41C3-BEA0-93169556B27F}" destId="{C3516C5F-07A5-4D91-A98B-2A200E8597BA}" srcOrd="0" destOrd="0" presId="urn:microsoft.com/office/officeart/2005/8/layout/vList2"/>
    <dgm:cxn modelId="{F937B41E-918C-45AC-937B-D240ADBD8E38}" type="presOf" srcId="{1227A092-F36A-4FA6-9EAF-81E0103B97B0}" destId="{C3516C5F-07A5-4D91-A98B-2A200E8597BA}" srcOrd="0" destOrd="3" presId="urn:microsoft.com/office/officeart/2005/8/layout/vList2"/>
    <dgm:cxn modelId="{F172AAAE-24BB-44D6-8F39-B9F7F008B5E5}" srcId="{3BC5A7C9-DFBA-43E9-B331-2433F76D0E03}" destId="{1C36D567-A95E-459A-BCD9-236AF7E3635C}" srcOrd="0" destOrd="0" parTransId="{E8DDD1D6-13EE-41B8-B44E-51DE8DE1DF10}" sibTransId="{0215C138-B757-4A60-B5F3-F04767F8803C}"/>
    <dgm:cxn modelId="{BB01CFB0-D81E-499C-882A-F17AD1303218}" type="presOf" srcId="{3BC5A7C9-DFBA-43E9-B331-2433F76D0E03}" destId="{1F846500-2BF3-4294-B275-D38BF6E1282D}" srcOrd="0" destOrd="0" presId="urn:microsoft.com/office/officeart/2005/8/layout/vList2"/>
    <dgm:cxn modelId="{0E1C122F-034A-4232-BDC4-4319B8543187}" type="presOf" srcId="{C71BED31-9861-4DF0-9863-6D810A1ECCAF}" destId="{C3516C5F-07A5-4D91-A98B-2A200E8597BA}" srcOrd="0" destOrd="1" presId="urn:microsoft.com/office/officeart/2005/8/layout/vList2"/>
    <dgm:cxn modelId="{E8BABA94-4F1B-4A14-96E9-6C3E1C56DA5F}" type="presOf" srcId="{09FD7814-8187-448B-BE19-A7FAFBB4058E}" destId="{C3516C5F-07A5-4D91-A98B-2A200E8597BA}" srcOrd="0" destOrd="2" presId="urn:microsoft.com/office/officeart/2005/8/layout/vList2"/>
    <dgm:cxn modelId="{887F93BD-4808-4223-A4C0-FCF28112C4A9}" srcId="{3BC5A7C9-DFBA-43E9-B331-2433F76D0E03}" destId="{F8CF7B10-75EC-4E4C-96F7-D7C98944EA01}" srcOrd="2" destOrd="0" parTransId="{9CFD7B6A-C264-4E22-B51D-4E5B62C0C466}" sibTransId="{90332505-D029-4272-9225-95150D556A79}"/>
    <dgm:cxn modelId="{25AF080F-0BD0-4176-BBFE-293CA0C711F3}" type="presOf" srcId="{42A362BA-1F05-418C-A56F-F30A0C698570}" destId="{2957CD28-AF3B-4337-87F5-3BA0743232B9}" srcOrd="0" destOrd="3" presId="urn:microsoft.com/office/officeart/2005/8/layout/vList2"/>
    <dgm:cxn modelId="{8509CCEF-0A02-45D1-A301-0B2726560146}" srcId="{9C583307-B567-45BD-9FA3-9D1D15821D9D}" destId="{16984167-C8D4-41D2-A11D-8C1886BE7CB4}" srcOrd="0" destOrd="0" parTransId="{B3B7C1A3-5156-46B2-B304-5B2556329123}" sibTransId="{9FF16C93-6AEC-4688-8C52-BF2A3BDB3A61}"/>
    <dgm:cxn modelId="{4B6C76EA-B495-4124-B34A-43451F0BCFF3}" srcId="{16984167-C8D4-41D2-A11D-8C1886BE7CB4}" destId="{318A5AC1-0011-41C3-BEA0-93169556B27F}" srcOrd="0" destOrd="0" parTransId="{C0324221-88F1-4212-99DB-F023EE5997F0}" sibTransId="{88CD2D42-B7A9-44FF-B987-6C848014247F}"/>
    <dgm:cxn modelId="{06FED183-010D-45F0-A560-D10EA21028C4}" srcId="{16984167-C8D4-41D2-A11D-8C1886BE7CB4}" destId="{1227A092-F36A-4FA6-9EAF-81E0103B97B0}" srcOrd="3" destOrd="0" parTransId="{E146CDA4-9C18-45E0-B5DA-AE5B4C6BC7FB}" sibTransId="{1F9A71C0-1F89-48C1-87A4-3031B7EBF946}"/>
    <dgm:cxn modelId="{9743BB73-B518-40A7-A801-59975E6AB20A}" type="presOf" srcId="{16984167-C8D4-41D2-A11D-8C1886BE7CB4}" destId="{6A027427-8D4C-41E4-B926-222CE6CA7B85}" srcOrd="0" destOrd="0" presId="urn:microsoft.com/office/officeart/2005/8/layout/vList2"/>
    <dgm:cxn modelId="{EBB9FF93-8D76-43DC-925C-93E04BC49AF8}" srcId="{3BC5A7C9-DFBA-43E9-B331-2433F76D0E03}" destId="{D329D270-E53B-4869-AAD9-F029E713320B}" srcOrd="1" destOrd="0" parTransId="{30E79117-8292-48DD-8A26-009113847679}" sibTransId="{3F54A4AF-F65E-4EE8-A8C3-6CA3DE494DFA}"/>
    <dgm:cxn modelId="{BDC6E36D-F60D-4457-93C0-347C873227A7}" srcId="{3BC5A7C9-DFBA-43E9-B331-2433F76D0E03}" destId="{42A362BA-1F05-418C-A56F-F30A0C698570}" srcOrd="3" destOrd="0" parTransId="{44D47B4F-D0F3-425B-AF21-58FEC21CE57A}" sibTransId="{A2357A51-CBCA-42E4-95C5-6C99B909539F}"/>
    <dgm:cxn modelId="{28CE60AF-F47D-4075-BAC9-CA3E6CEC1882}" srcId="{16984167-C8D4-41D2-A11D-8C1886BE7CB4}" destId="{C71BED31-9861-4DF0-9863-6D810A1ECCAF}" srcOrd="1" destOrd="0" parTransId="{4AFDDD48-6F6B-49B4-A13E-7A9F5BE94F21}" sibTransId="{3789D6BA-FAEC-42BA-B5B6-FF44719AD970}"/>
    <dgm:cxn modelId="{72BD35F0-C367-4A10-A763-81BBFC771F4C}" type="presOf" srcId="{F8CF7B10-75EC-4E4C-96F7-D7C98944EA01}" destId="{2957CD28-AF3B-4337-87F5-3BA0743232B9}" srcOrd="0" destOrd="2" presId="urn:microsoft.com/office/officeart/2005/8/layout/vList2"/>
    <dgm:cxn modelId="{F08EEF00-B214-433E-BCF4-A92EEA6D14E2}" srcId="{16984167-C8D4-41D2-A11D-8C1886BE7CB4}" destId="{09FD7814-8187-448B-BE19-A7FAFBB4058E}" srcOrd="2" destOrd="0" parTransId="{6F964153-8D79-483D-95CC-FC2A5E4DC7A9}" sibTransId="{9EB6092B-888C-4E33-9A54-B9FD8B4CAED2}"/>
    <dgm:cxn modelId="{231184C2-9CED-42AC-A702-2B3FF936AC5C}" type="presOf" srcId="{1C36D567-A95E-459A-BCD9-236AF7E3635C}" destId="{2957CD28-AF3B-4337-87F5-3BA0743232B9}" srcOrd="0" destOrd="0" presId="urn:microsoft.com/office/officeart/2005/8/layout/vList2"/>
    <dgm:cxn modelId="{0A840F87-42C6-4EC4-A6E4-146F08A144FE}" type="presOf" srcId="{D329D270-E53B-4869-AAD9-F029E713320B}" destId="{2957CD28-AF3B-4337-87F5-3BA0743232B9}" srcOrd="0" destOrd="1" presId="urn:microsoft.com/office/officeart/2005/8/layout/vList2"/>
    <dgm:cxn modelId="{AF90C3FA-0219-475D-8B87-FC49B9F73583}" srcId="{9C583307-B567-45BD-9FA3-9D1D15821D9D}" destId="{3BC5A7C9-DFBA-43E9-B331-2433F76D0E03}" srcOrd="1" destOrd="0" parTransId="{BF33371A-EF0B-4FF4-855C-C5AFBDB11A7D}" sibTransId="{C56AD644-9660-4660-B817-2BC730606978}"/>
    <dgm:cxn modelId="{1988FA8C-329B-4EA1-93B7-848B74D7BEF4}" type="presParOf" srcId="{658D2D78-559E-4789-BD92-C4AE556441D4}" destId="{6A027427-8D4C-41E4-B926-222CE6CA7B85}" srcOrd="0" destOrd="0" presId="urn:microsoft.com/office/officeart/2005/8/layout/vList2"/>
    <dgm:cxn modelId="{D003FA6A-569F-403F-91A2-5392AD142402}" type="presParOf" srcId="{658D2D78-559E-4789-BD92-C4AE556441D4}" destId="{C3516C5F-07A5-4D91-A98B-2A200E8597BA}" srcOrd="1" destOrd="0" presId="urn:microsoft.com/office/officeart/2005/8/layout/vList2"/>
    <dgm:cxn modelId="{D501F4F6-301D-461A-B04E-EB36794D507B}" type="presParOf" srcId="{658D2D78-559E-4789-BD92-C4AE556441D4}" destId="{1F846500-2BF3-4294-B275-D38BF6E1282D}" srcOrd="2" destOrd="0" presId="urn:microsoft.com/office/officeart/2005/8/layout/vList2"/>
    <dgm:cxn modelId="{30BDABF4-FEAB-48E3-B66C-87B4EC423493}" type="presParOf" srcId="{658D2D78-559E-4789-BD92-C4AE556441D4}" destId="{2957CD28-AF3B-4337-87F5-3BA0743232B9}" srcOrd="3" destOrd="0" presId="urn:microsoft.com/office/officeart/2005/8/layout/vList2"/>
  </dgm:cxnLst>
  <dgm:bg>
    <a:noFill/>
  </dgm:bg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AE7717E-8A47-45C7-98EA-DECBD9EE2663}" type="doc">
      <dgm:prSet loTypeId="urn:microsoft.com/office/officeart/2008/layout/VerticalCurvedList" loCatId="list" qsTypeId="urn:microsoft.com/office/officeart/2005/8/quickstyle/3d3" qsCatId="3D" csTypeId="urn:microsoft.com/office/officeart/2005/8/colors/accent2_4" csCatId="accent2" phldr="1"/>
      <dgm:spPr/>
      <dgm:t>
        <a:bodyPr/>
        <a:lstStyle/>
        <a:p>
          <a:endParaRPr lang="fr-FR"/>
        </a:p>
      </dgm:t>
    </dgm:pt>
    <dgm:pt modelId="{A784381B-2886-4181-90AB-ECD485A37DD5}">
      <dgm:prSet phldrT="[Texte]" custT="1"/>
      <dgm:spPr/>
      <dgm:t>
        <a:bodyPr/>
        <a:lstStyle/>
        <a:p>
          <a:r>
            <a:rPr lang="fr-FR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Transversalités / Ouvertures</a:t>
          </a:r>
        </a:p>
      </dgm:t>
    </dgm:pt>
    <dgm:pt modelId="{D66C5422-6D17-4924-B529-8D13378B8AA6}" type="parTrans" cxnId="{78114F38-4C4E-401B-B990-28975DCB91C8}">
      <dgm:prSet/>
      <dgm:spPr/>
      <dgm:t>
        <a:bodyPr/>
        <a:lstStyle/>
        <a:p>
          <a:endParaRPr lang="fr-FR"/>
        </a:p>
      </dgm:t>
    </dgm:pt>
    <dgm:pt modelId="{3E04B0F8-8C1B-4034-B4A8-A910F11CF1A7}" type="sibTrans" cxnId="{78114F38-4C4E-401B-B990-28975DCB91C8}">
      <dgm:prSet/>
      <dgm:spPr/>
      <dgm:t>
        <a:bodyPr/>
        <a:lstStyle/>
        <a:p>
          <a:endParaRPr lang="fr-FR"/>
        </a:p>
      </dgm:t>
    </dgm:pt>
    <dgm:pt modelId="{9965628B-945F-4C75-8085-5ECC1E97FED2}">
      <dgm:prSet phldrT="[Texte]" custT="1"/>
      <dgm:spPr/>
      <dgm:t>
        <a:bodyPr/>
        <a:lstStyle/>
        <a:p>
          <a:r>
            <a:rPr lang="fr-FR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Points de vigilance</a:t>
          </a:r>
        </a:p>
      </dgm:t>
    </dgm:pt>
    <dgm:pt modelId="{EEFCB62F-568A-4492-9CBD-19C95FE79B09}" type="parTrans" cxnId="{97C6DB93-80DC-400F-93FC-FF3325055A01}">
      <dgm:prSet/>
      <dgm:spPr/>
      <dgm:t>
        <a:bodyPr/>
        <a:lstStyle/>
        <a:p>
          <a:endParaRPr lang="fr-FR"/>
        </a:p>
      </dgm:t>
    </dgm:pt>
    <dgm:pt modelId="{1AA439CB-F142-4444-A17F-5BB05F47F0D5}" type="sibTrans" cxnId="{97C6DB93-80DC-400F-93FC-FF3325055A01}">
      <dgm:prSet/>
      <dgm:spPr/>
      <dgm:t>
        <a:bodyPr/>
        <a:lstStyle/>
        <a:p>
          <a:endParaRPr lang="fr-FR"/>
        </a:p>
      </dgm:t>
    </dgm:pt>
    <dgm:pt modelId="{B9DDA8A6-F74F-445E-A9BE-D3FB9C176768}">
      <dgm:prSet phldrT="[Texte]" custT="1"/>
      <dgm:spPr/>
      <dgm:t>
        <a:bodyPr/>
        <a:lstStyle/>
        <a:p>
          <a:r>
            <a:rPr lang="fr-FR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Retour d’expérience – Exemple d’organisation</a:t>
          </a:r>
        </a:p>
      </dgm:t>
    </dgm:pt>
    <dgm:pt modelId="{CC14DB31-2864-4B40-A0F4-24F8DF741A80}" type="parTrans" cxnId="{05A6FC76-2A50-411A-B2C0-A7F2E0A01B26}">
      <dgm:prSet/>
      <dgm:spPr/>
      <dgm:t>
        <a:bodyPr/>
        <a:lstStyle/>
        <a:p>
          <a:endParaRPr lang="fr-FR"/>
        </a:p>
      </dgm:t>
    </dgm:pt>
    <dgm:pt modelId="{D87DCBAC-3A8B-4F1B-8F46-1F59B91D0E04}" type="sibTrans" cxnId="{05A6FC76-2A50-411A-B2C0-A7F2E0A01B26}">
      <dgm:prSet/>
      <dgm:spPr/>
      <dgm:t>
        <a:bodyPr/>
        <a:lstStyle/>
        <a:p>
          <a:endParaRPr lang="fr-FR"/>
        </a:p>
      </dgm:t>
    </dgm:pt>
    <dgm:pt modelId="{7A33B819-96D1-477E-8673-1B04DADB511F}">
      <dgm:prSet custT="1"/>
      <dgm:spPr/>
      <dgm:t>
        <a:bodyPr/>
        <a:lstStyle/>
        <a:p>
          <a:r>
            <a:rPr lang="fr-FR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Conseils</a:t>
          </a:r>
        </a:p>
      </dgm:t>
    </dgm:pt>
    <dgm:pt modelId="{12D1D096-E536-4723-BC5A-5E14C470B216}" type="parTrans" cxnId="{E901C76A-2C0D-46E9-A9D5-A969ECA27F82}">
      <dgm:prSet/>
      <dgm:spPr/>
      <dgm:t>
        <a:bodyPr/>
        <a:lstStyle/>
        <a:p>
          <a:endParaRPr lang="fr-FR"/>
        </a:p>
      </dgm:t>
    </dgm:pt>
    <dgm:pt modelId="{BE324615-BBB1-4A94-A1FF-3B284070A877}" type="sibTrans" cxnId="{E901C76A-2C0D-46E9-A9D5-A969ECA27F82}">
      <dgm:prSet/>
      <dgm:spPr/>
      <dgm:t>
        <a:bodyPr/>
        <a:lstStyle/>
        <a:p>
          <a:endParaRPr lang="fr-FR"/>
        </a:p>
      </dgm:t>
    </dgm:pt>
    <dgm:pt modelId="{53B60BD6-778E-436A-85DF-74728F32F5E9}" type="pres">
      <dgm:prSet presAssocID="{BAE7717E-8A47-45C7-98EA-DECBD9EE2663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fr-FR"/>
        </a:p>
      </dgm:t>
    </dgm:pt>
    <dgm:pt modelId="{DDD43486-EB85-4233-B995-8467D9304027}" type="pres">
      <dgm:prSet presAssocID="{BAE7717E-8A47-45C7-98EA-DECBD9EE2663}" presName="Name1" presStyleCnt="0"/>
      <dgm:spPr/>
    </dgm:pt>
    <dgm:pt modelId="{80704739-2C16-434C-AAAB-9C200552F799}" type="pres">
      <dgm:prSet presAssocID="{BAE7717E-8A47-45C7-98EA-DECBD9EE2663}" presName="cycle" presStyleCnt="0"/>
      <dgm:spPr/>
    </dgm:pt>
    <dgm:pt modelId="{C9009F0F-24A6-4F2B-B4B5-3E3F8D3A8065}" type="pres">
      <dgm:prSet presAssocID="{BAE7717E-8A47-45C7-98EA-DECBD9EE2663}" presName="srcNode" presStyleLbl="node1" presStyleIdx="0" presStyleCnt="4"/>
      <dgm:spPr/>
    </dgm:pt>
    <dgm:pt modelId="{AE5FFB16-F05B-433D-8BA0-0EDE796CFAA9}" type="pres">
      <dgm:prSet presAssocID="{BAE7717E-8A47-45C7-98EA-DECBD9EE2663}" presName="conn" presStyleLbl="parChTrans1D2" presStyleIdx="0" presStyleCnt="1" custLinFactNeighborX="-14138" custLinFactNeighborY="-133"/>
      <dgm:spPr/>
      <dgm:t>
        <a:bodyPr/>
        <a:lstStyle/>
        <a:p>
          <a:endParaRPr lang="fr-FR"/>
        </a:p>
      </dgm:t>
    </dgm:pt>
    <dgm:pt modelId="{88677E98-DAB8-4DF7-85E7-2A2851B02078}" type="pres">
      <dgm:prSet presAssocID="{BAE7717E-8A47-45C7-98EA-DECBD9EE2663}" presName="extraNode" presStyleLbl="node1" presStyleIdx="0" presStyleCnt="4"/>
      <dgm:spPr/>
    </dgm:pt>
    <dgm:pt modelId="{BC537971-627C-4218-94AA-26C11DE80E75}" type="pres">
      <dgm:prSet presAssocID="{BAE7717E-8A47-45C7-98EA-DECBD9EE2663}" presName="dstNode" presStyleLbl="node1" presStyleIdx="0" presStyleCnt="4"/>
      <dgm:spPr/>
    </dgm:pt>
    <dgm:pt modelId="{B00B9B6C-1D97-4AAB-9976-231170C3BEED}" type="pres">
      <dgm:prSet presAssocID="{A784381B-2886-4181-90AB-ECD485A37DD5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BDFABCF-CE47-41A0-B766-D44440B4D222}" type="pres">
      <dgm:prSet presAssocID="{A784381B-2886-4181-90AB-ECD485A37DD5}" presName="accent_1" presStyleCnt="0"/>
      <dgm:spPr/>
    </dgm:pt>
    <dgm:pt modelId="{E877B3BD-DC6D-47B3-87BF-D2C34846AEBE}" type="pres">
      <dgm:prSet presAssocID="{A784381B-2886-4181-90AB-ECD485A37DD5}" presName="accentRepeatNode" presStyleLbl="solidFgAcc1" presStyleIdx="0" presStyleCnt="4" custScaleX="123582" custScaleY="108878"/>
      <dgm:spPr/>
    </dgm:pt>
    <dgm:pt modelId="{FE03D03C-348E-48B9-AE75-631DC2FF19B2}" type="pres">
      <dgm:prSet presAssocID="{9965628B-945F-4C75-8085-5ECC1E97FED2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8E7F579-26F4-41BA-87FE-AF52F34225DC}" type="pres">
      <dgm:prSet presAssocID="{9965628B-945F-4C75-8085-5ECC1E97FED2}" presName="accent_2" presStyleCnt="0"/>
      <dgm:spPr/>
    </dgm:pt>
    <dgm:pt modelId="{ACFBA5BD-5ECE-45FD-AFCD-BAB80D131F7C}" type="pres">
      <dgm:prSet presAssocID="{9965628B-945F-4C75-8085-5ECC1E97FED2}" presName="accentRepeatNode" presStyleLbl="solidFgAcc1" presStyleIdx="1" presStyleCnt="4" custScaleX="123582" custScaleY="108878"/>
      <dgm:spPr>
        <a:solidFill>
          <a:schemeClr val="bg1"/>
        </a:solidFill>
      </dgm:spPr>
    </dgm:pt>
    <dgm:pt modelId="{C1A29DA9-2510-4714-A649-A080EAB8F525}" type="pres">
      <dgm:prSet presAssocID="{7A33B819-96D1-477E-8673-1B04DADB511F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57716F0-A6D0-415C-8ED1-9978E463A129}" type="pres">
      <dgm:prSet presAssocID="{7A33B819-96D1-477E-8673-1B04DADB511F}" presName="accent_3" presStyleCnt="0"/>
      <dgm:spPr/>
    </dgm:pt>
    <dgm:pt modelId="{E8E58AFA-D5A2-4498-A51D-6B53C018C8A3}" type="pres">
      <dgm:prSet presAssocID="{7A33B819-96D1-477E-8673-1B04DADB511F}" presName="accentRepeatNode" presStyleLbl="solidFgAcc1" presStyleIdx="2" presStyleCnt="4" custScaleX="123582" custScaleY="108878"/>
      <dgm:spPr>
        <a:solidFill>
          <a:schemeClr val="bg1"/>
        </a:solidFill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</dgm:spPr>
    </dgm:pt>
    <dgm:pt modelId="{E94F1B56-B0A7-4517-8A3C-E46D22190624}" type="pres">
      <dgm:prSet presAssocID="{B9DDA8A6-F74F-445E-A9BE-D3FB9C176768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631E0B6-51BB-4F8A-A929-2A33F33E2EB1}" type="pres">
      <dgm:prSet presAssocID="{B9DDA8A6-F74F-445E-A9BE-D3FB9C176768}" presName="accent_4" presStyleCnt="0"/>
      <dgm:spPr/>
    </dgm:pt>
    <dgm:pt modelId="{7511DC65-39AC-49A6-8610-6BA0BA0D06DC}" type="pres">
      <dgm:prSet presAssocID="{B9DDA8A6-F74F-445E-A9BE-D3FB9C176768}" presName="accentRepeatNode" presStyleLbl="solidFgAcc1" presStyleIdx="3" presStyleCnt="4" custScaleX="123582" custScaleY="108878"/>
      <dgm:spPr/>
    </dgm:pt>
  </dgm:ptLst>
  <dgm:cxnLst>
    <dgm:cxn modelId="{9BCC8585-2C3C-482C-BAD8-01312B864D29}" type="presOf" srcId="{A784381B-2886-4181-90AB-ECD485A37DD5}" destId="{B00B9B6C-1D97-4AAB-9976-231170C3BEED}" srcOrd="0" destOrd="0" presId="urn:microsoft.com/office/officeart/2008/layout/VerticalCurvedList"/>
    <dgm:cxn modelId="{37AB782E-7AEB-40DD-8B2A-1BB0076AC723}" type="presOf" srcId="{9965628B-945F-4C75-8085-5ECC1E97FED2}" destId="{FE03D03C-348E-48B9-AE75-631DC2FF19B2}" srcOrd="0" destOrd="0" presId="urn:microsoft.com/office/officeart/2008/layout/VerticalCurvedList"/>
    <dgm:cxn modelId="{7671FFF5-8625-4481-BC34-E9F042AB7C9C}" type="presOf" srcId="{B9DDA8A6-F74F-445E-A9BE-D3FB9C176768}" destId="{E94F1B56-B0A7-4517-8A3C-E46D22190624}" srcOrd="0" destOrd="0" presId="urn:microsoft.com/office/officeart/2008/layout/VerticalCurvedList"/>
    <dgm:cxn modelId="{05A6FC76-2A50-411A-B2C0-A7F2E0A01B26}" srcId="{BAE7717E-8A47-45C7-98EA-DECBD9EE2663}" destId="{B9DDA8A6-F74F-445E-A9BE-D3FB9C176768}" srcOrd="3" destOrd="0" parTransId="{CC14DB31-2864-4B40-A0F4-24F8DF741A80}" sibTransId="{D87DCBAC-3A8B-4F1B-8F46-1F59B91D0E04}"/>
    <dgm:cxn modelId="{97C6DB93-80DC-400F-93FC-FF3325055A01}" srcId="{BAE7717E-8A47-45C7-98EA-DECBD9EE2663}" destId="{9965628B-945F-4C75-8085-5ECC1E97FED2}" srcOrd="1" destOrd="0" parTransId="{EEFCB62F-568A-4492-9CBD-19C95FE79B09}" sibTransId="{1AA439CB-F142-4444-A17F-5BB05F47F0D5}"/>
    <dgm:cxn modelId="{1A203021-C281-43F4-9C60-0DEAC31A5655}" type="presOf" srcId="{7A33B819-96D1-477E-8673-1B04DADB511F}" destId="{C1A29DA9-2510-4714-A649-A080EAB8F525}" srcOrd="0" destOrd="0" presId="urn:microsoft.com/office/officeart/2008/layout/VerticalCurvedList"/>
    <dgm:cxn modelId="{904084F8-D803-4952-B3C3-B12EC9856B91}" type="presOf" srcId="{3E04B0F8-8C1B-4034-B4A8-A910F11CF1A7}" destId="{AE5FFB16-F05B-433D-8BA0-0EDE796CFAA9}" srcOrd="0" destOrd="0" presId="urn:microsoft.com/office/officeart/2008/layout/VerticalCurvedList"/>
    <dgm:cxn modelId="{463FBAC6-5D7F-4B74-B6F4-85B4863362F6}" type="presOf" srcId="{BAE7717E-8A47-45C7-98EA-DECBD9EE2663}" destId="{53B60BD6-778E-436A-85DF-74728F32F5E9}" srcOrd="0" destOrd="0" presId="urn:microsoft.com/office/officeart/2008/layout/VerticalCurvedList"/>
    <dgm:cxn modelId="{78114F38-4C4E-401B-B990-28975DCB91C8}" srcId="{BAE7717E-8A47-45C7-98EA-DECBD9EE2663}" destId="{A784381B-2886-4181-90AB-ECD485A37DD5}" srcOrd="0" destOrd="0" parTransId="{D66C5422-6D17-4924-B529-8D13378B8AA6}" sibTransId="{3E04B0F8-8C1B-4034-B4A8-A910F11CF1A7}"/>
    <dgm:cxn modelId="{E901C76A-2C0D-46E9-A9D5-A969ECA27F82}" srcId="{BAE7717E-8A47-45C7-98EA-DECBD9EE2663}" destId="{7A33B819-96D1-477E-8673-1B04DADB511F}" srcOrd="2" destOrd="0" parTransId="{12D1D096-E536-4723-BC5A-5E14C470B216}" sibTransId="{BE324615-BBB1-4A94-A1FF-3B284070A877}"/>
    <dgm:cxn modelId="{B722F022-C1AB-452F-9148-36FEF63ECBA9}" type="presParOf" srcId="{53B60BD6-778E-436A-85DF-74728F32F5E9}" destId="{DDD43486-EB85-4233-B995-8467D9304027}" srcOrd="0" destOrd="0" presId="urn:microsoft.com/office/officeart/2008/layout/VerticalCurvedList"/>
    <dgm:cxn modelId="{B9263E46-AB45-486B-8555-550BA7C503D9}" type="presParOf" srcId="{DDD43486-EB85-4233-B995-8467D9304027}" destId="{80704739-2C16-434C-AAAB-9C200552F799}" srcOrd="0" destOrd="0" presId="urn:microsoft.com/office/officeart/2008/layout/VerticalCurvedList"/>
    <dgm:cxn modelId="{08397F4F-D935-4093-8133-BC8561F2222D}" type="presParOf" srcId="{80704739-2C16-434C-AAAB-9C200552F799}" destId="{C9009F0F-24A6-4F2B-B4B5-3E3F8D3A8065}" srcOrd="0" destOrd="0" presId="urn:microsoft.com/office/officeart/2008/layout/VerticalCurvedList"/>
    <dgm:cxn modelId="{8B07C2AF-ECAC-43D3-AE6D-AB046561D673}" type="presParOf" srcId="{80704739-2C16-434C-AAAB-9C200552F799}" destId="{AE5FFB16-F05B-433D-8BA0-0EDE796CFAA9}" srcOrd="1" destOrd="0" presId="urn:microsoft.com/office/officeart/2008/layout/VerticalCurvedList"/>
    <dgm:cxn modelId="{8EA5E135-57B5-4648-A109-D62948A7C7D2}" type="presParOf" srcId="{80704739-2C16-434C-AAAB-9C200552F799}" destId="{88677E98-DAB8-4DF7-85E7-2A2851B02078}" srcOrd="2" destOrd="0" presId="urn:microsoft.com/office/officeart/2008/layout/VerticalCurvedList"/>
    <dgm:cxn modelId="{110CE459-9790-4060-9376-8BB9954D02BB}" type="presParOf" srcId="{80704739-2C16-434C-AAAB-9C200552F799}" destId="{BC537971-627C-4218-94AA-26C11DE80E75}" srcOrd="3" destOrd="0" presId="urn:microsoft.com/office/officeart/2008/layout/VerticalCurvedList"/>
    <dgm:cxn modelId="{F3F82B06-2EDC-4149-8986-645718A3FA0B}" type="presParOf" srcId="{DDD43486-EB85-4233-B995-8467D9304027}" destId="{B00B9B6C-1D97-4AAB-9976-231170C3BEED}" srcOrd="1" destOrd="0" presId="urn:microsoft.com/office/officeart/2008/layout/VerticalCurvedList"/>
    <dgm:cxn modelId="{C29051E4-00A5-4164-8EEF-7372FF648C2C}" type="presParOf" srcId="{DDD43486-EB85-4233-B995-8467D9304027}" destId="{9BDFABCF-CE47-41A0-B766-D44440B4D222}" srcOrd="2" destOrd="0" presId="urn:microsoft.com/office/officeart/2008/layout/VerticalCurvedList"/>
    <dgm:cxn modelId="{15144706-310E-4C1F-9A28-9593B25DBE9F}" type="presParOf" srcId="{9BDFABCF-CE47-41A0-B766-D44440B4D222}" destId="{E877B3BD-DC6D-47B3-87BF-D2C34846AEBE}" srcOrd="0" destOrd="0" presId="urn:microsoft.com/office/officeart/2008/layout/VerticalCurvedList"/>
    <dgm:cxn modelId="{BDE747EB-7A6E-46DC-9806-FD39A84E5D98}" type="presParOf" srcId="{DDD43486-EB85-4233-B995-8467D9304027}" destId="{FE03D03C-348E-48B9-AE75-631DC2FF19B2}" srcOrd="3" destOrd="0" presId="urn:microsoft.com/office/officeart/2008/layout/VerticalCurvedList"/>
    <dgm:cxn modelId="{8B5804F3-3256-4D5A-9E36-13F328DEF7F0}" type="presParOf" srcId="{DDD43486-EB85-4233-B995-8467D9304027}" destId="{E8E7F579-26F4-41BA-87FE-AF52F34225DC}" srcOrd="4" destOrd="0" presId="urn:microsoft.com/office/officeart/2008/layout/VerticalCurvedList"/>
    <dgm:cxn modelId="{B94702EB-6D25-480A-8206-4EFEF1ABF245}" type="presParOf" srcId="{E8E7F579-26F4-41BA-87FE-AF52F34225DC}" destId="{ACFBA5BD-5ECE-45FD-AFCD-BAB80D131F7C}" srcOrd="0" destOrd="0" presId="urn:microsoft.com/office/officeart/2008/layout/VerticalCurvedList"/>
    <dgm:cxn modelId="{C9E60B5D-74FD-4DD0-A155-7826FC9A2C4A}" type="presParOf" srcId="{DDD43486-EB85-4233-B995-8467D9304027}" destId="{C1A29DA9-2510-4714-A649-A080EAB8F525}" srcOrd="5" destOrd="0" presId="urn:microsoft.com/office/officeart/2008/layout/VerticalCurvedList"/>
    <dgm:cxn modelId="{C5205A58-4914-4185-9AA8-5DEC3890E930}" type="presParOf" srcId="{DDD43486-EB85-4233-B995-8467D9304027}" destId="{857716F0-A6D0-415C-8ED1-9978E463A129}" srcOrd="6" destOrd="0" presId="urn:microsoft.com/office/officeart/2008/layout/VerticalCurvedList"/>
    <dgm:cxn modelId="{AE04174E-8E5A-4E63-B5B8-E0B927E35127}" type="presParOf" srcId="{857716F0-A6D0-415C-8ED1-9978E463A129}" destId="{E8E58AFA-D5A2-4498-A51D-6B53C018C8A3}" srcOrd="0" destOrd="0" presId="urn:microsoft.com/office/officeart/2008/layout/VerticalCurvedList"/>
    <dgm:cxn modelId="{7FFB20A8-13ED-4339-90E3-7EE016E78B4B}" type="presParOf" srcId="{DDD43486-EB85-4233-B995-8467D9304027}" destId="{E94F1B56-B0A7-4517-8A3C-E46D22190624}" srcOrd="7" destOrd="0" presId="urn:microsoft.com/office/officeart/2008/layout/VerticalCurvedList"/>
    <dgm:cxn modelId="{77B2E780-B451-4A1C-99B1-4228B295F0FF}" type="presParOf" srcId="{DDD43486-EB85-4233-B995-8467D9304027}" destId="{A631E0B6-51BB-4F8A-A929-2A33F33E2EB1}" srcOrd="8" destOrd="0" presId="urn:microsoft.com/office/officeart/2008/layout/VerticalCurvedList"/>
    <dgm:cxn modelId="{9D56FE50-CD31-4978-AA79-DEE332F8115B}" type="presParOf" srcId="{A631E0B6-51BB-4F8A-A929-2A33F33E2EB1}" destId="{7511DC65-39AC-49A6-8610-6BA0BA0D06DC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6B1072-201F-4C9F-A815-3517CC359D66}">
      <dsp:nvSpPr>
        <dsp:cNvPr id="0" name=""/>
        <dsp:cNvSpPr/>
      </dsp:nvSpPr>
      <dsp:spPr>
        <a:xfrm>
          <a:off x="226590" y="232234"/>
          <a:ext cx="8154244" cy="1991348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E7F53B5-E7FC-4C51-AF59-2280BF6C8320}">
      <dsp:nvSpPr>
        <dsp:cNvPr id="0" name=""/>
        <dsp:cNvSpPr/>
      </dsp:nvSpPr>
      <dsp:spPr>
        <a:xfrm>
          <a:off x="262173" y="263501"/>
          <a:ext cx="2525961" cy="1800932"/>
        </a:xfrm>
        <a:prstGeom prst="roundRect">
          <a:avLst>
            <a:gd name="adj" fmla="val 10000"/>
          </a:avLst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BE6F3E6-C065-4428-BBA6-B834F8174831}">
      <dsp:nvSpPr>
        <dsp:cNvPr id="0" name=""/>
        <dsp:cNvSpPr/>
      </dsp:nvSpPr>
      <dsp:spPr>
        <a:xfrm rot="10800000">
          <a:off x="276697" y="2220442"/>
          <a:ext cx="2525961" cy="3257317"/>
        </a:xfrm>
        <a:prstGeom prst="round2SameRect">
          <a:avLst>
            <a:gd name="adj1" fmla="val 10500"/>
            <a:gd name="adj2" fmla="val 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fr-FR" sz="2000" b="1" kern="1200" dirty="0">
              <a:latin typeface="Calibri" panose="020F0502020204030204" pitchFamily="34" charset="0"/>
              <a:cs typeface="Calibri" panose="020F0502020204030204" pitchFamily="34" charset="0"/>
            </a:rPr>
            <a:t>Fanny Ancey</a:t>
          </a:r>
        </a:p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fr-FR" sz="1600" b="1" kern="1200" dirty="0">
              <a:latin typeface="Calibri" panose="020F0502020204030204" pitchFamily="34" charset="0"/>
              <a:cs typeface="Calibri" panose="020F0502020204030204" pitchFamily="34" charset="0"/>
            </a:rPr>
            <a:t/>
          </a:r>
          <a:br>
            <a:rPr lang="fr-FR" sz="1600" b="1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fr-FR" sz="1800" b="1" kern="1200" dirty="0">
              <a:latin typeface="Calibri" panose="020F0502020204030204" pitchFamily="34" charset="0"/>
              <a:cs typeface="Calibri" panose="020F0502020204030204" pitchFamily="34" charset="0"/>
            </a:rPr>
            <a:t>Économie-Gestion</a:t>
          </a:r>
        </a:p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fr-FR" sz="1800" b="1" kern="120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fr-FR" sz="1800" b="1" kern="1200" dirty="0">
              <a:latin typeface="Calibri" panose="020F0502020204030204" pitchFamily="34" charset="0"/>
              <a:cs typeface="Calibri" panose="020F0502020204030204" pitchFamily="34" charset="0"/>
            </a:rPr>
            <a:t>Lycée </a:t>
          </a:r>
          <a:br>
            <a:rPr lang="fr-FR" sz="1800" b="1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fr-FR" sz="1800" b="1" kern="1200" dirty="0">
              <a:latin typeface="Calibri" panose="020F0502020204030204" pitchFamily="34" charset="0"/>
              <a:cs typeface="Calibri" panose="020F0502020204030204" pitchFamily="34" charset="0"/>
            </a:rPr>
            <a:t>Le Corbusier</a:t>
          </a:r>
          <a:r>
            <a:rPr lang="fr-FR" sz="1800" kern="1200" dirty="0">
              <a:latin typeface="Calibri" panose="020F0502020204030204" pitchFamily="34" charset="0"/>
              <a:cs typeface="Calibri" panose="020F0502020204030204" pitchFamily="34" charset="0"/>
            </a:rPr>
            <a:t/>
          </a:r>
          <a:br>
            <a:rPr lang="fr-FR" sz="180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fr-FR" sz="1800" kern="1200" dirty="0">
              <a:latin typeface="Calibri" panose="020F0502020204030204" pitchFamily="34" charset="0"/>
              <a:cs typeface="Calibri" panose="020F0502020204030204" pitchFamily="34" charset="0"/>
            </a:rPr>
            <a:t/>
          </a:r>
          <a:br>
            <a:rPr lang="fr-FR" sz="180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fr-FR" sz="1800" kern="1200" dirty="0">
              <a:latin typeface="Calibri" panose="020F0502020204030204" pitchFamily="34" charset="0"/>
              <a:cs typeface="Calibri" panose="020F0502020204030204" pitchFamily="34" charset="0"/>
            </a:rPr>
            <a:t>Aubervilliers académie </a:t>
          </a:r>
          <a:br>
            <a:rPr lang="fr-FR" sz="180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fr-FR" sz="1800" kern="1200" dirty="0">
              <a:latin typeface="Calibri" panose="020F0502020204030204" pitchFamily="34" charset="0"/>
              <a:cs typeface="Calibri" panose="020F0502020204030204" pitchFamily="34" charset="0"/>
            </a:rPr>
            <a:t>de Créteil</a:t>
          </a:r>
        </a:p>
      </dsp:txBody>
      <dsp:txXfrm rot="10800000">
        <a:off x="354379" y="2220442"/>
        <a:ext cx="2370597" cy="3179635"/>
      </dsp:txXfrm>
    </dsp:sp>
    <dsp:sp modelId="{825E9FE5-EE3E-4586-8CA4-AD2AC8C561BF}">
      <dsp:nvSpPr>
        <dsp:cNvPr id="0" name=""/>
        <dsp:cNvSpPr/>
      </dsp:nvSpPr>
      <dsp:spPr>
        <a:xfrm>
          <a:off x="3040731" y="263501"/>
          <a:ext cx="2525961" cy="1800932"/>
        </a:xfrm>
        <a:prstGeom prst="roundRect">
          <a:avLst>
            <a:gd name="adj" fmla="val 10000"/>
          </a:avLst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F28821-3542-40A2-BF00-5E22DF76A229}">
      <dsp:nvSpPr>
        <dsp:cNvPr id="0" name=""/>
        <dsp:cNvSpPr/>
      </dsp:nvSpPr>
      <dsp:spPr>
        <a:xfrm rot="10800000">
          <a:off x="3055255" y="2220442"/>
          <a:ext cx="2525961" cy="3257317"/>
        </a:xfrm>
        <a:prstGeom prst="round2SameRect">
          <a:avLst>
            <a:gd name="adj1" fmla="val 10500"/>
            <a:gd name="adj2" fmla="val 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fr-FR" sz="2000" b="1" kern="1200" dirty="0"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Martine Baldassari</a:t>
          </a:r>
        </a:p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fr-FR" sz="1600" b="1" kern="1200" dirty="0"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/>
          </a:r>
          <a:br>
            <a:rPr lang="fr-FR" sz="1600" b="1" kern="1200" dirty="0">
              <a:latin typeface="Calibri" panose="020F0502020204030204" pitchFamily="34" charset="0"/>
              <a:ea typeface="+mn-ea"/>
              <a:cs typeface="Calibri" panose="020F0502020204030204" pitchFamily="34" charset="0"/>
            </a:rPr>
          </a:br>
          <a:r>
            <a:rPr lang="fr-FR" sz="1800" b="1" kern="1200" dirty="0"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Économie-Gestion</a:t>
          </a:r>
        </a:p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fr-FR" sz="1800" b="1" kern="1200" dirty="0"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fr-FR" sz="1800" b="1" kern="1200" dirty="0"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Lycée</a:t>
          </a:r>
        </a:p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fr-FR" sz="1800" b="1" kern="1200" dirty="0"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Élisa Lemonnier</a:t>
          </a:r>
        </a:p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fr-FR" sz="1800" b="1" kern="1200" dirty="0"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fr-FR" sz="1800" b="0" kern="1200" dirty="0"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Paris 12</a:t>
          </a:r>
          <a:r>
            <a:rPr lang="fr-FR" sz="1800" b="0" kern="1200" baseline="30000" dirty="0"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ème</a:t>
          </a:r>
          <a:r>
            <a:rPr lang="fr-FR" sz="1800" b="0" kern="1200" dirty="0"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 </a:t>
          </a:r>
        </a:p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fr-FR" sz="1800" b="0" kern="1200" dirty="0"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académie</a:t>
          </a:r>
          <a:br>
            <a:rPr lang="fr-FR" sz="1800" b="0" kern="1200" dirty="0">
              <a:latin typeface="Calibri" panose="020F0502020204030204" pitchFamily="34" charset="0"/>
              <a:ea typeface="+mn-ea"/>
              <a:cs typeface="Calibri" panose="020F0502020204030204" pitchFamily="34" charset="0"/>
            </a:rPr>
          </a:br>
          <a:r>
            <a:rPr lang="fr-FR" sz="1800" b="0" kern="1200" dirty="0"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de Paris</a:t>
          </a:r>
        </a:p>
      </dsp:txBody>
      <dsp:txXfrm rot="10800000">
        <a:off x="3132937" y="2220442"/>
        <a:ext cx="2370597" cy="3179635"/>
      </dsp:txXfrm>
    </dsp:sp>
    <dsp:sp modelId="{67A26ECE-521C-455F-A99C-578A23BC4B24}">
      <dsp:nvSpPr>
        <dsp:cNvPr id="0" name=""/>
        <dsp:cNvSpPr/>
      </dsp:nvSpPr>
      <dsp:spPr>
        <a:xfrm>
          <a:off x="5819289" y="263501"/>
          <a:ext cx="2525961" cy="1800932"/>
        </a:xfrm>
        <a:prstGeom prst="roundRect">
          <a:avLst>
            <a:gd name="adj" fmla="val 10000"/>
          </a:avLst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1415F67-8F55-4F97-9B13-0F9E8C809B7F}">
      <dsp:nvSpPr>
        <dsp:cNvPr id="0" name=""/>
        <dsp:cNvSpPr/>
      </dsp:nvSpPr>
      <dsp:spPr>
        <a:xfrm rot="10800000">
          <a:off x="5833813" y="2220442"/>
          <a:ext cx="2525961" cy="3257317"/>
        </a:xfrm>
        <a:prstGeom prst="round2SameRect">
          <a:avLst>
            <a:gd name="adj1" fmla="val 10500"/>
            <a:gd name="adj2" fmla="val 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fr-FR" sz="2000" b="1" kern="1200" dirty="0"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Laurent Boitard</a:t>
          </a:r>
        </a:p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fr-FR" sz="1400" b="1" kern="1200" dirty="0"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/>
          </a:r>
          <a:br>
            <a:rPr lang="fr-FR" sz="1400" b="1" kern="1200" dirty="0">
              <a:latin typeface="Calibri" panose="020F0502020204030204" pitchFamily="34" charset="0"/>
              <a:ea typeface="+mn-ea"/>
              <a:cs typeface="Calibri" panose="020F0502020204030204" pitchFamily="34" charset="0"/>
            </a:rPr>
          </a:br>
          <a:r>
            <a:rPr lang="fr-FR" sz="1800" b="1" kern="1200" dirty="0"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S.I.I</a:t>
          </a:r>
        </a:p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fr-FR" sz="1800" b="1" kern="1200" dirty="0"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fr-FR" sz="1800" b="1" kern="1200" dirty="0"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Lycée </a:t>
          </a:r>
          <a:br>
            <a:rPr lang="fr-FR" sz="1800" b="1" kern="1200" dirty="0">
              <a:latin typeface="Calibri" panose="020F0502020204030204" pitchFamily="34" charset="0"/>
              <a:ea typeface="+mn-ea"/>
              <a:cs typeface="Calibri" panose="020F0502020204030204" pitchFamily="34" charset="0"/>
            </a:rPr>
          </a:br>
          <a:r>
            <a:rPr lang="fr-FR" sz="1800" b="1" kern="1200" dirty="0"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Henri Avril</a:t>
          </a:r>
        </a:p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fr-FR" sz="1800" b="1" kern="1200" dirty="0"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fr-FR" sz="1800" b="0" kern="1200" dirty="0"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Lamballe-Armor académie</a:t>
          </a:r>
          <a:br>
            <a:rPr lang="fr-FR" sz="1800" b="0" kern="1200" dirty="0">
              <a:latin typeface="Calibri" panose="020F0502020204030204" pitchFamily="34" charset="0"/>
              <a:ea typeface="+mn-ea"/>
              <a:cs typeface="Calibri" panose="020F0502020204030204" pitchFamily="34" charset="0"/>
            </a:rPr>
          </a:br>
          <a:r>
            <a:rPr lang="fr-FR" sz="1800" b="0" kern="1200" dirty="0"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de Rennes</a:t>
          </a:r>
        </a:p>
      </dsp:txBody>
      <dsp:txXfrm rot="10800000">
        <a:off x="5911495" y="2220442"/>
        <a:ext cx="2370597" cy="317963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BF29DE-D7D2-4F2D-BFBA-9B44C1A1AA04}">
      <dsp:nvSpPr>
        <dsp:cNvPr id="0" name=""/>
        <dsp:cNvSpPr/>
      </dsp:nvSpPr>
      <dsp:spPr>
        <a:xfrm rot="16200000">
          <a:off x="797075" y="-797075"/>
          <a:ext cx="2397034" cy="3991186"/>
        </a:xfrm>
        <a:prstGeom prst="round1Rect">
          <a:avLst/>
        </a:prstGeom>
        <a:solidFill>
          <a:schemeClr val="tx2">
            <a:lumMod val="75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fr-FR" sz="2800" b="1" kern="1200" dirty="0">
              <a:latin typeface="Calibri" panose="020F0502020204030204" pitchFamily="34" charset="0"/>
              <a:cs typeface="Calibri" panose="020F0502020204030204" pitchFamily="34" charset="0"/>
            </a:rPr>
            <a:t>Contexte</a:t>
          </a:r>
          <a:endParaRPr lang="fr-FR" sz="3100" b="1" kern="120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lvl="0" algn="ctr" defTabSz="12446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fr-FR" sz="3100" b="1" kern="120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lvl="0" algn="ctr" defTabSz="12446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fr-FR" sz="2400" b="1" kern="1200" dirty="0">
              <a:latin typeface="Calibri" panose="020F0502020204030204" pitchFamily="34" charset="0"/>
              <a:cs typeface="Calibri" panose="020F0502020204030204" pitchFamily="34" charset="0"/>
            </a:rPr>
            <a:t>Partir d’un cas réel</a:t>
          </a:r>
        </a:p>
      </dsp:txBody>
      <dsp:txXfrm rot="5400000">
        <a:off x="0" y="0"/>
        <a:ext cx="3991186" cy="1797775"/>
      </dsp:txXfrm>
    </dsp:sp>
    <dsp:sp modelId="{80296897-A844-4A24-B1BD-D4F5798A3EA8}">
      <dsp:nvSpPr>
        <dsp:cNvPr id="0" name=""/>
        <dsp:cNvSpPr/>
      </dsp:nvSpPr>
      <dsp:spPr>
        <a:xfrm>
          <a:off x="3991186" y="0"/>
          <a:ext cx="3991186" cy="2397034"/>
        </a:xfrm>
        <a:prstGeom prst="round1Rect">
          <a:avLst/>
        </a:prstGeom>
        <a:solidFill>
          <a:schemeClr val="tx2">
            <a:lumMod val="60000"/>
            <a:lumOff val="4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800" b="1" kern="1200" dirty="0">
              <a:latin typeface="Calibri" panose="020F0502020204030204" pitchFamily="34" charset="0"/>
              <a:cs typeface="Calibri" panose="020F0502020204030204" pitchFamily="34" charset="0"/>
            </a:rPr>
            <a:t>Apport</a:t>
          </a:r>
          <a:r>
            <a:rPr lang="fr-FR" sz="2800" kern="12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fr-FR" sz="2800" b="1" kern="1200" dirty="0">
              <a:latin typeface="Calibri" panose="020F0502020204030204" pitchFamily="34" charset="0"/>
              <a:cs typeface="Calibri" panose="020F0502020204030204" pitchFamily="34" charset="0"/>
            </a:rPr>
            <a:t>EG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b="1" kern="1200" dirty="0">
              <a:latin typeface="Calibri" panose="020F0502020204030204" pitchFamily="34" charset="0"/>
              <a:cs typeface="Calibri" panose="020F0502020204030204" pitchFamily="34" charset="0"/>
            </a:rPr>
            <a:t>Mobiliser </a:t>
          </a:r>
          <a:br>
            <a:rPr lang="fr-FR" sz="2400" b="1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fr-FR" sz="2400" b="1" kern="1200" dirty="0">
              <a:latin typeface="Calibri" panose="020F0502020204030204" pitchFamily="34" charset="0"/>
              <a:cs typeface="Calibri" panose="020F0502020204030204" pitchFamily="34" charset="0"/>
            </a:rPr>
            <a:t>des compétences commerciales … </a:t>
          </a:r>
        </a:p>
      </dsp:txBody>
      <dsp:txXfrm>
        <a:off x="3991186" y="0"/>
        <a:ext cx="3991186" cy="1797775"/>
      </dsp:txXfrm>
    </dsp:sp>
    <dsp:sp modelId="{F2915C36-5812-40E0-897D-5173F59E6DD1}">
      <dsp:nvSpPr>
        <dsp:cNvPr id="0" name=""/>
        <dsp:cNvSpPr/>
      </dsp:nvSpPr>
      <dsp:spPr>
        <a:xfrm rot="10800000">
          <a:off x="0" y="2397034"/>
          <a:ext cx="3991186" cy="2397034"/>
        </a:xfrm>
        <a:prstGeom prst="round1Rect">
          <a:avLst/>
        </a:prstGeom>
        <a:solidFill>
          <a:schemeClr val="bg1">
            <a:lumMod val="65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fr-FR" sz="2800" b="1" kern="1200" dirty="0">
              <a:latin typeface="Calibri" panose="020F0502020204030204" pitchFamily="34" charset="0"/>
              <a:cs typeface="Calibri" panose="020F0502020204030204" pitchFamily="34" charset="0"/>
            </a:rPr>
            <a:t>Corrélation Épreuve </a:t>
          </a:r>
        </a:p>
        <a:p>
          <a:pPr lvl="0" algn="ctr" defTabSz="12446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fr-FR" sz="1100" b="1" kern="120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lvl="0" algn="ctr" defTabSz="12446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fr-FR" sz="2400" b="1" kern="1200" dirty="0">
              <a:latin typeface="Calibri" panose="020F0502020204030204" pitchFamily="34" charset="0"/>
              <a:cs typeface="Calibri" panose="020F0502020204030204" pitchFamily="34" charset="0"/>
            </a:rPr>
            <a:t>… pour arriver à l’épreuve</a:t>
          </a:r>
        </a:p>
      </dsp:txBody>
      <dsp:txXfrm rot="10800000">
        <a:off x="0" y="2996293"/>
        <a:ext cx="3991186" cy="1797775"/>
      </dsp:txXfrm>
    </dsp:sp>
    <dsp:sp modelId="{99BD046A-C9A1-4E82-ABB1-3D65F1E33042}">
      <dsp:nvSpPr>
        <dsp:cNvPr id="0" name=""/>
        <dsp:cNvSpPr/>
      </dsp:nvSpPr>
      <dsp:spPr>
        <a:xfrm rot="5400000">
          <a:off x="4788261" y="1599958"/>
          <a:ext cx="2397034" cy="3991186"/>
        </a:xfrm>
        <a:prstGeom prst="round1Rect">
          <a:avLst/>
        </a:prstGeom>
        <a:solidFill>
          <a:schemeClr val="accent2">
            <a:lumMod val="40000"/>
            <a:lumOff val="6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800" b="1" kern="1200" dirty="0">
              <a:latin typeface="Calibri" panose="020F0502020204030204" pitchFamily="34" charset="0"/>
              <a:cs typeface="Calibri" panose="020F0502020204030204" pitchFamily="34" charset="0"/>
            </a:rPr>
            <a:t>Apport</a:t>
          </a:r>
          <a:r>
            <a:rPr lang="fr-FR" sz="2800" kern="12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fr-FR" sz="2800" b="1" kern="1200" dirty="0">
              <a:latin typeface="Calibri" panose="020F0502020204030204" pitchFamily="34" charset="0"/>
              <a:cs typeface="Calibri" panose="020F0502020204030204" pitchFamily="34" charset="0"/>
            </a:rPr>
            <a:t>SII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b="1" kern="1200" dirty="0">
              <a:latin typeface="Calibri" panose="020F0502020204030204" pitchFamily="34" charset="0"/>
              <a:cs typeface="Calibri" panose="020F0502020204030204" pitchFamily="34" charset="0"/>
            </a:rPr>
            <a:t>… et des compétences techniques</a:t>
          </a:r>
        </a:p>
      </dsp:txBody>
      <dsp:txXfrm rot="-5400000">
        <a:off x="3991186" y="2996293"/>
        <a:ext cx="3991186" cy="1797775"/>
      </dsp:txXfrm>
    </dsp:sp>
    <dsp:sp modelId="{C297C25C-680C-45B3-90D8-BAA27C2183FE}">
      <dsp:nvSpPr>
        <dsp:cNvPr id="0" name=""/>
        <dsp:cNvSpPr/>
      </dsp:nvSpPr>
      <dsp:spPr>
        <a:xfrm>
          <a:off x="3132466" y="2011267"/>
          <a:ext cx="1717439" cy="771533"/>
        </a:xfrm>
        <a:prstGeom prst="roundRect">
          <a:avLst/>
        </a:prstGeom>
        <a:gradFill rotWithShape="0">
          <a:gsLst>
            <a:gs pos="0">
              <a:schemeClr val="bg1">
                <a:alpha val="84000"/>
              </a:schemeClr>
            </a:gs>
            <a:gs pos="43000">
              <a:srgbClr val="F4FBFE"/>
            </a:gs>
            <a:gs pos="83000">
              <a:srgbClr val="CEE6FE"/>
            </a:gs>
            <a:gs pos="100000">
              <a:srgbClr val="CEE6FE">
                <a:alpha val="41961"/>
              </a:srgbClr>
            </a:gs>
          </a:gsLst>
          <a:lin ang="5400000" scaled="1"/>
        </a:gradFill>
        <a:ln w="38100" cap="flat" cmpd="sng" algn="ctr">
          <a:noFill/>
          <a:prstDash val="lgDashDot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4400" b="1" kern="1200" dirty="0">
              <a:solidFill>
                <a:schemeClr val="accent2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U61</a:t>
          </a:r>
        </a:p>
      </dsp:txBody>
      <dsp:txXfrm>
        <a:off x="3170129" y="2048930"/>
        <a:ext cx="1642113" cy="69620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FD39E3-F6EA-4EC1-AA7B-736DC55534EF}">
      <dsp:nvSpPr>
        <dsp:cNvPr id="0" name=""/>
        <dsp:cNvSpPr/>
      </dsp:nvSpPr>
      <dsp:spPr>
        <a:xfrm>
          <a:off x="0" y="169753"/>
          <a:ext cx="8718339" cy="184431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fr-FR" sz="2000" b="1" kern="1200" dirty="0"/>
            <a:t>Une entreprise – </a:t>
          </a:r>
          <a:r>
            <a:rPr lang="fr-FR" sz="2000" b="1" kern="1200" dirty="0">
              <a:latin typeface="Calibri" panose="020F0502020204030204" pitchFamily="34" charset="0"/>
              <a:cs typeface="Calibri" panose="020F0502020204030204" pitchFamily="34" charset="0"/>
            </a:rPr>
            <a:t>Sonepar</a:t>
          </a:r>
          <a:r>
            <a:rPr lang="fr-FR" sz="2000" b="1" kern="1200" dirty="0"/>
            <a:t> Connect</a:t>
          </a:r>
        </a:p>
        <a:p>
          <a:pPr marL="171450" lvl="1" indent="-171450" algn="just" defTabSz="8001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fr-FR" sz="1800" b="0" i="0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Groupe français, 524 agences en France, 3 grands marchés (résidentiel, tertiaire et industriel)</a:t>
          </a:r>
          <a:endParaRPr lang="fr-FR" sz="1800" kern="1200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  <a:p>
          <a:pPr marL="171450" lvl="1" indent="-171450" algn="just" defTabSz="8001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fr-FR" sz="1800" b="0" i="0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Leader mondial de la distribution de matériels électriques, de solutions et services associés</a:t>
          </a:r>
          <a:endParaRPr lang="fr-FR" sz="1800" kern="1200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  <a:p>
          <a:pPr marL="171450" lvl="1" indent="-171450" algn="just" defTabSz="8001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fr-FR" sz="1800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PFEE, Invitation au SIDEC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fr-FR" sz="1900" kern="1200" dirty="0"/>
        </a:p>
      </dsp:txBody>
      <dsp:txXfrm>
        <a:off x="1923320" y="169753"/>
        <a:ext cx="6795018" cy="1844315"/>
      </dsp:txXfrm>
    </dsp:sp>
    <dsp:sp modelId="{B28D9EFE-C274-4B23-918C-E2FD18DC276D}">
      <dsp:nvSpPr>
        <dsp:cNvPr id="0" name=""/>
        <dsp:cNvSpPr/>
      </dsp:nvSpPr>
      <dsp:spPr>
        <a:xfrm>
          <a:off x="132364" y="358378"/>
          <a:ext cx="1743667" cy="1437222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rcRect/>
          <a:stretch>
            <a:fillRect l="-1000" r="-1000"/>
          </a:stretch>
        </a:blipFill>
        <a:ln w="25400" cap="flat" cmpd="sng" algn="ctr">
          <a:noFill/>
          <a:prstDash val="dashDot"/>
        </a:ln>
        <a:effectLst>
          <a:outerShdw blurRad="50800" dist="38100" algn="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6EBFCED-492C-447E-8CA6-30CC529BB730}">
      <dsp:nvSpPr>
        <dsp:cNvPr id="0" name=""/>
        <dsp:cNvSpPr/>
      </dsp:nvSpPr>
      <dsp:spPr>
        <a:xfrm>
          <a:off x="0" y="2104884"/>
          <a:ext cx="8718339" cy="179652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b="1" kern="1200" dirty="0">
              <a:latin typeface="Calibri" panose="020F0502020204030204" pitchFamily="34" charset="0"/>
              <a:cs typeface="Calibri" panose="020F0502020204030204" pitchFamily="34" charset="0"/>
            </a:rPr>
            <a:t>Une application dédiée - Applux</a:t>
          </a:r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800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Partenariat technologique avec Prodigit (acteur digital de la filière électrique)</a:t>
          </a:r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800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Nouveau service</a:t>
          </a:r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800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Destiné aux professionnels de l’éclairage</a:t>
          </a:r>
        </a:p>
      </dsp:txBody>
      <dsp:txXfrm>
        <a:off x="1923320" y="2104884"/>
        <a:ext cx="6795018" cy="1796528"/>
      </dsp:txXfrm>
    </dsp:sp>
    <dsp:sp modelId="{7B43BF91-9B26-4BB2-899A-24A227C82F09}">
      <dsp:nvSpPr>
        <dsp:cNvPr id="0" name=""/>
        <dsp:cNvSpPr/>
      </dsp:nvSpPr>
      <dsp:spPr>
        <a:xfrm>
          <a:off x="148127" y="2298219"/>
          <a:ext cx="1743667" cy="1437222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rcRect/>
          <a:stretch>
            <a:fillRect t="-10000" b="-10000"/>
          </a:stretch>
        </a:blip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algn="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11C4E7-D544-41DF-AFCB-77CEFB9F843A}">
      <dsp:nvSpPr>
        <dsp:cNvPr id="0" name=""/>
        <dsp:cNvSpPr/>
      </dsp:nvSpPr>
      <dsp:spPr>
        <a:xfrm>
          <a:off x="0" y="3968620"/>
          <a:ext cx="8718339" cy="163196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b="1" kern="120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rPr>
            <a:t>Une problématique : Développer son pôle Eclairage </a:t>
          </a:r>
        </a:p>
        <a:p>
          <a:pPr marL="0"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b="1" kern="1200" dirty="0">
              <a:solidFill>
                <a:schemeClr val="tx1">
                  <a:lumMod val="50000"/>
                  <a:lumOff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&gt;&gt; Une solution : Promouvoir cette application </a:t>
          </a:r>
        </a:p>
        <a:p>
          <a:pPr marL="354013" lvl="1" indent="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800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Auprès de nouveaux prospects - Enrichir sa BDD </a:t>
          </a:r>
        </a:p>
        <a:p>
          <a:pPr marL="354013" lvl="1" indent="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800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Auprès de ses clients - Fidélisation</a:t>
          </a:r>
        </a:p>
      </dsp:txBody>
      <dsp:txXfrm>
        <a:off x="1923320" y="3968620"/>
        <a:ext cx="6795018" cy="1631966"/>
      </dsp:txXfrm>
    </dsp:sp>
    <dsp:sp modelId="{55E67914-D18C-4E73-8EAF-B124C2138918}">
      <dsp:nvSpPr>
        <dsp:cNvPr id="0" name=""/>
        <dsp:cNvSpPr/>
      </dsp:nvSpPr>
      <dsp:spPr>
        <a:xfrm>
          <a:off x="181666" y="4140645"/>
          <a:ext cx="1739639" cy="1350974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rcRect/>
          <a:stretch>
            <a:fillRect t="-13000" b="-13000"/>
          </a:stretch>
        </a:blipFill>
        <a:ln w="25400" cap="flat" cmpd="sng" algn="ctr">
          <a:solidFill>
            <a:schemeClr val="bg1">
              <a:lumMod val="75000"/>
            </a:schemeClr>
          </a:solidFill>
          <a:prstDash val="solid"/>
        </a:ln>
        <a:effectLst>
          <a:outerShdw blurRad="50800" dist="38100" algn="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F4B086-DDFD-4565-B3B1-CB3397155224}">
      <dsp:nvSpPr>
        <dsp:cNvPr id="0" name=""/>
        <dsp:cNvSpPr/>
      </dsp:nvSpPr>
      <dsp:spPr>
        <a:xfrm rot="5400000">
          <a:off x="5114665" y="-1933040"/>
          <a:ext cx="1371450" cy="5578928"/>
        </a:xfrm>
        <a:prstGeom prst="round2SameRect">
          <a:avLst/>
        </a:prstGeom>
        <a:solidFill>
          <a:schemeClr val="bg1">
            <a:alpha val="90000"/>
          </a:schemeClr>
        </a:solidFill>
        <a:ln w="254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6213" lvl="1" indent="-176213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fr-FR" sz="1800" kern="120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marL="176213" marR="0" lvl="0" indent="-176213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 typeface="Arial" panose="020B0604020202020204" pitchFamily="34" charset="0"/>
            <a:buChar char="••"/>
            <a:tabLst/>
            <a:defRPr/>
          </a:pPr>
          <a:r>
            <a:rPr lang="fr-FR" sz="1800" kern="1200" dirty="0">
              <a:latin typeface="Calibri" panose="020F0502020204030204" pitchFamily="34" charset="0"/>
              <a:cs typeface="Calibri" panose="020F0502020204030204" pitchFamily="34" charset="0"/>
            </a:rPr>
            <a:t>Travail individuel</a:t>
          </a:r>
        </a:p>
        <a:p>
          <a:pPr marL="176213" marR="0" lvl="0" indent="-176213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 typeface="Arial" panose="020B0604020202020204" pitchFamily="34" charset="0"/>
            <a:buChar char="••"/>
            <a:tabLst/>
            <a:defRPr/>
          </a:pPr>
          <a:r>
            <a:rPr lang="fr-FR" sz="1800" kern="1200" dirty="0">
              <a:latin typeface="Calibri" panose="020F0502020204030204" pitchFamily="34" charset="0"/>
              <a:cs typeface="Calibri" panose="020F0502020204030204" pitchFamily="34" charset="0"/>
            </a:rPr>
            <a:t>4h</a:t>
          </a:r>
        </a:p>
        <a:p>
          <a:pPr marL="176213" marR="0" lvl="0" indent="-176213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 typeface="Arial" panose="020B0604020202020204" pitchFamily="34" charset="0"/>
            <a:buChar char="••"/>
            <a:tabLst/>
            <a:defRPr/>
          </a:pPr>
          <a:r>
            <a:rPr lang="fr-FR" sz="1800" kern="1200" dirty="0">
              <a:latin typeface="Calibri" panose="020F0502020204030204" pitchFamily="34" charset="0"/>
              <a:cs typeface="Calibri" panose="020F0502020204030204" pitchFamily="34" charset="0"/>
            </a:rPr>
            <a:t>Supports (cours, documents d’entreprise)</a:t>
          </a:r>
        </a:p>
        <a:p>
          <a:pPr marL="176213" marR="0" lvl="0" indent="-176213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 typeface="Arial" panose="020B0604020202020204" pitchFamily="34" charset="0"/>
            <a:buChar char="••"/>
            <a:tabLst/>
            <a:defRPr/>
          </a:pPr>
          <a:r>
            <a:rPr lang="fr-FR" sz="1800" kern="1200" dirty="0">
              <a:latin typeface="Calibri" panose="020F0502020204030204" pitchFamily="34" charset="0"/>
              <a:cs typeface="Calibri" panose="020F0502020204030204" pitchFamily="34" charset="0"/>
            </a:rPr>
            <a:t>Salle informatique</a:t>
          </a:r>
        </a:p>
        <a:p>
          <a:pPr marL="171450" lvl="1" indent="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fr-FR" sz="18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 rot="-5400000">
        <a:off x="3010927" y="237647"/>
        <a:ext cx="5511979" cy="1237552"/>
      </dsp:txXfrm>
    </dsp:sp>
    <dsp:sp modelId="{1D1EBAD3-0602-43F1-AB7F-A4E5F5D9F6B4}">
      <dsp:nvSpPr>
        <dsp:cNvPr id="0" name=""/>
        <dsp:cNvSpPr/>
      </dsp:nvSpPr>
      <dsp:spPr>
        <a:xfrm>
          <a:off x="0" y="12249"/>
          <a:ext cx="3138147" cy="1688362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b="1" kern="1200" dirty="0">
              <a:latin typeface="Calibri" panose="020F0502020204030204" pitchFamily="34" charset="0"/>
              <a:cs typeface="Calibri" panose="020F0502020204030204" pitchFamily="34" charset="0"/>
            </a:rPr>
            <a:t>ATELIER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b="1" kern="1200" dirty="0">
              <a:latin typeface="Calibri" panose="020F0502020204030204" pitchFamily="34" charset="0"/>
              <a:cs typeface="Calibri" panose="020F0502020204030204" pitchFamily="34" charset="0"/>
            </a:rPr>
            <a:t>« Promouvoir un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b="1" kern="1200" dirty="0">
              <a:latin typeface="Calibri" panose="020F0502020204030204" pitchFamily="34" charset="0"/>
              <a:cs typeface="Calibri" panose="020F0502020204030204" pitchFamily="34" charset="0"/>
            </a:rPr>
            <a:t>produit / service » </a:t>
          </a:r>
        </a:p>
      </dsp:txBody>
      <dsp:txXfrm>
        <a:off x="82419" y="94668"/>
        <a:ext cx="2973309" cy="1523524"/>
      </dsp:txXfrm>
    </dsp:sp>
    <dsp:sp modelId="{9D0293B5-8490-42A0-B7E1-4EC87177237D}">
      <dsp:nvSpPr>
        <dsp:cNvPr id="0" name=""/>
        <dsp:cNvSpPr/>
      </dsp:nvSpPr>
      <dsp:spPr>
        <a:xfrm rot="5400000">
          <a:off x="4992630" y="-160259"/>
          <a:ext cx="1615520" cy="5578928"/>
        </a:xfrm>
        <a:prstGeom prst="round2SameRect">
          <a:avLst/>
        </a:prstGeom>
        <a:solidFill>
          <a:schemeClr val="bg1">
            <a:alpha val="90000"/>
          </a:schemeClr>
        </a:solidFill>
        <a:ln w="254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fr-FR" sz="1800" kern="120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800" kern="1200" dirty="0">
              <a:latin typeface="Calibri" panose="020F0502020204030204" pitchFamily="34" charset="0"/>
              <a:cs typeface="Calibri" panose="020F0502020204030204" pitchFamily="34" charset="0"/>
            </a:rPr>
            <a:t>Créer des supports de présentation d’entreprise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800" kern="1200" dirty="0">
              <a:latin typeface="Calibri" panose="020F0502020204030204" pitchFamily="34" charset="0"/>
              <a:cs typeface="Calibri" panose="020F0502020204030204" pitchFamily="34" charset="0"/>
            </a:rPr>
            <a:t>Elaborer une BDD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800" kern="1200" dirty="0">
              <a:latin typeface="Calibri" panose="020F0502020204030204" pitchFamily="34" charset="0"/>
              <a:cs typeface="Calibri" panose="020F0502020204030204" pitchFamily="34" charset="0"/>
            </a:rPr>
            <a:t>Choisir les modalités de sa prospection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800" kern="1200" dirty="0">
              <a:latin typeface="Calibri" panose="020F0502020204030204" pitchFamily="34" charset="0"/>
              <a:cs typeface="Calibri" panose="020F0502020204030204" pitchFamily="34" charset="0"/>
            </a:rPr>
            <a:t>Créer les outils de communication adaptés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800" kern="1200" dirty="0">
              <a:latin typeface="Calibri" panose="020F0502020204030204" pitchFamily="34" charset="0"/>
              <a:cs typeface="Calibri" panose="020F0502020204030204" pitchFamily="34" charset="0"/>
            </a:rPr>
            <a:t>Proposer 2 outils numériques / digitaux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fr-FR" sz="16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 rot="-5400000">
        <a:off x="3010927" y="1900307"/>
        <a:ext cx="5500065" cy="1457794"/>
      </dsp:txXfrm>
    </dsp:sp>
    <dsp:sp modelId="{F7CE56D2-59E6-46D9-8CDA-94B0FF0BBEBD}">
      <dsp:nvSpPr>
        <dsp:cNvPr id="0" name=""/>
        <dsp:cNvSpPr/>
      </dsp:nvSpPr>
      <dsp:spPr>
        <a:xfrm>
          <a:off x="0" y="1785030"/>
          <a:ext cx="3138147" cy="1688362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b="1" kern="1200" dirty="0">
              <a:latin typeface="Calibri" panose="020F0502020204030204" pitchFamily="34" charset="0"/>
              <a:cs typeface="Calibri" panose="020F0502020204030204" pitchFamily="34" charset="0"/>
            </a:rPr>
            <a:t>ATTENTES / PRODUCTIONS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b="1" kern="1200" dirty="0">
              <a:latin typeface="Calibri" panose="020F0502020204030204" pitchFamily="34" charset="0"/>
              <a:cs typeface="Calibri" panose="020F0502020204030204" pitchFamily="34" charset="0"/>
            </a:rPr>
            <a:t>Cahier des charges </a:t>
          </a:r>
        </a:p>
      </dsp:txBody>
      <dsp:txXfrm>
        <a:off x="82419" y="1867449"/>
        <a:ext cx="2973309" cy="1523524"/>
      </dsp:txXfrm>
    </dsp:sp>
    <dsp:sp modelId="{8FCBB405-3503-4FAC-B846-94BE091BC23E}">
      <dsp:nvSpPr>
        <dsp:cNvPr id="0" name=""/>
        <dsp:cNvSpPr/>
      </dsp:nvSpPr>
      <dsp:spPr>
        <a:xfrm rot="5400000">
          <a:off x="5014498" y="1612521"/>
          <a:ext cx="1571784" cy="5578928"/>
        </a:xfrm>
        <a:prstGeom prst="round2SameRect">
          <a:avLst/>
        </a:prstGeom>
        <a:solidFill>
          <a:schemeClr val="bg1">
            <a:alpha val="90000"/>
          </a:schemeClr>
        </a:solidFill>
        <a:ln w="254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800" kern="1200" dirty="0">
              <a:latin typeface="Calibri" panose="020F0502020204030204" pitchFamily="34" charset="0"/>
              <a:cs typeface="Calibri" panose="020F0502020204030204" pitchFamily="34" charset="0"/>
            </a:rPr>
            <a:t>Réflexion sur des outils pertinents de communication promotionnelle. 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800" kern="1200"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Présentation des outils de communication créés et/ou mobilisés devant la classe</a:t>
          </a:r>
          <a:endParaRPr lang="fr-FR" sz="1800" kern="120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800" kern="1200" dirty="0">
              <a:latin typeface="Calibri" panose="020F0502020204030204" pitchFamily="34" charset="0"/>
              <a:cs typeface="Calibri" panose="020F0502020204030204" pitchFamily="34" charset="0"/>
            </a:rPr>
            <a:t>Aucune évaluation des performances de l’action. </a:t>
          </a:r>
        </a:p>
      </dsp:txBody>
      <dsp:txXfrm rot="-5400000">
        <a:off x="3010926" y="3692821"/>
        <a:ext cx="5502200" cy="1418328"/>
      </dsp:txXfrm>
    </dsp:sp>
    <dsp:sp modelId="{3CA3A1B9-2CCE-4BEC-9901-356BEB94F247}">
      <dsp:nvSpPr>
        <dsp:cNvPr id="0" name=""/>
        <dsp:cNvSpPr/>
      </dsp:nvSpPr>
      <dsp:spPr>
        <a:xfrm>
          <a:off x="0" y="3550678"/>
          <a:ext cx="3138147" cy="1688362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b="1" kern="1200" dirty="0">
              <a:latin typeface="Calibri" panose="020F0502020204030204" pitchFamily="34" charset="0"/>
              <a:cs typeface="Calibri" panose="020F0502020204030204" pitchFamily="34" charset="0"/>
            </a:rPr>
            <a:t>LIMITES et EVALUATION</a:t>
          </a:r>
        </a:p>
      </dsp:txBody>
      <dsp:txXfrm>
        <a:off x="82419" y="3633097"/>
        <a:ext cx="2973309" cy="152352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027427-8D4C-41E4-B926-222CE6CA7B85}">
      <dsp:nvSpPr>
        <dsp:cNvPr id="0" name=""/>
        <dsp:cNvSpPr/>
      </dsp:nvSpPr>
      <dsp:spPr>
        <a:xfrm>
          <a:off x="0" y="10584"/>
          <a:ext cx="8484564" cy="799236"/>
        </a:xfrm>
        <a:prstGeom prst="roundRect">
          <a:avLst/>
        </a:prstGeom>
        <a:solidFill>
          <a:schemeClr val="tx2">
            <a:lumMod val="60000"/>
            <a:lumOff val="40000"/>
          </a:schemeClr>
        </a:solidFill>
        <a:ln w="25400" cap="flat" cmpd="sng" algn="ctr">
          <a:noFill/>
          <a:prstDash val="solid"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p3d prstMaterial="matte">
          <a:bevelT w="127000" h="635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fr-FR" sz="2400" b="1" kern="1200" dirty="0">
              <a:latin typeface="Calibri" panose="020F0502020204030204" pitchFamily="34" charset="0"/>
              <a:cs typeface="Calibri" panose="020F0502020204030204" pitchFamily="34" charset="0"/>
            </a:rPr>
            <a:t>C3.1 – Préparer, conduire et évaluer une action de prospection</a:t>
          </a:r>
        </a:p>
      </dsp:txBody>
      <dsp:txXfrm>
        <a:off x="39015" y="49599"/>
        <a:ext cx="8406534" cy="721206"/>
      </dsp:txXfrm>
    </dsp:sp>
    <dsp:sp modelId="{C3516C5F-07A5-4D91-A98B-2A200E8597BA}">
      <dsp:nvSpPr>
        <dsp:cNvPr id="0" name=""/>
        <dsp:cNvSpPr/>
      </dsp:nvSpPr>
      <dsp:spPr>
        <a:xfrm>
          <a:off x="0" y="979384"/>
          <a:ext cx="8484564" cy="1100216"/>
        </a:xfrm>
        <a:prstGeom prst="rect">
          <a:avLst/>
        </a:prstGeom>
        <a:noFill/>
        <a:ln>
          <a:noFill/>
        </a:ln>
        <a:effectLst/>
        <a:sp3d prstMaterial="matte">
          <a:bevelT w="127000" h="63500"/>
        </a:sp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9385" tIns="22860" rIns="128016" bIns="22860" numCol="1" spcCol="1270" anchor="t" anchorCtr="0">
          <a:noAutofit/>
        </a:bodyPr>
        <a:lstStyle/>
        <a:p>
          <a:pPr marL="171450" lvl="1" indent="-171450" algn="l" defTabSz="8001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fr-FR" sz="1800" kern="1200" dirty="0">
              <a:latin typeface="Calibri" panose="020F0502020204030204" pitchFamily="34" charset="0"/>
              <a:cs typeface="Calibri" panose="020F0502020204030204" pitchFamily="34" charset="0"/>
            </a:rPr>
            <a:t>Définir des objectifs de prospection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fr-FR" sz="1800" kern="1200" dirty="0">
              <a:latin typeface="Calibri" panose="020F0502020204030204" pitchFamily="34" charset="0"/>
              <a:cs typeface="Calibri" panose="020F0502020204030204" pitchFamily="34" charset="0"/>
            </a:rPr>
            <a:t>Etablir un budget de prospection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fr-FR" sz="1800" kern="1200" dirty="0">
              <a:latin typeface="Calibri" panose="020F0502020204030204" pitchFamily="34" charset="0"/>
              <a:cs typeface="Calibri" panose="020F0502020204030204" pitchFamily="34" charset="0"/>
            </a:rPr>
            <a:t>Cibler une clientèle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fr-FR" sz="1800" kern="1200" dirty="0">
              <a:latin typeface="Calibri" panose="020F0502020204030204" pitchFamily="34" charset="0"/>
              <a:cs typeface="Calibri" panose="020F0502020204030204" pitchFamily="34" charset="0"/>
            </a:rPr>
            <a:t>Qualifier les bases de données 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fr-FR" sz="1800" kern="1200" dirty="0">
              <a:latin typeface="Calibri" panose="020F0502020204030204" pitchFamily="34" charset="0"/>
              <a:cs typeface="Calibri" panose="020F0502020204030204" pitchFamily="34" charset="0"/>
            </a:rPr>
            <a:t>Mettre en œuvre une action de prospection (technique, outils de prospection, etc.)</a:t>
          </a:r>
        </a:p>
      </dsp:txBody>
      <dsp:txXfrm>
        <a:off x="0" y="979384"/>
        <a:ext cx="8484564" cy="1100216"/>
      </dsp:txXfrm>
    </dsp:sp>
    <dsp:sp modelId="{1F846500-2BF3-4294-B275-D38BF6E1282D}">
      <dsp:nvSpPr>
        <dsp:cNvPr id="0" name=""/>
        <dsp:cNvSpPr/>
      </dsp:nvSpPr>
      <dsp:spPr>
        <a:xfrm>
          <a:off x="0" y="2568162"/>
          <a:ext cx="8484564" cy="1055219"/>
        </a:xfrm>
        <a:prstGeom prst="roundRect">
          <a:avLst/>
        </a:prstGeom>
        <a:solidFill>
          <a:schemeClr val="tx2">
            <a:lumMod val="60000"/>
            <a:lumOff val="40000"/>
          </a:schemeClr>
        </a:solidFill>
        <a:ln w="25400" cap="flat" cmpd="sng" algn="ctr">
          <a:noFill/>
          <a:prstDash val="solid"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p3d prstMaterial="matte">
          <a:bevelT w="127000" h="635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725488" lvl="0" indent="-725488" algn="l"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fr-FR" sz="2400" b="1" kern="1200" dirty="0"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C3.3 – Contribuer à la réalisation d’actions promotionnelles   </a:t>
          </a:r>
          <a:br>
            <a:rPr lang="fr-FR" sz="2400" b="1" kern="1200" dirty="0">
              <a:latin typeface="Calibri" panose="020F0502020204030204" pitchFamily="34" charset="0"/>
              <a:ea typeface="+mn-ea"/>
              <a:cs typeface="Calibri" panose="020F0502020204030204" pitchFamily="34" charset="0"/>
            </a:rPr>
          </a:br>
          <a:r>
            <a:rPr lang="fr-FR" sz="2400" b="1" kern="1200" dirty="0"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  et/ou évènementielles</a:t>
          </a:r>
        </a:p>
      </dsp:txBody>
      <dsp:txXfrm>
        <a:off x="51512" y="2619674"/>
        <a:ext cx="8381540" cy="952195"/>
      </dsp:txXfrm>
    </dsp:sp>
    <dsp:sp modelId="{2957CD28-AF3B-4337-87F5-3BA0743232B9}">
      <dsp:nvSpPr>
        <dsp:cNvPr id="0" name=""/>
        <dsp:cNvSpPr/>
      </dsp:nvSpPr>
      <dsp:spPr>
        <a:xfrm>
          <a:off x="0" y="3645637"/>
          <a:ext cx="8484564" cy="11911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9385" tIns="22860" rIns="128016" bIns="22860" numCol="1" spcCol="1270" anchor="t" anchorCtr="0">
          <a:noAutofit/>
        </a:bodyPr>
        <a:lstStyle/>
        <a:p>
          <a:pPr marL="171450" lvl="1" indent="0" algn="l" defTabSz="8001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fr-FR" sz="1800" kern="1200" dirty="0"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 Sélectionner les supports de communication en adéquation avec les cibles visées</a:t>
          </a:r>
        </a:p>
        <a:p>
          <a:pPr marL="171450" lvl="1" indent="0" algn="l" defTabSz="8001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fr-FR" sz="1800" kern="1200" dirty="0"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 Proposer et actualiser des contenus phygitaux</a:t>
          </a:r>
        </a:p>
        <a:p>
          <a:pPr marL="171450" lvl="1" indent="0" algn="l" defTabSz="8001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fr-FR" sz="1800" kern="1200" dirty="0"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 </a:t>
          </a:r>
          <a:r>
            <a:rPr lang="fr-FR" sz="18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Animer une opération promotionnelle / évènementielle</a:t>
          </a:r>
          <a:endParaRPr lang="fr-FR" sz="1800" kern="1200" dirty="0"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marL="171450" lvl="1" indent="0" algn="l" defTabSz="8001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fr-FR" sz="18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 Elaborer et suivre un plan d’action</a:t>
          </a:r>
          <a:endParaRPr lang="fr-FR" sz="1800" kern="1200" dirty="0"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sp:txBody>
      <dsp:txXfrm>
        <a:off x="0" y="3645637"/>
        <a:ext cx="8484564" cy="119115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55180E-F57D-45BD-B17B-FB3A0FD9CDA3}">
      <dsp:nvSpPr>
        <dsp:cNvPr id="0" name=""/>
        <dsp:cNvSpPr/>
      </dsp:nvSpPr>
      <dsp:spPr>
        <a:xfrm>
          <a:off x="0" y="0"/>
          <a:ext cx="8062498" cy="575282"/>
        </a:xfrm>
        <a:prstGeom prst="roundRect">
          <a:avLst/>
        </a:prstGeom>
        <a:solidFill>
          <a:schemeClr val="accent2">
            <a:lumMod val="40000"/>
            <a:lumOff val="60000"/>
          </a:schemeClr>
        </a:solidFill>
        <a:ln w="25400" cap="flat" cmpd="sng" algn="ctr">
          <a:noFill/>
          <a:prstDash val="solid"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b="1" kern="1200" dirty="0">
              <a:latin typeface="Calibri" panose="020F0502020204030204" pitchFamily="34" charset="0"/>
              <a:cs typeface="Calibri" panose="020F0502020204030204" pitchFamily="34" charset="0"/>
            </a:rPr>
            <a:t>Compétences </a:t>
          </a:r>
        </a:p>
      </dsp:txBody>
      <dsp:txXfrm>
        <a:off x="28083" y="28083"/>
        <a:ext cx="8006332" cy="519116"/>
      </dsp:txXfrm>
    </dsp:sp>
    <dsp:sp modelId="{A6659442-D896-461E-8C5B-9E7E6C7D51B3}">
      <dsp:nvSpPr>
        <dsp:cNvPr id="0" name=""/>
        <dsp:cNvSpPr/>
      </dsp:nvSpPr>
      <dsp:spPr>
        <a:xfrm>
          <a:off x="0" y="653418"/>
          <a:ext cx="8062498" cy="1498180"/>
        </a:xfrm>
        <a:prstGeom prst="rect">
          <a:avLst/>
        </a:prstGeom>
        <a:noFill/>
        <a:ln>
          <a:noFill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5984" tIns="22860" rIns="128016" bIns="22860" numCol="1" spcCol="1270" anchor="t" anchorCtr="0">
          <a:noAutofit/>
        </a:bodyPr>
        <a:lstStyle/>
        <a:p>
          <a:pPr marL="171450" lvl="1" indent="-171450" algn="l" defTabSz="8001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fr-FR" sz="1800" b="1" kern="1200" dirty="0">
              <a:latin typeface="Calibri" panose="020F0502020204030204" pitchFamily="34" charset="0"/>
              <a:cs typeface="Calibri" panose="020F0502020204030204" pitchFamily="34" charset="0"/>
            </a:rPr>
            <a:t>C3.2 Participer à la définition et à la valorisation de l’offre</a:t>
          </a:r>
          <a:br>
            <a:rPr lang="fr-FR" sz="1800" b="1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fr-FR" sz="1800" kern="1200" dirty="0">
              <a:latin typeface="Calibri" panose="020F0502020204030204" pitchFamily="34" charset="0"/>
              <a:cs typeface="Calibri" panose="020F0502020204030204" pitchFamily="34" charset="0"/>
            </a:rPr>
            <a:t>Mobiliser les informations sur les innovations produit/service</a:t>
          </a:r>
          <a:endParaRPr lang="fr-FR" sz="1800" b="1" kern="120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marL="57150" lvl="1" indent="-57150" algn="l" defTabSz="3556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endParaRPr lang="fr-FR" sz="800" kern="120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marL="171450" lvl="1" indent="-171450" algn="l" defTabSz="8001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fr-FR" sz="1800" b="1" kern="1200" dirty="0">
              <a:latin typeface="Calibri" panose="020F0502020204030204" pitchFamily="34" charset="0"/>
              <a:cs typeface="Calibri" panose="020F0502020204030204" pitchFamily="34" charset="0"/>
            </a:rPr>
            <a:t>C3.3 Contribuer à la réalisation d’actions promotionnelles</a:t>
          </a:r>
          <a:br>
            <a:rPr lang="fr-FR" sz="1800" b="1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fr-FR" sz="1800" kern="1200" dirty="0">
              <a:latin typeface="Calibri" panose="020F0502020204030204" pitchFamily="34" charset="0"/>
              <a:cs typeface="Calibri" panose="020F0502020204030204" pitchFamily="34" charset="0"/>
            </a:rPr>
            <a:t>Proposer et actualiser des contenus phygitaux</a:t>
          </a:r>
          <a:endParaRPr lang="fr-FR" sz="1800" b="1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0" y="653418"/>
        <a:ext cx="8062498" cy="1498180"/>
      </dsp:txXfrm>
    </dsp:sp>
    <dsp:sp modelId="{013ED6D0-82EB-4F9A-B52E-013D21EA1F5F}">
      <dsp:nvSpPr>
        <dsp:cNvPr id="0" name=""/>
        <dsp:cNvSpPr/>
      </dsp:nvSpPr>
      <dsp:spPr>
        <a:xfrm>
          <a:off x="0" y="2074912"/>
          <a:ext cx="8062498" cy="546216"/>
        </a:xfrm>
        <a:prstGeom prst="roundRect">
          <a:avLst/>
        </a:prstGeom>
        <a:solidFill>
          <a:schemeClr val="accent2">
            <a:lumMod val="40000"/>
            <a:lumOff val="60000"/>
          </a:schemeClr>
        </a:solidFill>
        <a:ln w="25400" cap="flat" cmpd="sng" algn="ctr">
          <a:noFill/>
          <a:prstDash val="solid"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b="1" kern="1200" dirty="0">
              <a:latin typeface="Calibri" panose="020F0502020204030204" pitchFamily="34" charset="0"/>
              <a:cs typeface="Calibri" panose="020F0502020204030204" pitchFamily="34" charset="0"/>
            </a:rPr>
            <a:t>Savoirs SII liés à l’éclairage (en transversalité)</a:t>
          </a:r>
        </a:p>
      </dsp:txBody>
      <dsp:txXfrm>
        <a:off x="26664" y="2101576"/>
        <a:ext cx="8009170" cy="492888"/>
      </dsp:txXfrm>
    </dsp:sp>
    <dsp:sp modelId="{833928A4-6FE0-4749-BF89-5704BB3A8395}">
      <dsp:nvSpPr>
        <dsp:cNvPr id="0" name=""/>
        <dsp:cNvSpPr/>
      </dsp:nvSpPr>
      <dsp:spPr>
        <a:xfrm>
          <a:off x="0" y="2831567"/>
          <a:ext cx="8062498" cy="2190795"/>
        </a:xfrm>
        <a:prstGeom prst="rect">
          <a:avLst/>
        </a:prstGeom>
        <a:noFill/>
        <a:ln>
          <a:noFill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5984" tIns="22860" rIns="128016" bIns="22860" numCol="1" spcCol="1270" anchor="t" anchorCtr="0">
          <a:noAutofit/>
        </a:bodyPr>
        <a:lstStyle/>
        <a:p>
          <a:pPr marL="173038" lvl="1" indent="-173038" algn="just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Font typeface="Arial" panose="020B0604020202020204" pitchFamily="34" charset="0"/>
            <a:buChar char="••"/>
          </a:pPr>
          <a:r>
            <a:rPr lang="fr-FR" sz="1800" b="1" kern="1200" dirty="0"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Recherche et classification</a:t>
          </a:r>
          <a:r>
            <a:rPr lang="fr-FR" sz="1800" b="1" kern="1200" dirty="0">
              <a:latin typeface="Calibri" panose="020F0502020204030204" pitchFamily="34" charset="0"/>
              <a:cs typeface="Calibri" panose="020F0502020204030204" pitchFamily="34" charset="0"/>
            </a:rPr>
            <a:t> d’informations produit</a:t>
          </a:r>
          <a:endParaRPr lang="fr-FR" sz="1800" kern="120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marL="173038" lvl="1" indent="0" algn="just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Font typeface="Arial" panose="020B0604020202020204" pitchFamily="34" charset="0"/>
            <a:buChar char="••"/>
          </a:pPr>
          <a:r>
            <a:rPr lang="fr-FR" sz="1800" kern="1200" dirty="0">
              <a:latin typeface="Calibri" panose="020F0502020204030204" pitchFamily="34" charset="0"/>
              <a:cs typeface="Calibri" panose="020F0502020204030204" pitchFamily="34" charset="0"/>
            </a:rPr>
            <a:t>Veille technologique, </a:t>
          </a:r>
          <a:r>
            <a:rPr lang="fr-FR" sz="1800" dirty="0">
              <a:latin typeface="Calibri" panose="020F0502020204030204" pitchFamily="34" charset="0"/>
              <a:cs typeface="Calibri" panose="020F0502020204030204" pitchFamily="34" charset="0"/>
            </a:rPr>
            <a:t>normes en vigueur en matière d’éclairage, </a:t>
          </a:r>
          <a:endParaRPr lang="fr-FR" sz="1800" kern="120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marL="173038" lvl="1" indent="0" algn="just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Font typeface="Arial" panose="020B0604020202020204" pitchFamily="34" charset="0"/>
            <a:buChar char="••"/>
          </a:pPr>
          <a:r>
            <a:rPr lang="fr-FR" sz="1800" dirty="0">
              <a:latin typeface="Calibri" panose="020F0502020204030204" pitchFamily="34" charset="0"/>
              <a:cs typeface="Calibri" panose="020F0502020204030204" pitchFamily="34" charset="0"/>
            </a:rPr>
            <a:t>types </a:t>
          </a:r>
          <a:r>
            <a:rPr lang="fr-FR" sz="1800" kern="1200" dirty="0"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d’éclairage, unités de mesures associées)</a:t>
          </a:r>
          <a:endParaRPr lang="fr-FR" sz="1800" kern="120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marL="173038" lvl="1" indent="0" algn="just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Font typeface="Arial" panose="020B0604020202020204" pitchFamily="34" charset="0"/>
            <a:buChar char="••"/>
          </a:pPr>
          <a:endParaRPr lang="fr-FR" sz="800" kern="120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marL="173038" lvl="1" indent="-173038" algn="just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Font typeface="Arial" panose="020B0604020202020204" pitchFamily="34" charset="0"/>
            <a:buChar char="••"/>
          </a:pPr>
          <a:r>
            <a:rPr lang="fr-FR" sz="1800" b="1" kern="1200" dirty="0">
              <a:latin typeface="Calibri" panose="020F0502020204030204" pitchFamily="34" charset="0"/>
              <a:cs typeface="Calibri" panose="020F0502020204030204" pitchFamily="34" charset="0"/>
            </a:rPr>
            <a:t>Mobilisation de supports digitaux </a:t>
          </a:r>
          <a:r>
            <a:rPr lang="fr-FR" sz="1800" kern="1200" dirty="0"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Tutoriel - Application mobile</a:t>
          </a:r>
          <a:endParaRPr lang="fr-FR" sz="1800" kern="120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marL="173038" lvl="1" indent="0" algn="just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Font typeface="Arial" panose="020B0604020202020204" pitchFamily="34" charset="0"/>
            <a:buChar char="••"/>
          </a:pPr>
          <a:r>
            <a:rPr lang="fr-FR" sz="1800" kern="1200" dirty="0">
              <a:latin typeface="Calibri" panose="020F0502020204030204" pitchFamily="34" charset="0"/>
              <a:cs typeface="Calibri" panose="020F0502020204030204" pitchFamily="34" charset="0"/>
            </a:rPr>
            <a:t>Analyse des besoins d’un secteur / d’un segment</a:t>
          </a:r>
        </a:p>
        <a:p>
          <a:pPr marL="173038" lvl="1" indent="0" algn="just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Font typeface="Arial" panose="020B0604020202020204" pitchFamily="34" charset="0"/>
            <a:buChar char="••"/>
          </a:pPr>
          <a:r>
            <a:rPr lang="fr-FR" sz="1800" kern="1200" dirty="0">
              <a:latin typeface="Calibri" panose="020F0502020204030204" pitchFamily="34" charset="0"/>
              <a:cs typeface="Calibri" panose="020F0502020204030204" pitchFamily="34" charset="0"/>
            </a:rPr>
            <a:t>Analyse des fonctions, des exigences</a:t>
          </a:r>
        </a:p>
      </dsp:txBody>
      <dsp:txXfrm>
        <a:off x="0" y="2831567"/>
        <a:ext cx="8062498" cy="219079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027427-8D4C-41E4-B926-222CE6CA7B85}">
      <dsp:nvSpPr>
        <dsp:cNvPr id="0" name=""/>
        <dsp:cNvSpPr/>
      </dsp:nvSpPr>
      <dsp:spPr>
        <a:xfrm>
          <a:off x="0" y="315831"/>
          <a:ext cx="8831711" cy="799236"/>
        </a:xfrm>
        <a:prstGeom prst="roundRect">
          <a:avLst/>
        </a:prstGeom>
        <a:solidFill>
          <a:schemeClr val="bg1">
            <a:lumMod val="65000"/>
          </a:schemeClr>
        </a:solidFill>
        <a:ln w="25400" cap="flat" cmpd="sng" algn="ctr">
          <a:noFill/>
          <a:prstDash val="solid"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fr-FR" sz="2400" b="1" kern="1200" dirty="0">
              <a:solidFill>
                <a:prstClr val="white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Le rôle de l’enseignant </a:t>
          </a:r>
        </a:p>
        <a:p>
          <a:pPr lvl="0" algn="l"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fr-FR" sz="2400" b="1" i="1" kern="1200" dirty="0">
              <a:solidFill>
                <a:srgbClr val="CAF4FE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Proposer des cas réels  </a:t>
          </a:r>
          <a:r>
            <a:rPr lang="fr-FR" sz="2300" b="1" i="1" kern="1200" dirty="0">
              <a:solidFill>
                <a:srgbClr val="CAF4FE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permettant l’acquisition des compétences U61</a:t>
          </a:r>
        </a:p>
      </dsp:txBody>
      <dsp:txXfrm>
        <a:off x="39015" y="354846"/>
        <a:ext cx="8753681" cy="721206"/>
      </dsp:txXfrm>
    </dsp:sp>
    <dsp:sp modelId="{C3516C5F-07A5-4D91-A98B-2A200E8597BA}">
      <dsp:nvSpPr>
        <dsp:cNvPr id="0" name=""/>
        <dsp:cNvSpPr/>
      </dsp:nvSpPr>
      <dsp:spPr>
        <a:xfrm>
          <a:off x="0" y="1240196"/>
          <a:ext cx="8831711" cy="1144307"/>
        </a:xfrm>
        <a:prstGeom prst="rect">
          <a:avLst/>
        </a:prstGeom>
        <a:noFill/>
        <a:ln>
          <a:noFill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0407" tIns="25400" rIns="14224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100000"/>
            </a:lnSpc>
            <a:spcBef>
              <a:spcPct val="0"/>
            </a:spcBef>
            <a:spcAft>
              <a:spcPts val="0"/>
            </a:spcAft>
            <a:buFont typeface="Arial" panose="020B0604020202020204" pitchFamily="34" charset="0"/>
            <a:buChar char="••"/>
          </a:pPr>
          <a:r>
            <a:rPr lang="fr-FR" sz="2000" b="0" kern="1200" dirty="0">
              <a:latin typeface="Calibri" panose="020F0502020204030204" pitchFamily="34" charset="0"/>
              <a:cs typeface="Calibri" panose="020F0502020204030204" pitchFamily="34" charset="0"/>
            </a:rPr>
            <a:t>Identifier la ou les compétence(s) du bloc 3 à acquérir (C3.1 – C3.3)</a:t>
          </a:r>
        </a:p>
        <a:p>
          <a:pPr marL="228600" lvl="1" indent="-228600" algn="l" defTabSz="889000">
            <a:lnSpc>
              <a:spcPct val="100000"/>
            </a:lnSpc>
            <a:spcBef>
              <a:spcPct val="0"/>
            </a:spcBef>
            <a:spcAft>
              <a:spcPts val="0"/>
            </a:spcAft>
            <a:buFont typeface="Arial" panose="020B0604020202020204" pitchFamily="34" charset="0"/>
            <a:buChar char="••"/>
          </a:pPr>
          <a:r>
            <a:rPr lang="fr-FR" sz="2000" kern="1200" dirty="0">
              <a:latin typeface="Calibri" panose="020F0502020204030204" pitchFamily="34" charset="0"/>
              <a:cs typeface="Calibri" panose="020F0502020204030204" pitchFamily="34" charset="0"/>
            </a:rPr>
            <a:t>Elaborer des cas permettant l’acquisition des compétences</a:t>
          </a:r>
          <a:endParaRPr lang="fr-FR" sz="2000" b="0" kern="120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marL="228600" lvl="1" indent="-228600" algn="l" defTabSz="889000">
            <a:lnSpc>
              <a:spcPct val="100000"/>
            </a:lnSpc>
            <a:spcBef>
              <a:spcPct val="0"/>
            </a:spcBef>
            <a:spcAft>
              <a:spcPts val="0"/>
            </a:spcAft>
            <a:buFont typeface="Arial" panose="020B0604020202020204" pitchFamily="34" charset="0"/>
            <a:buChar char="••"/>
          </a:pPr>
          <a:r>
            <a:rPr lang="fr-FR" sz="2000" kern="1200" dirty="0">
              <a:latin typeface="Calibri" panose="020F0502020204030204" pitchFamily="34" charset="0"/>
              <a:cs typeface="Calibri" panose="020F0502020204030204" pitchFamily="34" charset="0"/>
            </a:rPr>
            <a:t>Répondant aux critères d’évaluation de l’unité U 61</a:t>
          </a:r>
          <a:endParaRPr lang="fr-FR" sz="2000" b="0" kern="120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marL="114300" lvl="1" indent="-114300" algn="l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Font typeface="Arial" panose="020B0604020202020204" pitchFamily="34" charset="0"/>
            <a:buChar char="••"/>
          </a:pPr>
          <a:endParaRPr lang="fr-FR" sz="12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0" y="1240196"/>
        <a:ext cx="8831711" cy="1144307"/>
      </dsp:txXfrm>
    </dsp:sp>
    <dsp:sp modelId="{1F846500-2BF3-4294-B275-D38BF6E1282D}">
      <dsp:nvSpPr>
        <dsp:cNvPr id="0" name=""/>
        <dsp:cNvSpPr/>
      </dsp:nvSpPr>
      <dsp:spPr>
        <a:xfrm>
          <a:off x="0" y="2392438"/>
          <a:ext cx="8831711" cy="746704"/>
        </a:xfrm>
        <a:prstGeom prst="roundRect">
          <a:avLst/>
        </a:prstGeom>
        <a:solidFill>
          <a:schemeClr val="bg1">
            <a:lumMod val="65000"/>
          </a:schemeClr>
        </a:solidFill>
        <a:ln w="25400" cap="flat" cmpd="sng" algn="ctr">
          <a:noFill/>
          <a:prstDash val="solid"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fr-FR" sz="2400" b="1" kern="1200" dirty="0">
              <a:latin typeface="Calibri" panose="020F0502020204030204" pitchFamily="34" charset="0"/>
              <a:cs typeface="Calibri" panose="020F0502020204030204" pitchFamily="34" charset="0"/>
            </a:rPr>
            <a:t>Appropriation des compétences  par l’étudiant</a:t>
          </a:r>
        </a:p>
        <a:p>
          <a:pPr lvl="0" algn="l"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fr-FR" sz="2400" b="1" i="1" kern="1200" dirty="0">
              <a:solidFill>
                <a:srgbClr val="CAF4FE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Être capable de transposer les compétences acquises en PFEE</a:t>
          </a:r>
        </a:p>
      </dsp:txBody>
      <dsp:txXfrm>
        <a:off x="36451" y="2428889"/>
        <a:ext cx="8758809" cy="673802"/>
      </dsp:txXfrm>
    </dsp:sp>
    <dsp:sp modelId="{2957CD28-AF3B-4337-87F5-3BA0743232B9}">
      <dsp:nvSpPr>
        <dsp:cNvPr id="0" name=""/>
        <dsp:cNvSpPr/>
      </dsp:nvSpPr>
      <dsp:spPr>
        <a:xfrm>
          <a:off x="0" y="3267440"/>
          <a:ext cx="8831711" cy="2047854"/>
        </a:xfrm>
        <a:prstGeom prst="rect">
          <a:avLst/>
        </a:prstGeom>
        <a:noFill/>
        <a:ln>
          <a:noFill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0407" tIns="25400" rIns="142240" bIns="25400" numCol="1" spcCol="1270" anchor="t" anchorCtr="0">
          <a:noAutofit/>
        </a:bodyPr>
        <a:lstStyle/>
        <a:p>
          <a:pPr marL="180975" lvl="1" indent="-180975" algn="l" defTabSz="889000">
            <a:lnSpc>
              <a:spcPct val="100000"/>
            </a:lnSpc>
            <a:spcBef>
              <a:spcPct val="0"/>
            </a:spcBef>
            <a:spcAft>
              <a:spcPts val="0"/>
            </a:spcAft>
            <a:buFont typeface="Arial" panose="020B0604020202020204" pitchFamily="34" charset="0"/>
            <a:buChar char="••"/>
          </a:pPr>
          <a:r>
            <a:rPr lang="fr-FR" sz="2000" kern="1200"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 Mener un diagnostic à partir de l’étude de l’entreprise, de sa démarche  </a:t>
          </a:r>
          <a:br>
            <a:rPr lang="fr-FR" sz="2000" kern="1200">
              <a:latin typeface="Calibri" panose="020F0502020204030204" pitchFamily="34" charset="0"/>
              <a:ea typeface="+mn-ea"/>
              <a:cs typeface="Calibri" panose="020F0502020204030204" pitchFamily="34" charset="0"/>
            </a:rPr>
          </a:br>
          <a:r>
            <a:rPr lang="fr-FR" sz="2000" kern="1200"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 mercatique </a:t>
          </a:r>
          <a:r>
            <a:rPr lang="fr-FR" sz="2000" kern="1200" dirty="0"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et de son environnement.</a:t>
          </a:r>
          <a:endParaRPr lang="fr-FR" sz="1800" kern="1200" dirty="0"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marL="180975" lvl="1" indent="-180975" algn="l" defTabSz="889000">
            <a:lnSpc>
              <a:spcPct val="100000"/>
            </a:lnSpc>
            <a:spcBef>
              <a:spcPct val="0"/>
            </a:spcBef>
            <a:spcAft>
              <a:spcPts val="0"/>
            </a:spcAft>
            <a:buFont typeface="Arial" panose="020B0604020202020204" pitchFamily="34" charset="0"/>
            <a:buChar char="••"/>
          </a:pPr>
          <a:r>
            <a:rPr lang="fr-FR" sz="2000" kern="1200" dirty="0"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 Proposer et mener un plan d’actions en cohérence avec les objectifs définis et    la cible déterminés.</a:t>
          </a:r>
          <a:endParaRPr lang="fr-FR" sz="1800" kern="1200" dirty="0"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marL="0" lvl="1" indent="0" algn="l" defTabSz="889000">
            <a:lnSpc>
              <a:spcPct val="100000"/>
            </a:lnSpc>
            <a:spcBef>
              <a:spcPct val="0"/>
            </a:spcBef>
            <a:spcAft>
              <a:spcPts val="0"/>
            </a:spcAft>
            <a:buFont typeface="Arial" panose="020B0604020202020204" pitchFamily="34" charset="0"/>
            <a:buChar char="••"/>
          </a:pPr>
          <a:r>
            <a:rPr lang="fr-FR" sz="2000" kern="1200" dirty="0"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 Mettre en œuvre des outils/supports de communication cohérents.</a:t>
          </a:r>
          <a:endParaRPr lang="fr-FR" sz="1800" kern="1200" dirty="0"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marL="0" lvl="1" indent="0" algn="l" defTabSz="889000">
            <a:lnSpc>
              <a:spcPct val="100000"/>
            </a:lnSpc>
            <a:spcBef>
              <a:spcPct val="0"/>
            </a:spcBef>
            <a:spcAft>
              <a:spcPts val="0"/>
            </a:spcAft>
            <a:buFont typeface="Arial" panose="020B0604020202020204" pitchFamily="34" charset="0"/>
            <a:buChar char="••"/>
          </a:pPr>
          <a:r>
            <a:rPr lang="fr-FR" sz="2000" kern="1200" dirty="0"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 Mener une analyse réflexive sur les actions proposées.</a:t>
          </a:r>
          <a:endParaRPr lang="fr-FR" sz="1800" kern="1200" dirty="0"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sp:txBody>
      <dsp:txXfrm>
        <a:off x="0" y="3267440"/>
        <a:ext cx="8831711" cy="204785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5FFB16-F05B-433D-8BA0-0EDE796CFAA9}">
      <dsp:nvSpPr>
        <dsp:cNvPr id="0" name=""/>
        <dsp:cNvSpPr/>
      </dsp:nvSpPr>
      <dsp:spPr>
        <a:xfrm>
          <a:off x="-5809605" y="-906379"/>
          <a:ext cx="6978485" cy="6978485"/>
        </a:xfrm>
        <a:prstGeom prst="blockArc">
          <a:avLst>
            <a:gd name="adj1" fmla="val 18900000"/>
            <a:gd name="adj2" fmla="val 2700000"/>
            <a:gd name="adj3" fmla="val 310"/>
          </a:avLst>
        </a:prstGeom>
        <a:noFill/>
        <a:ln w="2540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0B9B6C-1D97-4AAB-9976-231170C3BEED}">
      <dsp:nvSpPr>
        <dsp:cNvPr id="0" name=""/>
        <dsp:cNvSpPr/>
      </dsp:nvSpPr>
      <dsp:spPr>
        <a:xfrm>
          <a:off x="636693" y="398568"/>
          <a:ext cx="8707349" cy="797551"/>
        </a:xfrm>
        <a:prstGeom prst="rect">
          <a:avLst/>
        </a:prstGeom>
        <a:solidFill>
          <a:schemeClr val="accent2">
            <a:shade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33056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Transversalités / Ouvertures</a:t>
          </a:r>
        </a:p>
      </dsp:txBody>
      <dsp:txXfrm>
        <a:off x="636693" y="398568"/>
        <a:ext cx="8707349" cy="797551"/>
      </dsp:txXfrm>
    </dsp:sp>
    <dsp:sp modelId="{E877B3BD-DC6D-47B3-87BF-D2C34846AEBE}">
      <dsp:nvSpPr>
        <dsp:cNvPr id="0" name=""/>
        <dsp:cNvSpPr/>
      </dsp:nvSpPr>
      <dsp:spPr>
        <a:xfrm>
          <a:off x="20674" y="254620"/>
          <a:ext cx="1232037" cy="108544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E03D03C-348E-48B9-AE75-631DC2FF19B2}">
      <dsp:nvSpPr>
        <dsp:cNvPr id="0" name=""/>
        <dsp:cNvSpPr/>
      </dsp:nvSpPr>
      <dsp:spPr>
        <a:xfrm>
          <a:off x="1093947" y="1595102"/>
          <a:ext cx="8250094" cy="797551"/>
        </a:xfrm>
        <a:prstGeom prst="rect">
          <a:avLst/>
        </a:prstGeom>
        <a:solidFill>
          <a:schemeClr val="accent2">
            <a:shade val="50000"/>
            <a:hueOff val="0"/>
            <a:satOff val="-22351"/>
            <a:lumOff val="30832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33056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Points de vigilance</a:t>
          </a:r>
        </a:p>
      </dsp:txBody>
      <dsp:txXfrm>
        <a:off x="1093947" y="1595102"/>
        <a:ext cx="8250094" cy="797551"/>
      </dsp:txXfrm>
    </dsp:sp>
    <dsp:sp modelId="{ACFBA5BD-5ECE-45FD-AFCD-BAB80D131F7C}">
      <dsp:nvSpPr>
        <dsp:cNvPr id="0" name=""/>
        <dsp:cNvSpPr/>
      </dsp:nvSpPr>
      <dsp:spPr>
        <a:xfrm>
          <a:off x="477929" y="1451154"/>
          <a:ext cx="1232037" cy="1085447"/>
        </a:xfrm>
        <a:prstGeom prst="ellipse">
          <a:avLst/>
        </a:prstGeom>
        <a:solidFill>
          <a:schemeClr val="bg1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1A29DA9-2510-4714-A649-A080EAB8F525}">
      <dsp:nvSpPr>
        <dsp:cNvPr id="0" name=""/>
        <dsp:cNvSpPr/>
      </dsp:nvSpPr>
      <dsp:spPr>
        <a:xfrm>
          <a:off x="1093947" y="2791636"/>
          <a:ext cx="8250094" cy="797551"/>
        </a:xfrm>
        <a:prstGeom prst="rect">
          <a:avLst/>
        </a:prstGeom>
        <a:solidFill>
          <a:schemeClr val="accent2">
            <a:shade val="50000"/>
            <a:hueOff val="0"/>
            <a:satOff val="-44702"/>
            <a:lumOff val="61664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33056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Conseils</a:t>
          </a:r>
        </a:p>
      </dsp:txBody>
      <dsp:txXfrm>
        <a:off x="1093947" y="2791636"/>
        <a:ext cx="8250094" cy="797551"/>
      </dsp:txXfrm>
    </dsp:sp>
    <dsp:sp modelId="{E8E58AFA-D5A2-4498-A51D-6B53C018C8A3}">
      <dsp:nvSpPr>
        <dsp:cNvPr id="0" name=""/>
        <dsp:cNvSpPr/>
      </dsp:nvSpPr>
      <dsp:spPr>
        <a:xfrm>
          <a:off x="477929" y="2647688"/>
          <a:ext cx="1232037" cy="1085447"/>
        </a:xfrm>
        <a:prstGeom prst="ellipse">
          <a:avLst/>
        </a:prstGeom>
        <a:solidFill>
          <a:schemeClr val="bg1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4F1B56-B0A7-4517-8A3C-E46D22190624}">
      <dsp:nvSpPr>
        <dsp:cNvPr id="0" name=""/>
        <dsp:cNvSpPr/>
      </dsp:nvSpPr>
      <dsp:spPr>
        <a:xfrm>
          <a:off x="636693" y="3988170"/>
          <a:ext cx="8707349" cy="797551"/>
        </a:xfrm>
        <a:prstGeom prst="rect">
          <a:avLst/>
        </a:prstGeom>
        <a:solidFill>
          <a:schemeClr val="accent2">
            <a:shade val="50000"/>
            <a:hueOff val="0"/>
            <a:satOff val="-22351"/>
            <a:lumOff val="30832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33056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Retour d’expérience – Exemple d’organisation</a:t>
          </a:r>
        </a:p>
      </dsp:txBody>
      <dsp:txXfrm>
        <a:off x="636693" y="3988170"/>
        <a:ext cx="8707349" cy="797551"/>
      </dsp:txXfrm>
    </dsp:sp>
    <dsp:sp modelId="{7511DC65-39AC-49A6-8610-6BA0BA0D06DC}">
      <dsp:nvSpPr>
        <dsp:cNvPr id="0" name=""/>
        <dsp:cNvSpPr/>
      </dsp:nvSpPr>
      <dsp:spPr>
        <a:xfrm>
          <a:off x="20674" y="3844222"/>
          <a:ext cx="1232037" cy="108544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2#1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4#3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D49A1B15-D962-4DA2-9CE2-77781DA1493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ECFB5009-ADD1-49B8-9EF5-6CF9A10DEBA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DF907E-70FA-4A85-85DA-6A8C81FAA684}" type="datetimeFigureOut">
              <a:rPr lang="fr-FR" smtClean="0"/>
              <a:t>01/02/2022</a:t>
            </a:fld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E47C115-7FE9-46A0-A87C-0E19F18E195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926AEDE-2052-4C9F-84F4-A228D6B0126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5B0C30-7903-47C3-A533-8E81ADF48C72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079765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A85B9F-A9D6-4B61-BFE0-AB41FBDA1AC7}" type="datetimeFigureOut">
              <a:rPr lang="fr-FR" smtClean="0"/>
              <a:t>01/02/2022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E14217-05F9-41E9-B2A4-9D25F43E0C5C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717758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F28DAF60-E56A-4648-8936-22D801672B6C}" type="datetime1">
              <a:rPr lang="fr-FR" smtClean="0"/>
              <a:pPr rtl="0"/>
              <a:t>01/02/2022</a:t>
            </a:fld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01B41D33-19C8-4450-B3C5-BE83E9C8F0BC}" type="slidenum">
              <a:rPr lang="en-US" smtClean="0"/>
              <a:pPr rtl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0730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Les activités sont issus des périodes de stages en entreprise mais peuvent être complétées par d’autres réalisations effectuées au cours de la formation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566925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759594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442844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Culture technologie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872341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Espace réservé de l'image des diapositives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fr-FR" altLang="fr-FR" dirty="0"/>
              <a:t>Tank à lait ou refroidisseur à lait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Une vache en moyenne produit </a:t>
            </a:r>
            <a:r>
              <a:rPr lang="fr-FR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25 litres de lait </a:t>
            </a:r>
            <a:r>
              <a:rPr lang="fr-FR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par jour, sur neuf à dix mois dans l’année. Les deux mois suivants elle est en pause avant de repartir sur un cycle de 9/10 mois avec la conception d’un nouveau veau.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À titre de comparaison une </a:t>
            </a:r>
            <a:r>
              <a:rPr lang="fr-FR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chèvre</a:t>
            </a:r>
            <a:r>
              <a:rPr lang="fr-FR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produit seulement </a:t>
            </a:r>
            <a:r>
              <a:rPr lang="fr-FR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5 litres </a:t>
            </a:r>
            <a:r>
              <a:rPr lang="fr-FR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au quotidien et une </a:t>
            </a:r>
            <a:r>
              <a:rPr lang="fr-FR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brebis</a:t>
            </a:r>
            <a:r>
              <a:rPr lang="fr-FR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fr-FR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2 litres</a:t>
            </a:r>
            <a:r>
              <a:rPr lang="fr-FR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fr-FR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fr-FR" altLang="fr-FR" dirty="0"/>
          </a:p>
        </p:txBody>
      </p:sp>
      <p:sp>
        <p:nvSpPr>
          <p:cNvPr id="2458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D34D65-8A5C-404D-B50E-F1154AF6D06D}" type="slidenum">
              <a:rPr kumimoji="0" lang="fr-FR" altLang="fr-FR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fr-FR" alt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172680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Espace réservé de l'image des diapositives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Espace réservé des notes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/>
          </a:p>
        </p:txBody>
      </p:sp>
      <p:sp>
        <p:nvSpPr>
          <p:cNvPr id="15364" name="Espace réservé du numéro de diapositive 3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5E0DB21-908C-4415-AAA5-E99F78829D33}" type="slidenum">
              <a:rPr kumimoji="0" lang="fr-FR" altLang="fr-FR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fr-FR" alt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037688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4539726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/>
          </a:p>
        </p:txBody>
      </p:sp>
      <p:sp>
        <p:nvSpPr>
          <p:cNvPr id="922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5F47762-892E-4043-953B-875E57308F6B}" type="slidenum">
              <a:rPr kumimoji="0" lang="fr-FR" altLang="fr-FR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fr-FR" alt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9299326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84503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Se sont des choix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228992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F28DAF60-E56A-4648-8936-22D801672B6C}" type="datetime1">
              <a:rPr lang="fr-FR" smtClean="0"/>
              <a:pPr rtl="0"/>
              <a:t>01/02/2022</a:t>
            </a:fld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01B41D33-19C8-4450-B3C5-BE83E9C8F0BC}" type="slidenum">
              <a:rPr lang="en-US" smtClean="0"/>
              <a:pPr rtl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0552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Les activités sont issus des périodes de stages en entreprise mais peuvent être complétées par d’autres réalisations effectuées au cours de la formation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4992126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Espace réservé de l'image des diapositives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Espace réservé des notes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/>
          </a:p>
        </p:txBody>
      </p:sp>
      <p:sp>
        <p:nvSpPr>
          <p:cNvPr id="21508" name="Espace réservé du numéro de diapositive 3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94DD80E-6B6C-4E30-8DDC-4E110C9A728D}" type="slidenum">
              <a:rPr kumimoji="0" lang="fr-FR" altLang="fr-FR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fr-FR" alt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5231240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Les activités sont issus des périodes de stages en entreprise mais peuvent être complétées par d’autres réalisations effectuées au cours de la formation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5034127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fr-FR" altLang="fr-FR"/>
              <a:t>Tank à lait ou refroidisseur à lait</a:t>
            </a:r>
          </a:p>
        </p:txBody>
      </p:sp>
      <p:sp>
        <p:nvSpPr>
          <p:cNvPr id="31748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83CD67-1678-4632-9D5A-D3EAC031153D}" type="slidenum">
              <a:rPr kumimoji="0" lang="fr-FR" altLang="fr-FR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fr-FR" alt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2632218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Les activités sont issus des périodes de stages en entreprise mais peuvent être complétées par d’autres réalisations effectuées au cours de la formation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0278023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Espace réservé de l'image des diapositives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Espace réservé des notes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/>
          </a:p>
        </p:txBody>
      </p:sp>
      <p:sp>
        <p:nvSpPr>
          <p:cNvPr id="13316" name="Espace réservé du numéro de diapositive 3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059167-3B08-41F7-8E50-4CC897C6123F}" type="slidenum">
              <a:rPr kumimoji="0" lang="fr-FR" altLang="fr-FR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fr-FR" alt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5495403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Espace réservé de l'image des diapositives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fr-FR" altLang="fr-FR" dirty="0"/>
              <a:t>Tank à lait ou refroidisseur à lait</a:t>
            </a:r>
          </a:p>
          <a:p>
            <a:r>
              <a:rPr lang="fr-FR" altLang="fr-FR" dirty="0"/>
              <a:t>Que me faut-il pour pouvoir comprendre le système et atteindre une expertise ?</a:t>
            </a:r>
          </a:p>
        </p:txBody>
      </p:sp>
      <p:sp>
        <p:nvSpPr>
          <p:cNvPr id="37892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39CBED-D70A-4C54-98C4-E3729CB78733}" type="slidenum">
              <a:rPr kumimoji="0" lang="fr-FR" altLang="fr-FR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45</a:t>
            </a:fld>
            <a:endParaRPr kumimoji="0" lang="fr-FR" alt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3123690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Température</a:t>
            </a:r>
            <a:r>
              <a:rPr lang="fr-FR" baseline="0" dirty="0"/>
              <a:t> du fluide va passer </a:t>
            </a:r>
            <a:r>
              <a:rPr lang="fr-FR" sz="1200" b="0" i="0" kern="120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+mn-cs"/>
              </a:rPr>
              <a:t>d'environ 60°C à -20°C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47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0806208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Espace réservé de l'image des diapositives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fr-FR" altLang="fr-FR" dirty="0"/>
              <a:t>Tank à lait ou refroidisseur à lait</a:t>
            </a:r>
          </a:p>
          <a:p>
            <a:r>
              <a:rPr lang="fr-FR" altLang="fr-FR" dirty="0"/>
              <a:t>- 40% de conso électrique pour le refroidissement du lait</a:t>
            </a:r>
          </a:p>
          <a:p>
            <a:pPr marL="171450" indent="-171450">
              <a:buFontTx/>
              <a:buChar char="-"/>
            </a:pPr>
            <a:r>
              <a:rPr lang="fr-FR" altLang="fr-FR" dirty="0"/>
              <a:t>70% de conso avec ajout d’un pré-refroidisseur</a:t>
            </a:r>
          </a:p>
          <a:p>
            <a:pPr marL="171450" indent="-171450">
              <a:buFontTx/>
              <a:buChar char="-"/>
            </a:pPr>
            <a:r>
              <a:rPr lang="fr-FR" altLang="fr-FR" dirty="0"/>
              <a:t>Récupération des calories : économie de 50% sur le chauffage de l’eau</a:t>
            </a:r>
          </a:p>
        </p:txBody>
      </p:sp>
      <p:sp>
        <p:nvSpPr>
          <p:cNvPr id="37892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39CBED-D70A-4C54-98C4-E3729CB78733}" type="slidenum">
              <a:rPr kumimoji="0" lang="fr-FR" altLang="fr-FR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48</a:t>
            </a:fld>
            <a:endParaRPr kumimoji="0" lang="fr-FR" alt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8627608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Espace réservé de l'image des diapositives 1">
            <a:extLst>
              <a:ext uri="{FF2B5EF4-FFF2-40B4-BE49-F238E27FC236}">
                <a16:creationId xmlns:a16="http://schemas.microsoft.com/office/drawing/2014/main" id="{CB76BAE6-305E-48C6-8E83-5C222C6610E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Espace réservé des notes 2">
            <a:extLst>
              <a:ext uri="{FF2B5EF4-FFF2-40B4-BE49-F238E27FC236}">
                <a16:creationId xmlns:a16="http://schemas.microsoft.com/office/drawing/2014/main" id="{E08A97AF-CBD8-48A7-BB2E-D909ADD0CA7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/>
          </a:p>
        </p:txBody>
      </p:sp>
      <p:sp>
        <p:nvSpPr>
          <p:cNvPr id="25604" name="Espace réservé du numéro de diapositive 3">
            <a:extLst>
              <a:ext uri="{FF2B5EF4-FFF2-40B4-BE49-F238E27FC236}">
                <a16:creationId xmlns:a16="http://schemas.microsoft.com/office/drawing/2014/main" id="{7858A19F-4B36-453B-8D14-454E24667E4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606B5ED-1A8D-42CF-9420-975004A6D306}" type="slidenum">
              <a:rPr kumimoji="0" lang="fr-FR" alt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49</a:t>
            </a:fld>
            <a:endParaRPr kumimoji="0" lang="fr-FR" alt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6428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F28DAF60-E56A-4648-8936-22D801672B6C}" type="datetime1">
              <a:rPr lang="fr-FR" smtClean="0"/>
              <a:pPr rtl="0"/>
              <a:t>01/02/2022</a:t>
            </a:fld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01B41D33-19C8-4450-B3C5-BE83E9C8F0BC}" type="slidenum">
              <a:rPr lang="en-US" smtClean="0"/>
              <a:pPr rtl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85415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50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4768712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51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0810679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52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7649644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53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4537465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54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2167266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spcBef>
                <a:spcPts val="600"/>
              </a:spcBef>
            </a:pPr>
            <a:r>
              <a:rPr lang="fr-FR" sz="1800" b="1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Cible possible :           TC</a:t>
            </a:r>
            <a:r>
              <a:rPr lang="fr-FR" sz="18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: Technico-commercial (Distributeur ou SERAP)             </a:t>
            </a:r>
            <a:r>
              <a:rPr lang="fr-FR" sz="1800" b="1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FFL</a:t>
            </a:r>
            <a:r>
              <a:rPr lang="fr-FR" sz="18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: Responsable « Froid-Ferme » d’une laiterie</a:t>
            </a:r>
            <a:endParaRPr lang="fr-FR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57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5550396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61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449690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F28DAF60-E56A-4648-8936-22D801672B6C}" type="datetime1">
              <a:rPr lang="fr-FR" smtClean="0"/>
              <a:pPr rtl="0"/>
              <a:t>01/02/2022</a:t>
            </a:fld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01B41D33-19C8-4450-B3C5-BE83E9C8F0BC}" type="slidenum">
              <a:rPr lang="en-US" smtClean="0"/>
              <a:pPr rtl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9503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F28DAF60-E56A-4648-8936-22D801672B6C}" type="datetime1">
              <a:rPr lang="fr-FR" smtClean="0"/>
              <a:pPr rtl="0"/>
              <a:t>01/02/2022</a:t>
            </a:fld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01B41D33-19C8-4450-B3C5-BE83E9C8F0BC}" type="slidenum">
              <a:rPr lang="en-US" smtClean="0"/>
              <a:pPr rtl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4441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F28DAF60-E56A-4648-8936-22D801672B6C}" type="datetime1">
              <a:rPr lang="fr-FR" smtClean="0"/>
              <a:pPr rtl="0"/>
              <a:t>01/02/2022</a:t>
            </a:fld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01B41D33-19C8-4450-B3C5-BE83E9C8F0BC}" type="slidenum">
              <a:rPr lang="en-US" smtClean="0"/>
              <a:pPr rtl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2459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F28DAF60-E56A-4648-8936-22D801672B6C}" type="datetime1">
              <a:rPr lang="fr-FR" smtClean="0"/>
              <a:pPr rtl="0"/>
              <a:t>01/02/2022</a:t>
            </a:fld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01B41D33-19C8-4450-B3C5-BE83E9C8F0BC}" type="slidenum">
              <a:rPr lang="en-US" smtClean="0"/>
              <a:pPr rtl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172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F28DAF60-E56A-4648-8936-22D801672B6C}" type="datetime1">
              <a:rPr lang="fr-FR" smtClean="0"/>
              <a:pPr rtl="0"/>
              <a:t>01/02/2022</a:t>
            </a:fld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01B41D33-19C8-4450-B3C5-BE83E9C8F0BC}" type="slidenum">
              <a:rPr lang="en-US" smtClean="0"/>
              <a:pPr rtl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1521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F28DAF60-E56A-4648-8936-22D801672B6C}" type="datetime1">
              <a:rPr lang="fr-FR" smtClean="0"/>
              <a:pPr rtl="0"/>
              <a:t>01/02/2022</a:t>
            </a:fld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01B41D33-19C8-4450-B3C5-BE83E9C8F0BC}" type="slidenum">
              <a:rPr lang="en-US" smtClean="0"/>
              <a:pPr rtl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6175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de section" type="secHead">
  <p:cSld name="Titre de section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609585" lvl="0" indent="-304792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2400">
                <a:solidFill>
                  <a:srgbClr val="888888"/>
                </a:solidFill>
              </a:defRPr>
            </a:lvl1pPr>
            <a:lvl2pPr marL="1219170" lvl="1" indent="-30479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2000">
                <a:solidFill>
                  <a:srgbClr val="888888"/>
                </a:solidFill>
              </a:defRPr>
            </a:lvl2pPr>
            <a:lvl3pPr marL="1828754" lvl="2" indent="-30479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350"/>
              <a:buNone/>
              <a:defRPr sz="1800">
                <a:solidFill>
                  <a:srgbClr val="888888"/>
                </a:solidFill>
              </a:defRPr>
            </a:lvl3pPr>
            <a:lvl4pPr marL="2438339" lvl="3" indent="-30479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4pPr>
            <a:lvl5pPr marL="3047924" lvl="4" indent="-30479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5pPr>
            <a:lvl6pPr marL="3657509" lvl="5" indent="-30479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6pPr>
            <a:lvl7pPr marL="4267093" lvl="6" indent="-30479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7pPr>
            <a:lvl8pPr marL="4876678" lvl="7" indent="-30479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8pPr>
            <a:lvl9pPr marL="5486263" lvl="8" indent="-30479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27" name="Google Shape;27;p4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28" name="Google Shape;28;p4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094454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6618000"/>
            <a:ext cx="24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XX/XX/XXXX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960000" y="5226529"/>
            <a:ext cx="4320000" cy="1200000"/>
          </a:xfrm>
        </p:spPr>
        <p:txBody>
          <a:bodyPr anchor="b" anchorCtr="0"/>
          <a:lstStyle>
            <a:lvl1pPr>
              <a:defRPr sz="1533"/>
            </a:lvl1pPr>
          </a:lstStyle>
          <a:p>
            <a:r>
              <a:rPr lang="fr-FR" dirty="0"/>
              <a:t>Intitulé de la direction </a:t>
            </a:r>
            <a:br>
              <a:rPr lang="fr-FR" dirty="0"/>
            </a:br>
            <a:r>
              <a:rPr lang="fr-FR" dirty="0"/>
              <a:t>ou de l’organisme rattaché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6618000"/>
            <a:ext cx="24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24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CC9DF485-1DF0-5341-9B46-8B2B17FEB03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89557" y="134491"/>
            <a:ext cx="5222400" cy="5185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12234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24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 dirty="0"/>
              <a:t>XX/XX/XXXX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80000" y="3128061"/>
            <a:ext cx="11232000" cy="27696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4333" b="1" cap="all" baseline="0"/>
            </a:lvl1pPr>
            <a:lvl2pPr marL="0" indent="0">
              <a:spcBef>
                <a:spcPts val="667"/>
              </a:spcBef>
              <a:spcAft>
                <a:spcPts val="0"/>
              </a:spcAft>
              <a:buNone/>
              <a:defRPr sz="2467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cxnSp>
        <p:nvCxnSpPr>
          <p:cNvPr id="12" name="Connecteur droit 11"/>
          <p:cNvCxnSpPr/>
          <p:nvPr userDrawn="1"/>
        </p:nvCxnSpPr>
        <p:spPr bwMode="gray">
          <a:xfrm>
            <a:off x="480000" y="6379200"/>
            <a:ext cx="11232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Image 4">
            <a:extLst>
              <a:ext uri="{FF2B5EF4-FFF2-40B4-BE49-F238E27FC236}">
                <a16:creationId xmlns:a16="http://schemas.microsoft.com/office/drawing/2014/main" id="{23DB3E6D-2AD1-0E49-963F-E4B7028AA88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0001" y="164637"/>
            <a:ext cx="2643601" cy="2625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68706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479999" y="1200000"/>
            <a:ext cx="11232000" cy="9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 dirty="0"/>
              <a:t>XX/XX/XXXX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79997" y="2522624"/>
            <a:ext cx="3360000" cy="3374400"/>
          </a:xfrm>
        </p:spPr>
        <p:txBody>
          <a:bodyPr/>
          <a:lstStyle>
            <a:lvl1pPr marL="191995" indent="-191995">
              <a:spcBef>
                <a:spcPts val="533"/>
              </a:spcBef>
              <a:spcAft>
                <a:spcPts val="1067"/>
              </a:spcAft>
              <a:buFont typeface="+mj-lt"/>
              <a:buAutoNum type="arabicPeriod"/>
              <a:defRPr b="1"/>
            </a:lvl1pPr>
            <a:lvl2pPr marL="431989" indent="-191995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416000" y="2524800"/>
            <a:ext cx="3360000" cy="3374400"/>
          </a:xfrm>
        </p:spPr>
        <p:txBody>
          <a:bodyPr/>
          <a:lstStyle>
            <a:lvl1pPr marL="191995" indent="-191995">
              <a:spcBef>
                <a:spcPts val="533"/>
              </a:spcBef>
              <a:spcAft>
                <a:spcPts val="1067"/>
              </a:spcAft>
              <a:buFont typeface="+mj-lt"/>
              <a:buAutoNum type="arabicPeriod"/>
              <a:defRPr b="1"/>
            </a:lvl1pPr>
            <a:lvl2pPr marL="431989" indent="-191995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8351999" y="2524800"/>
            <a:ext cx="3360000" cy="3374400"/>
          </a:xfrm>
        </p:spPr>
        <p:txBody>
          <a:bodyPr/>
          <a:lstStyle>
            <a:lvl1pPr marL="191995" indent="-191995">
              <a:spcBef>
                <a:spcPts val="533"/>
              </a:spcBef>
              <a:spcAft>
                <a:spcPts val="1067"/>
              </a:spcAft>
              <a:buFont typeface="+mj-lt"/>
              <a:buAutoNum type="arabicPeriod"/>
              <a:defRPr b="1"/>
            </a:lvl1pPr>
            <a:lvl2pPr marL="431989" indent="-191995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14821048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1412776"/>
            <a:ext cx="12192000" cy="5446424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479999" y="984000"/>
            <a:ext cx="11232000" cy="53952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lIns="0" bIns="360000" anchor="ctr" anchorCtr="0"/>
          <a:lstStyle>
            <a:lvl1pPr marL="527987" indent="-527987">
              <a:buFont typeface="+mj-lt"/>
              <a:buAutoNum type="arabicPeriod"/>
              <a:defRPr sz="4333"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 dirty="0"/>
              <a:t>XX/XX/XXXX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420724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479999" y="1200000"/>
            <a:ext cx="11232000" cy="9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 dirty="0"/>
              <a:t>XX/XX/XXXX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16000" y="240000"/>
            <a:ext cx="7296000" cy="480000"/>
          </a:xfrm>
        </p:spPr>
        <p:txBody>
          <a:bodyPr/>
          <a:lstStyle>
            <a:lvl1pPr marL="143996" indent="-143996" algn="r">
              <a:spcAft>
                <a:spcPts val="0"/>
              </a:spcAft>
              <a:buFont typeface="+mj-lt"/>
              <a:buAutoNum type="arabicPeriod"/>
              <a:defRPr sz="1000" b="1"/>
            </a:lvl1pPr>
            <a:lvl2pPr marL="143996" indent="-143996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100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79999" y="2448000"/>
            <a:ext cx="336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416000" y="2448000"/>
            <a:ext cx="336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8352000" y="2448000"/>
            <a:ext cx="336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27454616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uniqu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 rtlCol="0"/>
          <a:lstStyle/>
          <a:p>
            <a:pPr rtl="0"/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FAEC910-4AAA-42A1-A49C-7DDC64BC53C6}" type="datetime1">
              <a:rPr lang="fr-FR" smtClean="0"/>
              <a:pPr rtl="0"/>
              <a:t>01/02/2022</a:t>
            </a:fld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pPr rtl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01781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6618000"/>
            <a:ext cx="24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XX/XX/XXXX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960000" y="5226529"/>
            <a:ext cx="4320000" cy="1200000"/>
          </a:xfrm>
        </p:spPr>
        <p:txBody>
          <a:bodyPr anchor="b" anchorCtr="0"/>
          <a:lstStyle>
            <a:lvl1pPr>
              <a:defRPr sz="1533"/>
            </a:lvl1pPr>
          </a:lstStyle>
          <a:p>
            <a:r>
              <a:rPr lang="fr-FR" dirty="0"/>
              <a:t>Intitulé de la direction </a:t>
            </a:r>
            <a:br>
              <a:rPr lang="fr-FR" dirty="0"/>
            </a:br>
            <a:r>
              <a:rPr lang="fr-FR" dirty="0"/>
              <a:t>ou de l’organisme rattaché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6618000"/>
            <a:ext cx="24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24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CC9DF485-1DF0-5341-9B46-8B2B17FEB03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89557" y="134491"/>
            <a:ext cx="5222400" cy="5185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14429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24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80000" y="3128061"/>
            <a:ext cx="11232000" cy="27696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4333" b="1" cap="all" baseline="0"/>
            </a:lvl1pPr>
            <a:lvl2pPr marL="0" indent="0">
              <a:spcBef>
                <a:spcPts val="667"/>
              </a:spcBef>
              <a:spcAft>
                <a:spcPts val="0"/>
              </a:spcAft>
              <a:buNone/>
              <a:defRPr sz="2467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cxnSp>
        <p:nvCxnSpPr>
          <p:cNvPr id="12" name="Connecteur droit 11"/>
          <p:cNvCxnSpPr/>
          <p:nvPr userDrawn="1"/>
        </p:nvCxnSpPr>
        <p:spPr bwMode="gray">
          <a:xfrm>
            <a:off x="480000" y="6379200"/>
            <a:ext cx="11232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Image 4">
            <a:extLst>
              <a:ext uri="{FF2B5EF4-FFF2-40B4-BE49-F238E27FC236}">
                <a16:creationId xmlns:a16="http://schemas.microsoft.com/office/drawing/2014/main" id="{23DB3E6D-2AD1-0E49-963F-E4B7028AA88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0001" y="164637"/>
            <a:ext cx="2643601" cy="2625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6105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479999" y="1200000"/>
            <a:ext cx="11232000" cy="9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79997" y="2522624"/>
            <a:ext cx="3360000" cy="3374400"/>
          </a:xfrm>
        </p:spPr>
        <p:txBody>
          <a:bodyPr/>
          <a:lstStyle>
            <a:lvl1pPr marL="191995" indent="-191995">
              <a:spcBef>
                <a:spcPts val="533"/>
              </a:spcBef>
              <a:spcAft>
                <a:spcPts val="1067"/>
              </a:spcAft>
              <a:buFont typeface="+mj-lt"/>
              <a:buAutoNum type="arabicPeriod"/>
              <a:defRPr b="1"/>
            </a:lvl1pPr>
            <a:lvl2pPr marL="431989" indent="-191995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416000" y="2524800"/>
            <a:ext cx="3360000" cy="3374400"/>
          </a:xfrm>
        </p:spPr>
        <p:txBody>
          <a:bodyPr/>
          <a:lstStyle>
            <a:lvl1pPr marL="191995" indent="-191995">
              <a:spcBef>
                <a:spcPts val="533"/>
              </a:spcBef>
              <a:spcAft>
                <a:spcPts val="1067"/>
              </a:spcAft>
              <a:buFont typeface="+mj-lt"/>
              <a:buAutoNum type="arabicPeriod"/>
              <a:defRPr b="1"/>
            </a:lvl1pPr>
            <a:lvl2pPr marL="431989" indent="-191995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8351999" y="2524800"/>
            <a:ext cx="3360000" cy="3374400"/>
          </a:xfrm>
        </p:spPr>
        <p:txBody>
          <a:bodyPr/>
          <a:lstStyle>
            <a:lvl1pPr marL="191995" indent="-191995">
              <a:spcBef>
                <a:spcPts val="533"/>
              </a:spcBef>
              <a:spcAft>
                <a:spcPts val="1067"/>
              </a:spcAft>
              <a:buFont typeface="+mj-lt"/>
              <a:buAutoNum type="arabicPeriod"/>
              <a:defRPr b="1"/>
            </a:lvl1pPr>
            <a:lvl2pPr marL="431989" indent="-191995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1167621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1412776"/>
            <a:ext cx="12192000" cy="5446424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479999" y="984000"/>
            <a:ext cx="11232000" cy="53952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lIns="0" bIns="360000" anchor="ctr" anchorCtr="0"/>
          <a:lstStyle>
            <a:lvl1pPr marL="527987" indent="-527987">
              <a:buFont typeface="+mj-lt"/>
              <a:buAutoNum type="arabicPeriod"/>
              <a:defRPr sz="4333"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11440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ison" type="twoTxTwoObj">
  <p:cSld name="Comparaison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609585" lvl="0" indent="-304792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400" b="1"/>
            </a:lvl1pPr>
            <a:lvl2pPr marL="1219170" lvl="1" indent="-30479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2000" b="1"/>
            </a:lvl2pPr>
            <a:lvl3pPr marL="1828754" lvl="2" indent="-30479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800" b="1"/>
            </a:lvl3pPr>
            <a:lvl4pPr marL="2438339" lvl="3" indent="-30479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4pPr>
            <a:lvl5pPr marL="3047924" lvl="4" indent="-30479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5pPr>
            <a:lvl6pPr marL="3657509" lvl="5" indent="-30479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6pPr>
            <a:lvl7pPr marL="4267093" lvl="6" indent="-30479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7pPr>
            <a:lvl8pPr marL="4876678" lvl="7" indent="-30479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8pPr>
            <a:lvl9pPr marL="5486263" lvl="8" indent="-30479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body" idx="2"/>
          </p:nvPr>
        </p:nvSpPr>
        <p:spPr>
          <a:xfrm>
            <a:off x="839789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609585" lvl="0" indent="-457189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1219170" lvl="1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828754" lvl="2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2438339" lvl="3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3047924" lvl="4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3657509" lvl="5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4267093" lvl="6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876678" lvl="7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5486263" lvl="8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body" idx="3"/>
          </p:nvPr>
        </p:nvSpPr>
        <p:spPr>
          <a:xfrm>
            <a:off x="6172201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609585" lvl="0" indent="-304792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400" b="1"/>
            </a:lvl1pPr>
            <a:lvl2pPr marL="1219170" lvl="1" indent="-30479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2000" b="1"/>
            </a:lvl2pPr>
            <a:lvl3pPr marL="1828754" lvl="2" indent="-30479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800" b="1"/>
            </a:lvl3pPr>
            <a:lvl4pPr marL="2438339" lvl="3" indent="-30479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4pPr>
            <a:lvl5pPr marL="3047924" lvl="4" indent="-30479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5pPr>
            <a:lvl6pPr marL="3657509" lvl="5" indent="-30479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6pPr>
            <a:lvl7pPr marL="4267093" lvl="6" indent="-30479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7pPr>
            <a:lvl8pPr marL="4876678" lvl="7" indent="-30479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8pPr>
            <a:lvl9pPr marL="5486263" lvl="8" indent="-30479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body" idx="4"/>
          </p:nvPr>
        </p:nvSpPr>
        <p:spPr>
          <a:xfrm>
            <a:off x="6172201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609585" lvl="0" indent="-457189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1219170" lvl="1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828754" lvl="2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2438339" lvl="3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3047924" lvl="4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3657509" lvl="5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4267093" lvl="6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876678" lvl="7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5486263" lvl="8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43" name="Google Shape;43;p6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44" name="Google Shape;44;p6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8161534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479999" y="1200000"/>
            <a:ext cx="11232000" cy="9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16000" y="240000"/>
            <a:ext cx="7296000" cy="480000"/>
          </a:xfrm>
        </p:spPr>
        <p:txBody>
          <a:bodyPr/>
          <a:lstStyle>
            <a:lvl1pPr marL="143996" indent="-143996" algn="r">
              <a:spcAft>
                <a:spcPts val="0"/>
              </a:spcAft>
              <a:buFont typeface="+mj-lt"/>
              <a:buAutoNum type="arabicPeriod"/>
              <a:defRPr sz="1000" b="1"/>
            </a:lvl1pPr>
            <a:lvl2pPr marL="143996" indent="-143996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100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79999" y="2448000"/>
            <a:ext cx="336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416000" y="2448000"/>
            <a:ext cx="336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8352000" y="2448000"/>
            <a:ext cx="336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18116832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6618000"/>
            <a:ext cx="24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XX/XX/XXXX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960000" y="5226529"/>
            <a:ext cx="4320000" cy="1200000"/>
          </a:xfrm>
        </p:spPr>
        <p:txBody>
          <a:bodyPr anchor="b" anchorCtr="0"/>
          <a:lstStyle>
            <a:lvl1pPr>
              <a:defRPr sz="1533"/>
            </a:lvl1pPr>
          </a:lstStyle>
          <a:p>
            <a:r>
              <a:rPr lang="fr-FR" dirty="0"/>
              <a:t>Intitulé de la direction </a:t>
            </a:r>
            <a:br>
              <a:rPr lang="fr-FR" dirty="0"/>
            </a:br>
            <a:r>
              <a:rPr lang="fr-FR" dirty="0"/>
              <a:t>ou de l’organisme rattaché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6618000"/>
            <a:ext cx="24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24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CC9DF485-1DF0-5341-9B46-8B2B17FEB03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557" y="134491"/>
            <a:ext cx="5222400" cy="5185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0083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24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80000" y="3128061"/>
            <a:ext cx="11232000" cy="27696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4333" b="1" cap="all" baseline="0"/>
            </a:lvl1pPr>
            <a:lvl2pPr marL="0" indent="0">
              <a:spcBef>
                <a:spcPts val="667"/>
              </a:spcBef>
              <a:spcAft>
                <a:spcPts val="0"/>
              </a:spcAft>
              <a:buNone/>
              <a:defRPr sz="2467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cxnSp>
        <p:nvCxnSpPr>
          <p:cNvPr id="12" name="Connecteur droit 11"/>
          <p:cNvCxnSpPr/>
          <p:nvPr userDrawn="1"/>
        </p:nvCxnSpPr>
        <p:spPr bwMode="gray">
          <a:xfrm>
            <a:off x="480000" y="6379200"/>
            <a:ext cx="11232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Image 4">
            <a:extLst>
              <a:ext uri="{FF2B5EF4-FFF2-40B4-BE49-F238E27FC236}">
                <a16:creationId xmlns:a16="http://schemas.microsoft.com/office/drawing/2014/main" id="{23DB3E6D-2AD1-0E49-963F-E4B7028AA88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0001" y="164637"/>
            <a:ext cx="2643601" cy="2625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459973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479999" y="1200000"/>
            <a:ext cx="11232000" cy="9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79997" y="2522624"/>
            <a:ext cx="3360000" cy="3374400"/>
          </a:xfrm>
        </p:spPr>
        <p:txBody>
          <a:bodyPr/>
          <a:lstStyle>
            <a:lvl1pPr marL="191995" indent="-191995">
              <a:spcBef>
                <a:spcPts val="533"/>
              </a:spcBef>
              <a:spcAft>
                <a:spcPts val="1067"/>
              </a:spcAft>
              <a:buFont typeface="+mj-lt"/>
              <a:buAutoNum type="arabicPeriod"/>
              <a:defRPr b="1"/>
            </a:lvl1pPr>
            <a:lvl2pPr marL="431989" indent="-191995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416000" y="2524800"/>
            <a:ext cx="3360000" cy="3374400"/>
          </a:xfrm>
        </p:spPr>
        <p:txBody>
          <a:bodyPr/>
          <a:lstStyle>
            <a:lvl1pPr marL="191995" indent="-191995">
              <a:spcBef>
                <a:spcPts val="533"/>
              </a:spcBef>
              <a:spcAft>
                <a:spcPts val="1067"/>
              </a:spcAft>
              <a:buFont typeface="+mj-lt"/>
              <a:buAutoNum type="arabicPeriod"/>
              <a:defRPr b="1"/>
            </a:lvl1pPr>
            <a:lvl2pPr marL="431989" indent="-191995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8351999" y="2524800"/>
            <a:ext cx="3360000" cy="3374400"/>
          </a:xfrm>
        </p:spPr>
        <p:txBody>
          <a:bodyPr/>
          <a:lstStyle>
            <a:lvl1pPr marL="191995" indent="-191995">
              <a:spcBef>
                <a:spcPts val="533"/>
              </a:spcBef>
              <a:spcAft>
                <a:spcPts val="1067"/>
              </a:spcAft>
              <a:buFont typeface="+mj-lt"/>
              <a:buAutoNum type="arabicPeriod"/>
              <a:defRPr b="1"/>
            </a:lvl1pPr>
            <a:lvl2pPr marL="431989" indent="-191995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175261084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1412776"/>
            <a:ext cx="12192000" cy="5446424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479999" y="984000"/>
            <a:ext cx="11232000" cy="53952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lIns="0" bIns="360000" anchor="ctr" anchorCtr="0"/>
          <a:lstStyle>
            <a:lvl1pPr marL="527987" indent="-527987">
              <a:buFont typeface="+mj-lt"/>
              <a:buAutoNum type="arabicPeriod"/>
              <a:defRPr sz="4333"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8689142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479999" y="1200000"/>
            <a:ext cx="11232000" cy="9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16000" y="240000"/>
            <a:ext cx="7296000" cy="480000"/>
          </a:xfrm>
        </p:spPr>
        <p:txBody>
          <a:bodyPr/>
          <a:lstStyle>
            <a:lvl1pPr marL="143996" indent="-143996" algn="r">
              <a:spcAft>
                <a:spcPts val="0"/>
              </a:spcAft>
              <a:buFont typeface="+mj-lt"/>
              <a:buAutoNum type="arabicPeriod"/>
              <a:defRPr sz="1000" b="1"/>
            </a:lvl1pPr>
            <a:lvl2pPr marL="143996" indent="-143996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100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79999" y="2448000"/>
            <a:ext cx="336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416000" y="2448000"/>
            <a:ext cx="336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8352000" y="2448000"/>
            <a:ext cx="336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180242372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6618000"/>
            <a:ext cx="24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XX/XX/XXXX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960000" y="5226529"/>
            <a:ext cx="4320000" cy="1200000"/>
          </a:xfrm>
        </p:spPr>
        <p:txBody>
          <a:bodyPr anchor="b" anchorCtr="0"/>
          <a:lstStyle>
            <a:lvl1pPr>
              <a:defRPr sz="1533"/>
            </a:lvl1pPr>
          </a:lstStyle>
          <a:p>
            <a:r>
              <a:rPr lang="fr-FR" dirty="0"/>
              <a:t>Intitulé de la direction </a:t>
            </a:r>
            <a:br>
              <a:rPr lang="fr-FR" dirty="0"/>
            </a:br>
            <a:r>
              <a:rPr lang="fr-FR" dirty="0"/>
              <a:t>ou de l’organisme rattaché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6618000"/>
            <a:ext cx="24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24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CC9DF485-1DF0-5341-9B46-8B2B17FEB03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89557" y="134491"/>
            <a:ext cx="5222400" cy="5185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478172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24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80000" y="3128061"/>
            <a:ext cx="11232000" cy="27696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4333" b="1" cap="all" baseline="0"/>
            </a:lvl1pPr>
            <a:lvl2pPr marL="0" indent="0">
              <a:spcBef>
                <a:spcPts val="667"/>
              </a:spcBef>
              <a:spcAft>
                <a:spcPts val="0"/>
              </a:spcAft>
              <a:buNone/>
              <a:defRPr sz="2467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cxnSp>
        <p:nvCxnSpPr>
          <p:cNvPr id="12" name="Connecteur droit 11"/>
          <p:cNvCxnSpPr/>
          <p:nvPr userDrawn="1"/>
        </p:nvCxnSpPr>
        <p:spPr bwMode="gray">
          <a:xfrm>
            <a:off x="480000" y="6379200"/>
            <a:ext cx="11232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Image 4">
            <a:extLst>
              <a:ext uri="{FF2B5EF4-FFF2-40B4-BE49-F238E27FC236}">
                <a16:creationId xmlns:a16="http://schemas.microsoft.com/office/drawing/2014/main" id="{23DB3E6D-2AD1-0E49-963F-E4B7028AA88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0001" y="164637"/>
            <a:ext cx="2643601" cy="2625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478295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479999" y="1200000"/>
            <a:ext cx="11232000" cy="9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79997" y="2522624"/>
            <a:ext cx="3360000" cy="3374400"/>
          </a:xfrm>
        </p:spPr>
        <p:txBody>
          <a:bodyPr/>
          <a:lstStyle>
            <a:lvl1pPr marL="191995" indent="-191995">
              <a:spcBef>
                <a:spcPts val="533"/>
              </a:spcBef>
              <a:spcAft>
                <a:spcPts val="1067"/>
              </a:spcAft>
              <a:buFont typeface="+mj-lt"/>
              <a:buAutoNum type="arabicPeriod"/>
              <a:defRPr b="1"/>
            </a:lvl1pPr>
            <a:lvl2pPr marL="431989" indent="-191995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416000" y="2524800"/>
            <a:ext cx="3360000" cy="3374400"/>
          </a:xfrm>
        </p:spPr>
        <p:txBody>
          <a:bodyPr/>
          <a:lstStyle>
            <a:lvl1pPr marL="191995" indent="-191995">
              <a:spcBef>
                <a:spcPts val="533"/>
              </a:spcBef>
              <a:spcAft>
                <a:spcPts val="1067"/>
              </a:spcAft>
              <a:buFont typeface="+mj-lt"/>
              <a:buAutoNum type="arabicPeriod"/>
              <a:defRPr b="1"/>
            </a:lvl1pPr>
            <a:lvl2pPr marL="431989" indent="-191995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8351999" y="2524800"/>
            <a:ext cx="3360000" cy="3374400"/>
          </a:xfrm>
        </p:spPr>
        <p:txBody>
          <a:bodyPr/>
          <a:lstStyle>
            <a:lvl1pPr marL="191995" indent="-191995">
              <a:spcBef>
                <a:spcPts val="533"/>
              </a:spcBef>
              <a:spcAft>
                <a:spcPts val="1067"/>
              </a:spcAft>
              <a:buFont typeface="+mj-lt"/>
              <a:buAutoNum type="arabicPeriod"/>
              <a:defRPr b="1"/>
            </a:lvl1pPr>
            <a:lvl2pPr marL="431989" indent="-191995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195493627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1412776"/>
            <a:ext cx="12192000" cy="5446424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479999" y="984000"/>
            <a:ext cx="11232000" cy="53952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lIns="0" bIns="360000" anchor="ctr" anchorCtr="0"/>
          <a:lstStyle>
            <a:lvl1pPr marL="527987" indent="-527987">
              <a:buFont typeface="+mj-lt"/>
              <a:buAutoNum type="arabicPeriod"/>
              <a:defRPr sz="4333"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144331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seul" type="titleOnly">
  <p:cSld name="Titre seul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48" name="Google Shape;48;p7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49" name="Google Shape;49;p7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7550076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479999" y="1200000"/>
            <a:ext cx="11232000" cy="9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16000" y="240000"/>
            <a:ext cx="7296000" cy="480000"/>
          </a:xfrm>
        </p:spPr>
        <p:txBody>
          <a:bodyPr/>
          <a:lstStyle>
            <a:lvl1pPr marL="143996" indent="-143996" algn="r">
              <a:spcAft>
                <a:spcPts val="0"/>
              </a:spcAft>
              <a:buFont typeface="+mj-lt"/>
              <a:buAutoNum type="arabicPeriod"/>
              <a:defRPr sz="1000" b="1"/>
            </a:lvl1pPr>
            <a:lvl2pPr marL="143996" indent="-143996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100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79999" y="2448000"/>
            <a:ext cx="336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416000" y="2448000"/>
            <a:ext cx="336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8352000" y="2448000"/>
            <a:ext cx="336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223517851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9BD72B-E718-462F-A6DC-0EEED7493891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16524707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B59F69-AA04-4773-8736-CC035396A8B5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06358759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/>
          </p:nvPr>
        </p:nvSpPr>
        <p:spPr>
          <a:xfrm>
            <a:off x="914400" y="609600"/>
            <a:ext cx="10363200" cy="548640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476A16-7161-488F-85E3-3B013B5C73F5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60255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 avec légende" type="objTx">
  <p:cSld name="Contenu avec légende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body" idx="1"/>
          </p:nvPr>
        </p:nvSpPr>
        <p:spPr>
          <a:xfrm>
            <a:off x="5183188" y="987426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609585" lvl="0" indent="-507987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3200"/>
            </a:lvl1pPr>
            <a:lvl2pPr marL="1219170" lvl="1" indent="-48258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800"/>
            </a:lvl2pPr>
            <a:lvl3pPr marL="1828754" lvl="2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2400"/>
            </a:lvl3pPr>
            <a:lvl4pPr marL="2438339" lvl="3" indent="-4317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4pPr>
            <a:lvl5pPr marL="3047924" lvl="4" indent="-4317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5pPr>
            <a:lvl6pPr marL="3657509" lvl="5" indent="-4317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6pPr>
            <a:lvl7pPr marL="4267093" lvl="6" indent="-4317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7pPr>
            <a:lvl8pPr marL="4876678" lvl="7" indent="-4317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8pPr>
            <a:lvl9pPr marL="5486263" lvl="8" indent="-4317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body" idx="2"/>
          </p:nvPr>
        </p:nvSpPr>
        <p:spPr>
          <a:xfrm>
            <a:off x="839788" y="2057401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609585" lvl="0" indent="-304792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1pPr>
            <a:lvl2pPr marL="1219170" lvl="1" indent="-30479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400"/>
            </a:lvl2pPr>
            <a:lvl3pPr marL="1828754" lvl="2" indent="-30479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1200"/>
            </a:lvl3pPr>
            <a:lvl4pPr marL="2438339" lvl="3" indent="-30479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1000"/>
            </a:lvl4pPr>
            <a:lvl5pPr marL="3047924" lvl="4" indent="-30479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1000"/>
            </a:lvl5pPr>
            <a:lvl6pPr marL="3657509" lvl="5" indent="-30479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1000"/>
            </a:lvl6pPr>
            <a:lvl7pPr marL="4267093" lvl="6" indent="-30479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1000"/>
            </a:lvl7pPr>
            <a:lvl8pPr marL="4876678" lvl="7" indent="-30479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1000"/>
            </a:lvl8pPr>
            <a:lvl9pPr marL="5486263" lvl="8" indent="-30479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327708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avec légende" type="picTx">
  <p:cSld name="Image avec légende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>
            <a:spLocks noGrp="1"/>
          </p:cNvSpPr>
          <p:nvPr>
            <p:ph type="pic" idx="2"/>
          </p:nvPr>
        </p:nvSpPr>
        <p:spPr>
          <a:xfrm>
            <a:off x="5183188" y="987426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64" name="Google Shape;64;p10"/>
          <p:cNvSpPr txBox="1">
            <a:spLocks noGrp="1"/>
          </p:cNvSpPr>
          <p:nvPr>
            <p:ph type="body" idx="1"/>
          </p:nvPr>
        </p:nvSpPr>
        <p:spPr>
          <a:xfrm>
            <a:off x="839788" y="2057401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609585" lvl="0" indent="-304792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1pPr>
            <a:lvl2pPr marL="1219170" lvl="1" indent="-30479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400"/>
            </a:lvl2pPr>
            <a:lvl3pPr marL="1828754" lvl="2" indent="-30479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1200"/>
            </a:lvl3pPr>
            <a:lvl4pPr marL="2438339" lvl="3" indent="-30479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1000"/>
            </a:lvl4pPr>
            <a:lvl5pPr marL="3047924" lvl="4" indent="-30479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1000"/>
            </a:lvl5pPr>
            <a:lvl6pPr marL="3657509" lvl="5" indent="-30479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1000"/>
            </a:lvl6pPr>
            <a:lvl7pPr marL="4267093" lvl="6" indent="-30479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1000"/>
            </a:lvl7pPr>
            <a:lvl8pPr marL="4876678" lvl="7" indent="-30479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1000"/>
            </a:lvl8pPr>
            <a:lvl9pPr marL="5486263" lvl="8" indent="-30479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66" name="Google Shape;66;p10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67" name="Google Shape;67;p10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408973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texte vertical" type="vertTx">
  <p:cSld name="Titre et texte vertical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5"/>
            <a:ext cx="4351339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609585" lvl="0" indent="-457189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1219170" lvl="1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828754" lvl="2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2438339" lvl="3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3047924" lvl="4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3657509" lvl="5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4267093" lvl="6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876678" lvl="7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5486263" lvl="8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72" name="Google Shape;72;p11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73" name="Google Shape;73;p11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6676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vertical et texte" type="vertTitleAndTx">
  <p:cSld name="Titre vertical et texte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>
            <a:spLocks noGrp="1"/>
          </p:cNvSpPr>
          <p:nvPr>
            <p:ph type="title"/>
          </p:nvPr>
        </p:nvSpPr>
        <p:spPr>
          <a:xfrm rot="5400000">
            <a:off x="7133431" y="1956595"/>
            <a:ext cx="5811839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5"/>
            <a:ext cx="5811839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609585" lvl="0" indent="-457189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1219170" lvl="1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828754" lvl="2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2438339" lvl="3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3047924" lvl="4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3657509" lvl="5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4267093" lvl="6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876678" lvl="7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5486263" lvl="8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78" name="Google Shape;78;p12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79" name="Google Shape;79;p12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91997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24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 dirty="0"/>
              <a:t>XX/XX/XXXX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80000" y="3128061"/>
            <a:ext cx="11232000" cy="27696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4333" b="1" cap="all" baseline="0"/>
            </a:lvl1pPr>
            <a:lvl2pPr marL="0" indent="0">
              <a:spcBef>
                <a:spcPts val="667"/>
              </a:spcBef>
              <a:spcAft>
                <a:spcPts val="0"/>
              </a:spcAft>
              <a:buNone/>
              <a:defRPr sz="2467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cxnSp>
        <p:nvCxnSpPr>
          <p:cNvPr id="12" name="Connecteur droit 11"/>
          <p:cNvCxnSpPr/>
          <p:nvPr userDrawn="1"/>
        </p:nvCxnSpPr>
        <p:spPr bwMode="gray">
          <a:xfrm>
            <a:off x="480000" y="6379200"/>
            <a:ext cx="11232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Image 4">
            <a:extLst>
              <a:ext uri="{FF2B5EF4-FFF2-40B4-BE49-F238E27FC236}">
                <a16:creationId xmlns:a16="http://schemas.microsoft.com/office/drawing/2014/main" id="{23DB3E6D-2AD1-0E49-963F-E4B7028AA88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0001" y="164637"/>
            <a:ext cx="2643601" cy="2625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6997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6618000"/>
            <a:ext cx="24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XX/XX/XXXX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960000" y="5226529"/>
            <a:ext cx="4320000" cy="1200000"/>
          </a:xfrm>
        </p:spPr>
        <p:txBody>
          <a:bodyPr anchor="b" anchorCtr="0"/>
          <a:lstStyle>
            <a:lvl1pPr>
              <a:defRPr sz="1533"/>
            </a:lvl1pPr>
          </a:lstStyle>
          <a:p>
            <a:r>
              <a:rPr lang="fr-FR" dirty="0"/>
              <a:t>Intitulé de la direction </a:t>
            </a:r>
            <a:br>
              <a:rPr lang="fr-FR" dirty="0"/>
            </a:br>
            <a:r>
              <a:rPr lang="fr-FR" dirty="0"/>
              <a:t>ou de l’organisme rattaché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6618000"/>
            <a:ext cx="24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24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CC9DF485-1DF0-5341-9B46-8B2B17FEB03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89557" y="134491"/>
            <a:ext cx="5222400" cy="5185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33641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12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7" Type="http://schemas.openxmlformats.org/officeDocument/2006/relationships/image" Target="../media/image2.jpeg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9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7" Type="http://schemas.openxmlformats.org/officeDocument/2006/relationships/image" Target="../media/image3.jpeg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5" Type="http://schemas.openxmlformats.org/officeDocument/2006/relationships/slideLayout" Target="../slideLayouts/slideLayout30.xml"/><Relationship Id="rId10" Type="http://schemas.openxmlformats.org/officeDocument/2006/relationships/image" Target="../media/image2.jpeg"/><Relationship Id="rId4" Type="http://schemas.openxmlformats.org/officeDocument/2006/relationships/slideLayout" Target="../slideLayouts/slideLayout29.xml"/><Relationship Id="rId9" Type="http://schemas.openxmlformats.org/officeDocument/2006/relationships/theme" Target="../theme/theme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21031203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479999" y="1200000"/>
            <a:ext cx="11232000" cy="9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479999" y="2448000"/>
            <a:ext cx="11232000" cy="3432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10152000" y="6378000"/>
            <a:ext cx="156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1000" b="1">
                <a:solidFill>
                  <a:schemeClr val="tx1"/>
                </a:solidFill>
              </a:defRPr>
            </a:lvl1pPr>
          </a:lstStyle>
          <a:p>
            <a:pPr algn="r"/>
            <a:r>
              <a:rPr lang="fr-FR" cap="all" dirty="0"/>
              <a:t>XX/XX/XXXX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480000" y="6378000"/>
            <a:ext cx="7872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8352000" y="6378000"/>
            <a:ext cx="180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Connecteur droit 9"/>
          <p:cNvCxnSpPr/>
          <p:nvPr userDrawn="1"/>
        </p:nvCxnSpPr>
        <p:spPr bwMode="gray">
          <a:xfrm>
            <a:off x="480000" y="6379200"/>
            <a:ext cx="11232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 7">
            <a:extLst>
              <a:ext uri="{FF2B5EF4-FFF2-40B4-BE49-F238E27FC236}">
                <a16:creationId xmlns:a16="http://schemas.microsoft.com/office/drawing/2014/main" id="{8EA4463B-84D0-EC4C-A81F-2D75E03D7B39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431371" y="144000"/>
            <a:ext cx="912000" cy="91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867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711" r:id="rId6"/>
  </p:sldLayoutIdLst>
  <p:hf hdr="0"/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3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1219170" rtl="0" eaLnBrk="1" latinLnBrk="0" hangingPunct="1">
        <a:lnSpc>
          <a:spcPct val="100000"/>
        </a:lnSpc>
        <a:spcBef>
          <a:spcPts val="0"/>
        </a:spcBef>
        <a:spcAft>
          <a:spcPts val="667"/>
        </a:spcAft>
        <a:buFont typeface="Arial" pitchFamily="34" charset="0"/>
        <a:buNone/>
        <a:defRPr sz="14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335992" indent="-95998" algn="l" defTabSz="121917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Font typeface="Arial" pitchFamily="34" charset="0"/>
        <a:buChar char="•"/>
        <a:defRPr sz="1267" kern="1200">
          <a:solidFill>
            <a:schemeClr val="tx1"/>
          </a:solidFill>
          <a:latin typeface="+mn-lt"/>
          <a:ea typeface="+mn-ea"/>
          <a:cs typeface="+mn-cs"/>
        </a:defRPr>
      </a:lvl2pPr>
      <a:lvl3pPr marL="575986" indent="-95998" algn="l" defTabSz="1219170" rtl="0" eaLnBrk="1" latinLnBrk="0" hangingPunct="1">
        <a:lnSpc>
          <a:spcPct val="100000"/>
        </a:lnSpc>
        <a:spcBef>
          <a:spcPts val="133"/>
        </a:spcBef>
        <a:spcAft>
          <a:spcPts val="133"/>
        </a:spcAft>
        <a:buSzPct val="100000"/>
        <a:buFont typeface="Arial" pitchFamily="34" charset="0"/>
        <a:buChar char="•"/>
        <a:defRPr sz="1133" kern="1200">
          <a:solidFill>
            <a:schemeClr val="tx1"/>
          </a:solidFill>
          <a:latin typeface="+mn-lt"/>
          <a:ea typeface="+mn-ea"/>
          <a:cs typeface="+mn-cs"/>
        </a:defRPr>
      </a:lvl3pPr>
      <a:lvl4pPr marL="815980" indent="-95998" algn="l" defTabSz="1219170" rtl="0" eaLnBrk="1" latinLnBrk="0" hangingPunct="1">
        <a:lnSpc>
          <a:spcPct val="100000"/>
        </a:lnSpc>
        <a:spcBef>
          <a:spcPts val="133"/>
        </a:spcBef>
        <a:spcAft>
          <a:spcPts val="133"/>
        </a:spcAft>
        <a:buSzPct val="100000"/>
        <a:buFont typeface="Arial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103972" indent="-95998" algn="l" defTabSz="1219170" rtl="0" eaLnBrk="1" latinLnBrk="0" hangingPunct="1">
        <a:lnSpc>
          <a:spcPct val="100000"/>
        </a:lnSpc>
        <a:spcBef>
          <a:spcPts val="133"/>
        </a:spcBef>
        <a:spcAft>
          <a:spcPts val="133"/>
        </a:spcAft>
        <a:buSzPct val="100000"/>
        <a:buFont typeface="Arial" pitchFamily="34" charset="0"/>
        <a:buChar char="•"/>
        <a:defRPr sz="933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479999" y="1200000"/>
            <a:ext cx="11232000" cy="9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479999" y="2448000"/>
            <a:ext cx="11232000" cy="3432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10152000" y="6378000"/>
            <a:ext cx="156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1000" b="1">
                <a:solidFill>
                  <a:schemeClr val="tx1"/>
                </a:solidFill>
              </a:defRPr>
            </a:lvl1pPr>
          </a:lstStyle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480000" y="6378000"/>
            <a:ext cx="7872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8352000" y="6378000"/>
            <a:ext cx="180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Connecteur droit 9"/>
          <p:cNvCxnSpPr/>
          <p:nvPr userDrawn="1"/>
        </p:nvCxnSpPr>
        <p:spPr bwMode="gray">
          <a:xfrm>
            <a:off x="480000" y="6379200"/>
            <a:ext cx="11232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 7">
            <a:extLst>
              <a:ext uri="{FF2B5EF4-FFF2-40B4-BE49-F238E27FC236}">
                <a16:creationId xmlns:a16="http://schemas.microsoft.com/office/drawing/2014/main" id="{8EA4463B-84D0-EC4C-A81F-2D75E03D7B39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431371" y="144000"/>
            <a:ext cx="912000" cy="91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0856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</p:sldLayoutIdLst>
  <p:hf hdr="0"/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3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1219170" rtl="0" eaLnBrk="1" latinLnBrk="0" hangingPunct="1">
        <a:lnSpc>
          <a:spcPct val="100000"/>
        </a:lnSpc>
        <a:spcBef>
          <a:spcPts val="0"/>
        </a:spcBef>
        <a:spcAft>
          <a:spcPts val="667"/>
        </a:spcAft>
        <a:buFont typeface="Arial" pitchFamily="34" charset="0"/>
        <a:buNone/>
        <a:defRPr sz="14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335992" indent="-95998" algn="l" defTabSz="121917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Font typeface="Arial" pitchFamily="34" charset="0"/>
        <a:buChar char="•"/>
        <a:defRPr sz="1267" kern="1200">
          <a:solidFill>
            <a:schemeClr val="tx1"/>
          </a:solidFill>
          <a:latin typeface="+mn-lt"/>
          <a:ea typeface="+mn-ea"/>
          <a:cs typeface="+mn-cs"/>
        </a:defRPr>
      </a:lvl2pPr>
      <a:lvl3pPr marL="575986" indent="-95998" algn="l" defTabSz="1219170" rtl="0" eaLnBrk="1" latinLnBrk="0" hangingPunct="1">
        <a:lnSpc>
          <a:spcPct val="100000"/>
        </a:lnSpc>
        <a:spcBef>
          <a:spcPts val="133"/>
        </a:spcBef>
        <a:spcAft>
          <a:spcPts val="133"/>
        </a:spcAft>
        <a:buSzPct val="100000"/>
        <a:buFont typeface="Arial" pitchFamily="34" charset="0"/>
        <a:buChar char="•"/>
        <a:defRPr sz="1133" kern="1200">
          <a:solidFill>
            <a:schemeClr val="tx1"/>
          </a:solidFill>
          <a:latin typeface="+mn-lt"/>
          <a:ea typeface="+mn-ea"/>
          <a:cs typeface="+mn-cs"/>
        </a:defRPr>
      </a:lvl3pPr>
      <a:lvl4pPr marL="815980" indent="-95998" algn="l" defTabSz="1219170" rtl="0" eaLnBrk="1" latinLnBrk="0" hangingPunct="1">
        <a:lnSpc>
          <a:spcPct val="100000"/>
        </a:lnSpc>
        <a:spcBef>
          <a:spcPts val="133"/>
        </a:spcBef>
        <a:spcAft>
          <a:spcPts val="133"/>
        </a:spcAft>
        <a:buSzPct val="100000"/>
        <a:buFont typeface="Arial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103972" indent="-95998" algn="l" defTabSz="1219170" rtl="0" eaLnBrk="1" latinLnBrk="0" hangingPunct="1">
        <a:lnSpc>
          <a:spcPct val="100000"/>
        </a:lnSpc>
        <a:spcBef>
          <a:spcPts val="133"/>
        </a:spcBef>
        <a:spcAft>
          <a:spcPts val="133"/>
        </a:spcAft>
        <a:buSzPct val="100000"/>
        <a:buFont typeface="Arial" pitchFamily="34" charset="0"/>
        <a:buChar char="•"/>
        <a:defRPr sz="933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479999" y="1200000"/>
            <a:ext cx="11232000" cy="9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479999" y="2448000"/>
            <a:ext cx="11232000" cy="3432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10152000" y="6378000"/>
            <a:ext cx="156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1000" b="1">
                <a:solidFill>
                  <a:schemeClr val="tx1"/>
                </a:solidFill>
              </a:defRPr>
            </a:lvl1pPr>
          </a:lstStyle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480000" y="6378000"/>
            <a:ext cx="7872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8352000" y="6378000"/>
            <a:ext cx="180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Connecteur droit 9"/>
          <p:cNvCxnSpPr/>
          <p:nvPr userDrawn="1"/>
        </p:nvCxnSpPr>
        <p:spPr bwMode="gray">
          <a:xfrm>
            <a:off x="480000" y="6379200"/>
            <a:ext cx="11232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 7">
            <a:extLst>
              <a:ext uri="{FF2B5EF4-FFF2-40B4-BE49-F238E27FC236}">
                <a16:creationId xmlns:a16="http://schemas.microsoft.com/office/drawing/2014/main" id="{8EA4463B-84D0-EC4C-A81F-2D75E03D7B39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371" y="144000"/>
            <a:ext cx="912000" cy="91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4844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</p:sldLayoutIdLst>
  <p:hf hdr="0"/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3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1219170" rtl="0" eaLnBrk="1" latinLnBrk="0" hangingPunct="1">
        <a:lnSpc>
          <a:spcPct val="100000"/>
        </a:lnSpc>
        <a:spcBef>
          <a:spcPts val="0"/>
        </a:spcBef>
        <a:spcAft>
          <a:spcPts val="667"/>
        </a:spcAft>
        <a:buFont typeface="Arial" pitchFamily="34" charset="0"/>
        <a:buNone/>
        <a:defRPr sz="14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335992" indent="-95998" algn="l" defTabSz="121917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Font typeface="Arial" pitchFamily="34" charset="0"/>
        <a:buChar char="•"/>
        <a:defRPr sz="1267" kern="1200">
          <a:solidFill>
            <a:schemeClr val="tx1"/>
          </a:solidFill>
          <a:latin typeface="+mn-lt"/>
          <a:ea typeface="+mn-ea"/>
          <a:cs typeface="+mn-cs"/>
        </a:defRPr>
      </a:lvl2pPr>
      <a:lvl3pPr marL="575986" indent="-95998" algn="l" defTabSz="1219170" rtl="0" eaLnBrk="1" latinLnBrk="0" hangingPunct="1">
        <a:lnSpc>
          <a:spcPct val="100000"/>
        </a:lnSpc>
        <a:spcBef>
          <a:spcPts val="133"/>
        </a:spcBef>
        <a:spcAft>
          <a:spcPts val="133"/>
        </a:spcAft>
        <a:buSzPct val="100000"/>
        <a:buFont typeface="Arial" pitchFamily="34" charset="0"/>
        <a:buChar char="•"/>
        <a:defRPr sz="1133" kern="1200">
          <a:solidFill>
            <a:schemeClr val="tx1"/>
          </a:solidFill>
          <a:latin typeface="+mn-lt"/>
          <a:ea typeface="+mn-ea"/>
          <a:cs typeface="+mn-cs"/>
        </a:defRPr>
      </a:lvl3pPr>
      <a:lvl4pPr marL="815980" indent="-95998" algn="l" defTabSz="1219170" rtl="0" eaLnBrk="1" latinLnBrk="0" hangingPunct="1">
        <a:lnSpc>
          <a:spcPct val="100000"/>
        </a:lnSpc>
        <a:spcBef>
          <a:spcPts val="133"/>
        </a:spcBef>
        <a:spcAft>
          <a:spcPts val="133"/>
        </a:spcAft>
        <a:buSzPct val="100000"/>
        <a:buFont typeface="Arial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103972" indent="-95998" algn="l" defTabSz="1219170" rtl="0" eaLnBrk="1" latinLnBrk="0" hangingPunct="1">
        <a:lnSpc>
          <a:spcPct val="100000"/>
        </a:lnSpc>
        <a:spcBef>
          <a:spcPts val="133"/>
        </a:spcBef>
        <a:spcAft>
          <a:spcPts val="133"/>
        </a:spcAft>
        <a:buSzPct val="100000"/>
        <a:buFont typeface="Arial" pitchFamily="34" charset="0"/>
        <a:buChar char="•"/>
        <a:defRPr sz="933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479999" y="1200000"/>
            <a:ext cx="11232000" cy="9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479999" y="2448000"/>
            <a:ext cx="11232000" cy="3432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10152000" y="6378000"/>
            <a:ext cx="156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1000" b="1">
                <a:solidFill>
                  <a:schemeClr val="tx1"/>
                </a:solidFill>
              </a:defRPr>
            </a:lvl1pPr>
          </a:lstStyle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480000" y="6378000"/>
            <a:ext cx="7872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8352000" y="6378000"/>
            <a:ext cx="180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Connecteur droit 9"/>
          <p:cNvCxnSpPr/>
          <p:nvPr userDrawn="1"/>
        </p:nvCxnSpPr>
        <p:spPr bwMode="gray">
          <a:xfrm>
            <a:off x="480000" y="6379200"/>
            <a:ext cx="11232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 7">
            <a:extLst>
              <a:ext uri="{FF2B5EF4-FFF2-40B4-BE49-F238E27FC236}">
                <a16:creationId xmlns:a16="http://schemas.microsoft.com/office/drawing/2014/main" id="{8EA4463B-84D0-EC4C-A81F-2D75E03D7B39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431371" y="144000"/>
            <a:ext cx="912000" cy="91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7829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</p:sldLayoutIdLst>
  <p:hf hdr="0"/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3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1219170" rtl="0" eaLnBrk="1" latinLnBrk="0" hangingPunct="1">
        <a:lnSpc>
          <a:spcPct val="100000"/>
        </a:lnSpc>
        <a:spcBef>
          <a:spcPts val="0"/>
        </a:spcBef>
        <a:spcAft>
          <a:spcPts val="667"/>
        </a:spcAft>
        <a:buFont typeface="Arial" pitchFamily="34" charset="0"/>
        <a:buNone/>
        <a:defRPr sz="14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335992" indent="-95998" algn="l" defTabSz="121917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Font typeface="Arial" pitchFamily="34" charset="0"/>
        <a:buChar char="•"/>
        <a:defRPr sz="1267" kern="1200">
          <a:solidFill>
            <a:schemeClr val="tx1"/>
          </a:solidFill>
          <a:latin typeface="+mn-lt"/>
          <a:ea typeface="+mn-ea"/>
          <a:cs typeface="+mn-cs"/>
        </a:defRPr>
      </a:lvl2pPr>
      <a:lvl3pPr marL="575986" indent="-95998" algn="l" defTabSz="1219170" rtl="0" eaLnBrk="1" latinLnBrk="0" hangingPunct="1">
        <a:lnSpc>
          <a:spcPct val="100000"/>
        </a:lnSpc>
        <a:spcBef>
          <a:spcPts val="133"/>
        </a:spcBef>
        <a:spcAft>
          <a:spcPts val="133"/>
        </a:spcAft>
        <a:buSzPct val="100000"/>
        <a:buFont typeface="Arial" pitchFamily="34" charset="0"/>
        <a:buChar char="•"/>
        <a:defRPr sz="1133" kern="1200">
          <a:solidFill>
            <a:schemeClr val="tx1"/>
          </a:solidFill>
          <a:latin typeface="+mn-lt"/>
          <a:ea typeface="+mn-ea"/>
          <a:cs typeface="+mn-cs"/>
        </a:defRPr>
      </a:lvl3pPr>
      <a:lvl4pPr marL="815980" indent="-95998" algn="l" defTabSz="1219170" rtl="0" eaLnBrk="1" latinLnBrk="0" hangingPunct="1">
        <a:lnSpc>
          <a:spcPct val="100000"/>
        </a:lnSpc>
        <a:spcBef>
          <a:spcPts val="133"/>
        </a:spcBef>
        <a:spcAft>
          <a:spcPts val="133"/>
        </a:spcAft>
        <a:buSzPct val="100000"/>
        <a:buFont typeface="Arial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103972" indent="-95998" algn="l" defTabSz="1219170" rtl="0" eaLnBrk="1" latinLnBrk="0" hangingPunct="1">
        <a:lnSpc>
          <a:spcPct val="100000"/>
        </a:lnSpc>
        <a:spcBef>
          <a:spcPts val="133"/>
        </a:spcBef>
        <a:spcAft>
          <a:spcPts val="133"/>
        </a:spcAft>
        <a:buSzPct val="100000"/>
        <a:buFont typeface="Arial" pitchFamily="34" charset="0"/>
        <a:buChar char="•"/>
        <a:defRPr sz="933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7.xml"/><Relationship Id="rId3" Type="http://schemas.openxmlformats.org/officeDocument/2006/relationships/image" Target="../media/image19.png"/><Relationship Id="rId7" Type="http://schemas.openxmlformats.org/officeDocument/2006/relationships/diagramQuickStyle" Target="../diagrams/quickStyle7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Relationship Id="rId6" Type="http://schemas.openxmlformats.org/officeDocument/2006/relationships/diagramLayout" Target="../diagrams/layout7.xml"/><Relationship Id="rId5" Type="http://schemas.openxmlformats.org/officeDocument/2006/relationships/diagramData" Target="../diagrams/data7.xml"/><Relationship Id="rId4" Type="http://schemas.microsoft.com/office/2007/relationships/hdphoto" Target="../media/hdphoto1.wdp"/><Relationship Id="rId9" Type="http://schemas.microsoft.com/office/2007/relationships/diagramDrawing" Target="../diagrams/drawing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3.png"/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12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Relationship Id="rId6" Type="http://schemas.openxmlformats.org/officeDocument/2006/relationships/diagramColors" Target="../diagrams/colors8.xml"/><Relationship Id="rId11" Type="http://schemas.openxmlformats.org/officeDocument/2006/relationships/image" Target="../media/image22.svg"/><Relationship Id="rId5" Type="http://schemas.openxmlformats.org/officeDocument/2006/relationships/diagramQuickStyle" Target="../diagrams/quickStyle8.xml"/><Relationship Id="rId15" Type="http://schemas.openxmlformats.org/officeDocument/2006/relationships/image" Target="../media/image6.jpeg"/><Relationship Id="rId10" Type="http://schemas.openxmlformats.org/officeDocument/2006/relationships/image" Target="../media/image21.png"/><Relationship Id="rId4" Type="http://schemas.openxmlformats.org/officeDocument/2006/relationships/diagramLayout" Target="../diagrams/layout8.xml"/><Relationship Id="rId9" Type="http://schemas.openxmlformats.org/officeDocument/2006/relationships/image" Target="../media/image20.svg"/><Relationship Id="rId14" Type="http://schemas.openxmlformats.org/officeDocument/2006/relationships/image" Target="../media/image25.sv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comments" Target="../comments/comment1.xml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30.png"/><Relationship Id="rId5" Type="http://schemas.openxmlformats.org/officeDocument/2006/relationships/image" Target="../media/image29.jpeg"/><Relationship Id="rId4" Type="http://schemas.openxmlformats.org/officeDocument/2006/relationships/image" Target="../media/image28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35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36.png"/><Relationship Id="rId5" Type="http://schemas.openxmlformats.org/officeDocument/2006/relationships/image" Target="../media/image41.png"/><Relationship Id="rId4" Type="http://schemas.openxmlformats.org/officeDocument/2006/relationships/image" Target="../media/image40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1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3.png"/><Relationship Id="rId7" Type="http://schemas.openxmlformats.org/officeDocument/2006/relationships/image" Target="../media/image4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5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7" Type="http://schemas.openxmlformats.org/officeDocument/2006/relationships/image" Target="../media/image5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29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uest-france.fr/economie/agriculture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1.xml"/><Relationship Id="rId6" Type="http://schemas.openxmlformats.org/officeDocument/2006/relationships/hyperlink" Target="https://www.web-agri.fr/traite/article/167369/mieux-vaut-il-etre-proprietaire-ou-locataire-de-son-tank-a-lait-" TargetMode="External"/><Relationship Id="rId5" Type="http://schemas.openxmlformats.org/officeDocument/2006/relationships/hyperlink" Target="https://www.reussir.fr/lait/effacez-la-consommation-electrique-du-tank-lait-cest-possible" TargetMode="External"/><Relationship Id="rId4" Type="http://schemas.openxmlformats.org/officeDocument/2006/relationships/hyperlink" Target="https://www.anjou-agricole.com/" TargetMode="Externa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56.png"/><Relationship Id="rId7" Type="http://schemas.openxmlformats.org/officeDocument/2006/relationships/image" Target="../media/image6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59.jpeg"/><Relationship Id="rId5" Type="http://schemas.openxmlformats.org/officeDocument/2006/relationships/image" Target="../media/image58.png"/><Relationship Id="rId10" Type="http://schemas.openxmlformats.org/officeDocument/2006/relationships/image" Target="../media/image63.jpeg"/><Relationship Id="rId4" Type="http://schemas.openxmlformats.org/officeDocument/2006/relationships/image" Target="../media/image57.png"/><Relationship Id="rId9" Type="http://schemas.openxmlformats.org/officeDocument/2006/relationships/image" Target="../media/image6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7" Type="http://schemas.openxmlformats.org/officeDocument/2006/relationships/image" Target="../media/image7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13" Type="http://schemas.openxmlformats.org/officeDocument/2006/relationships/image" Target="../media/image29.jpeg"/><Relationship Id="rId3" Type="http://schemas.openxmlformats.org/officeDocument/2006/relationships/image" Target="../media/image71.png"/><Relationship Id="rId7" Type="http://schemas.openxmlformats.org/officeDocument/2006/relationships/image" Target="../media/image75.png"/><Relationship Id="rId12" Type="http://schemas.openxmlformats.org/officeDocument/2006/relationships/image" Target="../media/image8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74.png"/><Relationship Id="rId11" Type="http://schemas.openxmlformats.org/officeDocument/2006/relationships/image" Target="../media/image79.png"/><Relationship Id="rId5" Type="http://schemas.openxmlformats.org/officeDocument/2006/relationships/image" Target="../media/image73.png"/><Relationship Id="rId10" Type="http://schemas.openxmlformats.org/officeDocument/2006/relationships/image" Target="../media/image78.png"/><Relationship Id="rId4" Type="http://schemas.openxmlformats.org/officeDocument/2006/relationships/image" Target="../media/image72.png"/><Relationship Id="rId9" Type="http://schemas.openxmlformats.org/officeDocument/2006/relationships/image" Target="../media/image77.png"/><Relationship Id="rId14" Type="http://schemas.openxmlformats.org/officeDocument/2006/relationships/image" Target="../media/image81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1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33.xml"/><Relationship Id="rId4" Type="http://schemas.openxmlformats.org/officeDocument/2006/relationships/image" Target="../media/image85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89.png"/><Relationship Id="rId5" Type="http://schemas.openxmlformats.org/officeDocument/2006/relationships/image" Target="../media/image88.png"/><Relationship Id="rId4" Type="http://schemas.openxmlformats.org/officeDocument/2006/relationships/image" Target="../media/image87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7" Type="http://schemas.openxmlformats.org/officeDocument/2006/relationships/image" Target="../media/image9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92.png"/><Relationship Id="rId5" Type="http://schemas.openxmlformats.org/officeDocument/2006/relationships/image" Target="../media/image29.jpeg"/><Relationship Id="rId4" Type="http://schemas.openxmlformats.org/officeDocument/2006/relationships/image" Target="../media/image91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jpeg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98.png"/><Relationship Id="rId5" Type="http://schemas.openxmlformats.org/officeDocument/2006/relationships/image" Target="../media/image97.jpeg"/><Relationship Id="rId4" Type="http://schemas.openxmlformats.org/officeDocument/2006/relationships/image" Target="../media/image96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101.png"/><Relationship Id="rId5" Type="http://schemas.openxmlformats.org/officeDocument/2006/relationships/image" Target="../media/image100.png"/><Relationship Id="rId4" Type="http://schemas.openxmlformats.org/officeDocument/2006/relationships/image" Target="../media/image99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7" Type="http://schemas.openxmlformats.org/officeDocument/2006/relationships/image" Target="../media/image29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91.png"/><Relationship Id="rId5" Type="http://schemas.openxmlformats.org/officeDocument/2006/relationships/image" Target="../media/image93.png"/><Relationship Id="rId4" Type="http://schemas.openxmlformats.org/officeDocument/2006/relationships/image" Target="../media/image92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103.png"/><Relationship Id="rId5" Type="http://schemas.openxmlformats.org/officeDocument/2006/relationships/image" Target="../media/image29.jpeg"/><Relationship Id="rId4" Type="http://schemas.openxmlformats.org/officeDocument/2006/relationships/image" Target="../media/image9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7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1.xml"/><Relationship Id="rId6" Type="http://schemas.microsoft.com/office/2007/relationships/diagramDrawing" Target="../diagrams/drawing1.xml"/><Relationship Id="rId11" Type="http://schemas.openxmlformats.org/officeDocument/2006/relationships/image" Target="../media/image6.jpeg"/><Relationship Id="rId5" Type="http://schemas.openxmlformats.org/officeDocument/2006/relationships/diagramColors" Target="../diagrams/colors1.xml"/><Relationship Id="rId10" Type="http://schemas.openxmlformats.org/officeDocument/2006/relationships/image" Target="../media/image10.jpe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9.jpe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1.xml"/><Relationship Id="rId5" Type="http://schemas.openxmlformats.org/officeDocument/2006/relationships/image" Target="../media/image67.png"/><Relationship Id="rId4" Type="http://schemas.openxmlformats.org/officeDocument/2006/relationships/image" Target="../media/image105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1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1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1.xml"/><Relationship Id="rId5" Type="http://schemas.openxmlformats.org/officeDocument/2006/relationships/image" Target="../media/image109.png"/><Relationship Id="rId4" Type="http://schemas.openxmlformats.org/officeDocument/2006/relationships/image" Target="../media/image108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5.png"/><Relationship Id="rId3" Type="http://schemas.openxmlformats.org/officeDocument/2006/relationships/image" Target="../media/image111.png"/><Relationship Id="rId7" Type="http://schemas.openxmlformats.org/officeDocument/2006/relationships/image" Target="../media/image114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113.png"/><Relationship Id="rId5" Type="http://schemas.openxmlformats.org/officeDocument/2006/relationships/image" Target="../media/image112.png"/><Relationship Id="rId4" Type="http://schemas.openxmlformats.org/officeDocument/2006/relationships/image" Target="../media/image96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118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3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1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31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31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32.xml"/><Relationship Id="rId4" Type="http://schemas.openxmlformats.org/officeDocument/2006/relationships/image" Target="../media/image73.png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6.png"/><Relationship Id="rId1" Type="http://schemas.openxmlformats.org/officeDocument/2006/relationships/slideLayout" Target="../slideLayouts/slideLayout31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png"/><Relationship Id="rId2" Type="http://schemas.openxmlformats.org/officeDocument/2006/relationships/image" Target="../media/image127.png"/><Relationship Id="rId1" Type="http://schemas.openxmlformats.org/officeDocument/2006/relationships/slideLayout" Target="../slideLayouts/slideLayout31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6.png"/><Relationship Id="rId1" Type="http://schemas.openxmlformats.org/officeDocument/2006/relationships/slideLayout" Target="../slideLayouts/slideLayout31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image" Target="../media/image129.png"/><Relationship Id="rId1" Type="http://schemas.openxmlformats.org/officeDocument/2006/relationships/slideLayout" Target="../slideLayouts/slideLayout31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png"/><Relationship Id="rId2" Type="http://schemas.openxmlformats.org/officeDocument/2006/relationships/image" Target="../media/image131.jpeg"/><Relationship Id="rId1" Type="http://schemas.openxmlformats.org/officeDocument/2006/relationships/slideLayout" Target="../slideLayouts/slideLayout3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Relationship Id="rId9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>
              <a:buClr>
                <a:srgbClr val="000000"/>
              </a:buClr>
            </a:pPr>
            <a:r>
              <a:rPr lang="fr-FR" kern="0" dirty="0">
                <a:solidFill>
                  <a:srgbClr val="000000">
                    <a:alpha val="0"/>
                  </a:srgbClr>
                </a:solidFill>
              </a:rPr>
              <a:t>XX/XX/XXXX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960000" y="5226529"/>
            <a:ext cx="10704619" cy="1200000"/>
          </a:xfrm>
        </p:spPr>
        <p:txBody>
          <a:bodyPr/>
          <a:lstStyle/>
          <a:p>
            <a:pPr defTabSz="1219170">
              <a:buClr>
                <a:srgbClr val="000000"/>
              </a:buClr>
            </a:pPr>
            <a:r>
              <a:rPr lang="fr-FR" kern="0" dirty="0"/>
              <a:t>Direction générale de l’enseignement scolaire - Bureau de la formation des personnels enseignants et d’éducation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>
              <a:buClr>
                <a:srgbClr val="000000"/>
              </a:buClr>
            </a:pPr>
            <a:fld id="{10C140CD-8AED-46FF-A9A2-77308F3F39AE}" type="slidenum">
              <a:rPr lang="fr-FR" kern="0">
                <a:solidFill>
                  <a:srgbClr val="000000">
                    <a:alpha val="0"/>
                  </a:srgbClr>
                </a:solidFill>
              </a:rPr>
              <a:pPr defTabSz="1219170">
                <a:buClr>
                  <a:srgbClr val="000000"/>
                </a:buClr>
              </a:pPr>
              <a:t>1</a:t>
            </a:fld>
            <a:endParaRPr lang="fr-FR" kern="0" dirty="0">
              <a:solidFill>
                <a:srgbClr val="000000">
                  <a:alpha val="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64847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1">
            <a:extLst>
              <a:ext uri="{FF2B5EF4-FFF2-40B4-BE49-F238E27FC236}">
                <a16:creationId xmlns:a16="http://schemas.microsoft.com/office/drawing/2014/main" id="{DA83FB53-9283-4171-832B-BB3ED792FE6B}"/>
              </a:ext>
            </a:extLst>
          </p:cNvPr>
          <p:cNvSpPr txBox="1">
            <a:spLocks/>
          </p:cNvSpPr>
          <p:nvPr/>
        </p:nvSpPr>
        <p:spPr>
          <a:xfrm>
            <a:off x="1330667" y="272583"/>
            <a:ext cx="10469945" cy="457200"/>
          </a:xfrm>
          <a:prstGeom prst="roundRect">
            <a:avLst/>
          </a:prstGeom>
          <a:solidFill>
            <a:srgbClr val="CEE6FE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b="0" kern="1200" cap="all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fr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BTS CCST 2 - BLOC 3 - SEQUENCE « COMPRENDRE ET PREPARER L’EPREUVE U61 »</a:t>
            </a:r>
          </a:p>
        </p:txBody>
      </p:sp>
      <p:sp>
        <p:nvSpPr>
          <p:cNvPr id="6" name="Espace réservé du pied de page 7">
            <a:extLst>
              <a:ext uri="{FF2B5EF4-FFF2-40B4-BE49-F238E27FC236}">
                <a16:creationId xmlns:a16="http://schemas.microsoft.com/office/drawing/2014/main" id="{6F7735AF-DEEB-4B6E-9BF6-8C5CC74107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1388" y="6353178"/>
            <a:ext cx="11263202" cy="360000"/>
          </a:xfrm>
        </p:spPr>
        <p:txBody>
          <a:bodyPr/>
          <a:lstStyle/>
          <a:p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Direction générale de l’enseignement scolaire – Bureau de la formation des personnels enseignants et d’éducation</a:t>
            </a:r>
          </a:p>
        </p:txBody>
      </p:sp>
      <p:grpSp>
        <p:nvGrpSpPr>
          <p:cNvPr id="2" name="Groupe 8">
            <a:extLst>
              <a:ext uri="{FF2B5EF4-FFF2-40B4-BE49-F238E27FC236}">
                <a16:creationId xmlns:a16="http://schemas.microsoft.com/office/drawing/2014/main" id="{11240AED-C08A-4687-A8DF-96556112EFB4}"/>
              </a:ext>
            </a:extLst>
          </p:cNvPr>
          <p:cNvGrpSpPr/>
          <p:nvPr/>
        </p:nvGrpSpPr>
        <p:grpSpPr>
          <a:xfrm>
            <a:off x="9253624" y="1040131"/>
            <a:ext cx="2710270" cy="1766857"/>
            <a:chOff x="3680134" y="0"/>
            <a:chExt cx="3827038" cy="2423159"/>
          </a:xfrm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</p:grpSpPr>
        <p:sp>
          <p:nvSpPr>
            <p:cNvPr id="11" name="Rectangle : avec coin arrondi 10">
              <a:extLst>
                <a:ext uri="{FF2B5EF4-FFF2-40B4-BE49-F238E27FC236}">
                  <a16:creationId xmlns:a16="http://schemas.microsoft.com/office/drawing/2014/main" id="{6A037938-EE59-4C4F-8B25-A861E0904EB6}"/>
                </a:ext>
              </a:extLst>
            </p:cNvPr>
            <p:cNvSpPr/>
            <p:nvPr/>
          </p:nvSpPr>
          <p:spPr>
            <a:xfrm>
              <a:off x="3680134" y="0"/>
              <a:ext cx="3680134" cy="2423159"/>
            </a:xfrm>
            <a:prstGeom prst="round1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Rectangle : avec coin arrondi 4">
              <a:extLst>
                <a:ext uri="{FF2B5EF4-FFF2-40B4-BE49-F238E27FC236}">
                  <a16:creationId xmlns:a16="http://schemas.microsoft.com/office/drawing/2014/main" id="{377951B4-49DB-4420-845A-CE919D053C5D}"/>
                </a:ext>
              </a:extLst>
            </p:cNvPr>
            <p:cNvSpPr txBox="1"/>
            <p:nvPr/>
          </p:nvSpPr>
          <p:spPr>
            <a:xfrm>
              <a:off x="3827038" y="220794"/>
              <a:ext cx="3680134" cy="1817370"/>
            </a:xfrm>
            <a:prstGeom prst="rect">
              <a:avLst/>
            </a:prstGeom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0472" tIns="220472" rIns="220472" bIns="220472" numCol="1" spcCol="1270" anchor="ctr" anchorCtr="0">
              <a:noAutofit/>
            </a:bodyPr>
            <a:lstStyle/>
            <a:p>
              <a:pPr marL="0" lvl="0" indent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3200" b="1" kern="12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anose="020F0502020204030204" pitchFamily="34" charset="0"/>
                  <a:cs typeface="Calibri" panose="020F0502020204030204" pitchFamily="34" charset="0"/>
                </a:rPr>
                <a:t>Apport EG</a:t>
              </a:r>
            </a:p>
            <a:p>
              <a:pPr marL="0" lvl="0" indent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2400" b="1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Compétences mobilisées</a:t>
              </a:r>
            </a:p>
          </p:txBody>
        </p:sp>
      </p:grpSp>
      <p:graphicFrame>
        <p:nvGraphicFramePr>
          <p:cNvPr id="18" name="Diagramme 17">
            <a:extLst>
              <a:ext uri="{FF2B5EF4-FFF2-40B4-BE49-F238E27FC236}">
                <a16:creationId xmlns:a16="http://schemas.microsoft.com/office/drawing/2014/main" id="{0CE2F9D6-9C8E-4979-8216-3CEB9DB6C897}"/>
              </a:ext>
            </a:extLst>
          </p:cNvPr>
          <p:cNvGraphicFramePr/>
          <p:nvPr>
            <p:extLst/>
          </p:nvPr>
        </p:nvGraphicFramePr>
        <p:xfrm>
          <a:off x="228107" y="1040131"/>
          <a:ext cx="8484564" cy="50749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3" name="Groupe 18">
            <a:extLst>
              <a:ext uri="{FF2B5EF4-FFF2-40B4-BE49-F238E27FC236}">
                <a16:creationId xmlns:a16="http://schemas.microsoft.com/office/drawing/2014/main" id="{AE5F78D5-D604-45D3-9DFC-F4ED21DC2541}"/>
              </a:ext>
            </a:extLst>
          </p:cNvPr>
          <p:cNvGrpSpPr/>
          <p:nvPr/>
        </p:nvGrpSpPr>
        <p:grpSpPr>
          <a:xfrm>
            <a:off x="8657054" y="2373268"/>
            <a:ext cx="1193139" cy="782254"/>
            <a:chOff x="2576094" y="1817369"/>
            <a:chExt cx="2208080" cy="1211579"/>
          </a:xfrm>
          <a:gradFill>
            <a:gsLst>
              <a:gs pos="0">
                <a:schemeClr val="bg1"/>
              </a:gs>
              <a:gs pos="43000">
                <a:srgbClr val="F4FBFE">
                  <a:alpha val="78000"/>
                </a:srgbClr>
              </a:gs>
              <a:gs pos="83000">
                <a:srgbClr val="CEE6FE">
                  <a:alpha val="78000"/>
                </a:srgbClr>
              </a:gs>
              <a:gs pos="100000">
                <a:srgbClr val="CEE6FE">
                  <a:alpha val="41961"/>
                </a:srgbClr>
              </a:gs>
            </a:gsLst>
            <a:lin ang="5400000" scaled="1"/>
          </a:gradFill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</p:grpSpPr>
        <p:sp>
          <p:nvSpPr>
            <p:cNvPr id="20" name="Rectangle : coins arrondis 19">
              <a:extLst>
                <a:ext uri="{FF2B5EF4-FFF2-40B4-BE49-F238E27FC236}">
                  <a16:creationId xmlns:a16="http://schemas.microsoft.com/office/drawing/2014/main" id="{7EAD3592-BB68-48D8-8040-3E486D23D08B}"/>
                </a:ext>
              </a:extLst>
            </p:cNvPr>
            <p:cNvSpPr/>
            <p:nvPr/>
          </p:nvSpPr>
          <p:spPr>
            <a:xfrm>
              <a:off x="2576094" y="1817369"/>
              <a:ext cx="2208080" cy="1211579"/>
            </a:xfrm>
            <a:prstGeom prst="roundRect">
              <a:avLst/>
            </a:prstGeom>
            <a:grpFill/>
            <a:ln w="38100">
              <a:noFill/>
              <a:prstDash val="lgDashDot"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1" name="Rectangle : coins arrondis 6">
              <a:extLst>
                <a:ext uri="{FF2B5EF4-FFF2-40B4-BE49-F238E27FC236}">
                  <a16:creationId xmlns:a16="http://schemas.microsoft.com/office/drawing/2014/main" id="{2B3D433B-6DA4-41B6-A98F-CF2A184A4835}"/>
                </a:ext>
              </a:extLst>
            </p:cNvPr>
            <p:cNvSpPr txBox="1"/>
            <p:nvPr/>
          </p:nvSpPr>
          <p:spPr>
            <a:xfrm>
              <a:off x="2635238" y="1876513"/>
              <a:ext cx="2089792" cy="1093291"/>
            </a:xfrm>
            <a:prstGeom prst="rect">
              <a:avLst/>
            </a:prstGeom>
            <a:grpFill/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1930" tIns="201930" rIns="201930" bIns="201930" numCol="1" spcCol="1270" anchor="ctr" anchorCtr="0">
              <a:noAutofit/>
            </a:bodyPr>
            <a:lstStyle/>
            <a:p>
              <a:pPr marL="0" lvl="0" indent="0" algn="ctr" defTabSz="2355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3200" b="1" kern="1200" dirty="0">
                  <a:solidFill>
                    <a:schemeClr val="accent2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U61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1C212E81-68E9-4372-9996-906ECD530DBA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/>
          <a:srcRect l="37734" t="32917" r="29063" b="26944"/>
          <a:stretch/>
        </p:blipFill>
        <p:spPr>
          <a:xfrm>
            <a:off x="9253624" y="3909833"/>
            <a:ext cx="2606234" cy="177223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4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10152000" y="6378000"/>
            <a:ext cx="1560000" cy="480000"/>
          </a:xfrm>
        </p:spPr>
        <p:txBody>
          <a:bodyPr/>
          <a:lstStyle/>
          <a:p>
            <a:pPr algn="r" defTabSz="1219170"/>
            <a:r>
              <a:rPr lang="fr-FR" cap="all" dirty="0">
                <a:solidFill>
                  <a:srgbClr val="000000"/>
                </a:solidFill>
                <a:latin typeface="Arial"/>
              </a:rPr>
              <a:t>04/02/2022</a:t>
            </a:r>
          </a:p>
        </p:txBody>
      </p:sp>
      <p:sp>
        <p:nvSpPr>
          <p:cNvPr id="16" name="Espace réservé du numéro de diapositive 10"/>
          <p:cNvSpPr txBox="1">
            <a:spLocks/>
          </p:cNvSpPr>
          <p:nvPr/>
        </p:nvSpPr>
        <p:spPr bwMode="gray">
          <a:xfrm>
            <a:off x="8352000" y="6378000"/>
            <a:ext cx="18000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>
              <a:defRPr lang="fr-FR"/>
            </a:defPPr>
            <a:lvl1pPr marL="0" marR="0" lvl="0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defTabSz="1219170">
              <a:defRPr/>
            </a:pPr>
            <a:fld id="{733122C9-A0B9-462F-8757-0847AD287B63}" type="slidenum">
              <a:rPr lang="fr-FR" sz="1000" b="1" smtClean="0">
                <a:solidFill>
                  <a:srgbClr val="000000"/>
                </a:solidFill>
                <a:latin typeface="Arial"/>
                <a:ea typeface="+mn-ea"/>
              </a:rPr>
              <a:pPr defTabSz="1219170">
                <a:defRPr/>
              </a:pPr>
              <a:t>10</a:t>
            </a:fld>
            <a:endParaRPr lang="fr-FR" sz="1000" b="1" dirty="0">
              <a:solidFill>
                <a:srgbClr val="000000"/>
              </a:solidFill>
              <a:latin typeface="Arial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4084981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7">
            <a:extLst>
              <a:ext uri="{FF2B5EF4-FFF2-40B4-BE49-F238E27FC236}">
                <a16:creationId xmlns:a16="http://schemas.microsoft.com/office/drawing/2014/main" id="{6DD07962-CCC4-46B5-8C6C-6200A453F4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1388" y="6353178"/>
            <a:ext cx="11263202" cy="360000"/>
          </a:xfrm>
        </p:spPr>
        <p:txBody>
          <a:bodyPr/>
          <a:lstStyle/>
          <a:p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Direction générale de l’enseignement scolaire – Bureau de la formation des personnels enseignants et d’éducation</a:t>
            </a:r>
          </a:p>
        </p:txBody>
      </p:sp>
      <p:graphicFrame>
        <p:nvGraphicFramePr>
          <p:cNvPr id="5" name="Diagramme 4">
            <a:extLst>
              <a:ext uri="{FF2B5EF4-FFF2-40B4-BE49-F238E27FC236}">
                <a16:creationId xmlns:a16="http://schemas.microsoft.com/office/drawing/2014/main" id="{C8603C28-F8DA-4AC8-9802-EBFDB4C106BF}"/>
              </a:ext>
            </a:extLst>
          </p:cNvPr>
          <p:cNvGraphicFramePr/>
          <p:nvPr>
            <p:extLst/>
          </p:nvPr>
        </p:nvGraphicFramePr>
        <p:xfrm>
          <a:off x="391389" y="1066308"/>
          <a:ext cx="8062498" cy="50223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6" name="Groupe 5">
            <a:extLst>
              <a:ext uri="{FF2B5EF4-FFF2-40B4-BE49-F238E27FC236}">
                <a16:creationId xmlns:a16="http://schemas.microsoft.com/office/drawing/2014/main" id="{BCB42BA6-79E3-47AD-B18E-A6C3AD10F3D0}"/>
              </a:ext>
            </a:extLst>
          </p:cNvPr>
          <p:cNvGrpSpPr/>
          <p:nvPr/>
        </p:nvGrpSpPr>
        <p:grpSpPr>
          <a:xfrm>
            <a:off x="9056731" y="4388416"/>
            <a:ext cx="2743880" cy="1680267"/>
            <a:chOff x="6361938" y="1335860"/>
            <a:chExt cx="3680135" cy="2423159"/>
          </a:xfrm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</p:grpSpPr>
        <p:sp>
          <p:nvSpPr>
            <p:cNvPr id="7" name="Rectangle : avec coin arrondi 6">
              <a:extLst>
                <a:ext uri="{FF2B5EF4-FFF2-40B4-BE49-F238E27FC236}">
                  <a16:creationId xmlns:a16="http://schemas.microsoft.com/office/drawing/2014/main" id="{69CD5779-D811-4152-AB6E-3C988BA77A19}"/>
                </a:ext>
              </a:extLst>
            </p:cNvPr>
            <p:cNvSpPr/>
            <p:nvPr/>
          </p:nvSpPr>
          <p:spPr>
            <a:xfrm rot="5400000">
              <a:off x="6990426" y="707373"/>
              <a:ext cx="2423159" cy="3680134"/>
            </a:xfrm>
            <a:prstGeom prst="round1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ectangle : avec coin arrondi 4">
              <a:extLst>
                <a:ext uri="{FF2B5EF4-FFF2-40B4-BE49-F238E27FC236}">
                  <a16:creationId xmlns:a16="http://schemas.microsoft.com/office/drawing/2014/main" id="{7BB0A1A8-D90A-4EFE-9A82-4DFD78495A7C}"/>
                </a:ext>
              </a:extLst>
            </p:cNvPr>
            <p:cNvSpPr txBox="1"/>
            <p:nvPr/>
          </p:nvSpPr>
          <p:spPr>
            <a:xfrm>
              <a:off x="6361938" y="1638755"/>
              <a:ext cx="3446833" cy="1817370"/>
            </a:xfrm>
            <a:prstGeom prst="rect">
              <a:avLst/>
            </a:prstGeom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0472" tIns="220472" rIns="220472" bIns="220472" numCol="1" spcCol="1270" anchor="ctr" anchorCtr="0">
              <a:noAutofit/>
            </a:bodyPr>
            <a:lstStyle/>
            <a:p>
              <a:pPr marL="0" lvl="0" indent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3200" b="1" kern="12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anose="020F0502020204030204" pitchFamily="34" charset="0"/>
                  <a:cs typeface="Calibri" panose="020F0502020204030204" pitchFamily="34" charset="0"/>
                </a:rPr>
                <a:t>    Apport</a:t>
              </a:r>
              <a:r>
                <a:rPr lang="fr-FR" sz="3200" kern="12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3200" b="1" kern="12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anose="020F0502020204030204" pitchFamily="34" charset="0"/>
                  <a:cs typeface="Calibri" panose="020F0502020204030204" pitchFamily="34" charset="0"/>
                </a:rPr>
                <a:t>SII</a:t>
              </a:r>
              <a:r>
                <a:rPr lang="fr-FR" sz="32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anose="020F0502020204030204" pitchFamily="34" charset="0"/>
                  <a:cs typeface="Calibri" panose="020F0502020204030204" pitchFamily="34" charset="0"/>
                </a:rPr>
                <a:t/>
              </a:r>
              <a:br>
                <a:rPr lang="fr-FR" sz="32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fr-FR" sz="32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anose="020F0502020204030204" pitchFamily="34" charset="0"/>
                  <a:cs typeface="Calibri" panose="020F0502020204030204" pitchFamily="34" charset="0"/>
                </a:rPr>
                <a:t>   </a:t>
              </a:r>
              <a:r>
                <a:rPr lang="fr-FR" sz="2400" b="1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Compétences techniques</a:t>
              </a:r>
            </a:p>
          </p:txBody>
        </p:sp>
      </p:grp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88F5400B-AF4D-4A48-B247-F11EAFCD70AE}"/>
              </a:ext>
            </a:extLst>
          </p:cNvPr>
          <p:cNvGrpSpPr/>
          <p:nvPr/>
        </p:nvGrpSpPr>
        <p:grpSpPr>
          <a:xfrm>
            <a:off x="8286212" y="3911229"/>
            <a:ext cx="1193139" cy="782254"/>
            <a:chOff x="2576094" y="1817369"/>
            <a:chExt cx="2208080" cy="1211579"/>
          </a:xfrm>
          <a:gradFill>
            <a:gsLst>
              <a:gs pos="0">
                <a:schemeClr val="bg1"/>
              </a:gs>
              <a:gs pos="43000">
                <a:srgbClr val="F4FBFE">
                  <a:alpha val="78000"/>
                </a:srgbClr>
              </a:gs>
              <a:gs pos="83000">
                <a:srgbClr val="CEE6FE">
                  <a:alpha val="78000"/>
                </a:srgbClr>
              </a:gs>
              <a:gs pos="100000">
                <a:srgbClr val="CEE6FE">
                  <a:alpha val="41961"/>
                </a:srgbClr>
              </a:gs>
            </a:gsLst>
            <a:lin ang="5400000" scaled="1"/>
          </a:gradFill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</p:grpSpPr>
        <p:sp>
          <p:nvSpPr>
            <p:cNvPr id="14" name="Rectangle : coins arrondis 13">
              <a:extLst>
                <a:ext uri="{FF2B5EF4-FFF2-40B4-BE49-F238E27FC236}">
                  <a16:creationId xmlns:a16="http://schemas.microsoft.com/office/drawing/2014/main" id="{25437B64-9BD5-4C30-A45C-0F3863911D41}"/>
                </a:ext>
              </a:extLst>
            </p:cNvPr>
            <p:cNvSpPr/>
            <p:nvPr/>
          </p:nvSpPr>
          <p:spPr>
            <a:xfrm>
              <a:off x="2576094" y="1817369"/>
              <a:ext cx="2208080" cy="1211579"/>
            </a:xfrm>
            <a:prstGeom prst="roundRect">
              <a:avLst/>
            </a:prstGeom>
            <a:grpFill/>
            <a:ln w="38100">
              <a:noFill/>
              <a:prstDash val="lgDashDot"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Rectangle : coins arrondis 6">
              <a:extLst>
                <a:ext uri="{FF2B5EF4-FFF2-40B4-BE49-F238E27FC236}">
                  <a16:creationId xmlns:a16="http://schemas.microsoft.com/office/drawing/2014/main" id="{34BCFCFD-F8BA-428C-946C-6AF0C0B54823}"/>
                </a:ext>
              </a:extLst>
            </p:cNvPr>
            <p:cNvSpPr txBox="1"/>
            <p:nvPr/>
          </p:nvSpPr>
          <p:spPr>
            <a:xfrm>
              <a:off x="2635238" y="1876513"/>
              <a:ext cx="2089792" cy="1093291"/>
            </a:xfrm>
            <a:prstGeom prst="rect">
              <a:avLst/>
            </a:prstGeom>
            <a:grpFill/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1930" tIns="201930" rIns="201930" bIns="201930" numCol="1" spcCol="1270" anchor="ctr" anchorCtr="0">
              <a:noAutofit/>
            </a:bodyPr>
            <a:lstStyle/>
            <a:p>
              <a:pPr marL="0" lvl="0" indent="0" algn="ctr" defTabSz="2355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3200" b="1" kern="1200" dirty="0">
                  <a:solidFill>
                    <a:schemeClr val="accent2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U61</a:t>
              </a:r>
            </a:p>
          </p:txBody>
        </p:sp>
      </p:grpSp>
      <p:pic>
        <p:nvPicPr>
          <p:cNvPr id="17" name="Image 16">
            <a:extLst>
              <a:ext uri="{FF2B5EF4-FFF2-40B4-BE49-F238E27FC236}">
                <a16:creationId xmlns:a16="http://schemas.microsoft.com/office/drawing/2014/main" id="{7A13A2B5-A93C-46C0-AB66-D38A99CE8E40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l="34532" t="29444" r="25703" b="27361"/>
          <a:stretch/>
        </p:blipFill>
        <p:spPr>
          <a:xfrm>
            <a:off x="9056731" y="1066308"/>
            <a:ext cx="2743881" cy="182660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6" name="Titre 1">
            <a:extLst>
              <a:ext uri="{FF2B5EF4-FFF2-40B4-BE49-F238E27FC236}">
                <a16:creationId xmlns:a16="http://schemas.microsoft.com/office/drawing/2014/main" id="{52BFF1EA-2F8E-4057-A63D-351745B456BE}"/>
              </a:ext>
            </a:extLst>
          </p:cNvPr>
          <p:cNvSpPr txBox="1">
            <a:spLocks/>
          </p:cNvSpPr>
          <p:nvPr/>
        </p:nvSpPr>
        <p:spPr>
          <a:xfrm>
            <a:off x="1411696" y="205472"/>
            <a:ext cx="10388915" cy="457200"/>
          </a:xfrm>
          <a:prstGeom prst="roundRect">
            <a:avLst/>
          </a:prstGeom>
          <a:solidFill>
            <a:srgbClr val="CEE6FE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b="0" kern="1200" cap="all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fr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BTS CCST 2 - BLOC ET PREPARER L’EPREUVE 3 - SEQUENCE « COMPRENDRE U61 »</a:t>
            </a:r>
          </a:p>
        </p:txBody>
      </p:sp>
      <p:sp>
        <p:nvSpPr>
          <p:cNvPr id="18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10152000" y="6378000"/>
            <a:ext cx="1560000" cy="480000"/>
          </a:xfrm>
        </p:spPr>
        <p:txBody>
          <a:bodyPr/>
          <a:lstStyle/>
          <a:p>
            <a:pPr algn="r" defTabSz="1219170"/>
            <a:r>
              <a:rPr lang="fr-FR" cap="all" dirty="0">
                <a:solidFill>
                  <a:srgbClr val="000000"/>
                </a:solidFill>
                <a:latin typeface="Arial"/>
              </a:rPr>
              <a:t>04/02/2022</a:t>
            </a:r>
          </a:p>
        </p:txBody>
      </p:sp>
      <p:sp>
        <p:nvSpPr>
          <p:cNvPr id="20" name="Espace réservé du numéro de diapositive 10"/>
          <p:cNvSpPr txBox="1">
            <a:spLocks/>
          </p:cNvSpPr>
          <p:nvPr/>
        </p:nvSpPr>
        <p:spPr bwMode="gray">
          <a:xfrm>
            <a:off x="8352000" y="6378000"/>
            <a:ext cx="18000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>
              <a:defRPr lang="fr-FR"/>
            </a:defPPr>
            <a:lvl1pPr marL="0" marR="0" lvl="0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defTabSz="1219170">
              <a:defRPr/>
            </a:pPr>
            <a:fld id="{733122C9-A0B9-462F-8757-0847AD287B63}" type="slidenum">
              <a:rPr lang="fr-FR" sz="1000" b="1" smtClean="0">
                <a:solidFill>
                  <a:srgbClr val="000000"/>
                </a:solidFill>
                <a:latin typeface="Arial"/>
                <a:ea typeface="+mn-ea"/>
              </a:rPr>
              <a:pPr defTabSz="1219170">
                <a:defRPr/>
              </a:pPr>
              <a:t>11</a:t>
            </a:fld>
            <a:endParaRPr lang="fr-FR" sz="1000" b="1" dirty="0">
              <a:solidFill>
                <a:srgbClr val="000000"/>
              </a:solidFill>
              <a:latin typeface="Arial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126386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6" descr="France Compétences propose un premier guide de l&amp;#39;évaluation des compétences  professionnelles - Info socialRH.fr">
            <a:extLst>
              <a:ext uri="{FF2B5EF4-FFF2-40B4-BE49-F238E27FC236}">
                <a16:creationId xmlns:a16="http://schemas.microsoft.com/office/drawing/2014/main" id="{88FECE7E-957C-4536-BF56-090280E4535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hq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895" r="8738"/>
          <a:stretch/>
        </p:blipFill>
        <p:spPr bwMode="auto">
          <a:xfrm>
            <a:off x="224552" y="1590163"/>
            <a:ext cx="2423083" cy="14735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Espace réservé du pied de page 7">
            <a:extLst>
              <a:ext uri="{FF2B5EF4-FFF2-40B4-BE49-F238E27FC236}">
                <a16:creationId xmlns:a16="http://schemas.microsoft.com/office/drawing/2014/main" id="{6DD07962-CCC4-46B5-8C6C-6200A453F4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1388" y="6353178"/>
            <a:ext cx="11263202" cy="360000"/>
          </a:xfrm>
        </p:spPr>
        <p:txBody>
          <a:bodyPr/>
          <a:lstStyle/>
          <a:p>
            <a:r>
              <a:rPr lang="fr-FR" sz="800" b="1" dirty="0">
                <a:latin typeface="Arial" panose="020B0604020202020204" pitchFamily="34" charset="0"/>
                <a:cs typeface="Arial" panose="020B0604020202020204" pitchFamily="34" charset="0"/>
              </a:rPr>
              <a:t>Direction générale de l’enseignement scolaire – Bureau de la formation des personnels enseignants et d’éducation</a:t>
            </a:r>
          </a:p>
        </p:txBody>
      </p:sp>
      <p:graphicFrame>
        <p:nvGraphicFramePr>
          <p:cNvPr id="5" name="Diagramme 4">
            <a:extLst>
              <a:ext uri="{FF2B5EF4-FFF2-40B4-BE49-F238E27FC236}">
                <a16:creationId xmlns:a16="http://schemas.microsoft.com/office/drawing/2014/main" id="{6571C97C-B419-4B7F-AF22-7083CCA08AA5}"/>
              </a:ext>
            </a:extLst>
          </p:cNvPr>
          <p:cNvGraphicFramePr/>
          <p:nvPr>
            <p:extLst/>
          </p:nvPr>
        </p:nvGraphicFramePr>
        <p:xfrm>
          <a:off x="3135737" y="734559"/>
          <a:ext cx="8831711" cy="55911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pSp>
        <p:nvGrpSpPr>
          <p:cNvPr id="2" name="Groupe 5">
            <a:extLst>
              <a:ext uri="{FF2B5EF4-FFF2-40B4-BE49-F238E27FC236}">
                <a16:creationId xmlns:a16="http://schemas.microsoft.com/office/drawing/2014/main" id="{4D6DA8A6-1AE5-42EB-B0C0-A57916E88765}"/>
              </a:ext>
            </a:extLst>
          </p:cNvPr>
          <p:cNvGrpSpPr/>
          <p:nvPr/>
        </p:nvGrpSpPr>
        <p:grpSpPr>
          <a:xfrm>
            <a:off x="391388" y="4615195"/>
            <a:ext cx="2214601" cy="1489790"/>
            <a:chOff x="0" y="2570813"/>
            <a:chExt cx="3620224" cy="2275504"/>
          </a:xfrm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</p:grpSpPr>
        <p:sp>
          <p:nvSpPr>
            <p:cNvPr id="7" name="Rectangle : avec coin arrondi 6">
              <a:extLst>
                <a:ext uri="{FF2B5EF4-FFF2-40B4-BE49-F238E27FC236}">
                  <a16:creationId xmlns:a16="http://schemas.microsoft.com/office/drawing/2014/main" id="{14D81ED1-F2C3-49ED-B512-8E2D4C621DCA}"/>
                </a:ext>
              </a:extLst>
            </p:cNvPr>
            <p:cNvSpPr/>
            <p:nvPr/>
          </p:nvSpPr>
          <p:spPr>
            <a:xfrm rot="10800000">
              <a:off x="0" y="2570813"/>
              <a:ext cx="3448619" cy="2275504"/>
            </a:xfrm>
            <a:prstGeom prst="round1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  <a:sp3d>
              <a:bevelT w="139700" h="139700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ectangle : avec coin arrondi 4">
              <a:extLst>
                <a:ext uri="{FF2B5EF4-FFF2-40B4-BE49-F238E27FC236}">
                  <a16:creationId xmlns:a16="http://schemas.microsoft.com/office/drawing/2014/main" id="{A11C8DC3-A456-497A-B7FA-25670A1D6D28}"/>
                </a:ext>
              </a:extLst>
            </p:cNvPr>
            <p:cNvSpPr txBox="1"/>
            <p:nvPr/>
          </p:nvSpPr>
          <p:spPr>
            <a:xfrm>
              <a:off x="0" y="2746022"/>
              <a:ext cx="3620224" cy="2058004"/>
            </a:xfrm>
            <a:prstGeom prst="rect">
              <a:avLst/>
            </a:prstGeom>
            <a:ln>
              <a:noFill/>
            </a:ln>
            <a:effectLst/>
            <a:sp3d>
              <a:bevelT w="139700" h="1397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0472" tIns="220472" rIns="220472" bIns="220472" numCol="1" spcCol="1270" anchor="ctr" anchorCtr="0">
              <a:noAutofit/>
            </a:bodyPr>
            <a:lstStyle/>
            <a:p>
              <a:pPr marL="0" lvl="0" indent="0" defTabSz="137795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fr-FR" sz="2800" b="1" kern="12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anose="020F0502020204030204" pitchFamily="34" charset="0"/>
                  <a:cs typeface="Calibri" panose="020F0502020204030204" pitchFamily="34" charset="0"/>
                </a:rPr>
                <a:t>Corrélation Épreuve </a:t>
              </a:r>
            </a:p>
            <a:p>
              <a:pPr marL="0" lvl="0" indent="0" algn="ctr" defTabSz="137795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fr-FR" sz="2000" b="1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… pour arriver </a:t>
              </a:r>
            </a:p>
            <a:p>
              <a:pPr marL="0" lvl="0" indent="0" algn="ctr" defTabSz="137795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fr-FR" sz="2000" b="1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à l’épreuve</a:t>
              </a:r>
              <a:endParaRPr lang="fr-FR" b="1" kern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6" name="Groupe 12">
            <a:extLst>
              <a:ext uri="{FF2B5EF4-FFF2-40B4-BE49-F238E27FC236}">
                <a16:creationId xmlns:a16="http://schemas.microsoft.com/office/drawing/2014/main" id="{FB5CCFF6-9CAA-4952-A685-D024C8A858EE}"/>
              </a:ext>
            </a:extLst>
          </p:cNvPr>
          <p:cNvGrpSpPr/>
          <p:nvPr/>
        </p:nvGrpSpPr>
        <p:grpSpPr>
          <a:xfrm>
            <a:off x="1964701" y="4033856"/>
            <a:ext cx="1069621" cy="696050"/>
            <a:chOff x="2510560" y="1817369"/>
            <a:chExt cx="2273614" cy="1211579"/>
          </a:xfrm>
          <a:gradFill>
            <a:gsLst>
              <a:gs pos="0">
                <a:schemeClr val="bg1"/>
              </a:gs>
              <a:gs pos="43000">
                <a:srgbClr val="F4FBFE">
                  <a:alpha val="78000"/>
                </a:srgbClr>
              </a:gs>
              <a:gs pos="83000">
                <a:srgbClr val="CEE6FE">
                  <a:alpha val="78000"/>
                </a:srgbClr>
              </a:gs>
              <a:gs pos="100000">
                <a:srgbClr val="CEE6FE">
                  <a:alpha val="41961"/>
                </a:srgbClr>
              </a:gs>
            </a:gsLst>
            <a:lin ang="5400000" scaled="1"/>
          </a:gradFill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</p:grpSpPr>
        <p:sp>
          <p:nvSpPr>
            <p:cNvPr id="14" name="Rectangle : coins arrondis 13">
              <a:extLst>
                <a:ext uri="{FF2B5EF4-FFF2-40B4-BE49-F238E27FC236}">
                  <a16:creationId xmlns:a16="http://schemas.microsoft.com/office/drawing/2014/main" id="{0D3AA748-C1B7-43E1-B06B-C551CBEE3300}"/>
                </a:ext>
              </a:extLst>
            </p:cNvPr>
            <p:cNvSpPr/>
            <p:nvPr/>
          </p:nvSpPr>
          <p:spPr>
            <a:xfrm>
              <a:off x="2576094" y="1817369"/>
              <a:ext cx="2208080" cy="1211579"/>
            </a:xfrm>
            <a:prstGeom prst="roundRect">
              <a:avLst/>
            </a:prstGeom>
            <a:grpFill/>
            <a:ln w="38100">
              <a:noFill/>
              <a:prstDash val="lgDashDot"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Rectangle : coins arrondis 6">
              <a:extLst>
                <a:ext uri="{FF2B5EF4-FFF2-40B4-BE49-F238E27FC236}">
                  <a16:creationId xmlns:a16="http://schemas.microsoft.com/office/drawing/2014/main" id="{87905F28-D4E1-4B93-B089-25B378E909F7}"/>
                </a:ext>
              </a:extLst>
            </p:cNvPr>
            <p:cNvSpPr txBox="1"/>
            <p:nvPr/>
          </p:nvSpPr>
          <p:spPr>
            <a:xfrm>
              <a:off x="2510560" y="1835822"/>
              <a:ext cx="2208080" cy="1093291"/>
            </a:xfrm>
            <a:prstGeom prst="rect">
              <a:avLst/>
            </a:prstGeom>
            <a:grpFill/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1930" tIns="201930" rIns="201930" bIns="201930" numCol="1" spcCol="1270" anchor="ctr" anchorCtr="0">
              <a:noAutofit/>
            </a:bodyPr>
            <a:lstStyle/>
            <a:p>
              <a:pPr marL="0" lvl="0" indent="0" algn="ctr" defTabSz="2355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2800" b="1" kern="1200" dirty="0">
                  <a:solidFill>
                    <a:schemeClr val="accent2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U61</a:t>
              </a:r>
            </a:p>
          </p:txBody>
        </p:sp>
      </p:grpSp>
      <p:sp>
        <p:nvSpPr>
          <p:cNvPr id="13" name="Titre 1">
            <a:extLst>
              <a:ext uri="{FF2B5EF4-FFF2-40B4-BE49-F238E27FC236}">
                <a16:creationId xmlns:a16="http://schemas.microsoft.com/office/drawing/2014/main" id="{BE567103-2FF0-4B7D-AEDD-7228B31DDD9F}"/>
              </a:ext>
            </a:extLst>
          </p:cNvPr>
          <p:cNvSpPr txBox="1">
            <a:spLocks/>
          </p:cNvSpPr>
          <p:nvPr/>
        </p:nvSpPr>
        <p:spPr>
          <a:xfrm>
            <a:off x="1411696" y="205472"/>
            <a:ext cx="10388915" cy="457200"/>
          </a:xfrm>
          <a:prstGeom prst="roundRect">
            <a:avLst/>
          </a:prstGeom>
          <a:solidFill>
            <a:srgbClr val="CEE6FE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b="0" kern="1200" cap="all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fr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BTS CCST 2 - BLOC ET PREPARER L’EPREUVE 3 - SEQUENCE « COMPRENDRE U61 »</a:t>
            </a:r>
          </a:p>
        </p:txBody>
      </p:sp>
      <p:sp>
        <p:nvSpPr>
          <p:cNvPr id="16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10152000" y="6378000"/>
            <a:ext cx="1560000" cy="480000"/>
          </a:xfrm>
        </p:spPr>
        <p:txBody>
          <a:bodyPr/>
          <a:lstStyle/>
          <a:p>
            <a:pPr algn="r" defTabSz="1219170"/>
            <a:r>
              <a:rPr lang="fr-FR" cap="all" dirty="0">
                <a:solidFill>
                  <a:srgbClr val="000000"/>
                </a:solidFill>
                <a:latin typeface="Arial"/>
              </a:rPr>
              <a:t>04/02/2022</a:t>
            </a:r>
          </a:p>
        </p:txBody>
      </p:sp>
      <p:sp>
        <p:nvSpPr>
          <p:cNvPr id="19" name="Espace réservé du numéro de diapositive 10"/>
          <p:cNvSpPr txBox="1">
            <a:spLocks/>
          </p:cNvSpPr>
          <p:nvPr/>
        </p:nvSpPr>
        <p:spPr bwMode="gray">
          <a:xfrm>
            <a:off x="8352000" y="6378000"/>
            <a:ext cx="18000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>
              <a:defRPr lang="fr-FR"/>
            </a:defPPr>
            <a:lvl1pPr marL="0" marR="0" lvl="0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defTabSz="1219170">
              <a:defRPr/>
            </a:pPr>
            <a:fld id="{733122C9-A0B9-462F-8757-0847AD287B63}" type="slidenum">
              <a:rPr lang="fr-FR" sz="1000" b="1" smtClean="0">
                <a:solidFill>
                  <a:srgbClr val="000000"/>
                </a:solidFill>
                <a:latin typeface="Arial"/>
                <a:ea typeface="+mn-ea"/>
              </a:rPr>
              <a:pPr defTabSz="1219170">
                <a:defRPr/>
              </a:pPr>
              <a:t>12</a:t>
            </a:fld>
            <a:endParaRPr lang="fr-FR" sz="1000" b="1" dirty="0">
              <a:solidFill>
                <a:srgbClr val="000000"/>
              </a:solidFill>
              <a:latin typeface="Arial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0822675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1">
            <a:extLst>
              <a:ext uri="{FF2B5EF4-FFF2-40B4-BE49-F238E27FC236}">
                <a16:creationId xmlns:a16="http://schemas.microsoft.com/office/drawing/2014/main" id="{DA83FB53-9283-4171-832B-BB3ED792FE6B}"/>
              </a:ext>
            </a:extLst>
          </p:cNvPr>
          <p:cNvSpPr txBox="1">
            <a:spLocks/>
          </p:cNvSpPr>
          <p:nvPr/>
        </p:nvSpPr>
        <p:spPr>
          <a:xfrm>
            <a:off x="2208849" y="261257"/>
            <a:ext cx="9422090" cy="486286"/>
          </a:xfrm>
          <a:prstGeom prst="roundRect">
            <a:avLst/>
          </a:prstGeom>
          <a:solidFill>
            <a:srgbClr val="CEE6FE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b="0" kern="1200" cap="all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fr-FR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CONCLUSION   -   SEQUENCE BLOC 3   -   BTS CCST</a:t>
            </a:r>
            <a:endParaRPr lang="fr" sz="24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Espace réservé du pied de page 7">
            <a:extLst>
              <a:ext uri="{FF2B5EF4-FFF2-40B4-BE49-F238E27FC236}">
                <a16:creationId xmlns:a16="http://schemas.microsoft.com/office/drawing/2014/main" id="{6DD07962-CCC4-46B5-8C6C-6200A453F4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1388" y="6353178"/>
            <a:ext cx="11263202" cy="360000"/>
          </a:xfrm>
        </p:spPr>
        <p:txBody>
          <a:bodyPr/>
          <a:lstStyle/>
          <a:p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Direction générale de l’enseignement scolaire – Bureau de la formation des personnels enseignants et d’éducation</a:t>
            </a:r>
          </a:p>
        </p:txBody>
      </p:sp>
      <p:graphicFrame>
        <p:nvGraphicFramePr>
          <p:cNvPr id="12" name="Diagramme 11">
            <a:extLst>
              <a:ext uri="{FF2B5EF4-FFF2-40B4-BE49-F238E27FC236}">
                <a16:creationId xmlns:a16="http://schemas.microsoft.com/office/drawing/2014/main" id="{497960F3-7544-48FA-B8D6-B098F66BF28D}"/>
              </a:ext>
            </a:extLst>
          </p:cNvPr>
          <p:cNvGraphicFramePr/>
          <p:nvPr>
            <p:extLst/>
          </p:nvPr>
        </p:nvGraphicFramePr>
        <p:xfrm>
          <a:off x="2237536" y="906388"/>
          <a:ext cx="9364717" cy="51842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3" name="Graphique 12" descr="Avertissement contour">
            <a:extLst>
              <a:ext uri="{FF2B5EF4-FFF2-40B4-BE49-F238E27FC236}">
                <a16:creationId xmlns:a16="http://schemas.microsoft.com/office/drawing/2014/main" id="{838BCA49-CDBF-49E8-9F0D-63B33E38D5A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907343" y="2394150"/>
            <a:ext cx="838200" cy="913717"/>
          </a:xfrm>
          <a:prstGeom prst="rect">
            <a:avLst/>
          </a:prstGeom>
        </p:spPr>
      </p:pic>
      <p:pic>
        <p:nvPicPr>
          <p:cNvPr id="14" name="Graphique 13" descr="Tic Tac Toe contour">
            <a:extLst>
              <a:ext uri="{FF2B5EF4-FFF2-40B4-BE49-F238E27FC236}">
                <a16:creationId xmlns:a16="http://schemas.microsoft.com/office/drawing/2014/main" id="{515A4E56-6F34-48A8-BA4A-7E38B8E551D4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419827" y="1293915"/>
            <a:ext cx="838200" cy="838200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4C419920-0B07-4BAA-A197-261E78194C1B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print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rcRect l="7229"/>
          <a:stretch/>
        </p:blipFill>
        <p:spPr>
          <a:xfrm>
            <a:off x="2907343" y="3695312"/>
            <a:ext cx="784941" cy="843118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16" name="Graphique 15" descr="Ligne fléchée : demi-tour horizontal avec un remplissage uni">
            <a:extLst>
              <a:ext uri="{FF2B5EF4-FFF2-40B4-BE49-F238E27FC236}">
                <a16:creationId xmlns:a16="http://schemas.microsoft.com/office/drawing/2014/main" id="{97A2ED77-2278-4100-AA7C-B1B2D876BC05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2419827" y="4827928"/>
            <a:ext cx="838200" cy="838200"/>
          </a:xfrm>
          <a:prstGeom prst="rect">
            <a:avLst/>
          </a:prstGeom>
        </p:spPr>
      </p:pic>
      <p:pic>
        <p:nvPicPr>
          <p:cNvPr id="17" name="Picture 2" descr="Quelques exemples de blocs de compétences avec BCdiploma">
            <a:extLst>
              <a:ext uri="{FF2B5EF4-FFF2-40B4-BE49-F238E27FC236}">
                <a16:creationId xmlns:a16="http://schemas.microsoft.com/office/drawing/2014/main" id="{0C8EA396-3513-4C5B-B705-552FC3FFA7C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472" t="6389" r="2638" b="31667"/>
          <a:stretch/>
        </p:blipFill>
        <p:spPr bwMode="auto">
          <a:xfrm>
            <a:off x="482877" y="2184037"/>
            <a:ext cx="1443894" cy="154802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Espace réservé du texte 3">
            <a:extLst>
              <a:ext uri="{FF2B5EF4-FFF2-40B4-BE49-F238E27FC236}">
                <a16:creationId xmlns:a16="http://schemas.microsoft.com/office/drawing/2014/main" id="{6EC7098F-5629-4C2E-8E7C-8C6C53922179}"/>
              </a:ext>
            </a:extLst>
          </p:cNvPr>
          <p:cNvSpPr txBox="1">
            <a:spLocks/>
          </p:cNvSpPr>
          <p:nvPr/>
        </p:nvSpPr>
        <p:spPr>
          <a:xfrm>
            <a:off x="140959" y="3890903"/>
            <a:ext cx="2116005" cy="693729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306000" indent="-306000" algn="l" defTabSz="457200" rtl="0" eaLnBrk="1" latinLnBrk="0" hangingPunct="1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7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3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2" panose="05020102010507070707" pitchFamily="18" charset="2"/>
              <a:buNone/>
            </a:pPr>
            <a:r>
              <a:rPr lang="fr-FR" sz="28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BLOC 3</a:t>
            </a:r>
            <a:br>
              <a:rPr lang="fr-FR" sz="28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U61</a:t>
            </a:r>
          </a:p>
        </p:txBody>
      </p:sp>
      <p:sp>
        <p:nvSpPr>
          <p:cNvPr id="19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10152000" y="6378000"/>
            <a:ext cx="1560000" cy="480000"/>
          </a:xfrm>
        </p:spPr>
        <p:txBody>
          <a:bodyPr/>
          <a:lstStyle/>
          <a:p>
            <a:pPr algn="r" defTabSz="1219170"/>
            <a:r>
              <a:rPr lang="fr-FR" cap="all" dirty="0">
                <a:solidFill>
                  <a:srgbClr val="000000"/>
                </a:solidFill>
                <a:latin typeface="Arial"/>
              </a:rPr>
              <a:t>04/02/2022</a:t>
            </a:r>
          </a:p>
        </p:txBody>
      </p:sp>
      <p:sp>
        <p:nvSpPr>
          <p:cNvPr id="21" name="Espace réservé du numéro de diapositive 10"/>
          <p:cNvSpPr txBox="1">
            <a:spLocks/>
          </p:cNvSpPr>
          <p:nvPr/>
        </p:nvSpPr>
        <p:spPr bwMode="gray">
          <a:xfrm>
            <a:off x="8352000" y="6378000"/>
            <a:ext cx="18000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>
              <a:defRPr lang="fr-FR"/>
            </a:defPPr>
            <a:lvl1pPr marL="0" marR="0" lvl="0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defTabSz="1219170">
              <a:defRPr/>
            </a:pPr>
            <a:fld id="{733122C9-A0B9-462F-8757-0847AD287B63}" type="slidenum">
              <a:rPr lang="fr-FR" sz="1000" b="1" smtClean="0">
                <a:solidFill>
                  <a:srgbClr val="000000"/>
                </a:solidFill>
                <a:latin typeface="Arial"/>
                <a:ea typeface="+mn-ea"/>
              </a:rPr>
              <a:pPr defTabSz="1219170">
                <a:defRPr/>
              </a:pPr>
              <a:t>13</a:t>
            </a:fld>
            <a:endParaRPr lang="fr-FR" sz="1000" b="1" dirty="0">
              <a:solidFill>
                <a:srgbClr val="000000"/>
              </a:solidFill>
              <a:latin typeface="Arial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081201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1">
            <a:extLst>
              <a:ext uri="{FF2B5EF4-FFF2-40B4-BE49-F238E27FC236}">
                <a16:creationId xmlns:a16="http://schemas.microsoft.com/office/drawing/2014/main" id="{DA83FB53-9283-4171-832B-BB3ED792FE6B}"/>
              </a:ext>
            </a:extLst>
          </p:cNvPr>
          <p:cNvSpPr txBox="1">
            <a:spLocks/>
          </p:cNvSpPr>
          <p:nvPr/>
        </p:nvSpPr>
        <p:spPr>
          <a:xfrm>
            <a:off x="1847850" y="186688"/>
            <a:ext cx="9422090" cy="457200"/>
          </a:xfrm>
          <a:prstGeom prst="roundRect">
            <a:avLst/>
          </a:prstGeom>
          <a:solidFill>
            <a:srgbClr val="CEE6FE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b="0" kern="1200" cap="all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fr-FR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CONCLUSION   -   SEQUENCE BLOC 3   -   BTS CCST</a:t>
            </a:r>
            <a:endParaRPr lang="fr" sz="24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Espace réservé du pied de page 7">
            <a:extLst>
              <a:ext uri="{FF2B5EF4-FFF2-40B4-BE49-F238E27FC236}">
                <a16:creationId xmlns:a16="http://schemas.microsoft.com/office/drawing/2014/main" id="{6DD07962-CCC4-46B5-8C6C-6200A453F4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1388" y="6353178"/>
            <a:ext cx="11263202" cy="360000"/>
          </a:xfrm>
        </p:spPr>
        <p:txBody>
          <a:bodyPr/>
          <a:lstStyle/>
          <a:p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Direction générale de l’enseignement scolaire – Bureau de la formation des personnels enseignants et d’éducation</a:t>
            </a:r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6DFBED0F-4B5D-4B75-88A4-4018140C649D}"/>
              </a:ext>
            </a:extLst>
          </p:cNvPr>
          <p:cNvSpPr txBox="1">
            <a:spLocks/>
          </p:cNvSpPr>
          <p:nvPr/>
        </p:nvSpPr>
        <p:spPr>
          <a:xfrm>
            <a:off x="923649" y="1051878"/>
            <a:ext cx="10082934" cy="155363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b="0" kern="1200" cap="all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lnSpc>
                <a:spcPct val="120000"/>
              </a:lnSpc>
            </a:pPr>
            <a:r>
              <a:rPr lang="fr-FR" sz="2000" b="1" u="sng" dirty="0">
                <a:solidFill>
                  <a:srgbClr val="002060"/>
                </a:solidFill>
                <a:highlight>
                  <a:srgbClr val="C0C0C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TRANSVERSALITES / OUVERTURES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fr-FR" sz="1800" cap="none" dirty="0">
                <a:latin typeface="Calibri" panose="020F0502020204030204" pitchFamily="34" charset="0"/>
                <a:cs typeface="Calibri" panose="020F0502020204030204" pitchFamily="34" charset="0"/>
              </a:rPr>
              <a:t>Ouverture - bloc 2 (C2.1 - C2.2)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fr-FR" sz="1800" cap="none" dirty="0">
                <a:latin typeface="Calibri" panose="020F0502020204030204" pitchFamily="34" charset="0"/>
                <a:cs typeface="Calibri" panose="020F0502020204030204" pitchFamily="34" charset="0"/>
              </a:rPr>
              <a:t>Ouverture bloc 4 (C4.1 - C4.2)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fr-FR" sz="1800" cap="none" dirty="0">
                <a:latin typeface="Calibri" panose="020F0502020204030204" pitchFamily="34" charset="0"/>
                <a:cs typeface="Calibri" panose="020F0502020204030204" pitchFamily="34" charset="0"/>
              </a:rPr>
              <a:t>Transversalité - bloc 3 (C3.2 - C3.4)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fr-FR" sz="1800" cap="none" dirty="0">
                <a:latin typeface="Calibri" panose="020F0502020204030204" pitchFamily="34" charset="0"/>
                <a:cs typeface="Calibri" panose="020F0502020204030204" pitchFamily="34" charset="0"/>
              </a:rPr>
              <a:t>CEJM – thème 4</a:t>
            </a:r>
            <a:endParaRPr lang="fr-FR" sz="1800" b="1" cap="non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Titre 1">
            <a:extLst>
              <a:ext uri="{FF2B5EF4-FFF2-40B4-BE49-F238E27FC236}">
                <a16:creationId xmlns:a16="http://schemas.microsoft.com/office/drawing/2014/main" id="{4228364A-AC57-436F-99F9-4C93AAEEF408}"/>
              </a:ext>
            </a:extLst>
          </p:cNvPr>
          <p:cNvSpPr txBox="1">
            <a:spLocks/>
          </p:cNvSpPr>
          <p:nvPr/>
        </p:nvSpPr>
        <p:spPr>
          <a:xfrm>
            <a:off x="923649" y="2859970"/>
            <a:ext cx="10876963" cy="112115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b="0" kern="1200" cap="all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fr-FR" sz="2000" b="1" u="sng" dirty="0">
                <a:solidFill>
                  <a:schemeClr val="accent2"/>
                </a:solidFill>
                <a:highlight>
                  <a:srgbClr val="C0C0C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POINTS DE VIGILANCE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fr-FR" sz="1800" b="1" cap="none" dirty="0">
                <a:latin typeface="Calibri" panose="020F0502020204030204" pitchFamily="34" charset="0"/>
                <a:cs typeface="Calibri" panose="020F0502020204030204" pitchFamily="34" charset="0"/>
              </a:rPr>
              <a:t>Actualiser, </a:t>
            </a:r>
            <a:r>
              <a:rPr lang="fr-FR" sz="1800" cap="none" dirty="0">
                <a:latin typeface="Calibri" panose="020F0502020204030204" pitchFamily="34" charset="0"/>
                <a:cs typeface="Calibri" panose="020F0502020204030204" pitchFamily="34" charset="0"/>
              </a:rPr>
              <a:t>se </a:t>
            </a:r>
            <a:r>
              <a:rPr lang="fr-FR" sz="1800" b="1" cap="none" dirty="0">
                <a:latin typeface="Calibri" panose="020F0502020204030204" pitchFamily="34" charset="0"/>
                <a:cs typeface="Calibri" panose="020F0502020204030204" pitchFamily="34" charset="0"/>
              </a:rPr>
              <a:t>diversifier </a:t>
            </a:r>
            <a:r>
              <a:rPr lang="fr-FR" sz="1800" cap="none" dirty="0">
                <a:latin typeface="Calibri" panose="020F0502020204030204" pitchFamily="34" charset="0"/>
                <a:cs typeface="Calibri" panose="020F0502020204030204" pitchFamily="34" charset="0"/>
              </a:rPr>
              <a:t>et</a:t>
            </a:r>
            <a:r>
              <a:rPr lang="fr-FR" sz="1800" b="1" cap="non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cap="none" dirty="0">
                <a:latin typeface="Calibri" panose="020F0502020204030204" pitchFamily="34" charset="0"/>
                <a:cs typeface="Calibri" panose="020F0502020204030204" pitchFamily="34" charset="0"/>
              </a:rPr>
              <a:t>mobiliser</a:t>
            </a:r>
            <a:r>
              <a:rPr lang="fr-FR" sz="1800" b="1" cap="none" dirty="0">
                <a:latin typeface="Calibri" panose="020F0502020204030204" pitchFamily="34" charset="0"/>
                <a:cs typeface="Calibri" panose="020F0502020204030204" pitchFamily="34" charset="0"/>
              </a:rPr>
              <a:t> les outils digitaux</a:t>
            </a:r>
            <a:endParaRPr lang="fr-FR" sz="1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fr-FR" sz="1800" cap="none" dirty="0">
                <a:latin typeface="Calibri" panose="020F0502020204030204" pitchFamily="34" charset="0"/>
                <a:cs typeface="Calibri" panose="020F0502020204030204" pitchFamily="34" charset="0"/>
              </a:rPr>
              <a:t>Être </a:t>
            </a:r>
            <a:r>
              <a:rPr lang="fr-FR" sz="1800" b="1" cap="none" dirty="0">
                <a:latin typeface="Calibri" panose="020F0502020204030204" pitchFamily="34" charset="0"/>
                <a:cs typeface="Calibri" panose="020F0502020204030204" pitchFamily="34" charset="0"/>
              </a:rPr>
              <a:t>ancré</a:t>
            </a:r>
            <a:r>
              <a:rPr lang="fr-FR" sz="1800" cap="none" dirty="0">
                <a:latin typeface="Calibri" panose="020F0502020204030204" pitchFamily="34" charset="0"/>
                <a:cs typeface="Calibri" panose="020F0502020204030204" pitchFamily="34" charset="0"/>
              </a:rPr>
              <a:t> : construire sa progression en suivant le référentiel et le GAP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fr-FR" sz="1800" cap="none" dirty="0">
                <a:latin typeface="Calibri" panose="020F0502020204030204" pitchFamily="34" charset="0"/>
                <a:cs typeface="Calibri" panose="020F0502020204030204" pitchFamily="34" charset="0"/>
              </a:rPr>
              <a:t>Être </a:t>
            </a:r>
            <a:r>
              <a:rPr lang="fr-FR" sz="1800" b="1" cap="none" dirty="0">
                <a:latin typeface="Calibri" panose="020F0502020204030204" pitchFamily="34" charset="0"/>
                <a:cs typeface="Calibri" panose="020F0502020204030204" pitchFamily="34" charset="0"/>
              </a:rPr>
              <a:t>factuel</a:t>
            </a:r>
            <a:r>
              <a:rPr lang="fr-FR" sz="1800" cap="none" dirty="0">
                <a:latin typeface="Calibri" panose="020F0502020204030204" pitchFamily="34" charset="0"/>
                <a:cs typeface="Calibri" panose="020F0502020204030204" pitchFamily="34" charset="0"/>
              </a:rPr>
              <a:t> : s’appuyer sur des éléments concrets et réels</a:t>
            </a:r>
            <a:endParaRPr lang="fr-FR" sz="1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Titre 1">
            <a:extLst>
              <a:ext uri="{FF2B5EF4-FFF2-40B4-BE49-F238E27FC236}">
                <a16:creationId xmlns:a16="http://schemas.microsoft.com/office/drawing/2014/main" id="{F7D9A62A-2662-43B8-8364-5267FFF00047}"/>
              </a:ext>
            </a:extLst>
          </p:cNvPr>
          <p:cNvSpPr txBox="1">
            <a:spLocks/>
          </p:cNvSpPr>
          <p:nvPr/>
        </p:nvSpPr>
        <p:spPr>
          <a:xfrm>
            <a:off x="923649" y="4490044"/>
            <a:ext cx="10876964" cy="13542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b="0" kern="1200" cap="all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lnSpc>
                <a:spcPct val="120000"/>
              </a:lnSpc>
            </a:pPr>
            <a:endParaRPr lang="fr-FR" sz="1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2000" b="1" u="sng" dirty="0">
                <a:solidFill>
                  <a:schemeClr val="accent1"/>
                </a:solidFill>
                <a:highlight>
                  <a:srgbClr val="C0C0C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CONSEILS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fr-FR" sz="1800" b="1" cap="none" dirty="0">
                <a:latin typeface="Calibri" panose="020F0502020204030204" pitchFamily="34" charset="0"/>
                <a:cs typeface="Calibri" panose="020F0502020204030204" pitchFamily="34" charset="0"/>
              </a:rPr>
              <a:t>Solliciter vos contacts professionnels </a:t>
            </a:r>
            <a:r>
              <a:rPr lang="fr-FR" sz="1800" cap="none" dirty="0">
                <a:latin typeface="Calibri" panose="020F0502020204030204" pitchFamily="34" charset="0"/>
                <a:cs typeface="Calibri" panose="020F0502020204030204" pitchFamily="34" charset="0"/>
              </a:rPr>
              <a:t>= </a:t>
            </a:r>
            <a:r>
              <a:rPr lang="fr-FR" sz="1800" b="1" cap="none" dirty="0">
                <a:latin typeface="Calibri" panose="020F0502020204030204" pitchFamily="34" charset="0"/>
                <a:cs typeface="Calibri" panose="020F0502020204030204" pitchFamily="34" charset="0"/>
              </a:rPr>
              <a:t>sources</a:t>
            </a:r>
            <a:r>
              <a:rPr lang="fr-FR" sz="1800" cap="none" dirty="0">
                <a:latin typeface="Calibri" panose="020F0502020204030204" pitchFamily="34" charset="0"/>
                <a:cs typeface="Calibri" panose="020F0502020204030204" pitchFamily="34" charset="0"/>
              </a:rPr>
              <a:t> d’informations (cours, applications, interventions)</a:t>
            </a:r>
            <a:r>
              <a:rPr lang="fr-FR" sz="1800" b="1" cap="none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fr-FR" sz="1800" cap="none" dirty="0">
                <a:latin typeface="Calibri" panose="020F0502020204030204" pitchFamily="34" charset="0"/>
                <a:cs typeface="Calibri" panose="020F0502020204030204" pitchFamily="34" charset="0"/>
              </a:rPr>
              <a:t>Se rendre sur les </a:t>
            </a:r>
            <a:r>
              <a:rPr lang="fr-FR" sz="1800" b="1" cap="none" dirty="0">
                <a:latin typeface="Calibri" panose="020F0502020204030204" pitchFamily="34" charset="0"/>
                <a:cs typeface="Calibri" panose="020F0502020204030204" pitchFamily="34" charset="0"/>
              </a:rPr>
              <a:t>salons professionnels </a:t>
            </a:r>
            <a:r>
              <a:rPr lang="fr-FR" sz="1800" cap="none" dirty="0">
                <a:latin typeface="Calibri" panose="020F0502020204030204" pitchFamily="34" charset="0"/>
                <a:cs typeface="Calibri" panose="020F0502020204030204" pitchFamily="34" charset="0"/>
              </a:rPr>
              <a:t>= </a:t>
            </a:r>
            <a:r>
              <a:rPr lang="fr-FR" sz="1800" b="1" cap="none" dirty="0">
                <a:latin typeface="Calibri" panose="020F0502020204030204" pitchFamily="34" charset="0"/>
                <a:cs typeface="Calibri" panose="020F0502020204030204" pitchFamily="34" charset="0"/>
              </a:rPr>
              <a:t>incontournable</a:t>
            </a:r>
            <a:r>
              <a:rPr lang="fr-FR" sz="1800" cap="none" dirty="0">
                <a:latin typeface="Calibri" panose="020F0502020204030204" pitchFamily="34" charset="0"/>
                <a:cs typeface="Calibri" panose="020F0502020204030204" pitchFamily="34" charset="0"/>
              </a:rPr>
              <a:t> !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fr-FR" sz="1800" b="1" cap="none" dirty="0">
                <a:latin typeface="Calibri" panose="020F0502020204030204" pitchFamily="34" charset="0"/>
                <a:cs typeface="Calibri" panose="020F0502020204030204" pitchFamily="34" charset="0"/>
              </a:rPr>
              <a:t>S’inscrire aux newsletters </a:t>
            </a:r>
            <a:r>
              <a:rPr lang="fr-FR" sz="1800" cap="none" dirty="0">
                <a:latin typeface="Calibri" panose="020F0502020204030204" pitchFamily="34" charset="0"/>
                <a:cs typeface="Calibri" panose="020F0502020204030204" pitchFamily="34" charset="0"/>
              </a:rPr>
              <a:t>(ex : Batiactu &amp; sa produithèque ; Le Moniteur des artisans)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fr-FR" sz="1800" b="1" cap="none" dirty="0">
                <a:latin typeface="Calibri" panose="020F0502020204030204" pitchFamily="34" charset="0"/>
                <a:cs typeface="Calibri" panose="020F0502020204030204" pitchFamily="34" charset="0"/>
              </a:rPr>
              <a:t>Se constituer</a:t>
            </a:r>
            <a:r>
              <a:rPr lang="fr-FR" sz="1800" cap="none" dirty="0">
                <a:latin typeface="Calibri" panose="020F0502020204030204" pitchFamily="34" charset="0"/>
                <a:cs typeface="Calibri" panose="020F0502020204030204" pitchFamily="34" charset="0"/>
              </a:rPr>
              <a:t> un </a:t>
            </a:r>
            <a:r>
              <a:rPr lang="fr-FR" sz="1800" b="1" cap="none" dirty="0">
                <a:latin typeface="Calibri" panose="020F0502020204030204" pitchFamily="34" charset="0"/>
                <a:cs typeface="Calibri" panose="020F0502020204030204" pitchFamily="34" charset="0"/>
              </a:rPr>
              <a:t>corpus documentaire </a:t>
            </a:r>
            <a:r>
              <a:rPr lang="fr-FR" sz="1800" cap="none" dirty="0">
                <a:latin typeface="Calibri" panose="020F0502020204030204" pitchFamily="34" charset="0"/>
                <a:cs typeface="Calibri" panose="020F0502020204030204" pitchFamily="34" charset="0"/>
              </a:rPr>
              <a:t>(sur des produits, services, avec vidéos, argumentaires, normes, etc.) </a:t>
            </a:r>
          </a:p>
        </p:txBody>
      </p:sp>
      <p:sp>
        <p:nvSpPr>
          <p:cNvPr id="8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10152000" y="6378000"/>
            <a:ext cx="1560000" cy="480000"/>
          </a:xfrm>
        </p:spPr>
        <p:txBody>
          <a:bodyPr/>
          <a:lstStyle/>
          <a:p>
            <a:pPr algn="r" defTabSz="1219170"/>
            <a:r>
              <a:rPr lang="fr-FR" cap="all" dirty="0">
                <a:solidFill>
                  <a:srgbClr val="000000"/>
                </a:solidFill>
                <a:latin typeface="Arial"/>
              </a:rPr>
              <a:t>04/02/2022</a:t>
            </a:r>
          </a:p>
        </p:txBody>
      </p:sp>
      <p:sp>
        <p:nvSpPr>
          <p:cNvPr id="11" name="Espace réservé du numéro de diapositive 10"/>
          <p:cNvSpPr txBox="1">
            <a:spLocks/>
          </p:cNvSpPr>
          <p:nvPr/>
        </p:nvSpPr>
        <p:spPr bwMode="gray">
          <a:xfrm>
            <a:off x="8352000" y="6378000"/>
            <a:ext cx="18000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>
              <a:defRPr lang="fr-FR"/>
            </a:defPPr>
            <a:lvl1pPr marL="0" marR="0" lvl="0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defTabSz="1219170">
              <a:defRPr/>
            </a:pPr>
            <a:fld id="{733122C9-A0B9-462F-8757-0847AD287B63}" type="slidenum">
              <a:rPr lang="fr-FR" sz="1000" b="1" smtClean="0">
                <a:solidFill>
                  <a:srgbClr val="000000"/>
                </a:solidFill>
                <a:latin typeface="Arial"/>
                <a:ea typeface="+mn-ea"/>
              </a:rPr>
              <a:pPr defTabSz="1219170">
                <a:defRPr/>
              </a:pPr>
              <a:t>14</a:t>
            </a:fld>
            <a:endParaRPr lang="fr-FR" sz="1000" b="1" dirty="0">
              <a:solidFill>
                <a:srgbClr val="000000"/>
              </a:solidFill>
              <a:latin typeface="Arial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6481893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>
            <a:extLst>
              <a:ext uri="{FF2B5EF4-FFF2-40B4-BE49-F238E27FC236}">
                <a16:creationId xmlns:a16="http://schemas.microsoft.com/office/drawing/2014/main" id="{F403FA0C-20E9-478F-AAFD-F223B1C5EFE1}"/>
              </a:ext>
            </a:extLst>
          </p:cNvPr>
          <p:cNvSpPr txBox="1">
            <a:spLocks/>
          </p:cNvSpPr>
          <p:nvPr/>
        </p:nvSpPr>
        <p:spPr>
          <a:xfrm>
            <a:off x="575894" y="1084500"/>
            <a:ext cx="11029616" cy="117966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b="0" kern="1200" cap="all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lnSpc>
                <a:spcPct val="120000"/>
              </a:lnSpc>
            </a:pPr>
            <a:endParaRPr lang="fr-FR" sz="1600" b="1" u="sng" dirty="0">
              <a:solidFill>
                <a:srgbClr val="002060"/>
              </a:solidFill>
              <a:highlight>
                <a:srgbClr val="C0C0C0"/>
              </a:highligh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20000"/>
              </a:lnSpc>
            </a:pPr>
            <a:endParaRPr lang="fr-FR" sz="1600" b="1" u="sng" dirty="0">
              <a:solidFill>
                <a:srgbClr val="002060"/>
              </a:solidFill>
              <a:highlight>
                <a:srgbClr val="C0C0C0"/>
              </a:highligh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3C39ED2C-2016-4F25-8A73-DDDCDD1F26CC}"/>
              </a:ext>
            </a:extLst>
          </p:cNvPr>
          <p:cNvSpPr txBox="1">
            <a:spLocks/>
          </p:cNvSpPr>
          <p:nvPr/>
        </p:nvSpPr>
        <p:spPr>
          <a:xfrm>
            <a:off x="437413" y="1882709"/>
            <a:ext cx="11561906" cy="196187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 lnSpcReduction="10000"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b="0" kern="1200" cap="all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fr-FR" sz="1800" cap="none" dirty="0">
                <a:latin typeface="Calibri" panose="020F0502020204030204" pitchFamily="34" charset="0"/>
                <a:cs typeface="Calibri" panose="020F0502020204030204" pitchFamily="34" charset="0"/>
              </a:rPr>
              <a:t>https://www.pl-lighting.fr/</a:t>
            </a:r>
            <a:r>
              <a:rPr lang="fr-FR" sz="1800" b="1" cap="none" dirty="0">
                <a:latin typeface="Calibri" panose="020F0502020204030204" pitchFamily="34" charset="0"/>
                <a:cs typeface="Calibri" panose="020F0502020204030204" pitchFamily="34" charset="0"/>
              </a:rPr>
              <a:t>prodigit-applux</a:t>
            </a:r>
            <a:r>
              <a:rPr lang="fr-FR" sz="1800" cap="none" dirty="0">
                <a:latin typeface="Calibri" panose="020F0502020204030204" pitchFamily="34" charset="0"/>
                <a:cs typeface="Calibri" panose="020F0502020204030204" pitchFamily="34" charset="0"/>
              </a:rPr>
              <a:t>/#applux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fr-FR" sz="1800" cap="none" dirty="0">
                <a:latin typeface="Calibri" panose="020F0502020204030204" pitchFamily="34" charset="0"/>
                <a:cs typeface="Calibri" panose="020F0502020204030204" pitchFamily="34" charset="0"/>
              </a:rPr>
              <a:t>https://www.</a:t>
            </a:r>
            <a:r>
              <a:rPr lang="fr-FR" sz="1800" b="1" cap="none" dirty="0">
                <a:latin typeface="Calibri" panose="020F0502020204030204" pitchFamily="34" charset="0"/>
                <a:cs typeface="Calibri" panose="020F0502020204030204" pitchFamily="34" charset="0"/>
              </a:rPr>
              <a:t>sonepar.fr</a:t>
            </a:r>
            <a:r>
              <a:rPr lang="fr-FR" sz="1800" cap="none" dirty="0">
                <a:latin typeface="Calibri" panose="020F0502020204030204" pitchFamily="34" charset="0"/>
                <a:cs typeface="Calibri" panose="020F0502020204030204" pitchFamily="34" charset="0"/>
              </a:rPr>
              <a:t>/service-applux_cms.html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fr-FR" sz="1800" cap="none" dirty="0">
                <a:latin typeface="Calibri" panose="020F0502020204030204" pitchFamily="34" charset="0"/>
                <a:cs typeface="Calibri" panose="020F0502020204030204" pitchFamily="34" charset="0"/>
              </a:rPr>
              <a:t>https://www.</a:t>
            </a:r>
            <a:r>
              <a:rPr lang="fr-FR" sz="1800" b="1" cap="none" dirty="0">
                <a:latin typeface="Calibri" panose="020F0502020204030204" pitchFamily="34" charset="0"/>
                <a:cs typeface="Calibri" panose="020F0502020204030204" pitchFamily="34" charset="0"/>
              </a:rPr>
              <a:t>youtube</a:t>
            </a:r>
            <a:r>
              <a:rPr lang="fr-FR" sz="1800" cap="none" dirty="0">
                <a:latin typeface="Calibri" panose="020F0502020204030204" pitchFamily="34" charset="0"/>
                <a:cs typeface="Calibri" panose="020F0502020204030204" pitchFamily="34" charset="0"/>
              </a:rPr>
              <a:t>.com/watch?v=gkycd_ay76m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fr-FR" sz="1800" cap="none" dirty="0">
                <a:latin typeface="Calibri" panose="020F0502020204030204" pitchFamily="34" charset="0"/>
                <a:cs typeface="Calibri" panose="020F0502020204030204" pitchFamily="34" charset="0"/>
              </a:rPr>
              <a:t>https://www.</a:t>
            </a:r>
            <a:r>
              <a:rPr lang="fr-FR" sz="1800" b="1" cap="none" dirty="0">
                <a:latin typeface="Calibri" panose="020F0502020204030204" pitchFamily="34" charset="0"/>
                <a:cs typeface="Calibri" panose="020F0502020204030204" pitchFamily="34" charset="0"/>
              </a:rPr>
              <a:t>sonew.fr</a:t>
            </a:r>
            <a:r>
              <a:rPr lang="fr-FR" sz="1800" cap="none" dirty="0">
                <a:latin typeface="Calibri" panose="020F0502020204030204" pitchFamily="34" charset="0"/>
                <a:cs typeface="Calibri" panose="020F0502020204030204" pitchFamily="34" charset="0"/>
              </a:rPr>
              <a:t>/les-dossiers-sonepar/674-applux-l-application-mobile-indispensable-des-pros-de-l-eclairage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fr-FR" sz="1800" cap="none" dirty="0">
                <a:latin typeface="Calibri" panose="020F0502020204030204" pitchFamily="34" charset="0"/>
                <a:cs typeface="Calibri" panose="020F0502020204030204" pitchFamily="34" charset="0"/>
              </a:rPr>
              <a:t>https://res.cloudinary.com/sonepar-fr/image/upload/v1589371141/cms/services/applux/</a:t>
            </a:r>
            <a:r>
              <a:rPr lang="fr-FR" sz="1800" b="1" cap="none" dirty="0">
                <a:latin typeface="Calibri" panose="020F0502020204030204" pitchFamily="34" charset="0"/>
                <a:cs typeface="Calibri" panose="020F0502020204030204" pitchFamily="34" charset="0"/>
              </a:rPr>
              <a:t>applux_application_se_connecter_sonepar_connect</a:t>
            </a:r>
            <a:r>
              <a:rPr lang="fr-FR" sz="1800" cap="none" dirty="0">
                <a:latin typeface="Calibri" panose="020F0502020204030204" pitchFamily="34" charset="0"/>
                <a:cs typeface="Calibri" panose="020F0502020204030204" pitchFamily="34" charset="0"/>
              </a:rPr>
              <a:t>.pdf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fr-FR" sz="1800" cap="none" dirty="0">
                <a:latin typeface="Calibri" panose="020F0502020204030204" pitchFamily="34" charset="0"/>
                <a:cs typeface="Calibri" panose="020F0502020204030204" pitchFamily="34" charset="0"/>
              </a:rPr>
              <a:t>https://</a:t>
            </a:r>
            <a:r>
              <a:rPr lang="fr-FR" sz="1800" b="1" cap="none" dirty="0">
                <a:latin typeface="Calibri" panose="020F0502020204030204" pitchFamily="34" charset="0"/>
                <a:cs typeface="Calibri" panose="020F0502020204030204" pitchFamily="34" charset="0"/>
              </a:rPr>
              <a:t>obsproject.com</a:t>
            </a:r>
            <a:endParaRPr lang="fr-FR" sz="1100" b="1" dirty="0"/>
          </a:p>
        </p:txBody>
      </p:sp>
      <p:sp>
        <p:nvSpPr>
          <p:cNvPr id="11" name="Titre 1">
            <a:extLst>
              <a:ext uri="{FF2B5EF4-FFF2-40B4-BE49-F238E27FC236}">
                <a16:creationId xmlns:a16="http://schemas.microsoft.com/office/drawing/2014/main" id="{26E0949E-A5C0-4DD9-9F33-2B421111C586}"/>
              </a:ext>
            </a:extLst>
          </p:cNvPr>
          <p:cNvSpPr txBox="1">
            <a:spLocks/>
          </p:cNvSpPr>
          <p:nvPr/>
        </p:nvSpPr>
        <p:spPr>
          <a:xfrm>
            <a:off x="437413" y="3627376"/>
            <a:ext cx="11306578" cy="213510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b="0" kern="1200" cap="all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342900" indent="-342900" algn="just">
              <a:lnSpc>
                <a:spcPct val="120000"/>
              </a:lnSpc>
              <a:buFont typeface="Wingdings" panose="05000000000000000000" pitchFamily="2" charset="2"/>
              <a:buChar char="q"/>
            </a:pPr>
            <a:endParaRPr lang="fr-FR" sz="1100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5DFADDFC-DFE9-4C23-9B8E-5AB0DDA8516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b="10072"/>
          <a:stretch/>
        </p:blipFill>
        <p:spPr>
          <a:xfrm>
            <a:off x="3283772" y="4061793"/>
            <a:ext cx="5074091" cy="1962760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72DC514C-D31B-4146-B6D2-B78D531F644D}"/>
              </a:ext>
            </a:extLst>
          </p:cNvPr>
          <p:cNvSpPr txBox="1">
            <a:spLocks/>
          </p:cNvSpPr>
          <p:nvPr/>
        </p:nvSpPr>
        <p:spPr>
          <a:xfrm>
            <a:off x="1847850" y="186688"/>
            <a:ext cx="9422090" cy="457200"/>
          </a:xfrm>
          <a:prstGeom prst="roundRect">
            <a:avLst/>
          </a:prstGeom>
          <a:solidFill>
            <a:srgbClr val="CEE6FE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b="0" kern="1200" cap="all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fr-FR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RESSOURCES DOCUMENTAIRES ET SUPPORTS SONEPAR</a:t>
            </a:r>
            <a:endParaRPr lang="fr" sz="24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D09BEFE6-C994-480C-9ADC-30A2D4E60B41}"/>
              </a:ext>
            </a:extLst>
          </p:cNvPr>
          <p:cNvSpPr txBox="1"/>
          <p:nvPr/>
        </p:nvSpPr>
        <p:spPr>
          <a:xfrm>
            <a:off x="437413" y="1368085"/>
            <a:ext cx="71192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chemeClr val="tx2"/>
                </a:solidFill>
                <a:sym typeface="Webdings" panose="05030102010509060703" pitchFamily="18" charset="2"/>
              </a:rPr>
              <a:t></a:t>
            </a:r>
            <a:r>
              <a:rPr lang="fr-FR" b="1" dirty="0">
                <a:solidFill>
                  <a:schemeClr val="tx2"/>
                </a:solidFill>
                <a:sym typeface="Webdings" panose="05030102010509060703" pitchFamily="18" charset="2"/>
              </a:rPr>
              <a:t> </a:t>
            </a:r>
            <a:r>
              <a:rPr lang="fr-FR" sz="2000" b="1" dirty="0">
                <a:solidFill>
                  <a:schemeClr val="tx2"/>
                </a:solidFill>
              </a:rPr>
              <a:t>DEMONSTRATION APPLUX</a:t>
            </a:r>
            <a:endParaRPr lang="fr-FR" b="1" dirty="0">
              <a:solidFill>
                <a:schemeClr val="tx2"/>
              </a:solidFill>
            </a:endParaRPr>
          </a:p>
        </p:txBody>
      </p:sp>
      <p:sp>
        <p:nvSpPr>
          <p:cNvPr id="9" name="Espace réservé du pied de page 7">
            <a:extLst>
              <a:ext uri="{FF2B5EF4-FFF2-40B4-BE49-F238E27FC236}">
                <a16:creationId xmlns:a16="http://schemas.microsoft.com/office/drawing/2014/main" id="{6DD07962-CCC4-46B5-8C6C-6200A453F4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1388" y="6380474"/>
            <a:ext cx="11263202" cy="360000"/>
          </a:xfrm>
        </p:spPr>
        <p:txBody>
          <a:bodyPr/>
          <a:lstStyle/>
          <a:p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Direction générale de l’enseignement scolaire – Bureau de la formation des personnels enseignants et d’éducation</a:t>
            </a:r>
          </a:p>
        </p:txBody>
      </p:sp>
      <p:sp>
        <p:nvSpPr>
          <p:cNvPr id="10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10152000" y="6378000"/>
            <a:ext cx="1560000" cy="480000"/>
          </a:xfrm>
        </p:spPr>
        <p:txBody>
          <a:bodyPr/>
          <a:lstStyle/>
          <a:p>
            <a:pPr algn="r" defTabSz="1219170"/>
            <a:r>
              <a:rPr lang="fr-FR" cap="all" dirty="0">
                <a:solidFill>
                  <a:srgbClr val="000000"/>
                </a:solidFill>
                <a:latin typeface="Arial"/>
              </a:rPr>
              <a:t>04/02/2022</a:t>
            </a:r>
          </a:p>
        </p:txBody>
      </p:sp>
      <p:sp>
        <p:nvSpPr>
          <p:cNvPr id="13" name="Espace réservé du numéro de diapositive 10"/>
          <p:cNvSpPr txBox="1">
            <a:spLocks/>
          </p:cNvSpPr>
          <p:nvPr/>
        </p:nvSpPr>
        <p:spPr bwMode="gray">
          <a:xfrm>
            <a:off x="8352000" y="6378000"/>
            <a:ext cx="18000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>
              <a:defRPr lang="fr-FR"/>
            </a:defPPr>
            <a:lvl1pPr marL="0" marR="0" lvl="0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defTabSz="1219170">
              <a:defRPr/>
            </a:pPr>
            <a:fld id="{733122C9-A0B9-462F-8757-0847AD287B63}" type="slidenum">
              <a:rPr lang="fr-FR" sz="1000" b="1" smtClean="0">
                <a:solidFill>
                  <a:srgbClr val="000000"/>
                </a:solidFill>
                <a:latin typeface="Arial"/>
                <a:ea typeface="+mn-ea"/>
              </a:rPr>
              <a:pPr defTabSz="1219170">
                <a:defRPr/>
              </a:pPr>
              <a:t>15</a:t>
            </a:fld>
            <a:endParaRPr lang="fr-FR" sz="1000" b="1" dirty="0">
              <a:solidFill>
                <a:srgbClr val="000000"/>
              </a:solidFill>
              <a:latin typeface="Arial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6314711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1">
            <a:extLst>
              <a:ext uri="{FF2B5EF4-FFF2-40B4-BE49-F238E27FC236}">
                <a16:creationId xmlns:a16="http://schemas.microsoft.com/office/drawing/2014/main" id="{DA83FB53-9283-4171-832B-BB3ED792FE6B}"/>
              </a:ext>
            </a:extLst>
          </p:cNvPr>
          <p:cNvSpPr txBox="1">
            <a:spLocks/>
          </p:cNvSpPr>
          <p:nvPr/>
        </p:nvSpPr>
        <p:spPr>
          <a:xfrm>
            <a:off x="1847850" y="186688"/>
            <a:ext cx="9422090" cy="457200"/>
          </a:xfrm>
          <a:prstGeom prst="roundRect">
            <a:avLst/>
          </a:prstGeom>
          <a:solidFill>
            <a:srgbClr val="CEE6FE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b="0" kern="1200" cap="all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fr-FR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CONCLUSION   -   SEQUENCE BLOC 3   -   BTS CCST</a:t>
            </a:r>
            <a:endParaRPr lang="fr" sz="24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Espace réservé du pied de page 7">
            <a:extLst>
              <a:ext uri="{FF2B5EF4-FFF2-40B4-BE49-F238E27FC236}">
                <a16:creationId xmlns:a16="http://schemas.microsoft.com/office/drawing/2014/main" id="{6DD07962-CCC4-46B5-8C6C-6200A453F4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1388" y="6353178"/>
            <a:ext cx="8342965" cy="360000"/>
          </a:xfrm>
        </p:spPr>
        <p:txBody>
          <a:bodyPr/>
          <a:lstStyle/>
          <a:p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Direction générale de l’enseignement scolaire – Bureau de la formation des personnels enseignants et d’éducation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A246E56B-9FED-4D57-BAF0-D144864F6600}"/>
              </a:ext>
            </a:extLst>
          </p:cNvPr>
          <p:cNvSpPr txBox="1"/>
          <p:nvPr/>
        </p:nvSpPr>
        <p:spPr>
          <a:xfrm>
            <a:off x="812708" y="1517707"/>
            <a:ext cx="10566583" cy="38225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2400" b="1" u="sng" dirty="0">
                <a:solidFill>
                  <a:srgbClr val="002060"/>
                </a:solidFill>
                <a:highlight>
                  <a:srgbClr val="C0C0C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RETOUR D’EXPERIENCE – BLOC 3 / U61 </a:t>
            </a:r>
          </a:p>
          <a:p>
            <a:pPr lv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endParaRPr lang="fr-FR" sz="2000" b="1" u="sng" dirty="0">
              <a:solidFill>
                <a:srgbClr val="002060"/>
              </a:solidFill>
              <a:highlight>
                <a:srgbClr val="C0C0C0"/>
              </a:highligh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fr-FR" sz="2000" b="1" dirty="0">
                <a:latin typeface="Calibri" panose="020F0502020204030204" pitchFamily="34" charset="0"/>
                <a:cs typeface="Calibri" panose="020F0502020204030204" pitchFamily="34" charset="0"/>
              </a:rPr>
              <a:t>Exemple d’organisation en CCST 1 </a:t>
            </a:r>
            <a:r>
              <a:rPr lang="fr-FR" sz="2000" dirty="0">
                <a:latin typeface="Calibri" panose="020F0502020204030204" pitchFamily="34" charset="0"/>
                <a:cs typeface="Calibri" panose="020F0502020204030204" pitchFamily="34" charset="0"/>
              </a:rPr>
              <a:t>du lycée de Lamballe / Académie de Rennes </a:t>
            </a:r>
            <a:br>
              <a:rPr lang="fr-FR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2000" dirty="0">
                <a:latin typeface="Calibri" panose="020F0502020204030204" pitchFamily="34" charset="0"/>
                <a:cs typeface="Calibri" panose="020F0502020204030204" pitchFamily="34" charset="0"/>
              </a:rPr>
              <a:t>Une journée par semaine consacrée au </a:t>
            </a:r>
            <a:r>
              <a:rPr lang="fr-FR" sz="2000" b="1" dirty="0">
                <a:latin typeface="Calibri" panose="020F0502020204030204" pitchFamily="34" charset="0"/>
                <a:cs typeface="Calibri" panose="020F0502020204030204" pitchFamily="34" charset="0"/>
              </a:rPr>
              <a:t>projet U61</a:t>
            </a:r>
          </a:p>
          <a:p>
            <a:pPr marL="285750" lvl="0" indent="-28575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fr-FR" sz="20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½ journée </a:t>
            </a:r>
            <a:r>
              <a:rPr lang="fr-FR" sz="2000" dirty="0">
                <a:latin typeface="Calibri" panose="020F0502020204030204" pitchFamily="34" charset="0"/>
                <a:cs typeface="Calibri" panose="020F0502020204030204" pitchFamily="34" charset="0"/>
              </a:rPr>
              <a:t>: 2h Bloc </a:t>
            </a:r>
            <a:r>
              <a:rPr lang="fr-FR" sz="2000" b="1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fr-FR" sz="2000" dirty="0">
                <a:latin typeface="Calibri" panose="020F0502020204030204" pitchFamily="34" charset="0"/>
                <a:cs typeface="Calibri" panose="020F0502020204030204" pitchFamily="34" charset="0"/>
              </a:rPr>
              <a:t> + 2h Bloc </a:t>
            </a:r>
            <a:r>
              <a:rPr lang="fr-FR" sz="2000" b="1" dirty="0"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lang="fr-FR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0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coenseignement</a:t>
            </a:r>
            <a:r>
              <a:rPr lang="fr-FR" sz="2000" dirty="0">
                <a:latin typeface="Calibri" panose="020F0502020204030204" pitchFamily="34" charset="0"/>
                <a:cs typeface="Calibri" panose="020F0502020204030204" pitchFamily="34" charset="0"/>
              </a:rPr>
              <a:t>   +    ½ journée : 2h </a:t>
            </a:r>
            <a:r>
              <a:rPr lang="fr-FR" sz="2000" b="1" dirty="0">
                <a:latin typeface="Calibri" panose="020F0502020204030204" pitchFamily="34" charset="0"/>
                <a:cs typeface="Calibri" panose="020F0502020204030204" pitchFamily="34" charset="0"/>
              </a:rPr>
              <a:t>autonomie</a:t>
            </a:r>
            <a:r>
              <a:rPr lang="fr-FR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lv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2000" dirty="0">
                <a:latin typeface="Calibri" panose="020F0502020204030204" pitchFamily="34" charset="0"/>
                <a:cs typeface="Calibri" panose="020F0502020204030204" pitchFamily="34" charset="0"/>
              </a:rPr>
              <a:t>      = possibilité </a:t>
            </a:r>
            <a:r>
              <a:rPr lang="fr-FR" sz="2000" b="1" dirty="0">
                <a:latin typeface="Calibri" panose="020F0502020204030204" pitchFamily="34" charset="0"/>
                <a:cs typeface="Calibri" panose="020F0502020204030204" pitchFamily="34" charset="0"/>
              </a:rPr>
              <a:t>journée entière en ateliers </a:t>
            </a:r>
            <a:r>
              <a:rPr lang="fr-FR" sz="2000" dirty="0">
                <a:latin typeface="Calibri" panose="020F0502020204030204" pitchFamily="34" charset="0"/>
                <a:cs typeface="Calibri" panose="020F0502020204030204" pitchFamily="34" charset="0"/>
              </a:rPr>
              <a:t>(TP) / parfois possible aussi dans l’entreprise d’accueil 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E892A295-5655-455D-A462-16A7B9EE65D8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734353" y="1052423"/>
            <a:ext cx="3044973" cy="1805370"/>
          </a:xfrm>
          <a:prstGeom prst="rect">
            <a:avLst/>
          </a:prstGeom>
        </p:spPr>
      </p:pic>
      <p:sp>
        <p:nvSpPr>
          <p:cNvPr id="7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10152000" y="6378000"/>
            <a:ext cx="1560000" cy="480000"/>
          </a:xfrm>
        </p:spPr>
        <p:txBody>
          <a:bodyPr/>
          <a:lstStyle/>
          <a:p>
            <a:pPr algn="r" defTabSz="1219170"/>
            <a:r>
              <a:rPr lang="fr-FR" cap="all" dirty="0">
                <a:solidFill>
                  <a:srgbClr val="000000"/>
                </a:solidFill>
                <a:latin typeface="Arial"/>
              </a:rPr>
              <a:t>04/02/2022</a:t>
            </a:r>
          </a:p>
        </p:txBody>
      </p:sp>
      <p:sp>
        <p:nvSpPr>
          <p:cNvPr id="9" name="Espace réservé du numéro de diapositive 10"/>
          <p:cNvSpPr txBox="1">
            <a:spLocks/>
          </p:cNvSpPr>
          <p:nvPr/>
        </p:nvSpPr>
        <p:spPr bwMode="gray">
          <a:xfrm>
            <a:off x="8352000" y="6378000"/>
            <a:ext cx="18000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>
              <a:defRPr lang="fr-FR"/>
            </a:defPPr>
            <a:lvl1pPr marL="0" marR="0" lvl="0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defTabSz="1219170">
              <a:defRPr/>
            </a:pPr>
            <a:fld id="{733122C9-A0B9-462F-8757-0847AD287B63}" type="slidenum">
              <a:rPr lang="fr-FR" sz="1000" b="1" smtClean="0">
                <a:solidFill>
                  <a:srgbClr val="000000"/>
                </a:solidFill>
                <a:latin typeface="Arial"/>
                <a:ea typeface="+mn-ea"/>
              </a:rPr>
              <a:pPr defTabSz="1219170">
                <a:defRPr/>
              </a:pPr>
              <a:t>16</a:t>
            </a:fld>
            <a:endParaRPr lang="fr-FR" sz="1000" b="1" dirty="0">
              <a:solidFill>
                <a:srgbClr val="000000"/>
              </a:solidFill>
              <a:latin typeface="Arial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1063416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A98EE3D-8CD1-4C3F-BD1C-C98C9596463C}" type="slidenum">
              <a:rPr lang="en-US" smtClean="0"/>
              <a:pPr rtl="0"/>
              <a:t>17</a:t>
            </a:fld>
            <a:endParaRPr lang="en-US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7540" y="1241946"/>
            <a:ext cx="7606180" cy="4150770"/>
          </a:xfrm>
          <a:prstGeom prst="rect">
            <a:avLst/>
          </a:prstGeom>
        </p:spPr>
      </p:pic>
      <p:sp>
        <p:nvSpPr>
          <p:cNvPr id="7" name="Espace réservé du pied de page 7">
            <a:extLst>
              <a:ext uri="{FF2B5EF4-FFF2-40B4-BE49-F238E27FC236}">
                <a16:creationId xmlns:a16="http://schemas.microsoft.com/office/drawing/2014/main" id="{6DD07962-CCC4-46B5-8C6C-6200A453F4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1388" y="6353178"/>
            <a:ext cx="11263202" cy="360000"/>
          </a:xfrm>
        </p:spPr>
        <p:txBody>
          <a:bodyPr/>
          <a:lstStyle/>
          <a:p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Direction générale de l’enseignement scolaire – Bureau de la formation des personnels enseignants et d’éducation</a:t>
            </a:r>
          </a:p>
        </p:txBody>
      </p:sp>
      <p:sp>
        <p:nvSpPr>
          <p:cNvPr id="8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10152000" y="6378000"/>
            <a:ext cx="1560000" cy="480000"/>
          </a:xfrm>
        </p:spPr>
        <p:txBody>
          <a:bodyPr/>
          <a:lstStyle/>
          <a:p>
            <a:pPr algn="r" defTabSz="1219170"/>
            <a:r>
              <a:rPr lang="fr-FR" cap="all" dirty="0">
                <a:solidFill>
                  <a:srgbClr val="000000"/>
                </a:solidFill>
                <a:latin typeface="Arial"/>
              </a:rPr>
              <a:t>04/02/2022</a:t>
            </a:r>
          </a:p>
        </p:txBody>
      </p:sp>
    </p:spTree>
    <p:extLst>
      <p:ext uri="{BB962C8B-B14F-4D97-AF65-F5344CB8AC3E}">
        <p14:creationId xmlns:p14="http://schemas.microsoft.com/office/powerpoint/2010/main" val="31737859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>
              <a:defRPr/>
            </a:pPr>
            <a:fld id="{733122C9-A0B9-462F-8757-0847AD287B63}" type="slidenum">
              <a:rPr lang="fr-FR">
                <a:solidFill>
                  <a:srgbClr val="000000"/>
                </a:solidFill>
                <a:latin typeface="Arial"/>
                <a:cs typeface="Arial"/>
                <a:sym typeface="Arial"/>
              </a:rPr>
              <a:pPr defTabSz="1219170">
                <a:defRPr/>
              </a:pPr>
              <a:t>18</a:t>
            </a:fld>
            <a:endParaRPr lang="fr-FR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480000" y="6378000"/>
            <a:ext cx="7872000" cy="480000"/>
          </a:xfrm>
        </p:spPr>
        <p:txBody>
          <a:bodyPr/>
          <a:lstStyle/>
          <a:p>
            <a:pPr defTabSz="1219170">
              <a:defRPr/>
            </a:pPr>
            <a:r>
              <a:rPr lang="fr-FR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Direction générale de l’enseignement scolaire – Bureau de la formation des personnels enseignants et d’éducation</a:t>
            </a:r>
          </a:p>
        </p:txBody>
      </p:sp>
      <p:sp>
        <p:nvSpPr>
          <p:cNvPr id="7" name="Google Shape;113;p15"/>
          <p:cNvSpPr txBox="1"/>
          <p:nvPr/>
        </p:nvSpPr>
        <p:spPr>
          <a:xfrm>
            <a:off x="1594316" y="2254533"/>
            <a:ext cx="9080825" cy="11280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defTabSz="1219170">
              <a:buClr>
                <a:srgbClr val="000000"/>
              </a:buClr>
            </a:pPr>
            <a:r>
              <a:rPr lang="fr-FR" sz="2667" b="1" kern="0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Temps d’échange</a:t>
            </a:r>
          </a:p>
          <a:p>
            <a:pPr defTabSz="1219170">
              <a:buClr>
                <a:srgbClr val="000000"/>
              </a:buClr>
            </a:pPr>
            <a:endParaRPr lang="fr-FR" sz="2667" b="1" kern="0" dirty="0"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  <a:sym typeface="Calibri"/>
            </a:endParaRPr>
          </a:p>
        </p:txBody>
      </p:sp>
      <p:sp>
        <p:nvSpPr>
          <p:cNvPr id="10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10152000" y="6378000"/>
            <a:ext cx="1560000" cy="480000"/>
          </a:xfrm>
        </p:spPr>
        <p:txBody>
          <a:bodyPr/>
          <a:lstStyle/>
          <a:p>
            <a:pPr algn="r" defTabSz="1219170">
              <a:defRPr/>
            </a:pPr>
            <a:r>
              <a:rPr lang="fr-FR" cap="all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12/01/2022</a:t>
            </a:r>
          </a:p>
        </p:txBody>
      </p:sp>
    </p:spTree>
    <p:extLst>
      <p:ext uri="{BB962C8B-B14F-4D97-AF65-F5344CB8AC3E}">
        <p14:creationId xmlns:p14="http://schemas.microsoft.com/office/powerpoint/2010/main" val="10506749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143339" y="984000"/>
            <a:ext cx="11905323" cy="5395200"/>
          </a:xfrm>
        </p:spPr>
        <p:txBody>
          <a:bodyPr/>
          <a:lstStyle/>
          <a:p>
            <a:pPr marL="0" indent="0">
              <a:buNone/>
            </a:pPr>
            <a:r>
              <a:rPr lang="fr-FR" sz="1867" b="0" dirty="0"/>
              <a:t/>
            </a:r>
            <a:br>
              <a:rPr lang="fr-FR" sz="1867" b="0" dirty="0"/>
            </a:br>
            <a:r>
              <a:rPr lang="fr-FR" sz="1867" b="0" dirty="0"/>
              <a:t/>
            </a:r>
            <a:br>
              <a:rPr lang="fr-FR" sz="1867" b="0" dirty="0"/>
            </a:br>
            <a:endParaRPr lang="fr-FR" sz="1867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>
              <a:defRPr/>
            </a:pPr>
            <a:fld id="{733122C9-A0B9-462F-8757-0847AD287B63}" type="slidenum">
              <a:rPr lang="fr-FR">
                <a:solidFill>
                  <a:srgbClr val="000000"/>
                </a:solidFill>
                <a:latin typeface="Arial"/>
                <a:cs typeface="Arial"/>
                <a:sym typeface="Arial"/>
              </a:rPr>
              <a:pPr defTabSz="1219170">
                <a:defRPr/>
              </a:pPr>
              <a:t>19</a:t>
            </a:fld>
            <a:endParaRPr lang="fr-FR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480000" y="6378000"/>
            <a:ext cx="7872000" cy="480000"/>
          </a:xfrm>
        </p:spPr>
        <p:txBody>
          <a:bodyPr/>
          <a:lstStyle/>
          <a:p>
            <a:pPr defTabSz="1219170">
              <a:defRPr/>
            </a:pPr>
            <a:r>
              <a:rPr lang="fr-FR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Direction générale de l’enseignement scolaire – Bureau de la formation des personnels enseignants et d’éducation</a:t>
            </a:r>
          </a:p>
        </p:txBody>
      </p:sp>
      <p:sp>
        <p:nvSpPr>
          <p:cNvPr id="2" name="Rectangle 1"/>
          <p:cNvSpPr/>
          <p:nvPr/>
        </p:nvSpPr>
        <p:spPr>
          <a:xfrm>
            <a:off x="2361941" y="3795000"/>
            <a:ext cx="9448380" cy="1528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fr-FR" sz="1867" b="1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Jean-Paul Krebs,</a:t>
            </a:r>
            <a:r>
              <a:rPr lang="fr-FR" sz="1867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 inspecteur d’académie, inspecteur pédagogique régionale de sciences industrielles de l’ingénieur, académie de Rennes</a:t>
            </a:r>
          </a:p>
          <a:p>
            <a:pPr defTabSz="1219170">
              <a:buClr>
                <a:srgbClr val="000000"/>
              </a:buClr>
            </a:pPr>
            <a:r>
              <a:rPr lang="fr-FR" sz="1867" b="1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Françoise Dodard,</a:t>
            </a:r>
            <a:r>
              <a:rPr lang="fr-FR" sz="1867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 Lycée Lehec Saint Hilaire du Harcouët, académie de Normandie</a:t>
            </a:r>
          </a:p>
          <a:p>
            <a:pPr defTabSz="1219170">
              <a:buClr>
                <a:srgbClr val="000000"/>
              </a:buClr>
            </a:pPr>
            <a:r>
              <a:rPr lang="fr-FR" sz="1867" b="1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Xavier Kergoat,</a:t>
            </a:r>
            <a:r>
              <a:rPr lang="fr-FR" sz="1867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 Lycée Joliot-Curie, Rennes, académie de Rennes</a:t>
            </a:r>
          </a:p>
          <a:p>
            <a:pPr marL="609585" defTabSz="1219170">
              <a:buClr>
                <a:srgbClr val="000000"/>
              </a:buClr>
              <a:buSzPts val="1100"/>
            </a:pPr>
            <a:endParaRPr lang="fr-FR" sz="1867" kern="0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" name="Google Shape;113;p15"/>
          <p:cNvSpPr txBox="1"/>
          <p:nvPr/>
        </p:nvSpPr>
        <p:spPr>
          <a:xfrm>
            <a:off x="1621817" y="2254533"/>
            <a:ext cx="9080825" cy="11280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defTabSz="1219170">
              <a:buClr>
                <a:srgbClr val="000000"/>
              </a:buClr>
            </a:pPr>
            <a:r>
              <a:rPr lang="fr-FR" sz="2667" b="1" kern="0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La certification </a:t>
            </a:r>
            <a:r>
              <a:rPr lang="fr-FR" sz="2667" b="1" kern="0" dirty="0" smtClean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du bloc </a:t>
            </a:r>
            <a:r>
              <a:rPr lang="fr-FR" sz="2667" b="1" kern="0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de compétences 4</a:t>
            </a:r>
          </a:p>
          <a:p>
            <a:pPr defTabSz="1219170">
              <a:buClr>
                <a:srgbClr val="000000"/>
              </a:buClr>
            </a:pPr>
            <a:r>
              <a:rPr lang="fr-FR" sz="1867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Retour sur les pratiques pour l’acquisition des compétences </a:t>
            </a:r>
          </a:p>
          <a:p>
            <a:pPr defTabSz="1219170">
              <a:buClr>
                <a:srgbClr val="000000"/>
              </a:buClr>
            </a:pPr>
            <a:r>
              <a:rPr lang="fr-FR" sz="1867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L’épreuve E62 – Mise en œuvre de l’expertise technico-commerciale</a:t>
            </a:r>
            <a:endParaRPr lang="fr-FR" sz="2667" b="1" kern="0" dirty="0"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  <a:sym typeface="Calibri"/>
            </a:endParaRPr>
          </a:p>
        </p:txBody>
      </p:sp>
      <p:sp>
        <p:nvSpPr>
          <p:cNvPr id="10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10152000" y="6378000"/>
            <a:ext cx="1560000" cy="480000"/>
          </a:xfrm>
        </p:spPr>
        <p:txBody>
          <a:bodyPr/>
          <a:lstStyle/>
          <a:p>
            <a:pPr algn="r" defTabSz="1219170">
              <a:defRPr/>
            </a:pPr>
            <a:r>
              <a:rPr lang="fr-FR" cap="all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12/01/2022</a:t>
            </a:r>
          </a:p>
        </p:txBody>
      </p:sp>
    </p:spTree>
    <p:extLst>
      <p:ext uri="{BB962C8B-B14F-4D97-AF65-F5344CB8AC3E}">
        <p14:creationId xmlns:p14="http://schemas.microsoft.com/office/powerpoint/2010/main" val="40539200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3"/>
          </p:nvPr>
        </p:nvSpPr>
        <p:spPr>
          <a:xfrm>
            <a:off x="480000" y="3075052"/>
            <a:ext cx="11232000" cy="2769600"/>
          </a:xfrm>
        </p:spPr>
        <p:txBody>
          <a:bodyPr/>
          <a:lstStyle/>
          <a:p>
            <a:pPr marL="126997" indent="0">
              <a:buNone/>
            </a:pPr>
            <a:r>
              <a:rPr lang="fr-FR" dirty="0">
                <a:latin typeface="+mj-lt"/>
              </a:rPr>
              <a:t>« </a:t>
            </a:r>
            <a:r>
              <a:rPr lang="fr-FR" dirty="0"/>
              <a:t>La mise en place et la certification du </a:t>
            </a:r>
            <a:r>
              <a:rPr lang="fr-FR"/>
              <a:t>BTS </a:t>
            </a:r>
            <a:r>
              <a:rPr lang="fr-FR" smtClean="0"/>
              <a:t>CCST : </a:t>
            </a:r>
            <a:endParaRPr lang="fr-FR" dirty="0" smtClean="0"/>
          </a:p>
          <a:p>
            <a:pPr marL="126997" indent="0">
              <a:buNone/>
            </a:pPr>
            <a:r>
              <a:rPr lang="fr-FR" dirty="0" smtClean="0"/>
              <a:t>Conseil </a:t>
            </a:r>
            <a:r>
              <a:rPr lang="fr-FR" dirty="0"/>
              <a:t>et commercialisation de solutions </a:t>
            </a:r>
            <a:r>
              <a:rPr lang="fr-FR" dirty="0" smtClean="0"/>
              <a:t>techniques </a:t>
            </a:r>
            <a:r>
              <a:rPr lang="fr-FR" dirty="0" smtClean="0">
                <a:latin typeface="+mj-lt"/>
              </a:rPr>
              <a:t>»</a:t>
            </a:r>
            <a:endParaRPr lang="fr-FR" dirty="0">
              <a:latin typeface="+mj-lt"/>
            </a:endParaRPr>
          </a:p>
        </p:txBody>
      </p:sp>
      <p:sp>
        <p:nvSpPr>
          <p:cNvPr id="10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480000" y="6378000"/>
            <a:ext cx="7872000" cy="480000"/>
          </a:xfrm>
        </p:spPr>
        <p:txBody>
          <a:bodyPr/>
          <a:lstStyle/>
          <a:p>
            <a:pPr algn="l" defTabSz="1219170">
              <a:buSzTx/>
              <a:defRPr/>
            </a:pPr>
            <a:r>
              <a:rPr lang="fr-FR" sz="1000" b="1" dirty="0">
                <a:solidFill>
                  <a:srgbClr val="000000"/>
                </a:solidFill>
                <a:latin typeface="Arial"/>
                <a:ea typeface="+mn-ea"/>
              </a:rPr>
              <a:t>Direction générale de l’enseignement scolaire – Bureau de la formation des personnels enseignants et d’éducation</a:t>
            </a:r>
          </a:p>
        </p:txBody>
      </p:sp>
      <p:sp>
        <p:nvSpPr>
          <p:cNvPr id="13" name="Espace réservé du numéro de diapositive 10"/>
          <p:cNvSpPr>
            <a:spLocks noGrp="1"/>
          </p:cNvSpPr>
          <p:nvPr>
            <p:ph type="sldNum" sz="quarter" idx="12"/>
          </p:nvPr>
        </p:nvSpPr>
        <p:spPr>
          <a:xfrm>
            <a:off x="8352000" y="6378000"/>
            <a:ext cx="1800000" cy="480000"/>
          </a:xfrm>
        </p:spPr>
        <p:txBody>
          <a:bodyPr/>
          <a:lstStyle/>
          <a:p>
            <a:pPr defTabSz="1219170">
              <a:defRPr/>
            </a:pPr>
            <a:fld id="{733122C9-A0B9-462F-8757-0847AD287B63}" type="slidenum">
              <a:rPr lang="fr-FR" sz="1000" b="1">
                <a:solidFill>
                  <a:srgbClr val="000000"/>
                </a:solidFill>
                <a:latin typeface="Arial"/>
                <a:ea typeface="+mn-ea"/>
              </a:rPr>
              <a:pPr defTabSz="1219170">
                <a:defRPr/>
              </a:pPr>
              <a:t>2</a:t>
            </a:fld>
            <a:endParaRPr lang="fr-FR" sz="1000" b="1" dirty="0">
              <a:solidFill>
                <a:srgbClr val="000000"/>
              </a:solidFill>
              <a:latin typeface="Arial"/>
              <a:ea typeface="+mn-ea"/>
            </a:endParaRPr>
          </a:p>
        </p:txBody>
      </p:sp>
      <p:sp>
        <p:nvSpPr>
          <p:cNvPr id="7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10152000" y="6378000"/>
            <a:ext cx="1560000" cy="480000"/>
          </a:xfrm>
        </p:spPr>
        <p:txBody>
          <a:bodyPr/>
          <a:lstStyle/>
          <a:p>
            <a:pPr algn="r" defTabSz="1219170"/>
            <a:r>
              <a:rPr lang="fr-FR" cap="all" dirty="0">
                <a:solidFill>
                  <a:srgbClr val="000000"/>
                </a:solidFill>
                <a:latin typeface="Arial"/>
              </a:rPr>
              <a:t>04/02/2022</a:t>
            </a:r>
          </a:p>
        </p:txBody>
      </p:sp>
    </p:spTree>
    <p:extLst>
      <p:ext uri="{BB962C8B-B14F-4D97-AF65-F5344CB8AC3E}">
        <p14:creationId xmlns:p14="http://schemas.microsoft.com/office/powerpoint/2010/main" val="6094066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/>
        </p:nvSpPr>
        <p:spPr>
          <a:xfrm>
            <a:off x="2548459" y="836712"/>
            <a:ext cx="8412480" cy="452431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1219170">
              <a:defRPr/>
            </a:pPr>
            <a:endParaRPr lang="fr-FR" sz="3200" b="1" dirty="0">
              <a:ln w="22225">
                <a:solidFill>
                  <a:srgbClr val="21215A"/>
                </a:solidFill>
                <a:prstDash val="solid"/>
              </a:ln>
              <a:solidFill>
                <a:srgbClr val="000000"/>
              </a:solidFill>
              <a:latin typeface="Arial"/>
            </a:endParaRPr>
          </a:p>
          <a:p>
            <a:pPr algn="ctr" defTabSz="1219170">
              <a:defRPr/>
            </a:pPr>
            <a:endParaRPr lang="fr-FR" sz="3200" b="1" dirty="0">
              <a:ln w="22225">
                <a:solidFill>
                  <a:srgbClr val="21215A"/>
                </a:solidFill>
                <a:prstDash val="solid"/>
              </a:ln>
              <a:solidFill>
                <a:srgbClr val="000000"/>
              </a:solidFill>
              <a:latin typeface="Arial"/>
            </a:endParaRPr>
          </a:p>
          <a:p>
            <a:pPr algn="ctr" defTabSz="1219170">
              <a:defRPr/>
            </a:pPr>
            <a:r>
              <a:rPr lang="fr-FR" sz="3200" b="1" dirty="0">
                <a:ln w="22225">
                  <a:solidFill>
                    <a:srgbClr val="21215A"/>
                  </a:solidFill>
                  <a:prstDash val="solid"/>
                </a:ln>
                <a:solidFill>
                  <a:srgbClr val="000000"/>
                </a:solidFill>
                <a:latin typeface="Arial"/>
              </a:rPr>
              <a:t>A partir des activités réalisées par l’étudiant(e)</a:t>
            </a:r>
          </a:p>
          <a:p>
            <a:pPr algn="ctr" defTabSz="1219170">
              <a:defRPr/>
            </a:pPr>
            <a:endParaRPr lang="fr-FR" sz="3200" b="1" dirty="0">
              <a:ln w="22225">
                <a:solidFill>
                  <a:srgbClr val="21215A"/>
                </a:solidFill>
                <a:prstDash val="solid"/>
              </a:ln>
              <a:solidFill>
                <a:srgbClr val="000000"/>
              </a:solidFill>
              <a:latin typeface="Arial"/>
            </a:endParaRPr>
          </a:p>
          <a:p>
            <a:pPr algn="ctr" defTabSz="1219170">
              <a:defRPr/>
            </a:pPr>
            <a:endParaRPr lang="fr-FR" sz="3200" b="1" dirty="0">
              <a:ln w="22225">
                <a:solidFill>
                  <a:srgbClr val="21215A"/>
                </a:solidFill>
                <a:prstDash val="solid"/>
              </a:ln>
              <a:solidFill>
                <a:srgbClr val="000000"/>
              </a:solidFill>
              <a:latin typeface="Arial"/>
            </a:endParaRPr>
          </a:p>
          <a:p>
            <a:pPr algn="ctr" defTabSz="1219170">
              <a:defRPr/>
            </a:pPr>
            <a:endParaRPr lang="fr-FR" sz="3200" b="1" dirty="0">
              <a:ln w="22225">
                <a:solidFill>
                  <a:srgbClr val="21215A"/>
                </a:solidFill>
                <a:prstDash val="solid"/>
              </a:ln>
              <a:solidFill>
                <a:srgbClr val="000000"/>
              </a:solidFill>
              <a:latin typeface="Arial"/>
            </a:endParaRPr>
          </a:p>
          <a:p>
            <a:pPr algn="ctr" defTabSz="1219170">
              <a:defRPr/>
            </a:pPr>
            <a:r>
              <a:rPr lang="fr-FR" sz="3200" b="1" dirty="0">
                <a:ln w="22225">
                  <a:solidFill>
                    <a:srgbClr val="21215A"/>
                  </a:solidFill>
                  <a:prstDash val="solid"/>
                </a:ln>
                <a:solidFill>
                  <a:srgbClr val="000000"/>
                </a:solidFill>
                <a:latin typeface="Arial"/>
              </a:rPr>
              <a:t>Élaboration d’un dossier</a:t>
            </a:r>
            <a:endParaRPr lang="fr-FR" sz="3200" dirty="0">
              <a:solidFill>
                <a:srgbClr val="000000"/>
              </a:solidFill>
              <a:latin typeface="Arial"/>
            </a:endParaRPr>
          </a:p>
          <a:p>
            <a:pPr algn="ctr" defTabSz="1219170">
              <a:defRPr/>
            </a:pPr>
            <a:r>
              <a:rPr lang="fr-FR" sz="3200" b="1" dirty="0">
                <a:ln w="22225">
                  <a:solidFill>
                    <a:srgbClr val="21215A"/>
                  </a:solidFill>
                  <a:prstDash val="solid"/>
                </a:ln>
                <a:solidFill>
                  <a:srgbClr val="000000"/>
                </a:solidFill>
                <a:latin typeface="Arial"/>
              </a:rPr>
              <a:t>Support de l’épreuve U62 – </a:t>
            </a:r>
            <a:r>
              <a:rPr lang="fr-FR" sz="3200" b="1" dirty="0" err="1">
                <a:ln w="22225">
                  <a:solidFill>
                    <a:srgbClr val="21215A"/>
                  </a:solidFill>
                  <a:prstDash val="solid"/>
                </a:ln>
                <a:solidFill>
                  <a:srgbClr val="000000"/>
                </a:solidFill>
                <a:latin typeface="Arial"/>
              </a:rPr>
              <a:t>Coef</a:t>
            </a:r>
            <a:r>
              <a:rPr lang="fr-FR" sz="3200" b="1" dirty="0">
                <a:ln w="22225">
                  <a:solidFill>
                    <a:srgbClr val="21215A"/>
                  </a:solidFill>
                  <a:prstDash val="solid"/>
                </a:ln>
                <a:solidFill>
                  <a:srgbClr val="000000"/>
                </a:solidFill>
                <a:latin typeface="Arial"/>
              </a:rPr>
              <a:t> : 3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defTabSz="1219170"/>
            <a:r>
              <a:rPr lang="fr-FR" cap="all" dirty="0">
                <a:solidFill>
                  <a:srgbClr val="000000"/>
                </a:solidFill>
                <a:latin typeface="Arial"/>
              </a:rPr>
              <a:t>04/02/2022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/>
            <a:r>
              <a:rPr lang="fr-FR" dirty="0">
                <a:solidFill>
                  <a:srgbClr val="000000"/>
                </a:solidFill>
                <a:latin typeface="Arial"/>
              </a:rPr>
              <a:t>Direction générale de l’enseignement scolaire – Bureau de la formation des personnels enseignants et d’éducation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/>
            <a:fld id="{733122C9-A0B9-462F-8757-0847AD287B63}" type="slidenum">
              <a:rPr lang="fr-FR">
                <a:solidFill>
                  <a:srgbClr val="000000"/>
                </a:solidFill>
                <a:latin typeface="Arial"/>
              </a:rPr>
              <a:pPr defTabSz="1219170"/>
              <a:t>20</a:t>
            </a:fld>
            <a:endParaRPr lang="fr-FR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Flèche vers le bas 2"/>
          <p:cNvSpPr>
            <a:spLocks noChangeArrowheads="1"/>
          </p:cNvSpPr>
          <p:nvPr/>
        </p:nvSpPr>
        <p:spPr bwMode="auto">
          <a:xfrm>
            <a:off x="6288022" y="3236979"/>
            <a:ext cx="808037" cy="884239"/>
          </a:xfrm>
          <a:prstGeom prst="downArrow">
            <a:avLst>
              <a:gd name="adj1" fmla="val 50000"/>
              <a:gd name="adj2" fmla="val 49999"/>
            </a:avLst>
          </a:prstGeom>
          <a:noFill/>
          <a:ln w="2857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defTabSz="1219170"/>
            <a:endParaRPr lang="fr-FR" alt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2876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431371" y="6501341"/>
            <a:ext cx="80648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/>
            <a:r>
              <a:rPr lang="fr-FR" sz="1000" b="1" dirty="0">
                <a:solidFill>
                  <a:srgbClr val="000000"/>
                </a:solidFill>
                <a:latin typeface="Arial"/>
              </a:rPr>
              <a:t>Direction générale de l’enseignement scolaire – Bureau de la formation des personnels enseignants et d’éducation</a:t>
            </a:r>
          </a:p>
        </p:txBody>
      </p:sp>
      <p:grpSp>
        <p:nvGrpSpPr>
          <p:cNvPr id="5" name="Groupe 8"/>
          <p:cNvGrpSpPr>
            <a:grpSpLocks/>
          </p:cNvGrpSpPr>
          <p:nvPr/>
        </p:nvGrpSpPr>
        <p:grpSpPr bwMode="auto">
          <a:xfrm>
            <a:off x="1391478" y="245955"/>
            <a:ext cx="4684713" cy="1338263"/>
            <a:chOff x="1835696" y="195486"/>
            <a:chExt cx="1197934" cy="1030871"/>
          </a:xfrm>
        </p:grpSpPr>
        <p:sp>
          <p:nvSpPr>
            <p:cNvPr id="6" name="Organigramme : Multidocument 5"/>
            <p:cNvSpPr/>
            <p:nvPr/>
          </p:nvSpPr>
          <p:spPr>
            <a:xfrm>
              <a:off x="1906736" y="195486"/>
              <a:ext cx="1126894" cy="1030871"/>
            </a:xfrm>
            <a:prstGeom prst="flowChartMultidocumen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fr-FR" sz="2400" b="1" dirty="0">
                <a:solidFill>
                  <a:srgbClr val="FFFF00"/>
                </a:solidFill>
                <a:latin typeface="Arial"/>
              </a:endParaRPr>
            </a:p>
          </p:txBody>
        </p:sp>
        <p:sp>
          <p:nvSpPr>
            <p:cNvPr id="7" name="Rectangle 1"/>
            <p:cNvSpPr>
              <a:spLocks noChangeArrowheads="1"/>
            </p:cNvSpPr>
            <p:nvPr/>
          </p:nvSpPr>
          <p:spPr bwMode="auto">
            <a:xfrm>
              <a:off x="1835696" y="484809"/>
              <a:ext cx="1152128" cy="4030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fr-FR" altLang="fr-FR" sz="2800" b="1" dirty="0">
                  <a:solidFill>
                    <a:srgbClr val="000000"/>
                  </a:solidFill>
                </a:rPr>
                <a:t>Exemple</a:t>
              </a:r>
            </a:p>
          </p:txBody>
        </p:sp>
      </p:grpSp>
      <p:sp>
        <p:nvSpPr>
          <p:cNvPr id="8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10152000" y="6378000"/>
            <a:ext cx="1560000" cy="480000"/>
          </a:xfrm>
        </p:spPr>
        <p:txBody>
          <a:bodyPr/>
          <a:lstStyle/>
          <a:p>
            <a:pPr algn="r" defTabSz="1219170"/>
            <a:r>
              <a:rPr lang="fr-FR" cap="all" dirty="0">
                <a:solidFill>
                  <a:srgbClr val="000000"/>
                </a:solidFill>
                <a:latin typeface="Arial"/>
              </a:rPr>
              <a:t>04/02/2022</a:t>
            </a:r>
          </a:p>
        </p:txBody>
      </p:sp>
      <p:sp>
        <p:nvSpPr>
          <p:cNvPr id="9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352000" y="6378000"/>
            <a:ext cx="1800000" cy="480000"/>
          </a:xfrm>
        </p:spPr>
        <p:txBody>
          <a:bodyPr/>
          <a:lstStyle/>
          <a:p>
            <a:pPr defTabSz="1219170"/>
            <a:endParaRPr lang="fr-FR" dirty="0">
              <a:solidFill>
                <a:srgbClr val="000000"/>
              </a:solidFill>
              <a:latin typeface="Arial"/>
            </a:endParaRPr>
          </a:p>
          <a:p>
            <a:pPr defTabSz="1219170"/>
            <a:endParaRPr lang="fr-FR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0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80" y="2675659"/>
            <a:ext cx="5127625" cy="2879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2" descr="Notre Charte graphique - SERAP - Fabricant Tank à lait et Cuve vinicole -  Gorro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999" y="1619462"/>
            <a:ext cx="2722563" cy="133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6896150" y="597414"/>
            <a:ext cx="4711700" cy="1277850"/>
          </a:xfrm>
          <a:prstGeom prst="rect">
            <a:avLst/>
          </a:prstGeom>
          <a:solidFill>
            <a:schemeClr val="accent2">
              <a:lumMod val="20000"/>
              <a:lumOff val="80000"/>
              <a:alpha val="81176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917552" indent="-380990" defTabSz="1219170" eaLnBrk="0" fontAlgn="base" hangingPunct="0">
              <a:lnSpc>
                <a:spcPct val="107000"/>
              </a:lnSpc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fr-FR" altLang="fr-FR" sz="24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Démarche d’élaboration  </a:t>
            </a:r>
          </a:p>
          <a:p>
            <a:pPr marL="917552" indent="-380990" defTabSz="1219170" eaLnBrk="0" fontAlgn="base" hangingPunct="0">
              <a:lnSpc>
                <a:spcPct val="107000"/>
              </a:lnSpc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fr-FR" altLang="fr-FR" sz="24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Présentation du dossier</a:t>
            </a:r>
          </a:p>
          <a:p>
            <a:pPr algn="ctr" defTabSz="1219170" eaLnBrk="0" fontAlgn="base" hangingPunct="0">
              <a:lnSpc>
                <a:spcPct val="107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fr-FR" altLang="fr-FR" sz="24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Evaluation des compétences</a:t>
            </a:r>
          </a:p>
        </p:txBody>
      </p:sp>
      <p:sp>
        <p:nvSpPr>
          <p:cNvPr id="13" name="Parenthèse ouvrante 4"/>
          <p:cNvSpPr>
            <a:spLocks/>
          </p:cNvSpPr>
          <p:nvPr/>
        </p:nvSpPr>
        <p:spPr bwMode="auto">
          <a:xfrm>
            <a:off x="7344139" y="662999"/>
            <a:ext cx="196851" cy="677863"/>
          </a:xfrm>
          <a:prstGeom prst="leftBracket">
            <a:avLst>
              <a:gd name="adj" fmla="val 8322"/>
            </a:avLst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altLang="fr-FR">
              <a:solidFill>
                <a:srgbClr val="000000"/>
              </a:solidFill>
            </a:endParaRPr>
          </a:p>
        </p:txBody>
      </p:sp>
      <p:pic>
        <p:nvPicPr>
          <p:cNvPr id="14" name="Picture 10" descr="Avec Opticool, le refroidissement du lait ne devrait plus coûter aussi cher qu'avant. (©Serap)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4522" y="2152771"/>
            <a:ext cx="5854700" cy="329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5224333" y="3561523"/>
            <a:ext cx="3056731" cy="107721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3200" b="1" dirty="0">
                <a:ln w="22225">
                  <a:solidFill>
                    <a:srgbClr val="3333CC"/>
                  </a:solidFill>
                  <a:prstDash val="solid"/>
                </a:ln>
                <a:solidFill>
                  <a:srgbClr val="000000"/>
                </a:solidFill>
                <a:latin typeface="Arial"/>
              </a:rPr>
              <a:t>Le tank à lait Opticool</a:t>
            </a:r>
          </a:p>
        </p:txBody>
      </p:sp>
      <p:pic>
        <p:nvPicPr>
          <p:cNvPr id="16" name="Image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2440" y="5134308"/>
            <a:ext cx="16494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Imag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0449" y="5194633"/>
            <a:ext cx="1020763" cy="10223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Espace réservé du numéro de diapositive 10"/>
          <p:cNvSpPr txBox="1">
            <a:spLocks/>
          </p:cNvSpPr>
          <p:nvPr/>
        </p:nvSpPr>
        <p:spPr bwMode="gray">
          <a:xfrm>
            <a:off x="8504400" y="6530400"/>
            <a:ext cx="18000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>
              <a:defRPr lang="fr-FR"/>
            </a:defPPr>
            <a:lvl1pPr marL="0" marR="0" lvl="0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defTabSz="1219170">
              <a:defRPr/>
            </a:pPr>
            <a:fld id="{733122C9-A0B9-462F-8757-0847AD287B63}" type="slidenum">
              <a:rPr lang="fr-FR" sz="1000" b="1" smtClean="0">
                <a:solidFill>
                  <a:srgbClr val="000000"/>
                </a:solidFill>
                <a:latin typeface="Arial"/>
                <a:ea typeface="+mn-ea"/>
              </a:rPr>
              <a:pPr defTabSz="1219170">
                <a:defRPr/>
              </a:pPr>
              <a:t>21</a:t>
            </a:fld>
            <a:endParaRPr lang="fr-FR" sz="1000" b="1" dirty="0">
              <a:solidFill>
                <a:srgbClr val="000000"/>
              </a:solidFill>
              <a:latin typeface="Arial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663876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23392" y="932723"/>
            <a:ext cx="4512501" cy="528058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r>
              <a:rPr lang="fr-FR" sz="2400" b="1" dirty="0">
                <a:solidFill>
                  <a:srgbClr val="000000"/>
                </a:solidFill>
                <a:latin typeface="Arial"/>
              </a:rPr>
              <a:t>COMPETENCES :</a:t>
            </a:r>
          </a:p>
          <a:p>
            <a:pPr algn="ctr" defTabSz="1219170"/>
            <a:endParaRPr lang="fr-FR" sz="2400" b="1" dirty="0">
              <a:solidFill>
                <a:srgbClr val="000000"/>
              </a:solidFill>
              <a:latin typeface="Arial"/>
            </a:endParaRPr>
          </a:p>
          <a:p>
            <a:pPr algn="ctr" defTabSz="1219170"/>
            <a:r>
              <a:rPr lang="fr-FR" sz="2400" b="1" dirty="0">
                <a:solidFill>
                  <a:srgbClr val="000000"/>
                </a:solidFill>
                <a:latin typeface="Arial"/>
              </a:rPr>
              <a:t>C4-1 Réaliser une veille sectorielle et concurrentielle</a:t>
            </a:r>
          </a:p>
          <a:p>
            <a:pPr algn="ctr" defTabSz="1219170"/>
            <a:endParaRPr lang="fr-FR" sz="2400" b="1" dirty="0">
              <a:solidFill>
                <a:srgbClr val="000000"/>
              </a:solidFill>
              <a:latin typeface="Arial"/>
            </a:endParaRPr>
          </a:p>
          <a:p>
            <a:pPr algn="ctr" defTabSz="1219170"/>
            <a:r>
              <a:rPr lang="fr-FR" sz="2400" b="1" dirty="0">
                <a:solidFill>
                  <a:srgbClr val="000000"/>
                </a:solidFill>
                <a:latin typeface="Arial"/>
              </a:rPr>
              <a:t>C4-2 Analyser les besoins d’un secteur/segment</a:t>
            </a:r>
          </a:p>
          <a:p>
            <a:pPr algn="ctr" defTabSz="1219170"/>
            <a:endParaRPr lang="fr-FR" sz="2400" b="1" dirty="0">
              <a:solidFill>
                <a:srgbClr val="000000"/>
              </a:solidFill>
              <a:latin typeface="Arial"/>
            </a:endParaRPr>
          </a:p>
          <a:p>
            <a:pPr algn="ctr" defTabSz="1219170"/>
            <a:r>
              <a:rPr lang="fr-FR" sz="2400" b="1" dirty="0">
                <a:solidFill>
                  <a:srgbClr val="000000"/>
                </a:solidFill>
                <a:latin typeface="Arial"/>
              </a:rPr>
              <a:t>C4-3 Produire des solutions TC</a:t>
            </a:r>
          </a:p>
          <a:p>
            <a:pPr algn="ctr" defTabSz="1219170"/>
            <a:endParaRPr lang="fr-FR" sz="2400" b="1" dirty="0">
              <a:solidFill>
                <a:srgbClr val="000000"/>
              </a:solidFill>
              <a:latin typeface="Arial"/>
            </a:endParaRPr>
          </a:p>
          <a:p>
            <a:pPr algn="ctr" defTabSz="1219170"/>
            <a:r>
              <a:rPr lang="fr-FR" sz="2400" b="1" dirty="0">
                <a:solidFill>
                  <a:srgbClr val="000000"/>
                </a:solidFill>
                <a:latin typeface="Arial"/>
              </a:rPr>
              <a:t>C4-4 Mettre en œuvre une formation technique ciblée</a:t>
            </a:r>
          </a:p>
        </p:txBody>
      </p:sp>
      <p:sp>
        <p:nvSpPr>
          <p:cNvPr id="4" name="Flèche droite 3"/>
          <p:cNvSpPr/>
          <p:nvPr/>
        </p:nvSpPr>
        <p:spPr>
          <a:xfrm>
            <a:off x="5327915" y="2180861"/>
            <a:ext cx="1824203" cy="288032"/>
          </a:xfrm>
          <a:prstGeom prst="right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fr-FR" sz="2400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7248128" y="1709325"/>
            <a:ext cx="48005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/>
            <a:r>
              <a:rPr lang="fr-FR" sz="2400" dirty="0">
                <a:solidFill>
                  <a:srgbClr val="000000"/>
                </a:solidFill>
                <a:latin typeface="Arial"/>
              </a:rPr>
              <a:t>1° le secteur d’activité ou le marché de l’entreprise de référence choisie</a:t>
            </a:r>
          </a:p>
        </p:txBody>
      </p:sp>
      <p:sp>
        <p:nvSpPr>
          <p:cNvPr id="6" name="Flèche droite 5"/>
          <p:cNvSpPr/>
          <p:nvPr/>
        </p:nvSpPr>
        <p:spPr>
          <a:xfrm>
            <a:off x="5300821" y="3380995"/>
            <a:ext cx="1824203" cy="288032"/>
          </a:xfrm>
          <a:prstGeom prst="right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fr-FR" sz="2400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7248128" y="2974138"/>
            <a:ext cx="47045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/>
            <a:r>
              <a:rPr lang="fr-FR" sz="2400" dirty="0">
                <a:solidFill>
                  <a:srgbClr val="000000"/>
                </a:solidFill>
                <a:latin typeface="Arial"/>
              </a:rPr>
              <a:t>2° l’environnement technologique et normatif</a:t>
            </a:r>
          </a:p>
        </p:txBody>
      </p:sp>
      <p:sp>
        <p:nvSpPr>
          <p:cNvPr id="8" name="Flèche droite 7"/>
          <p:cNvSpPr/>
          <p:nvPr/>
        </p:nvSpPr>
        <p:spPr>
          <a:xfrm>
            <a:off x="5322835" y="4437112"/>
            <a:ext cx="1824203" cy="288032"/>
          </a:xfrm>
          <a:prstGeom prst="right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fr-FR" sz="2400">
              <a:solidFill>
                <a:srgbClr val="FFFFFF"/>
              </a:solidFill>
              <a:latin typeface="Arial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7260629" y="4120427"/>
            <a:ext cx="40324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/>
            <a:r>
              <a:rPr lang="fr-FR" sz="2400" dirty="0">
                <a:solidFill>
                  <a:srgbClr val="000000"/>
                </a:solidFill>
                <a:latin typeface="Arial"/>
              </a:rPr>
              <a:t>3°la description, l’analyse, la performance de la solution choisie</a:t>
            </a:r>
          </a:p>
        </p:txBody>
      </p:sp>
      <p:sp>
        <p:nvSpPr>
          <p:cNvPr id="10" name="Flèche droite 9"/>
          <p:cNvSpPr/>
          <p:nvPr/>
        </p:nvSpPr>
        <p:spPr>
          <a:xfrm>
            <a:off x="5300821" y="5661696"/>
            <a:ext cx="1824203" cy="288032"/>
          </a:xfrm>
          <a:prstGeom prst="right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fr-FR" sz="240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7260629" y="5493230"/>
            <a:ext cx="43079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/>
            <a:r>
              <a:rPr lang="fr-FR" sz="2400" dirty="0">
                <a:solidFill>
                  <a:srgbClr val="000000"/>
                </a:solidFill>
                <a:latin typeface="Arial"/>
              </a:rPr>
              <a:t>4°la formation associée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248128" y="164638"/>
            <a:ext cx="4320480" cy="105611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r>
              <a:rPr lang="fr-FR" sz="2400" b="1" dirty="0">
                <a:solidFill>
                  <a:srgbClr val="000000"/>
                </a:solidFill>
                <a:latin typeface="Arial"/>
              </a:rPr>
              <a:t>ELEMENTS A ABORDER</a:t>
            </a:r>
            <a:endParaRPr lang="fr-FR" sz="2400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486" y="1689046"/>
            <a:ext cx="11307028" cy="1278765"/>
          </a:xfrm>
          <a:prstGeom prst="rect">
            <a:avLst/>
          </a:prstGeom>
        </p:spPr>
      </p:pic>
      <p:sp>
        <p:nvSpPr>
          <p:cNvPr id="1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480000" y="6378000"/>
            <a:ext cx="7872000" cy="480000"/>
          </a:xfrm>
        </p:spPr>
        <p:txBody>
          <a:bodyPr/>
          <a:lstStyle/>
          <a:p>
            <a:pPr defTabSz="1219170"/>
            <a:r>
              <a:rPr lang="fr-FR" dirty="0">
                <a:solidFill>
                  <a:srgbClr val="000000"/>
                </a:solidFill>
                <a:latin typeface="Arial"/>
              </a:rPr>
              <a:t>Direction générale de l’enseignement scolaire – Bureau de la formation des personnels enseignants et d’éducation</a:t>
            </a:r>
          </a:p>
        </p:txBody>
      </p:sp>
      <p:sp>
        <p:nvSpPr>
          <p:cNvPr id="16" name="Espace réservé du numéro de diapositive 10"/>
          <p:cNvSpPr txBox="1">
            <a:spLocks/>
          </p:cNvSpPr>
          <p:nvPr/>
        </p:nvSpPr>
        <p:spPr bwMode="gray">
          <a:xfrm>
            <a:off x="8352000" y="6378000"/>
            <a:ext cx="18000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>
              <a:defRPr lang="fr-FR"/>
            </a:defPPr>
            <a:lvl1pPr marL="0" marR="0" lvl="0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defTabSz="1219170">
              <a:defRPr/>
            </a:pPr>
            <a:fld id="{733122C9-A0B9-462F-8757-0847AD287B63}" type="slidenum">
              <a:rPr lang="fr-FR" sz="1000" b="1" smtClean="0">
                <a:solidFill>
                  <a:srgbClr val="000000"/>
                </a:solidFill>
                <a:latin typeface="Arial"/>
                <a:ea typeface="+mn-ea"/>
              </a:rPr>
              <a:pPr defTabSz="1219170">
                <a:defRPr/>
              </a:pPr>
              <a:t>22</a:t>
            </a:fld>
            <a:endParaRPr lang="fr-FR" sz="1000" b="1" dirty="0">
              <a:solidFill>
                <a:srgbClr val="000000"/>
              </a:solidFill>
              <a:latin typeface="Arial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265926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>
              <a:defRPr/>
            </a:pPr>
            <a:r>
              <a:rPr lang="fr-FR" dirty="0">
                <a:solidFill>
                  <a:srgbClr val="000000"/>
                </a:solidFill>
                <a:latin typeface="Arial"/>
              </a:rPr>
              <a:t>04/02/2022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>
              <a:defRPr/>
            </a:pPr>
            <a:fld id="{C29BD72B-E718-462F-A6DC-0EEED7493891}" type="slidenum">
              <a:rPr lang="fr-FR" altLang="fr-FR">
                <a:solidFill>
                  <a:srgbClr val="000000"/>
                </a:solidFill>
                <a:latin typeface="Arial"/>
              </a:rPr>
              <a:pPr defTabSz="1219170">
                <a:defRPr/>
              </a:pPr>
              <a:t>23</a:t>
            </a:fld>
            <a:endParaRPr lang="fr-FR" altLang="fr-FR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548469" y="6463344"/>
            <a:ext cx="80648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/>
            <a:r>
              <a:rPr lang="fr-FR" sz="1000" b="1" dirty="0">
                <a:solidFill>
                  <a:srgbClr val="000000"/>
                </a:solidFill>
                <a:latin typeface="Arial"/>
              </a:rPr>
              <a:t>Direction générale de l’enseignement scolaire – Bureau de la formation des personnels enseignants et d’éducation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1583499" y="1220756"/>
            <a:ext cx="70298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/>
            <a:endParaRPr lang="fr-FR" sz="2400" dirty="0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6" name="Tableau 5"/>
          <p:cNvGraphicFramePr>
            <a:graphicFrameLocks noGrp="1"/>
          </p:cNvGraphicFramePr>
          <p:nvPr>
            <p:extLst/>
          </p:nvPr>
        </p:nvGraphicFramePr>
        <p:xfrm>
          <a:off x="1583499" y="2009192"/>
          <a:ext cx="9792624" cy="308216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792624">
                  <a:extLst>
                    <a:ext uri="{9D8B030D-6E8A-4147-A177-3AD203B41FA5}">
                      <a16:colId xmlns:a16="http://schemas.microsoft.com/office/drawing/2014/main" val="556102107"/>
                    </a:ext>
                  </a:extLst>
                </a:gridCol>
              </a:tblGrid>
              <a:tr h="43484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fr-FR" sz="2700" dirty="0">
                          <a:effectLst/>
                        </a:rPr>
                        <a:t>C4-1 Réaliser une veille sectorielle et concurrentielle</a:t>
                      </a:r>
                      <a:endParaRPr lang="fr-FR" sz="2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2680" marR="132680" marT="0" marB="0"/>
                </a:tc>
                <a:extLst>
                  <a:ext uri="{0D108BD9-81ED-4DB2-BD59-A6C34878D82A}">
                    <a16:rowId xmlns:a16="http://schemas.microsoft.com/office/drawing/2014/main" val="4271961551"/>
                  </a:ext>
                </a:extLst>
              </a:tr>
              <a:tr h="26090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fr-FR" sz="2700" dirty="0">
                          <a:effectLst/>
                        </a:rPr>
                        <a:t>- Identifier les sources d’informations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700" dirty="0">
                          <a:effectLst/>
                        </a:rPr>
                        <a:t>- Rechercher les informations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700" dirty="0">
                          <a:effectLst/>
                        </a:rPr>
                        <a:t>- Classifier les données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700" dirty="0">
                          <a:effectLst/>
                        </a:rPr>
                        <a:t>- Mettre en forme l’information à la cible et la diffuser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400"/>
                        </a:spcAft>
                      </a:pPr>
                      <a:r>
                        <a:rPr lang="fr-FR" sz="2700" dirty="0">
                          <a:effectLst/>
                        </a:rPr>
                        <a:t>- Respecter les règles de communication technique et les procédures de l’entreprise</a:t>
                      </a:r>
                      <a:endParaRPr lang="fr-FR" sz="2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2680" marR="132680" marT="0" marB="0">
                    <a:solidFill>
                      <a:schemeClr val="accent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72717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2853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>
              <a:defRPr/>
            </a:pPr>
            <a:r>
              <a:rPr lang="fr-FR" dirty="0">
                <a:solidFill>
                  <a:srgbClr val="000000"/>
                </a:solidFill>
                <a:latin typeface="Arial"/>
              </a:rPr>
              <a:t>04/02/2022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>
              <a:defRPr/>
            </a:pPr>
            <a:fld id="{C29BD72B-E718-462F-A6DC-0EEED7493891}" type="slidenum">
              <a:rPr lang="fr-FR" altLang="fr-FR">
                <a:solidFill>
                  <a:srgbClr val="000000"/>
                </a:solidFill>
                <a:latin typeface="Arial"/>
              </a:rPr>
              <a:pPr defTabSz="1219170">
                <a:defRPr/>
              </a:pPr>
              <a:t>24</a:t>
            </a:fld>
            <a:endParaRPr lang="fr-FR" altLang="fr-FR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548469" y="6463344"/>
            <a:ext cx="80648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/>
            <a:r>
              <a:rPr lang="fr-FR" sz="1000" b="1" dirty="0">
                <a:solidFill>
                  <a:srgbClr val="000000"/>
                </a:solidFill>
                <a:latin typeface="Arial"/>
              </a:rPr>
              <a:t>Direction générale de l’enseignement scolaire – Bureau de la formation des personnels enseignants et d’éducation</a:t>
            </a:r>
          </a:p>
        </p:txBody>
      </p:sp>
      <p:sp>
        <p:nvSpPr>
          <p:cNvPr id="6" name="Rectangle 10"/>
          <p:cNvSpPr>
            <a:spLocks noChangeArrowheads="1"/>
          </p:cNvSpPr>
          <p:nvPr/>
        </p:nvSpPr>
        <p:spPr bwMode="auto">
          <a:xfrm>
            <a:off x="3038477" y="436563"/>
            <a:ext cx="5559425" cy="502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defTabSz="1219170">
              <a:spcBef>
                <a:spcPct val="0"/>
              </a:spcBef>
              <a:buNone/>
            </a:pPr>
            <a:r>
              <a:rPr lang="fr-FR" altLang="fr-FR" sz="2667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Structuration de la démarche</a:t>
            </a:r>
            <a:endParaRPr lang="fr-FR" altLang="fr-FR" sz="2667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Imag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67" y="1412776"/>
            <a:ext cx="10167911" cy="3744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4041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431371" y="6501341"/>
            <a:ext cx="80648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/>
            <a:r>
              <a:rPr lang="fr-FR" sz="1000" b="1" dirty="0">
                <a:solidFill>
                  <a:srgbClr val="000000"/>
                </a:solidFill>
                <a:latin typeface="Arial"/>
              </a:rPr>
              <a:t>Direction générale de l’enseignement scolaire – Bureau de la formation des personnels enseignants et d’éducation</a:t>
            </a:r>
          </a:p>
        </p:txBody>
      </p:sp>
      <p:sp>
        <p:nvSpPr>
          <p:cNvPr id="8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10152000" y="6378000"/>
            <a:ext cx="1560000" cy="480000"/>
          </a:xfrm>
        </p:spPr>
        <p:txBody>
          <a:bodyPr/>
          <a:lstStyle/>
          <a:p>
            <a:pPr algn="r" defTabSz="1219170"/>
            <a:r>
              <a:rPr lang="fr-FR" cap="all" dirty="0">
                <a:solidFill>
                  <a:srgbClr val="000000"/>
                </a:solidFill>
                <a:latin typeface="Arial"/>
              </a:rPr>
              <a:t>04/02/2022</a:t>
            </a:r>
          </a:p>
        </p:txBody>
      </p:sp>
      <p:sp>
        <p:nvSpPr>
          <p:cNvPr id="9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352000" y="6378000"/>
            <a:ext cx="1800000" cy="480000"/>
          </a:xfrm>
        </p:spPr>
        <p:txBody>
          <a:bodyPr/>
          <a:lstStyle/>
          <a:p>
            <a:pPr defTabSz="1219170"/>
            <a:endParaRPr lang="fr-FR" dirty="0">
              <a:solidFill>
                <a:srgbClr val="000000"/>
              </a:solidFill>
              <a:latin typeface="Arial"/>
            </a:endParaRPr>
          </a:p>
          <a:p>
            <a:pPr defTabSz="1219170"/>
            <a:endParaRPr lang="fr-FR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1957103" y="189853"/>
            <a:ext cx="9273077" cy="872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170"/>
            <a:r>
              <a:rPr lang="fr-FR" sz="2667" b="1" u="sng" dirty="0">
                <a:solidFill>
                  <a:srgbClr val="000000"/>
                </a:solidFill>
                <a:latin typeface="Arial"/>
              </a:rPr>
              <a:t>PARTIE A : LE SECTEUR D’ACTIVITÉ  DE SERAP Group</a:t>
            </a:r>
          </a:p>
          <a:p>
            <a:pPr defTabSz="1219170"/>
            <a:endParaRPr lang="fr-FR" sz="2400" dirty="0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9" name="Groupe 18"/>
          <p:cNvGrpSpPr/>
          <p:nvPr/>
        </p:nvGrpSpPr>
        <p:grpSpPr>
          <a:xfrm>
            <a:off x="1957103" y="1255875"/>
            <a:ext cx="9132887" cy="1924051"/>
            <a:chOff x="2102998" y="928088"/>
            <a:chExt cx="6849665" cy="1443038"/>
          </a:xfrm>
        </p:grpSpPr>
        <p:pic>
          <p:nvPicPr>
            <p:cNvPr id="20" name="Imag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02998" y="928088"/>
              <a:ext cx="6849665" cy="14430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Rectangle 20"/>
            <p:cNvSpPr/>
            <p:nvPr/>
          </p:nvSpPr>
          <p:spPr>
            <a:xfrm>
              <a:off x="6059464" y="1421004"/>
              <a:ext cx="2884924" cy="34624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170"/>
              <a:r>
                <a:rPr lang="fr-FR" sz="2400" dirty="0">
                  <a:solidFill>
                    <a:srgbClr val="000000"/>
                  </a:solidFill>
                  <a:latin typeface="Arial"/>
                </a:rPr>
                <a:t>https://www.groupeserap.fr</a:t>
              </a:r>
            </a:p>
          </p:txBody>
        </p:sp>
      </p:grpSp>
      <p:cxnSp>
        <p:nvCxnSpPr>
          <p:cNvPr id="22" name="Connecteur droit avec flèche 7"/>
          <p:cNvCxnSpPr>
            <a:cxnSpLocks noChangeShapeType="1"/>
          </p:cNvCxnSpPr>
          <p:nvPr/>
        </p:nvCxnSpPr>
        <p:spPr bwMode="auto">
          <a:xfrm>
            <a:off x="2639616" y="3200430"/>
            <a:ext cx="0" cy="619125"/>
          </a:xfrm>
          <a:prstGeom prst="straightConnector1">
            <a:avLst/>
          </a:prstGeom>
          <a:noFill/>
          <a:ln w="57150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1951" y="3847429"/>
            <a:ext cx="2111375" cy="160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ZoneTexte 21"/>
          <p:cNvSpPr txBox="1">
            <a:spLocks noChangeArrowheads="1"/>
          </p:cNvSpPr>
          <p:nvPr/>
        </p:nvSpPr>
        <p:spPr bwMode="auto">
          <a:xfrm>
            <a:off x="521155" y="5219959"/>
            <a:ext cx="156527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defTabSz="1219170">
              <a:spcBef>
                <a:spcPct val="0"/>
              </a:spcBef>
              <a:buNone/>
            </a:pPr>
            <a:r>
              <a:rPr lang="fr-FR" altLang="fr-FR" sz="16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Tank à lait</a:t>
            </a:r>
          </a:p>
        </p:txBody>
      </p:sp>
      <p:grpSp>
        <p:nvGrpSpPr>
          <p:cNvPr id="25" name="Groupe 24"/>
          <p:cNvGrpSpPr/>
          <p:nvPr/>
        </p:nvGrpSpPr>
        <p:grpSpPr>
          <a:xfrm>
            <a:off x="3497497" y="3303267"/>
            <a:ext cx="2411153" cy="2922340"/>
            <a:chOff x="3419872" y="2463928"/>
            <a:chExt cx="1808365" cy="2191755"/>
          </a:xfrm>
        </p:grpSpPr>
        <p:pic>
          <p:nvPicPr>
            <p:cNvPr id="26" name="Image 1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49543" y="2463928"/>
              <a:ext cx="978694" cy="21574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" name="ZoneTexte 19"/>
            <p:cNvSpPr txBox="1">
              <a:spLocks noChangeArrowheads="1"/>
            </p:cNvSpPr>
            <p:nvPr/>
          </p:nvSpPr>
          <p:spPr bwMode="auto">
            <a:xfrm>
              <a:off x="3419872" y="4401767"/>
              <a:ext cx="1173956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defTabSz="1219170">
                <a:spcBef>
                  <a:spcPct val="0"/>
                </a:spcBef>
                <a:buNone/>
              </a:pPr>
              <a:r>
                <a:rPr lang="fr-FR" altLang="fr-FR" sz="1600" b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Cuve vinicole</a:t>
              </a:r>
            </a:p>
          </p:txBody>
        </p:sp>
      </p:grpSp>
      <p:sp>
        <p:nvSpPr>
          <p:cNvPr id="28" name="ZoneTexte 10"/>
          <p:cNvSpPr txBox="1">
            <a:spLocks noChangeArrowheads="1"/>
          </p:cNvSpPr>
          <p:nvPr/>
        </p:nvSpPr>
        <p:spPr bwMode="auto">
          <a:xfrm>
            <a:off x="6168999" y="5546889"/>
            <a:ext cx="3536628" cy="738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defTabSz="1219170">
              <a:spcBef>
                <a:spcPct val="0"/>
              </a:spcBef>
              <a:buNone/>
            </a:pPr>
            <a:r>
              <a:rPr lang="fr-FR" altLang="fr-FR" sz="1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Container : </a:t>
            </a:r>
            <a:r>
              <a:rPr lang="fr-FR" altLang="fr-FR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Pour st</a:t>
            </a:r>
            <a:r>
              <a:rPr lang="fr-FR" altLang="fr-FR" sz="1400" dirty="0">
                <a:solidFill>
                  <a:srgbClr val="403E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ockage et transports de produits liquides ou granulés pour l’industrie alimentaire, pharmaceutique </a:t>
            </a:r>
            <a:r>
              <a:rPr lang="fr-FR" altLang="fr-FR" sz="1200" dirty="0">
                <a:solidFill>
                  <a:srgbClr val="403E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  <a:endParaRPr lang="fr-FR" altLang="fr-FR" sz="12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9" name="Imag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6216" y="3270285"/>
            <a:ext cx="1670051" cy="228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0" name="Connecteur droit avec flèche 6"/>
          <p:cNvCxnSpPr>
            <a:cxnSpLocks noChangeShapeType="1"/>
          </p:cNvCxnSpPr>
          <p:nvPr/>
        </p:nvCxnSpPr>
        <p:spPr bwMode="auto">
          <a:xfrm>
            <a:off x="10224459" y="3203006"/>
            <a:ext cx="0" cy="619125"/>
          </a:xfrm>
          <a:prstGeom prst="straightConnector1">
            <a:avLst/>
          </a:prstGeom>
          <a:noFill/>
          <a:ln w="57150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31" name="Imag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2693" y="3919701"/>
            <a:ext cx="2598737" cy="1243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ZoneTexte 4"/>
          <p:cNvSpPr txBox="1">
            <a:spLocks noChangeArrowheads="1"/>
          </p:cNvSpPr>
          <p:nvPr/>
        </p:nvSpPr>
        <p:spPr bwMode="auto">
          <a:xfrm>
            <a:off x="10165791" y="5283363"/>
            <a:ext cx="156686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defTabSz="1219170">
              <a:spcBef>
                <a:spcPct val="0"/>
              </a:spcBef>
              <a:buNone/>
            </a:pPr>
            <a:r>
              <a:rPr lang="fr-FR" altLang="fr-FR" sz="1600" b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Tunnel cryogénique</a:t>
            </a:r>
          </a:p>
        </p:txBody>
      </p:sp>
      <p:sp>
        <p:nvSpPr>
          <p:cNvPr id="33" name="Rectangle 32"/>
          <p:cNvSpPr/>
          <p:nvPr/>
        </p:nvSpPr>
        <p:spPr>
          <a:xfrm>
            <a:off x="4416000" y="727592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1219170"/>
            <a:r>
              <a:rPr lang="fr-FR" sz="2400" b="1" dirty="0">
                <a:solidFill>
                  <a:srgbClr val="000000"/>
                </a:solidFill>
                <a:latin typeface="Arial"/>
              </a:rPr>
              <a:t>A.1 L’offre globale</a:t>
            </a:r>
            <a:endParaRPr lang="fr-FR" sz="24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226241" y="5957590"/>
            <a:ext cx="18838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/>
            <a:r>
              <a:rPr lang="fr-FR" sz="1200" dirty="0">
                <a:solidFill>
                  <a:srgbClr val="000000"/>
                </a:solidFill>
                <a:latin typeface="Arial"/>
              </a:rPr>
              <a:t>Sources : vidéos SERAP</a:t>
            </a:r>
          </a:p>
          <a:p>
            <a:pPr defTabSz="1219170"/>
            <a:endParaRPr lang="fr-FR" sz="24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Espace réservé du numéro de diapositive 10"/>
          <p:cNvSpPr txBox="1">
            <a:spLocks/>
          </p:cNvSpPr>
          <p:nvPr/>
        </p:nvSpPr>
        <p:spPr bwMode="gray">
          <a:xfrm>
            <a:off x="8504400" y="6530400"/>
            <a:ext cx="18000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>
              <a:defRPr lang="fr-FR"/>
            </a:defPPr>
            <a:lvl1pPr marL="0" marR="0" lvl="0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defTabSz="1219170">
              <a:defRPr/>
            </a:pPr>
            <a:fld id="{733122C9-A0B9-462F-8757-0847AD287B63}" type="slidenum">
              <a:rPr lang="fr-FR" sz="1000" b="1" smtClean="0">
                <a:solidFill>
                  <a:srgbClr val="000000"/>
                </a:solidFill>
                <a:latin typeface="Arial"/>
                <a:ea typeface="+mn-ea"/>
              </a:rPr>
              <a:pPr defTabSz="1219170">
                <a:defRPr/>
              </a:pPr>
              <a:t>25</a:t>
            </a:fld>
            <a:endParaRPr lang="fr-FR" sz="1000" b="1" dirty="0">
              <a:solidFill>
                <a:srgbClr val="000000"/>
              </a:solidFill>
              <a:latin typeface="Arial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932452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ZoneTexte 1"/>
          <p:cNvSpPr txBox="1">
            <a:spLocks noChangeArrowheads="1"/>
          </p:cNvSpPr>
          <p:nvPr/>
        </p:nvSpPr>
        <p:spPr bwMode="auto">
          <a:xfrm>
            <a:off x="2608263" y="124741"/>
            <a:ext cx="7397751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defTabSz="1219170">
              <a:defRPr/>
            </a:pPr>
            <a:r>
              <a:rPr lang="fr-FR" altLang="fr-FR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A.2 Cryogénie : Savoir-faire</a:t>
            </a:r>
          </a:p>
        </p:txBody>
      </p:sp>
      <p:grpSp>
        <p:nvGrpSpPr>
          <p:cNvPr id="3" name="Groupe 2"/>
          <p:cNvGrpSpPr/>
          <p:nvPr/>
        </p:nvGrpSpPr>
        <p:grpSpPr>
          <a:xfrm>
            <a:off x="1619755" y="1393798"/>
            <a:ext cx="3646488" cy="4124324"/>
            <a:chOff x="4981575" y="1510904"/>
            <a:chExt cx="2734866" cy="3093243"/>
          </a:xfrm>
        </p:grpSpPr>
        <p:sp>
          <p:nvSpPr>
            <p:cNvPr id="22532" name="ZoneTexte 3"/>
            <p:cNvSpPr txBox="1">
              <a:spLocks noChangeArrowheads="1"/>
            </p:cNvSpPr>
            <p:nvPr/>
          </p:nvSpPr>
          <p:spPr bwMode="auto">
            <a:xfrm>
              <a:off x="5593556" y="1510904"/>
              <a:ext cx="1910954" cy="346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defTabSz="1219170">
                <a:spcBef>
                  <a:spcPct val="0"/>
                </a:spcBef>
                <a:buNone/>
              </a:pPr>
              <a:r>
                <a:rPr lang="fr-FR" altLang="fr-FR" sz="2400" b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Surgélation</a:t>
              </a:r>
            </a:p>
          </p:txBody>
        </p:sp>
        <p:pic>
          <p:nvPicPr>
            <p:cNvPr id="22533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48400" y="3518297"/>
              <a:ext cx="1468041" cy="108585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2534" name="Picture 8" descr="White Frozen Prawns at Rs 500/pack | Tiger Prawns | ID: 1701562311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81575" y="3518297"/>
              <a:ext cx="1085850" cy="108585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535" name="Image 6" descr="Une image contenant alimentation, plastique, conteneur, plateau&#10;&#10;Description générée automatiquement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99535" y="2038350"/>
              <a:ext cx="1166813" cy="1162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6" name="Groupe 5"/>
          <p:cNvGrpSpPr/>
          <p:nvPr/>
        </p:nvGrpSpPr>
        <p:grpSpPr>
          <a:xfrm>
            <a:off x="6786726" y="1359121"/>
            <a:ext cx="4678889" cy="4146235"/>
            <a:chOff x="5090044" y="1019340"/>
            <a:chExt cx="3509167" cy="3109676"/>
          </a:xfrm>
        </p:grpSpPr>
        <p:sp>
          <p:nvSpPr>
            <p:cNvPr id="22531" name="ZoneTexte 2"/>
            <p:cNvSpPr txBox="1">
              <a:spLocks noChangeArrowheads="1"/>
            </p:cNvSpPr>
            <p:nvPr/>
          </p:nvSpPr>
          <p:spPr bwMode="auto">
            <a:xfrm>
              <a:off x="5564146" y="1019340"/>
              <a:ext cx="2634854" cy="623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defTabSz="1219170">
                <a:spcBef>
                  <a:spcPct val="0"/>
                </a:spcBef>
                <a:buNone/>
              </a:pPr>
              <a:r>
                <a:rPr lang="fr-FR" altLang="fr-FR" sz="2400" b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Réfrigération + maintien du froid</a:t>
              </a:r>
            </a:p>
          </p:txBody>
        </p:sp>
        <p:pic>
          <p:nvPicPr>
            <p:cNvPr id="22536" name="Image 13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98945" y="1691679"/>
              <a:ext cx="978694" cy="21574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537" name="Picture 2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44094" y="2067694"/>
              <a:ext cx="1855117" cy="14101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2538" name="ZoneTexte 19"/>
            <p:cNvSpPr txBox="1">
              <a:spLocks noChangeArrowheads="1"/>
            </p:cNvSpPr>
            <p:nvPr/>
          </p:nvSpPr>
          <p:spPr bwMode="auto">
            <a:xfrm>
              <a:off x="5090044" y="3875100"/>
              <a:ext cx="1173956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defTabSz="1219170">
                <a:spcBef>
                  <a:spcPct val="0"/>
                </a:spcBef>
                <a:buNone/>
              </a:pPr>
              <a:r>
                <a:rPr lang="fr-FR" altLang="fr-FR" sz="1600" b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Cuve vinicole</a:t>
              </a:r>
            </a:p>
          </p:txBody>
        </p:sp>
        <p:sp>
          <p:nvSpPr>
            <p:cNvPr id="22539" name="ZoneTexte 21"/>
            <p:cNvSpPr txBox="1">
              <a:spLocks noChangeArrowheads="1"/>
            </p:cNvSpPr>
            <p:nvPr/>
          </p:nvSpPr>
          <p:spPr bwMode="auto">
            <a:xfrm>
              <a:off x="7027022" y="3477862"/>
              <a:ext cx="1173956" cy="2539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defTabSz="1219170">
                <a:spcBef>
                  <a:spcPct val="0"/>
                </a:spcBef>
                <a:buNone/>
              </a:pPr>
              <a:r>
                <a:rPr lang="fr-FR" altLang="fr-FR" sz="1600" b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Tank à lait</a:t>
              </a:r>
            </a:p>
          </p:txBody>
        </p:sp>
      </p:grpSp>
      <p:cxnSp>
        <p:nvCxnSpPr>
          <p:cNvPr id="22540" name="Connecteur droit 2"/>
          <p:cNvCxnSpPr>
            <a:cxnSpLocks noChangeShapeType="1"/>
          </p:cNvCxnSpPr>
          <p:nvPr/>
        </p:nvCxnSpPr>
        <p:spPr bwMode="auto">
          <a:xfrm>
            <a:off x="6096000" y="1604798"/>
            <a:ext cx="0" cy="4187825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2541" name="Forme libre : forme 3"/>
          <p:cNvSpPr>
            <a:spLocks/>
          </p:cNvSpPr>
          <p:nvPr/>
        </p:nvSpPr>
        <p:spPr bwMode="auto">
          <a:xfrm>
            <a:off x="3798390" y="647028"/>
            <a:ext cx="1754188" cy="557213"/>
          </a:xfrm>
          <a:custGeom>
            <a:avLst/>
            <a:gdLst>
              <a:gd name="T0" fmla="*/ 1754188 w 1755228"/>
              <a:gd name="T1" fmla="*/ 0 h 788276"/>
              <a:gd name="T2" fmla="*/ 1743683 w 1755228"/>
              <a:gd name="T3" fmla="*/ 241546 h 788276"/>
              <a:gd name="T4" fmla="*/ 0 w 1755228"/>
              <a:gd name="T5" fmla="*/ 231044 h 788276"/>
              <a:gd name="T6" fmla="*/ 0 w 1755228"/>
              <a:gd name="T7" fmla="*/ 393826 h 78827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755228" h="788276">
                <a:moveTo>
                  <a:pt x="1755228" y="0"/>
                </a:moveTo>
                <a:lnTo>
                  <a:pt x="1744717" y="483476"/>
                </a:lnTo>
                <a:lnTo>
                  <a:pt x="0" y="462455"/>
                </a:lnTo>
                <a:lnTo>
                  <a:pt x="0" y="788276"/>
                </a:lnTo>
              </a:path>
            </a:pathLst>
          </a:cu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defTabSz="1219170"/>
            <a:endParaRPr lang="fr-FR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542" name="Forme libre : forme 14"/>
          <p:cNvSpPr>
            <a:spLocks/>
          </p:cNvSpPr>
          <p:nvPr/>
        </p:nvSpPr>
        <p:spPr bwMode="auto">
          <a:xfrm flipH="1">
            <a:off x="6839745" y="656590"/>
            <a:ext cx="1892300" cy="646113"/>
          </a:xfrm>
          <a:custGeom>
            <a:avLst/>
            <a:gdLst>
              <a:gd name="T0" fmla="*/ 2039601 w 1755228"/>
              <a:gd name="T1" fmla="*/ 0 h 788276"/>
              <a:gd name="T2" fmla="*/ 2027387 w 1755228"/>
              <a:gd name="T3" fmla="*/ 324743 h 788276"/>
              <a:gd name="T4" fmla="*/ 0 w 1755228"/>
              <a:gd name="T5" fmla="*/ 310623 h 788276"/>
              <a:gd name="T6" fmla="*/ 0 w 1755228"/>
              <a:gd name="T7" fmla="*/ 529471 h 78827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755228" h="788276">
                <a:moveTo>
                  <a:pt x="1755228" y="0"/>
                </a:moveTo>
                <a:lnTo>
                  <a:pt x="1744717" y="483476"/>
                </a:lnTo>
                <a:lnTo>
                  <a:pt x="0" y="462455"/>
                </a:lnTo>
                <a:lnTo>
                  <a:pt x="0" y="788276"/>
                </a:lnTo>
              </a:path>
            </a:pathLst>
          </a:cu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defTabSz="1219170"/>
            <a:endParaRPr lang="fr-FR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10152000" y="6378000"/>
            <a:ext cx="1560000" cy="480000"/>
          </a:xfrm>
        </p:spPr>
        <p:txBody>
          <a:bodyPr/>
          <a:lstStyle/>
          <a:p>
            <a:pPr algn="r" defTabSz="1219170"/>
            <a:r>
              <a:rPr lang="fr-FR" cap="all" dirty="0">
                <a:solidFill>
                  <a:srgbClr val="000000"/>
                </a:solidFill>
                <a:latin typeface="Arial"/>
              </a:rPr>
              <a:t>04/02/2022</a:t>
            </a:r>
          </a:p>
          <a:p>
            <a:pPr algn="r" defTabSz="1219170"/>
            <a:endParaRPr lang="fr-FR" cap="all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480000" y="6378000"/>
            <a:ext cx="7872000" cy="480000"/>
          </a:xfrm>
        </p:spPr>
        <p:txBody>
          <a:bodyPr/>
          <a:lstStyle/>
          <a:p>
            <a:pPr defTabSz="1219170"/>
            <a:r>
              <a:rPr lang="fr-FR" dirty="0">
                <a:solidFill>
                  <a:srgbClr val="000000"/>
                </a:solidFill>
                <a:latin typeface="Arial"/>
              </a:rPr>
              <a:t>Direction générale de l’enseignement scolaire – Bureau de la formation des personnels enseignants et d’éducation</a:t>
            </a:r>
          </a:p>
        </p:txBody>
      </p:sp>
      <p:sp>
        <p:nvSpPr>
          <p:cNvPr id="17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352000" y="6378000"/>
            <a:ext cx="1800000" cy="480000"/>
          </a:xfrm>
        </p:spPr>
        <p:txBody>
          <a:bodyPr/>
          <a:lstStyle/>
          <a:p>
            <a:pPr defTabSz="1219170"/>
            <a:fld id="{733122C9-A0B9-462F-8757-0847AD287B63}" type="slidenum">
              <a:rPr lang="fr-FR">
                <a:solidFill>
                  <a:srgbClr val="000000"/>
                </a:solidFill>
                <a:latin typeface="Arial"/>
              </a:rPr>
              <a:pPr defTabSz="1219170"/>
              <a:t>26</a:t>
            </a:fld>
            <a:endParaRPr lang="fr-FR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31730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7">
            <a:extLst>
              <a:ext uri="{FF2B5EF4-FFF2-40B4-BE49-F238E27FC236}">
                <a16:creationId xmlns:a16="http://schemas.microsoft.com/office/drawing/2014/main" id="{6DD07962-CCC4-46B5-8C6C-6200A453F4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1388" y="6353178"/>
            <a:ext cx="11263202" cy="360000"/>
          </a:xfrm>
        </p:spPr>
        <p:txBody>
          <a:bodyPr/>
          <a:lstStyle/>
          <a:p>
            <a:r>
              <a:rPr lang="fr-FR" sz="800" b="1" dirty="0">
                <a:latin typeface="Arial" panose="020B0604020202020204" pitchFamily="34" charset="0"/>
                <a:cs typeface="Arial" panose="020B0604020202020204" pitchFamily="34" charset="0"/>
              </a:rPr>
              <a:t>Direction générale de l’enseignement scolaire – Bureau de la formation des personnels enseignants et d’éducation</a:t>
            </a:r>
          </a:p>
        </p:txBody>
      </p:sp>
      <p:pic>
        <p:nvPicPr>
          <p:cNvPr id="25602" name="Imag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1745" y="-17530"/>
            <a:ext cx="5066207" cy="686943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10152000" y="6378000"/>
            <a:ext cx="1560000" cy="480000"/>
          </a:xfrm>
        </p:spPr>
        <p:txBody>
          <a:bodyPr/>
          <a:lstStyle/>
          <a:p>
            <a:pPr algn="r" defTabSz="1219170"/>
            <a:r>
              <a:rPr lang="fr-FR" cap="all" dirty="0">
                <a:solidFill>
                  <a:srgbClr val="000000"/>
                </a:solidFill>
                <a:latin typeface="Arial"/>
              </a:rPr>
              <a:t>04/02/2022</a:t>
            </a:r>
          </a:p>
        </p:txBody>
      </p:sp>
      <p:sp>
        <p:nvSpPr>
          <p:cNvPr id="6" name="Espace réservé du numéro de diapositive 10"/>
          <p:cNvSpPr txBox="1">
            <a:spLocks/>
          </p:cNvSpPr>
          <p:nvPr/>
        </p:nvSpPr>
        <p:spPr bwMode="gray">
          <a:xfrm>
            <a:off x="8352000" y="6391648"/>
            <a:ext cx="18000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>
              <a:defRPr lang="fr-FR"/>
            </a:defPPr>
            <a:lvl1pPr marL="0" marR="0" lvl="0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defTabSz="1219170">
              <a:defRPr/>
            </a:pPr>
            <a:fld id="{733122C9-A0B9-462F-8757-0847AD287B63}" type="slidenum">
              <a:rPr lang="fr-FR" sz="1000" b="1" smtClean="0">
                <a:solidFill>
                  <a:srgbClr val="000000"/>
                </a:solidFill>
                <a:latin typeface="Arial"/>
                <a:ea typeface="+mn-ea"/>
              </a:rPr>
              <a:pPr defTabSz="1219170">
                <a:defRPr/>
              </a:pPr>
              <a:t>27</a:t>
            </a:fld>
            <a:endParaRPr lang="fr-FR" sz="1000" b="1" dirty="0">
              <a:solidFill>
                <a:srgbClr val="000000"/>
              </a:solidFill>
              <a:latin typeface="Arial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89457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33" descr="1"/>
          <p:cNvPicPr>
            <a:picLocks noChangeAspect="1" noChangeArrowheads="1"/>
          </p:cNvPicPr>
          <p:nvPr/>
        </p:nvPicPr>
        <p:blipFill>
          <a:blip r:embed="rId3">
            <a:lum brigh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1" r="10193" b="17162"/>
          <a:stretch>
            <a:fillRect/>
          </a:stretch>
        </p:blipFill>
        <p:spPr bwMode="auto">
          <a:xfrm>
            <a:off x="1522414" y="203717"/>
            <a:ext cx="3857625" cy="12414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5" name="Picture 9" descr="https://www.limko.be/images/stories/Gamme_FSE_2010_450x230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7375" y="1019175"/>
            <a:ext cx="4832351" cy="2471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5931952" y="250330"/>
            <a:ext cx="6053259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1219170">
              <a:defRPr/>
            </a:pPr>
            <a:r>
              <a:rPr lang="fr-FR" sz="4400" b="1" dirty="0">
                <a:ln w="22225">
                  <a:solidFill>
                    <a:srgbClr val="21215A"/>
                  </a:solidFill>
                  <a:prstDash val="solid"/>
                </a:ln>
                <a:solidFill>
                  <a:srgbClr val="003672"/>
                </a:solidFill>
                <a:latin typeface="Arial"/>
              </a:rPr>
              <a:t>La gamme tanks à lait</a:t>
            </a:r>
          </a:p>
        </p:txBody>
      </p:sp>
      <p:pic>
        <p:nvPicPr>
          <p:cNvPr id="23557" name="Picture 6" descr="FIRST.SE 900 à 30 000 L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4475" y="1993496"/>
            <a:ext cx="2428875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8" name="ZoneTexte 5"/>
          <p:cNvSpPr txBox="1">
            <a:spLocks noChangeArrowheads="1"/>
          </p:cNvSpPr>
          <p:nvPr/>
        </p:nvSpPr>
        <p:spPr bwMode="auto">
          <a:xfrm>
            <a:off x="3613943" y="3296604"/>
            <a:ext cx="156686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defTabSz="1219170">
              <a:spcBef>
                <a:spcPct val="0"/>
              </a:spcBef>
              <a:buNone/>
            </a:pPr>
            <a:r>
              <a:rPr lang="fr-FR" altLang="fr-FR" sz="16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 SE</a:t>
            </a:r>
          </a:p>
        </p:txBody>
      </p:sp>
      <p:pic>
        <p:nvPicPr>
          <p:cNvPr id="23559" name="Picture 8" descr="FIRST.SV 2.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9926" y="2356381"/>
            <a:ext cx="2106613" cy="325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60" name="ZoneTexte 7"/>
          <p:cNvSpPr txBox="1">
            <a:spLocks noChangeArrowheads="1"/>
          </p:cNvSpPr>
          <p:nvPr/>
        </p:nvSpPr>
        <p:spPr bwMode="auto">
          <a:xfrm>
            <a:off x="8833727" y="5610777"/>
            <a:ext cx="210661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defTabSz="1219170">
              <a:spcBef>
                <a:spcPct val="0"/>
              </a:spcBef>
              <a:buNone/>
            </a:pPr>
            <a:r>
              <a:rPr lang="fr-FR" altLang="fr-FR" sz="16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Refroidisseur vertical First SV</a:t>
            </a:r>
          </a:p>
        </p:txBody>
      </p:sp>
      <p:pic>
        <p:nvPicPr>
          <p:cNvPr id="23561" name="Picture 10" descr="FIRST. CS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1661" y="3964366"/>
            <a:ext cx="2557463" cy="169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62" name="ZoneTexte 9"/>
          <p:cNvSpPr txBox="1">
            <a:spLocks noChangeArrowheads="1"/>
          </p:cNvSpPr>
          <p:nvPr/>
        </p:nvSpPr>
        <p:spPr bwMode="auto">
          <a:xfrm>
            <a:off x="5777083" y="5733888"/>
            <a:ext cx="156527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defTabSz="1219170">
              <a:spcBef>
                <a:spcPct val="0"/>
              </a:spcBef>
              <a:buNone/>
            </a:pPr>
            <a:r>
              <a:rPr lang="fr-FR" altLang="fr-FR" sz="16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 CS</a:t>
            </a:r>
          </a:p>
        </p:txBody>
      </p:sp>
      <p:pic>
        <p:nvPicPr>
          <p:cNvPr id="23563" name="Imag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017" y="3669880"/>
            <a:ext cx="3673791" cy="2067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64" name="ZoneTexte 12"/>
          <p:cNvSpPr txBox="1">
            <a:spLocks noChangeArrowheads="1"/>
          </p:cNvSpPr>
          <p:nvPr/>
        </p:nvSpPr>
        <p:spPr bwMode="auto">
          <a:xfrm>
            <a:off x="1679510" y="5814016"/>
            <a:ext cx="1566863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defTabSz="1219170">
              <a:spcBef>
                <a:spcPct val="0"/>
              </a:spcBef>
              <a:buNone/>
            </a:pPr>
            <a:r>
              <a:rPr lang="fr-FR" altLang="fr-FR" sz="16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Opticool</a:t>
            </a:r>
            <a:endParaRPr lang="fr-FR" altLang="fr-FR" sz="16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480000" y="6378000"/>
            <a:ext cx="7872000" cy="480000"/>
          </a:xfrm>
        </p:spPr>
        <p:txBody>
          <a:bodyPr/>
          <a:lstStyle/>
          <a:p>
            <a:pPr defTabSz="1219170"/>
            <a:r>
              <a:rPr lang="fr-FR" dirty="0">
                <a:solidFill>
                  <a:srgbClr val="000000"/>
                </a:solidFill>
                <a:latin typeface="Arial"/>
              </a:rPr>
              <a:t>Direction générale de l’enseignement scolaire – Bureau de la formation des personnels enseignants et d’éducation</a:t>
            </a:r>
          </a:p>
        </p:txBody>
      </p:sp>
      <p:sp>
        <p:nvSpPr>
          <p:cNvPr id="14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10152000" y="6378000"/>
            <a:ext cx="1560000" cy="480000"/>
          </a:xfrm>
        </p:spPr>
        <p:txBody>
          <a:bodyPr/>
          <a:lstStyle/>
          <a:p>
            <a:pPr algn="r" defTabSz="1219170"/>
            <a:r>
              <a:rPr lang="fr-FR" cap="all" dirty="0">
                <a:solidFill>
                  <a:srgbClr val="000000"/>
                </a:solidFill>
                <a:latin typeface="Arial"/>
              </a:rPr>
              <a:t>04/02/2022</a:t>
            </a:r>
          </a:p>
        </p:txBody>
      </p:sp>
      <p:sp>
        <p:nvSpPr>
          <p:cNvPr id="16" name="Espace réservé du numéro de diapositive 10"/>
          <p:cNvSpPr txBox="1">
            <a:spLocks/>
          </p:cNvSpPr>
          <p:nvPr/>
        </p:nvSpPr>
        <p:spPr bwMode="gray">
          <a:xfrm>
            <a:off x="8352000" y="6378000"/>
            <a:ext cx="18000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>
              <a:defRPr lang="fr-FR"/>
            </a:defPPr>
            <a:lvl1pPr marL="0" marR="0" lvl="0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defTabSz="1219170">
              <a:defRPr/>
            </a:pPr>
            <a:fld id="{733122C9-A0B9-462F-8757-0847AD287B63}" type="slidenum">
              <a:rPr lang="fr-FR" sz="1000" b="1" smtClean="0">
                <a:solidFill>
                  <a:srgbClr val="000000"/>
                </a:solidFill>
                <a:latin typeface="Arial"/>
                <a:ea typeface="+mn-ea"/>
              </a:rPr>
              <a:pPr defTabSz="1219170">
                <a:defRPr/>
              </a:pPr>
              <a:t>28</a:t>
            </a:fld>
            <a:endParaRPr lang="fr-FR" sz="1000" b="1" dirty="0">
              <a:solidFill>
                <a:srgbClr val="000000"/>
              </a:solidFill>
              <a:latin typeface="Arial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72819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10"/>
          <p:cNvSpPr>
            <a:spLocks noChangeArrowheads="1"/>
          </p:cNvSpPr>
          <p:nvPr/>
        </p:nvSpPr>
        <p:spPr bwMode="auto">
          <a:xfrm>
            <a:off x="3038477" y="436563"/>
            <a:ext cx="5559425" cy="502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defTabSz="1219170">
              <a:spcBef>
                <a:spcPct val="0"/>
              </a:spcBef>
              <a:buNone/>
            </a:pPr>
            <a:r>
              <a:rPr lang="fr-FR" altLang="fr-FR" sz="2667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Structuration du dossier</a:t>
            </a:r>
            <a:endParaRPr lang="fr-FR" altLang="fr-FR" sz="2667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9D48C1D7-07E0-4FD7-B450-892687613A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992" y="1124671"/>
            <a:ext cx="10768017" cy="3264363"/>
          </a:xfrm>
          <a:prstGeom prst="rect">
            <a:avLst/>
          </a:prstGeom>
        </p:spPr>
      </p:pic>
      <p:sp>
        <p:nvSpPr>
          <p:cNvPr id="7" name="Flèche droite 5">
            <a:extLst>
              <a:ext uri="{FF2B5EF4-FFF2-40B4-BE49-F238E27FC236}">
                <a16:creationId xmlns:a16="http://schemas.microsoft.com/office/drawing/2014/main" id="{04858DB1-CF3A-4D0D-BE63-88F9994B4868}"/>
              </a:ext>
            </a:extLst>
          </p:cNvPr>
          <p:cNvSpPr/>
          <p:nvPr/>
        </p:nvSpPr>
        <p:spPr>
          <a:xfrm>
            <a:off x="279943" y="5078335"/>
            <a:ext cx="864096" cy="350731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fr-FR" sz="240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FE797F12-5614-42B5-8B20-A7D9B190C6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83499" y="4005065"/>
            <a:ext cx="3835935" cy="226977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6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480000" y="6378000"/>
            <a:ext cx="7872000" cy="480000"/>
          </a:xfrm>
        </p:spPr>
        <p:txBody>
          <a:bodyPr/>
          <a:lstStyle/>
          <a:p>
            <a:pPr defTabSz="1219170"/>
            <a:r>
              <a:rPr lang="fr-FR" dirty="0">
                <a:solidFill>
                  <a:srgbClr val="000000"/>
                </a:solidFill>
                <a:latin typeface="Arial"/>
              </a:rPr>
              <a:t>Direction générale de l’enseignement scolaire – Bureau de la formation des personnels enseignants et d’éducation</a:t>
            </a:r>
          </a:p>
        </p:txBody>
      </p:sp>
      <p:sp>
        <p:nvSpPr>
          <p:cNvPr id="8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10152000" y="6378000"/>
            <a:ext cx="1560000" cy="480000"/>
          </a:xfrm>
        </p:spPr>
        <p:txBody>
          <a:bodyPr/>
          <a:lstStyle/>
          <a:p>
            <a:pPr algn="r" defTabSz="1219170"/>
            <a:r>
              <a:rPr lang="fr-FR" cap="all" dirty="0">
                <a:solidFill>
                  <a:srgbClr val="000000"/>
                </a:solidFill>
                <a:latin typeface="Arial"/>
              </a:rPr>
              <a:t>04/02/2022</a:t>
            </a:r>
          </a:p>
        </p:txBody>
      </p:sp>
      <p:sp>
        <p:nvSpPr>
          <p:cNvPr id="11" name="Espace réservé du numéro de diapositive 10"/>
          <p:cNvSpPr txBox="1">
            <a:spLocks/>
          </p:cNvSpPr>
          <p:nvPr/>
        </p:nvSpPr>
        <p:spPr bwMode="gray">
          <a:xfrm>
            <a:off x="8352000" y="6378000"/>
            <a:ext cx="18000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>
              <a:defRPr lang="fr-FR"/>
            </a:defPPr>
            <a:lvl1pPr marL="0" marR="0" lvl="0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defTabSz="1219170">
              <a:defRPr/>
            </a:pPr>
            <a:fld id="{733122C9-A0B9-462F-8757-0847AD287B63}" type="slidenum">
              <a:rPr lang="fr-FR" sz="1000" b="1" smtClean="0">
                <a:solidFill>
                  <a:srgbClr val="000000"/>
                </a:solidFill>
                <a:latin typeface="Arial"/>
                <a:ea typeface="+mn-ea"/>
              </a:rPr>
              <a:pPr defTabSz="1219170">
                <a:defRPr/>
              </a:pPr>
              <a:t>29</a:t>
            </a:fld>
            <a:endParaRPr lang="fr-FR" sz="1000" b="1" dirty="0">
              <a:solidFill>
                <a:srgbClr val="000000"/>
              </a:solidFill>
              <a:latin typeface="Arial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793218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143339" y="984000"/>
            <a:ext cx="11905323" cy="5395200"/>
          </a:xfrm>
        </p:spPr>
        <p:txBody>
          <a:bodyPr/>
          <a:lstStyle/>
          <a:p>
            <a:pPr marL="0" indent="0">
              <a:buNone/>
            </a:pPr>
            <a:r>
              <a:rPr lang="fr-FR" sz="1867" b="0" dirty="0"/>
              <a:t/>
            </a:r>
            <a:br>
              <a:rPr lang="fr-FR" sz="1867" b="0" dirty="0"/>
            </a:br>
            <a:r>
              <a:rPr lang="fr-FR" sz="1867" b="0" dirty="0"/>
              <a:t/>
            </a:r>
            <a:br>
              <a:rPr lang="fr-FR" sz="1867" b="0" dirty="0"/>
            </a:br>
            <a:endParaRPr lang="fr-FR" sz="1867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>
              <a:defRPr/>
            </a:pPr>
            <a:fld id="{733122C9-A0B9-462F-8757-0847AD287B63}" type="slidenum">
              <a:rPr lang="fr-FR">
                <a:solidFill>
                  <a:srgbClr val="000000"/>
                </a:solidFill>
                <a:latin typeface="Arial"/>
                <a:cs typeface="Arial"/>
                <a:sym typeface="Arial"/>
              </a:rPr>
              <a:pPr defTabSz="1219170">
                <a:defRPr/>
              </a:pPr>
              <a:t>3</a:t>
            </a:fld>
            <a:endParaRPr lang="fr-FR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480000" y="6378000"/>
            <a:ext cx="7872000" cy="480000"/>
          </a:xfrm>
        </p:spPr>
        <p:txBody>
          <a:bodyPr/>
          <a:lstStyle/>
          <a:p>
            <a:pPr defTabSz="1219170">
              <a:defRPr/>
            </a:pPr>
            <a:r>
              <a:rPr lang="fr-FR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Direction générale de l’enseignement scolaire – Bureau de la formation des personnels enseignants et d’éducation</a:t>
            </a:r>
          </a:p>
        </p:txBody>
      </p:sp>
      <p:sp>
        <p:nvSpPr>
          <p:cNvPr id="2" name="Rectangle 1"/>
          <p:cNvSpPr/>
          <p:nvPr/>
        </p:nvSpPr>
        <p:spPr>
          <a:xfrm>
            <a:off x="2361941" y="3795000"/>
            <a:ext cx="9448380" cy="12416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fr-FR" sz="1867" b="1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Fanny Ancey,</a:t>
            </a:r>
            <a:r>
              <a:rPr lang="fr-FR" sz="1867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 lycée le Corbusier, Aubervilliers, académie de Créteil</a:t>
            </a:r>
          </a:p>
          <a:p>
            <a:pPr defTabSz="1219170">
              <a:buClr>
                <a:srgbClr val="000000"/>
              </a:buClr>
            </a:pPr>
            <a:r>
              <a:rPr lang="fr-FR" sz="1867" b="1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Martine Baldassari,</a:t>
            </a:r>
            <a:r>
              <a:rPr lang="fr-FR" sz="1867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 lycée Elisa Lemonnier, Paris 12ème, académie de Paris</a:t>
            </a:r>
          </a:p>
          <a:p>
            <a:pPr defTabSz="1219170">
              <a:buClr>
                <a:srgbClr val="000000"/>
              </a:buClr>
            </a:pPr>
            <a:r>
              <a:rPr lang="fr-FR" sz="1867" b="1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Laurent Boitard,</a:t>
            </a:r>
            <a:r>
              <a:rPr lang="fr-FR" sz="1867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 Lycée Henri Avril, Lamballe, académie de Rennes</a:t>
            </a:r>
          </a:p>
          <a:p>
            <a:pPr marL="609585" defTabSz="1219170">
              <a:buClr>
                <a:srgbClr val="000000"/>
              </a:buClr>
              <a:buSzPts val="1100"/>
            </a:pPr>
            <a:endParaRPr lang="fr-FR" sz="1867" kern="0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" name="Google Shape;113;p15"/>
          <p:cNvSpPr txBox="1"/>
          <p:nvPr/>
        </p:nvSpPr>
        <p:spPr>
          <a:xfrm>
            <a:off x="1621817" y="2254533"/>
            <a:ext cx="9080825" cy="11280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defTabSz="1219170">
              <a:buClr>
                <a:srgbClr val="000000"/>
              </a:buClr>
            </a:pPr>
            <a:r>
              <a:rPr lang="fr-FR" sz="2667" b="1" kern="0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La certification </a:t>
            </a:r>
            <a:r>
              <a:rPr lang="fr-FR" sz="2667" b="1" kern="0" dirty="0" smtClean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du bloc </a:t>
            </a:r>
            <a:r>
              <a:rPr lang="fr-FR" sz="2667" b="1" kern="0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de compétences 3</a:t>
            </a:r>
          </a:p>
          <a:p>
            <a:pPr defTabSz="1219170">
              <a:buClr>
                <a:srgbClr val="000000"/>
              </a:buClr>
            </a:pPr>
            <a:r>
              <a:rPr lang="fr-FR" sz="1867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Retour sur les pratiques pour l’acquisition des compétences </a:t>
            </a:r>
          </a:p>
          <a:p>
            <a:pPr defTabSz="1219170">
              <a:buClr>
                <a:srgbClr val="000000"/>
              </a:buClr>
            </a:pPr>
            <a:r>
              <a:rPr lang="fr-FR" sz="1867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L’épreuve E61 – Développement de la clientèle et de la relation-client </a:t>
            </a:r>
            <a:endParaRPr lang="fr-FR" sz="2667" b="1" kern="0" dirty="0"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  <a:sym typeface="Calibri"/>
            </a:endParaRPr>
          </a:p>
        </p:txBody>
      </p:sp>
      <p:sp>
        <p:nvSpPr>
          <p:cNvPr id="9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10152000" y="6378000"/>
            <a:ext cx="1560000" cy="480000"/>
          </a:xfrm>
        </p:spPr>
        <p:txBody>
          <a:bodyPr/>
          <a:lstStyle/>
          <a:p>
            <a:pPr algn="r" defTabSz="1219170"/>
            <a:r>
              <a:rPr lang="fr-FR" cap="all" dirty="0">
                <a:solidFill>
                  <a:srgbClr val="000000"/>
                </a:solidFill>
                <a:latin typeface="Arial"/>
              </a:rPr>
              <a:t>04/02/2022</a:t>
            </a:r>
          </a:p>
        </p:txBody>
      </p:sp>
    </p:spTree>
    <p:extLst>
      <p:ext uri="{BB962C8B-B14F-4D97-AF65-F5344CB8AC3E}">
        <p14:creationId xmlns:p14="http://schemas.microsoft.com/office/powerpoint/2010/main" val="89152728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23392" y="932723"/>
            <a:ext cx="4512501" cy="528058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r>
              <a:rPr lang="fr-FR" sz="2400" b="1" dirty="0">
                <a:solidFill>
                  <a:srgbClr val="000000"/>
                </a:solidFill>
                <a:latin typeface="Arial"/>
              </a:rPr>
              <a:t>COMPETENCES :</a:t>
            </a:r>
          </a:p>
          <a:p>
            <a:pPr algn="ctr" defTabSz="1219170"/>
            <a:endParaRPr lang="fr-FR" sz="2400" b="1" dirty="0">
              <a:solidFill>
                <a:srgbClr val="000000"/>
              </a:solidFill>
              <a:latin typeface="Arial"/>
            </a:endParaRPr>
          </a:p>
          <a:p>
            <a:pPr algn="ctr" defTabSz="1219170"/>
            <a:r>
              <a:rPr lang="fr-FR" sz="2400" b="1" dirty="0">
                <a:solidFill>
                  <a:srgbClr val="000000"/>
                </a:solidFill>
                <a:latin typeface="Arial"/>
              </a:rPr>
              <a:t>C4-1 Réaliser une veille sectorielle et concurrentielle</a:t>
            </a:r>
          </a:p>
          <a:p>
            <a:pPr algn="ctr" defTabSz="1219170"/>
            <a:endParaRPr lang="fr-FR" sz="2400" b="1" dirty="0">
              <a:solidFill>
                <a:srgbClr val="000000"/>
              </a:solidFill>
              <a:latin typeface="Arial"/>
            </a:endParaRPr>
          </a:p>
          <a:p>
            <a:pPr algn="ctr" defTabSz="1219170"/>
            <a:r>
              <a:rPr lang="fr-FR" sz="2400" b="1" dirty="0">
                <a:solidFill>
                  <a:srgbClr val="000000"/>
                </a:solidFill>
                <a:latin typeface="Arial"/>
              </a:rPr>
              <a:t>C4-2 Analyser les besoins d’un secteur/segment</a:t>
            </a:r>
          </a:p>
          <a:p>
            <a:pPr algn="ctr" defTabSz="1219170"/>
            <a:endParaRPr lang="fr-FR" sz="2400" b="1" dirty="0">
              <a:solidFill>
                <a:srgbClr val="000000"/>
              </a:solidFill>
              <a:latin typeface="Arial"/>
            </a:endParaRPr>
          </a:p>
          <a:p>
            <a:pPr algn="ctr" defTabSz="1219170"/>
            <a:r>
              <a:rPr lang="fr-FR" sz="2400" b="1" dirty="0">
                <a:solidFill>
                  <a:srgbClr val="000000"/>
                </a:solidFill>
                <a:latin typeface="Arial"/>
              </a:rPr>
              <a:t>C4-3 Produire des solutions TC</a:t>
            </a:r>
          </a:p>
          <a:p>
            <a:pPr algn="ctr" defTabSz="1219170"/>
            <a:endParaRPr lang="fr-FR" sz="2400" b="1" dirty="0">
              <a:solidFill>
                <a:srgbClr val="000000"/>
              </a:solidFill>
              <a:latin typeface="Arial"/>
            </a:endParaRPr>
          </a:p>
          <a:p>
            <a:pPr algn="ctr" defTabSz="1219170"/>
            <a:r>
              <a:rPr lang="fr-FR" sz="2400" b="1" dirty="0">
                <a:solidFill>
                  <a:srgbClr val="000000"/>
                </a:solidFill>
                <a:latin typeface="Arial"/>
              </a:rPr>
              <a:t>C4-4 Mettre en œuvre une formation technique ciblée</a:t>
            </a:r>
          </a:p>
        </p:txBody>
      </p:sp>
      <p:sp>
        <p:nvSpPr>
          <p:cNvPr id="4" name="Flèche droite 3"/>
          <p:cNvSpPr/>
          <p:nvPr/>
        </p:nvSpPr>
        <p:spPr>
          <a:xfrm>
            <a:off x="5327915" y="2180861"/>
            <a:ext cx="1824203" cy="288032"/>
          </a:xfrm>
          <a:prstGeom prst="right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fr-FR" sz="2400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7248128" y="1458517"/>
            <a:ext cx="48005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/>
            <a:r>
              <a:rPr lang="fr-FR" sz="2400" dirty="0">
                <a:solidFill>
                  <a:srgbClr val="000000"/>
                </a:solidFill>
                <a:latin typeface="Arial"/>
              </a:rPr>
              <a:t>1° le secteur d’activité ou le marché de l’entreprise de référence choisie</a:t>
            </a:r>
          </a:p>
        </p:txBody>
      </p:sp>
      <p:sp>
        <p:nvSpPr>
          <p:cNvPr id="6" name="Flèche droite 5"/>
          <p:cNvSpPr/>
          <p:nvPr/>
        </p:nvSpPr>
        <p:spPr>
          <a:xfrm>
            <a:off x="5300821" y="3380995"/>
            <a:ext cx="1824203" cy="288032"/>
          </a:xfrm>
          <a:prstGeom prst="right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fr-FR" sz="2400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7248128" y="2974138"/>
            <a:ext cx="47045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/>
            <a:r>
              <a:rPr lang="fr-FR" sz="2400" dirty="0">
                <a:solidFill>
                  <a:srgbClr val="000000"/>
                </a:solidFill>
                <a:latin typeface="Arial"/>
              </a:rPr>
              <a:t>2° l’environnement technologique et normatif</a:t>
            </a:r>
          </a:p>
        </p:txBody>
      </p:sp>
      <p:sp>
        <p:nvSpPr>
          <p:cNvPr id="8" name="Flèche droite 7"/>
          <p:cNvSpPr/>
          <p:nvPr/>
        </p:nvSpPr>
        <p:spPr>
          <a:xfrm>
            <a:off x="5322835" y="4437112"/>
            <a:ext cx="1824203" cy="288032"/>
          </a:xfrm>
          <a:prstGeom prst="right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fr-FR" sz="2400">
              <a:solidFill>
                <a:srgbClr val="FFFFFF"/>
              </a:solidFill>
              <a:latin typeface="Arial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7260629" y="4120427"/>
            <a:ext cx="40324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/>
            <a:r>
              <a:rPr lang="fr-FR" sz="2400" dirty="0">
                <a:solidFill>
                  <a:srgbClr val="000000"/>
                </a:solidFill>
                <a:latin typeface="Arial"/>
              </a:rPr>
              <a:t>3°la description, l’analyse, la performance de la solution choisie</a:t>
            </a:r>
          </a:p>
        </p:txBody>
      </p:sp>
      <p:sp>
        <p:nvSpPr>
          <p:cNvPr id="10" name="Flèche droite 9"/>
          <p:cNvSpPr/>
          <p:nvPr/>
        </p:nvSpPr>
        <p:spPr>
          <a:xfrm>
            <a:off x="5300821" y="5661696"/>
            <a:ext cx="1824203" cy="288032"/>
          </a:xfrm>
          <a:prstGeom prst="right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fr-FR" sz="240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7260629" y="5493230"/>
            <a:ext cx="43079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/>
            <a:r>
              <a:rPr lang="fr-FR" sz="2400" dirty="0">
                <a:solidFill>
                  <a:srgbClr val="000000"/>
                </a:solidFill>
                <a:latin typeface="Arial"/>
              </a:rPr>
              <a:t>4°la formation associée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248128" y="164638"/>
            <a:ext cx="4320480" cy="105611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r>
              <a:rPr lang="fr-FR" sz="2400" b="1" dirty="0">
                <a:solidFill>
                  <a:srgbClr val="000000"/>
                </a:solidFill>
                <a:latin typeface="Arial"/>
              </a:rPr>
              <a:t>ELEMENTS A ABORDER</a:t>
            </a:r>
            <a:endParaRPr lang="fr-FR" sz="2400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581" y="2799235"/>
            <a:ext cx="11307028" cy="1218260"/>
          </a:xfrm>
          <a:prstGeom prst="rect">
            <a:avLst/>
          </a:prstGeom>
        </p:spPr>
      </p:pic>
      <p:sp>
        <p:nvSpPr>
          <p:cNvPr id="13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480000" y="6378000"/>
            <a:ext cx="7872000" cy="480000"/>
          </a:xfrm>
        </p:spPr>
        <p:txBody>
          <a:bodyPr/>
          <a:lstStyle/>
          <a:p>
            <a:pPr defTabSz="1219170"/>
            <a:r>
              <a:rPr lang="fr-FR" dirty="0">
                <a:solidFill>
                  <a:srgbClr val="000000"/>
                </a:solidFill>
                <a:latin typeface="Arial"/>
              </a:rPr>
              <a:t>Direction générale de l’enseignement scolaire – Bureau de la formation des personnels enseignants et d’éducation</a:t>
            </a:r>
          </a:p>
        </p:txBody>
      </p:sp>
      <p:sp>
        <p:nvSpPr>
          <p:cNvPr id="14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10152000" y="6378000"/>
            <a:ext cx="1560000" cy="480000"/>
          </a:xfrm>
        </p:spPr>
        <p:txBody>
          <a:bodyPr/>
          <a:lstStyle/>
          <a:p>
            <a:pPr algn="r" defTabSz="1219170"/>
            <a:r>
              <a:rPr lang="fr-FR" cap="all" dirty="0">
                <a:solidFill>
                  <a:srgbClr val="000000"/>
                </a:solidFill>
                <a:latin typeface="Arial"/>
              </a:rPr>
              <a:t>04/02/2022</a:t>
            </a:r>
          </a:p>
        </p:txBody>
      </p:sp>
      <p:sp>
        <p:nvSpPr>
          <p:cNvPr id="16" name="Espace réservé du numéro de diapositive 10"/>
          <p:cNvSpPr txBox="1">
            <a:spLocks/>
          </p:cNvSpPr>
          <p:nvPr/>
        </p:nvSpPr>
        <p:spPr bwMode="gray">
          <a:xfrm>
            <a:off x="8352000" y="6378000"/>
            <a:ext cx="18000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>
              <a:defRPr lang="fr-FR"/>
            </a:defPPr>
            <a:lvl1pPr marL="0" marR="0" lvl="0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defTabSz="1219170">
              <a:defRPr/>
            </a:pPr>
            <a:fld id="{733122C9-A0B9-462F-8757-0847AD287B63}" type="slidenum">
              <a:rPr lang="fr-FR" sz="1000" b="1" smtClean="0">
                <a:solidFill>
                  <a:srgbClr val="000000"/>
                </a:solidFill>
                <a:latin typeface="Arial"/>
                <a:ea typeface="+mn-ea"/>
              </a:rPr>
              <a:pPr defTabSz="1219170">
                <a:defRPr/>
              </a:pPr>
              <a:t>30</a:t>
            </a:fld>
            <a:endParaRPr lang="fr-FR" sz="1000" b="1" dirty="0">
              <a:solidFill>
                <a:srgbClr val="000000"/>
              </a:solidFill>
              <a:latin typeface="Arial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842156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>
              <a:defRPr/>
            </a:pPr>
            <a:r>
              <a:rPr lang="fr-FR" dirty="0">
                <a:solidFill>
                  <a:srgbClr val="000000"/>
                </a:solidFill>
                <a:latin typeface="Arial"/>
              </a:rPr>
              <a:t>04/02/2022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>
              <a:defRPr/>
            </a:pPr>
            <a:fld id="{C29BD72B-E718-462F-A6DC-0EEED7493891}" type="slidenum">
              <a:rPr lang="fr-FR" altLang="fr-FR">
                <a:solidFill>
                  <a:srgbClr val="000000"/>
                </a:solidFill>
                <a:latin typeface="Arial"/>
              </a:rPr>
              <a:pPr defTabSz="1219170">
                <a:defRPr/>
              </a:pPr>
              <a:t>31</a:t>
            </a:fld>
            <a:endParaRPr lang="fr-FR" altLang="fr-FR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/>
            <a:r>
              <a:rPr lang="fr-FR" dirty="0">
                <a:solidFill>
                  <a:srgbClr val="000000"/>
                </a:solidFill>
                <a:latin typeface="Arial"/>
              </a:rPr>
              <a:t>Direction générale de l’enseignement scolaire – Bureau de la formation des personnels enseignants et d’éducation</a:t>
            </a:r>
          </a:p>
        </p:txBody>
      </p:sp>
      <p:graphicFrame>
        <p:nvGraphicFramePr>
          <p:cNvPr id="6" name="Tableau 5"/>
          <p:cNvGraphicFramePr>
            <a:graphicFrameLocks noGrp="1"/>
          </p:cNvGraphicFramePr>
          <p:nvPr>
            <p:extLst/>
          </p:nvPr>
        </p:nvGraphicFramePr>
        <p:xfrm>
          <a:off x="911425" y="1700809"/>
          <a:ext cx="10584876" cy="352247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584876">
                  <a:extLst>
                    <a:ext uri="{9D8B030D-6E8A-4147-A177-3AD203B41FA5}">
                      <a16:colId xmlns:a16="http://schemas.microsoft.com/office/drawing/2014/main" val="409447503"/>
                    </a:ext>
                  </a:extLst>
                </a:gridCol>
              </a:tblGrid>
              <a:tr h="43484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fr-FR" sz="2700" dirty="0">
                          <a:effectLst/>
                        </a:rPr>
                        <a:t>C4-2 Analyser les besoins d’un secteur/d’un segment</a:t>
                      </a:r>
                      <a:endParaRPr lang="fr-FR" sz="2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819195353"/>
                  </a:ext>
                </a:extLst>
              </a:tr>
              <a:tr h="3043936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fr-FR" sz="27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Déterminer les besoins d’un segment/ou d’un secteur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7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Prendre en compte les différents objectifs de l’entreprise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7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Intégrer les normes en vigueur pour le segment cible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7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Déterminer les différentes composantes d’une solution technico-commerciale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400"/>
                        </a:spcAft>
                      </a:pPr>
                      <a:r>
                        <a:rPr lang="fr-FR" sz="27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-Participer à l’élaboration du cahier des charges fonctionnel, à son évolution</a:t>
                      </a:r>
                    </a:p>
                  </a:txBody>
                  <a:tcPr marT="0" marB="0">
                    <a:solidFill>
                      <a:schemeClr val="accent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64122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0207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431371" y="6501341"/>
            <a:ext cx="80648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/>
            <a:r>
              <a:rPr lang="fr-FR" sz="1000" b="1" dirty="0">
                <a:solidFill>
                  <a:srgbClr val="000000"/>
                </a:solidFill>
                <a:latin typeface="Arial"/>
              </a:rPr>
              <a:t>Direction générale de l’enseignement scolaire – Bureau de la formation des personnels enseignants et d’éducation</a:t>
            </a:r>
          </a:p>
        </p:txBody>
      </p:sp>
      <p:sp>
        <p:nvSpPr>
          <p:cNvPr id="8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10152000" y="6378000"/>
            <a:ext cx="1560000" cy="480000"/>
          </a:xfrm>
        </p:spPr>
        <p:txBody>
          <a:bodyPr/>
          <a:lstStyle/>
          <a:p>
            <a:pPr algn="r" defTabSz="1219170"/>
            <a:r>
              <a:rPr lang="fr-FR" cap="all" dirty="0">
                <a:solidFill>
                  <a:srgbClr val="000000"/>
                </a:solidFill>
                <a:latin typeface="Arial"/>
              </a:rPr>
              <a:t>04/02/2022</a:t>
            </a:r>
          </a:p>
        </p:txBody>
      </p:sp>
      <p:sp>
        <p:nvSpPr>
          <p:cNvPr id="9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352000" y="6378000"/>
            <a:ext cx="1800000" cy="480000"/>
          </a:xfrm>
        </p:spPr>
        <p:txBody>
          <a:bodyPr/>
          <a:lstStyle/>
          <a:p>
            <a:pPr defTabSz="1219170"/>
            <a:endParaRPr lang="fr-FR" dirty="0">
              <a:solidFill>
                <a:srgbClr val="000000"/>
              </a:solidFill>
              <a:latin typeface="Arial"/>
            </a:endParaRPr>
          </a:p>
          <a:p>
            <a:pPr defTabSz="1219170"/>
            <a:endParaRPr lang="fr-FR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487488" y="260649"/>
            <a:ext cx="10704512" cy="502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219170"/>
            <a:r>
              <a:rPr lang="fr-FR" sz="2667" b="1" u="sng" dirty="0">
                <a:solidFill>
                  <a:srgbClr val="000000"/>
                </a:solidFill>
                <a:latin typeface="Arial"/>
              </a:rPr>
              <a:t>PARTIE B : L’ANALYSE ENVIRONNEMENTALE DU TANK A LAIT :</a:t>
            </a:r>
          </a:p>
        </p:txBody>
      </p:sp>
      <p:grpSp>
        <p:nvGrpSpPr>
          <p:cNvPr id="18" name="Groupe 17"/>
          <p:cNvGrpSpPr/>
          <p:nvPr/>
        </p:nvGrpSpPr>
        <p:grpSpPr>
          <a:xfrm>
            <a:off x="3356901" y="993282"/>
            <a:ext cx="8689183" cy="5453855"/>
            <a:chOff x="2517675" y="744961"/>
            <a:chExt cx="6516887" cy="4090391"/>
          </a:xfrm>
        </p:grpSpPr>
        <p:pic>
          <p:nvPicPr>
            <p:cNvPr id="19" name="Picture 6" descr="RÃ©sultat de recherche d'images pour &quot;Les manchons trayeurs&quot;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7675" y="764850"/>
              <a:ext cx="1226344" cy="1837135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10" descr="Avec Opticool, le refroidissement du lait ne devrait plus coûter aussi cher qu'avant. (©Serap)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82435" y="744961"/>
              <a:ext cx="2671763" cy="15013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Image 2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13996" y="1519730"/>
              <a:ext cx="2620566" cy="173355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Image 5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82319" y="3362549"/>
              <a:ext cx="2341960" cy="147280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Image 7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57561" y="3108349"/>
              <a:ext cx="2286000" cy="157162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4" name="Forme libre 9"/>
            <p:cNvSpPr>
              <a:spLocks/>
            </p:cNvSpPr>
            <p:nvPr/>
          </p:nvSpPr>
          <p:spPr bwMode="auto">
            <a:xfrm>
              <a:off x="3654722" y="1804021"/>
              <a:ext cx="1943100" cy="838200"/>
            </a:xfrm>
            <a:custGeom>
              <a:avLst/>
              <a:gdLst>
                <a:gd name="T0" fmla="*/ 0 w 2590800"/>
                <a:gd name="T1" fmla="*/ 608810 h 1117745"/>
                <a:gd name="T2" fmla="*/ 899160 w 2590800"/>
                <a:gd name="T3" fmla="*/ 1095860 h 1117745"/>
                <a:gd name="T4" fmla="*/ 2590800 w 2590800"/>
                <a:gd name="T5" fmla="*/ 0 h 111774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590800" h="1117745">
                  <a:moveTo>
                    <a:pt x="0" y="609600"/>
                  </a:moveTo>
                  <a:cubicBezTo>
                    <a:pt x="233680" y="904240"/>
                    <a:pt x="467360" y="1198880"/>
                    <a:pt x="899160" y="1097280"/>
                  </a:cubicBezTo>
                  <a:cubicBezTo>
                    <a:pt x="1330960" y="995680"/>
                    <a:pt x="1960880" y="497840"/>
                    <a:pt x="2590800" y="0"/>
                  </a:cubicBezTo>
                </a:path>
              </a:pathLst>
            </a:cu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1219170"/>
              <a:endParaRPr lang="fr-FR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5" name="Forme libre 10"/>
            <p:cNvSpPr>
              <a:spLocks/>
            </p:cNvSpPr>
            <p:nvPr/>
          </p:nvSpPr>
          <p:spPr bwMode="auto">
            <a:xfrm>
              <a:off x="5916910" y="1219693"/>
              <a:ext cx="1189142" cy="703986"/>
            </a:xfrm>
            <a:custGeom>
              <a:avLst/>
              <a:gdLst>
                <a:gd name="T0" fmla="*/ 0 w 1325880"/>
                <a:gd name="T1" fmla="*/ 0 h 1554480"/>
                <a:gd name="T2" fmla="*/ 1018633 w 1325880"/>
                <a:gd name="T3" fmla="*/ 322664 h 1554480"/>
                <a:gd name="T4" fmla="*/ 1322703 w 1325880"/>
                <a:gd name="T5" fmla="*/ 1567225 h 155448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25880" h="1554480">
                  <a:moveTo>
                    <a:pt x="0" y="0"/>
                  </a:moveTo>
                  <a:cubicBezTo>
                    <a:pt x="400050" y="30480"/>
                    <a:pt x="800100" y="60960"/>
                    <a:pt x="1021080" y="320040"/>
                  </a:cubicBezTo>
                  <a:cubicBezTo>
                    <a:pt x="1242060" y="579120"/>
                    <a:pt x="1282700" y="1343660"/>
                    <a:pt x="1325880" y="1554480"/>
                  </a:cubicBezTo>
                </a:path>
              </a:pathLst>
            </a:cu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1219170"/>
              <a:endParaRPr lang="fr-FR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6" name="Forme libre 11"/>
            <p:cNvSpPr>
              <a:spLocks/>
            </p:cNvSpPr>
            <p:nvPr/>
          </p:nvSpPr>
          <p:spPr bwMode="auto">
            <a:xfrm>
              <a:off x="7519491" y="3192290"/>
              <a:ext cx="976313" cy="834628"/>
            </a:xfrm>
            <a:custGeom>
              <a:avLst/>
              <a:gdLst>
                <a:gd name="T0" fmla="*/ 6241463 w 1102626"/>
                <a:gd name="T1" fmla="*/ 0 h 1112520"/>
                <a:gd name="T2" fmla="*/ 6241463 w 1102626"/>
                <a:gd name="T3" fmla="*/ 794740 h 1112520"/>
                <a:gd name="T4" fmla="*/ 0 w 1102626"/>
                <a:gd name="T5" fmla="*/ 1115694 h 11125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02626" h="1112520">
                  <a:moveTo>
                    <a:pt x="1005840" y="0"/>
                  </a:moveTo>
                  <a:cubicBezTo>
                    <a:pt x="1089660" y="303530"/>
                    <a:pt x="1173480" y="607060"/>
                    <a:pt x="1005840" y="792480"/>
                  </a:cubicBezTo>
                  <a:cubicBezTo>
                    <a:pt x="838200" y="977900"/>
                    <a:pt x="419100" y="1045210"/>
                    <a:pt x="0" y="1112520"/>
                  </a:cubicBezTo>
                </a:path>
              </a:pathLst>
            </a:cu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1219170"/>
              <a:endParaRPr lang="fr-FR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7" name="Forme libre 12"/>
            <p:cNvSpPr>
              <a:spLocks/>
            </p:cNvSpPr>
            <p:nvPr/>
          </p:nvSpPr>
          <p:spPr bwMode="auto">
            <a:xfrm>
              <a:off x="4467920" y="2712468"/>
              <a:ext cx="1394222" cy="697706"/>
            </a:xfrm>
            <a:custGeom>
              <a:avLst/>
              <a:gdLst>
                <a:gd name="T0" fmla="*/ 1856110 w 1859280"/>
                <a:gd name="T1" fmla="*/ 936009 h 929640"/>
                <a:gd name="T2" fmla="*/ 1262765 w 1859280"/>
                <a:gd name="T3" fmla="*/ 0 h 929640"/>
                <a:gd name="T4" fmla="*/ 0 w 1859280"/>
                <a:gd name="T5" fmla="*/ 936009 h 92964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59280" h="929640">
                  <a:moveTo>
                    <a:pt x="1859280" y="929640"/>
                  </a:moveTo>
                  <a:cubicBezTo>
                    <a:pt x="1717040" y="464820"/>
                    <a:pt x="1574800" y="0"/>
                    <a:pt x="1264920" y="0"/>
                  </a:cubicBezTo>
                  <a:cubicBezTo>
                    <a:pt x="955040" y="0"/>
                    <a:pt x="477520" y="464820"/>
                    <a:pt x="0" y="929640"/>
                  </a:cubicBezTo>
                </a:path>
              </a:pathLst>
            </a:cu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1219170"/>
              <a:endParaRPr lang="fr-FR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4" name="ZoneTexte 3"/>
          <p:cNvSpPr txBox="1"/>
          <p:nvPr/>
        </p:nvSpPr>
        <p:spPr>
          <a:xfrm>
            <a:off x="339161" y="2748900"/>
            <a:ext cx="2592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170"/>
            <a:r>
              <a:rPr lang="fr-FR" altLang="fr-FR" sz="2400" b="1" dirty="0">
                <a:solidFill>
                  <a:srgbClr val="000000"/>
                </a:solidFill>
                <a:latin typeface="Arial"/>
              </a:rPr>
              <a:t>La filière</a:t>
            </a:r>
            <a:endParaRPr lang="fr-FR" sz="2400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95472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447595" y="202721"/>
            <a:ext cx="9072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/>
            <a:r>
              <a:rPr lang="fr-FR" sz="2400" b="1" dirty="0">
                <a:solidFill>
                  <a:srgbClr val="000000"/>
                </a:solidFill>
                <a:latin typeface="Arial"/>
              </a:rPr>
              <a:t>B.1 Analyse du marché des tanks ou refroidisseurs de lait   </a:t>
            </a:r>
            <a:r>
              <a:rPr lang="fr-FR" sz="2400" dirty="0">
                <a:solidFill>
                  <a:srgbClr val="000000"/>
                </a:solidFill>
                <a:latin typeface="Arial"/>
              </a:rPr>
              <a:t> </a:t>
            </a:r>
          </a:p>
        </p:txBody>
      </p:sp>
      <p:sp>
        <p:nvSpPr>
          <p:cNvPr id="15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10152000" y="6378000"/>
            <a:ext cx="1560000" cy="480000"/>
          </a:xfrm>
        </p:spPr>
        <p:txBody>
          <a:bodyPr/>
          <a:lstStyle/>
          <a:p>
            <a:pPr algn="r" defTabSz="1219170"/>
            <a:r>
              <a:rPr lang="fr-FR" cap="all" dirty="0">
                <a:solidFill>
                  <a:srgbClr val="000000"/>
                </a:solidFill>
                <a:latin typeface="Arial"/>
              </a:rPr>
              <a:t>04/02/2022</a:t>
            </a:r>
          </a:p>
          <a:p>
            <a:pPr algn="r" defTabSz="1219170"/>
            <a:endParaRPr lang="fr-FR" cap="all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480000" y="6378000"/>
            <a:ext cx="7872000" cy="480000"/>
          </a:xfrm>
        </p:spPr>
        <p:txBody>
          <a:bodyPr/>
          <a:lstStyle/>
          <a:p>
            <a:pPr defTabSz="1219170"/>
            <a:r>
              <a:rPr lang="fr-FR" dirty="0">
                <a:solidFill>
                  <a:srgbClr val="000000"/>
                </a:solidFill>
                <a:latin typeface="Arial"/>
              </a:rPr>
              <a:t>Direction générale de l’enseignement scolaire – Bureau de la formation des personnels enseignants et d’éducation</a:t>
            </a:r>
          </a:p>
        </p:txBody>
      </p:sp>
      <p:sp>
        <p:nvSpPr>
          <p:cNvPr id="17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352000" y="6378000"/>
            <a:ext cx="1800000" cy="480000"/>
          </a:xfrm>
        </p:spPr>
        <p:txBody>
          <a:bodyPr/>
          <a:lstStyle/>
          <a:p>
            <a:pPr defTabSz="1219170"/>
            <a:fld id="{733122C9-A0B9-462F-8757-0847AD287B63}" type="slidenum">
              <a:rPr lang="fr-FR">
                <a:solidFill>
                  <a:srgbClr val="000000"/>
                </a:solidFill>
                <a:latin typeface="Arial"/>
              </a:rPr>
              <a:pPr defTabSz="1219170"/>
              <a:t>33</a:t>
            </a:fld>
            <a:endParaRPr lang="fr-FR" dirty="0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/>
          </p:nvPr>
        </p:nvGraphicFramePr>
        <p:xfrm>
          <a:off x="239349" y="893118"/>
          <a:ext cx="5856651" cy="609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8566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09600">
                <a:tc>
                  <a:txBody>
                    <a:bodyPr/>
                    <a:lstStyle/>
                    <a:p>
                      <a:pPr algn="ctr"/>
                      <a:endParaRPr lang="fr-FR" sz="3200" dirty="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4165726"/>
              </p:ext>
            </p:extLst>
          </p:nvPr>
        </p:nvGraphicFramePr>
        <p:xfrm>
          <a:off x="1775521" y="652108"/>
          <a:ext cx="9359521" cy="62179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3595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97280">
                <a:tc>
                  <a:txBody>
                    <a:bodyPr/>
                    <a:lstStyle/>
                    <a:p>
                      <a:pPr algn="ctr"/>
                      <a:r>
                        <a:rPr lang="fr-FR" sz="3200" b="1" dirty="0">
                          <a:ln w="22225">
                            <a:solidFill>
                              <a:schemeClr val="accent2"/>
                            </a:solidFill>
                            <a:prstDash val="solid"/>
                          </a:ln>
                          <a:solidFill>
                            <a:srgbClr val="003672"/>
                          </a:solidFill>
                        </a:rPr>
                        <a:t>LES</a:t>
                      </a:r>
                      <a:r>
                        <a:rPr lang="fr-FR" sz="3200" b="1" baseline="0" dirty="0">
                          <a:ln w="22225">
                            <a:solidFill>
                              <a:schemeClr val="accent2"/>
                            </a:solidFill>
                            <a:prstDash val="solid"/>
                          </a:ln>
                          <a:solidFill>
                            <a:srgbClr val="003672"/>
                          </a:solidFill>
                        </a:rPr>
                        <a:t> PRINCIPALES TENDANCES :</a:t>
                      </a:r>
                      <a:endParaRPr lang="fr-FR" sz="3200" b="1" dirty="0">
                        <a:ln w="22225">
                          <a:solidFill>
                            <a:schemeClr val="accent2"/>
                          </a:solidFill>
                          <a:prstDash val="solid"/>
                        </a:ln>
                        <a:solidFill>
                          <a:srgbClr val="003672"/>
                        </a:solidFill>
                      </a:endParaRPr>
                    </a:p>
                    <a:p>
                      <a:pPr algn="ctr"/>
                      <a:r>
                        <a:rPr lang="fr-FR" sz="3200" b="1" dirty="0">
                          <a:ln w="22225">
                            <a:solidFill>
                              <a:schemeClr val="accent2"/>
                            </a:solidFill>
                            <a:prstDash val="solid"/>
                          </a:ln>
                          <a:solidFill>
                            <a:srgbClr val="003672"/>
                          </a:solidFill>
                        </a:rPr>
                        <a:t>L’offre</a:t>
                      </a:r>
                      <a:endParaRPr lang="fr-FR" sz="3200" dirty="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206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200" b="1" dirty="0"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fr-FR" sz="3200" b="1" dirty="0"/>
                        <a:t>Marché de niche, faible taux de renouvellement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2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2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55600" marR="0" lvl="0" indent="-355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endParaRPr lang="fr-FR" sz="2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55600" marR="0" lvl="0" indent="-355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endParaRPr lang="fr-FR" sz="2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55600" marR="0" lvl="0" indent="-355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endParaRPr lang="fr-FR" sz="2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55600" marR="0" lvl="0" indent="-355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endParaRPr lang="fr-FR" sz="2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2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55600" marR="0" lvl="0" indent="-355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fr-FR" sz="2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Importantes dépenses en R&amp;D : Innovations (fabrication de la cuve, équipements), démarches de </a:t>
                      </a:r>
                      <a:r>
                        <a:rPr lang="fr-FR" sz="24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rétrofit</a:t>
                      </a:r>
                      <a:r>
                        <a:rPr lang="fr-FR" sz="2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10" name="Imag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1864" y="2363478"/>
            <a:ext cx="4981956" cy="3008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3643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431371" y="6501341"/>
            <a:ext cx="80648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/>
            <a:r>
              <a:rPr lang="fr-FR" sz="1000" b="1" dirty="0">
                <a:solidFill>
                  <a:srgbClr val="000000"/>
                </a:solidFill>
                <a:latin typeface="Arial"/>
              </a:rPr>
              <a:t>Direction générale de l’enseignement scolaire – Bureau de la formation des personnels enseignants et d’éducation</a:t>
            </a:r>
          </a:p>
        </p:txBody>
      </p:sp>
      <p:sp>
        <p:nvSpPr>
          <p:cNvPr id="8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10152000" y="6378000"/>
            <a:ext cx="1560000" cy="480000"/>
          </a:xfrm>
        </p:spPr>
        <p:txBody>
          <a:bodyPr/>
          <a:lstStyle/>
          <a:p>
            <a:pPr algn="r" defTabSz="1219170"/>
            <a:r>
              <a:rPr lang="fr-FR" cap="all" dirty="0">
                <a:solidFill>
                  <a:srgbClr val="000000"/>
                </a:solidFill>
                <a:latin typeface="Arial"/>
              </a:rPr>
              <a:t>04/02/2022</a:t>
            </a:r>
          </a:p>
        </p:txBody>
      </p:sp>
      <p:sp>
        <p:nvSpPr>
          <p:cNvPr id="9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352000" y="6378000"/>
            <a:ext cx="1800000" cy="480000"/>
          </a:xfrm>
        </p:spPr>
        <p:txBody>
          <a:bodyPr/>
          <a:lstStyle/>
          <a:p>
            <a:pPr defTabSz="1219170"/>
            <a:endParaRPr lang="fr-FR" dirty="0">
              <a:solidFill>
                <a:srgbClr val="000000"/>
              </a:solidFill>
              <a:latin typeface="Arial"/>
            </a:endParaRPr>
          </a:p>
          <a:p>
            <a:pPr defTabSz="1219170"/>
            <a:endParaRPr lang="fr-FR" dirty="0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/>
          </p:nvPr>
        </p:nvGraphicFramePr>
        <p:xfrm>
          <a:off x="480484" y="2448984"/>
          <a:ext cx="5856651" cy="1219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8566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09600">
                <a:tc>
                  <a:txBody>
                    <a:bodyPr/>
                    <a:lstStyle/>
                    <a:p>
                      <a:endParaRPr lang="fr-FR" sz="3200" dirty="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endParaRPr lang="fr-FR" sz="3200" dirty="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4680989" y="6111"/>
            <a:ext cx="257474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70"/>
            <a:r>
              <a:rPr lang="fr-FR" sz="3200" b="1" dirty="0">
                <a:ln w="22225">
                  <a:solidFill>
                    <a:srgbClr val="21215A"/>
                  </a:solidFill>
                  <a:prstDash val="solid"/>
                </a:ln>
                <a:solidFill>
                  <a:srgbClr val="003672"/>
                </a:solidFill>
                <a:latin typeface="Arial"/>
              </a:rPr>
              <a:t>La demande</a:t>
            </a:r>
            <a:endParaRPr lang="fr-FR" sz="32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1906997" y="511341"/>
            <a:ext cx="90250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/>
            <a:r>
              <a:rPr lang="fr-FR" sz="2400" dirty="0">
                <a:solidFill>
                  <a:srgbClr val="000000"/>
                </a:solidFill>
                <a:latin typeface="Arial"/>
              </a:rPr>
              <a:t>                                   typologie de clients  :</a:t>
            </a:r>
          </a:p>
          <a:p>
            <a:pPr defTabSz="1219170"/>
            <a:endParaRPr lang="fr-FR" sz="24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Forme libre : forme 3"/>
          <p:cNvSpPr>
            <a:spLocks/>
          </p:cNvSpPr>
          <p:nvPr/>
        </p:nvSpPr>
        <p:spPr bwMode="auto">
          <a:xfrm>
            <a:off x="3215681" y="978111"/>
            <a:ext cx="1754188" cy="557213"/>
          </a:xfrm>
          <a:custGeom>
            <a:avLst/>
            <a:gdLst>
              <a:gd name="T0" fmla="*/ 1754188 w 1755228"/>
              <a:gd name="T1" fmla="*/ 0 h 788276"/>
              <a:gd name="T2" fmla="*/ 1743683 w 1755228"/>
              <a:gd name="T3" fmla="*/ 241546 h 788276"/>
              <a:gd name="T4" fmla="*/ 0 w 1755228"/>
              <a:gd name="T5" fmla="*/ 231044 h 788276"/>
              <a:gd name="T6" fmla="*/ 0 w 1755228"/>
              <a:gd name="T7" fmla="*/ 393826 h 78827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755228" h="788276">
                <a:moveTo>
                  <a:pt x="1755228" y="0"/>
                </a:moveTo>
                <a:lnTo>
                  <a:pt x="1744717" y="483476"/>
                </a:lnTo>
                <a:lnTo>
                  <a:pt x="0" y="462455"/>
                </a:lnTo>
                <a:lnTo>
                  <a:pt x="0" y="788276"/>
                </a:lnTo>
              </a:path>
            </a:pathLst>
          </a:cu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defTabSz="1219170"/>
            <a:endParaRPr lang="fr-FR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Forme libre : forme 14"/>
          <p:cNvSpPr>
            <a:spLocks/>
          </p:cNvSpPr>
          <p:nvPr/>
        </p:nvSpPr>
        <p:spPr bwMode="auto">
          <a:xfrm flipH="1">
            <a:off x="7397995" y="942228"/>
            <a:ext cx="1578324" cy="646113"/>
          </a:xfrm>
          <a:custGeom>
            <a:avLst/>
            <a:gdLst>
              <a:gd name="T0" fmla="*/ 2039601 w 1755228"/>
              <a:gd name="T1" fmla="*/ 0 h 788276"/>
              <a:gd name="T2" fmla="*/ 2027387 w 1755228"/>
              <a:gd name="T3" fmla="*/ 324743 h 788276"/>
              <a:gd name="T4" fmla="*/ 0 w 1755228"/>
              <a:gd name="T5" fmla="*/ 310623 h 788276"/>
              <a:gd name="T6" fmla="*/ 0 w 1755228"/>
              <a:gd name="T7" fmla="*/ 529471 h 78827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755228" h="788276">
                <a:moveTo>
                  <a:pt x="1755228" y="0"/>
                </a:moveTo>
                <a:lnTo>
                  <a:pt x="1744717" y="483476"/>
                </a:lnTo>
                <a:lnTo>
                  <a:pt x="0" y="462455"/>
                </a:lnTo>
                <a:lnTo>
                  <a:pt x="0" y="788276"/>
                </a:lnTo>
              </a:path>
            </a:pathLst>
          </a:cu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defTabSz="1219170"/>
            <a:endParaRPr lang="fr-FR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903379" y="1484583"/>
            <a:ext cx="4624603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/>
            <a:r>
              <a:rPr lang="fr-FR" sz="2400" dirty="0">
                <a:solidFill>
                  <a:srgbClr val="000000"/>
                </a:solidFill>
                <a:latin typeface="Arial"/>
              </a:rPr>
              <a:t>Les </a:t>
            </a:r>
            <a:r>
              <a:rPr lang="fr-FR" sz="2400" b="1" u="sng" dirty="0">
                <a:solidFill>
                  <a:srgbClr val="000000"/>
                </a:solidFill>
                <a:latin typeface="Arial"/>
              </a:rPr>
              <a:t>éleveurs laitiers</a:t>
            </a:r>
            <a:r>
              <a:rPr lang="fr-FR" sz="2400" u="sng" dirty="0">
                <a:solidFill>
                  <a:srgbClr val="000000"/>
                </a:solidFill>
                <a:latin typeface="Arial"/>
              </a:rPr>
              <a:t> </a:t>
            </a:r>
          </a:p>
          <a:p>
            <a:pPr defTabSz="1219170"/>
            <a:r>
              <a:rPr lang="fr-FR" sz="2400" dirty="0">
                <a:solidFill>
                  <a:srgbClr val="000000"/>
                </a:solidFill>
                <a:latin typeface="Arial"/>
              </a:rPr>
              <a:t>- </a:t>
            </a:r>
            <a:r>
              <a:rPr lang="fr-FR" sz="2400" u="sng" dirty="0">
                <a:solidFill>
                  <a:srgbClr val="000000"/>
                </a:solidFill>
                <a:latin typeface="Arial"/>
              </a:rPr>
              <a:t>32,5 </a:t>
            </a:r>
            <a:r>
              <a:rPr lang="fr-FR" sz="2400" dirty="0">
                <a:solidFill>
                  <a:srgbClr val="000000"/>
                </a:solidFill>
                <a:latin typeface="Arial"/>
              </a:rPr>
              <a:t>% des producteurs de lait  </a:t>
            </a:r>
          </a:p>
          <a:p>
            <a:pPr defTabSz="1219170"/>
            <a:r>
              <a:rPr lang="fr-FR" sz="2400" u="sng" dirty="0">
                <a:solidFill>
                  <a:srgbClr val="000000"/>
                </a:solidFill>
                <a:latin typeface="Arial"/>
              </a:rPr>
              <a:t>propriétaires</a:t>
            </a:r>
            <a:r>
              <a:rPr lang="fr-FR" sz="2400" dirty="0">
                <a:solidFill>
                  <a:srgbClr val="000000"/>
                </a:solidFill>
                <a:latin typeface="Arial"/>
              </a:rPr>
              <a:t> de leur tank. </a:t>
            </a:r>
          </a:p>
          <a:p>
            <a:pPr defTabSz="1219170"/>
            <a:endParaRPr lang="fr-FR" sz="2400" dirty="0">
              <a:solidFill>
                <a:srgbClr val="000000"/>
              </a:solidFill>
              <a:latin typeface="Arial"/>
            </a:endParaRPr>
          </a:p>
          <a:p>
            <a:pPr marL="380990" indent="-380990" defTabSz="1219170">
              <a:buFontTx/>
              <a:buChar char="-"/>
            </a:pPr>
            <a:r>
              <a:rPr lang="fr-FR" sz="2400" u="sng" dirty="0">
                <a:solidFill>
                  <a:srgbClr val="000000"/>
                </a:solidFill>
                <a:latin typeface="Arial"/>
              </a:rPr>
              <a:t>Critères d’achat </a:t>
            </a:r>
            <a:r>
              <a:rPr lang="fr-FR" sz="2400" dirty="0">
                <a:solidFill>
                  <a:srgbClr val="000000"/>
                </a:solidFill>
                <a:latin typeface="Arial"/>
              </a:rPr>
              <a:t>:</a:t>
            </a:r>
          </a:p>
          <a:p>
            <a:pPr defTabSz="1219170"/>
            <a:r>
              <a:rPr lang="fr-FR" sz="2400" dirty="0">
                <a:solidFill>
                  <a:srgbClr val="000000"/>
                </a:solidFill>
                <a:latin typeface="Arial"/>
              </a:rPr>
              <a:t>° qualité du lait, </a:t>
            </a:r>
          </a:p>
          <a:p>
            <a:pPr defTabSz="1219170"/>
            <a:r>
              <a:rPr lang="fr-FR" sz="2400" dirty="0">
                <a:solidFill>
                  <a:srgbClr val="000000"/>
                </a:solidFill>
                <a:latin typeface="Arial"/>
              </a:rPr>
              <a:t>° indépendance, </a:t>
            </a:r>
          </a:p>
          <a:p>
            <a:pPr defTabSz="1219170"/>
            <a:r>
              <a:rPr lang="fr-FR" sz="2400" dirty="0">
                <a:solidFill>
                  <a:srgbClr val="000000"/>
                </a:solidFill>
                <a:latin typeface="Arial"/>
              </a:rPr>
              <a:t>° Coût de fonctionnement,</a:t>
            </a:r>
          </a:p>
          <a:p>
            <a:pPr defTabSz="1219170"/>
            <a:r>
              <a:rPr lang="fr-FR" sz="2400" dirty="0">
                <a:solidFill>
                  <a:srgbClr val="000000"/>
                </a:solidFill>
                <a:latin typeface="Arial"/>
              </a:rPr>
              <a:t>° création de valeur avec le retour sur investissement, </a:t>
            </a:r>
          </a:p>
          <a:p>
            <a:pPr marL="380990" indent="-380990" defTabSz="1219170">
              <a:buFontTx/>
              <a:buChar char="-"/>
            </a:pPr>
            <a:r>
              <a:rPr lang="fr-FR" sz="2400" dirty="0">
                <a:solidFill>
                  <a:srgbClr val="000000"/>
                </a:solidFill>
                <a:latin typeface="Arial"/>
              </a:rPr>
              <a:t>Développement d’achats </a:t>
            </a:r>
          </a:p>
          <a:p>
            <a:pPr defTabSz="1219170"/>
            <a:r>
              <a:rPr lang="fr-FR" sz="2400" dirty="0">
                <a:solidFill>
                  <a:srgbClr val="000000"/>
                </a:solidFill>
                <a:latin typeface="Arial"/>
              </a:rPr>
              <a:t>groupés</a:t>
            </a:r>
          </a:p>
          <a:p>
            <a:pPr defTabSz="1219170"/>
            <a:endParaRPr lang="fr-FR" sz="24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6337135" y="1614087"/>
            <a:ext cx="518284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170"/>
            <a:r>
              <a:rPr lang="fr-FR" sz="2400" dirty="0">
                <a:solidFill>
                  <a:srgbClr val="000000"/>
                </a:solidFill>
                <a:latin typeface="Arial"/>
              </a:rPr>
              <a:t>Les </a:t>
            </a:r>
            <a:r>
              <a:rPr lang="fr-FR" sz="2400" b="1" u="sng" dirty="0">
                <a:solidFill>
                  <a:srgbClr val="000000"/>
                </a:solidFill>
                <a:latin typeface="Arial"/>
              </a:rPr>
              <a:t>laiteries</a:t>
            </a:r>
            <a:r>
              <a:rPr lang="fr-FR" sz="2400" b="1" dirty="0">
                <a:solidFill>
                  <a:srgbClr val="000000"/>
                </a:solidFill>
                <a:latin typeface="Arial"/>
              </a:rPr>
              <a:t> </a:t>
            </a:r>
            <a:r>
              <a:rPr lang="fr-FR" sz="2400" dirty="0">
                <a:solidFill>
                  <a:srgbClr val="000000"/>
                </a:solidFill>
                <a:latin typeface="Arial"/>
              </a:rPr>
              <a:t>:</a:t>
            </a:r>
          </a:p>
          <a:p>
            <a:pPr marL="380990" indent="-380990" defTabSz="1219170">
              <a:buFontTx/>
              <a:buChar char="-"/>
            </a:pPr>
            <a:r>
              <a:rPr lang="fr-FR" sz="2400" dirty="0">
                <a:solidFill>
                  <a:srgbClr val="000000"/>
                </a:solidFill>
                <a:latin typeface="Arial"/>
              </a:rPr>
              <a:t>5 groupes industriels, </a:t>
            </a:r>
          </a:p>
          <a:p>
            <a:pPr marL="380990" indent="-380990" defTabSz="1219170">
              <a:buFontTx/>
              <a:buChar char="-"/>
            </a:pPr>
            <a:r>
              <a:rPr lang="fr-FR" sz="2400" dirty="0">
                <a:solidFill>
                  <a:srgbClr val="000000"/>
                </a:solidFill>
                <a:latin typeface="Arial"/>
              </a:rPr>
              <a:t>Achats annuels de renouvellement ou de développement des parcs de location,</a:t>
            </a:r>
          </a:p>
          <a:p>
            <a:pPr marL="380990" indent="-380990" defTabSz="1219170">
              <a:buFontTx/>
              <a:buChar char="-"/>
            </a:pPr>
            <a:r>
              <a:rPr lang="fr-FR" sz="2400" u="sng" dirty="0">
                <a:solidFill>
                  <a:srgbClr val="000000"/>
                </a:solidFill>
                <a:latin typeface="Arial"/>
              </a:rPr>
              <a:t>Intervenants</a:t>
            </a:r>
            <a:r>
              <a:rPr lang="fr-FR" sz="2400" dirty="0">
                <a:solidFill>
                  <a:srgbClr val="000000"/>
                </a:solidFill>
                <a:latin typeface="Arial"/>
              </a:rPr>
              <a:t> dans le processus d’achat : directeur des achats, responsable froid ferme….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5483916" y="5116263"/>
            <a:ext cx="6808712" cy="15281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/>
            <a:r>
              <a:rPr lang="fr-FR" sz="1333" dirty="0">
                <a:solidFill>
                  <a:srgbClr val="000000"/>
                </a:solidFill>
                <a:latin typeface="Arial"/>
              </a:rPr>
              <a:t>Sources :</a:t>
            </a:r>
          </a:p>
          <a:p>
            <a:pPr defTabSz="1219170"/>
            <a:r>
              <a:rPr lang="fr-FR" sz="1333" dirty="0">
                <a:solidFill>
                  <a:srgbClr val="000000"/>
                </a:solidFill>
                <a:latin typeface="Arial"/>
                <a:hlinkClick r:id="rId3"/>
              </a:rPr>
              <a:t>https://www.ouest-france.fr/economie/agriculture</a:t>
            </a:r>
            <a:r>
              <a:rPr lang="fr-FR" sz="1333" dirty="0">
                <a:solidFill>
                  <a:srgbClr val="000000"/>
                </a:solidFill>
                <a:latin typeface="Arial"/>
              </a:rPr>
              <a:t> 		</a:t>
            </a:r>
            <a:r>
              <a:rPr lang="fr-FR" sz="1333" dirty="0">
                <a:solidFill>
                  <a:srgbClr val="000000"/>
                </a:solidFill>
                <a:latin typeface="Arial"/>
                <a:hlinkClick r:id="rId4"/>
              </a:rPr>
              <a:t>https://www.anjou-agricole.com</a:t>
            </a:r>
            <a:endParaRPr lang="fr-FR" sz="1333" dirty="0">
              <a:solidFill>
                <a:srgbClr val="000000"/>
              </a:solidFill>
              <a:latin typeface="Arial"/>
            </a:endParaRPr>
          </a:p>
          <a:p>
            <a:pPr defTabSz="1219170"/>
            <a:r>
              <a:rPr lang="fr-FR" sz="1333" dirty="0">
                <a:solidFill>
                  <a:srgbClr val="000000"/>
                </a:solidFill>
                <a:latin typeface="Arial"/>
                <a:hlinkClick r:id="rId5"/>
              </a:rPr>
              <a:t>https://www.reussir.fr/lait/effacez-la-consommation-electrique-du-tank-lait-cest-possible</a:t>
            </a:r>
            <a:endParaRPr lang="fr-FR" sz="1333" dirty="0">
              <a:solidFill>
                <a:srgbClr val="000000"/>
              </a:solidFill>
              <a:latin typeface="Arial"/>
            </a:endParaRPr>
          </a:p>
          <a:p>
            <a:pPr defTabSz="1219170"/>
            <a:r>
              <a:rPr lang="fr-FR" sz="1333" dirty="0">
                <a:solidFill>
                  <a:srgbClr val="000000"/>
                </a:solidFill>
                <a:latin typeface="Arial"/>
                <a:hlinkClick r:id="rId6"/>
              </a:rPr>
              <a:t>https://www.web-agri.fr/traite/article/167369/mieux-vaut-il-etre-proprietaire-ou-locataire-de-son-tank-a-lait-</a:t>
            </a:r>
            <a:endParaRPr lang="fr-FR" sz="1333" dirty="0">
              <a:solidFill>
                <a:srgbClr val="000000"/>
              </a:solidFill>
              <a:latin typeface="Arial"/>
            </a:endParaRPr>
          </a:p>
          <a:p>
            <a:pPr defTabSz="1219170"/>
            <a:endParaRPr lang="fr-FR" sz="1333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Espace réservé du numéro de diapositive 10"/>
          <p:cNvSpPr txBox="1">
            <a:spLocks/>
          </p:cNvSpPr>
          <p:nvPr/>
        </p:nvSpPr>
        <p:spPr bwMode="gray">
          <a:xfrm>
            <a:off x="8504400" y="6530400"/>
            <a:ext cx="18000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>
              <a:defRPr lang="fr-FR"/>
            </a:defPPr>
            <a:lvl1pPr marL="0" marR="0" lvl="0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defTabSz="1219170">
              <a:defRPr/>
            </a:pPr>
            <a:fld id="{733122C9-A0B9-462F-8757-0847AD287B63}" type="slidenum">
              <a:rPr lang="fr-FR" sz="1000" b="1" smtClean="0">
                <a:solidFill>
                  <a:srgbClr val="000000"/>
                </a:solidFill>
                <a:latin typeface="Arial"/>
                <a:ea typeface="+mn-ea"/>
              </a:rPr>
              <a:pPr defTabSz="1219170">
                <a:defRPr/>
              </a:pPr>
              <a:t>34</a:t>
            </a:fld>
            <a:endParaRPr lang="fr-FR" sz="1000" b="1" dirty="0">
              <a:solidFill>
                <a:srgbClr val="000000"/>
              </a:solidFill>
              <a:latin typeface="Arial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625368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Espace réservé du pied de page 7">
            <a:extLst>
              <a:ext uri="{FF2B5EF4-FFF2-40B4-BE49-F238E27FC236}">
                <a16:creationId xmlns:a16="http://schemas.microsoft.com/office/drawing/2014/main" id="{6DD07962-CCC4-46B5-8C6C-6200A453F4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1388" y="6366826"/>
            <a:ext cx="11263202" cy="360000"/>
          </a:xfrm>
        </p:spPr>
        <p:txBody>
          <a:bodyPr/>
          <a:lstStyle/>
          <a:p>
            <a:r>
              <a:rPr lang="fr-FR" sz="800" b="1" dirty="0">
                <a:latin typeface="Arial" panose="020B0604020202020204" pitchFamily="34" charset="0"/>
                <a:cs typeface="Arial" panose="020B0604020202020204" pitchFamily="34" charset="0"/>
              </a:rPr>
              <a:t>Direction générale de l’enseignement scolaire – Bureau de la formation des personnels enseignants et d’éducation</a:t>
            </a:r>
          </a:p>
        </p:txBody>
      </p:sp>
      <p:sp>
        <p:nvSpPr>
          <p:cNvPr id="29698" name="Rectangle 1"/>
          <p:cNvSpPr>
            <a:spLocks noChangeArrowheads="1"/>
          </p:cNvSpPr>
          <p:nvPr/>
        </p:nvSpPr>
        <p:spPr bwMode="auto">
          <a:xfrm>
            <a:off x="1627848" y="190935"/>
            <a:ext cx="10203562" cy="619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defTabSz="121917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None/>
            </a:pPr>
            <a:r>
              <a:rPr lang="fr-FR" altLang="fr-FR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 principales variables environnementales du tank à lait :</a:t>
            </a:r>
            <a:endParaRPr lang="fr-FR" altLang="fr-FR" sz="20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9699" name="Image 2" descr="Une image contenant texte, extérieur, mammifère, boviné&#10;&#10;Description générée automatiquement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401"/>
          <a:stretch/>
        </p:blipFill>
        <p:spPr bwMode="auto">
          <a:xfrm>
            <a:off x="482601" y="1119585"/>
            <a:ext cx="1130300" cy="5733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0" name="Image 3" descr="Une image contenant intérieur&#10;&#10;Description générée automatiquemen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6089" y="935039"/>
            <a:ext cx="2044700" cy="140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1" name="Image 4" descr="Une image contenant texte, arbre, extérieur, route&#10;&#10;Description générée automatiquement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7000" y="935039"/>
            <a:ext cx="1803400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2" name="Image 5" descr="bouteille et verre de lait 1313476 Banque de photos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8139" y="2570163"/>
            <a:ext cx="2259012" cy="1416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3" name="Image 6" descr="Une image contenant invertébré, cœlentéré, fermer&#10;&#10;Description générée automatiquement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2576" y="2570163"/>
            <a:ext cx="1736725" cy="1416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4" name="Imag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0514" y="4446589"/>
            <a:ext cx="1025525" cy="869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5" name="Rectangle 9"/>
          <p:cNvSpPr>
            <a:spLocks noChangeArrowheads="1"/>
          </p:cNvSpPr>
          <p:nvPr/>
        </p:nvSpPr>
        <p:spPr bwMode="auto">
          <a:xfrm>
            <a:off x="3890963" y="4545014"/>
            <a:ext cx="338426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defTabSz="1219170">
              <a:spcBef>
                <a:spcPct val="0"/>
              </a:spcBef>
              <a:buNone/>
            </a:pPr>
            <a:r>
              <a:rPr lang="fr-FR" altLang="fr-FR" sz="2400" b="1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ISO 5708 et EN 13 732</a:t>
            </a:r>
            <a:endParaRPr lang="fr-FR" altLang="fr-FR" sz="2400">
              <a:solidFill>
                <a:srgbClr val="000000"/>
              </a:solidFill>
            </a:endParaRPr>
          </a:p>
        </p:txBody>
      </p:sp>
      <p:pic>
        <p:nvPicPr>
          <p:cNvPr id="29706" name="Image 10" descr="Une image contenant texte&#10;&#10;Description générée automatiquement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8451" y="5746751"/>
            <a:ext cx="211137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7" name="Image 11" descr="Gie Elevages de Bretagne elevage subvention charte bâtiment traite énergie  vache apiculture qualité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3889" y="5387977"/>
            <a:ext cx="809625" cy="80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8" name="Rectangle 12"/>
          <p:cNvSpPr>
            <a:spLocks noChangeArrowheads="1"/>
          </p:cNvSpPr>
          <p:nvPr/>
        </p:nvSpPr>
        <p:spPr bwMode="auto">
          <a:xfrm>
            <a:off x="5048251" y="6186489"/>
            <a:ext cx="2563522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defTabSz="1219170">
              <a:spcBef>
                <a:spcPct val="0"/>
              </a:spcBef>
              <a:buNone/>
            </a:pPr>
            <a:r>
              <a:rPr lang="fr-FR" altLang="fr-FR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Dossier PCAEA</a:t>
            </a:r>
            <a:r>
              <a:rPr lang="fr-FR" altLang="fr-FR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fr-FR" altLang="fr-FR" sz="2400" dirty="0">
              <a:solidFill>
                <a:srgbClr val="000000"/>
              </a:solidFill>
            </a:endParaRPr>
          </a:p>
        </p:txBody>
      </p:sp>
      <p:sp>
        <p:nvSpPr>
          <p:cNvPr id="29709" name="Accolade fermante 13"/>
          <p:cNvSpPr>
            <a:spLocks/>
          </p:cNvSpPr>
          <p:nvPr/>
        </p:nvSpPr>
        <p:spPr bwMode="auto">
          <a:xfrm>
            <a:off x="7285037" y="935039"/>
            <a:ext cx="487363" cy="1409700"/>
          </a:xfrm>
          <a:prstGeom prst="rightBrace">
            <a:avLst>
              <a:gd name="adj1" fmla="val 8329"/>
              <a:gd name="adj2" fmla="val 50000"/>
            </a:avLst>
          </a:prstGeom>
          <a:noFill/>
          <a:ln w="381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defTabSz="1219170">
              <a:spcBef>
                <a:spcPct val="0"/>
              </a:spcBef>
              <a:buNone/>
            </a:pPr>
            <a:endParaRPr lang="fr-FR" altLang="fr-FR" sz="2400">
              <a:solidFill>
                <a:srgbClr val="000000"/>
              </a:solidFill>
            </a:endParaRPr>
          </a:p>
        </p:txBody>
      </p:sp>
      <p:sp>
        <p:nvSpPr>
          <p:cNvPr id="29710" name="Accolade fermante 14"/>
          <p:cNvSpPr>
            <a:spLocks/>
          </p:cNvSpPr>
          <p:nvPr/>
        </p:nvSpPr>
        <p:spPr bwMode="auto">
          <a:xfrm>
            <a:off x="7367588" y="2574925"/>
            <a:ext cx="487363" cy="1411288"/>
          </a:xfrm>
          <a:prstGeom prst="rightBrace">
            <a:avLst>
              <a:gd name="adj1" fmla="val 8339"/>
              <a:gd name="adj2" fmla="val 50000"/>
            </a:avLst>
          </a:prstGeom>
          <a:noFill/>
          <a:ln w="381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defTabSz="1219170">
              <a:spcBef>
                <a:spcPct val="0"/>
              </a:spcBef>
              <a:buNone/>
            </a:pPr>
            <a:endParaRPr lang="fr-FR" altLang="fr-FR" sz="2400">
              <a:solidFill>
                <a:srgbClr val="000000"/>
              </a:solidFill>
            </a:endParaRPr>
          </a:p>
        </p:txBody>
      </p:sp>
      <p:sp>
        <p:nvSpPr>
          <p:cNvPr id="29711" name="Accolade fermante 15"/>
          <p:cNvSpPr>
            <a:spLocks/>
          </p:cNvSpPr>
          <p:nvPr/>
        </p:nvSpPr>
        <p:spPr bwMode="auto">
          <a:xfrm>
            <a:off x="7439025" y="4160839"/>
            <a:ext cx="487363" cy="1003300"/>
          </a:xfrm>
          <a:prstGeom prst="rightBrace">
            <a:avLst>
              <a:gd name="adj1" fmla="val 8330"/>
              <a:gd name="adj2" fmla="val 50000"/>
            </a:avLst>
          </a:prstGeom>
          <a:noFill/>
          <a:ln w="381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defTabSz="1219170">
              <a:spcBef>
                <a:spcPct val="0"/>
              </a:spcBef>
              <a:buNone/>
            </a:pPr>
            <a:endParaRPr lang="fr-FR" altLang="fr-FR" sz="2400">
              <a:solidFill>
                <a:srgbClr val="000000"/>
              </a:solidFill>
            </a:endParaRPr>
          </a:p>
        </p:txBody>
      </p:sp>
      <p:sp>
        <p:nvSpPr>
          <p:cNvPr id="29712" name="Accolade fermante 16"/>
          <p:cNvSpPr>
            <a:spLocks/>
          </p:cNvSpPr>
          <p:nvPr/>
        </p:nvSpPr>
        <p:spPr bwMode="auto">
          <a:xfrm>
            <a:off x="7439025" y="5402264"/>
            <a:ext cx="487363" cy="1246187"/>
          </a:xfrm>
          <a:prstGeom prst="rightBrace">
            <a:avLst>
              <a:gd name="adj1" fmla="val 8346"/>
              <a:gd name="adj2" fmla="val 50000"/>
            </a:avLst>
          </a:prstGeom>
          <a:noFill/>
          <a:ln w="381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defTabSz="1219170">
              <a:spcBef>
                <a:spcPct val="0"/>
              </a:spcBef>
              <a:buNone/>
            </a:pPr>
            <a:endParaRPr lang="fr-FR" altLang="fr-FR" sz="2400">
              <a:solidFill>
                <a:srgbClr val="000000"/>
              </a:solidFill>
            </a:endParaRPr>
          </a:p>
        </p:txBody>
      </p:sp>
      <p:sp>
        <p:nvSpPr>
          <p:cNvPr id="29715" name="Rectangle 21"/>
          <p:cNvSpPr>
            <a:spLocks noChangeArrowheads="1"/>
          </p:cNvSpPr>
          <p:nvPr/>
        </p:nvSpPr>
        <p:spPr bwMode="auto">
          <a:xfrm>
            <a:off x="8128000" y="4038601"/>
            <a:ext cx="2436813" cy="12778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defTabSz="121917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None/>
            </a:pPr>
            <a:r>
              <a:rPr lang="fr-FR" altLang="fr-FR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Réglementation refroidisseur à lait</a:t>
            </a:r>
            <a:endParaRPr lang="fr-FR" altLang="fr-FR" sz="16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3" name="Groupe 2"/>
          <p:cNvGrpSpPr/>
          <p:nvPr/>
        </p:nvGrpSpPr>
        <p:grpSpPr>
          <a:xfrm>
            <a:off x="7854951" y="1214438"/>
            <a:ext cx="3521636" cy="882678"/>
            <a:chOff x="5891213" y="910829"/>
            <a:chExt cx="2641227" cy="662009"/>
          </a:xfrm>
        </p:grpSpPr>
        <p:sp>
          <p:nvSpPr>
            <p:cNvPr id="29713" name="Rectangle 17"/>
            <p:cNvSpPr>
              <a:spLocks noChangeArrowheads="1"/>
            </p:cNvSpPr>
            <p:nvPr/>
          </p:nvSpPr>
          <p:spPr bwMode="auto">
            <a:xfrm>
              <a:off x="5891213" y="910829"/>
              <a:ext cx="2055019" cy="66200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defTabSz="1219170">
                <a:lnSpc>
                  <a:spcPct val="107000"/>
                </a:lnSpc>
                <a:spcBef>
                  <a:spcPct val="0"/>
                </a:spcBef>
                <a:spcAft>
                  <a:spcPts val="800"/>
                </a:spcAft>
                <a:buNone/>
              </a:pPr>
              <a:r>
                <a:rPr lang="fr-FR" altLang="fr-FR" sz="24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La traite et la collecte du lait</a:t>
              </a:r>
              <a:endParaRPr lang="fr-FR" altLang="fr-FR" sz="16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" name="ZoneTexte 1"/>
            <p:cNvSpPr txBox="1"/>
            <p:nvPr/>
          </p:nvSpPr>
          <p:spPr>
            <a:xfrm>
              <a:off x="7946232" y="1059582"/>
              <a:ext cx="586208" cy="346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219170"/>
              <a:r>
                <a:rPr lang="fr-FR" sz="2400" b="1" dirty="0">
                  <a:solidFill>
                    <a:srgbClr val="000000"/>
                  </a:solidFill>
                  <a:latin typeface="Arial"/>
                </a:rPr>
                <a:t>B.2</a:t>
              </a:r>
              <a:endParaRPr lang="fr-FR" sz="2400" dirty="0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5" name="Groupe 4"/>
          <p:cNvGrpSpPr/>
          <p:nvPr/>
        </p:nvGrpSpPr>
        <p:grpSpPr>
          <a:xfrm>
            <a:off x="8007352" y="2836865"/>
            <a:ext cx="3099190" cy="882679"/>
            <a:chOff x="6005513" y="2127648"/>
            <a:chExt cx="2324392" cy="662009"/>
          </a:xfrm>
        </p:grpSpPr>
        <p:sp>
          <p:nvSpPr>
            <p:cNvPr id="29714" name="Rectangle 18"/>
            <p:cNvSpPr>
              <a:spLocks noChangeArrowheads="1"/>
            </p:cNvSpPr>
            <p:nvPr/>
          </p:nvSpPr>
          <p:spPr bwMode="auto">
            <a:xfrm>
              <a:off x="6005513" y="2127648"/>
              <a:ext cx="1826419" cy="66200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defTabSz="1219170">
                <a:lnSpc>
                  <a:spcPct val="107000"/>
                </a:lnSpc>
                <a:spcBef>
                  <a:spcPct val="0"/>
                </a:spcBef>
                <a:spcAft>
                  <a:spcPts val="800"/>
                </a:spcAft>
                <a:buNone/>
              </a:pPr>
              <a:r>
                <a:rPr lang="fr-FR" altLang="fr-FR" sz="24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Le lait un produit délicat</a:t>
              </a:r>
              <a:endParaRPr lang="fr-FR" altLang="fr-FR" sz="16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" name="Rectangle 3"/>
            <p:cNvSpPr/>
            <p:nvPr/>
          </p:nvSpPr>
          <p:spPr>
            <a:xfrm>
              <a:off x="7831932" y="2366831"/>
              <a:ext cx="497973" cy="34624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170"/>
              <a:r>
                <a:rPr lang="fr-FR" sz="2400" b="1" dirty="0">
                  <a:solidFill>
                    <a:srgbClr val="000000"/>
                  </a:solidFill>
                  <a:latin typeface="Arial"/>
                </a:rPr>
                <a:t>B.3</a:t>
              </a:r>
              <a:endParaRPr lang="fr-FR" sz="2400" dirty="0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6" name="Rectangle 5"/>
          <p:cNvSpPr/>
          <p:nvPr/>
        </p:nvSpPr>
        <p:spPr>
          <a:xfrm>
            <a:off x="10530410" y="4446662"/>
            <a:ext cx="6639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/>
            <a:r>
              <a:rPr lang="fr-FR" sz="2400" b="1" dirty="0">
                <a:solidFill>
                  <a:srgbClr val="000000"/>
                </a:solidFill>
                <a:latin typeface="Arial"/>
              </a:rPr>
              <a:t>B.4</a:t>
            </a:r>
            <a:endParaRPr lang="fr-FR" sz="2400" dirty="0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8" name="Groupe 7"/>
          <p:cNvGrpSpPr/>
          <p:nvPr/>
        </p:nvGrpSpPr>
        <p:grpSpPr>
          <a:xfrm>
            <a:off x="8267702" y="5746751"/>
            <a:ext cx="2526512" cy="525508"/>
            <a:chOff x="6200775" y="4310063"/>
            <a:chExt cx="1894884" cy="394131"/>
          </a:xfrm>
        </p:grpSpPr>
        <p:sp>
          <p:nvSpPr>
            <p:cNvPr id="29716" name="Rectangle 22"/>
            <p:cNvSpPr>
              <a:spLocks noChangeArrowheads="1"/>
            </p:cNvSpPr>
            <p:nvPr/>
          </p:nvSpPr>
          <p:spPr bwMode="auto">
            <a:xfrm>
              <a:off x="6200775" y="4310063"/>
              <a:ext cx="1445419" cy="36563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defTabSz="1219170">
                <a:lnSpc>
                  <a:spcPct val="107000"/>
                </a:lnSpc>
                <a:spcBef>
                  <a:spcPct val="0"/>
                </a:spcBef>
                <a:spcAft>
                  <a:spcPts val="800"/>
                </a:spcAft>
                <a:buNone/>
              </a:pPr>
              <a:r>
                <a:rPr lang="fr-FR" altLang="fr-FR"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Les aides</a:t>
              </a:r>
              <a:endParaRPr lang="fr-FR" altLang="fr-FR" sz="160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7597686" y="4357945"/>
              <a:ext cx="497973" cy="34624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170"/>
              <a:r>
                <a:rPr lang="fr-FR" sz="2400" b="1" dirty="0">
                  <a:solidFill>
                    <a:srgbClr val="000000"/>
                  </a:solidFill>
                  <a:latin typeface="Arial"/>
                </a:rPr>
                <a:t>B.5</a:t>
              </a:r>
              <a:endParaRPr lang="fr-FR" sz="2400" dirty="0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30" name="Espace réservé du numéro de diapositive 10"/>
          <p:cNvSpPr txBox="1">
            <a:spLocks/>
          </p:cNvSpPr>
          <p:nvPr/>
        </p:nvSpPr>
        <p:spPr bwMode="gray">
          <a:xfrm>
            <a:off x="8352000" y="6378000"/>
            <a:ext cx="18000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>
              <a:defRPr lang="fr-FR"/>
            </a:defPPr>
            <a:lvl1pPr marL="0" marR="0" lvl="0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defTabSz="1219170">
              <a:defRPr/>
            </a:pPr>
            <a:fld id="{733122C9-A0B9-462F-8757-0847AD287B63}" type="slidenum">
              <a:rPr lang="fr-FR" sz="1000" b="1" smtClean="0">
                <a:solidFill>
                  <a:srgbClr val="000000"/>
                </a:solidFill>
                <a:latin typeface="Arial"/>
                <a:ea typeface="+mn-ea"/>
              </a:rPr>
              <a:pPr defTabSz="1219170">
                <a:defRPr/>
              </a:pPr>
              <a:t>35</a:t>
            </a:fld>
            <a:endParaRPr lang="fr-FR" sz="1000" b="1" dirty="0">
              <a:solidFill>
                <a:srgbClr val="000000"/>
              </a:solidFill>
              <a:latin typeface="Arial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21093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431371" y="6501341"/>
            <a:ext cx="80648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/>
            <a:r>
              <a:rPr lang="fr-FR" sz="1000" b="1" dirty="0">
                <a:solidFill>
                  <a:srgbClr val="000000"/>
                </a:solidFill>
                <a:latin typeface="Arial"/>
              </a:rPr>
              <a:t>Direction générale de l’enseignement scolaire – Bureau de la formation des personnels enseignants et d’éducation</a:t>
            </a:r>
          </a:p>
        </p:txBody>
      </p:sp>
      <p:sp>
        <p:nvSpPr>
          <p:cNvPr id="8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10152000" y="6378000"/>
            <a:ext cx="1560000" cy="480000"/>
          </a:xfrm>
        </p:spPr>
        <p:txBody>
          <a:bodyPr/>
          <a:lstStyle/>
          <a:p>
            <a:pPr algn="r" defTabSz="1219170"/>
            <a:r>
              <a:rPr lang="fr-FR" cap="all" dirty="0">
                <a:solidFill>
                  <a:srgbClr val="000000"/>
                </a:solidFill>
                <a:latin typeface="Arial"/>
              </a:rPr>
              <a:t>04/02/2022</a:t>
            </a:r>
          </a:p>
        </p:txBody>
      </p:sp>
      <p:sp>
        <p:nvSpPr>
          <p:cNvPr id="9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352000" y="6378000"/>
            <a:ext cx="1800000" cy="480000"/>
          </a:xfrm>
        </p:spPr>
        <p:txBody>
          <a:bodyPr/>
          <a:lstStyle/>
          <a:p>
            <a:pPr defTabSz="1219170"/>
            <a:endParaRPr lang="fr-FR" dirty="0">
              <a:solidFill>
                <a:srgbClr val="000000"/>
              </a:solidFill>
              <a:latin typeface="Arial"/>
            </a:endParaRPr>
          </a:p>
          <a:p>
            <a:pPr defTabSz="1219170"/>
            <a:endParaRPr lang="fr-FR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1871531" y="260649"/>
            <a:ext cx="8064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/>
            <a:r>
              <a:rPr lang="fr-FR" sz="2400" b="1" dirty="0">
                <a:solidFill>
                  <a:srgbClr val="000000"/>
                </a:solidFill>
                <a:latin typeface="Arial"/>
              </a:rPr>
              <a:t>B.6 La concurrence </a:t>
            </a:r>
            <a:endParaRPr lang="fr-FR" sz="2400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3"/>
          <a:srcRect r="44820" b="15799"/>
          <a:stretch/>
        </p:blipFill>
        <p:spPr>
          <a:xfrm>
            <a:off x="3311691" y="708293"/>
            <a:ext cx="6429011" cy="5669708"/>
          </a:xfrm>
          <a:prstGeom prst="rect">
            <a:avLst/>
          </a:prstGeom>
        </p:spPr>
      </p:pic>
      <p:sp>
        <p:nvSpPr>
          <p:cNvPr id="11" name="Espace réservé du numéro de diapositive 10"/>
          <p:cNvSpPr txBox="1">
            <a:spLocks/>
          </p:cNvSpPr>
          <p:nvPr/>
        </p:nvSpPr>
        <p:spPr bwMode="gray">
          <a:xfrm>
            <a:off x="8504400" y="6530400"/>
            <a:ext cx="18000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>
              <a:defRPr lang="fr-FR"/>
            </a:defPPr>
            <a:lvl1pPr marL="0" marR="0" lvl="0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defTabSz="1219170">
              <a:defRPr/>
            </a:pPr>
            <a:fld id="{733122C9-A0B9-462F-8757-0847AD287B63}" type="slidenum">
              <a:rPr lang="fr-FR" sz="1000" b="1" smtClean="0">
                <a:solidFill>
                  <a:srgbClr val="000000"/>
                </a:solidFill>
                <a:latin typeface="Arial"/>
                <a:ea typeface="+mn-ea"/>
              </a:rPr>
              <a:pPr defTabSz="1219170">
                <a:defRPr/>
              </a:pPr>
              <a:t>36</a:t>
            </a:fld>
            <a:endParaRPr lang="fr-FR" sz="1000" b="1" dirty="0">
              <a:solidFill>
                <a:srgbClr val="000000"/>
              </a:solidFill>
              <a:latin typeface="Arial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500238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>
            <a:extLst>
              <a:ext uri="{FF2B5EF4-FFF2-40B4-BE49-F238E27FC236}">
                <a16:creationId xmlns:a16="http://schemas.microsoft.com/office/drawing/2014/main" id="{592838E0-3C26-4AD2-AFC8-C367D088BD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9197" y="1392617"/>
            <a:ext cx="10922804" cy="4072767"/>
          </a:xfrm>
          <a:prstGeom prst="rect">
            <a:avLst/>
          </a:prstGeom>
        </p:spPr>
      </p:pic>
      <p:sp>
        <p:nvSpPr>
          <p:cNvPr id="18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10152000" y="6378000"/>
            <a:ext cx="1560000" cy="480000"/>
          </a:xfrm>
        </p:spPr>
        <p:txBody>
          <a:bodyPr/>
          <a:lstStyle/>
          <a:p>
            <a:pPr algn="r" defTabSz="1219170"/>
            <a:r>
              <a:rPr lang="fr-FR" cap="all" dirty="0">
                <a:solidFill>
                  <a:srgbClr val="000000"/>
                </a:solidFill>
                <a:latin typeface="Arial"/>
              </a:rPr>
              <a:t>04/02/2022</a:t>
            </a:r>
          </a:p>
          <a:p>
            <a:pPr algn="r" defTabSz="1219170"/>
            <a:endParaRPr lang="fr-FR" cap="all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480000" y="6378000"/>
            <a:ext cx="7872000" cy="480000"/>
          </a:xfrm>
        </p:spPr>
        <p:txBody>
          <a:bodyPr/>
          <a:lstStyle/>
          <a:p>
            <a:pPr defTabSz="1219170"/>
            <a:r>
              <a:rPr lang="fr-FR" dirty="0">
                <a:solidFill>
                  <a:srgbClr val="000000"/>
                </a:solidFill>
                <a:latin typeface="Arial"/>
              </a:rPr>
              <a:t>Direction générale de l’enseignement scolaire – Bureau de la formation des personnels enseignants et d’éducation</a:t>
            </a:r>
          </a:p>
        </p:txBody>
      </p:sp>
      <p:sp>
        <p:nvSpPr>
          <p:cNvPr id="20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352000" y="6378000"/>
            <a:ext cx="1800000" cy="480000"/>
          </a:xfrm>
        </p:spPr>
        <p:txBody>
          <a:bodyPr/>
          <a:lstStyle/>
          <a:p>
            <a:pPr defTabSz="1219170"/>
            <a:fld id="{733122C9-A0B9-462F-8757-0847AD287B63}" type="slidenum">
              <a:rPr lang="fr-FR">
                <a:solidFill>
                  <a:srgbClr val="000000"/>
                </a:solidFill>
                <a:latin typeface="Arial"/>
              </a:rPr>
              <a:pPr defTabSz="1219170"/>
              <a:t>37</a:t>
            </a:fld>
            <a:endParaRPr lang="fr-FR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2735626" y="157639"/>
            <a:ext cx="81963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170"/>
            <a:r>
              <a:rPr lang="fr-FR" sz="3200" b="1" dirty="0">
                <a:ln w="22225">
                  <a:solidFill>
                    <a:srgbClr val="21215A"/>
                  </a:solidFill>
                  <a:prstDash val="solid"/>
                </a:ln>
                <a:solidFill>
                  <a:srgbClr val="003672"/>
                </a:solidFill>
                <a:latin typeface="Arial"/>
              </a:rPr>
              <a:t>La formalisation du contenu du dossier </a:t>
            </a:r>
          </a:p>
        </p:txBody>
      </p:sp>
    </p:spTree>
    <p:extLst>
      <p:ext uri="{BB962C8B-B14F-4D97-AF65-F5344CB8AC3E}">
        <p14:creationId xmlns:p14="http://schemas.microsoft.com/office/powerpoint/2010/main" val="1856455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23392" y="1124744"/>
            <a:ext cx="4512501" cy="50885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r>
              <a:rPr lang="fr-FR" sz="2400" b="1" dirty="0">
                <a:solidFill>
                  <a:srgbClr val="000000"/>
                </a:solidFill>
                <a:latin typeface="Arial"/>
              </a:rPr>
              <a:t>COMPETENCES :</a:t>
            </a:r>
          </a:p>
          <a:p>
            <a:pPr algn="ctr" defTabSz="1219170"/>
            <a:endParaRPr lang="fr-FR" sz="2400" b="1" dirty="0">
              <a:solidFill>
                <a:srgbClr val="000000"/>
              </a:solidFill>
              <a:latin typeface="Arial"/>
            </a:endParaRPr>
          </a:p>
          <a:p>
            <a:pPr algn="ctr" defTabSz="1219170"/>
            <a:r>
              <a:rPr lang="fr-FR" sz="2400" b="1" dirty="0">
                <a:solidFill>
                  <a:srgbClr val="000000"/>
                </a:solidFill>
                <a:latin typeface="Arial"/>
              </a:rPr>
              <a:t>C4-1 Réaliser une veille sectorielle et concurrentielle</a:t>
            </a:r>
          </a:p>
          <a:p>
            <a:pPr algn="ctr" defTabSz="1219170"/>
            <a:endParaRPr lang="fr-FR" sz="2400" b="1" dirty="0">
              <a:solidFill>
                <a:srgbClr val="000000"/>
              </a:solidFill>
              <a:latin typeface="Arial"/>
            </a:endParaRPr>
          </a:p>
          <a:p>
            <a:pPr algn="ctr" defTabSz="1219170"/>
            <a:r>
              <a:rPr lang="fr-FR" sz="2400" b="1" dirty="0">
                <a:solidFill>
                  <a:srgbClr val="000000"/>
                </a:solidFill>
                <a:latin typeface="Arial"/>
              </a:rPr>
              <a:t>C4-2 Analyser les besoins d’un secteur/segment</a:t>
            </a:r>
          </a:p>
          <a:p>
            <a:pPr algn="ctr" defTabSz="1219170"/>
            <a:endParaRPr lang="fr-FR" sz="2400" b="1" dirty="0">
              <a:solidFill>
                <a:srgbClr val="000000"/>
              </a:solidFill>
              <a:latin typeface="Arial"/>
            </a:endParaRPr>
          </a:p>
          <a:p>
            <a:pPr algn="ctr" defTabSz="1219170"/>
            <a:r>
              <a:rPr lang="fr-FR" sz="2400" b="1" dirty="0">
                <a:solidFill>
                  <a:srgbClr val="000000"/>
                </a:solidFill>
                <a:latin typeface="Arial"/>
              </a:rPr>
              <a:t>C4-3 Produire des solutions TC</a:t>
            </a:r>
          </a:p>
          <a:p>
            <a:pPr algn="ctr" defTabSz="1219170"/>
            <a:endParaRPr lang="fr-FR" sz="2400" b="1" dirty="0">
              <a:solidFill>
                <a:srgbClr val="000000"/>
              </a:solidFill>
              <a:latin typeface="Arial"/>
            </a:endParaRPr>
          </a:p>
          <a:p>
            <a:pPr algn="ctr" defTabSz="1219170"/>
            <a:r>
              <a:rPr lang="fr-FR" sz="2400" b="1" dirty="0">
                <a:solidFill>
                  <a:srgbClr val="000000"/>
                </a:solidFill>
                <a:latin typeface="Arial"/>
              </a:rPr>
              <a:t>C4-4 Mettre en œuvre une formation technique ciblée</a:t>
            </a:r>
          </a:p>
        </p:txBody>
      </p:sp>
      <p:sp>
        <p:nvSpPr>
          <p:cNvPr id="4" name="Flèche droite 3"/>
          <p:cNvSpPr/>
          <p:nvPr/>
        </p:nvSpPr>
        <p:spPr>
          <a:xfrm>
            <a:off x="5327915" y="2180861"/>
            <a:ext cx="1824203" cy="288032"/>
          </a:xfrm>
          <a:prstGeom prst="right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fr-FR" sz="2400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7248128" y="1458517"/>
            <a:ext cx="48005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/>
            <a:r>
              <a:rPr lang="fr-FR" sz="2400" dirty="0">
                <a:solidFill>
                  <a:srgbClr val="000000"/>
                </a:solidFill>
                <a:latin typeface="Arial"/>
              </a:rPr>
              <a:t>1° le secteur d’activité ou le marché de l’entreprise de référence choisie</a:t>
            </a:r>
          </a:p>
        </p:txBody>
      </p:sp>
      <p:sp>
        <p:nvSpPr>
          <p:cNvPr id="6" name="Flèche droite 5"/>
          <p:cNvSpPr/>
          <p:nvPr/>
        </p:nvSpPr>
        <p:spPr>
          <a:xfrm>
            <a:off x="5300821" y="3380995"/>
            <a:ext cx="1824203" cy="288032"/>
          </a:xfrm>
          <a:prstGeom prst="right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fr-FR" sz="2400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7248128" y="2974138"/>
            <a:ext cx="47045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/>
            <a:r>
              <a:rPr lang="fr-FR" sz="2400" dirty="0">
                <a:solidFill>
                  <a:srgbClr val="000000"/>
                </a:solidFill>
                <a:latin typeface="Arial"/>
              </a:rPr>
              <a:t>2° l’environnement technologique et normatif</a:t>
            </a:r>
          </a:p>
        </p:txBody>
      </p:sp>
      <p:sp>
        <p:nvSpPr>
          <p:cNvPr id="8" name="Flèche droite 7"/>
          <p:cNvSpPr/>
          <p:nvPr/>
        </p:nvSpPr>
        <p:spPr>
          <a:xfrm>
            <a:off x="5322835" y="4437112"/>
            <a:ext cx="1824203" cy="288032"/>
          </a:xfrm>
          <a:prstGeom prst="right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fr-FR" sz="2400">
              <a:solidFill>
                <a:srgbClr val="FFFFFF"/>
              </a:solidFill>
              <a:latin typeface="Arial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7260629" y="4120427"/>
            <a:ext cx="40324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/>
            <a:r>
              <a:rPr lang="fr-FR" sz="2400" dirty="0">
                <a:solidFill>
                  <a:srgbClr val="000000"/>
                </a:solidFill>
                <a:latin typeface="Arial"/>
              </a:rPr>
              <a:t>3°la description, l’analyse, la performance de la solution choisie</a:t>
            </a:r>
          </a:p>
        </p:txBody>
      </p:sp>
      <p:sp>
        <p:nvSpPr>
          <p:cNvPr id="10" name="Flèche droite 9"/>
          <p:cNvSpPr/>
          <p:nvPr/>
        </p:nvSpPr>
        <p:spPr>
          <a:xfrm>
            <a:off x="5300821" y="5661696"/>
            <a:ext cx="1824203" cy="288032"/>
          </a:xfrm>
          <a:prstGeom prst="right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fr-FR" sz="240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7260629" y="5493230"/>
            <a:ext cx="43079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/>
            <a:r>
              <a:rPr lang="fr-FR" sz="2400" dirty="0">
                <a:solidFill>
                  <a:srgbClr val="000000"/>
                </a:solidFill>
                <a:latin typeface="Arial"/>
              </a:rPr>
              <a:t>4°la formation associée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248128" y="164638"/>
            <a:ext cx="4320480" cy="105611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r>
              <a:rPr lang="fr-FR" sz="2400" b="1" dirty="0">
                <a:solidFill>
                  <a:srgbClr val="000000"/>
                </a:solidFill>
                <a:latin typeface="Arial"/>
              </a:rPr>
              <a:t>ELEMENTS A ABORDER</a:t>
            </a:r>
            <a:endParaRPr lang="fr-FR" sz="240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76331" y="4120427"/>
            <a:ext cx="11233248" cy="1205917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fr-FR" sz="240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480000" y="6378000"/>
            <a:ext cx="7872000" cy="480000"/>
          </a:xfrm>
        </p:spPr>
        <p:txBody>
          <a:bodyPr/>
          <a:lstStyle/>
          <a:p>
            <a:pPr defTabSz="1219170"/>
            <a:r>
              <a:rPr lang="fr-FR" dirty="0">
                <a:solidFill>
                  <a:srgbClr val="000000"/>
                </a:solidFill>
                <a:latin typeface="Arial"/>
              </a:rPr>
              <a:t>Direction générale de l’enseignement scolaire – Bureau de la formation des personnels enseignants et d’éducation</a:t>
            </a:r>
          </a:p>
        </p:txBody>
      </p:sp>
      <p:sp>
        <p:nvSpPr>
          <p:cNvPr id="16" name="Espace réservé du numéro de diapositive 10"/>
          <p:cNvSpPr txBox="1">
            <a:spLocks/>
          </p:cNvSpPr>
          <p:nvPr/>
        </p:nvSpPr>
        <p:spPr bwMode="gray">
          <a:xfrm>
            <a:off x="8352000" y="6378000"/>
            <a:ext cx="18000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>
              <a:defRPr lang="fr-FR"/>
            </a:defPPr>
            <a:lvl1pPr marL="0" marR="0" lvl="0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defTabSz="1219170">
              <a:defRPr/>
            </a:pPr>
            <a:fld id="{733122C9-A0B9-462F-8757-0847AD287B63}" type="slidenum">
              <a:rPr lang="fr-FR" sz="1000" b="1" smtClean="0">
                <a:solidFill>
                  <a:srgbClr val="000000"/>
                </a:solidFill>
                <a:latin typeface="Arial"/>
                <a:ea typeface="+mn-ea"/>
              </a:rPr>
              <a:pPr defTabSz="1219170">
                <a:defRPr/>
              </a:pPr>
              <a:t>38</a:t>
            </a:fld>
            <a:endParaRPr lang="fr-FR" sz="1000" b="1" dirty="0">
              <a:solidFill>
                <a:srgbClr val="000000"/>
              </a:solidFill>
              <a:latin typeface="Arial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539944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431371" y="6501341"/>
            <a:ext cx="80648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/>
            <a:r>
              <a:rPr lang="fr-FR" sz="1000" b="1" dirty="0">
                <a:solidFill>
                  <a:srgbClr val="000000"/>
                </a:solidFill>
                <a:latin typeface="Arial"/>
              </a:rPr>
              <a:t>Direction générale de l’enseignement scolaire – Bureau de la formation des personnels enseignants et d’éducation</a:t>
            </a:r>
          </a:p>
        </p:txBody>
      </p:sp>
      <p:sp>
        <p:nvSpPr>
          <p:cNvPr id="8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10152000" y="6378000"/>
            <a:ext cx="1560000" cy="480000"/>
          </a:xfrm>
        </p:spPr>
        <p:txBody>
          <a:bodyPr/>
          <a:lstStyle/>
          <a:p>
            <a:pPr algn="r" defTabSz="1219170"/>
            <a:r>
              <a:rPr lang="fr-FR" cap="all" dirty="0">
                <a:solidFill>
                  <a:srgbClr val="000000"/>
                </a:solidFill>
                <a:latin typeface="Arial"/>
              </a:rPr>
              <a:t>04/02/2022</a:t>
            </a:r>
          </a:p>
        </p:txBody>
      </p:sp>
      <p:sp>
        <p:nvSpPr>
          <p:cNvPr id="9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352000" y="6378000"/>
            <a:ext cx="1800000" cy="480000"/>
          </a:xfrm>
        </p:spPr>
        <p:txBody>
          <a:bodyPr/>
          <a:lstStyle/>
          <a:p>
            <a:pPr defTabSz="1219170"/>
            <a:endParaRPr lang="fr-FR" dirty="0">
              <a:solidFill>
                <a:srgbClr val="000000"/>
              </a:solidFill>
              <a:latin typeface="Arial"/>
            </a:endParaRPr>
          </a:p>
          <a:p>
            <a:pPr defTabSz="1219170"/>
            <a:endParaRPr lang="fr-FR" dirty="0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/>
          </p:nvPr>
        </p:nvGraphicFramePr>
        <p:xfrm>
          <a:off x="431371" y="1700808"/>
          <a:ext cx="10992597" cy="396278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992597">
                  <a:extLst>
                    <a:ext uri="{9D8B030D-6E8A-4147-A177-3AD203B41FA5}">
                      <a16:colId xmlns:a16="http://schemas.microsoft.com/office/drawing/2014/main" val="1069284694"/>
                    </a:ext>
                  </a:extLst>
                </a:gridCol>
              </a:tblGrid>
              <a:tr h="86969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fr-FR" sz="2700" dirty="0">
                          <a:effectLst/>
                        </a:rPr>
                        <a:t>C4-3 Produire des solutions technico-commerciales pour un segment cible</a:t>
                      </a:r>
                      <a:endParaRPr lang="fr-FR" sz="2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40785855"/>
                  </a:ext>
                </a:extLst>
              </a:tr>
              <a:tr h="304393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fr-FR" sz="2700" dirty="0">
                          <a:effectLst/>
                        </a:rPr>
                        <a:t>- Identifier et caractériser des solutions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700" dirty="0">
                          <a:effectLst/>
                        </a:rPr>
                        <a:t>- Classifier des solutions à partir de critères technico-économiques (techniques, économiques, financiers) du cahier des charges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700" dirty="0">
                          <a:effectLst/>
                        </a:rPr>
                        <a:t>- Mobiliser des ressources les partenaires externes et internes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400"/>
                        </a:spcAft>
                      </a:pPr>
                      <a:r>
                        <a:rPr lang="fr-FR" sz="2700" dirty="0">
                          <a:effectLst/>
                        </a:rPr>
                        <a:t>- Élaborer des solutions adaptées à un problème technico-économique identifié</a:t>
                      </a:r>
                      <a:endParaRPr lang="fr-FR" sz="2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>
                    <a:solidFill>
                      <a:schemeClr val="accent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0476429"/>
                  </a:ext>
                </a:extLst>
              </a:tr>
            </a:tbl>
          </a:graphicData>
        </a:graphic>
      </p:graphicFrame>
      <p:sp>
        <p:nvSpPr>
          <p:cNvPr id="7" name="Espace réservé du numéro de diapositive 10"/>
          <p:cNvSpPr txBox="1">
            <a:spLocks/>
          </p:cNvSpPr>
          <p:nvPr/>
        </p:nvSpPr>
        <p:spPr bwMode="gray">
          <a:xfrm>
            <a:off x="8521628" y="6451757"/>
            <a:ext cx="18000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>
              <a:defRPr lang="fr-FR"/>
            </a:defPPr>
            <a:lvl1pPr marL="0" marR="0" lvl="0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defTabSz="1219170">
              <a:defRPr/>
            </a:pPr>
            <a:fld id="{733122C9-A0B9-462F-8757-0847AD287B63}" type="slidenum">
              <a:rPr lang="fr-FR" sz="1000" b="1" smtClean="0">
                <a:solidFill>
                  <a:srgbClr val="000000"/>
                </a:solidFill>
                <a:latin typeface="Arial"/>
                <a:ea typeface="+mn-ea"/>
              </a:rPr>
              <a:pPr defTabSz="1219170">
                <a:defRPr/>
              </a:pPr>
              <a:t>39</a:t>
            </a:fld>
            <a:endParaRPr lang="fr-FR" sz="1000" b="1" dirty="0">
              <a:solidFill>
                <a:srgbClr val="000000"/>
              </a:solidFill>
              <a:latin typeface="Arial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030627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094F293-1ECB-4F98-83D5-DC1A4D7FCC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682FCBE-69F4-4CF7-8678-3C9ABC560D0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0" y="2265283"/>
            <a:ext cx="12192000" cy="3204811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La certification du bloc de compétences 3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fr-FR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fr-FR" sz="2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Retour sur les pratiques pour l’acquisition des compétences 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fr-FR" sz="28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fr-FR" sz="2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L’épreuve E61 – Développement de la clientèle et de la relation-client </a:t>
            </a:r>
          </a:p>
        </p:txBody>
      </p:sp>
      <p:pic>
        <p:nvPicPr>
          <p:cNvPr id="2050" name="Picture 2" descr="Quelques exemples de blocs de compétences avec BCdiploma">
            <a:extLst>
              <a:ext uri="{FF2B5EF4-FFF2-40B4-BE49-F238E27FC236}">
                <a16:creationId xmlns:a16="http://schemas.microsoft.com/office/drawing/2014/main" id="{AFC266C7-486B-46BE-B46C-26B15F13735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472" t="6389" r="2638" b="31667"/>
          <a:stretch/>
        </p:blipFill>
        <p:spPr bwMode="auto">
          <a:xfrm>
            <a:off x="5168700" y="393733"/>
            <a:ext cx="1854600" cy="19883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Espace réservé du pied de page 7">
            <a:extLst>
              <a:ext uri="{FF2B5EF4-FFF2-40B4-BE49-F238E27FC236}">
                <a16:creationId xmlns:a16="http://schemas.microsoft.com/office/drawing/2014/main" id="{6DD07962-CCC4-46B5-8C6C-6200A453F4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1388" y="6366826"/>
            <a:ext cx="11263202" cy="360000"/>
          </a:xfrm>
        </p:spPr>
        <p:txBody>
          <a:bodyPr/>
          <a:lstStyle/>
          <a:p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Direction générale de l’enseignement scolaire – Bureau de la formation des personnels enseignants et d’éducation</a:t>
            </a:r>
          </a:p>
        </p:txBody>
      </p:sp>
      <p:sp>
        <p:nvSpPr>
          <p:cNvPr id="7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10152000" y="6378000"/>
            <a:ext cx="1560000" cy="480000"/>
          </a:xfrm>
        </p:spPr>
        <p:txBody>
          <a:bodyPr/>
          <a:lstStyle/>
          <a:p>
            <a:pPr algn="r" defTabSz="1219170"/>
            <a:r>
              <a:rPr lang="fr-FR" cap="all" dirty="0">
                <a:solidFill>
                  <a:srgbClr val="000000"/>
                </a:solidFill>
                <a:latin typeface="Arial"/>
              </a:rPr>
              <a:t>04/02/2022</a:t>
            </a:r>
          </a:p>
        </p:txBody>
      </p:sp>
      <p:sp>
        <p:nvSpPr>
          <p:cNvPr id="9" name="Espace réservé du numéro de diapositive 10"/>
          <p:cNvSpPr txBox="1">
            <a:spLocks/>
          </p:cNvSpPr>
          <p:nvPr/>
        </p:nvSpPr>
        <p:spPr bwMode="gray">
          <a:xfrm>
            <a:off x="8352000" y="6378000"/>
            <a:ext cx="18000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>
              <a:defRPr lang="fr-FR"/>
            </a:defPPr>
            <a:lvl1pPr marL="0" marR="0" lvl="0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defTabSz="1219170">
              <a:defRPr/>
            </a:pPr>
            <a:fld id="{733122C9-A0B9-462F-8757-0847AD287B63}" type="slidenum">
              <a:rPr lang="fr-FR" sz="1000" b="1" smtClean="0">
                <a:solidFill>
                  <a:srgbClr val="000000"/>
                </a:solidFill>
                <a:latin typeface="Arial"/>
                <a:ea typeface="+mn-ea"/>
              </a:rPr>
              <a:pPr defTabSz="1219170">
                <a:defRPr/>
              </a:pPr>
              <a:t>4</a:t>
            </a:fld>
            <a:endParaRPr lang="fr-FR" sz="1000" b="1" dirty="0">
              <a:solidFill>
                <a:srgbClr val="000000"/>
              </a:solidFill>
              <a:latin typeface="Arial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5359006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du pied de page 7">
            <a:extLst>
              <a:ext uri="{FF2B5EF4-FFF2-40B4-BE49-F238E27FC236}">
                <a16:creationId xmlns:a16="http://schemas.microsoft.com/office/drawing/2014/main" id="{6DD07962-CCC4-46B5-8C6C-6200A453F4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1388" y="6353178"/>
            <a:ext cx="11263202" cy="360000"/>
          </a:xfrm>
        </p:spPr>
        <p:txBody>
          <a:bodyPr/>
          <a:lstStyle/>
          <a:p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Direction générale de l’enseignement scolaire – Bureau de la formation des personnels enseignants et d’éducation</a:t>
            </a:r>
          </a:p>
        </p:txBody>
      </p:sp>
      <p:sp>
        <p:nvSpPr>
          <p:cNvPr id="30722" name="Rectangle 9"/>
          <p:cNvSpPr>
            <a:spLocks noChangeArrowheads="1"/>
          </p:cNvSpPr>
          <p:nvPr/>
        </p:nvSpPr>
        <p:spPr bwMode="auto">
          <a:xfrm>
            <a:off x="1524002" y="-2230"/>
            <a:ext cx="18473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defTabSz="1219170">
              <a:spcBef>
                <a:spcPct val="0"/>
              </a:spcBef>
              <a:buNone/>
            </a:pPr>
            <a:endParaRPr lang="fr-FR" altLang="fr-FR" sz="2400">
              <a:solidFill>
                <a:srgbClr val="000000"/>
              </a:solidFill>
            </a:endParaRPr>
          </a:p>
        </p:txBody>
      </p:sp>
      <p:sp>
        <p:nvSpPr>
          <p:cNvPr id="10" name="Organigramme : Multidocument 9"/>
          <p:cNvSpPr/>
          <p:nvPr/>
        </p:nvSpPr>
        <p:spPr>
          <a:xfrm>
            <a:off x="654449" y="222283"/>
            <a:ext cx="10140617" cy="6529387"/>
          </a:xfrm>
          <a:prstGeom prst="flowChartMultidocument">
            <a:avLst/>
          </a:prstGeom>
          <a:solidFill>
            <a:schemeClr val="accent1">
              <a:lumMod val="60000"/>
              <a:lumOff val="4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9170">
              <a:defRPr/>
            </a:pPr>
            <a:endParaRPr lang="fr-FR" b="1" dirty="0">
              <a:solidFill>
                <a:srgbClr val="FFFF00"/>
              </a:solidFill>
              <a:latin typeface="Arial"/>
            </a:endParaRPr>
          </a:p>
        </p:txBody>
      </p:sp>
      <p:sp>
        <p:nvSpPr>
          <p:cNvPr id="30724" name="Rectangle 1"/>
          <p:cNvSpPr>
            <a:spLocks noChangeArrowheads="1"/>
          </p:cNvSpPr>
          <p:nvPr/>
        </p:nvSpPr>
        <p:spPr bwMode="auto">
          <a:xfrm>
            <a:off x="882983" y="1284250"/>
            <a:ext cx="7439821" cy="539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defTabSz="1219170">
              <a:spcBef>
                <a:spcPct val="0"/>
              </a:spcBef>
              <a:spcAft>
                <a:spcPts val="600"/>
              </a:spcAft>
              <a:buNone/>
            </a:pPr>
            <a:r>
              <a:rPr lang="fr-FR" altLang="fr-FR" sz="1800" b="1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C- Le tank à lait avec système </a:t>
            </a:r>
            <a:r>
              <a:rPr lang="fr-FR" altLang="fr-FR" sz="1800" b="1" u="sng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Opticool</a:t>
            </a:r>
            <a:r>
              <a:rPr lang="fr-FR" altLang="fr-FR" sz="1800" b="1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:  </a:t>
            </a:r>
          </a:p>
          <a:p>
            <a:pPr marL="380990" indent="-380990" defTabSz="1219170">
              <a:buFont typeface="Wingdings" panose="05000000000000000000" pitchFamily="2" charset="2"/>
              <a:buChar char="Ø"/>
            </a:pPr>
            <a:r>
              <a:rPr lang="fr-FR" sz="1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C-1) Le projet tank 2020 (1)</a:t>
            </a:r>
          </a:p>
          <a:p>
            <a:pPr marL="380990" indent="-380990" defTabSz="1219170">
              <a:buFont typeface="Wingdings" panose="05000000000000000000" pitchFamily="2" charset="2"/>
              <a:buChar char="Ø"/>
            </a:pPr>
            <a:r>
              <a:rPr lang="fr-FR" sz="1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C-2) Présentation du tank à lait (2)</a:t>
            </a:r>
          </a:p>
          <a:p>
            <a:pPr marL="380990" indent="342891" defTabSz="1219170">
              <a:buFont typeface="Wingdings" panose="05000000000000000000" pitchFamily="2" charset="2"/>
              <a:buChar char="Ø"/>
            </a:pPr>
            <a:r>
              <a:rPr lang="fr-FR" sz="1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C-2bis) Vidéo Mise en place chez un client (annexe N°1)</a:t>
            </a:r>
          </a:p>
          <a:p>
            <a:pPr marL="380990" indent="-380990" defTabSz="1219170">
              <a:buFont typeface="Wingdings" panose="05000000000000000000" pitchFamily="2" charset="2"/>
              <a:buChar char="Ø"/>
            </a:pPr>
            <a:r>
              <a:rPr lang="fr-FR" sz="1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C-3) Présentation du tank à lait avec système </a:t>
            </a:r>
            <a:r>
              <a:rPr lang="fr-FR" sz="18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Opticool</a:t>
            </a:r>
            <a:r>
              <a:rPr lang="fr-FR" sz="1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(1)</a:t>
            </a:r>
          </a:p>
          <a:p>
            <a:pPr marL="723882" indent="-355591" defTabSz="1219170">
              <a:buFont typeface="Wingdings" panose="05000000000000000000" pitchFamily="2" charset="2"/>
              <a:buChar char="Ø"/>
            </a:pPr>
            <a:r>
              <a:rPr lang="fr-FR" sz="1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C-3-0) La plaquette du tank </a:t>
            </a:r>
            <a:r>
              <a:rPr lang="fr-FR" sz="180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Opticool</a:t>
            </a:r>
            <a:r>
              <a:rPr lang="fr-FR" sz="1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(annexe)</a:t>
            </a:r>
          </a:p>
          <a:p>
            <a:pPr marL="723882" indent="-355591" defTabSz="1219170">
              <a:buFont typeface="Wingdings" panose="05000000000000000000" pitchFamily="2" charset="2"/>
              <a:buChar char="Ø"/>
            </a:pPr>
            <a:r>
              <a:rPr lang="fr-FR" sz="1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C-2bis) Vidéo Motion Design </a:t>
            </a:r>
            <a:r>
              <a:rPr lang="fr-FR" sz="180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Opticool</a:t>
            </a:r>
            <a:r>
              <a:rPr lang="fr-FR" sz="1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(annexe)</a:t>
            </a:r>
          </a:p>
          <a:p>
            <a:pPr marL="990575" lvl="1" indent="-380990" defTabSz="1219170">
              <a:buFont typeface="Wingdings" panose="05000000000000000000" pitchFamily="2" charset="2"/>
              <a:buChar char="Ø"/>
            </a:pPr>
            <a:r>
              <a:rPr lang="fr-FR" sz="1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C-3-1) Les échangeurs thermiques (1)</a:t>
            </a:r>
          </a:p>
          <a:p>
            <a:pPr marL="990575" lvl="1" indent="-380990" defTabSz="1219170">
              <a:buFont typeface="Wingdings" panose="05000000000000000000" pitchFamily="2" charset="2"/>
              <a:buChar char="Ø"/>
            </a:pPr>
            <a:r>
              <a:rPr lang="fr-FR" sz="1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C-3-2) Le principe du cycle thermodynamique (1)</a:t>
            </a:r>
          </a:p>
          <a:p>
            <a:pPr marL="990575" lvl="1" indent="-380990" defTabSz="1219170">
              <a:buFont typeface="Wingdings" panose="05000000000000000000" pitchFamily="2" charset="2"/>
              <a:buChar char="Ø"/>
            </a:pPr>
            <a:r>
              <a:rPr lang="fr-FR" sz="1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C-3-3) Le fluide caloporteur (1)</a:t>
            </a:r>
          </a:p>
          <a:p>
            <a:pPr marL="990575" lvl="1" indent="-380990" defTabSz="1219170">
              <a:buFont typeface="Wingdings" panose="05000000000000000000" pitchFamily="2" charset="2"/>
              <a:buChar char="Ø"/>
            </a:pPr>
            <a:r>
              <a:rPr lang="fr-FR" sz="1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C-3-4) L’automate programmable (1)</a:t>
            </a:r>
          </a:p>
          <a:p>
            <a:pPr marL="380990" indent="-380990" defTabSz="1219170">
              <a:buFont typeface="Wingdings" panose="05000000000000000000" pitchFamily="2" charset="2"/>
              <a:buChar char="Ø"/>
            </a:pPr>
            <a:r>
              <a:rPr lang="fr-FR" sz="1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C-4) Caractérisation de la solution et identification</a:t>
            </a:r>
          </a:p>
          <a:p>
            <a:pPr defTabSz="1219170">
              <a:buNone/>
            </a:pPr>
            <a:r>
              <a:rPr lang="fr-FR" sz="1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 des paramètres influents (1)</a:t>
            </a:r>
          </a:p>
          <a:p>
            <a:pPr marL="380990" indent="-380990" defTabSz="1219170">
              <a:buFont typeface="Wingdings" panose="05000000000000000000" pitchFamily="2" charset="2"/>
              <a:buChar char="Ø"/>
            </a:pPr>
            <a:r>
              <a:rPr lang="fr-FR" sz="1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C-5) La chaudronnerie fine inoxydable alimentaire</a:t>
            </a:r>
          </a:p>
          <a:p>
            <a:pPr defTabSz="1219170">
              <a:buNone/>
            </a:pPr>
            <a:r>
              <a:rPr lang="fr-FR" sz="1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 (l’inox et les soudures) (1)</a:t>
            </a:r>
          </a:p>
          <a:p>
            <a:pPr defTabSz="1219170">
              <a:lnSpc>
                <a:spcPct val="107000"/>
              </a:lnSpc>
              <a:spcBef>
                <a:spcPct val="0"/>
              </a:spcBef>
              <a:buNone/>
            </a:pPr>
            <a:endParaRPr lang="fr-FR" altLang="fr-FR" sz="1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25" name="Picture 10" descr="Avec Opticool, le refroidissement du lait ne devrait plus coûter aussi cher qu'avant. (©Serap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0312" y="3001047"/>
            <a:ext cx="2176461" cy="122290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2188F54-3A86-4B3B-949D-ECBF1889DC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85367" y="606033"/>
            <a:ext cx="1420120" cy="95652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57C58491-AF85-415A-A571-91F6D33B0A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24444" y="1564744"/>
            <a:ext cx="1707629" cy="112768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7DAFDF66-3DF1-4142-B552-9C4D029F088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51339" y="4407512"/>
            <a:ext cx="1917968" cy="116856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95B7D16E-3AD1-4DC1-B515-93B4C08922E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62707" y="5745116"/>
            <a:ext cx="1917968" cy="774808"/>
          </a:xfrm>
          <a:prstGeom prst="rect">
            <a:avLst/>
          </a:prstGeom>
        </p:spPr>
      </p:pic>
      <p:sp>
        <p:nvSpPr>
          <p:cNvPr id="13" name="Forme libre : forme 12">
            <a:extLst>
              <a:ext uri="{FF2B5EF4-FFF2-40B4-BE49-F238E27FC236}">
                <a16:creationId xmlns:a16="http://schemas.microsoft.com/office/drawing/2014/main" id="{F79EC4B4-7C34-4EEB-BECE-D3DB581767EE}"/>
              </a:ext>
            </a:extLst>
          </p:cNvPr>
          <p:cNvSpPr/>
          <p:nvPr/>
        </p:nvSpPr>
        <p:spPr>
          <a:xfrm>
            <a:off x="4260523" y="1277964"/>
            <a:ext cx="2428324" cy="705323"/>
          </a:xfrm>
          <a:custGeom>
            <a:avLst/>
            <a:gdLst>
              <a:gd name="connsiteX0" fmla="*/ 0 w 1821243"/>
              <a:gd name="connsiteY0" fmla="*/ 528992 h 528992"/>
              <a:gd name="connsiteX1" fmla="*/ 1254467 w 1821243"/>
              <a:gd name="connsiteY1" fmla="*/ 408080 h 528992"/>
              <a:gd name="connsiteX2" fmla="*/ 1821243 w 1821243"/>
              <a:gd name="connsiteY2" fmla="*/ 0 h 528992"/>
              <a:gd name="connsiteX0" fmla="*/ 0 w 1821243"/>
              <a:gd name="connsiteY0" fmla="*/ 528992 h 528992"/>
              <a:gd name="connsiteX1" fmla="*/ 1330037 w 1821243"/>
              <a:gd name="connsiteY1" fmla="*/ 287168 h 528992"/>
              <a:gd name="connsiteX2" fmla="*/ 1821243 w 1821243"/>
              <a:gd name="connsiteY2" fmla="*/ 0 h 528992"/>
              <a:gd name="connsiteX0" fmla="*/ 0 w 1821243"/>
              <a:gd name="connsiteY0" fmla="*/ 528992 h 528992"/>
              <a:gd name="connsiteX1" fmla="*/ 1088212 w 1821243"/>
              <a:gd name="connsiteY1" fmla="*/ 400523 h 528992"/>
              <a:gd name="connsiteX2" fmla="*/ 1821243 w 1821243"/>
              <a:gd name="connsiteY2" fmla="*/ 0 h 528992"/>
              <a:gd name="connsiteX0" fmla="*/ 0 w 1821243"/>
              <a:gd name="connsiteY0" fmla="*/ 528992 h 528992"/>
              <a:gd name="connsiteX1" fmla="*/ 1088212 w 1821243"/>
              <a:gd name="connsiteY1" fmla="*/ 400523 h 528992"/>
              <a:gd name="connsiteX2" fmla="*/ 1821243 w 1821243"/>
              <a:gd name="connsiteY2" fmla="*/ 0 h 528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21243" h="528992">
                <a:moveTo>
                  <a:pt x="0" y="528992"/>
                </a:moveTo>
                <a:cubicBezTo>
                  <a:pt x="475463" y="512618"/>
                  <a:pt x="784672" y="488688"/>
                  <a:pt x="1088212" y="400523"/>
                </a:cubicBezTo>
                <a:cubicBezTo>
                  <a:pt x="1391752" y="312358"/>
                  <a:pt x="1296660" y="39044"/>
                  <a:pt x="1821243" y="0"/>
                </a:cubicBezTo>
              </a:path>
            </a:pathLst>
          </a:custGeom>
          <a:noFill/>
          <a:ln w="381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fr-FR" sz="240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4" name="Forme libre : forme 13">
            <a:extLst>
              <a:ext uri="{FF2B5EF4-FFF2-40B4-BE49-F238E27FC236}">
                <a16:creationId xmlns:a16="http://schemas.microsoft.com/office/drawing/2014/main" id="{7FFEEAED-C142-41C1-B24C-83F2FE859064}"/>
              </a:ext>
            </a:extLst>
          </p:cNvPr>
          <p:cNvSpPr/>
          <p:nvPr/>
        </p:nvSpPr>
        <p:spPr>
          <a:xfrm>
            <a:off x="5027942" y="1858827"/>
            <a:ext cx="3294863" cy="429159"/>
          </a:xfrm>
          <a:custGeom>
            <a:avLst/>
            <a:gdLst>
              <a:gd name="connsiteX0" fmla="*/ 0 w 2456033"/>
              <a:gd name="connsiteY0" fmla="*/ 367211 h 367211"/>
              <a:gd name="connsiteX1" fmla="*/ 1586976 w 2456033"/>
              <a:gd name="connsiteY1" fmla="*/ 12031 h 367211"/>
              <a:gd name="connsiteX2" fmla="*/ 2456033 w 2456033"/>
              <a:gd name="connsiteY2" fmla="*/ 117829 h 367211"/>
              <a:gd name="connsiteX0" fmla="*/ 0 w 2456033"/>
              <a:gd name="connsiteY0" fmla="*/ 367211 h 367211"/>
              <a:gd name="connsiteX1" fmla="*/ 1586976 w 2456033"/>
              <a:gd name="connsiteY1" fmla="*/ 12031 h 367211"/>
              <a:gd name="connsiteX2" fmla="*/ 2456033 w 2456033"/>
              <a:gd name="connsiteY2" fmla="*/ 117829 h 367211"/>
              <a:gd name="connsiteX0" fmla="*/ 0 w 2456033"/>
              <a:gd name="connsiteY0" fmla="*/ 367211 h 367211"/>
              <a:gd name="connsiteX1" fmla="*/ 687690 w 2456033"/>
              <a:gd name="connsiteY1" fmla="*/ 253856 h 367211"/>
              <a:gd name="connsiteX2" fmla="*/ 1586976 w 2456033"/>
              <a:gd name="connsiteY2" fmla="*/ 12031 h 367211"/>
              <a:gd name="connsiteX3" fmla="*/ 2456033 w 2456033"/>
              <a:gd name="connsiteY3" fmla="*/ 117829 h 367211"/>
              <a:gd name="connsiteX0" fmla="*/ 0 w 2471147"/>
              <a:gd name="connsiteY0" fmla="*/ 321869 h 321869"/>
              <a:gd name="connsiteX1" fmla="*/ 702804 w 2471147"/>
              <a:gd name="connsiteY1" fmla="*/ 253856 h 321869"/>
              <a:gd name="connsiteX2" fmla="*/ 1602090 w 2471147"/>
              <a:gd name="connsiteY2" fmla="*/ 12031 h 321869"/>
              <a:gd name="connsiteX3" fmla="*/ 2471147 w 2471147"/>
              <a:gd name="connsiteY3" fmla="*/ 117829 h 321869"/>
              <a:gd name="connsiteX0" fmla="*/ 0 w 2471147"/>
              <a:gd name="connsiteY0" fmla="*/ 321869 h 322482"/>
              <a:gd name="connsiteX1" fmla="*/ 702804 w 2471147"/>
              <a:gd name="connsiteY1" fmla="*/ 253856 h 322482"/>
              <a:gd name="connsiteX2" fmla="*/ 1602090 w 2471147"/>
              <a:gd name="connsiteY2" fmla="*/ 12031 h 322482"/>
              <a:gd name="connsiteX3" fmla="*/ 2471147 w 2471147"/>
              <a:gd name="connsiteY3" fmla="*/ 117829 h 322482"/>
              <a:gd name="connsiteX0" fmla="*/ 0 w 2471147"/>
              <a:gd name="connsiteY0" fmla="*/ 321869 h 321869"/>
              <a:gd name="connsiteX1" fmla="*/ 702804 w 2471147"/>
              <a:gd name="connsiteY1" fmla="*/ 253856 h 321869"/>
              <a:gd name="connsiteX2" fmla="*/ 1602090 w 2471147"/>
              <a:gd name="connsiteY2" fmla="*/ 12031 h 321869"/>
              <a:gd name="connsiteX3" fmla="*/ 2471147 w 2471147"/>
              <a:gd name="connsiteY3" fmla="*/ 117829 h 321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1147" h="321869">
                <a:moveTo>
                  <a:pt x="0" y="321869"/>
                </a:moveTo>
                <a:cubicBezTo>
                  <a:pt x="258198" y="310534"/>
                  <a:pt x="438308" y="313053"/>
                  <a:pt x="702804" y="253856"/>
                </a:cubicBezTo>
                <a:cubicBezTo>
                  <a:pt x="967300" y="194659"/>
                  <a:pt x="1299809" y="34702"/>
                  <a:pt x="1602090" y="12031"/>
                </a:cubicBezTo>
                <a:cubicBezTo>
                  <a:pt x="2011429" y="-29533"/>
                  <a:pt x="2241288" y="44148"/>
                  <a:pt x="2471147" y="117829"/>
                </a:cubicBezTo>
              </a:path>
            </a:pathLst>
          </a:custGeom>
          <a:noFill/>
          <a:ln w="381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fr-FR" sz="240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8" name="Forme libre : forme 17">
            <a:extLst>
              <a:ext uri="{FF2B5EF4-FFF2-40B4-BE49-F238E27FC236}">
                <a16:creationId xmlns:a16="http://schemas.microsoft.com/office/drawing/2014/main" id="{C2DB7261-D865-4544-B458-A905C1529F10}"/>
              </a:ext>
            </a:extLst>
          </p:cNvPr>
          <p:cNvSpPr/>
          <p:nvPr/>
        </p:nvSpPr>
        <p:spPr>
          <a:xfrm>
            <a:off x="7305125" y="2903165"/>
            <a:ext cx="1390492" cy="715239"/>
          </a:xfrm>
          <a:custGeom>
            <a:avLst/>
            <a:gdLst>
              <a:gd name="connsiteX0" fmla="*/ 0 w 1042869"/>
              <a:gd name="connsiteY0" fmla="*/ 59506 h 536429"/>
              <a:gd name="connsiteX1" fmla="*/ 445864 w 1042869"/>
              <a:gd name="connsiteY1" fmla="*/ 36835 h 536429"/>
              <a:gd name="connsiteX2" fmla="*/ 657461 w 1042869"/>
              <a:gd name="connsiteY2" fmla="*/ 490257 h 536429"/>
              <a:gd name="connsiteX3" fmla="*/ 1042869 w 1042869"/>
              <a:gd name="connsiteY3" fmla="*/ 497814 h 536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42869" h="536429">
                <a:moveTo>
                  <a:pt x="0" y="59506"/>
                </a:moveTo>
                <a:cubicBezTo>
                  <a:pt x="168143" y="12274"/>
                  <a:pt x="336287" y="-34957"/>
                  <a:pt x="445864" y="36835"/>
                </a:cubicBezTo>
                <a:cubicBezTo>
                  <a:pt x="555441" y="108627"/>
                  <a:pt x="557960" y="413427"/>
                  <a:pt x="657461" y="490257"/>
                </a:cubicBezTo>
                <a:cubicBezTo>
                  <a:pt x="756962" y="567087"/>
                  <a:pt x="899915" y="532450"/>
                  <a:pt x="1042869" y="497814"/>
                </a:cubicBezTo>
              </a:path>
            </a:pathLst>
          </a:custGeom>
          <a:noFill/>
          <a:ln w="381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fr-FR" sz="240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9" name="Forme libre : forme 18">
            <a:extLst>
              <a:ext uri="{FF2B5EF4-FFF2-40B4-BE49-F238E27FC236}">
                <a16:creationId xmlns:a16="http://schemas.microsoft.com/office/drawing/2014/main" id="{469E3BB3-3C8A-4A38-99ED-71CA6DC6267B}"/>
              </a:ext>
            </a:extLst>
          </p:cNvPr>
          <p:cNvSpPr/>
          <p:nvPr/>
        </p:nvSpPr>
        <p:spPr>
          <a:xfrm>
            <a:off x="6576055" y="4947332"/>
            <a:ext cx="1917968" cy="372813"/>
          </a:xfrm>
          <a:custGeom>
            <a:avLst/>
            <a:gdLst>
              <a:gd name="connsiteX0" fmla="*/ 0 w 1201567"/>
              <a:gd name="connsiteY0" fmla="*/ 279610 h 279610"/>
              <a:gd name="connsiteX1" fmla="*/ 695246 w 1201567"/>
              <a:gd name="connsiteY1" fmla="*/ 226711 h 279610"/>
              <a:gd name="connsiteX2" fmla="*/ 1201567 w 1201567"/>
              <a:gd name="connsiteY2" fmla="*/ 0 h 279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01567" h="279610">
                <a:moveTo>
                  <a:pt x="0" y="279610"/>
                </a:moveTo>
                <a:cubicBezTo>
                  <a:pt x="247492" y="276461"/>
                  <a:pt x="494985" y="273313"/>
                  <a:pt x="695246" y="226711"/>
                </a:cubicBezTo>
                <a:cubicBezTo>
                  <a:pt x="895507" y="180109"/>
                  <a:pt x="1048537" y="90054"/>
                  <a:pt x="1201567" y="0"/>
                </a:cubicBezTo>
              </a:path>
            </a:pathLst>
          </a:custGeom>
          <a:noFill/>
          <a:ln w="381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fr-FR" sz="240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3" name="Forme libre : forme 22">
            <a:extLst>
              <a:ext uri="{FF2B5EF4-FFF2-40B4-BE49-F238E27FC236}">
                <a16:creationId xmlns:a16="http://schemas.microsoft.com/office/drawing/2014/main" id="{59E0FFFA-D2C9-46A9-8A8C-9E1D14F02D4C}"/>
              </a:ext>
            </a:extLst>
          </p:cNvPr>
          <p:cNvSpPr/>
          <p:nvPr/>
        </p:nvSpPr>
        <p:spPr>
          <a:xfrm>
            <a:off x="6327823" y="5906655"/>
            <a:ext cx="2613216" cy="211275"/>
          </a:xfrm>
          <a:custGeom>
            <a:avLst/>
            <a:gdLst>
              <a:gd name="connsiteX0" fmla="*/ 0 w 1201567"/>
              <a:gd name="connsiteY0" fmla="*/ 279610 h 279610"/>
              <a:gd name="connsiteX1" fmla="*/ 695246 w 1201567"/>
              <a:gd name="connsiteY1" fmla="*/ 226711 h 279610"/>
              <a:gd name="connsiteX2" fmla="*/ 1201567 w 1201567"/>
              <a:gd name="connsiteY2" fmla="*/ 0 h 279610"/>
              <a:gd name="connsiteX0" fmla="*/ 0 w 1637125"/>
              <a:gd name="connsiteY0" fmla="*/ 62889 h 62889"/>
              <a:gd name="connsiteX1" fmla="*/ 695246 w 1637125"/>
              <a:gd name="connsiteY1" fmla="*/ 9990 h 62889"/>
              <a:gd name="connsiteX2" fmla="*/ 1637125 w 1637125"/>
              <a:gd name="connsiteY2" fmla="*/ 9990 h 62889"/>
              <a:gd name="connsiteX0" fmla="*/ 0 w 1637125"/>
              <a:gd name="connsiteY0" fmla="*/ 158456 h 158456"/>
              <a:gd name="connsiteX1" fmla="*/ 695246 w 1637125"/>
              <a:gd name="connsiteY1" fmla="*/ 105557 h 158456"/>
              <a:gd name="connsiteX2" fmla="*/ 1637125 w 1637125"/>
              <a:gd name="connsiteY2" fmla="*/ 105557 h 158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37125" h="158456">
                <a:moveTo>
                  <a:pt x="0" y="158456"/>
                </a:moveTo>
                <a:cubicBezTo>
                  <a:pt x="247492" y="155307"/>
                  <a:pt x="494985" y="152159"/>
                  <a:pt x="695246" y="105557"/>
                </a:cubicBezTo>
                <a:cubicBezTo>
                  <a:pt x="895507" y="58955"/>
                  <a:pt x="1117975" y="-106670"/>
                  <a:pt x="1637125" y="105557"/>
                </a:cubicBezTo>
              </a:path>
            </a:pathLst>
          </a:custGeom>
          <a:noFill/>
          <a:ln w="381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fr-FR" sz="240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7" name="Espace réservé du numéro de diapositive 10"/>
          <p:cNvSpPr txBox="1">
            <a:spLocks/>
          </p:cNvSpPr>
          <p:nvPr/>
        </p:nvSpPr>
        <p:spPr bwMode="gray">
          <a:xfrm>
            <a:off x="8352000" y="6378000"/>
            <a:ext cx="18000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>
              <a:defRPr lang="fr-FR"/>
            </a:defPPr>
            <a:lvl1pPr marL="0" marR="0" lvl="0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defTabSz="1219170">
              <a:defRPr/>
            </a:pPr>
            <a:fld id="{733122C9-A0B9-462F-8757-0847AD287B63}" type="slidenum">
              <a:rPr lang="fr-FR" sz="1000" b="1" smtClean="0">
                <a:solidFill>
                  <a:srgbClr val="000000"/>
                </a:solidFill>
                <a:latin typeface="Arial"/>
                <a:ea typeface="+mn-ea"/>
              </a:rPr>
              <a:pPr defTabSz="1219170">
                <a:defRPr/>
              </a:pPr>
              <a:t>40</a:t>
            </a:fld>
            <a:endParaRPr lang="fr-FR" sz="1000" b="1" dirty="0">
              <a:solidFill>
                <a:srgbClr val="000000"/>
              </a:solidFill>
              <a:latin typeface="Arial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925440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431371" y="6501341"/>
            <a:ext cx="80648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/>
            <a:r>
              <a:rPr lang="fr-FR" sz="1000" b="1" dirty="0">
                <a:solidFill>
                  <a:srgbClr val="000000"/>
                </a:solidFill>
                <a:latin typeface="Arial"/>
              </a:rPr>
              <a:t>Direction générale de l’enseignement scolaire – Bureau de la formation des personnels enseignants et d’éducation</a:t>
            </a:r>
          </a:p>
        </p:txBody>
      </p:sp>
      <p:sp>
        <p:nvSpPr>
          <p:cNvPr id="8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10152000" y="6378000"/>
            <a:ext cx="1560000" cy="480000"/>
          </a:xfrm>
        </p:spPr>
        <p:txBody>
          <a:bodyPr/>
          <a:lstStyle/>
          <a:p>
            <a:pPr algn="r" defTabSz="1219170"/>
            <a:r>
              <a:rPr lang="fr-FR" cap="all" dirty="0">
                <a:solidFill>
                  <a:srgbClr val="000000"/>
                </a:solidFill>
                <a:latin typeface="Arial"/>
              </a:rPr>
              <a:t>04/02/2022</a:t>
            </a:r>
          </a:p>
        </p:txBody>
      </p:sp>
      <p:sp>
        <p:nvSpPr>
          <p:cNvPr id="9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352000" y="6378000"/>
            <a:ext cx="1800000" cy="480000"/>
          </a:xfrm>
        </p:spPr>
        <p:txBody>
          <a:bodyPr/>
          <a:lstStyle/>
          <a:p>
            <a:pPr defTabSz="1219170"/>
            <a:endParaRPr lang="fr-FR" dirty="0">
              <a:solidFill>
                <a:srgbClr val="000000"/>
              </a:solidFill>
              <a:latin typeface="Arial"/>
            </a:endParaRPr>
          </a:p>
          <a:p>
            <a:pPr defTabSz="1219170"/>
            <a:endParaRPr lang="fr-FR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340162" y="166101"/>
            <a:ext cx="83855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/>
            <a:r>
              <a:rPr lang="fr-FR" sz="2400" b="1" u="sng" dirty="0">
                <a:solidFill>
                  <a:srgbClr val="000000"/>
                </a:solidFill>
                <a:latin typeface="Arial"/>
              </a:rPr>
              <a:t>PARTIE C : LE TANK A LAIT AVEC SYSTÈME OPTICOOL</a:t>
            </a:r>
            <a:endParaRPr lang="fr-FR" sz="24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Titre 1"/>
          <p:cNvSpPr txBox="1">
            <a:spLocks noChangeArrowheads="1"/>
          </p:cNvSpPr>
          <p:nvPr/>
        </p:nvSpPr>
        <p:spPr>
          <a:xfrm>
            <a:off x="1967542" y="780421"/>
            <a:ext cx="5614988" cy="53349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219170"/>
            <a:r>
              <a:rPr lang="fr-FR" altLang="fr-FR" sz="2400" dirty="0">
                <a:solidFill>
                  <a:srgbClr val="000000"/>
                </a:solidFill>
                <a:latin typeface="Arial"/>
              </a:rPr>
              <a:t>C.1 Le projet Tank 2020</a:t>
            </a:r>
          </a:p>
        </p:txBody>
      </p:sp>
      <p:grpSp>
        <p:nvGrpSpPr>
          <p:cNvPr id="22" name="Groupe 21"/>
          <p:cNvGrpSpPr/>
          <p:nvPr/>
        </p:nvGrpSpPr>
        <p:grpSpPr>
          <a:xfrm>
            <a:off x="452677" y="3490297"/>
            <a:ext cx="8064897" cy="2547407"/>
            <a:chOff x="1057151" y="2369525"/>
            <a:chExt cx="7310975" cy="2293994"/>
          </a:xfrm>
        </p:grpSpPr>
        <p:pic>
          <p:nvPicPr>
            <p:cNvPr id="12" name="Image 1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7151" y="2397802"/>
              <a:ext cx="1675209" cy="796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Image 1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76997" y="2369525"/>
              <a:ext cx="1022747" cy="6844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Image 1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79594" y="2513299"/>
              <a:ext cx="1350169" cy="6346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Image 17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64166" y="3100993"/>
              <a:ext cx="1019175" cy="6723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Image 18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22039" y="3164822"/>
              <a:ext cx="1460897" cy="544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Image 19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29926" y="2505311"/>
              <a:ext cx="838200" cy="6686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Image 20" descr="Une image contenant texte, hache&#10;&#10;Description générée automatiquement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75656" y="3911072"/>
              <a:ext cx="753666" cy="6954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Image 21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61572" y="3806400"/>
              <a:ext cx="754856" cy="857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Image 22" descr="Une image contenant texte&#10;&#10;Description générée automatiquement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71462" y="4083634"/>
              <a:ext cx="1604963" cy="5458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1" name="Groupe 20"/>
          <p:cNvGrpSpPr/>
          <p:nvPr/>
        </p:nvGrpSpPr>
        <p:grpSpPr>
          <a:xfrm>
            <a:off x="564768" y="721980"/>
            <a:ext cx="8259763" cy="2852056"/>
            <a:chOff x="435938" y="620980"/>
            <a:chExt cx="6194822" cy="2139042"/>
          </a:xfrm>
        </p:grpSpPr>
        <p:sp>
          <p:nvSpPr>
            <p:cNvPr id="11" name="Titre 1"/>
            <p:cNvSpPr txBox="1">
              <a:spLocks noChangeArrowheads="1"/>
            </p:cNvSpPr>
            <p:nvPr/>
          </p:nvSpPr>
          <p:spPr bwMode="auto">
            <a:xfrm>
              <a:off x="435938" y="620980"/>
              <a:ext cx="6194822" cy="21390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571500" indent="-57150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485900" indent="-5715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marL="0" indent="0" defTabSz="1219170">
                <a:spcBef>
                  <a:spcPct val="0"/>
                </a:spcBef>
                <a:buNone/>
              </a:pPr>
              <a:r>
                <a:rPr lang="fr-FR" altLang="fr-FR" sz="2667" dirty="0">
                  <a:solidFill>
                    <a:srgbClr val="000000"/>
                  </a:solidFill>
                  <a:latin typeface="Arial"/>
                </a:rPr>
                <a:t>- Démarrage en 2015</a:t>
              </a:r>
            </a:p>
            <a:p>
              <a:pPr marL="0" indent="0" defTabSz="1219170">
                <a:spcBef>
                  <a:spcPct val="0"/>
                </a:spcBef>
                <a:buNone/>
              </a:pPr>
              <a:r>
                <a:rPr lang="fr-FR" altLang="fr-FR" sz="2667" dirty="0">
                  <a:solidFill>
                    <a:srgbClr val="000000"/>
                  </a:solidFill>
                  <a:latin typeface="Arial"/>
                </a:rPr>
                <a:t>- Objectifs :      Réduire la consommation d’énergie</a:t>
              </a:r>
            </a:p>
            <a:p>
              <a:pPr marL="1219170" lvl="2" indent="0" defTabSz="1219170">
                <a:spcBef>
                  <a:spcPct val="0"/>
                </a:spcBef>
                <a:buNone/>
              </a:pPr>
              <a:r>
                <a:rPr lang="fr-FR" altLang="fr-FR" sz="2667" dirty="0">
                  <a:solidFill>
                    <a:srgbClr val="000000"/>
                  </a:solidFill>
                  <a:latin typeface="Arial"/>
                </a:rPr>
                <a:t>            Fluide frigorigène à faible PRG</a:t>
              </a:r>
            </a:p>
            <a:p>
              <a:pPr marL="761981" indent="-761981" algn="ctr" defTabSz="1219170">
                <a:spcBef>
                  <a:spcPct val="0"/>
                </a:spcBef>
              </a:pPr>
              <a:endParaRPr lang="fr-FR" altLang="fr-FR" sz="2667" dirty="0">
                <a:solidFill>
                  <a:srgbClr val="000000"/>
                </a:solidFill>
                <a:latin typeface="Arial"/>
              </a:endParaRPr>
            </a:p>
          </p:txBody>
        </p:sp>
        <p:pic>
          <p:nvPicPr>
            <p:cNvPr id="4" name="Image 3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1867623" y="1399691"/>
              <a:ext cx="276225" cy="265176"/>
            </a:xfrm>
            <a:prstGeom prst="rect">
              <a:avLst/>
            </a:prstGeom>
          </p:spPr>
        </p:pic>
        <p:pic>
          <p:nvPicPr>
            <p:cNvPr id="5" name="Image 4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1868122" y="1681758"/>
              <a:ext cx="319088" cy="306324"/>
            </a:xfrm>
            <a:prstGeom prst="rect">
              <a:avLst/>
            </a:prstGeom>
          </p:spPr>
        </p:pic>
      </p:grpSp>
      <p:pic>
        <p:nvPicPr>
          <p:cNvPr id="23" name="Picture 10" descr="Avec Opticool, le refroidissement du lait ne devrait plus coûter aussi cher qu'avant. (©Serap)"/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75"/>
          <a:stretch/>
        </p:blipFill>
        <p:spPr bwMode="auto">
          <a:xfrm>
            <a:off x="9025769" y="3952977"/>
            <a:ext cx="2620524" cy="1626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ZoneTexte 23"/>
          <p:cNvSpPr txBox="1"/>
          <p:nvPr/>
        </p:nvSpPr>
        <p:spPr>
          <a:xfrm>
            <a:off x="1022354" y="2834066"/>
            <a:ext cx="8244565" cy="872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/>
            <a:r>
              <a:rPr lang="fr-FR" altLang="fr-FR" sz="2400" dirty="0">
                <a:solidFill>
                  <a:srgbClr val="000000"/>
                </a:solidFill>
                <a:latin typeface="Arial"/>
              </a:rPr>
              <a:t>- </a:t>
            </a:r>
            <a:r>
              <a:rPr lang="fr-FR" altLang="fr-FR" sz="2667" dirty="0">
                <a:solidFill>
                  <a:srgbClr val="000000"/>
                </a:solidFill>
                <a:latin typeface="Arial"/>
              </a:rPr>
              <a:t>Consortium (soutien technique et financier)</a:t>
            </a:r>
          </a:p>
          <a:p>
            <a:pPr defTabSz="1219170"/>
            <a:endParaRPr lang="fr-FR" sz="2400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5" name="Image 24">
            <a:extLst>
              <a:ext uri="{FF2B5EF4-FFF2-40B4-BE49-F238E27FC236}">
                <a16:creationId xmlns:a16="http://schemas.microsoft.com/office/drawing/2014/main" id="{5CAE932D-3E30-4CA7-99A4-B6076E1E2CCC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7574" y="1368567"/>
            <a:ext cx="3159553" cy="1389583"/>
          </a:xfrm>
          <a:prstGeom prst="rect">
            <a:avLst/>
          </a:prstGeom>
        </p:spPr>
      </p:pic>
      <p:sp>
        <p:nvSpPr>
          <p:cNvPr id="26" name="Espace réservé du numéro de diapositive 10"/>
          <p:cNvSpPr txBox="1">
            <a:spLocks/>
          </p:cNvSpPr>
          <p:nvPr/>
        </p:nvSpPr>
        <p:spPr bwMode="gray">
          <a:xfrm>
            <a:off x="8476791" y="6410302"/>
            <a:ext cx="1800000" cy="480000"/>
          </a:xfrm>
          <a:prstGeom prst="rect">
            <a:avLst/>
          </a:prstGeom>
          <a:ln/>
        </p:spPr>
        <p:txBody>
          <a:bodyPr vert="horz" lIns="0" tIns="0" rIns="0" bIns="0" rtlCol="0" anchor="ctr" anchorCtr="0">
            <a:noAutofit/>
          </a:bodyPr>
          <a:lstStyle>
            <a:defPPr>
              <a:defRPr lang="fr-FR"/>
            </a:defPPr>
            <a:lvl1pPr marL="0" algn="r" defTabSz="914400" rtl="0" eaLnBrk="1" latinLnBrk="0" hangingPunct="1"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170">
              <a:defRPr/>
            </a:pPr>
            <a:fld id="{733122C9-A0B9-462F-8757-0847AD287B63}" type="slidenum">
              <a:rPr lang="fr-FR" smtClean="0">
                <a:solidFill>
                  <a:srgbClr val="000000"/>
                </a:solidFill>
                <a:latin typeface="Arial"/>
              </a:rPr>
              <a:pPr defTabSz="1219170">
                <a:defRPr/>
              </a:pPr>
              <a:t>41</a:t>
            </a:fld>
            <a:endParaRPr lang="fr-FR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3965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Image 2" descr="Une image contenant texte, intérieur, plafond, plusieurs&#10;&#10;Description générée automatiquemen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Imag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3063" y="0"/>
            <a:ext cx="2381251" cy="164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2" name="ZoneTexte 1"/>
          <p:cNvSpPr txBox="1">
            <a:spLocks noChangeArrowheads="1"/>
          </p:cNvSpPr>
          <p:nvPr/>
        </p:nvSpPr>
        <p:spPr bwMode="auto">
          <a:xfrm>
            <a:off x="6802437" y="136526"/>
            <a:ext cx="238125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defTabSz="1219170">
              <a:spcBef>
                <a:spcPct val="0"/>
              </a:spcBef>
              <a:buNone/>
            </a:pPr>
            <a:r>
              <a:rPr lang="fr-FR" altLang="fr-FR" sz="2400" b="1">
                <a:solidFill>
                  <a:srgbClr val="FFFFFF"/>
                </a:solidFill>
              </a:rPr>
              <a:t>Septembre 2021</a:t>
            </a:r>
          </a:p>
        </p:txBody>
      </p:sp>
      <p:pic>
        <p:nvPicPr>
          <p:cNvPr id="5" name="Imag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61" y="1316765"/>
            <a:ext cx="1788583" cy="1792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10152000" y="6391648"/>
            <a:ext cx="1560000" cy="480000"/>
          </a:xfrm>
        </p:spPr>
        <p:txBody>
          <a:bodyPr/>
          <a:lstStyle/>
          <a:p>
            <a:pPr algn="r" defTabSz="1219170"/>
            <a:r>
              <a:rPr lang="fr-FR" cap="all" dirty="0">
                <a:solidFill>
                  <a:srgbClr val="000000"/>
                </a:solidFill>
                <a:latin typeface="Arial"/>
              </a:rPr>
              <a:t>04/02/2022</a:t>
            </a:r>
          </a:p>
        </p:txBody>
      </p:sp>
    </p:spTree>
    <p:extLst>
      <p:ext uri="{BB962C8B-B14F-4D97-AF65-F5344CB8AC3E}">
        <p14:creationId xmlns:p14="http://schemas.microsoft.com/office/powerpoint/2010/main" val="156186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Image 23" descr="Afficher l'image d'origin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555"/>
          <a:stretch>
            <a:fillRect/>
          </a:stretch>
        </p:blipFill>
        <p:spPr bwMode="auto">
          <a:xfrm>
            <a:off x="6781800" y="1"/>
            <a:ext cx="3886200" cy="264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re 1"/>
          <p:cNvSpPr txBox="1">
            <a:spLocks noChangeArrowheads="1"/>
          </p:cNvSpPr>
          <p:nvPr/>
        </p:nvSpPr>
        <p:spPr bwMode="auto">
          <a:xfrm>
            <a:off x="1833563" y="381000"/>
            <a:ext cx="4400551" cy="822325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 defTabSz="1219170">
              <a:buNone/>
              <a:defRPr/>
            </a:pPr>
            <a:r>
              <a:rPr lang="fr-FR" altLang="fr-FR" sz="2400" b="1" kern="0" dirty="0">
                <a:solidFill>
                  <a:srgbClr val="000000"/>
                </a:solidFill>
                <a:latin typeface="Arial"/>
              </a:rPr>
              <a:t>C.2 Présentation du tank</a:t>
            </a:r>
          </a:p>
        </p:txBody>
      </p:sp>
      <p:pic>
        <p:nvPicPr>
          <p:cNvPr id="34820" name="Picture 12" descr="Notre Charte graphique - SERAP - Fabricant Tank à lait et Cuve vinicole -  Gorr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401" y="5197475"/>
            <a:ext cx="2652713" cy="1303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1" name="Imag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149350"/>
            <a:ext cx="6873875" cy="57213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Espace réservé du numéro de diapositive 10"/>
          <p:cNvSpPr>
            <a:spLocks noGrp="1"/>
          </p:cNvSpPr>
          <p:nvPr>
            <p:ph type="sldNum" sz="quarter" idx="12"/>
          </p:nvPr>
        </p:nvSpPr>
        <p:spPr>
          <a:xfrm>
            <a:off x="8352000" y="6378000"/>
            <a:ext cx="1800000" cy="480000"/>
          </a:xfrm>
        </p:spPr>
        <p:txBody>
          <a:bodyPr/>
          <a:lstStyle/>
          <a:p>
            <a:pPr defTabSz="1219170">
              <a:defRPr/>
            </a:pPr>
            <a:fld id="{733122C9-A0B9-462F-8757-0847AD287B63}" type="slidenum">
              <a:rPr lang="fr-FR" sz="1000" b="1">
                <a:solidFill>
                  <a:srgbClr val="000000"/>
                </a:solidFill>
                <a:latin typeface="Arial"/>
                <a:ea typeface="+mn-ea"/>
              </a:rPr>
              <a:pPr defTabSz="1219170">
                <a:defRPr/>
              </a:pPr>
              <a:t>43</a:t>
            </a:fld>
            <a:endParaRPr lang="fr-FR" sz="1000" b="1" dirty="0">
              <a:solidFill>
                <a:srgbClr val="000000"/>
              </a:solidFill>
              <a:latin typeface="Arial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213744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 txBox="1">
            <a:spLocks noChangeArrowheads="1"/>
          </p:cNvSpPr>
          <p:nvPr/>
        </p:nvSpPr>
        <p:spPr bwMode="auto">
          <a:xfrm>
            <a:off x="1833563" y="381000"/>
            <a:ext cx="9351003" cy="822325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 defTabSz="1219170">
              <a:buNone/>
              <a:defRPr/>
            </a:pPr>
            <a:r>
              <a:rPr lang="fr-FR" altLang="fr-FR" sz="2400" b="1" kern="0" dirty="0">
                <a:solidFill>
                  <a:srgbClr val="000000"/>
                </a:solidFill>
                <a:latin typeface="Arial"/>
              </a:rPr>
              <a:t>Réalisation éventuelle d’une vidéo d’une installation d’un tank</a:t>
            </a:r>
          </a:p>
        </p:txBody>
      </p:sp>
      <p:pic>
        <p:nvPicPr>
          <p:cNvPr id="35843" name="Picture 12" descr="Notre Charte graphique - SERAP - Fabricant Tank à lait et Cuve vinicole -  Gorr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4917" y="920907"/>
            <a:ext cx="2652713" cy="130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480000" y="6378000"/>
            <a:ext cx="7872000" cy="480000"/>
          </a:xfrm>
        </p:spPr>
        <p:txBody>
          <a:bodyPr/>
          <a:lstStyle/>
          <a:p>
            <a:pPr defTabSz="1219170"/>
            <a:r>
              <a:rPr lang="fr-FR" dirty="0">
                <a:solidFill>
                  <a:srgbClr val="000000"/>
                </a:solidFill>
                <a:latin typeface="Arial"/>
              </a:rPr>
              <a:t>Direction générale de l’enseignement scolaire – Bureau de la formation des personnels enseignants et d’éducation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DD5C37D3-B05C-4B0B-8FA4-304D898476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560819" y="1532088"/>
            <a:ext cx="4800533" cy="451031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8BE26379-53FB-4488-9F3C-918F0CD88B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7533984" y="2243093"/>
            <a:ext cx="4074993" cy="351083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84DBE0D1-3792-4672-B122-9008568215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27246" y="1059257"/>
            <a:ext cx="1582183" cy="920847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1473D1F2-8E3B-463B-958D-69F593DA391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25177" y="2623004"/>
            <a:ext cx="3747023" cy="204498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060295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Imag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995614"/>
            <a:ext cx="9144000" cy="356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7" name="Imag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1326" y="1246188"/>
            <a:ext cx="2001839" cy="148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8" name="Picture 10" descr="Avec Opticool, le refroidissement du lait ne devrait plus coûter aussi cher qu'avant. (©Serap)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6475" y="650518"/>
            <a:ext cx="3936437" cy="221174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869" name="Imag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8787" y="1163933"/>
            <a:ext cx="2001837" cy="603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70" name="Rectangle 5"/>
          <p:cNvSpPr>
            <a:spLocks noChangeArrowheads="1"/>
          </p:cNvSpPr>
          <p:nvPr/>
        </p:nvSpPr>
        <p:spPr bwMode="auto">
          <a:xfrm>
            <a:off x="4790282" y="1795331"/>
            <a:ext cx="2611437" cy="369332"/>
          </a:xfrm>
          <a:prstGeom prst="rect">
            <a:avLst/>
          </a:prstGeom>
          <a:solidFill>
            <a:srgbClr val="FFFF00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tabLst>
                <a:tab pos="4230688" algn="l"/>
              </a:tabLs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4230688" algn="l"/>
              </a:tabLs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42306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4230688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4230688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230688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230688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230688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230688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defTabSz="1219170">
              <a:spcBef>
                <a:spcPct val="0"/>
              </a:spcBef>
              <a:buNone/>
              <a:tabLst>
                <a:tab pos="5640776" algn="l"/>
              </a:tabLst>
            </a:pPr>
            <a:r>
              <a:rPr lang="fr-FR" altLang="fr-FR" sz="18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Refroidisseur à lait</a:t>
            </a:r>
            <a:endParaRPr lang="fr-FR" altLang="fr-FR" sz="1400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6871" name="Forme libre : forme 1"/>
          <p:cNvSpPr>
            <a:spLocks/>
          </p:cNvSpPr>
          <p:nvPr/>
        </p:nvSpPr>
        <p:spPr bwMode="auto">
          <a:xfrm flipH="1">
            <a:off x="3741739" y="1997075"/>
            <a:ext cx="600075" cy="1746251"/>
          </a:xfrm>
          <a:custGeom>
            <a:avLst/>
            <a:gdLst>
              <a:gd name="T0" fmla="*/ 17 w 1270961"/>
              <a:gd name="T1" fmla="*/ 3 h 2393330"/>
              <a:gd name="T2" fmla="*/ 1 w 1270961"/>
              <a:gd name="T3" fmla="*/ 33 h 2393330"/>
              <a:gd name="T4" fmla="*/ 4 w 1270961"/>
              <a:gd name="T5" fmla="*/ 238 h 239333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270961" h="2393330">
                <a:moveTo>
                  <a:pt x="1270961" y="28503"/>
                </a:moveTo>
                <a:cubicBezTo>
                  <a:pt x="748947" y="-16166"/>
                  <a:pt x="226933" y="-60835"/>
                  <a:pt x="62271" y="333303"/>
                </a:cubicBezTo>
                <a:cubicBezTo>
                  <a:pt x="-102391" y="727441"/>
                  <a:pt x="90298" y="1560385"/>
                  <a:pt x="282988" y="2393330"/>
                </a:cubicBezTo>
              </a:path>
            </a:pathLst>
          </a:cu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defTabSz="1219170"/>
            <a:endParaRPr lang="fr-FR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6872" name="Picture 12" descr="Notre Charte graphique - SERAP - Fabricant Tank à lait et Cuve vinicole -  Gorron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8323" y="1206955"/>
            <a:ext cx="2398712" cy="117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73" name="Flèche : gauche 1"/>
          <p:cNvSpPr>
            <a:spLocks noChangeArrowheads="1"/>
          </p:cNvSpPr>
          <p:nvPr/>
        </p:nvSpPr>
        <p:spPr bwMode="auto">
          <a:xfrm rot="1532298">
            <a:off x="3635377" y="2459039"/>
            <a:ext cx="620713" cy="117475"/>
          </a:xfrm>
          <a:prstGeom prst="leftArrow">
            <a:avLst>
              <a:gd name="adj1" fmla="val 50000"/>
              <a:gd name="adj2" fmla="val 49658"/>
            </a:avLst>
          </a:prstGeom>
          <a:noFill/>
          <a:ln w="1270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defTabSz="1219170"/>
            <a:endParaRPr lang="fr-FR" altLang="fr-FR">
              <a:solidFill>
                <a:srgbClr val="000000"/>
              </a:solidFill>
            </a:endParaRPr>
          </a:p>
        </p:txBody>
      </p:sp>
      <p:sp>
        <p:nvSpPr>
          <p:cNvPr id="36874" name="Flèche : gauche 11"/>
          <p:cNvSpPr>
            <a:spLocks noChangeArrowheads="1"/>
          </p:cNvSpPr>
          <p:nvPr/>
        </p:nvSpPr>
        <p:spPr bwMode="auto">
          <a:xfrm rot="5400000">
            <a:off x="3221038" y="2643188"/>
            <a:ext cx="550863" cy="138112"/>
          </a:xfrm>
          <a:prstGeom prst="leftArrow">
            <a:avLst>
              <a:gd name="adj1" fmla="val 50000"/>
              <a:gd name="adj2" fmla="val 49967"/>
            </a:avLst>
          </a:prstGeom>
          <a:solidFill>
            <a:srgbClr val="0099FF"/>
          </a:solidFill>
          <a:ln w="12700" algn="ctr">
            <a:solidFill>
              <a:schemeClr val="tx1"/>
            </a:solidFill>
            <a:round/>
            <a:headEnd/>
            <a:tailEnd type="arrow" w="med" len="med"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defTabSz="1219170"/>
            <a:endParaRPr lang="fr-FR" altLang="fr-FR">
              <a:solidFill>
                <a:srgbClr val="000000"/>
              </a:solidFill>
            </a:endParaRPr>
          </a:p>
        </p:txBody>
      </p: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1614488" y="2644777"/>
            <a:ext cx="1651000" cy="55335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defTabSz="121917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None/>
              <a:defRPr/>
            </a:pPr>
            <a:r>
              <a:rPr lang="fr-FR" altLang="fr-FR" sz="14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Echangeur tubulaire coaxiaux</a:t>
            </a:r>
            <a:endParaRPr lang="fr-FR" altLang="fr-FR" sz="1051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1387168" y="100369"/>
            <a:ext cx="518888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/>
            <a:r>
              <a:rPr lang="fr-FR" altLang="fr-FR" sz="2400" b="1" kern="0" dirty="0">
                <a:solidFill>
                  <a:srgbClr val="000000"/>
                </a:solidFill>
                <a:latin typeface="Arial"/>
              </a:rPr>
              <a:t>C.3 Système </a:t>
            </a:r>
            <a:r>
              <a:rPr lang="fr-FR" altLang="fr-FR" sz="2400" b="1" kern="0" dirty="0" err="1">
                <a:solidFill>
                  <a:srgbClr val="000000"/>
                </a:solidFill>
                <a:latin typeface="Arial"/>
              </a:rPr>
              <a:t>Opticool</a:t>
            </a:r>
            <a:r>
              <a:rPr lang="fr-FR" altLang="fr-FR" sz="2400" b="1" kern="0" dirty="0">
                <a:solidFill>
                  <a:srgbClr val="000000"/>
                </a:solidFill>
                <a:latin typeface="Arial"/>
              </a:rPr>
              <a:t>, analyses fonctionnelle, structurelle et comportementale</a:t>
            </a:r>
          </a:p>
          <a:p>
            <a:pPr defTabSz="1219170"/>
            <a:endParaRPr lang="fr-FR" sz="24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10152000" y="6378000"/>
            <a:ext cx="1560000" cy="480000"/>
          </a:xfrm>
        </p:spPr>
        <p:txBody>
          <a:bodyPr/>
          <a:lstStyle/>
          <a:p>
            <a:pPr algn="r" defTabSz="1219170"/>
            <a:r>
              <a:rPr lang="fr-FR" cap="all" dirty="0">
                <a:solidFill>
                  <a:srgbClr val="000000"/>
                </a:solidFill>
                <a:latin typeface="Arial"/>
              </a:rPr>
              <a:t>04/02/2022</a:t>
            </a:r>
          </a:p>
        </p:txBody>
      </p:sp>
    </p:spTree>
    <p:extLst>
      <p:ext uri="{BB962C8B-B14F-4D97-AF65-F5344CB8AC3E}">
        <p14:creationId xmlns:p14="http://schemas.microsoft.com/office/powerpoint/2010/main" val="1847868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"/>
          <p:cNvSpPr>
            <a:spLocks noChangeArrowheads="1"/>
          </p:cNvSpPr>
          <p:nvPr/>
        </p:nvSpPr>
        <p:spPr bwMode="auto">
          <a:xfrm>
            <a:off x="3757158" y="59383"/>
            <a:ext cx="7416838" cy="619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defTabSz="121917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None/>
            </a:pPr>
            <a:r>
              <a:rPr lang="fr-FR" altLang="fr-FR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 connaissances techniques associées....</a:t>
            </a:r>
            <a:endParaRPr lang="fr-FR" altLang="fr-FR" sz="20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6" name="Groupe 5"/>
          <p:cNvGrpSpPr/>
          <p:nvPr/>
        </p:nvGrpSpPr>
        <p:grpSpPr>
          <a:xfrm>
            <a:off x="3721047" y="1064314"/>
            <a:ext cx="8409811" cy="1199463"/>
            <a:chOff x="1469456" y="701279"/>
            <a:chExt cx="7412880" cy="1057275"/>
          </a:xfrm>
        </p:grpSpPr>
        <p:sp>
          <p:nvSpPr>
            <p:cNvPr id="38915" name="Accolade fermante 13"/>
            <p:cNvSpPr>
              <a:spLocks/>
            </p:cNvSpPr>
            <p:nvPr/>
          </p:nvSpPr>
          <p:spPr bwMode="auto">
            <a:xfrm>
              <a:off x="5463778" y="701279"/>
              <a:ext cx="365522" cy="1057275"/>
            </a:xfrm>
            <a:prstGeom prst="rightBrace">
              <a:avLst>
                <a:gd name="adj1" fmla="val 8329"/>
                <a:gd name="adj2" fmla="val 50000"/>
              </a:avLst>
            </a:prstGeom>
            <a:noFill/>
            <a:ln w="3810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defTabSz="1219170">
                <a:spcBef>
                  <a:spcPct val="0"/>
                </a:spcBef>
                <a:buNone/>
              </a:pPr>
              <a:endParaRPr lang="fr-FR" altLang="fr-FR" sz="2400">
                <a:solidFill>
                  <a:srgbClr val="000000"/>
                </a:solidFill>
              </a:endParaRPr>
            </a:p>
          </p:txBody>
        </p:sp>
        <p:pic>
          <p:nvPicPr>
            <p:cNvPr id="38922" name="Imag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15984" y="763865"/>
              <a:ext cx="3110794" cy="9745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923" name="Image 2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412652">
              <a:off x="1469456" y="870286"/>
              <a:ext cx="1444489" cy="7192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" name="Groupe 2"/>
            <p:cNvGrpSpPr/>
            <p:nvPr/>
          </p:nvGrpSpPr>
          <p:grpSpPr>
            <a:xfrm>
              <a:off x="5891213" y="910829"/>
              <a:ext cx="2991123" cy="700498"/>
              <a:chOff x="5891213" y="910829"/>
              <a:chExt cx="2991123" cy="700498"/>
            </a:xfrm>
          </p:grpSpPr>
          <p:sp>
            <p:nvSpPr>
              <p:cNvPr id="38918" name="Rectangle 17"/>
              <p:cNvSpPr>
                <a:spLocks noChangeArrowheads="1"/>
              </p:cNvSpPr>
              <p:nvPr/>
            </p:nvSpPr>
            <p:spPr bwMode="auto">
              <a:xfrm>
                <a:off x="5891213" y="910829"/>
                <a:ext cx="2055019" cy="70049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ctr" defTabSz="1219170">
                  <a:lnSpc>
                    <a:spcPct val="107000"/>
                  </a:lnSpc>
                  <a:spcBef>
                    <a:spcPct val="0"/>
                  </a:spcBef>
                  <a:spcAft>
                    <a:spcPts val="800"/>
                  </a:spcAft>
                  <a:buNone/>
                </a:pPr>
                <a:r>
                  <a:rPr lang="fr-FR" altLang="fr-FR" sz="2133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Echangeurs thermiques</a:t>
                </a:r>
                <a:endParaRPr lang="fr-FR" altLang="fr-FR" sz="1467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" name="ZoneTexte 1"/>
              <p:cNvSpPr txBox="1"/>
              <p:nvPr/>
            </p:nvSpPr>
            <p:spPr>
              <a:xfrm>
                <a:off x="7946232" y="1015414"/>
                <a:ext cx="936104" cy="4069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1219170"/>
                <a:r>
                  <a:rPr lang="fr-FR" sz="2400" b="1" dirty="0">
                    <a:solidFill>
                      <a:srgbClr val="000000"/>
                    </a:solidFill>
                    <a:latin typeface="Arial"/>
                  </a:rPr>
                  <a:t>C3.1</a:t>
                </a:r>
              </a:p>
            </p:txBody>
          </p:sp>
        </p:grpSp>
      </p:grpSp>
      <p:grpSp>
        <p:nvGrpSpPr>
          <p:cNvPr id="7" name="Groupe 6"/>
          <p:cNvGrpSpPr/>
          <p:nvPr/>
        </p:nvGrpSpPr>
        <p:grpSpPr>
          <a:xfrm>
            <a:off x="431371" y="2347026"/>
            <a:ext cx="8713576" cy="1408077"/>
            <a:chOff x="451386" y="1724632"/>
            <a:chExt cx="6535182" cy="1056058"/>
          </a:xfrm>
        </p:grpSpPr>
        <p:sp>
          <p:nvSpPr>
            <p:cNvPr id="38919" name="Rectangle 18"/>
            <p:cNvSpPr>
              <a:spLocks noChangeArrowheads="1"/>
            </p:cNvSpPr>
            <p:nvPr/>
          </p:nvSpPr>
          <p:spPr bwMode="auto">
            <a:xfrm>
              <a:off x="3356618" y="1995086"/>
              <a:ext cx="2838418" cy="59602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defTabSz="1219170">
                <a:lnSpc>
                  <a:spcPct val="107000"/>
                </a:lnSpc>
                <a:spcBef>
                  <a:spcPct val="0"/>
                </a:spcBef>
                <a:buNone/>
              </a:pPr>
              <a:r>
                <a:rPr lang="fr-FR" altLang="fr-FR" sz="2133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Le cycle thermodynamique (transfert de calories)</a:t>
              </a:r>
            </a:p>
          </p:txBody>
        </p:sp>
        <p:pic>
          <p:nvPicPr>
            <p:cNvPr id="38926" name="Image 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1386" y="1724632"/>
              <a:ext cx="2555061" cy="10560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8927" name="Accolade fermante 14"/>
            <p:cNvSpPr>
              <a:spLocks/>
            </p:cNvSpPr>
            <p:nvPr/>
          </p:nvSpPr>
          <p:spPr bwMode="auto">
            <a:xfrm>
              <a:off x="3006447" y="1928106"/>
              <a:ext cx="252966" cy="649111"/>
            </a:xfrm>
            <a:prstGeom prst="rightBrace">
              <a:avLst>
                <a:gd name="adj1" fmla="val 8366"/>
                <a:gd name="adj2" fmla="val 50000"/>
              </a:avLst>
            </a:prstGeom>
            <a:noFill/>
            <a:ln w="3810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defTabSz="1219170">
                <a:spcBef>
                  <a:spcPct val="0"/>
                </a:spcBef>
                <a:buNone/>
              </a:pPr>
              <a:endParaRPr lang="fr-FR" altLang="fr-FR" sz="2400">
                <a:solidFill>
                  <a:srgbClr val="000000"/>
                </a:solidFill>
              </a:endParaRPr>
            </a:p>
          </p:txBody>
        </p:sp>
        <p:sp>
          <p:nvSpPr>
            <p:cNvPr id="4" name="ZoneTexte 3"/>
            <p:cNvSpPr txBox="1"/>
            <p:nvPr/>
          </p:nvSpPr>
          <p:spPr>
            <a:xfrm>
              <a:off x="6156544" y="2109764"/>
              <a:ext cx="830024" cy="346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170"/>
              <a:r>
                <a:rPr lang="fr-FR" sz="2400" b="1" dirty="0">
                  <a:solidFill>
                    <a:srgbClr val="000000"/>
                  </a:solidFill>
                  <a:latin typeface="Arial"/>
                </a:rPr>
                <a:t>C3.2</a:t>
              </a:r>
            </a:p>
          </p:txBody>
        </p:sp>
      </p:grpSp>
      <p:grpSp>
        <p:nvGrpSpPr>
          <p:cNvPr id="15" name="Groupe 14"/>
          <p:cNvGrpSpPr/>
          <p:nvPr/>
        </p:nvGrpSpPr>
        <p:grpSpPr>
          <a:xfrm>
            <a:off x="5662110" y="3827218"/>
            <a:ext cx="6010241" cy="1217101"/>
            <a:chOff x="2033359" y="1117078"/>
            <a:chExt cx="4986913" cy="1009872"/>
          </a:xfrm>
        </p:grpSpPr>
        <p:sp>
          <p:nvSpPr>
            <p:cNvPr id="16" name="Accolade fermante 15"/>
            <p:cNvSpPr>
              <a:spLocks/>
            </p:cNvSpPr>
            <p:nvPr/>
          </p:nvSpPr>
          <p:spPr bwMode="auto">
            <a:xfrm>
              <a:off x="4019643" y="1251617"/>
              <a:ext cx="365522" cy="752475"/>
            </a:xfrm>
            <a:prstGeom prst="rightBrace">
              <a:avLst>
                <a:gd name="adj1" fmla="val 8330"/>
                <a:gd name="adj2" fmla="val 50000"/>
              </a:avLst>
            </a:prstGeom>
            <a:noFill/>
            <a:ln w="3810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defTabSz="1219170">
                <a:spcBef>
                  <a:spcPct val="0"/>
                </a:spcBef>
                <a:buNone/>
              </a:pPr>
              <a:endParaRPr lang="fr-FR" altLang="fr-FR" sz="2400">
                <a:solidFill>
                  <a:srgbClr val="000000"/>
                </a:solidFill>
              </a:endParaRPr>
            </a:p>
          </p:txBody>
        </p:sp>
        <p:sp>
          <p:nvSpPr>
            <p:cNvPr id="17" name="Rectangle 21"/>
            <p:cNvSpPr>
              <a:spLocks noChangeArrowheads="1"/>
            </p:cNvSpPr>
            <p:nvPr/>
          </p:nvSpPr>
          <p:spPr bwMode="auto">
            <a:xfrm>
              <a:off x="4670230" y="1352741"/>
              <a:ext cx="1500188" cy="65939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defTabSz="1219170">
                <a:lnSpc>
                  <a:spcPct val="107000"/>
                </a:lnSpc>
                <a:spcBef>
                  <a:spcPct val="0"/>
                </a:spcBef>
                <a:spcAft>
                  <a:spcPts val="800"/>
                </a:spcAft>
                <a:buNone/>
              </a:pPr>
              <a:r>
                <a:rPr lang="fr-FR" altLang="fr-FR" sz="2133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Le fluide caloporteur</a:t>
              </a:r>
              <a:endParaRPr lang="fr-FR" altLang="fr-FR" sz="1467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pic>
          <p:nvPicPr>
            <p:cNvPr id="18" name="Image 27" descr="Un « bonus-malus » sur les fluides frigorigènes introduit dans le projet de  loi de finances 2019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33359" y="1117078"/>
              <a:ext cx="1917621" cy="10098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ZoneTexte 18"/>
            <p:cNvSpPr txBox="1"/>
            <p:nvPr/>
          </p:nvSpPr>
          <p:spPr>
            <a:xfrm>
              <a:off x="6170418" y="1435017"/>
              <a:ext cx="849854" cy="6895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219170"/>
              <a:r>
                <a:rPr lang="fr-FR" sz="2400" b="1" dirty="0">
                  <a:solidFill>
                    <a:srgbClr val="000000"/>
                  </a:solidFill>
                  <a:latin typeface="Arial"/>
                </a:rPr>
                <a:t>C3.3</a:t>
              </a:r>
            </a:p>
            <a:p>
              <a:pPr defTabSz="1219170"/>
              <a:endParaRPr lang="fr-FR" sz="2400" dirty="0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20" name="Groupe 19"/>
          <p:cNvGrpSpPr/>
          <p:nvPr/>
        </p:nvGrpSpPr>
        <p:grpSpPr>
          <a:xfrm>
            <a:off x="842341" y="4936876"/>
            <a:ext cx="7130892" cy="1352215"/>
            <a:chOff x="604100" y="2829424"/>
            <a:chExt cx="5930789" cy="1124642"/>
          </a:xfrm>
          <a:solidFill>
            <a:schemeClr val="bg1"/>
          </a:solidFill>
        </p:grpSpPr>
        <p:sp>
          <p:nvSpPr>
            <p:cNvPr id="21" name="Accolade fermante 16"/>
            <p:cNvSpPr>
              <a:spLocks/>
            </p:cNvSpPr>
            <p:nvPr/>
          </p:nvSpPr>
          <p:spPr bwMode="auto">
            <a:xfrm>
              <a:off x="2987824" y="2859882"/>
              <a:ext cx="365522" cy="1094184"/>
            </a:xfrm>
            <a:prstGeom prst="rightBrace">
              <a:avLst>
                <a:gd name="adj1" fmla="val 8343"/>
                <a:gd name="adj2" fmla="val 50000"/>
              </a:avLst>
            </a:prstGeom>
            <a:grpFill/>
            <a:ln w="3810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defTabSz="1219170">
                <a:spcBef>
                  <a:spcPct val="0"/>
                </a:spcBef>
                <a:buNone/>
              </a:pPr>
              <a:endParaRPr lang="fr-FR" altLang="fr-FR" sz="2400">
                <a:solidFill>
                  <a:srgbClr val="000000"/>
                </a:solidFill>
              </a:endParaRPr>
            </a:p>
          </p:txBody>
        </p:sp>
        <p:sp>
          <p:nvSpPr>
            <p:cNvPr id="22" name="Rectangle 22"/>
            <p:cNvSpPr>
              <a:spLocks noChangeArrowheads="1"/>
            </p:cNvSpPr>
            <p:nvPr/>
          </p:nvSpPr>
          <p:spPr bwMode="auto">
            <a:xfrm>
              <a:off x="3591655" y="3053728"/>
              <a:ext cx="1827610" cy="697542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defTabSz="1219170">
                <a:lnSpc>
                  <a:spcPct val="107000"/>
                </a:lnSpc>
                <a:spcBef>
                  <a:spcPct val="0"/>
                </a:spcBef>
                <a:buNone/>
              </a:pPr>
              <a:r>
                <a:rPr lang="fr-FR" altLang="fr-FR" sz="2133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Les automates programmables</a:t>
              </a:r>
            </a:p>
            <a:p>
              <a:pPr algn="ctr" defTabSz="1219170">
                <a:lnSpc>
                  <a:spcPct val="107000"/>
                </a:lnSpc>
                <a:spcBef>
                  <a:spcPct val="0"/>
                </a:spcBef>
                <a:spcAft>
                  <a:spcPts val="800"/>
                </a:spcAft>
                <a:buNone/>
              </a:pPr>
              <a:endParaRPr lang="fr-FR" altLang="fr-FR" sz="267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pic>
          <p:nvPicPr>
            <p:cNvPr id="23" name="Image 10" descr="Une image contenant microscope&#10;&#10;Description générée automatiquement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4100" y="2829424"/>
              <a:ext cx="2264569" cy="111561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" name="ZoneTexte 23"/>
            <p:cNvSpPr txBox="1"/>
            <p:nvPr/>
          </p:nvSpPr>
          <p:spPr>
            <a:xfrm>
              <a:off x="5460337" y="3190851"/>
              <a:ext cx="1074552" cy="69114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defTabSz="1219170"/>
              <a:r>
                <a:rPr lang="fr-FR" sz="2400" b="1" dirty="0">
                  <a:solidFill>
                    <a:srgbClr val="000000"/>
                  </a:solidFill>
                  <a:latin typeface="Arial"/>
                </a:rPr>
                <a:t>C3.4</a:t>
              </a:r>
            </a:p>
            <a:p>
              <a:pPr defTabSz="1219170"/>
              <a:endParaRPr lang="fr-FR" sz="2400" dirty="0">
                <a:solidFill>
                  <a:srgbClr val="000000"/>
                </a:solidFill>
                <a:latin typeface="Arial"/>
              </a:endParaRPr>
            </a:p>
          </p:txBody>
        </p:sp>
      </p:grpSp>
      <p:cxnSp>
        <p:nvCxnSpPr>
          <p:cNvPr id="9" name="Connecteur droit 8"/>
          <p:cNvCxnSpPr/>
          <p:nvPr/>
        </p:nvCxnSpPr>
        <p:spPr>
          <a:xfrm>
            <a:off x="9648395" y="3044957"/>
            <a:ext cx="220824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/>
          <p:cNvCxnSpPr>
            <a:cxnSpLocks/>
          </p:cNvCxnSpPr>
          <p:nvPr/>
        </p:nvCxnSpPr>
        <p:spPr>
          <a:xfrm>
            <a:off x="335360" y="4400133"/>
            <a:ext cx="396965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34"/>
          <p:cNvCxnSpPr/>
          <p:nvPr/>
        </p:nvCxnSpPr>
        <p:spPr>
          <a:xfrm>
            <a:off x="7819470" y="5607555"/>
            <a:ext cx="339063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36"/>
          <p:cNvCxnSpPr/>
          <p:nvPr/>
        </p:nvCxnSpPr>
        <p:spPr>
          <a:xfrm>
            <a:off x="431371" y="1664044"/>
            <a:ext cx="319491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480000" y="6378000"/>
            <a:ext cx="7872000" cy="480000"/>
          </a:xfrm>
        </p:spPr>
        <p:txBody>
          <a:bodyPr/>
          <a:lstStyle/>
          <a:p>
            <a:pPr defTabSz="1219170"/>
            <a:r>
              <a:rPr lang="fr-FR" dirty="0">
                <a:solidFill>
                  <a:srgbClr val="000000"/>
                </a:solidFill>
                <a:latin typeface="Arial"/>
              </a:rPr>
              <a:t>Direction générale de l’enseignement scolaire – Bureau de la formation des personnels enseignants et d’éducation</a:t>
            </a:r>
          </a:p>
        </p:txBody>
      </p:sp>
      <p:sp>
        <p:nvSpPr>
          <p:cNvPr id="31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10152000" y="6378000"/>
            <a:ext cx="1560000" cy="480000"/>
          </a:xfrm>
        </p:spPr>
        <p:txBody>
          <a:bodyPr/>
          <a:lstStyle/>
          <a:p>
            <a:pPr algn="r" defTabSz="1219170"/>
            <a:r>
              <a:rPr lang="fr-FR" cap="all" dirty="0">
                <a:solidFill>
                  <a:srgbClr val="000000"/>
                </a:solidFill>
                <a:latin typeface="Arial"/>
              </a:rPr>
              <a:t>04/02/2022</a:t>
            </a:r>
          </a:p>
        </p:txBody>
      </p:sp>
      <p:sp>
        <p:nvSpPr>
          <p:cNvPr id="32" name="Espace réservé du numéro de diapositive 10"/>
          <p:cNvSpPr>
            <a:spLocks noGrp="1"/>
          </p:cNvSpPr>
          <p:nvPr>
            <p:ph type="sldNum" sz="quarter" idx="12"/>
          </p:nvPr>
        </p:nvSpPr>
        <p:spPr>
          <a:xfrm>
            <a:off x="8352000" y="6378000"/>
            <a:ext cx="1800000" cy="480000"/>
          </a:xfrm>
        </p:spPr>
        <p:txBody>
          <a:bodyPr/>
          <a:lstStyle/>
          <a:p>
            <a:pPr defTabSz="1219170">
              <a:defRPr/>
            </a:pPr>
            <a:fld id="{733122C9-A0B9-462F-8757-0847AD287B63}" type="slidenum">
              <a:rPr lang="fr-FR" sz="1000" b="1">
                <a:solidFill>
                  <a:srgbClr val="000000"/>
                </a:solidFill>
                <a:latin typeface="Arial"/>
                <a:ea typeface="+mn-ea"/>
              </a:rPr>
              <a:pPr defTabSz="1219170">
                <a:defRPr/>
              </a:pPr>
              <a:t>46</a:t>
            </a:fld>
            <a:endParaRPr lang="fr-FR" sz="1000" b="1" dirty="0">
              <a:solidFill>
                <a:srgbClr val="000000"/>
              </a:solidFill>
              <a:latin typeface="Arial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042244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Connecteur droit 9"/>
          <p:cNvCxnSpPr/>
          <p:nvPr/>
        </p:nvCxnSpPr>
        <p:spPr>
          <a:xfrm>
            <a:off x="9264352" y="2086276"/>
            <a:ext cx="0" cy="4416491"/>
          </a:xfrm>
          <a:prstGeom prst="line">
            <a:avLst/>
          </a:prstGeom>
          <a:ln w="381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e 14"/>
          <p:cNvGrpSpPr/>
          <p:nvPr/>
        </p:nvGrpSpPr>
        <p:grpSpPr>
          <a:xfrm>
            <a:off x="6902813" y="260648"/>
            <a:ext cx="4320480" cy="2011840"/>
            <a:chOff x="5256076" y="3182187"/>
            <a:chExt cx="3240360" cy="1508880"/>
          </a:xfrm>
        </p:grpSpPr>
        <p:pic>
          <p:nvPicPr>
            <p:cNvPr id="3" name="Image 2"/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56076" y="3182187"/>
              <a:ext cx="3240360" cy="1508880"/>
            </a:xfrm>
            <a:prstGeom prst="rect">
              <a:avLst/>
            </a:prstGeom>
          </p:spPr>
        </p:pic>
        <p:cxnSp>
          <p:nvCxnSpPr>
            <p:cNvPr id="4" name="Connecteur droit avec flèche 3"/>
            <p:cNvCxnSpPr/>
            <p:nvPr/>
          </p:nvCxnSpPr>
          <p:spPr>
            <a:xfrm flipH="1">
              <a:off x="5443054" y="3398211"/>
              <a:ext cx="576064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necteur droit avec flèche 7"/>
            <p:cNvCxnSpPr/>
            <p:nvPr/>
          </p:nvCxnSpPr>
          <p:spPr>
            <a:xfrm>
              <a:off x="7596336" y="4371950"/>
              <a:ext cx="792088" cy="0"/>
            </a:xfrm>
            <a:prstGeom prst="straightConnector1">
              <a:avLst/>
            </a:prstGeom>
            <a:ln w="38100">
              <a:solidFill>
                <a:srgbClr val="0070C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3" name="Imag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28099" y="2445607"/>
            <a:ext cx="1912671" cy="3697829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90261" y="2448657"/>
            <a:ext cx="1773296" cy="3774897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73D505CB-4D1F-4D15-A57D-050BB4C1F17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03385" y="-37156"/>
            <a:ext cx="5186795" cy="68580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1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10152000" y="6378000"/>
            <a:ext cx="1560000" cy="480000"/>
          </a:xfrm>
        </p:spPr>
        <p:txBody>
          <a:bodyPr/>
          <a:lstStyle/>
          <a:p>
            <a:pPr algn="r" defTabSz="1219170"/>
            <a:r>
              <a:rPr lang="fr-FR" cap="all" dirty="0">
                <a:solidFill>
                  <a:srgbClr val="000000"/>
                </a:solidFill>
                <a:latin typeface="Arial"/>
              </a:rPr>
              <a:t>04/02/2022</a:t>
            </a:r>
          </a:p>
        </p:txBody>
      </p:sp>
      <p:sp>
        <p:nvSpPr>
          <p:cNvPr id="12" name="Espace réservé du numéro de diapositive 10"/>
          <p:cNvSpPr>
            <a:spLocks noGrp="1"/>
          </p:cNvSpPr>
          <p:nvPr>
            <p:ph type="sldNum" sz="quarter" idx="12"/>
          </p:nvPr>
        </p:nvSpPr>
        <p:spPr>
          <a:xfrm>
            <a:off x="8352000" y="6378000"/>
            <a:ext cx="1800000" cy="480000"/>
          </a:xfrm>
        </p:spPr>
        <p:txBody>
          <a:bodyPr/>
          <a:lstStyle/>
          <a:p>
            <a:pPr defTabSz="1219170">
              <a:defRPr/>
            </a:pPr>
            <a:fld id="{733122C9-A0B9-462F-8757-0847AD287B63}" type="slidenum">
              <a:rPr lang="fr-FR" sz="1000" b="1">
                <a:solidFill>
                  <a:srgbClr val="000000"/>
                </a:solidFill>
                <a:latin typeface="Arial"/>
                <a:ea typeface="+mn-ea"/>
              </a:rPr>
              <a:pPr defTabSz="1219170">
                <a:defRPr/>
              </a:pPr>
              <a:t>47</a:t>
            </a:fld>
            <a:endParaRPr lang="fr-FR" sz="1000" b="1" dirty="0">
              <a:solidFill>
                <a:srgbClr val="000000"/>
              </a:solidFill>
              <a:latin typeface="Arial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298701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Imag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961864"/>
            <a:ext cx="11991500" cy="4680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9" name="Imag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8144" y="864482"/>
            <a:ext cx="2400267" cy="723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2" name="Picture 12" descr="Notre Charte graphique - SERAP - Fabricant Tank à lait et Cuve vinicole -  Gorro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7060" y="383174"/>
            <a:ext cx="1713403" cy="841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e 2"/>
          <p:cNvGrpSpPr/>
          <p:nvPr/>
        </p:nvGrpSpPr>
        <p:grpSpPr>
          <a:xfrm>
            <a:off x="1007435" y="864482"/>
            <a:ext cx="3010141" cy="2180476"/>
            <a:chOff x="1210866" y="916387"/>
            <a:chExt cx="2257606" cy="1635357"/>
          </a:xfrm>
        </p:grpSpPr>
        <p:pic>
          <p:nvPicPr>
            <p:cNvPr id="36867" name="Image 3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20526" y="916387"/>
              <a:ext cx="1501379" cy="11120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6871" name="Forme libre : forme 1"/>
            <p:cNvSpPr>
              <a:spLocks/>
            </p:cNvSpPr>
            <p:nvPr/>
          </p:nvSpPr>
          <p:spPr bwMode="auto">
            <a:xfrm flipH="1">
              <a:off x="2806304" y="1504297"/>
              <a:ext cx="662168" cy="1047447"/>
            </a:xfrm>
            <a:custGeom>
              <a:avLst/>
              <a:gdLst>
                <a:gd name="T0" fmla="*/ 17 w 1270961"/>
                <a:gd name="T1" fmla="*/ 3 h 2393330"/>
                <a:gd name="T2" fmla="*/ 1 w 1270961"/>
                <a:gd name="T3" fmla="*/ 33 h 2393330"/>
                <a:gd name="T4" fmla="*/ 4 w 1270961"/>
                <a:gd name="T5" fmla="*/ 238 h 2393330"/>
                <a:gd name="T6" fmla="*/ 0 60000 65536"/>
                <a:gd name="T7" fmla="*/ 0 60000 65536"/>
                <a:gd name="T8" fmla="*/ 0 60000 65536"/>
                <a:gd name="connsiteX0" fmla="*/ 1869967 w 1869967"/>
                <a:gd name="connsiteY0" fmla="*/ 13763 h 2378590"/>
                <a:gd name="connsiteX1" fmla="*/ 21423 w 1869967"/>
                <a:gd name="connsiteY1" fmla="*/ 410442 h 2378590"/>
                <a:gd name="connsiteX2" fmla="*/ 881994 w 1869967"/>
                <a:gd name="connsiteY2" fmla="*/ 2378590 h 2378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69967" h="2378590">
                  <a:moveTo>
                    <a:pt x="1869967" y="13763"/>
                  </a:moveTo>
                  <a:cubicBezTo>
                    <a:pt x="1347953" y="-30906"/>
                    <a:pt x="186085" y="16304"/>
                    <a:pt x="21423" y="410442"/>
                  </a:cubicBezTo>
                  <a:cubicBezTo>
                    <a:pt x="-143239" y="804580"/>
                    <a:pt x="689304" y="1545645"/>
                    <a:pt x="881994" y="2378590"/>
                  </a:cubicBezTo>
                </a:path>
              </a:pathLst>
            </a:cu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1219170"/>
              <a:endParaRPr lang="fr-FR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6873" name="Flèche : gauche 1"/>
            <p:cNvSpPr>
              <a:spLocks noChangeArrowheads="1"/>
            </p:cNvSpPr>
            <p:nvPr/>
          </p:nvSpPr>
          <p:spPr bwMode="auto">
            <a:xfrm rot="1532298">
              <a:off x="2769255" y="1830823"/>
              <a:ext cx="465535" cy="88106"/>
            </a:xfrm>
            <a:prstGeom prst="leftArrow">
              <a:avLst>
                <a:gd name="adj1" fmla="val 50000"/>
                <a:gd name="adj2" fmla="val 49658"/>
              </a:avLst>
            </a:prstGeom>
            <a:noFill/>
            <a:ln w="12700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defTabSz="1219170"/>
              <a:endParaRPr lang="fr-FR" altLang="fr-FR">
                <a:solidFill>
                  <a:srgbClr val="000000"/>
                </a:solidFill>
              </a:endParaRPr>
            </a:p>
          </p:txBody>
        </p:sp>
        <p:sp>
          <p:nvSpPr>
            <p:cNvPr id="36874" name="Flèche : gauche 11"/>
            <p:cNvSpPr>
              <a:spLocks noChangeArrowheads="1"/>
            </p:cNvSpPr>
            <p:nvPr/>
          </p:nvSpPr>
          <p:spPr bwMode="auto">
            <a:xfrm rot="5400000">
              <a:off x="2459769" y="1976639"/>
              <a:ext cx="413147" cy="103584"/>
            </a:xfrm>
            <a:prstGeom prst="leftArrow">
              <a:avLst>
                <a:gd name="adj1" fmla="val 50000"/>
                <a:gd name="adj2" fmla="val 49967"/>
              </a:avLst>
            </a:prstGeom>
            <a:solidFill>
              <a:srgbClr val="0099FF"/>
            </a:solidFill>
            <a:ln w="12700" algn="ctr">
              <a:solidFill>
                <a:schemeClr val="tx1"/>
              </a:solidFill>
              <a:round/>
              <a:headEnd/>
              <a:tailEnd type="arrow" w="med" len="med"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defTabSz="1219170"/>
              <a:endParaRPr lang="fr-FR" altLang="fr-FR">
                <a:solidFill>
                  <a:srgbClr val="000000"/>
                </a:solidFill>
              </a:endParaRPr>
            </a:p>
          </p:txBody>
        </p:sp>
        <p:sp>
          <p:nvSpPr>
            <p:cNvPr id="13" name="Rectangle 1"/>
            <p:cNvSpPr>
              <a:spLocks noChangeArrowheads="1"/>
            </p:cNvSpPr>
            <p:nvPr/>
          </p:nvSpPr>
          <p:spPr bwMode="auto">
            <a:xfrm>
              <a:off x="1210866" y="1983582"/>
              <a:ext cx="1238250" cy="415018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defTabSz="1219170">
                <a:lnSpc>
                  <a:spcPct val="107000"/>
                </a:lnSpc>
                <a:spcBef>
                  <a:spcPct val="0"/>
                </a:spcBef>
                <a:spcAft>
                  <a:spcPts val="800"/>
                </a:spcAft>
                <a:buNone/>
                <a:defRPr/>
              </a:pPr>
              <a:r>
                <a:rPr lang="fr-FR" altLang="fr-FR" sz="1400" b="1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Echangeur tubulaire coaxiaux</a:t>
              </a:r>
              <a:endParaRPr lang="fr-FR" altLang="fr-FR" sz="105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14" name="Picture 10" descr="Avec Opticool, le refroidissement du lait ne devrait plus coûter aussi cher qu'avant. (©Serap)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2278" y="347604"/>
            <a:ext cx="3210605" cy="180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10152000" y="6378000"/>
            <a:ext cx="1560000" cy="480000"/>
          </a:xfrm>
        </p:spPr>
        <p:txBody>
          <a:bodyPr/>
          <a:lstStyle/>
          <a:p>
            <a:pPr algn="r" defTabSz="1219170"/>
            <a:r>
              <a:rPr lang="fr-FR" cap="all" dirty="0">
                <a:solidFill>
                  <a:srgbClr val="000000"/>
                </a:solidFill>
                <a:latin typeface="Arial"/>
              </a:rPr>
              <a:t>04/02/2022</a:t>
            </a:r>
          </a:p>
        </p:txBody>
      </p:sp>
    </p:spTree>
    <p:extLst>
      <p:ext uri="{BB962C8B-B14F-4D97-AF65-F5344CB8AC3E}">
        <p14:creationId xmlns:p14="http://schemas.microsoft.com/office/powerpoint/2010/main" val="2175462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Image 4">
            <a:extLst>
              <a:ext uri="{FF2B5EF4-FFF2-40B4-BE49-F238E27FC236}">
                <a16:creationId xmlns:a16="http://schemas.microsoft.com/office/drawing/2014/main" id="{77672B92-3351-4F17-838A-B85BF52C5A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7224" y="1336173"/>
            <a:ext cx="5732349" cy="46184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Rectangle 3">
            <a:extLst>
              <a:ext uri="{FF2B5EF4-FFF2-40B4-BE49-F238E27FC236}">
                <a16:creationId xmlns:a16="http://schemas.microsoft.com/office/drawing/2014/main" id="{7C4D9DC1-7512-4ABE-BC61-2A1518AC4E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84892" y="1497453"/>
            <a:ext cx="2457451" cy="707886"/>
          </a:xfrm>
          <a:prstGeom prst="rect">
            <a:avLst/>
          </a:prstGeom>
          <a:solidFill>
            <a:srgbClr val="FFFF00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tabLst>
                <a:tab pos="4230688" algn="l"/>
              </a:tabLs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4230688" algn="l"/>
              </a:tabLs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42306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4230688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4230688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230688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230688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230688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230688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defTabSz="1219170">
              <a:spcBef>
                <a:spcPct val="0"/>
              </a:spcBef>
              <a:buNone/>
              <a:tabLst>
                <a:tab pos="5640776" algn="l"/>
              </a:tabLst>
            </a:pPr>
            <a:r>
              <a:rPr lang="fr-FR" altLang="fr-FR" sz="2000" b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 haut les ventilateurs</a:t>
            </a:r>
            <a:endParaRPr lang="fr-FR" altLang="fr-FR" sz="160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4583" name="Forme libre : forme 5">
            <a:extLst>
              <a:ext uri="{FF2B5EF4-FFF2-40B4-BE49-F238E27FC236}">
                <a16:creationId xmlns:a16="http://schemas.microsoft.com/office/drawing/2014/main" id="{E91E227F-5DAB-45F3-9224-26528C2AB813}"/>
              </a:ext>
            </a:extLst>
          </p:cNvPr>
          <p:cNvSpPr>
            <a:spLocks/>
          </p:cNvSpPr>
          <p:nvPr/>
        </p:nvSpPr>
        <p:spPr bwMode="auto">
          <a:xfrm>
            <a:off x="9838796" y="1450791"/>
            <a:ext cx="679451" cy="1408112"/>
          </a:xfrm>
          <a:custGeom>
            <a:avLst/>
            <a:gdLst>
              <a:gd name="T0" fmla="*/ 0 w 680632"/>
              <a:gd name="T1" fmla="*/ 0 h 1408387"/>
              <a:gd name="T2" fmla="*/ 641131 w 680632"/>
              <a:gd name="T3" fmla="*/ 599090 h 1408387"/>
              <a:gd name="T4" fmla="*/ 557048 w 680632"/>
              <a:gd name="T5" fmla="*/ 1408387 h 14083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680632" h="1408387">
                <a:moveTo>
                  <a:pt x="0" y="0"/>
                </a:moveTo>
                <a:cubicBezTo>
                  <a:pt x="274145" y="182179"/>
                  <a:pt x="548290" y="364359"/>
                  <a:pt x="641131" y="599090"/>
                </a:cubicBezTo>
                <a:cubicBezTo>
                  <a:pt x="733972" y="833821"/>
                  <a:pt x="645510" y="1121104"/>
                  <a:pt x="557048" y="1408387"/>
                </a:cubicBezTo>
              </a:path>
            </a:pathLst>
          </a:custGeom>
          <a:noFill/>
          <a:ln w="28575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defTabSz="1219170"/>
            <a:endParaRPr lang="fr-FR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584" name="Forme libre : forme 6">
            <a:extLst>
              <a:ext uri="{FF2B5EF4-FFF2-40B4-BE49-F238E27FC236}">
                <a16:creationId xmlns:a16="http://schemas.microsoft.com/office/drawing/2014/main" id="{A291EB38-E3F8-43CF-A82F-CC4B50C3E27C}"/>
              </a:ext>
            </a:extLst>
          </p:cNvPr>
          <p:cNvSpPr>
            <a:spLocks/>
          </p:cNvSpPr>
          <p:nvPr/>
        </p:nvSpPr>
        <p:spPr bwMode="auto">
          <a:xfrm>
            <a:off x="5845575" y="1984192"/>
            <a:ext cx="1304923" cy="341313"/>
          </a:xfrm>
          <a:custGeom>
            <a:avLst/>
            <a:gdLst>
              <a:gd name="T0" fmla="*/ 0 w 1303282"/>
              <a:gd name="T1" fmla="*/ 16119 h 341940"/>
              <a:gd name="T2" fmla="*/ 409903 w 1303282"/>
              <a:gd name="T3" fmla="*/ 37140 h 341940"/>
              <a:gd name="T4" fmla="*/ 1303282 w 1303282"/>
              <a:gd name="T5" fmla="*/ 341940 h 34194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303282" h="341940">
                <a:moveTo>
                  <a:pt x="0" y="16119"/>
                </a:moveTo>
                <a:cubicBezTo>
                  <a:pt x="96344" y="-522"/>
                  <a:pt x="192689" y="-17163"/>
                  <a:pt x="409903" y="37140"/>
                </a:cubicBezTo>
                <a:cubicBezTo>
                  <a:pt x="627117" y="91443"/>
                  <a:pt x="965199" y="216691"/>
                  <a:pt x="1303282" y="341940"/>
                </a:cubicBezTo>
              </a:path>
            </a:pathLst>
          </a:custGeom>
          <a:noFill/>
          <a:ln w="28575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defTabSz="1219170"/>
            <a:endParaRPr lang="fr-FR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585" name="Forme libre : forme 10">
            <a:extLst>
              <a:ext uri="{FF2B5EF4-FFF2-40B4-BE49-F238E27FC236}">
                <a16:creationId xmlns:a16="http://schemas.microsoft.com/office/drawing/2014/main" id="{B3AA36D4-0B4F-486D-832A-BB90EFC75DDB}"/>
              </a:ext>
            </a:extLst>
          </p:cNvPr>
          <p:cNvSpPr>
            <a:spLocks/>
          </p:cNvSpPr>
          <p:nvPr/>
        </p:nvSpPr>
        <p:spPr bwMode="auto">
          <a:xfrm>
            <a:off x="5845575" y="3614308"/>
            <a:ext cx="1200976" cy="198736"/>
          </a:xfrm>
          <a:custGeom>
            <a:avLst/>
            <a:gdLst>
              <a:gd name="T0" fmla="*/ 0 w 2154620"/>
              <a:gd name="T1" fmla="*/ 0 h 236252"/>
              <a:gd name="T2" fmla="*/ 1208689 w 2154620"/>
              <a:gd name="T3" fmla="*/ 231228 h 236252"/>
              <a:gd name="T4" fmla="*/ 2154620 w 2154620"/>
              <a:gd name="T5" fmla="*/ 136635 h 23625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54620" h="236252">
                <a:moveTo>
                  <a:pt x="0" y="0"/>
                </a:moveTo>
                <a:cubicBezTo>
                  <a:pt x="424793" y="104228"/>
                  <a:pt x="849586" y="208456"/>
                  <a:pt x="1208689" y="231228"/>
                </a:cubicBezTo>
                <a:cubicBezTo>
                  <a:pt x="1567792" y="254000"/>
                  <a:pt x="1861206" y="195317"/>
                  <a:pt x="2154620" y="136635"/>
                </a:cubicBezTo>
              </a:path>
            </a:pathLst>
          </a:custGeom>
          <a:noFill/>
          <a:ln w="28575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defTabSz="1219170"/>
            <a:endParaRPr lang="fr-FR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586" name="Forme libre : forme 11">
            <a:extLst>
              <a:ext uri="{FF2B5EF4-FFF2-40B4-BE49-F238E27FC236}">
                <a16:creationId xmlns:a16="http://schemas.microsoft.com/office/drawing/2014/main" id="{3C8C2FCB-739E-420F-9A71-BFB5E11AEF20}"/>
              </a:ext>
            </a:extLst>
          </p:cNvPr>
          <p:cNvSpPr>
            <a:spLocks/>
          </p:cNvSpPr>
          <p:nvPr/>
        </p:nvSpPr>
        <p:spPr bwMode="auto">
          <a:xfrm>
            <a:off x="6200349" y="5189999"/>
            <a:ext cx="1200976" cy="547688"/>
          </a:xfrm>
          <a:custGeom>
            <a:avLst/>
            <a:gdLst>
              <a:gd name="T0" fmla="*/ 0 w 1555531"/>
              <a:gd name="T1" fmla="*/ 546538 h 546538"/>
              <a:gd name="T2" fmla="*/ 630621 w 1555531"/>
              <a:gd name="T3" fmla="*/ 388883 h 546538"/>
              <a:gd name="T4" fmla="*/ 1555531 w 1555531"/>
              <a:gd name="T5" fmla="*/ 0 h 54653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55531" h="546538">
                <a:moveTo>
                  <a:pt x="0" y="546538"/>
                </a:moveTo>
                <a:cubicBezTo>
                  <a:pt x="185683" y="513255"/>
                  <a:pt x="371366" y="479973"/>
                  <a:pt x="630621" y="388883"/>
                </a:cubicBezTo>
                <a:cubicBezTo>
                  <a:pt x="889876" y="297793"/>
                  <a:pt x="1222703" y="148896"/>
                  <a:pt x="1555531" y="0"/>
                </a:cubicBezTo>
              </a:path>
            </a:pathLst>
          </a:custGeom>
          <a:noFill/>
          <a:ln w="28575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defTabSz="1219170"/>
            <a:endParaRPr lang="fr-FR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4587" name="Image 6">
            <a:extLst>
              <a:ext uri="{FF2B5EF4-FFF2-40B4-BE49-F238E27FC236}">
                <a16:creationId xmlns:a16="http://schemas.microsoft.com/office/drawing/2014/main" id="{BC0FDF3D-E664-457C-BFA8-6AAEDEF030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648" y="236493"/>
            <a:ext cx="2935288" cy="882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2" name="Rectangle 3">
            <a:extLst>
              <a:ext uri="{FF2B5EF4-FFF2-40B4-BE49-F238E27FC236}">
                <a16:creationId xmlns:a16="http://schemas.microsoft.com/office/drawing/2014/main" id="{1AAA6EEC-08B5-4056-B201-F5D2DF1CED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82349" y="828243"/>
            <a:ext cx="3328987" cy="707886"/>
          </a:xfrm>
          <a:prstGeom prst="rect">
            <a:avLst/>
          </a:prstGeom>
          <a:solidFill>
            <a:srgbClr val="FFFF00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tabLst>
                <a:tab pos="4230688" algn="l"/>
              </a:tabLs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4230688" algn="l"/>
              </a:tabLs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42306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4230688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4230688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230688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230688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230688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230688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defTabSz="1219170">
              <a:spcBef>
                <a:spcPct val="0"/>
              </a:spcBef>
              <a:buNone/>
              <a:tabLst>
                <a:tab pos="5640776" algn="l"/>
              </a:tabLst>
            </a:pPr>
            <a:r>
              <a:rPr lang="fr-FR" altLang="fr-FR" sz="2000" b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Ballon d’eau chaude pour récupération des calories</a:t>
            </a:r>
            <a:endParaRPr lang="fr-FR" altLang="fr-FR" sz="160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0" descr="Avec Opticool, le refroidissement du lait ne devrait plus coûter aussi cher qu'avant. (©Serap)">
            <a:extLst>
              <a:ext uri="{FF2B5EF4-FFF2-40B4-BE49-F238E27FC236}">
                <a16:creationId xmlns:a16="http://schemas.microsoft.com/office/drawing/2014/main" id="{2A3DE5A5-C972-4FED-B9EF-49065EFAFB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277" y="1588924"/>
            <a:ext cx="2895288" cy="162676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580" name="Rectangle 3">
            <a:extLst>
              <a:ext uri="{FF2B5EF4-FFF2-40B4-BE49-F238E27FC236}">
                <a16:creationId xmlns:a16="http://schemas.microsoft.com/office/drawing/2014/main" id="{C65A535A-97FE-4743-A329-06D015D05E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22919" y="3260365"/>
            <a:ext cx="2455863" cy="707886"/>
          </a:xfrm>
          <a:prstGeom prst="rect">
            <a:avLst/>
          </a:prstGeom>
          <a:solidFill>
            <a:srgbClr val="FFFF00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tabLst>
                <a:tab pos="4230688" algn="l"/>
              </a:tabLs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4230688" algn="l"/>
              </a:tabLs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42306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4230688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4230688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230688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230688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230688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230688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defTabSz="1219170">
              <a:spcBef>
                <a:spcPct val="0"/>
              </a:spcBef>
              <a:buNone/>
              <a:tabLst>
                <a:tab pos="5640776" algn="l"/>
              </a:tabLst>
            </a:pPr>
            <a:r>
              <a:rPr lang="fr-FR" altLang="fr-FR" sz="2000" b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Au milieu le coffret électrique</a:t>
            </a:r>
            <a:endParaRPr lang="fr-FR" altLang="fr-FR" sz="160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4581" name="Rectangle 3">
            <a:extLst>
              <a:ext uri="{FF2B5EF4-FFF2-40B4-BE49-F238E27FC236}">
                <a16:creationId xmlns:a16="http://schemas.microsoft.com/office/drawing/2014/main" id="{4E44EEAD-5E46-4FF6-B2C8-42DC76E1A7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8414" y="5205389"/>
            <a:ext cx="2455863" cy="1015663"/>
          </a:xfrm>
          <a:prstGeom prst="rect">
            <a:avLst/>
          </a:prstGeom>
          <a:solidFill>
            <a:srgbClr val="FFFF00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tabLst>
                <a:tab pos="4230688" algn="l"/>
              </a:tabLs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4230688" algn="l"/>
              </a:tabLs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42306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4230688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4230688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230688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230688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230688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230688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defTabSz="1219170">
              <a:spcBef>
                <a:spcPct val="0"/>
              </a:spcBef>
              <a:buNone/>
              <a:tabLst>
                <a:tab pos="5640776" algn="l"/>
              </a:tabLst>
            </a:pPr>
            <a:r>
              <a:rPr lang="fr-FR" altLang="fr-FR" sz="2000" b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 bas les compresseurs détendeurs</a:t>
            </a:r>
            <a:endParaRPr lang="fr-FR" altLang="fr-FR" sz="160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1380253-5E8D-4A5F-89B4-C1A4DF277DD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1165" y="4105771"/>
            <a:ext cx="3312192" cy="1848869"/>
          </a:xfrm>
          <a:prstGeom prst="rect">
            <a:avLst/>
          </a:prstGeom>
        </p:spPr>
      </p:pic>
      <p:sp>
        <p:nvSpPr>
          <p:cNvPr id="15" name="Rectangle 3">
            <a:extLst>
              <a:ext uri="{FF2B5EF4-FFF2-40B4-BE49-F238E27FC236}">
                <a16:creationId xmlns:a16="http://schemas.microsoft.com/office/drawing/2014/main" id="{84417587-9E5C-47DF-BBD5-A936BBA23A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0637" y="5795591"/>
            <a:ext cx="3096832" cy="3181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tabLst>
                <a:tab pos="4230688" algn="l"/>
              </a:tabLs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4230688" algn="l"/>
              </a:tabLs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42306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4230688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4230688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230688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230688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230688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230688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defTabSz="1219170">
              <a:spcBef>
                <a:spcPct val="0"/>
              </a:spcBef>
              <a:buNone/>
              <a:tabLst>
                <a:tab pos="5640776" algn="l"/>
              </a:tabLst>
            </a:pPr>
            <a:r>
              <a:rPr lang="fr-FR" altLang="fr-FR" sz="1467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Condenseur à l’extérieur</a:t>
            </a:r>
            <a:endParaRPr lang="fr-FR" altLang="fr-FR" sz="1333" b="1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6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10152000" y="6378000"/>
            <a:ext cx="1560000" cy="480000"/>
          </a:xfrm>
        </p:spPr>
        <p:txBody>
          <a:bodyPr/>
          <a:lstStyle/>
          <a:p>
            <a:pPr algn="r" defTabSz="1219170"/>
            <a:r>
              <a:rPr lang="fr-FR" cap="all" dirty="0">
                <a:solidFill>
                  <a:srgbClr val="000000"/>
                </a:solidFill>
                <a:latin typeface="Arial"/>
              </a:rPr>
              <a:t>04/02/2022</a:t>
            </a:r>
          </a:p>
        </p:txBody>
      </p:sp>
      <p:sp>
        <p:nvSpPr>
          <p:cNvPr id="17" name="Espace réservé du numéro de diapositive 10"/>
          <p:cNvSpPr>
            <a:spLocks noGrp="1"/>
          </p:cNvSpPr>
          <p:nvPr>
            <p:ph type="sldNum" sz="quarter" idx="12"/>
          </p:nvPr>
        </p:nvSpPr>
        <p:spPr>
          <a:xfrm>
            <a:off x="8352000" y="6378000"/>
            <a:ext cx="1800000" cy="480000"/>
          </a:xfrm>
        </p:spPr>
        <p:txBody>
          <a:bodyPr/>
          <a:lstStyle/>
          <a:p>
            <a:pPr defTabSz="1219170">
              <a:defRPr/>
            </a:pPr>
            <a:fld id="{733122C9-A0B9-462F-8757-0847AD287B63}" type="slidenum">
              <a:rPr lang="fr-FR" sz="1000" b="1">
                <a:solidFill>
                  <a:srgbClr val="000000"/>
                </a:solidFill>
                <a:latin typeface="Arial"/>
                <a:ea typeface="+mn-ea"/>
              </a:rPr>
              <a:pPr defTabSz="1219170">
                <a:defRPr/>
              </a:pPr>
              <a:t>49</a:t>
            </a:fld>
            <a:endParaRPr lang="fr-FR" sz="1000" b="1" dirty="0">
              <a:solidFill>
                <a:srgbClr val="000000"/>
              </a:solidFill>
              <a:latin typeface="Arial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304004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094F293-1ECB-4F98-83D5-DC1A4D7FCC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11" name="Diagramme 10">
            <a:extLst>
              <a:ext uri="{FF2B5EF4-FFF2-40B4-BE49-F238E27FC236}">
                <a16:creationId xmlns:a16="http://schemas.microsoft.com/office/drawing/2014/main" id="{5E2DA449-07A8-442F-87F9-9664FD600CE7}"/>
              </a:ext>
            </a:extLst>
          </p:cNvPr>
          <p:cNvGraphicFramePr/>
          <p:nvPr>
            <p:extLst/>
          </p:nvPr>
        </p:nvGraphicFramePr>
        <p:xfrm>
          <a:off x="3147218" y="232229"/>
          <a:ext cx="8607425" cy="54573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 descr="Lycée Le Corbusier Aubervilliers - Home | Facebook">
            <a:extLst>
              <a:ext uri="{FF2B5EF4-FFF2-40B4-BE49-F238E27FC236}">
                <a16:creationId xmlns:a16="http://schemas.microsoft.com/office/drawing/2014/main" id="{9A982724-5AA9-45D1-8CB9-B406D4F967D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413"/>
          <a:stretch/>
        </p:blipFill>
        <p:spPr bwMode="auto">
          <a:xfrm>
            <a:off x="3824816" y="591071"/>
            <a:ext cx="1742035" cy="17243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Elisa Lemonnier lycée polyvalent - Institut d&amp;#39;esthétique et salon de  coiffure">
            <a:extLst>
              <a:ext uri="{FF2B5EF4-FFF2-40B4-BE49-F238E27FC236}">
                <a16:creationId xmlns:a16="http://schemas.microsoft.com/office/drawing/2014/main" id="{E4742C6F-FC7B-4E5E-819D-EC180A6271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2991" y="868364"/>
            <a:ext cx="2321078" cy="11698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BTS technico-commercial - Lamballe - Vente de matériels et véhicules">
            <a:extLst>
              <a:ext uri="{FF2B5EF4-FFF2-40B4-BE49-F238E27FC236}">
                <a16:creationId xmlns:a16="http://schemas.microsoft.com/office/drawing/2014/main" id="{03475EDF-9FCB-4A91-9A33-8DC4A95E79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9628" y="895495"/>
            <a:ext cx="2329455" cy="5231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Lycée Henri Avril à Lamballe (22)">
            <a:extLst>
              <a:ext uri="{FF2B5EF4-FFF2-40B4-BE49-F238E27FC236}">
                <a16:creationId xmlns:a16="http://schemas.microsoft.com/office/drawing/2014/main" id="{92FF0755-A027-4391-9384-D405D728AD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9627" y="1425631"/>
            <a:ext cx="2329455" cy="6125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Quelques exemples de blocs de compétences avec BCdiploma">
            <a:extLst>
              <a:ext uri="{FF2B5EF4-FFF2-40B4-BE49-F238E27FC236}">
                <a16:creationId xmlns:a16="http://schemas.microsoft.com/office/drawing/2014/main" id="{BB14FF0B-EAE4-4B20-9579-900D7BDF689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472" t="6389" r="2638" b="31667"/>
          <a:stretch/>
        </p:blipFill>
        <p:spPr bwMode="auto">
          <a:xfrm>
            <a:off x="437357" y="3299769"/>
            <a:ext cx="1553245" cy="16652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Espace réservé du texte 3">
            <a:extLst>
              <a:ext uri="{FF2B5EF4-FFF2-40B4-BE49-F238E27FC236}">
                <a16:creationId xmlns:a16="http://schemas.microsoft.com/office/drawing/2014/main" id="{76BD839A-0C4C-4C07-9C2C-27368D5DE6E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99578" y="4965027"/>
            <a:ext cx="1828801" cy="81131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28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BLOC 3</a:t>
            </a:r>
            <a:br>
              <a:rPr lang="fr-FR" sz="28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U61</a:t>
            </a:r>
          </a:p>
        </p:txBody>
      </p:sp>
      <p:sp>
        <p:nvSpPr>
          <p:cNvPr id="12" name="Espace réservé du pied de page 7">
            <a:extLst>
              <a:ext uri="{FF2B5EF4-FFF2-40B4-BE49-F238E27FC236}">
                <a16:creationId xmlns:a16="http://schemas.microsoft.com/office/drawing/2014/main" id="{6DD07962-CCC4-46B5-8C6C-6200A453F4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1388" y="6353178"/>
            <a:ext cx="11263202" cy="360000"/>
          </a:xfrm>
        </p:spPr>
        <p:txBody>
          <a:bodyPr/>
          <a:lstStyle/>
          <a:p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Direction générale de l’enseignement scolaire – Bureau de la formation des personnels enseignants et d’éducation</a:t>
            </a:r>
          </a:p>
        </p:txBody>
      </p:sp>
      <p:sp>
        <p:nvSpPr>
          <p:cNvPr id="1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10152000" y="6378000"/>
            <a:ext cx="1560000" cy="480000"/>
          </a:xfrm>
        </p:spPr>
        <p:txBody>
          <a:bodyPr/>
          <a:lstStyle/>
          <a:p>
            <a:pPr algn="r" defTabSz="1219170"/>
            <a:r>
              <a:rPr lang="fr-FR" cap="all" dirty="0">
                <a:solidFill>
                  <a:srgbClr val="000000"/>
                </a:solidFill>
                <a:latin typeface="Arial"/>
              </a:rPr>
              <a:t>04/02/2022</a:t>
            </a:r>
          </a:p>
        </p:txBody>
      </p:sp>
      <p:sp>
        <p:nvSpPr>
          <p:cNvPr id="15" name="Espace réservé du numéro de diapositive 10"/>
          <p:cNvSpPr txBox="1">
            <a:spLocks/>
          </p:cNvSpPr>
          <p:nvPr/>
        </p:nvSpPr>
        <p:spPr bwMode="gray">
          <a:xfrm>
            <a:off x="8352000" y="6378000"/>
            <a:ext cx="18000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>
              <a:defRPr lang="fr-FR"/>
            </a:defPPr>
            <a:lvl1pPr marL="0" marR="0" lvl="0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defTabSz="1219170">
              <a:defRPr/>
            </a:pPr>
            <a:fld id="{733122C9-A0B9-462F-8757-0847AD287B63}" type="slidenum">
              <a:rPr lang="fr-FR" sz="1000" b="1" smtClean="0">
                <a:solidFill>
                  <a:srgbClr val="000000"/>
                </a:solidFill>
                <a:latin typeface="Arial"/>
                <a:ea typeface="+mn-ea"/>
              </a:rPr>
              <a:pPr defTabSz="1219170">
                <a:defRPr/>
              </a:pPr>
              <a:t>5</a:t>
            </a:fld>
            <a:endParaRPr lang="fr-FR" sz="1000" b="1" dirty="0">
              <a:solidFill>
                <a:srgbClr val="000000"/>
              </a:solidFill>
              <a:latin typeface="Arial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02586088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431371" y="6501341"/>
            <a:ext cx="80648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/>
            <a:r>
              <a:rPr lang="fr-FR" sz="1000" b="1" dirty="0">
                <a:solidFill>
                  <a:srgbClr val="000000"/>
                </a:solidFill>
                <a:latin typeface="Arial"/>
              </a:rPr>
              <a:t>Direction générale de l’enseignement scolaire – Bureau de la formation des personnels enseignants et d’éducation</a:t>
            </a:r>
          </a:p>
        </p:txBody>
      </p:sp>
      <p:sp>
        <p:nvSpPr>
          <p:cNvPr id="8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10152000" y="6378000"/>
            <a:ext cx="1560000" cy="480000"/>
          </a:xfrm>
        </p:spPr>
        <p:txBody>
          <a:bodyPr/>
          <a:lstStyle/>
          <a:p>
            <a:pPr algn="r" defTabSz="1219170"/>
            <a:r>
              <a:rPr lang="fr-FR" cap="all" dirty="0">
                <a:solidFill>
                  <a:srgbClr val="000000"/>
                </a:solidFill>
                <a:latin typeface="Arial"/>
              </a:rPr>
              <a:t>04/02/2022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1583499" y="171941"/>
            <a:ext cx="58566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170"/>
            <a:r>
              <a:rPr lang="fr-FR" sz="2400" b="1" dirty="0">
                <a:solidFill>
                  <a:srgbClr val="000000"/>
                </a:solidFill>
                <a:latin typeface="Arial"/>
              </a:rPr>
              <a:t>C.4 Etude de la solution et identification des paramètres influents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921" y="2400826"/>
            <a:ext cx="11664619" cy="4186433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28554" y="813379"/>
            <a:ext cx="4253972" cy="263341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Rectangle 3"/>
          <p:cNvSpPr/>
          <p:nvPr/>
        </p:nvSpPr>
        <p:spPr>
          <a:xfrm>
            <a:off x="799803" y="1624969"/>
            <a:ext cx="66247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/>
            <a:r>
              <a:rPr lang="fr-FR" sz="24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A) Evolution des températures d’ambiance : des situations + /– favorables pour le tank </a:t>
            </a:r>
            <a:endParaRPr lang="fr-FR" sz="2400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35419" y="3582232"/>
            <a:ext cx="1420120" cy="95652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ZoneTexte 6"/>
          <p:cNvSpPr txBox="1"/>
          <p:nvPr/>
        </p:nvSpPr>
        <p:spPr>
          <a:xfrm>
            <a:off x="335360" y="5864003"/>
            <a:ext cx="26882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170"/>
            <a:r>
              <a:rPr lang="fr-FR" sz="1600" b="1" dirty="0">
                <a:solidFill>
                  <a:srgbClr val="000000"/>
                </a:solidFill>
                <a:latin typeface="Arial"/>
              </a:rPr>
              <a:t>Traite conventionnelle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6239398" y="6008669"/>
            <a:ext cx="22082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170"/>
            <a:r>
              <a:rPr lang="fr-FR" sz="1600" b="1" dirty="0">
                <a:solidFill>
                  <a:srgbClr val="000000"/>
                </a:solidFill>
                <a:latin typeface="Arial"/>
              </a:rPr>
              <a:t>Traite robotisée</a:t>
            </a:r>
          </a:p>
        </p:txBody>
      </p:sp>
      <p:sp>
        <p:nvSpPr>
          <p:cNvPr id="13" name="Espace réservé du numéro de diapositive 10"/>
          <p:cNvSpPr>
            <a:spLocks noGrp="1"/>
          </p:cNvSpPr>
          <p:nvPr>
            <p:ph type="sldNum" sz="quarter" idx="12"/>
          </p:nvPr>
        </p:nvSpPr>
        <p:spPr>
          <a:xfrm>
            <a:off x="8352000" y="6378000"/>
            <a:ext cx="1800000" cy="480000"/>
          </a:xfrm>
        </p:spPr>
        <p:txBody>
          <a:bodyPr/>
          <a:lstStyle/>
          <a:p>
            <a:pPr defTabSz="1219170">
              <a:defRPr/>
            </a:pPr>
            <a:fld id="{733122C9-A0B9-462F-8757-0847AD287B63}" type="slidenum">
              <a:rPr lang="fr-FR" sz="1000" b="1">
                <a:solidFill>
                  <a:srgbClr val="000000"/>
                </a:solidFill>
                <a:latin typeface="Arial"/>
                <a:ea typeface="+mn-ea"/>
              </a:rPr>
              <a:pPr defTabSz="1219170">
                <a:defRPr/>
              </a:pPr>
              <a:t>50</a:t>
            </a:fld>
            <a:endParaRPr lang="fr-FR" sz="1000" b="1" dirty="0">
              <a:solidFill>
                <a:srgbClr val="000000"/>
              </a:solidFill>
              <a:latin typeface="Arial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060339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431371" y="6501341"/>
            <a:ext cx="80648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/>
            <a:r>
              <a:rPr lang="fr-FR" sz="1000" b="1" dirty="0">
                <a:solidFill>
                  <a:srgbClr val="000000"/>
                </a:solidFill>
                <a:latin typeface="Arial"/>
              </a:rPr>
              <a:t>Direction générale de l’enseignement scolaire – Bureau de la formation des personnels enseignants et d’éducation</a:t>
            </a:r>
          </a:p>
        </p:txBody>
      </p:sp>
      <p:sp>
        <p:nvSpPr>
          <p:cNvPr id="8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10152000" y="6378000"/>
            <a:ext cx="1560000" cy="480000"/>
          </a:xfrm>
        </p:spPr>
        <p:txBody>
          <a:bodyPr/>
          <a:lstStyle/>
          <a:p>
            <a:pPr algn="r" defTabSz="1219170"/>
            <a:r>
              <a:rPr lang="fr-FR" cap="all" dirty="0">
                <a:solidFill>
                  <a:srgbClr val="000000"/>
                </a:solidFill>
                <a:latin typeface="Arial"/>
              </a:rPr>
              <a:t>04/02/2022</a:t>
            </a:r>
          </a:p>
        </p:txBody>
      </p:sp>
      <p:sp>
        <p:nvSpPr>
          <p:cNvPr id="9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352000" y="6378000"/>
            <a:ext cx="1800000" cy="480000"/>
          </a:xfrm>
        </p:spPr>
        <p:txBody>
          <a:bodyPr/>
          <a:lstStyle/>
          <a:p>
            <a:pPr defTabSz="1219170"/>
            <a:endParaRPr lang="fr-FR" dirty="0">
              <a:solidFill>
                <a:srgbClr val="000000"/>
              </a:solidFill>
              <a:latin typeface="Arial"/>
            </a:endParaRPr>
          </a:p>
          <a:p>
            <a:pPr defTabSz="1219170"/>
            <a:endParaRPr lang="fr-FR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1967541" y="164638"/>
            <a:ext cx="58566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170"/>
            <a:r>
              <a:rPr lang="fr-FR" sz="2400" b="1" dirty="0">
                <a:solidFill>
                  <a:srgbClr val="000000"/>
                </a:solidFill>
                <a:latin typeface="Arial"/>
              </a:rPr>
              <a:t>C.4 Etude de la solution et identification des paramètres influents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128" y="2493293"/>
            <a:ext cx="11039872" cy="388470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911424" y="1508178"/>
            <a:ext cx="969707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219170"/>
            <a:r>
              <a:rPr lang="fr-FR" sz="24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Optimisation des consommations grâce au récupérateur de calories (RC) et pré-refroidisseur (PR) :</a:t>
            </a:r>
            <a:endParaRPr lang="fr-FR" sz="24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Espace réservé du numéro de diapositive 10"/>
          <p:cNvSpPr txBox="1">
            <a:spLocks/>
          </p:cNvSpPr>
          <p:nvPr/>
        </p:nvSpPr>
        <p:spPr bwMode="gray">
          <a:xfrm>
            <a:off x="8496267" y="6384451"/>
            <a:ext cx="1800000" cy="480000"/>
          </a:xfrm>
          <a:prstGeom prst="rect">
            <a:avLst/>
          </a:prstGeom>
          <a:ln/>
        </p:spPr>
        <p:txBody>
          <a:bodyPr vert="horz" lIns="0" tIns="0" rIns="0" bIns="0" rtlCol="0" anchor="ctr" anchorCtr="0">
            <a:noAutofit/>
          </a:bodyPr>
          <a:lstStyle>
            <a:defPPr>
              <a:defRPr lang="fr-FR"/>
            </a:defPPr>
            <a:lvl1pPr marL="0" algn="r" defTabSz="914400" rtl="0" eaLnBrk="1" latinLnBrk="0" hangingPunct="1"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170">
              <a:defRPr/>
            </a:pPr>
            <a:fld id="{733122C9-A0B9-462F-8757-0847AD287B63}" type="slidenum">
              <a:rPr lang="fr-FR" smtClean="0">
                <a:solidFill>
                  <a:srgbClr val="000000"/>
                </a:solidFill>
                <a:latin typeface="Arial"/>
              </a:rPr>
              <a:pPr defTabSz="1219170">
                <a:defRPr/>
              </a:pPr>
              <a:t>51</a:t>
            </a:fld>
            <a:endParaRPr lang="fr-FR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98052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431371" y="6501341"/>
            <a:ext cx="80648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/>
            <a:r>
              <a:rPr lang="fr-FR" sz="1000" b="1" dirty="0">
                <a:solidFill>
                  <a:srgbClr val="000000"/>
                </a:solidFill>
                <a:latin typeface="Arial"/>
              </a:rPr>
              <a:t>Direction générale de l’enseignement scolaire – Bureau de la formation des personnels enseignants et d’éducation</a:t>
            </a:r>
          </a:p>
        </p:txBody>
      </p:sp>
      <p:sp>
        <p:nvSpPr>
          <p:cNvPr id="8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10152000" y="6378000"/>
            <a:ext cx="1560000" cy="480000"/>
          </a:xfrm>
        </p:spPr>
        <p:txBody>
          <a:bodyPr/>
          <a:lstStyle/>
          <a:p>
            <a:pPr algn="r" defTabSz="1219170"/>
            <a:r>
              <a:rPr lang="fr-FR" cap="all" dirty="0">
                <a:solidFill>
                  <a:srgbClr val="000000"/>
                </a:solidFill>
                <a:latin typeface="Arial"/>
              </a:rPr>
              <a:t>04/02/2022</a:t>
            </a:r>
          </a:p>
        </p:txBody>
      </p:sp>
      <p:sp>
        <p:nvSpPr>
          <p:cNvPr id="9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352000" y="6378000"/>
            <a:ext cx="1800000" cy="480000"/>
          </a:xfrm>
        </p:spPr>
        <p:txBody>
          <a:bodyPr/>
          <a:lstStyle/>
          <a:p>
            <a:pPr defTabSz="1219170"/>
            <a:endParaRPr lang="fr-FR" dirty="0">
              <a:solidFill>
                <a:srgbClr val="000000"/>
              </a:solidFill>
              <a:latin typeface="Arial"/>
            </a:endParaRPr>
          </a:p>
          <a:p>
            <a:pPr defTabSz="1219170"/>
            <a:endParaRPr lang="fr-FR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1967541" y="164638"/>
            <a:ext cx="58566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170"/>
            <a:r>
              <a:rPr lang="fr-FR" sz="2400" b="1" dirty="0">
                <a:solidFill>
                  <a:srgbClr val="000000"/>
                </a:solidFill>
                <a:latin typeface="Arial"/>
              </a:rPr>
              <a:t>C.4 Etude de la solution et identification des paramètres influents</a:t>
            </a:r>
          </a:p>
        </p:txBody>
      </p:sp>
      <p:sp>
        <p:nvSpPr>
          <p:cNvPr id="11" name="ZoneTexte 5">
            <a:extLst>
              <a:ext uri="{FF2B5EF4-FFF2-40B4-BE49-F238E27FC236}">
                <a16:creationId xmlns:a16="http://schemas.microsoft.com/office/drawing/2014/main" id="{5235ECE5-6650-4523-B24A-D1FE5115A8EF}"/>
              </a:ext>
            </a:extLst>
          </p:cNvPr>
          <p:cNvSpPr txBox="1"/>
          <p:nvPr/>
        </p:nvSpPr>
        <p:spPr>
          <a:xfrm>
            <a:off x="143339" y="1218433"/>
            <a:ext cx="11856640" cy="50157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 defTabSz="1219170"/>
            <a:r>
              <a:rPr lang="fr-FR" sz="2133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Bilan de l’analyse permettant une expertise :</a:t>
            </a:r>
            <a:endParaRPr lang="fr-FR" sz="3200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defTabSz="1219170"/>
            <a:r>
              <a:rPr lang="fr-FR" sz="2133" u="sng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Tank consommant le moins :</a:t>
            </a:r>
            <a:endParaRPr lang="fr-FR" sz="3200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40447" defTabSz="1219170"/>
            <a:r>
              <a:rPr lang="fr-FR" sz="2133" b="1" dirty="0">
                <a:solidFill>
                  <a:srgbClr val="00B05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☺</a:t>
            </a:r>
            <a:r>
              <a:rPr lang="fr-FR" sz="2133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Condenseur extérieur,</a:t>
            </a:r>
            <a:endParaRPr lang="fr-FR" sz="3200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40447" defTabSz="1219170"/>
            <a:r>
              <a:rPr lang="fr-FR" sz="2133" b="1" dirty="0">
                <a:solidFill>
                  <a:srgbClr val="00B05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☺</a:t>
            </a:r>
            <a:r>
              <a:rPr lang="fr-FR" sz="2133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Pré refroidisseur, gain potentiel de 40% à 50 % sur la consommation du tank. </a:t>
            </a:r>
            <a:endParaRPr lang="fr-FR" sz="3200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defTabSz="1219170"/>
            <a:r>
              <a:rPr lang="fr-FR" sz="2133" u="sng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Condenseur </a:t>
            </a:r>
            <a:r>
              <a:rPr lang="fr-FR" sz="2133" u="sng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int</a:t>
            </a:r>
            <a:r>
              <a:rPr lang="fr-FR" sz="2133" u="sng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fr-FR" sz="1467" u="sng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et</a:t>
            </a:r>
            <a:r>
              <a:rPr lang="fr-FR" sz="2133" u="sng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/</a:t>
            </a:r>
            <a:r>
              <a:rPr lang="fr-FR" sz="1467" u="sng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 </a:t>
            </a:r>
            <a:r>
              <a:rPr lang="fr-FR" sz="2133" u="sng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mauvaise circulation d’air = Augmentation de T°C d’air de 10 à 20°C en hiver : </a:t>
            </a:r>
            <a:endParaRPr lang="fr-FR" sz="3200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40447" defTabSz="1219170"/>
            <a:r>
              <a:rPr lang="fr-FR" sz="2133" b="1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sym typeface="Wingdings" panose="05000000000000000000" pitchFamily="2" charset="2"/>
              </a:rPr>
              <a:t></a:t>
            </a:r>
            <a:r>
              <a:rPr lang="fr-FR" sz="2133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Estimation surplus de consommation : +20%</a:t>
            </a:r>
            <a:endParaRPr lang="fr-FR" sz="3200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40447" defTabSz="1219170"/>
            <a:r>
              <a:rPr lang="fr-FR" sz="2133" b="1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sym typeface="Wingdings" panose="05000000000000000000" pitchFamily="2" charset="2"/>
              </a:rPr>
              <a:t></a:t>
            </a:r>
            <a:r>
              <a:rPr lang="fr-FR" sz="2133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Risque de mise en sécurité des compresseurs en été (si température d’air trop élevée)</a:t>
            </a:r>
            <a:endParaRPr lang="fr-FR" sz="3200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defTabSz="1219170"/>
            <a:r>
              <a:rPr lang="fr-FR" sz="2133" u="sng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BEC consommant le moins :</a:t>
            </a:r>
            <a:endParaRPr lang="fr-FR" sz="3200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40447" defTabSz="1219170"/>
            <a:r>
              <a:rPr lang="fr-FR" sz="2133" b="1" dirty="0">
                <a:solidFill>
                  <a:srgbClr val="00B05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☺</a:t>
            </a:r>
            <a:r>
              <a:rPr lang="fr-FR" sz="2133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Récupérateur de chaleur, gain potentiel de 70% sur la consommation du BEC.</a:t>
            </a:r>
            <a:endParaRPr lang="fr-FR" sz="3200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defTabSz="1219170"/>
            <a:r>
              <a:rPr lang="fr-FR" sz="2133" u="sng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Association PR et RC possible</a:t>
            </a:r>
            <a:endParaRPr lang="fr-FR" sz="3200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40447" defTabSz="1219170"/>
            <a:r>
              <a:rPr lang="fr-FR" sz="2133" b="1" dirty="0">
                <a:solidFill>
                  <a:srgbClr val="00B05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☺</a:t>
            </a:r>
            <a:r>
              <a:rPr lang="fr-FR" sz="2133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Pas de surconsommation du BEC lorsque le pré refroidisseur est route.</a:t>
            </a:r>
            <a:endParaRPr lang="fr-FR" sz="3200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defTabSz="1219170"/>
            <a:r>
              <a:rPr lang="fr-FR" sz="2133" u="sng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Traite robotisée :</a:t>
            </a:r>
            <a:endParaRPr lang="fr-FR" sz="3200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40447" defTabSz="1219170"/>
            <a:r>
              <a:rPr lang="fr-FR" sz="2133" b="1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sym typeface="Wingdings" panose="05000000000000000000" pitchFamily="2" charset="2"/>
              </a:rPr>
              <a:t></a:t>
            </a:r>
            <a:r>
              <a:rPr lang="fr-FR" sz="2133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Démarrage fréquent des compresseurs en détente directe = risque d’usure plus important,</a:t>
            </a:r>
            <a:endParaRPr lang="fr-FR" sz="3200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40447" defTabSz="1219170"/>
            <a:r>
              <a:rPr lang="fr-FR" sz="2133" b="1" dirty="0">
                <a:solidFill>
                  <a:srgbClr val="00B05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☺</a:t>
            </a:r>
            <a:r>
              <a:rPr lang="fr-FR" sz="2133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Débits de lait relativement faibles = meilleur échange si débit d’eau bien plus grand (x2) </a:t>
            </a:r>
            <a:endParaRPr lang="fr-FR" sz="3200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7" name="Picture 10" descr="Avec Opticool, le refroidissement du lait ne devrait plus coûter aussi cher qu'avant. (©Serap)">
            <a:extLst>
              <a:ext uri="{FF2B5EF4-FFF2-40B4-BE49-F238E27FC236}">
                <a16:creationId xmlns:a16="http://schemas.microsoft.com/office/drawing/2014/main" id="{C9AE87BA-8252-4655-BFBF-66BEE0CAC5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2850" y="474769"/>
            <a:ext cx="2647129" cy="148732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Espace réservé du numéro de diapositive 10"/>
          <p:cNvSpPr txBox="1">
            <a:spLocks/>
          </p:cNvSpPr>
          <p:nvPr/>
        </p:nvSpPr>
        <p:spPr bwMode="gray">
          <a:xfrm>
            <a:off x="8504400" y="6530400"/>
            <a:ext cx="1800000" cy="480000"/>
          </a:xfrm>
          <a:prstGeom prst="rect">
            <a:avLst/>
          </a:prstGeom>
          <a:ln/>
        </p:spPr>
        <p:txBody>
          <a:bodyPr vert="horz" lIns="0" tIns="0" rIns="0" bIns="0" rtlCol="0" anchor="ctr" anchorCtr="0">
            <a:noAutofit/>
          </a:bodyPr>
          <a:lstStyle>
            <a:defPPr>
              <a:defRPr lang="fr-FR"/>
            </a:defPPr>
            <a:lvl1pPr marL="0" algn="r" defTabSz="914400" rtl="0" eaLnBrk="1" latinLnBrk="0" hangingPunct="1"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170">
              <a:defRPr/>
            </a:pPr>
            <a:fld id="{733122C9-A0B9-462F-8757-0847AD287B63}" type="slidenum">
              <a:rPr lang="fr-FR" smtClean="0">
                <a:solidFill>
                  <a:srgbClr val="000000"/>
                </a:solidFill>
                <a:latin typeface="Arial"/>
              </a:rPr>
              <a:pPr defTabSz="1219170">
                <a:defRPr/>
              </a:pPr>
              <a:t>52</a:t>
            </a:fld>
            <a:endParaRPr lang="fr-FR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1885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431371" y="6501341"/>
            <a:ext cx="80648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/>
            <a:r>
              <a:rPr lang="fr-FR" sz="1000" b="1" dirty="0">
                <a:solidFill>
                  <a:srgbClr val="000000"/>
                </a:solidFill>
                <a:latin typeface="Arial"/>
              </a:rPr>
              <a:t>Direction générale de l’enseignement scolaire – Bureau de la formation des personnels enseignants et d’éducation</a:t>
            </a:r>
          </a:p>
        </p:txBody>
      </p:sp>
      <p:sp>
        <p:nvSpPr>
          <p:cNvPr id="8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10152000" y="6378000"/>
            <a:ext cx="1560000" cy="480000"/>
          </a:xfrm>
        </p:spPr>
        <p:txBody>
          <a:bodyPr/>
          <a:lstStyle/>
          <a:p>
            <a:pPr algn="r" defTabSz="1219170"/>
            <a:r>
              <a:rPr lang="fr-FR" cap="all" dirty="0">
                <a:solidFill>
                  <a:srgbClr val="000000"/>
                </a:solidFill>
                <a:latin typeface="Arial"/>
              </a:rPr>
              <a:t>04/02/2022</a:t>
            </a:r>
          </a:p>
        </p:txBody>
      </p:sp>
      <p:sp>
        <p:nvSpPr>
          <p:cNvPr id="9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352000" y="6378000"/>
            <a:ext cx="1800000" cy="480000"/>
          </a:xfrm>
        </p:spPr>
        <p:txBody>
          <a:bodyPr/>
          <a:lstStyle/>
          <a:p>
            <a:pPr defTabSz="1219170"/>
            <a:endParaRPr lang="fr-FR" dirty="0">
              <a:solidFill>
                <a:srgbClr val="000000"/>
              </a:solidFill>
              <a:latin typeface="Arial"/>
            </a:endParaRPr>
          </a:p>
          <a:p>
            <a:pPr defTabSz="1219170"/>
            <a:endParaRPr lang="fr-FR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2430176" y="164638"/>
            <a:ext cx="77768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/>
            <a:r>
              <a:rPr lang="fr-FR" sz="2400" b="1" dirty="0">
                <a:solidFill>
                  <a:srgbClr val="000000"/>
                </a:solidFill>
                <a:latin typeface="Arial"/>
              </a:rPr>
              <a:t>C-5) La chaudronnerie fine inoxydable alimentaire</a:t>
            </a:r>
          </a:p>
          <a:p>
            <a:pPr algn="ctr" defTabSz="1219170"/>
            <a:r>
              <a:rPr lang="fr-FR" sz="2400" b="1" dirty="0">
                <a:solidFill>
                  <a:srgbClr val="000000"/>
                </a:solidFill>
                <a:latin typeface="Arial"/>
              </a:rPr>
              <a:t>(l’inox et les soudures)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0357" y="3582189"/>
            <a:ext cx="3549387" cy="2565911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3817059"/>
            <a:ext cx="5186395" cy="2096168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47867" y="1193976"/>
            <a:ext cx="8496267" cy="212406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1" name="Espace réservé du numéro de diapositive 10"/>
          <p:cNvSpPr txBox="1">
            <a:spLocks/>
          </p:cNvSpPr>
          <p:nvPr/>
        </p:nvSpPr>
        <p:spPr bwMode="gray">
          <a:xfrm>
            <a:off x="8496267" y="6412243"/>
            <a:ext cx="1800000" cy="480000"/>
          </a:xfrm>
          <a:prstGeom prst="rect">
            <a:avLst/>
          </a:prstGeom>
          <a:ln/>
        </p:spPr>
        <p:txBody>
          <a:bodyPr vert="horz" lIns="0" tIns="0" rIns="0" bIns="0" rtlCol="0" anchor="ctr" anchorCtr="0">
            <a:noAutofit/>
          </a:bodyPr>
          <a:lstStyle>
            <a:defPPr>
              <a:defRPr lang="fr-FR"/>
            </a:defPPr>
            <a:lvl1pPr marL="0" algn="r" defTabSz="914400" rtl="0" eaLnBrk="1" latinLnBrk="0" hangingPunct="1"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170">
              <a:defRPr/>
            </a:pPr>
            <a:fld id="{733122C9-A0B9-462F-8757-0847AD287B63}" type="slidenum">
              <a:rPr lang="fr-FR" smtClean="0">
                <a:solidFill>
                  <a:srgbClr val="000000"/>
                </a:solidFill>
                <a:latin typeface="Arial"/>
              </a:rPr>
              <a:pPr defTabSz="1219170">
                <a:defRPr/>
              </a:pPr>
              <a:t>53</a:t>
            </a:fld>
            <a:endParaRPr lang="fr-FR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59995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431371" y="6501341"/>
            <a:ext cx="80648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/>
            <a:r>
              <a:rPr lang="fr-FR" sz="1000" b="1" dirty="0">
                <a:solidFill>
                  <a:srgbClr val="000000"/>
                </a:solidFill>
                <a:latin typeface="Arial"/>
              </a:rPr>
              <a:t>Direction générale de l’enseignement scolaire – Bureau de la formation des personnels enseignants et d’éducation</a:t>
            </a:r>
          </a:p>
        </p:txBody>
      </p:sp>
      <p:sp>
        <p:nvSpPr>
          <p:cNvPr id="8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10152000" y="6378000"/>
            <a:ext cx="1560000" cy="480000"/>
          </a:xfrm>
        </p:spPr>
        <p:txBody>
          <a:bodyPr/>
          <a:lstStyle/>
          <a:p>
            <a:pPr algn="r" defTabSz="1219170"/>
            <a:r>
              <a:rPr lang="fr-FR" cap="all" dirty="0">
                <a:solidFill>
                  <a:srgbClr val="000000"/>
                </a:solidFill>
                <a:latin typeface="Arial"/>
              </a:rPr>
              <a:t>04/02/2022</a:t>
            </a:r>
          </a:p>
        </p:txBody>
      </p:sp>
      <p:sp>
        <p:nvSpPr>
          <p:cNvPr id="9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352000" y="6378000"/>
            <a:ext cx="1800000" cy="480000"/>
          </a:xfrm>
        </p:spPr>
        <p:txBody>
          <a:bodyPr/>
          <a:lstStyle/>
          <a:p>
            <a:pPr defTabSz="1219170"/>
            <a:endParaRPr lang="fr-FR" dirty="0">
              <a:solidFill>
                <a:srgbClr val="000000"/>
              </a:solidFill>
              <a:latin typeface="Arial"/>
            </a:endParaRPr>
          </a:p>
          <a:p>
            <a:pPr defTabSz="1219170"/>
            <a:endParaRPr lang="fr-FR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958208" y="1833250"/>
            <a:ext cx="391003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170"/>
            <a:r>
              <a:rPr lang="fr-FR" sz="2400" b="1" dirty="0">
                <a:solidFill>
                  <a:srgbClr val="000000"/>
                </a:solidFill>
                <a:latin typeface="Arial"/>
              </a:rPr>
              <a:t>C-5) La chaudronnerie fine inoxydable alimentaire</a:t>
            </a:r>
          </a:p>
          <a:p>
            <a:pPr algn="ctr" defTabSz="1219170"/>
            <a:r>
              <a:rPr lang="fr-FR" sz="2400" b="1" dirty="0">
                <a:solidFill>
                  <a:srgbClr val="000000"/>
                </a:solidFill>
                <a:latin typeface="Arial"/>
              </a:rPr>
              <a:t>(l’inox et les soudures)</a:t>
            </a: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083" y="0"/>
            <a:ext cx="4901184" cy="685800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437934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23392" y="1124744"/>
            <a:ext cx="4512501" cy="50885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r>
              <a:rPr lang="fr-FR" sz="2400" b="1" dirty="0">
                <a:solidFill>
                  <a:srgbClr val="000000"/>
                </a:solidFill>
                <a:latin typeface="Arial"/>
              </a:rPr>
              <a:t>COMPETENCES :</a:t>
            </a:r>
          </a:p>
          <a:p>
            <a:pPr algn="ctr" defTabSz="1219170"/>
            <a:endParaRPr lang="fr-FR" sz="2400" b="1" dirty="0">
              <a:solidFill>
                <a:srgbClr val="000000"/>
              </a:solidFill>
              <a:latin typeface="Arial"/>
            </a:endParaRPr>
          </a:p>
          <a:p>
            <a:pPr algn="ctr" defTabSz="1219170"/>
            <a:r>
              <a:rPr lang="fr-FR" sz="2400" b="1" dirty="0">
                <a:solidFill>
                  <a:srgbClr val="000000"/>
                </a:solidFill>
                <a:latin typeface="Arial"/>
              </a:rPr>
              <a:t>C4-1 Réaliser une veille sectorielle et concurrentielle</a:t>
            </a:r>
          </a:p>
          <a:p>
            <a:pPr algn="ctr" defTabSz="1219170"/>
            <a:endParaRPr lang="fr-FR" sz="2400" b="1" dirty="0">
              <a:solidFill>
                <a:srgbClr val="000000"/>
              </a:solidFill>
              <a:latin typeface="Arial"/>
            </a:endParaRPr>
          </a:p>
          <a:p>
            <a:pPr algn="ctr" defTabSz="1219170"/>
            <a:r>
              <a:rPr lang="fr-FR" sz="2400" b="1" dirty="0">
                <a:solidFill>
                  <a:srgbClr val="000000"/>
                </a:solidFill>
                <a:latin typeface="Arial"/>
              </a:rPr>
              <a:t>C4-2 Analyser les besoins d’un secteur/segment</a:t>
            </a:r>
          </a:p>
          <a:p>
            <a:pPr algn="ctr" defTabSz="1219170"/>
            <a:endParaRPr lang="fr-FR" sz="2400" b="1" dirty="0">
              <a:solidFill>
                <a:srgbClr val="000000"/>
              </a:solidFill>
              <a:latin typeface="Arial"/>
            </a:endParaRPr>
          </a:p>
          <a:p>
            <a:pPr algn="ctr" defTabSz="1219170"/>
            <a:r>
              <a:rPr lang="fr-FR" sz="2400" b="1" dirty="0">
                <a:solidFill>
                  <a:srgbClr val="000000"/>
                </a:solidFill>
                <a:latin typeface="Arial"/>
              </a:rPr>
              <a:t>C4-3 Produire des solutions TC</a:t>
            </a:r>
          </a:p>
          <a:p>
            <a:pPr algn="ctr" defTabSz="1219170"/>
            <a:endParaRPr lang="fr-FR" sz="2400" b="1" dirty="0">
              <a:solidFill>
                <a:srgbClr val="000000"/>
              </a:solidFill>
              <a:latin typeface="Arial"/>
            </a:endParaRPr>
          </a:p>
          <a:p>
            <a:pPr algn="ctr" defTabSz="1219170"/>
            <a:r>
              <a:rPr lang="fr-FR" sz="2400" b="1" dirty="0">
                <a:solidFill>
                  <a:srgbClr val="000000"/>
                </a:solidFill>
                <a:latin typeface="Arial"/>
              </a:rPr>
              <a:t>C4-4 Mettre en œuvre une formation technique ciblée</a:t>
            </a:r>
          </a:p>
        </p:txBody>
      </p:sp>
      <p:sp>
        <p:nvSpPr>
          <p:cNvPr id="4" name="Flèche droite 3"/>
          <p:cNvSpPr/>
          <p:nvPr/>
        </p:nvSpPr>
        <p:spPr>
          <a:xfrm>
            <a:off x="5327915" y="2180861"/>
            <a:ext cx="1824203" cy="288032"/>
          </a:xfrm>
          <a:prstGeom prst="right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fr-FR" sz="2400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7248128" y="1458517"/>
            <a:ext cx="48005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/>
            <a:r>
              <a:rPr lang="fr-FR" sz="2400" dirty="0">
                <a:solidFill>
                  <a:srgbClr val="000000"/>
                </a:solidFill>
                <a:latin typeface="Arial"/>
              </a:rPr>
              <a:t>1° le secteur d’activité ou le marché de l’entreprise de référence choisie</a:t>
            </a:r>
          </a:p>
        </p:txBody>
      </p:sp>
      <p:sp>
        <p:nvSpPr>
          <p:cNvPr id="6" name="Flèche droite 5"/>
          <p:cNvSpPr/>
          <p:nvPr/>
        </p:nvSpPr>
        <p:spPr>
          <a:xfrm>
            <a:off x="5237788" y="3164971"/>
            <a:ext cx="1824203" cy="288032"/>
          </a:xfrm>
          <a:prstGeom prst="right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fr-FR" sz="2400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7248128" y="2806059"/>
            <a:ext cx="47045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/>
            <a:r>
              <a:rPr lang="fr-FR" sz="2400" dirty="0">
                <a:solidFill>
                  <a:srgbClr val="000000"/>
                </a:solidFill>
                <a:latin typeface="Arial"/>
              </a:rPr>
              <a:t>2° l’environnement technologique et normatif</a:t>
            </a:r>
          </a:p>
        </p:txBody>
      </p:sp>
      <p:sp>
        <p:nvSpPr>
          <p:cNvPr id="8" name="Flèche droite 7"/>
          <p:cNvSpPr/>
          <p:nvPr/>
        </p:nvSpPr>
        <p:spPr>
          <a:xfrm>
            <a:off x="5300821" y="4292624"/>
            <a:ext cx="1824203" cy="288032"/>
          </a:xfrm>
          <a:prstGeom prst="right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fr-FR" sz="2400">
              <a:solidFill>
                <a:srgbClr val="FFFFFF"/>
              </a:solidFill>
              <a:latin typeface="Arial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7260629" y="3894573"/>
            <a:ext cx="40324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/>
            <a:r>
              <a:rPr lang="fr-FR" sz="2400" dirty="0">
                <a:solidFill>
                  <a:srgbClr val="000000"/>
                </a:solidFill>
                <a:latin typeface="Arial"/>
              </a:rPr>
              <a:t>3°la description, l’analyse, la performance de la solution choisie</a:t>
            </a:r>
          </a:p>
        </p:txBody>
      </p:sp>
      <p:sp>
        <p:nvSpPr>
          <p:cNvPr id="10" name="Flèche droite 9"/>
          <p:cNvSpPr/>
          <p:nvPr/>
        </p:nvSpPr>
        <p:spPr>
          <a:xfrm>
            <a:off x="5300821" y="5661696"/>
            <a:ext cx="1824203" cy="288032"/>
          </a:xfrm>
          <a:prstGeom prst="right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fr-FR" sz="240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7260629" y="5493230"/>
            <a:ext cx="43079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/>
            <a:r>
              <a:rPr lang="fr-FR" sz="2400" dirty="0">
                <a:solidFill>
                  <a:srgbClr val="000000"/>
                </a:solidFill>
                <a:latin typeface="Arial"/>
              </a:rPr>
              <a:t>4°la formation associée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248128" y="164638"/>
            <a:ext cx="4320480" cy="105611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r>
              <a:rPr lang="fr-FR" sz="2400" b="1" dirty="0">
                <a:solidFill>
                  <a:srgbClr val="000000"/>
                </a:solidFill>
                <a:latin typeface="Arial"/>
              </a:rPr>
              <a:t>ELEMENTS A ABORDER</a:t>
            </a:r>
            <a:endParaRPr lang="fr-FR" sz="240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80000" y="5210021"/>
            <a:ext cx="10465163" cy="978211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fr-FR" sz="240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480000" y="6378000"/>
            <a:ext cx="7872000" cy="480000"/>
          </a:xfrm>
        </p:spPr>
        <p:txBody>
          <a:bodyPr/>
          <a:lstStyle/>
          <a:p>
            <a:pPr defTabSz="1219170"/>
            <a:r>
              <a:rPr lang="fr-FR" dirty="0">
                <a:solidFill>
                  <a:srgbClr val="000000"/>
                </a:solidFill>
                <a:latin typeface="Arial"/>
              </a:rPr>
              <a:t>Direction générale de l’enseignement scolaire – Bureau de la formation des personnels enseignants et d’éducation</a:t>
            </a:r>
          </a:p>
        </p:txBody>
      </p:sp>
      <p:sp>
        <p:nvSpPr>
          <p:cNvPr id="15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10152000" y="6378000"/>
            <a:ext cx="1560000" cy="480000"/>
          </a:xfrm>
        </p:spPr>
        <p:txBody>
          <a:bodyPr/>
          <a:lstStyle/>
          <a:p>
            <a:pPr algn="r" defTabSz="1219170"/>
            <a:r>
              <a:rPr lang="fr-FR" cap="all" dirty="0">
                <a:solidFill>
                  <a:srgbClr val="000000"/>
                </a:solidFill>
                <a:latin typeface="Arial"/>
              </a:rPr>
              <a:t>04/02/2022</a:t>
            </a:r>
          </a:p>
        </p:txBody>
      </p:sp>
      <p:sp>
        <p:nvSpPr>
          <p:cNvPr id="16" name="Espace réservé du numéro de diapositive 10"/>
          <p:cNvSpPr>
            <a:spLocks noGrp="1"/>
          </p:cNvSpPr>
          <p:nvPr>
            <p:ph type="sldNum" sz="quarter" idx="12"/>
          </p:nvPr>
        </p:nvSpPr>
        <p:spPr>
          <a:xfrm>
            <a:off x="8352000" y="6378000"/>
            <a:ext cx="1800000" cy="480000"/>
          </a:xfrm>
        </p:spPr>
        <p:txBody>
          <a:bodyPr/>
          <a:lstStyle/>
          <a:p>
            <a:pPr defTabSz="1219170">
              <a:defRPr/>
            </a:pPr>
            <a:fld id="{733122C9-A0B9-462F-8757-0847AD287B63}" type="slidenum">
              <a:rPr lang="fr-FR" sz="1000" b="1">
                <a:solidFill>
                  <a:srgbClr val="000000"/>
                </a:solidFill>
                <a:latin typeface="Arial"/>
                <a:ea typeface="+mn-ea"/>
              </a:rPr>
              <a:pPr defTabSz="1219170">
                <a:defRPr/>
              </a:pPr>
              <a:t>55</a:t>
            </a:fld>
            <a:endParaRPr lang="fr-FR" sz="1000" b="1" dirty="0">
              <a:solidFill>
                <a:srgbClr val="000000"/>
              </a:solidFill>
              <a:latin typeface="Arial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548757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>
              <a:defRPr/>
            </a:pPr>
            <a:r>
              <a:rPr lang="fr-FR" dirty="0">
                <a:solidFill>
                  <a:srgbClr val="000000"/>
                </a:solidFill>
                <a:latin typeface="Arial"/>
              </a:rPr>
              <a:t>04/04/2022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>
              <a:defRPr/>
            </a:pPr>
            <a:fld id="{C29BD72B-E718-462F-A6DC-0EEED7493891}" type="slidenum">
              <a:rPr lang="fr-FR" altLang="fr-FR">
                <a:solidFill>
                  <a:srgbClr val="000000"/>
                </a:solidFill>
                <a:latin typeface="Arial"/>
              </a:rPr>
              <a:pPr defTabSz="1219170">
                <a:defRPr/>
              </a:pPr>
              <a:t>56</a:t>
            </a:fld>
            <a:endParaRPr lang="fr-FR" altLang="fr-FR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480000" y="6378000"/>
            <a:ext cx="7872000" cy="480000"/>
          </a:xfrm>
        </p:spPr>
        <p:txBody>
          <a:bodyPr/>
          <a:lstStyle/>
          <a:p>
            <a:pPr defTabSz="1219170"/>
            <a:r>
              <a:rPr lang="fr-FR" dirty="0">
                <a:solidFill>
                  <a:srgbClr val="000000"/>
                </a:solidFill>
                <a:latin typeface="Arial"/>
              </a:rPr>
              <a:t>Direction générale de l’enseignement scolaire – Bureau de la formation des personnels enseignants et d’éducation</a:t>
            </a:r>
          </a:p>
        </p:txBody>
      </p:sp>
      <p:graphicFrame>
        <p:nvGraphicFramePr>
          <p:cNvPr id="6" name="Tableau 5"/>
          <p:cNvGraphicFramePr>
            <a:graphicFrameLocks noGrp="1"/>
          </p:cNvGraphicFramePr>
          <p:nvPr>
            <p:extLst/>
          </p:nvPr>
        </p:nvGraphicFramePr>
        <p:xfrm>
          <a:off x="719403" y="1412776"/>
          <a:ext cx="9432597" cy="308216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432597">
                  <a:extLst>
                    <a:ext uri="{9D8B030D-6E8A-4147-A177-3AD203B41FA5}">
                      <a16:colId xmlns:a16="http://schemas.microsoft.com/office/drawing/2014/main" val="1074117877"/>
                    </a:ext>
                  </a:extLst>
                </a:gridCol>
              </a:tblGrid>
              <a:tr h="43484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fr-FR" sz="2700">
                          <a:effectLst/>
                        </a:rPr>
                        <a:t>C4-4 Mettre en œuvre une formation technique ciblée</a:t>
                      </a:r>
                      <a:endParaRPr lang="fr-FR" sz="2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3582015513"/>
                  </a:ext>
                </a:extLst>
              </a:tr>
              <a:tr h="26090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fr-FR" sz="2700" dirty="0">
                          <a:effectLst/>
                        </a:rPr>
                        <a:t>- Identifier les besoins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700" dirty="0">
                          <a:effectLst/>
                        </a:rPr>
                        <a:t>- Définir les objectifs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700" dirty="0">
                          <a:effectLst/>
                        </a:rPr>
                        <a:t>- Définir une méthodologie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700" dirty="0">
                          <a:effectLst/>
                        </a:rPr>
                        <a:t>- Choisir les ressources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700" dirty="0">
                          <a:effectLst/>
                        </a:rPr>
                        <a:t>- Élaborer des supports adaptés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400"/>
                        </a:spcAft>
                      </a:pPr>
                      <a:r>
                        <a:rPr lang="fr-FR" sz="2700" dirty="0">
                          <a:effectLst/>
                        </a:rPr>
                        <a:t>- Animer la formation</a:t>
                      </a:r>
                      <a:endParaRPr lang="fr-FR" sz="2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>
                    <a:solidFill>
                      <a:schemeClr val="accent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1721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5764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/>
        </p:nvGraphicFramePr>
        <p:xfrm>
          <a:off x="1601789" y="2444749"/>
          <a:ext cx="6586537" cy="22555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5865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985520">
                <a:tc>
                  <a:txBody>
                    <a:bodyPr/>
                    <a:lstStyle/>
                    <a:p>
                      <a:pPr marL="197485">
                        <a:spcBef>
                          <a:spcPts val="600"/>
                        </a:spcBef>
                        <a:spcAft>
                          <a:spcPts val="300"/>
                        </a:spcAft>
                      </a:pPr>
                      <a:endParaRPr lang="fr-FR" sz="5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654685" indent="-457200">
                        <a:spcBef>
                          <a:spcPts val="600"/>
                        </a:spcBef>
                        <a:spcAft>
                          <a:spcPts val="0"/>
                        </a:spcAft>
                        <a:buAutoNum type="arabicParenR"/>
                      </a:pPr>
                      <a:r>
                        <a:rPr lang="fr-FR" sz="2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Présentation de la solution Opticool en 5 volets</a:t>
                      </a:r>
                    </a:p>
                    <a:p>
                      <a:pPr marL="197485" indent="0"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endParaRPr lang="fr-FR" sz="3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5" marR="6858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70000">
                <a:tc>
                  <a:txBody>
                    <a:bodyPr/>
                    <a:lstStyle/>
                    <a:p>
                      <a:pPr marL="197485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fr-FR" sz="7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197485">
                        <a:spcBef>
                          <a:spcPts val="600"/>
                        </a:spcBef>
                        <a:spcAft>
                          <a:spcPts val="300"/>
                        </a:spcAft>
                      </a:pPr>
                      <a:r>
                        <a:rPr lang="fr-FR" sz="2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2) Formation à partir des éléments R&amp;D du projet « Tank 2020 »</a:t>
                      </a:r>
                    </a:p>
                    <a:p>
                      <a:pPr marL="197485">
                        <a:spcBef>
                          <a:spcPts val="600"/>
                        </a:spcBef>
                        <a:spcAft>
                          <a:spcPts val="300"/>
                        </a:spcAft>
                      </a:pPr>
                      <a:endParaRPr lang="fr-FR" sz="20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5" marR="6858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47114" name="Imag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1248" y="2252661"/>
            <a:ext cx="2310480" cy="191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5" name="Imag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7938" y="804067"/>
            <a:ext cx="2308225" cy="1111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6" name="Imag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8326" y="553563"/>
            <a:ext cx="3616325" cy="141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7" name="Imag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7026" y="860426"/>
            <a:ext cx="2876551" cy="12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8" name="Image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9601" y="4379913"/>
            <a:ext cx="3694113" cy="22875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119" name="Image 1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5251" y="4605339"/>
            <a:ext cx="3711575" cy="2060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7120" name="Connecteur droit avec flèche 12"/>
          <p:cNvCxnSpPr>
            <a:cxnSpLocks/>
          </p:cNvCxnSpPr>
          <p:nvPr/>
        </p:nvCxnSpPr>
        <p:spPr bwMode="auto">
          <a:xfrm flipV="1">
            <a:off x="4365625" y="1770063"/>
            <a:ext cx="0" cy="747712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47121" name="Connecteur droit avec flèche 13"/>
          <p:cNvCxnSpPr>
            <a:cxnSpLocks/>
          </p:cNvCxnSpPr>
          <p:nvPr/>
        </p:nvCxnSpPr>
        <p:spPr bwMode="auto">
          <a:xfrm>
            <a:off x="6921501" y="4103688"/>
            <a:ext cx="326628" cy="501651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47122" name="ZoneTexte 17"/>
          <p:cNvSpPr txBox="1">
            <a:spLocks noChangeArrowheads="1"/>
          </p:cNvSpPr>
          <p:nvPr/>
        </p:nvSpPr>
        <p:spPr bwMode="auto">
          <a:xfrm>
            <a:off x="1879600" y="26989"/>
            <a:ext cx="8824912" cy="461665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defTabSz="1219170"/>
            <a:r>
              <a:rPr lang="fr-FR" altLang="fr-FR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Identification des besoins et objectifs des formations</a:t>
            </a:r>
          </a:p>
        </p:txBody>
      </p:sp>
      <p:cxnSp>
        <p:nvCxnSpPr>
          <p:cNvPr id="47123" name="Connecteur droit avec flèche 18"/>
          <p:cNvCxnSpPr>
            <a:cxnSpLocks/>
          </p:cNvCxnSpPr>
          <p:nvPr/>
        </p:nvCxnSpPr>
        <p:spPr bwMode="auto">
          <a:xfrm flipV="1">
            <a:off x="7824193" y="1993109"/>
            <a:ext cx="843559" cy="578641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47124" name="Connecteur droit avec flèche 20"/>
          <p:cNvCxnSpPr>
            <a:cxnSpLocks/>
            <a:endCxn id="47114" idx="1"/>
          </p:cNvCxnSpPr>
          <p:nvPr/>
        </p:nvCxnSpPr>
        <p:spPr bwMode="auto">
          <a:xfrm>
            <a:off x="7728181" y="2922587"/>
            <a:ext cx="1113067" cy="289719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47125" name="Connecteur droit avec flèche 22"/>
          <p:cNvCxnSpPr>
            <a:cxnSpLocks/>
          </p:cNvCxnSpPr>
          <p:nvPr/>
        </p:nvCxnSpPr>
        <p:spPr bwMode="auto">
          <a:xfrm flipH="1" flipV="1">
            <a:off x="6202363" y="1927225"/>
            <a:ext cx="222251" cy="701675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47126" name="Connecteur droit avec flèche 24"/>
          <p:cNvCxnSpPr>
            <a:cxnSpLocks/>
          </p:cNvCxnSpPr>
          <p:nvPr/>
        </p:nvCxnSpPr>
        <p:spPr bwMode="auto">
          <a:xfrm>
            <a:off x="4914901" y="3954463"/>
            <a:ext cx="28972" cy="409575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16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10152000" y="6378000"/>
            <a:ext cx="1560000" cy="480000"/>
          </a:xfrm>
        </p:spPr>
        <p:txBody>
          <a:bodyPr/>
          <a:lstStyle/>
          <a:p>
            <a:pPr algn="r" defTabSz="1219170"/>
            <a:r>
              <a:rPr lang="fr-FR" cap="all" dirty="0">
                <a:solidFill>
                  <a:srgbClr val="000000"/>
                </a:solidFill>
                <a:latin typeface="Arial"/>
              </a:rPr>
              <a:t>04/02/2022</a:t>
            </a:r>
          </a:p>
        </p:txBody>
      </p:sp>
    </p:spTree>
    <p:extLst>
      <p:ext uri="{BB962C8B-B14F-4D97-AF65-F5344CB8AC3E}">
        <p14:creationId xmlns:p14="http://schemas.microsoft.com/office/powerpoint/2010/main" val="3870192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/>
          </p:nvPr>
        </p:nvGraphicFramePr>
        <p:xfrm>
          <a:off x="1524001" y="2424114"/>
          <a:ext cx="7759700" cy="217835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759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45775">
                <a:tc>
                  <a:txBody>
                    <a:bodyPr/>
                    <a:lstStyle/>
                    <a:p>
                      <a:pPr marL="19748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19748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3) Formation rentabilité-Amortissement d’une installation</a:t>
                      </a:r>
                    </a:p>
                    <a:p>
                      <a:pPr marL="19748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5" marR="6858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51840">
                <a:tc>
                  <a:txBody>
                    <a:bodyPr/>
                    <a:lstStyle/>
                    <a:p>
                      <a:pPr marL="19748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sz="15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19748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4) Formation chaudronnerie soudage</a:t>
                      </a:r>
                    </a:p>
                    <a:p>
                      <a:pPr marL="19748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sz="15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5" marR="6858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70576">
                <a:tc>
                  <a:txBody>
                    <a:bodyPr/>
                    <a:lstStyle/>
                    <a:p>
                      <a:pPr marL="19748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19748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5) Test sous forme de diaporama</a:t>
                      </a:r>
                    </a:p>
                    <a:p>
                      <a:pPr marL="19748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5" marR="6858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8140" name="ZoneTexte 10"/>
          <p:cNvSpPr txBox="1">
            <a:spLocks noChangeArrowheads="1"/>
          </p:cNvSpPr>
          <p:nvPr/>
        </p:nvSpPr>
        <p:spPr bwMode="auto">
          <a:xfrm>
            <a:off x="4003675" y="26989"/>
            <a:ext cx="4184651" cy="461665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defTabSz="1219170"/>
            <a:r>
              <a:rPr lang="fr-FR" altLang="fr-FR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Objectif des formations</a:t>
            </a:r>
          </a:p>
        </p:txBody>
      </p:sp>
      <p:pic>
        <p:nvPicPr>
          <p:cNvPr id="48141" name="Imag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9126" y="668340"/>
            <a:ext cx="7556500" cy="1379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42" name="Imag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6026" y="4183063"/>
            <a:ext cx="3101975" cy="19542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8143" name="Connecteur droit avec flèche 17"/>
          <p:cNvCxnSpPr>
            <a:cxnSpLocks/>
          </p:cNvCxnSpPr>
          <p:nvPr/>
        </p:nvCxnSpPr>
        <p:spPr bwMode="auto">
          <a:xfrm flipV="1">
            <a:off x="5178425" y="1733551"/>
            <a:ext cx="0" cy="749300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48144" name="Connecteur droit avec flèche 18"/>
          <p:cNvCxnSpPr>
            <a:cxnSpLocks/>
          </p:cNvCxnSpPr>
          <p:nvPr/>
        </p:nvCxnSpPr>
        <p:spPr bwMode="auto">
          <a:xfrm>
            <a:off x="7019926" y="3619501"/>
            <a:ext cx="546100" cy="563563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</p:spPr>
      </p:cxnSp>
      <p:pic>
        <p:nvPicPr>
          <p:cNvPr id="48145" name="Image 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0523" y="5006976"/>
            <a:ext cx="5688013" cy="185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8146" name="Connecteur droit avec flèche 24"/>
          <p:cNvCxnSpPr>
            <a:cxnSpLocks/>
          </p:cNvCxnSpPr>
          <p:nvPr/>
        </p:nvCxnSpPr>
        <p:spPr bwMode="auto">
          <a:xfrm>
            <a:off x="4625975" y="4497389"/>
            <a:ext cx="0" cy="490537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10" name="Espace réservé du numéro de diapositive 10"/>
          <p:cNvSpPr>
            <a:spLocks noGrp="1"/>
          </p:cNvSpPr>
          <p:nvPr>
            <p:ph type="sldNum" sz="quarter" idx="12"/>
          </p:nvPr>
        </p:nvSpPr>
        <p:spPr>
          <a:xfrm>
            <a:off x="8352000" y="6378000"/>
            <a:ext cx="1800000" cy="480000"/>
          </a:xfrm>
        </p:spPr>
        <p:txBody>
          <a:bodyPr/>
          <a:lstStyle/>
          <a:p>
            <a:pPr defTabSz="1219170">
              <a:defRPr/>
            </a:pPr>
            <a:fld id="{733122C9-A0B9-462F-8757-0847AD287B63}" type="slidenum">
              <a:rPr lang="fr-FR" sz="1000" b="1">
                <a:solidFill>
                  <a:srgbClr val="000000"/>
                </a:solidFill>
                <a:latin typeface="Arial"/>
                <a:ea typeface="+mn-ea"/>
              </a:rPr>
              <a:pPr defTabSz="1219170">
                <a:defRPr/>
              </a:pPr>
              <a:t>58</a:t>
            </a:fld>
            <a:endParaRPr lang="fr-FR" sz="1000" b="1" dirty="0">
              <a:solidFill>
                <a:srgbClr val="000000"/>
              </a:solidFill>
              <a:latin typeface="Arial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505333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DA671F29-9AEE-4795-A7C1-47A5018F0E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360" y="644691"/>
            <a:ext cx="10309149" cy="5969461"/>
          </a:xfrm>
          <a:prstGeom prst="rect">
            <a:avLst/>
          </a:prstGeom>
        </p:spPr>
      </p:pic>
      <p:grpSp>
        <p:nvGrpSpPr>
          <p:cNvPr id="3" name="Groupe 2"/>
          <p:cNvGrpSpPr/>
          <p:nvPr/>
        </p:nvGrpSpPr>
        <p:grpSpPr>
          <a:xfrm>
            <a:off x="905293" y="4013851"/>
            <a:ext cx="1755775" cy="2198688"/>
            <a:chOff x="1373982" y="90488"/>
            <a:chExt cx="1316831" cy="1649016"/>
          </a:xfrm>
        </p:grpSpPr>
        <p:grpSp>
          <p:nvGrpSpPr>
            <p:cNvPr id="50179" name="Groupe 8"/>
            <p:cNvGrpSpPr>
              <a:grpSpLocks/>
            </p:cNvGrpSpPr>
            <p:nvPr/>
          </p:nvGrpSpPr>
          <p:grpSpPr bwMode="auto">
            <a:xfrm>
              <a:off x="1373982" y="717948"/>
              <a:ext cx="1316831" cy="1021556"/>
              <a:chOff x="1888653" y="201434"/>
              <a:chExt cx="520234" cy="515529"/>
            </a:xfrm>
          </p:grpSpPr>
          <p:sp>
            <p:nvSpPr>
              <p:cNvPr id="5" name="Organigramme : Multidocument 4"/>
              <p:cNvSpPr/>
              <p:nvPr/>
            </p:nvSpPr>
            <p:spPr>
              <a:xfrm>
                <a:off x="1906527" y="201434"/>
                <a:ext cx="502360" cy="515529"/>
              </a:xfrm>
              <a:prstGeom prst="flowChartMultidocumen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1219170">
                  <a:defRPr/>
                </a:pPr>
                <a:endParaRPr lang="fr-FR" b="1" dirty="0">
                  <a:solidFill>
                    <a:srgbClr val="FFFF00"/>
                  </a:solidFill>
                  <a:latin typeface="Arial"/>
                </a:endParaRPr>
              </a:p>
            </p:txBody>
          </p:sp>
          <p:sp>
            <p:nvSpPr>
              <p:cNvPr id="50190" name="Rectangle 1"/>
              <p:cNvSpPr>
                <a:spLocks noChangeArrowheads="1"/>
              </p:cNvSpPr>
              <p:nvPr/>
            </p:nvSpPr>
            <p:spPr bwMode="auto">
              <a:xfrm>
                <a:off x="1888653" y="293689"/>
                <a:ext cx="502143" cy="2679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ctr" defTabSz="1219170">
                  <a:spcBef>
                    <a:spcPct val="0"/>
                  </a:spcBef>
                  <a:buNone/>
                </a:pPr>
                <a:r>
                  <a:rPr lang="fr-FR" altLang="fr-FR" sz="2000" b="1" dirty="0">
                    <a:solidFill>
                      <a:srgbClr val="000000"/>
                    </a:solidFill>
                  </a:rPr>
                  <a:t>Carte mentale</a:t>
                </a:r>
              </a:p>
            </p:txBody>
          </p:sp>
        </p:grpSp>
        <p:pic>
          <p:nvPicPr>
            <p:cNvPr id="50180" name="Picture 2" descr="Biochimie - Génie biologique, Aix - Marseille, tutoriels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8813" y="90488"/>
              <a:ext cx="626269" cy="6274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0181" name="ZoneTexte 1"/>
          <p:cNvSpPr txBox="1">
            <a:spLocks noChangeArrowheads="1"/>
          </p:cNvSpPr>
          <p:nvPr/>
        </p:nvSpPr>
        <p:spPr bwMode="auto">
          <a:xfrm>
            <a:off x="8864524" y="644691"/>
            <a:ext cx="152241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defTabSz="1219170">
              <a:spcBef>
                <a:spcPct val="0"/>
              </a:spcBef>
              <a:buNone/>
            </a:pPr>
            <a:r>
              <a:rPr lang="fr-FR" altLang="fr-FR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pages</a:t>
            </a:r>
          </a:p>
        </p:txBody>
      </p:sp>
      <p:sp>
        <p:nvSpPr>
          <p:cNvPr id="50182" name="ZoneTexte 8"/>
          <p:cNvSpPr txBox="1">
            <a:spLocks noChangeArrowheads="1"/>
          </p:cNvSpPr>
          <p:nvPr/>
        </p:nvSpPr>
        <p:spPr bwMode="auto">
          <a:xfrm>
            <a:off x="10386938" y="1620758"/>
            <a:ext cx="116046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defTabSz="1219170">
              <a:spcBef>
                <a:spcPct val="0"/>
              </a:spcBef>
              <a:buNone/>
            </a:pPr>
            <a:r>
              <a:rPr lang="fr-FR" altLang="fr-FR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 pages</a:t>
            </a:r>
          </a:p>
        </p:txBody>
      </p:sp>
      <p:sp>
        <p:nvSpPr>
          <p:cNvPr id="50183" name="ZoneTexte 9"/>
          <p:cNvSpPr txBox="1">
            <a:spLocks noChangeArrowheads="1"/>
          </p:cNvSpPr>
          <p:nvPr/>
        </p:nvSpPr>
        <p:spPr bwMode="auto">
          <a:xfrm>
            <a:off x="10834217" y="3522801"/>
            <a:ext cx="125253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defTabSz="1219170">
              <a:spcBef>
                <a:spcPct val="0"/>
              </a:spcBef>
              <a:buNone/>
            </a:pPr>
            <a:r>
              <a:rPr lang="fr-FR" altLang="fr-FR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 pages</a:t>
            </a:r>
          </a:p>
        </p:txBody>
      </p:sp>
      <p:sp>
        <p:nvSpPr>
          <p:cNvPr id="50184" name="ZoneTexte 10"/>
          <p:cNvSpPr txBox="1">
            <a:spLocks noChangeArrowheads="1"/>
          </p:cNvSpPr>
          <p:nvPr/>
        </p:nvSpPr>
        <p:spPr bwMode="auto">
          <a:xfrm>
            <a:off x="10462652" y="5286371"/>
            <a:ext cx="152241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defTabSz="1219170">
              <a:spcBef>
                <a:spcPct val="0"/>
              </a:spcBef>
              <a:buNone/>
            </a:pPr>
            <a:r>
              <a:rPr lang="fr-FR" altLang="fr-FR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page</a:t>
            </a:r>
          </a:p>
        </p:txBody>
      </p:sp>
      <p:sp>
        <p:nvSpPr>
          <p:cNvPr id="50185" name="Accolade fermante 3"/>
          <p:cNvSpPr>
            <a:spLocks/>
          </p:cNvSpPr>
          <p:nvPr/>
        </p:nvSpPr>
        <p:spPr bwMode="auto">
          <a:xfrm>
            <a:off x="10009058" y="1239195"/>
            <a:ext cx="342900" cy="1628775"/>
          </a:xfrm>
          <a:prstGeom prst="rightBrace">
            <a:avLst>
              <a:gd name="adj1" fmla="val 8334"/>
              <a:gd name="adj2" fmla="val 50000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defTabSz="1219170">
              <a:spcBef>
                <a:spcPct val="0"/>
              </a:spcBef>
              <a:buNone/>
            </a:pPr>
            <a:endParaRPr lang="fr-FR" altLang="fr-FR" sz="2400">
              <a:solidFill>
                <a:srgbClr val="000000"/>
              </a:solidFill>
            </a:endParaRPr>
          </a:p>
        </p:txBody>
      </p:sp>
      <p:sp>
        <p:nvSpPr>
          <p:cNvPr id="50186" name="Accolade fermante 15"/>
          <p:cNvSpPr>
            <a:spLocks/>
          </p:cNvSpPr>
          <p:nvPr/>
        </p:nvSpPr>
        <p:spPr bwMode="auto">
          <a:xfrm>
            <a:off x="10491317" y="2953442"/>
            <a:ext cx="342900" cy="2000495"/>
          </a:xfrm>
          <a:prstGeom prst="rightBrace">
            <a:avLst>
              <a:gd name="adj1" fmla="val 8336"/>
              <a:gd name="adj2" fmla="val 50000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defTabSz="1219170">
              <a:spcBef>
                <a:spcPct val="0"/>
              </a:spcBef>
              <a:buNone/>
            </a:pPr>
            <a:endParaRPr lang="fr-FR" altLang="fr-FR" sz="2400">
              <a:solidFill>
                <a:srgbClr val="000000"/>
              </a:solidFill>
            </a:endParaRPr>
          </a:p>
        </p:txBody>
      </p:sp>
      <p:sp>
        <p:nvSpPr>
          <p:cNvPr id="50187" name="Accolade fermante 16"/>
          <p:cNvSpPr>
            <a:spLocks/>
          </p:cNvSpPr>
          <p:nvPr/>
        </p:nvSpPr>
        <p:spPr bwMode="auto">
          <a:xfrm>
            <a:off x="10173585" y="5012365"/>
            <a:ext cx="342900" cy="1601787"/>
          </a:xfrm>
          <a:prstGeom prst="rightBrace">
            <a:avLst>
              <a:gd name="adj1" fmla="val 8326"/>
              <a:gd name="adj2" fmla="val 50000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defTabSz="1219170">
              <a:spcBef>
                <a:spcPct val="0"/>
              </a:spcBef>
              <a:buNone/>
            </a:pPr>
            <a:endParaRPr lang="fr-FR" altLang="fr-FR" sz="2400">
              <a:solidFill>
                <a:srgbClr val="000000"/>
              </a:solidFill>
            </a:endParaRPr>
          </a:p>
        </p:txBody>
      </p:sp>
      <p:sp>
        <p:nvSpPr>
          <p:cNvPr id="50188" name="ZoneTexte 10"/>
          <p:cNvSpPr txBox="1">
            <a:spLocks noChangeArrowheads="1"/>
          </p:cNvSpPr>
          <p:nvPr/>
        </p:nvSpPr>
        <p:spPr bwMode="auto">
          <a:xfrm>
            <a:off x="4751851" y="1"/>
            <a:ext cx="28733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defTabSz="1219170">
              <a:spcBef>
                <a:spcPct val="0"/>
              </a:spcBef>
              <a:buNone/>
            </a:pPr>
            <a:r>
              <a:rPr lang="fr-FR" altLang="fr-FR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 page de garde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1349299" y="802968"/>
            <a:ext cx="29840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170"/>
            <a:r>
              <a:rPr lang="fr-FR" sz="3200" b="1" dirty="0">
                <a:solidFill>
                  <a:srgbClr val="000000"/>
                </a:solidFill>
                <a:latin typeface="Arial"/>
              </a:rPr>
              <a:t>Le dossier final</a:t>
            </a:r>
            <a:endParaRPr lang="fr-FR" sz="24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10152000" y="6378000"/>
            <a:ext cx="1560000" cy="480000"/>
          </a:xfrm>
        </p:spPr>
        <p:txBody>
          <a:bodyPr/>
          <a:lstStyle/>
          <a:p>
            <a:pPr algn="r" defTabSz="1219170"/>
            <a:r>
              <a:rPr lang="fr-FR" cap="all" dirty="0">
                <a:solidFill>
                  <a:srgbClr val="000000"/>
                </a:solidFill>
                <a:latin typeface="Arial"/>
              </a:rPr>
              <a:t>04/02/2022</a:t>
            </a:r>
          </a:p>
        </p:txBody>
      </p:sp>
    </p:spTree>
    <p:extLst>
      <p:ext uri="{BB962C8B-B14F-4D97-AF65-F5344CB8AC3E}">
        <p14:creationId xmlns:p14="http://schemas.microsoft.com/office/powerpoint/2010/main" val="371526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094F293-1ECB-4F98-83D5-DC1A4D7FCC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682FCBE-69F4-4CF7-8678-3C9ABC560D0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91193" y="3219125"/>
            <a:ext cx="11609614" cy="2224057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fr-FR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fr-FR" sz="5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Exemple de Séquence pour des BTS CCST  2</a:t>
            </a:r>
            <a:r>
              <a:rPr lang="fr-FR" sz="5800" baseline="300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ème</a:t>
            </a:r>
            <a:r>
              <a:rPr lang="fr-FR" sz="5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année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fr-FR" sz="46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fr-FR" sz="24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fr-FR" sz="51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« COMPRENDRE ET PREPARER L’EPREUVE U61 »</a:t>
            </a:r>
          </a:p>
        </p:txBody>
      </p:sp>
      <p:pic>
        <p:nvPicPr>
          <p:cNvPr id="6" name="Picture 2" descr="Quelques exemples de blocs de compétences avec BCdiploma">
            <a:extLst>
              <a:ext uri="{FF2B5EF4-FFF2-40B4-BE49-F238E27FC236}">
                <a16:creationId xmlns:a16="http://schemas.microsoft.com/office/drawing/2014/main" id="{EEC921DC-2597-4CF3-AB72-3B37070CA8D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472" t="6389" r="2638" b="31667"/>
          <a:stretch/>
        </p:blipFill>
        <p:spPr bwMode="auto">
          <a:xfrm>
            <a:off x="5168097" y="240000"/>
            <a:ext cx="1855805" cy="19896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02F797C1-4AEC-41F4-999C-EC0CF0D54033}"/>
              </a:ext>
            </a:extLst>
          </p:cNvPr>
          <p:cNvSpPr txBox="1">
            <a:spLocks/>
          </p:cNvSpPr>
          <p:nvPr/>
        </p:nvSpPr>
        <p:spPr bwMode="gray">
          <a:xfrm>
            <a:off x="5046591" y="2229637"/>
            <a:ext cx="2098815" cy="9693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06000" indent="-306000" algn="l" defTabSz="457200" rtl="0" eaLnBrk="1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4333" b="1" kern="1200" cap="all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ts val="667"/>
              </a:spcBef>
              <a:spcAft>
                <a:spcPts val="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sz="2467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3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2" panose="05020102010507070707" pitchFamily="18" charset="2"/>
              <a:buNone/>
            </a:pPr>
            <a:r>
              <a:rPr lang="fr-FR" sz="28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BLOC 3</a:t>
            </a:r>
            <a:br>
              <a:rPr lang="fr-FR" sz="28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U61</a:t>
            </a: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6DD07962-CCC4-46B5-8C6C-6200A453F4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1388" y="6353178"/>
            <a:ext cx="11263202" cy="360000"/>
          </a:xfrm>
        </p:spPr>
        <p:txBody>
          <a:bodyPr/>
          <a:lstStyle/>
          <a:p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Direction générale de l’enseignement scolaire – Bureau de la formation des personnels enseignants et d’éducation</a:t>
            </a:r>
          </a:p>
        </p:txBody>
      </p:sp>
      <p:sp>
        <p:nvSpPr>
          <p:cNvPr id="9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10152000" y="6378000"/>
            <a:ext cx="1560000" cy="480000"/>
          </a:xfrm>
        </p:spPr>
        <p:txBody>
          <a:bodyPr/>
          <a:lstStyle/>
          <a:p>
            <a:pPr algn="r" defTabSz="1219170"/>
            <a:r>
              <a:rPr lang="fr-FR" cap="all" dirty="0">
                <a:solidFill>
                  <a:srgbClr val="000000"/>
                </a:solidFill>
                <a:latin typeface="Arial"/>
              </a:rPr>
              <a:t>04/02/2022</a:t>
            </a:r>
          </a:p>
        </p:txBody>
      </p:sp>
    </p:spTree>
    <p:extLst>
      <p:ext uri="{BB962C8B-B14F-4D97-AF65-F5344CB8AC3E}">
        <p14:creationId xmlns:p14="http://schemas.microsoft.com/office/powerpoint/2010/main" val="3315141290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Imag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2527300" cy="685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4751851" y="621838"/>
            <a:ext cx="6041711" cy="76200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 defTabSz="1219170">
              <a:lnSpc>
                <a:spcPct val="107000"/>
              </a:lnSpc>
              <a:spcAft>
                <a:spcPts val="600"/>
              </a:spcAft>
              <a:defRPr/>
            </a:pPr>
            <a:r>
              <a:rPr lang="fr-FR" b="1" dirty="0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Gestion – Organisation du travail </a:t>
            </a:r>
          </a:p>
          <a:p>
            <a:pPr algn="ctr" defTabSz="1219170">
              <a:lnSpc>
                <a:spcPct val="107000"/>
              </a:lnSpc>
              <a:spcAft>
                <a:spcPts val="600"/>
              </a:spcAft>
              <a:defRPr/>
            </a:pPr>
            <a:r>
              <a:rPr lang="fr-FR" b="1" dirty="0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(possibilité de créer une deuxième carte mentale)</a:t>
            </a:r>
            <a:endParaRPr lang="fr-FR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2228" name="Imag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3712" y="1796819"/>
            <a:ext cx="6477000" cy="3886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618793" y="3848427"/>
            <a:ext cx="2112235" cy="83099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 defTabSz="1219170"/>
            <a:r>
              <a:rPr lang="fr-FR" sz="2400" b="1" dirty="0">
                <a:solidFill>
                  <a:srgbClr val="000000"/>
                </a:solidFill>
                <a:latin typeface="Arial"/>
              </a:rPr>
              <a:t>Carte mentale N°1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3963769" y="4674818"/>
            <a:ext cx="2112235" cy="83099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 defTabSz="1219170"/>
            <a:r>
              <a:rPr lang="fr-FR" sz="2400" b="1" dirty="0">
                <a:solidFill>
                  <a:srgbClr val="000000"/>
                </a:solidFill>
                <a:latin typeface="Arial"/>
              </a:rPr>
              <a:t>Carte mentale N°2</a:t>
            </a:r>
          </a:p>
        </p:txBody>
      </p:sp>
      <p:sp>
        <p:nvSpPr>
          <p:cNvPr id="7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10152000" y="6378000"/>
            <a:ext cx="1560000" cy="480000"/>
          </a:xfrm>
        </p:spPr>
        <p:txBody>
          <a:bodyPr/>
          <a:lstStyle/>
          <a:p>
            <a:pPr algn="r" defTabSz="1219170"/>
            <a:r>
              <a:rPr lang="fr-FR" cap="all" dirty="0">
                <a:solidFill>
                  <a:srgbClr val="000000"/>
                </a:solidFill>
                <a:latin typeface="Arial"/>
              </a:rPr>
              <a:t>04/02/2022</a:t>
            </a:r>
          </a:p>
        </p:txBody>
      </p:sp>
      <p:sp>
        <p:nvSpPr>
          <p:cNvPr id="8" name="Espace réservé du numéro de diapositive 10"/>
          <p:cNvSpPr>
            <a:spLocks noGrp="1"/>
          </p:cNvSpPr>
          <p:nvPr>
            <p:ph type="sldNum" sz="quarter" idx="12"/>
          </p:nvPr>
        </p:nvSpPr>
        <p:spPr>
          <a:xfrm>
            <a:off x="8352000" y="6378000"/>
            <a:ext cx="1800000" cy="480000"/>
          </a:xfrm>
        </p:spPr>
        <p:txBody>
          <a:bodyPr/>
          <a:lstStyle/>
          <a:p>
            <a:pPr defTabSz="1219170">
              <a:defRPr/>
            </a:pPr>
            <a:fld id="{733122C9-A0B9-462F-8757-0847AD287B63}" type="slidenum">
              <a:rPr lang="fr-FR" sz="1000" b="1">
                <a:solidFill>
                  <a:srgbClr val="000000"/>
                </a:solidFill>
                <a:latin typeface="Arial"/>
                <a:ea typeface="+mn-ea"/>
              </a:rPr>
              <a:pPr defTabSz="1219170">
                <a:defRPr/>
              </a:pPr>
              <a:t>60</a:t>
            </a:fld>
            <a:endParaRPr lang="fr-FR" sz="1000" b="1" dirty="0">
              <a:solidFill>
                <a:srgbClr val="000000"/>
              </a:solidFill>
              <a:latin typeface="Arial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677679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Imag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4032" y="0"/>
            <a:ext cx="5207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431371" y="1412776"/>
            <a:ext cx="5664629" cy="3497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170"/>
            <a:r>
              <a:rPr lang="fr-FR" sz="2133" b="1" u="sng" dirty="0">
                <a:solidFill>
                  <a:srgbClr val="000000"/>
                </a:solidFill>
                <a:latin typeface="Arial"/>
              </a:rPr>
              <a:t>Autres annexes « papier »:</a:t>
            </a:r>
          </a:p>
          <a:p>
            <a:pPr marL="457189" indent="-457189" defTabSz="1219170">
              <a:buFontTx/>
              <a:buChar char="-"/>
            </a:pPr>
            <a:endParaRPr lang="fr-FR" sz="2133" b="1" dirty="0">
              <a:solidFill>
                <a:srgbClr val="000000"/>
              </a:solidFill>
              <a:latin typeface="Arial"/>
            </a:endParaRPr>
          </a:p>
          <a:p>
            <a:pPr marL="457189" indent="-457189" defTabSz="1219170">
              <a:buFontTx/>
              <a:buChar char="-"/>
            </a:pPr>
            <a:r>
              <a:rPr lang="fr-FR" sz="2133" b="1" dirty="0">
                <a:solidFill>
                  <a:srgbClr val="000000"/>
                </a:solidFill>
                <a:latin typeface="Arial"/>
              </a:rPr>
              <a:t>Les acteurs du projet « tank 2020 »</a:t>
            </a:r>
          </a:p>
          <a:p>
            <a:pPr marL="457189" indent="-457189" defTabSz="1219170">
              <a:buFontTx/>
              <a:buChar char="-"/>
            </a:pPr>
            <a:r>
              <a:rPr lang="fr-FR" sz="2133" b="1" dirty="0">
                <a:solidFill>
                  <a:srgbClr val="000000"/>
                </a:solidFill>
                <a:latin typeface="Arial"/>
              </a:rPr>
              <a:t>Le Glossaire</a:t>
            </a:r>
          </a:p>
          <a:p>
            <a:pPr marL="457189" indent="-457189" defTabSz="1219170">
              <a:buFontTx/>
              <a:buChar char="-"/>
            </a:pPr>
            <a:r>
              <a:rPr lang="fr-FR" sz="2133" b="1" dirty="0">
                <a:solidFill>
                  <a:srgbClr val="000000"/>
                </a:solidFill>
                <a:latin typeface="Arial"/>
              </a:rPr>
              <a:t>Schéma « solution </a:t>
            </a:r>
            <a:r>
              <a:rPr lang="fr-FR" sz="2133" b="1" dirty="0" err="1">
                <a:solidFill>
                  <a:srgbClr val="000000"/>
                </a:solidFill>
                <a:latin typeface="Arial"/>
              </a:rPr>
              <a:t>Opticool</a:t>
            </a:r>
            <a:r>
              <a:rPr lang="fr-FR" sz="2133" b="1" dirty="0">
                <a:solidFill>
                  <a:srgbClr val="000000"/>
                </a:solidFill>
                <a:latin typeface="Arial"/>
              </a:rPr>
              <a:t> » pour formation</a:t>
            </a:r>
          </a:p>
          <a:p>
            <a:pPr marL="457189" indent="-457189" defTabSz="1219170">
              <a:buFontTx/>
              <a:buChar char="-"/>
            </a:pPr>
            <a:r>
              <a:rPr lang="fr-FR" sz="2133" b="1" dirty="0">
                <a:solidFill>
                  <a:srgbClr val="000000"/>
                </a:solidFill>
                <a:latin typeface="Arial"/>
              </a:rPr>
              <a:t>Conclusion</a:t>
            </a:r>
          </a:p>
          <a:p>
            <a:pPr marL="457189" indent="-457189" defTabSz="1219170">
              <a:buFontTx/>
              <a:buChar char="-"/>
            </a:pPr>
            <a:endParaRPr lang="fr-FR" sz="2133" b="1" dirty="0">
              <a:solidFill>
                <a:srgbClr val="000000"/>
              </a:solidFill>
              <a:latin typeface="Arial"/>
            </a:endParaRPr>
          </a:p>
          <a:p>
            <a:pPr marL="457189" indent="-457189" defTabSz="1219170">
              <a:buFontTx/>
              <a:buChar char="-"/>
            </a:pPr>
            <a:endParaRPr lang="fr-FR" sz="2667" b="1" dirty="0">
              <a:solidFill>
                <a:srgbClr val="000000"/>
              </a:solidFill>
              <a:latin typeface="Arial"/>
            </a:endParaRPr>
          </a:p>
          <a:p>
            <a:pPr defTabSz="1219170"/>
            <a:endParaRPr lang="fr-FR" sz="2400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0473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9"/>
          <p:cNvSpPr>
            <a:spLocks noChangeArrowheads="1"/>
          </p:cNvSpPr>
          <p:nvPr/>
        </p:nvSpPr>
        <p:spPr bwMode="auto">
          <a:xfrm>
            <a:off x="4439207" y="263182"/>
            <a:ext cx="3534942" cy="66678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defTabSz="1219170">
              <a:defRPr/>
            </a:pPr>
            <a:r>
              <a:rPr lang="en-US" sz="3733" dirty="0">
                <a:solidFill>
                  <a:srgbClr val="FFFFFF"/>
                </a:solidFill>
                <a:latin typeface="Arial"/>
              </a:rPr>
              <a:t>Remerciements</a:t>
            </a:r>
          </a:p>
        </p:txBody>
      </p:sp>
      <p:grpSp>
        <p:nvGrpSpPr>
          <p:cNvPr id="5" name="Groupe 4"/>
          <p:cNvGrpSpPr/>
          <p:nvPr/>
        </p:nvGrpSpPr>
        <p:grpSpPr>
          <a:xfrm>
            <a:off x="911263" y="1028733"/>
            <a:ext cx="10590828" cy="5009821"/>
            <a:chOff x="504851" y="972632"/>
            <a:chExt cx="7943121" cy="3757366"/>
          </a:xfrm>
        </p:grpSpPr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534010" y="1180712"/>
              <a:ext cx="5258502" cy="9927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defTabSz="1219170">
                <a:spcBef>
                  <a:spcPct val="0"/>
                </a:spcBef>
                <a:buNone/>
              </a:pPr>
              <a:r>
                <a:rPr lang="fr-FR" altLang="fr-FR" sz="2667" b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M. Patrick PERSON :</a:t>
              </a:r>
            </a:p>
            <a:p>
              <a:pPr defTabSz="1219170">
                <a:spcBef>
                  <a:spcPct val="0"/>
                </a:spcBef>
                <a:buNone/>
              </a:pPr>
              <a:r>
                <a:rPr lang="fr-FR" altLang="fr-FR" sz="2667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Responsable marketing « Refroidisseurs à lait » de la société Serap</a:t>
              </a:r>
              <a:endParaRPr lang="fr-FR" altLang="fr-FR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>
              <a:off x="504851" y="2512622"/>
              <a:ext cx="5832647" cy="684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defTabSz="1219170">
                <a:spcBef>
                  <a:spcPct val="0"/>
                </a:spcBef>
                <a:buNone/>
              </a:pPr>
              <a:r>
                <a:rPr lang="fr-FR" altLang="fr-FR" sz="2667" b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M. Logan LECOQ :</a:t>
              </a:r>
            </a:p>
            <a:p>
              <a:pPr defTabSz="1219170">
                <a:spcBef>
                  <a:spcPct val="0"/>
                </a:spcBef>
                <a:buNone/>
              </a:pPr>
              <a:r>
                <a:rPr lang="fr-FR" altLang="fr-FR" sz="2667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Dr R&amp;D génie thermique du Pôle Cristal (Dinan)</a:t>
              </a: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>
              <a:off x="534010" y="3685366"/>
              <a:ext cx="5065149" cy="9927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defTabSz="1219170">
                <a:spcBef>
                  <a:spcPct val="0"/>
                </a:spcBef>
                <a:buNone/>
              </a:pPr>
              <a:r>
                <a:rPr lang="fr-FR" altLang="fr-FR" sz="2667" b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M. Denis MOREAU :</a:t>
              </a:r>
            </a:p>
            <a:p>
              <a:pPr defTabSz="1219170">
                <a:spcBef>
                  <a:spcPct val="0"/>
                </a:spcBef>
                <a:buNone/>
              </a:pPr>
              <a:r>
                <a:rPr lang="fr-FR" altLang="fr-FR" sz="2667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Frigoriste et responsable tank de la coopérative laitière </a:t>
              </a:r>
              <a:r>
                <a:rPr lang="fr-FR" altLang="fr-FR" sz="2667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Terrena</a:t>
              </a:r>
              <a:r>
                <a:rPr lang="fr-FR" altLang="fr-FR" sz="2667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(Nantes)</a:t>
              </a:r>
            </a:p>
          </p:txBody>
        </p:sp>
        <p:pic>
          <p:nvPicPr>
            <p:cNvPr id="10" name="Image 13" descr="Terrena, la nouvelle agriculture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72568" y="3828298"/>
              <a:ext cx="1639888" cy="901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12" descr="Notre Charte graphique - SERAP - Fabricant Tank à lait et Cuve vinicole -  Gorron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36931" y="972632"/>
              <a:ext cx="2563030" cy="12597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Image 1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52153" y="2477203"/>
              <a:ext cx="2295819" cy="111827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3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480000" y="6378000"/>
            <a:ext cx="7872000" cy="480000"/>
          </a:xfrm>
        </p:spPr>
        <p:txBody>
          <a:bodyPr/>
          <a:lstStyle/>
          <a:p>
            <a:pPr defTabSz="1219170"/>
            <a:r>
              <a:rPr lang="fr-FR" dirty="0">
                <a:solidFill>
                  <a:srgbClr val="000000"/>
                </a:solidFill>
                <a:latin typeface="Arial"/>
              </a:rPr>
              <a:t>Direction générale de l’enseignement scolaire – Bureau de la formation des personnels enseignants et d’éducation</a:t>
            </a:r>
          </a:p>
        </p:txBody>
      </p:sp>
      <p:sp>
        <p:nvSpPr>
          <p:cNvPr id="14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10152000" y="6378000"/>
            <a:ext cx="1560000" cy="480000"/>
          </a:xfrm>
        </p:spPr>
        <p:txBody>
          <a:bodyPr/>
          <a:lstStyle/>
          <a:p>
            <a:pPr algn="r" defTabSz="1219170"/>
            <a:r>
              <a:rPr lang="fr-FR" cap="all" dirty="0">
                <a:solidFill>
                  <a:srgbClr val="000000"/>
                </a:solidFill>
                <a:latin typeface="Arial"/>
              </a:rPr>
              <a:t>04/02/2022</a:t>
            </a:r>
          </a:p>
        </p:txBody>
      </p:sp>
      <p:sp>
        <p:nvSpPr>
          <p:cNvPr id="15" name="Espace réservé du numéro de diapositive 10"/>
          <p:cNvSpPr>
            <a:spLocks noGrp="1"/>
          </p:cNvSpPr>
          <p:nvPr>
            <p:ph type="sldNum" sz="quarter" idx="12"/>
          </p:nvPr>
        </p:nvSpPr>
        <p:spPr>
          <a:xfrm>
            <a:off x="8352000" y="6378000"/>
            <a:ext cx="1800000" cy="480000"/>
          </a:xfrm>
        </p:spPr>
        <p:txBody>
          <a:bodyPr/>
          <a:lstStyle/>
          <a:p>
            <a:pPr defTabSz="1219170">
              <a:defRPr/>
            </a:pPr>
            <a:fld id="{733122C9-A0B9-462F-8757-0847AD287B63}" type="slidenum">
              <a:rPr lang="fr-FR" sz="1000" b="1">
                <a:solidFill>
                  <a:srgbClr val="000000"/>
                </a:solidFill>
                <a:latin typeface="Arial"/>
                <a:ea typeface="+mn-ea"/>
              </a:rPr>
              <a:pPr defTabSz="1219170">
                <a:defRPr/>
              </a:pPr>
              <a:t>62</a:t>
            </a:fld>
            <a:endParaRPr lang="fr-FR" sz="1000" b="1" dirty="0">
              <a:solidFill>
                <a:srgbClr val="000000"/>
              </a:solidFill>
              <a:latin typeface="Arial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743037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10"/>
          <p:cNvSpPr>
            <a:spLocks noChangeArrowheads="1"/>
          </p:cNvSpPr>
          <p:nvPr/>
        </p:nvSpPr>
        <p:spPr bwMode="auto">
          <a:xfrm>
            <a:off x="4259264" y="147640"/>
            <a:ext cx="31845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defTabSz="1219170">
              <a:spcBef>
                <a:spcPct val="0"/>
              </a:spcBef>
              <a:buNone/>
            </a:pPr>
            <a:r>
              <a:rPr lang="fr-FR" altLang="fr-FR" sz="2400" b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Planification </a:t>
            </a:r>
            <a:endParaRPr lang="fr-FR" altLang="fr-FR" sz="240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5520" y="640082"/>
            <a:ext cx="9197840" cy="5994484"/>
          </a:xfrm>
          <a:prstGeom prst="rect">
            <a:avLst/>
          </a:prstGeom>
        </p:spPr>
      </p:pic>
      <p:sp>
        <p:nvSpPr>
          <p:cNvPr id="4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10152000" y="6378000"/>
            <a:ext cx="1560000" cy="480000"/>
          </a:xfrm>
        </p:spPr>
        <p:txBody>
          <a:bodyPr/>
          <a:lstStyle/>
          <a:p>
            <a:pPr algn="r" defTabSz="1219170"/>
            <a:r>
              <a:rPr lang="fr-FR" cap="all" dirty="0">
                <a:solidFill>
                  <a:srgbClr val="000000"/>
                </a:solidFill>
                <a:latin typeface="Arial"/>
              </a:rPr>
              <a:t>04/02/2022</a:t>
            </a:r>
          </a:p>
        </p:txBody>
      </p:sp>
    </p:spTree>
    <p:extLst>
      <p:ext uri="{BB962C8B-B14F-4D97-AF65-F5344CB8AC3E}">
        <p14:creationId xmlns:p14="http://schemas.microsoft.com/office/powerpoint/2010/main" val="1822489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965960" y="350520"/>
            <a:ext cx="8412480" cy="107721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1219170">
              <a:defRPr/>
            </a:pPr>
            <a:endParaRPr lang="fr-FR" sz="3200" b="1" dirty="0">
              <a:ln w="22225">
                <a:solidFill>
                  <a:srgbClr val="21215A"/>
                </a:solidFill>
                <a:prstDash val="solid"/>
              </a:ln>
              <a:solidFill>
                <a:srgbClr val="000000"/>
              </a:solidFill>
              <a:latin typeface="Arial"/>
            </a:endParaRPr>
          </a:p>
          <a:p>
            <a:pPr algn="ctr" defTabSz="1219170">
              <a:defRPr/>
            </a:pPr>
            <a:endParaRPr lang="fr-FR" sz="3200" b="1" dirty="0">
              <a:ln w="22225">
                <a:solidFill>
                  <a:srgbClr val="21215A"/>
                </a:solidFill>
                <a:prstDash val="solid"/>
              </a:ln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10152000" y="6378000"/>
            <a:ext cx="1560000" cy="480000"/>
          </a:xfrm>
        </p:spPr>
        <p:txBody>
          <a:bodyPr/>
          <a:lstStyle/>
          <a:p>
            <a:pPr algn="r" defTabSz="1219170"/>
            <a:r>
              <a:rPr lang="fr-FR" cap="all" dirty="0">
                <a:solidFill>
                  <a:srgbClr val="000000"/>
                </a:solidFill>
                <a:latin typeface="Arial"/>
              </a:rPr>
              <a:t>04/02/2022</a:t>
            </a:r>
          </a:p>
          <a:p>
            <a:pPr algn="r" defTabSz="1219170"/>
            <a:endParaRPr lang="fr-FR" cap="all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480000" y="6378000"/>
            <a:ext cx="7872000" cy="480000"/>
          </a:xfrm>
        </p:spPr>
        <p:txBody>
          <a:bodyPr/>
          <a:lstStyle/>
          <a:p>
            <a:pPr defTabSz="1219170"/>
            <a:r>
              <a:rPr lang="fr-FR" dirty="0">
                <a:solidFill>
                  <a:srgbClr val="000000"/>
                </a:solidFill>
                <a:latin typeface="Arial"/>
              </a:rPr>
              <a:t>Direction générale de l’enseignement scolaire – Bureau de la formation des personnels enseignants et d’éducation</a:t>
            </a:r>
          </a:p>
        </p:txBody>
      </p:sp>
      <p:sp>
        <p:nvSpPr>
          <p:cNvPr id="14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352000" y="6378000"/>
            <a:ext cx="1800000" cy="480000"/>
          </a:xfrm>
        </p:spPr>
        <p:txBody>
          <a:bodyPr/>
          <a:lstStyle/>
          <a:p>
            <a:pPr defTabSz="1219170"/>
            <a:fld id="{733122C9-A0B9-462F-8757-0847AD287B63}" type="slidenum">
              <a:rPr lang="fr-FR">
                <a:solidFill>
                  <a:srgbClr val="000000"/>
                </a:solidFill>
                <a:latin typeface="Arial"/>
              </a:rPr>
              <a:pPr defTabSz="1219170"/>
              <a:t>64</a:t>
            </a:fld>
            <a:endParaRPr lang="fr-FR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2639616" y="579047"/>
            <a:ext cx="4704523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170"/>
            <a:r>
              <a:rPr lang="fr-FR" sz="2667" b="1" dirty="0">
                <a:solidFill>
                  <a:srgbClr val="000000"/>
                </a:solidFill>
                <a:latin typeface="Arial"/>
              </a:rPr>
              <a:t>L’évaluation </a:t>
            </a:r>
          </a:p>
        </p:txBody>
      </p:sp>
      <p:sp>
        <p:nvSpPr>
          <p:cNvPr id="3" name="Rectangle 2"/>
          <p:cNvSpPr/>
          <p:nvPr/>
        </p:nvSpPr>
        <p:spPr>
          <a:xfrm>
            <a:off x="728628" y="2622737"/>
            <a:ext cx="3386725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891" indent="-342891" algn="ctr" defTabSz="1219170">
              <a:buFontTx/>
              <a:buChar char="-"/>
              <a:defRPr/>
            </a:pPr>
            <a:r>
              <a:rPr lang="fr-FR" sz="3200" dirty="0">
                <a:solidFill>
                  <a:srgbClr val="000000"/>
                </a:solidFill>
                <a:latin typeface="Calibri" panose="020F0502020204030204" pitchFamily="34" charset="0"/>
              </a:rPr>
              <a:t>En </a:t>
            </a:r>
            <a:r>
              <a:rPr lang="fr-FR" sz="3200" u="sng" dirty="0">
                <a:solidFill>
                  <a:srgbClr val="000000"/>
                </a:solidFill>
                <a:latin typeface="Calibri" panose="020F0502020204030204" pitchFamily="34" charset="0"/>
              </a:rPr>
              <a:t>Contrôle en </a:t>
            </a:r>
          </a:p>
          <a:p>
            <a:pPr algn="ctr" defTabSz="1219170">
              <a:defRPr/>
            </a:pPr>
            <a:r>
              <a:rPr lang="fr-FR" sz="3200" u="sng" dirty="0">
                <a:solidFill>
                  <a:srgbClr val="000000"/>
                </a:solidFill>
                <a:latin typeface="Calibri" panose="020F0502020204030204" pitchFamily="34" charset="0"/>
              </a:rPr>
              <a:t>Cours de </a:t>
            </a:r>
          </a:p>
          <a:p>
            <a:pPr algn="ctr" defTabSz="1219170">
              <a:defRPr/>
            </a:pPr>
            <a:r>
              <a:rPr lang="fr-FR" sz="3200" u="sng" dirty="0">
                <a:solidFill>
                  <a:srgbClr val="000000"/>
                </a:solidFill>
                <a:latin typeface="Calibri" panose="020F0502020204030204" pitchFamily="34" charset="0"/>
              </a:rPr>
              <a:t>Formation</a:t>
            </a:r>
          </a:p>
          <a:p>
            <a:pPr marL="342891" indent="-342891" algn="ctr" defTabSz="1219170">
              <a:buFontTx/>
              <a:buChar char="-"/>
              <a:defRPr/>
            </a:pPr>
            <a:endParaRPr lang="fr-FR" sz="32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3695733" y="1757139"/>
            <a:ext cx="32643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/>
            <a:r>
              <a:rPr lang="fr-FR" sz="3200" dirty="0">
                <a:solidFill>
                  <a:srgbClr val="000000"/>
                </a:solidFill>
                <a:latin typeface="Arial"/>
              </a:rPr>
              <a:t>Elle se déroule : 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6239392" y="2440931"/>
            <a:ext cx="5472608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/>
            <a:r>
              <a:rPr lang="fr-FR" sz="3200" dirty="0">
                <a:solidFill>
                  <a:srgbClr val="000000"/>
                </a:solidFill>
                <a:latin typeface="Calibri" panose="020F0502020204030204" pitchFamily="34" charset="0"/>
              </a:rPr>
              <a:t>- Situation d’évaluation orale qui </a:t>
            </a:r>
            <a:r>
              <a:rPr lang="fr-FR" sz="3200" u="sng" dirty="0">
                <a:solidFill>
                  <a:srgbClr val="000000"/>
                </a:solidFill>
                <a:latin typeface="Calibri" panose="020F0502020204030204" pitchFamily="34" charset="0"/>
              </a:rPr>
              <a:t>peut comporter plusieurs séquences sous la forme d’entretiens ou de revues de projet. </a:t>
            </a:r>
          </a:p>
          <a:p>
            <a:pPr defTabSz="1219170"/>
            <a:endParaRPr lang="fr-FR" sz="2400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4BEE50A3-74FF-47D2-AE79-19DEE100A7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94928" y="658763"/>
            <a:ext cx="2114144" cy="140615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62D45963-7682-421E-B889-9D385F4875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8659" y="4293097"/>
            <a:ext cx="2192551" cy="187932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746300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10"/>
          <p:cNvSpPr>
            <a:spLocks noChangeArrowheads="1"/>
          </p:cNvSpPr>
          <p:nvPr/>
        </p:nvSpPr>
        <p:spPr bwMode="auto">
          <a:xfrm>
            <a:off x="4259264" y="147640"/>
            <a:ext cx="31845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defTabSz="1219170">
              <a:spcBef>
                <a:spcPct val="0"/>
              </a:spcBef>
              <a:buNone/>
            </a:pPr>
            <a:r>
              <a:rPr lang="fr-FR" altLang="fr-FR" sz="2400" b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Planification </a:t>
            </a:r>
            <a:endParaRPr lang="fr-FR" altLang="fr-FR" sz="240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5520" y="640082"/>
            <a:ext cx="9197840" cy="5994484"/>
          </a:xfrm>
          <a:prstGeom prst="rect">
            <a:avLst/>
          </a:prstGeom>
        </p:spPr>
      </p:pic>
      <p:sp>
        <p:nvSpPr>
          <p:cNvPr id="3" name="Ellipse 2"/>
          <p:cNvSpPr/>
          <p:nvPr/>
        </p:nvSpPr>
        <p:spPr>
          <a:xfrm>
            <a:off x="4655840" y="1220755"/>
            <a:ext cx="1152128" cy="864096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fr-FR" sz="2400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Ellipse 4"/>
          <p:cNvSpPr/>
          <p:nvPr/>
        </p:nvSpPr>
        <p:spPr>
          <a:xfrm>
            <a:off x="6192011" y="6117298"/>
            <a:ext cx="672075" cy="541345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fr-FR" sz="2400">
              <a:solidFill>
                <a:srgbClr val="FFFFFF"/>
              </a:solidFill>
              <a:latin typeface="Arial"/>
            </a:endParaRPr>
          </a:p>
        </p:txBody>
      </p:sp>
      <p:sp>
        <p:nvSpPr>
          <p:cNvPr id="6" name="Ellipse 5"/>
          <p:cNvSpPr/>
          <p:nvPr/>
        </p:nvSpPr>
        <p:spPr>
          <a:xfrm>
            <a:off x="5615947" y="1683019"/>
            <a:ext cx="2208244" cy="155396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fr-FR" sz="2400">
              <a:solidFill>
                <a:srgbClr val="FFFFFF"/>
              </a:solidFill>
              <a:latin typeface="Arial"/>
            </a:endParaRPr>
          </a:p>
        </p:txBody>
      </p:sp>
      <p:sp>
        <p:nvSpPr>
          <p:cNvPr id="8" name="Ellipse 7"/>
          <p:cNvSpPr/>
          <p:nvPr/>
        </p:nvSpPr>
        <p:spPr>
          <a:xfrm>
            <a:off x="7536160" y="6093221"/>
            <a:ext cx="672075" cy="541345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fr-FR" sz="2400">
              <a:solidFill>
                <a:srgbClr val="FFFFFF"/>
              </a:solidFill>
              <a:latin typeface="Arial"/>
            </a:endParaRPr>
          </a:p>
        </p:txBody>
      </p:sp>
      <p:sp>
        <p:nvSpPr>
          <p:cNvPr id="4" name="Forme libre 3"/>
          <p:cNvSpPr/>
          <p:nvPr/>
        </p:nvSpPr>
        <p:spPr>
          <a:xfrm>
            <a:off x="5231903" y="2084852"/>
            <a:ext cx="1274092" cy="3967992"/>
          </a:xfrm>
          <a:custGeom>
            <a:avLst/>
            <a:gdLst>
              <a:gd name="connsiteX0" fmla="*/ 0 w 971044"/>
              <a:gd name="connsiteY0" fmla="*/ 0 h 2921225"/>
              <a:gd name="connsiteX1" fmla="*/ 258945 w 971044"/>
              <a:gd name="connsiteY1" fmla="*/ 1917812 h 2921225"/>
              <a:gd name="connsiteX2" fmla="*/ 849664 w 971044"/>
              <a:gd name="connsiteY2" fmla="*/ 2484255 h 2921225"/>
              <a:gd name="connsiteX3" fmla="*/ 971044 w 971044"/>
              <a:gd name="connsiteY3" fmla="*/ 2921225 h 2921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1044" h="2921225">
                <a:moveTo>
                  <a:pt x="0" y="0"/>
                </a:moveTo>
                <a:cubicBezTo>
                  <a:pt x="58667" y="751885"/>
                  <a:pt x="117334" y="1503770"/>
                  <a:pt x="258945" y="1917812"/>
                </a:cubicBezTo>
                <a:cubicBezTo>
                  <a:pt x="400556" y="2331854"/>
                  <a:pt x="730981" y="2317020"/>
                  <a:pt x="849664" y="2484255"/>
                </a:cubicBezTo>
                <a:cubicBezTo>
                  <a:pt x="968347" y="2651491"/>
                  <a:pt x="971044" y="2921225"/>
                  <a:pt x="971044" y="2921225"/>
                </a:cubicBezTo>
              </a:path>
            </a:pathLst>
          </a:custGeom>
          <a:noFill/>
          <a:ln w="381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fr-FR" sz="2400">
              <a:solidFill>
                <a:srgbClr val="FFFFFF"/>
              </a:solidFill>
              <a:latin typeface="Arial"/>
            </a:endParaRPr>
          </a:p>
        </p:txBody>
      </p:sp>
      <p:sp>
        <p:nvSpPr>
          <p:cNvPr id="9" name="Forme libre 8"/>
          <p:cNvSpPr/>
          <p:nvPr/>
        </p:nvSpPr>
        <p:spPr>
          <a:xfrm>
            <a:off x="7056107" y="3236980"/>
            <a:ext cx="916608" cy="2805075"/>
          </a:xfrm>
          <a:custGeom>
            <a:avLst/>
            <a:gdLst>
              <a:gd name="connsiteX0" fmla="*/ 0 w 703529"/>
              <a:gd name="connsiteY0" fmla="*/ 0 h 2047285"/>
              <a:gd name="connsiteX1" fmla="*/ 631179 w 703529"/>
              <a:gd name="connsiteY1" fmla="*/ 825387 h 2047285"/>
              <a:gd name="connsiteX2" fmla="*/ 663547 w 703529"/>
              <a:gd name="connsiteY2" fmla="*/ 2047285 h 2047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03529" h="2047285">
                <a:moveTo>
                  <a:pt x="0" y="0"/>
                </a:moveTo>
                <a:cubicBezTo>
                  <a:pt x="260294" y="242086"/>
                  <a:pt x="520588" y="484173"/>
                  <a:pt x="631179" y="825387"/>
                </a:cubicBezTo>
                <a:cubicBezTo>
                  <a:pt x="741770" y="1166601"/>
                  <a:pt x="702658" y="1606943"/>
                  <a:pt x="663547" y="2047285"/>
                </a:cubicBezTo>
              </a:path>
            </a:pathLst>
          </a:custGeom>
          <a:noFill/>
          <a:ln w="381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fr-FR" sz="240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10152000" y="6378000"/>
            <a:ext cx="1560000" cy="480000"/>
          </a:xfrm>
        </p:spPr>
        <p:txBody>
          <a:bodyPr/>
          <a:lstStyle/>
          <a:p>
            <a:pPr algn="r" defTabSz="1219170"/>
            <a:r>
              <a:rPr lang="fr-FR" cap="all" dirty="0">
                <a:solidFill>
                  <a:srgbClr val="000000"/>
                </a:solidFill>
                <a:latin typeface="Arial"/>
              </a:rPr>
              <a:t>04/02/2022</a:t>
            </a:r>
          </a:p>
        </p:txBody>
      </p:sp>
    </p:spTree>
    <p:extLst>
      <p:ext uri="{BB962C8B-B14F-4D97-AF65-F5344CB8AC3E}">
        <p14:creationId xmlns:p14="http://schemas.microsoft.com/office/powerpoint/2010/main" val="827976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965960" y="350520"/>
            <a:ext cx="8412480" cy="107721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1219170">
              <a:defRPr/>
            </a:pPr>
            <a:endParaRPr lang="fr-FR" sz="3200" b="1" dirty="0">
              <a:ln w="22225">
                <a:solidFill>
                  <a:srgbClr val="21215A"/>
                </a:solidFill>
                <a:prstDash val="solid"/>
              </a:ln>
              <a:solidFill>
                <a:srgbClr val="000000"/>
              </a:solidFill>
              <a:latin typeface="Arial"/>
            </a:endParaRPr>
          </a:p>
          <a:p>
            <a:pPr algn="ctr" defTabSz="1219170">
              <a:defRPr/>
            </a:pPr>
            <a:endParaRPr lang="fr-FR" sz="3200" b="1" dirty="0">
              <a:ln w="22225">
                <a:solidFill>
                  <a:srgbClr val="21215A"/>
                </a:solidFill>
                <a:prstDash val="solid"/>
              </a:ln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10152000" y="6378000"/>
            <a:ext cx="1560000" cy="480000"/>
          </a:xfrm>
        </p:spPr>
        <p:txBody>
          <a:bodyPr/>
          <a:lstStyle/>
          <a:p>
            <a:pPr algn="r" defTabSz="1219170"/>
            <a:r>
              <a:rPr lang="fr-FR" cap="all" dirty="0">
                <a:solidFill>
                  <a:srgbClr val="000000"/>
                </a:solidFill>
                <a:latin typeface="Arial"/>
              </a:rPr>
              <a:t>04/02/2022</a:t>
            </a:r>
          </a:p>
          <a:p>
            <a:pPr algn="r" defTabSz="1219170"/>
            <a:endParaRPr lang="fr-FR" cap="all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480000" y="6378000"/>
            <a:ext cx="7872000" cy="480000"/>
          </a:xfrm>
        </p:spPr>
        <p:txBody>
          <a:bodyPr/>
          <a:lstStyle/>
          <a:p>
            <a:pPr defTabSz="1219170"/>
            <a:r>
              <a:rPr lang="fr-FR" dirty="0">
                <a:solidFill>
                  <a:srgbClr val="000000"/>
                </a:solidFill>
                <a:latin typeface="Arial"/>
              </a:rPr>
              <a:t>Direction générale de l’enseignement scolaire – Bureau de la formation des personnels enseignants et d’éducation</a:t>
            </a:r>
          </a:p>
        </p:txBody>
      </p:sp>
      <p:sp>
        <p:nvSpPr>
          <p:cNvPr id="14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352000" y="6378000"/>
            <a:ext cx="1800000" cy="480000"/>
          </a:xfrm>
        </p:spPr>
        <p:txBody>
          <a:bodyPr/>
          <a:lstStyle/>
          <a:p>
            <a:pPr defTabSz="1219170"/>
            <a:fld id="{733122C9-A0B9-462F-8757-0847AD287B63}" type="slidenum">
              <a:rPr lang="fr-FR">
                <a:solidFill>
                  <a:srgbClr val="000000"/>
                </a:solidFill>
                <a:latin typeface="Arial"/>
              </a:rPr>
              <a:pPr defTabSz="1219170"/>
              <a:t>66</a:t>
            </a:fld>
            <a:endParaRPr lang="fr-FR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2351584" y="350520"/>
            <a:ext cx="8736971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170"/>
            <a:r>
              <a:rPr lang="fr-FR" sz="2667" b="1" dirty="0">
                <a:solidFill>
                  <a:srgbClr val="000000"/>
                </a:solidFill>
                <a:latin typeface="Arial"/>
              </a:rPr>
              <a:t>La grille d’évaluation (C.C.F) 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2"/>
          <a:srcRect b="26736"/>
          <a:stretch/>
        </p:blipFill>
        <p:spPr>
          <a:xfrm>
            <a:off x="159636" y="1416529"/>
            <a:ext cx="6198997" cy="4455009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5743" y="851092"/>
            <a:ext cx="5867400" cy="551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7108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9"/>
          <p:cNvSpPr>
            <a:spLocks noChangeArrowheads="1"/>
          </p:cNvSpPr>
          <p:nvPr/>
        </p:nvSpPr>
        <p:spPr bwMode="auto">
          <a:xfrm>
            <a:off x="2911765" y="2419389"/>
            <a:ext cx="1548821" cy="110799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defTabSz="1219170">
              <a:defRPr/>
            </a:pPr>
            <a:r>
              <a:rPr lang="en-US" sz="6600" dirty="0">
                <a:solidFill>
                  <a:srgbClr val="000066"/>
                </a:solidFill>
                <a:latin typeface="Arial"/>
              </a:rPr>
              <a:t>FIN</a:t>
            </a:r>
            <a:endParaRPr lang="en-US" sz="6600" dirty="0">
              <a:solidFill>
                <a:srgbClr val="0000CC"/>
              </a:solidFill>
              <a:latin typeface="Arial"/>
            </a:endParaRPr>
          </a:p>
        </p:txBody>
      </p:sp>
      <p:pic>
        <p:nvPicPr>
          <p:cNvPr id="53251" name="Picture 5" descr="http://www.adepta.com/wp-content/uploads/2015/12/serapphoto-370x27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1" r="26025"/>
          <a:stretch>
            <a:fillRect/>
          </a:stretch>
        </p:blipFill>
        <p:spPr bwMode="auto">
          <a:xfrm>
            <a:off x="5470525" y="879475"/>
            <a:ext cx="3810000" cy="3735388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25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1749" y="5057777"/>
            <a:ext cx="4286251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10152000" y="6378000"/>
            <a:ext cx="1560000" cy="480000"/>
          </a:xfrm>
        </p:spPr>
        <p:txBody>
          <a:bodyPr/>
          <a:lstStyle/>
          <a:p>
            <a:pPr algn="r" defTabSz="1219170"/>
            <a:r>
              <a:rPr lang="fr-FR" cap="all" dirty="0">
                <a:solidFill>
                  <a:srgbClr val="000000"/>
                </a:solidFill>
                <a:latin typeface="Arial"/>
              </a:rPr>
              <a:t>04/02/2022</a:t>
            </a:r>
          </a:p>
        </p:txBody>
      </p:sp>
    </p:spTree>
    <p:extLst>
      <p:ext uri="{BB962C8B-B14F-4D97-AF65-F5344CB8AC3E}">
        <p14:creationId xmlns:p14="http://schemas.microsoft.com/office/powerpoint/2010/main" val="2380213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>
              <a:defRPr/>
            </a:pPr>
            <a:fld id="{733122C9-A0B9-462F-8757-0847AD287B63}" type="slidenum">
              <a:rPr lang="fr-FR">
                <a:solidFill>
                  <a:srgbClr val="000000"/>
                </a:solidFill>
                <a:latin typeface="Arial"/>
                <a:cs typeface="Arial"/>
                <a:sym typeface="Arial"/>
              </a:rPr>
              <a:pPr defTabSz="1219170">
                <a:defRPr/>
              </a:pPr>
              <a:t>68</a:t>
            </a:fld>
            <a:endParaRPr lang="fr-FR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480000" y="6378000"/>
            <a:ext cx="7872000" cy="480000"/>
          </a:xfrm>
        </p:spPr>
        <p:txBody>
          <a:bodyPr/>
          <a:lstStyle/>
          <a:p>
            <a:pPr defTabSz="1219170">
              <a:defRPr/>
            </a:pPr>
            <a:r>
              <a:rPr lang="fr-FR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Direction générale de l’enseignement scolaire – Bureau de la formation des personnels enseignants et d’éducation</a:t>
            </a:r>
          </a:p>
        </p:txBody>
      </p:sp>
      <p:sp>
        <p:nvSpPr>
          <p:cNvPr id="7" name="Google Shape;113;p15"/>
          <p:cNvSpPr txBox="1"/>
          <p:nvPr/>
        </p:nvSpPr>
        <p:spPr>
          <a:xfrm>
            <a:off x="1594316" y="2254533"/>
            <a:ext cx="9080825" cy="11280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defTabSz="1219170">
              <a:buClr>
                <a:srgbClr val="000000"/>
              </a:buClr>
            </a:pPr>
            <a:r>
              <a:rPr lang="fr-FR" sz="2667" b="1" kern="0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Temps d’échange</a:t>
            </a:r>
          </a:p>
          <a:p>
            <a:pPr defTabSz="1219170">
              <a:buClr>
                <a:srgbClr val="000000"/>
              </a:buClr>
            </a:pPr>
            <a:endParaRPr lang="fr-FR" sz="2667" b="1" kern="0" dirty="0"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  <a:sym typeface="Calibri"/>
            </a:endParaRPr>
          </a:p>
        </p:txBody>
      </p:sp>
      <p:sp>
        <p:nvSpPr>
          <p:cNvPr id="9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10152000" y="6378000"/>
            <a:ext cx="1560000" cy="480000"/>
          </a:xfrm>
        </p:spPr>
        <p:txBody>
          <a:bodyPr/>
          <a:lstStyle/>
          <a:p>
            <a:pPr algn="r" defTabSz="1219170"/>
            <a:r>
              <a:rPr lang="fr-FR" cap="all" dirty="0">
                <a:solidFill>
                  <a:srgbClr val="000000"/>
                </a:solidFill>
                <a:latin typeface="Arial"/>
              </a:rPr>
              <a:t>04/02/2022</a:t>
            </a:r>
          </a:p>
        </p:txBody>
      </p:sp>
    </p:spTree>
    <p:extLst>
      <p:ext uri="{BB962C8B-B14F-4D97-AF65-F5344CB8AC3E}">
        <p14:creationId xmlns:p14="http://schemas.microsoft.com/office/powerpoint/2010/main" val="185144696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143339" y="984000"/>
            <a:ext cx="11905323" cy="5395200"/>
          </a:xfrm>
        </p:spPr>
        <p:txBody>
          <a:bodyPr/>
          <a:lstStyle/>
          <a:p>
            <a:pPr marL="0" indent="0">
              <a:buNone/>
            </a:pPr>
            <a:r>
              <a:rPr lang="fr-FR" sz="1867" b="0" dirty="0"/>
              <a:t/>
            </a:r>
            <a:br>
              <a:rPr lang="fr-FR" sz="1867" b="0" dirty="0"/>
            </a:br>
            <a:r>
              <a:rPr lang="fr-FR" sz="1867" b="0" dirty="0"/>
              <a:t/>
            </a:r>
            <a:br>
              <a:rPr lang="fr-FR" sz="1867" b="0" dirty="0"/>
            </a:br>
            <a:endParaRPr lang="fr-FR" sz="1867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>
              <a:defRPr/>
            </a:pPr>
            <a:fld id="{733122C9-A0B9-462F-8757-0847AD287B63}" type="slidenum">
              <a:rPr lang="fr-FR">
                <a:solidFill>
                  <a:srgbClr val="000000"/>
                </a:solidFill>
                <a:latin typeface="Arial"/>
                <a:cs typeface="Arial"/>
                <a:sym typeface="Arial"/>
              </a:rPr>
              <a:pPr defTabSz="1219170">
                <a:defRPr/>
              </a:pPr>
              <a:t>69</a:t>
            </a:fld>
            <a:endParaRPr lang="fr-FR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480000" y="6378000"/>
            <a:ext cx="7872000" cy="480000"/>
          </a:xfrm>
        </p:spPr>
        <p:txBody>
          <a:bodyPr/>
          <a:lstStyle/>
          <a:p>
            <a:pPr defTabSz="1219170">
              <a:defRPr/>
            </a:pPr>
            <a:r>
              <a:rPr lang="fr-FR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Direction générale de l’enseignement scolaire – Bureau de la formation des personnels enseignants et d’éducation</a:t>
            </a:r>
          </a:p>
        </p:txBody>
      </p:sp>
      <p:sp>
        <p:nvSpPr>
          <p:cNvPr id="2" name="Rectangle 1"/>
          <p:cNvSpPr/>
          <p:nvPr/>
        </p:nvSpPr>
        <p:spPr>
          <a:xfrm>
            <a:off x="2361941" y="3794999"/>
            <a:ext cx="9448380" cy="66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fr-FR" sz="1867" b="1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Témoignages d’enseignants</a:t>
            </a:r>
            <a:r>
              <a:rPr lang="fr-FR" sz="1867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 de BTS CCST</a:t>
            </a:r>
          </a:p>
          <a:p>
            <a:pPr marL="609585" defTabSz="1219170">
              <a:buClr>
                <a:srgbClr val="000000"/>
              </a:buClr>
              <a:buSzPts val="1100"/>
            </a:pPr>
            <a:endParaRPr lang="fr-FR" sz="1867" kern="0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" name="Google Shape;113;p15"/>
          <p:cNvSpPr txBox="1"/>
          <p:nvPr/>
        </p:nvSpPr>
        <p:spPr>
          <a:xfrm>
            <a:off x="1621817" y="2254533"/>
            <a:ext cx="9080825" cy="11280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defTabSz="1219170">
              <a:buClr>
                <a:srgbClr val="000000"/>
              </a:buClr>
            </a:pPr>
            <a:r>
              <a:rPr lang="fr-FR" sz="2667" b="1" kern="0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La contribution des stages au développement des compétences et de la certification</a:t>
            </a:r>
          </a:p>
        </p:txBody>
      </p:sp>
      <p:sp>
        <p:nvSpPr>
          <p:cNvPr id="9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10152000" y="6378000"/>
            <a:ext cx="1560000" cy="480000"/>
          </a:xfrm>
        </p:spPr>
        <p:txBody>
          <a:bodyPr/>
          <a:lstStyle/>
          <a:p>
            <a:pPr algn="r" defTabSz="1219170"/>
            <a:r>
              <a:rPr lang="fr-FR" cap="all" dirty="0">
                <a:solidFill>
                  <a:srgbClr val="000000"/>
                </a:solidFill>
                <a:latin typeface="Arial"/>
              </a:rPr>
              <a:t>04/02/2022</a:t>
            </a:r>
          </a:p>
        </p:txBody>
      </p:sp>
    </p:spTree>
    <p:extLst>
      <p:ext uri="{BB962C8B-B14F-4D97-AF65-F5344CB8AC3E}">
        <p14:creationId xmlns:p14="http://schemas.microsoft.com/office/powerpoint/2010/main" val="29578944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1">
            <a:extLst>
              <a:ext uri="{FF2B5EF4-FFF2-40B4-BE49-F238E27FC236}">
                <a16:creationId xmlns:a16="http://schemas.microsoft.com/office/drawing/2014/main" id="{DA83FB53-9283-4171-832B-BB3ED792FE6B}"/>
              </a:ext>
            </a:extLst>
          </p:cNvPr>
          <p:cNvSpPr txBox="1">
            <a:spLocks/>
          </p:cNvSpPr>
          <p:nvPr/>
        </p:nvSpPr>
        <p:spPr>
          <a:xfrm>
            <a:off x="1300115" y="291344"/>
            <a:ext cx="10524949" cy="457200"/>
          </a:xfrm>
          <a:prstGeom prst="roundRect">
            <a:avLst/>
          </a:prstGeom>
          <a:solidFill>
            <a:srgbClr val="CEE6FE"/>
          </a:solidFill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b="0" kern="1200" cap="all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fr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BTS CCST 2 - BLOC 3 - SEQUENCE « COMPRENDRE ET PREPARER L’EPREUVE U61 »</a:t>
            </a:r>
          </a:p>
        </p:txBody>
      </p:sp>
      <p:graphicFrame>
        <p:nvGraphicFramePr>
          <p:cNvPr id="11" name="Diagramme 10">
            <a:extLst>
              <a:ext uri="{FF2B5EF4-FFF2-40B4-BE49-F238E27FC236}">
                <a16:creationId xmlns:a16="http://schemas.microsoft.com/office/drawing/2014/main" id="{6A9F3A7C-085D-407A-BC36-673F01893E32}"/>
              </a:ext>
            </a:extLst>
          </p:cNvPr>
          <p:cNvGraphicFramePr/>
          <p:nvPr>
            <p:extLst/>
          </p:nvPr>
        </p:nvGraphicFramePr>
        <p:xfrm>
          <a:off x="2529691" y="1031964"/>
          <a:ext cx="7982372" cy="47940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Flèche : droite 7">
            <a:extLst>
              <a:ext uri="{FF2B5EF4-FFF2-40B4-BE49-F238E27FC236}">
                <a16:creationId xmlns:a16="http://schemas.microsoft.com/office/drawing/2014/main" id="{08D6D8AB-BE8E-4FA7-9F92-E400AE7E8D7B}"/>
              </a:ext>
            </a:extLst>
          </p:cNvPr>
          <p:cNvSpPr/>
          <p:nvPr/>
        </p:nvSpPr>
        <p:spPr>
          <a:xfrm>
            <a:off x="6096000" y="1992602"/>
            <a:ext cx="771525" cy="419100"/>
          </a:xfrm>
          <a:prstGeom prst="rightArrow">
            <a:avLst/>
          </a:prstGeom>
          <a:gradFill>
            <a:gsLst>
              <a:gs pos="0">
                <a:schemeClr val="bg1"/>
              </a:gs>
              <a:gs pos="43000">
                <a:srgbClr val="F4FBFE">
                  <a:alpha val="57647"/>
                </a:srgbClr>
              </a:gs>
              <a:gs pos="83000">
                <a:srgbClr val="CEE6FE">
                  <a:alpha val="36000"/>
                </a:srgbClr>
              </a:gs>
              <a:gs pos="100000">
                <a:srgbClr val="CEE6FE">
                  <a:alpha val="41961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Flèche : droite 13">
            <a:extLst>
              <a:ext uri="{FF2B5EF4-FFF2-40B4-BE49-F238E27FC236}">
                <a16:creationId xmlns:a16="http://schemas.microsoft.com/office/drawing/2014/main" id="{2FF594B3-7D4D-4A38-9C5C-15058DBA887B}"/>
              </a:ext>
            </a:extLst>
          </p:cNvPr>
          <p:cNvSpPr/>
          <p:nvPr/>
        </p:nvSpPr>
        <p:spPr>
          <a:xfrm rot="5400000">
            <a:off x="8220075" y="3219449"/>
            <a:ext cx="771525" cy="419100"/>
          </a:xfrm>
          <a:prstGeom prst="rightArrow">
            <a:avLst/>
          </a:prstGeom>
          <a:gradFill>
            <a:gsLst>
              <a:gs pos="0">
                <a:schemeClr val="bg1"/>
              </a:gs>
              <a:gs pos="43000">
                <a:srgbClr val="F4FBFE">
                  <a:alpha val="57647"/>
                </a:srgbClr>
              </a:gs>
              <a:gs pos="83000">
                <a:srgbClr val="CEE6FE">
                  <a:alpha val="36000"/>
                </a:srgbClr>
              </a:gs>
              <a:gs pos="100000">
                <a:srgbClr val="CEE6FE">
                  <a:alpha val="41961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Flèche : droite 14">
            <a:extLst>
              <a:ext uri="{FF2B5EF4-FFF2-40B4-BE49-F238E27FC236}">
                <a16:creationId xmlns:a16="http://schemas.microsoft.com/office/drawing/2014/main" id="{49218522-9BDC-493E-9331-6E6D84CA2A28}"/>
              </a:ext>
            </a:extLst>
          </p:cNvPr>
          <p:cNvSpPr/>
          <p:nvPr/>
        </p:nvSpPr>
        <p:spPr>
          <a:xfrm rot="10800000">
            <a:off x="6176828" y="4446298"/>
            <a:ext cx="771525" cy="419100"/>
          </a:xfrm>
          <a:prstGeom prst="rightArrow">
            <a:avLst/>
          </a:prstGeom>
          <a:gradFill>
            <a:gsLst>
              <a:gs pos="0">
                <a:schemeClr val="bg1"/>
              </a:gs>
              <a:gs pos="43000">
                <a:srgbClr val="F4FBFE">
                  <a:alpha val="57647"/>
                </a:srgbClr>
              </a:gs>
              <a:gs pos="83000">
                <a:srgbClr val="CEE6FE">
                  <a:alpha val="36000"/>
                </a:srgbClr>
              </a:gs>
              <a:gs pos="100000">
                <a:srgbClr val="CEE6FE">
                  <a:alpha val="41961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Espace réservé du pied de page 7">
            <a:extLst>
              <a:ext uri="{FF2B5EF4-FFF2-40B4-BE49-F238E27FC236}">
                <a16:creationId xmlns:a16="http://schemas.microsoft.com/office/drawing/2014/main" id="{18D8A4C8-68F8-4EE9-B6C9-8185DAE96D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1388" y="6353178"/>
            <a:ext cx="11263202" cy="360000"/>
          </a:xfrm>
        </p:spPr>
        <p:txBody>
          <a:bodyPr/>
          <a:lstStyle/>
          <a:p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Direction générale de l’enseignement scolaire – Bureau de la formation des personnels enseignants et d’éducation</a:t>
            </a:r>
          </a:p>
        </p:txBody>
      </p:sp>
      <p:sp>
        <p:nvSpPr>
          <p:cNvPr id="12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10152000" y="6378000"/>
            <a:ext cx="1560000" cy="480000"/>
          </a:xfrm>
        </p:spPr>
        <p:txBody>
          <a:bodyPr/>
          <a:lstStyle/>
          <a:p>
            <a:pPr algn="r" defTabSz="1219170"/>
            <a:r>
              <a:rPr lang="fr-FR" cap="all" dirty="0">
                <a:solidFill>
                  <a:srgbClr val="000000"/>
                </a:solidFill>
                <a:latin typeface="Arial"/>
              </a:rPr>
              <a:t>04/02/2022</a:t>
            </a:r>
          </a:p>
        </p:txBody>
      </p:sp>
      <p:sp>
        <p:nvSpPr>
          <p:cNvPr id="16" name="Espace réservé du numéro de diapositive 10"/>
          <p:cNvSpPr txBox="1">
            <a:spLocks/>
          </p:cNvSpPr>
          <p:nvPr/>
        </p:nvSpPr>
        <p:spPr bwMode="gray">
          <a:xfrm>
            <a:off x="8352000" y="6378000"/>
            <a:ext cx="18000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>
              <a:defRPr lang="fr-FR"/>
            </a:defPPr>
            <a:lvl1pPr marL="0" marR="0" lvl="0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defTabSz="1219170">
              <a:defRPr/>
            </a:pPr>
            <a:fld id="{733122C9-A0B9-462F-8757-0847AD287B63}" type="slidenum">
              <a:rPr lang="fr-FR" sz="1000" b="1" smtClean="0">
                <a:solidFill>
                  <a:srgbClr val="000000"/>
                </a:solidFill>
                <a:latin typeface="Arial"/>
                <a:ea typeface="+mn-ea"/>
              </a:rPr>
              <a:pPr defTabSz="1219170">
                <a:defRPr/>
              </a:pPr>
              <a:t>7</a:t>
            </a:fld>
            <a:endParaRPr lang="fr-FR" sz="1000" b="1" dirty="0">
              <a:solidFill>
                <a:srgbClr val="000000"/>
              </a:solidFill>
              <a:latin typeface="Arial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354150511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143339" y="984000"/>
            <a:ext cx="11905323" cy="5395200"/>
          </a:xfrm>
        </p:spPr>
        <p:txBody>
          <a:bodyPr/>
          <a:lstStyle/>
          <a:p>
            <a:pPr marL="0" indent="0">
              <a:buNone/>
            </a:pPr>
            <a:r>
              <a:rPr lang="fr-FR" sz="1867" b="0" dirty="0"/>
              <a:t/>
            </a:r>
            <a:br>
              <a:rPr lang="fr-FR" sz="1867" b="0" dirty="0"/>
            </a:br>
            <a:r>
              <a:rPr lang="fr-FR" sz="1867" b="0" dirty="0"/>
              <a:t/>
            </a:r>
            <a:br>
              <a:rPr lang="fr-FR" sz="1867" b="0" dirty="0"/>
            </a:br>
            <a:endParaRPr lang="fr-FR" sz="1867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>
              <a:defRPr/>
            </a:pPr>
            <a:fld id="{733122C9-A0B9-462F-8757-0847AD287B63}" type="slidenum">
              <a:rPr lang="fr-FR">
                <a:solidFill>
                  <a:srgbClr val="000000"/>
                </a:solidFill>
                <a:latin typeface="Arial"/>
                <a:cs typeface="Arial"/>
                <a:sym typeface="Arial"/>
              </a:rPr>
              <a:pPr defTabSz="1219170">
                <a:defRPr/>
              </a:pPr>
              <a:t>70</a:t>
            </a:fld>
            <a:endParaRPr lang="fr-FR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480000" y="6378000"/>
            <a:ext cx="7872000" cy="480000"/>
          </a:xfrm>
        </p:spPr>
        <p:txBody>
          <a:bodyPr/>
          <a:lstStyle/>
          <a:p>
            <a:pPr defTabSz="1219170">
              <a:defRPr/>
            </a:pPr>
            <a:r>
              <a:rPr lang="fr-FR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Direction générale de l’enseignement scolaire – Bureau de la formation des personnels enseignants et d’éducation</a:t>
            </a:r>
          </a:p>
        </p:txBody>
      </p:sp>
      <p:sp>
        <p:nvSpPr>
          <p:cNvPr id="2" name="Rectangle 1"/>
          <p:cNvSpPr/>
          <p:nvPr/>
        </p:nvSpPr>
        <p:spPr>
          <a:xfrm>
            <a:off x="2361941" y="3794999"/>
            <a:ext cx="9448380" cy="66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fr-FR" sz="1867" b="1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Pierre Vinard,</a:t>
            </a:r>
            <a:r>
              <a:rPr lang="fr-FR" sz="1867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 inspecteur général de l’éducation, du sport et de la recherche</a:t>
            </a:r>
            <a:endParaRPr lang="fr-FR" sz="1867" b="1" kern="0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  <a:p>
            <a:pPr marL="609585" defTabSz="1219170">
              <a:buClr>
                <a:srgbClr val="000000"/>
              </a:buClr>
              <a:buSzPts val="1100"/>
            </a:pPr>
            <a:endParaRPr lang="fr-FR" sz="1867" kern="0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" name="Google Shape;113;p15"/>
          <p:cNvSpPr txBox="1"/>
          <p:nvPr/>
        </p:nvSpPr>
        <p:spPr>
          <a:xfrm>
            <a:off x="1621817" y="2254533"/>
            <a:ext cx="9080825" cy="14179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defTabSz="1219170">
              <a:buClr>
                <a:srgbClr val="000000"/>
              </a:buClr>
            </a:pPr>
            <a:r>
              <a:rPr lang="fr-FR" sz="2667" b="1" kern="0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Le module d’approfondissement sectoriel et de mobilité européenne</a:t>
            </a:r>
          </a:p>
          <a:p>
            <a:pPr defTabSz="1219170">
              <a:buClr>
                <a:srgbClr val="000000"/>
              </a:buClr>
            </a:pPr>
            <a:r>
              <a:rPr lang="fr-FR" sz="2667" b="1" kern="0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L’épreuve facultative EF2 </a:t>
            </a:r>
          </a:p>
        </p:txBody>
      </p:sp>
      <p:sp>
        <p:nvSpPr>
          <p:cNvPr id="9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10152000" y="6378000"/>
            <a:ext cx="1560000" cy="480000"/>
          </a:xfrm>
        </p:spPr>
        <p:txBody>
          <a:bodyPr/>
          <a:lstStyle/>
          <a:p>
            <a:pPr algn="r" defTabSz="1219170"/>
            <a:r>
              <a:rPr lang="fr-FR" cap="all" dirty="0">
                <a:solidFill>
                  <a:srgbClr val="000000"/>
                </a:solidFill>
                <a:latin typeface="Arial"/>
              </a:rPr>
              <a:t>04/02/2022</a:t>
            </a:r>
          </a:p>
        </p:txBody>
      </p:sp>
    </p:spTree>
    <p:extLst>
      <p:ext uri="{BB962C8B-B14F-4D97-AF65-F5344CB8AC3E}">
        <p14:creationId xmlns:p14="http://schemas.microsoft.com/office/powerpoint/2010/main" val="3882152816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>
              <a:defRPr/>
            </a:pPr>
            <a:fld id="{733122C9-A0B9-462F-8757-0847AD287B63}" type="slidenum">
              <a:rPr lang="fr-FR">
                <a:solidFill>
                  <a:srgbClr val="000000"/>
                </a:solidFill>
                <a:latin typeface="Arial"/>
                <a:cs typeface="Arial"/>
                <a:sym typeface="Arial"/>
              </a:rPr>
              <a:pPr defTabSz="1219170">
                <a:defRPr/>
              </a:pPr>
              <a:t>71</a:t>
            </a:fld>
            <a:endParaRPr lang="fr-FR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480000" y="6378000"/>
            <a:ext cx="7872000" cy="480000"/>
          </a:xfrm>
        </p:spPr>
        <p:txBody>
          <a:bodyPr/>
          <a:lstStyle/>
          <a:p>
            <a:pPr defTabSz="1219170">
              <a:defRPr/>
            </a:pPr>
            <a:r>
              <a:rPr lang="fr-FR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Direction générale de l’enseignement scolaire – Bureau de la formation des personnels enseignants et d’éducation</a:t>
            </a:r>
          </a:p>
        </p:txBody>
      </p:sp>
      <p:sp>
        <p:nvSpPr>
          <p:cNvPr id="7" name="Google Shape;113;p15"/>
          <p:cNvSpPr txBox="1"/>
          <p:nvPr/>
        </p:nvSpPr>
        <p:spPr>
          <a:xfrm>
            <a:off x="1594316" y="2254533"/>
            <a:ext cx="9080825" cy="11280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defTabSz="1219170">
              <a:buClr>
                <a:srgbClr val="000000"/>
              </a:buClr>
            </a:pPr>
            <a:r>
              <a:rPr lang="fr-FR" sz="2667" b="1" kern="0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Temps d’échange</a:t>
            </a:r>
          </a:p>
          <a:p>
            <a:pPr defTabSz="1219170">
              <a:buClr>
                <a:srgbClr val="000000"/>
              </a:buClr>
            </a:pPr>
            <a:endParaRPr lang="fr-FR" sz="2667" b="1" kern="0" dirty="0"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  <a:sym typeface="Calibri"/>
            </a:endParaRPr>
          </a:p>
        </p:txBody>
      </p:sp>
      <p:sp>
        <p:nvSpPr>
          <p:cNvPr id="9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10152000" y="6378000"/>
            <a:ext cx="1560000" cy="480000"/>
          </a:xfrm>
        </p:spPr>
        <p:txBody>
          <a:bodyPr/>
          <a:lstStyle/>
          <a:p>
            <a:pPr algn="r" defTabSz="1219170"/>
            <a:r>
              <a:rPr lang="fr-FR" cap="all" dirty="0">
                <a:solidFill>
                  <a:srgbClr val="000000"/>
                </a:solidFill>
                <a:latin typeface="Arial"/>
              </a:rPr>
              <a:t>04/02/2022</a:t>
            </a:r>
          </a:p>
        </p:txBody>
      </p:sp>
    </p:spTree>
    <p:extLst>
      <p:ext uri="{BB962C8B-B14F-4D97-AF65-F5344CB8AC3E}">
        <p14:creationId xmlns:p14="http://schemas.microsoft.com/office/powerpoint/2010/main" val="3752297645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>
              <a:defRPr/>
            </a:pPr>
            <a:fld id="{733122C9-A0B9-462F-8757-0847AD287B63}" type="slidenum">
              <a:rPr lang="fr-FR">
                <a:solidFill>
                  <a:srgbClr val="000000"/>
                </a:solidFill>
                <a:latin typeface="Arial"/>
                <a:cs typeface="Arial"/>
                <a:sym typeface="Arial"/>
              </a:rPr>
              <a:pPr defTabSz="1219170">
                <a:defRPr/>
              </a:pPr>
              <a:t>72</a:t>
            </a:fld>
            <a:endParaRPr lang="fr-FR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480000" y="6378000"/>
            <a:ext cx="7872000" cy="480000"/>
          </a:xfrm>
        </p:spPr>
        <p:txBody>
          <a:bodyPr/>
          <a:lstStyle/>
          <a:p>
            <a:pPr defTabSz="1219170">
              <a:defRPr/>
            </a:pPr>
            <a:r>
              <a:rPr lang="fr-FR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Direction générale de l’enseignement scolaire – Bureau de la formation des personnels enseignants et d’éducation</a:t>
            </a:r>
          </a:p>
        </p:txBody>
      </p:sp>
      <p:sp>
        <p:nvSpPr>
          <p:cNvPr id="2" name="Rectangle 1"/>
          <p:cNvSpPr/>
          <p:nvPr/>
        </p:nvSpPr>
        <p:spPr>
          <a:xfrm>
            <a:off x="2430750" y="3283479"/>
            <a:ext cx="9448380" cy="66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fr-FR" sz="1867" b="1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Pierre Vinard,</a:t>
            </a:r>
            <a:r>
              <a:rPr lang="fr-FR" sz="1867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 inspecteur général de l’éducation, du sport et de la recherche</a:t>
            </a:r>
          </a:p>
          <a:p>
            <a:pPr marL="609585" defTabSz="1219170">
              <a:buClr>
                <a:srgbClr val="000000"/>
              </a:buClr>
              <a:buSzPts val="1100"/>
            </a:pPr>
            <a:endParaRPr lang="fr-FR" sz="1867" kern="0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" name="Google Shape;113;p15"/>
          <p:cNvSpPr txBox="1"/>
          <p:nvPr/>
        </p:nvSpPr>
        <p:spPr>
          <a:xfrm>
            <a:off x="1621817" y="2143213"/>
            <a:ext cx="9763495" cy="622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defTabSz="1219170">
              <a:buClr>
                <a:srgbClr val="000000"/>
              </a:buClr>
            </a:pPr>
            <a:r>
              <a:rPr lang="fr-FR" sz="2667" b="1" kern="0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Clôture du séminaire            </a:t>
            </a:r>
          </a:p>
        </p:txBody>
      </p:sp>
      <p:sp>
        <p:nvSpPr>
          <p:cNvPr id="10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10152000" y="6378000"/>
            <a:ext cx="1560000" cy="480000"/>
          </a:xfrm>
        </p:spPr>
        <p:txBody>
          <a:bodyPr/>
          <a:lstStyle/>
          <a:p>
            <a:pPr algn="r" defTabSz="1219170">
              <a:defRPr/>
            </a:pPr>
            <a:r>
              <a:rPr lang="fr-FR" cap="all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04/02/2022</a:t>
            </a:r>
          </a:p>
        </p:txBody>
      </p:sp>
    </p:spTree>
    <p:extLst>
      <p:ext uri="{BB962C8B-B14F-4D97-AF65-F5344CB8AC3E}">
        <p14:creationId xmlns:p14="http://schemas.microsoft.com/office/powerpoint/2010/main" val="30241234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e 3">
            <a:extLst>
              <a:ext uri="{FF2B5EF4-FFF2-40B4-BE49-F238E27FC236}">
                <a16:creationId xmlns:a16="http://schemas.microsoft.com/office/drawing/2014/main" id="{A38CAFB8-CDBE-4184-AF97-28F1FF398771}"/>
              </a:ext>
            </a:extLst>
          </p:cNvPr>
          <p:cNvGrpSpPr/>
          <p:nvPr/>
        </p:nvGrpSpPr>
        <p:grpSpPr>
          <a:xfrm>
            <a:off x="439301" y="1174319"/>
            <a:ext cx="1946550" cy="1511292"/>
            <a:chOff x="0" y="0"/>
            <a:chExt cx="3680134" cy="2423159"/>
          </a:xfrm>
        </p:grpSpPr>
        <p:sp>
          <p:nvSpPr>
            <p:cNvPr id="5" name="Rectangle : avec coin arrondi 4">
              <a:extLst>
                <a:ext uri="{FF2B5EF4-FFF2-40B4-BE49-F238E27FC236}">
                  <a16:creationId xmlns:a16="http://schemas.microsoft.com/office/drawing/2014/main" id="{EB324190-6F16-4B46-BA9E-7EA2CDC43B2A}"/>
                </a:ext>
              </a:extLst>
            </p:cNvPr>
            <p:cNvSpPr/>
            <p:nvPr/>
          </p:nvSpPr>
          <p:spPr>
            <a:xfrm rot="16200000">
              <a:off x="628487" y="-628487"/>
              <a:ext cx="2423159" cy="3680134"/>
            </a:xfrm>
            <a:prstGeom prst="round1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Rectangle : avec coin arrondi 4">
              <a:extLst>
                <a:ext uri="{FF2B5EF4-FFF2-40B4-BE49-F238E27FC236}">
                  <a16:creationId xmlns:a16="http://schemas.microsoft.com/office/drawing/2014/main" id="{CFC8E9B4-2339-45F2-B03F-AA1649DBCC57}"/>
                </a:ext>
              </a:extLst>
            </p:cNvPr>
            <p:cNvSpPr txBox="1"/>
            <p:nvPr/>
          </p:nvSpPr>
          <p:spPr>
            <a:xfrm rot="21600000">
              <a:off x="0" y="0"/>
              <a:ext cx="3680134" cy="1817369"/>
            </a:xfrm>
            <a:prstGeom prst="rect">
              <a:avLst/>
            </a:prstGeom>
            <a:ln>
              <a:noFil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76936" tIns="376936" rIns="376936" bIns="376936" numCol="1" spcCol="1270" anchor="ctr" anchorCtr="0">
              <a:noAutofit/>
            </a:bodyPr>
            <a:lstStyle/>
            <a:p>
              <a:pPr marL="0" lvl="0" indent="0" algn="ctr" defTabSz="2355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2400" b="1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Contexte</a:t>
              </a:r>
            </a:p>
          </p:txBody>
        </p:sp>
      </p:grpSp>
      <p:graphicFrame>
        <p:nvGraphicFramePr>
          <p:cNvPr id="12" name="Diagramme 11">
            <a:extLst>
              <a:ext uri="{FF2B5EF4-FFF2-40B4-BE49-F238E27FC236}">
                <a16:creationId xmlns:a16="http://schemas.microsoft.com/office/drawing/2014/main" id="{B99EDE82-A1D8-4841-BE16-A85E1674C157}"/>
              </a:ext>
            </a:extLst>
          </p:cNvPr>
          <p:cNvGraphicFramePr/>
          <p:nvPr>
            <p:extLst/>
          </p:nvPr>
        </p:nvGraphicFramePr>
        <p:xfrm>
          <a:off x="3126054" y="833163"/>
          <a:ext cx="8718339" cy="56344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3" name="Image 12">
            <a:extLst>
              <a:ext uri="{FF2B5EF4-FFF2-40B4-BE49-F238E27FC236}">
                <a16:creationId xmlns:a16="http://schemas.microsoft.com/office/drawing/2014/main" id="{803EE8CE-A6A4-4818-A6AF-0B52698559CB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5192" y="68961"/>
            <a:ext cx="912000" cy="912000"/>
          </a:xfrm>
          <a:prstGeom prst="rect">
            <a:avLst/>
          </a:prstGeom>
        </p:spPr>
      </p:pic>
      <p:sp>
        <p:nvSpPr>
          <p:cNvPr id="14" name="Titre 1">
            <a:extLst>
              <a:ext uri="{FF2B5EF4-FFF2-40B4-BE49-F238E27FC236}">
                <a16:creationId xmlns:a16="http://schemas.microsoft.com/office/drawing/2014/main" id="{C6FFA9CC-5345-4F71-A3FB-B3083889CFE1}"/>
              </a:ext>
            </a:extLst>
          </p:cNvPr>
          <p:cNvSpPr txBox="1">
            <a:spLocks/>
          </p:cNvSpPr>
          <p:nvPr/>
        </p:nvSpPr>
        <p:spPr>
          <a:xfrm>
            <a:off x="1344617" y="244997"/>
            <a:ext cx="10499776" cy="457200"/>
          </a:xfrm>
          <a:prstGeom prst="roundRect">
            <a:avLst/>
          </a:prstGeom>
          <a:solidFill>
            <a:srgbClr val="CEE6FE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b="0" kern="1200" cap="all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fr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BTS CCST 2 – BLOC 3 - SEQUENCE « COMPRENDRE ET PREPARER L’EPREUVE U61 »</a:t>
            </a:r>
          </a:p>
        </p:txBody>
      </p:sp>
      <p:sp>
        <p:nvSpPr>
          <p:cNvPr id="15" name="Espace réservé du pied de page 7">
            <a:extLst>
              <a:ext uri="{FF2B5EF4-FFF2-40B4-BE49-F238E27FC236}">
                <a16:creationId xmlns:a16="http://schemas.microsoft.com/office/drawing/2014/main" id="{6C166731-CD52-4694-8135-132EAF8A33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9300" y="6471127"/>
            <a:ext cx="11263202" cy="360000"/>
          </a:xfrm>
        </p:spPr>
        <p:txBody>
          <a:bodyPr/>
          <a:lstStyle/>
          <a:p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Direction générale de l’enseignement scolaire – Bureau de la formation des personnels enseignants et d’éducation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90532D29-4317-472E-95E7-BC4B86D2EE10}"/>
              </a:ext>
            </a:extLst>
          </p:cNvPr>
          <p:cNvGrpSpPr/>
          <p:nvPr/>
        </p:nvGrpSpPr>
        <p:grpSpPr>
          <a:xfrm>
            <a:off x="1387365" y="2307788"/>
            <a:ext cx="1193139" cy="782254"/>
            <a:chOff x="2576094" y="1817369"/>
            <a:chExt cx="2208080" cy="1211579"/>
          </a:xfrm>
          <a:gradFill>
            <a:gsLst>
              <a:gs pos="0">
                <a:schemeClr val="bg1"/>
              </a:gs>
              <a:gs pos="43000">
                <a:srgbClr val="F4FBFE">
                  <a:alpha val="78000"/>
                </a:srgbClr>
              </a:gs>
              <a:gs pos="83000">
                <a:srgbClr val="CEE6FE">
                  <a:alpha val="78000"/>
                </a:srgbClr>
              </a:gs>
              <a:gs pos="100000">
                <a:srgbClr val="CEE6FE">
                  <a:alpha val="41961"/>
                </a:srgbClr>
              </a:gs>
            </a:gsLst>
            <a:lin ang="5400000" scaled="1"/>
          </a:gradFill>
        </p:grpSpPr>
        <p:sp>
          <p:nvSpPr>
            <p:cNvPr id="18" name="Rectangle : coins arrondis 17">
              <a:extLst>
                <a:ext uri="{FF2B5EF4-FFF2-40B4-BE49-F238E27FC236}">
                  <a16:creationId xmlns:a16="http://schemas.microsoft.com/office/drawing/2014/main" id="{65FC7AFC-7AD6-4B8A-A947-FD25FA54AEE1}"/>
                </a:ext>
              </a:extLst>
            </p:cNvPr>
            <p:cNvSpPr/>
            <p:nvPr/>
          </p:nvSpPr>
          <p:spPr>
            <a:xfrm>
              <a:off x="2576094" y="1817369"/>
              <a:ext cx="2208080" cy="1211579"/>
            </a:xfrm>
            <a:prstGeom prst="roundRect">
              <a:avLst/>
            </a:prstGeom>
            <a:grpFill/>
            <a:ln w="38100">
              <a:noFill/>
              <a:prstDash val="lgDashDot"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9" name="Rectangle : coins arrondis 6">
              <a:extLst>
                <a:ext uri="{FF2B5EF4-FFF2-40B4-BE49-F238E27FC236}">
                  <a16:creationId xmlns:a16="http://schemas.microsoft.com/office/drawing/2014/main" id="{5F3E091C-1069-4F2C-98DB-B37E0CDE5AD4}"/>
                </a:ext>
              </a:extLst>
            </p:cNvPr>
            <p:cNvSpPr txBox="1"/>
            <p:nvPr/>
          </p:nvSpPr>
          <p:spPr>
            <a:xfrm>
              <a:off x="2635238" y="1876513"/>
              <a:ext cx="2089792" cy="1093291"/>
            </a:xfrm>
            <a:prstGeom prst="rect">
              <a:avLst/>
            </a:prstGeom>
            <a:grpFill/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1930" tIns="201930" rIns="201930" bIns="201930" numCol="1" spcCol="1270" anchor="ctr" anchorCtr="0">
              <a:noAutofit/>
            </a:bodyPr>
            <a:lstStyle/>
            <a:p>
              <a:pPr marL="0" lvl="0" indent="0" algn="ctr" defTabSz="2355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2400" b="1" kern="1200" dirty="0">
                  <a:solidFill>
                    <a:schemeClr val="accent2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U61</a:t>
              </a:r>
            </a:p>
          </p:txBody>
        </p:sp>
      </p:grpSp>
      <p:pic>
        <p:nvPicPr>
          <p:cNvPr id="20" name="Picture 2" descr="Vendre son entreprise : 7 techniques de négociation">
            <a:extLst>
              <a:ext uri="{FF2B5EF4-FFF2-40B4-BE49-F238E27FC236}">
                <a16:creationId xmlns:a16="http://schemas.microsoft.com/office/drawing/2014/main" id="{3220E01E-395E-4F38-B530-EA2D75D514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011" y="4402825"/>
            <a:ext cx="2105535" cy="14043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10152000" y="6378000"/>
            <a:ext cx="1560000" cy="480000"/>
          </a:xfrm>
        </p:spPr>
        <p:txBody>
          <a:bodyPr/>
          <a:lstStyle/>
          <a:p>
            <a:pPr algn="r" defTabSz="1219170"/>
            <a:r>
              <a:rPr lang="fr-FR" cap="all" dirty="0">
                <a:solidFill>
                  <a:srgbClr val="000000"/>
                </a:solidFill>
                <a:latin typeface="Arial"/>
              </a:rPr>
              <a:t>04/02/2022</a:t>
            </a:r>
          </a:p>
        </p:txBody>
      </p:sp>
      <p:sp>
        <p:nvSpPr>
          <p:cNvPr id="23" name="Espace réservé du numéro de diapositive 10"/>
          <p:cNvSpPr txBox="1">
            <a:spLocks/>
          </p:cNvSpPr>
          <p:nvPr/>
        </p:nvSpPr>
        <p:spPr bwMode="gray">
          <a:xfrm>
            <a:off x="8352000" y="6378000"/>
            <a:ext cx="18000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>
              <a:defRPr lang="fr-FR"/>
            </a:defPPr>
            <a:lvl1pPr marL="0" marR="0" lvl="0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defTabSz="1219170">
              <a:defRPr/>
            </a:pPr>
            <a:fld id="{733122C9-A0B9-462F-8757-0847AD287B63}" type="slidenum">
              <a:rPr lang="fr-FR" sz="1000" b="1" smtClean="0">
                <a:solidFill>
                  <a:srgbClr val="000000"/>
                </a:solidFill>
                <a:latin typeface="Arial"/>
                <a:ea typeface="+mn-ea"/>
              </a:rPr>
              <a:pPr defTabSz="1219170">
                <a:defRPr/>
              </a:pPr>
              <a:t>8</a:t>
            </a:fld>
            <a:endParaRPr lang="fr-FR" sz="1000" b="1" dirty="0">
              <a:solidFill>
                <a:srgbClr val="000000"/>
              </a:solidFill>
              <a:latin typeface="Arial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9517843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1">
            <a:extLst>
              <a:ext uri="{FF2B5EF4-FFF2-40B4-BE49-F238E27FC236}">
                <a16:creationId xmlns:a16="http://schemas.microsoft.com/office/drawing/2014/main" id="{DA83FB53-9283-4171-832B-BB3ED792FE6B}"/>
              </a:ext>
            </a:extLst>
          </p:cNvPr>
          <p:cNvSpPr txBox="1">
            <a:spLocks/>
          </p:cNvSpPr>
          <p:nvPr/>
        </p:nvSpPr>
        <p:spPr>
          <a:xfrm>
            <a:off x="1511164" y="205741"/>
            <a:ext cx="10388915" cy="457200"/>
          </a:xfrm>
          <a:prstGeom prst="roundRect">
            <a:avLst/>
          </a:prstGeom>
          <a:solidFill>
            <a:srgbClr val="CEE6FE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b="0" kern="1200" cap="all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fr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BTS CCST 2 - BLOC ET PREPARER L’EPREUVE 3 - SEQUENCE « COMPRENDRE U61 »</a:t>
            </a:r>
          </a:p>
        </p:txBody>
      </p:sp>
      <p:graphicFrame>
        <p:nvGraphicFramePr>
          <p:cNvPr id="7" name="Diagramme 6">
            <a:extLst>
              <a:ext uri="{FF2B5EF4-FFF2-40B4-BE49-F238E27FC236}">
                <a16:creationId xmlns:a16="http://schemas.microsoft.com/office/drawing/2014/main" id="{EFD7CF2C-0297-4544-8F20-018D922A2A65}"/>
              </a:ext>
            </a:extLst>
          </p:cNvPr>
          <p:cNvGraphicFramePr/>
          <p:nvPr>
            <p:extLst/>
          </p:nvPr>
        </p:nvGraphicFramePr>
        <p:xfrm>
          <a:off x="3180953" y="882708"/>
          <a:ext cx="8717075" cy="52390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9" name="Image 18">
            <a:extLst>
              <a:ext uri="{FF2B5EF4-FFF2-40B4-BE49-F238E27FC236}">
                <a16:creationId xmlns:a16="http://schemas.microsoft.com/office/drawing/2014/main" id="{23A6AEC9-84B7-4246-9015-8894E8E86882}"/>
              </a:ext>
            </a:extLst>
          </p:cNvPr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93972" y="3958039"/>
            <a:ext cx="2613246" cy="16791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</p:spPr>
      </p:pic>
      <p:grpSp>
        <p:nvGrpSpPr>
          <p:cNvPr id="2" name="Groupe 19">
            <a:extLst>
              <a:ext uri="{FF2B5EF4-FFF2-40B4-BE49-F238E27FC236}">
                <a16:creationId xmlns:a16="http://schemas.microsoft.com/office/drawing/2014/main" id="{1AE651A9-6871-426A-BA21-C036EC246D5C}"/>
              </a:ext>
            </a:extLst>
          </p:cNvPr>
          <p:cNvGrpSpPr/>
          <p:nvPr/>
        </p:nvGrpSpPr>
        <p:grpSpPr>
          <a:xfrm>
            <a:off x="439301" y="1174319"/>
            <a:ext cx="1946550" cy="1511292"/>
            <a:chOff x="0" y="0"/>
            <a:chExt cx="3680134" cy="2423159"/>
          </a:xfrm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</p:grpSpPr>
        <p:sp>
          <p:nvSpPr>
            <p:cNvPr id="21" name="Rectangle : avec coin arrondi 20">
              <a:extLst>
                <a:ext uri="{FF2B5EF4-FFF2-40B4-BE49-F238E27FC236}">
                  <a16:creationId xmlns:a16="http://schemas.microsoft.com/office/drawing/2014/main" id="{954304DD-1AAC-4196-AE4F-3818C557985F}"/>
                </a:ext>
              </a:extLst>
            </p:cNvPr>
            <p:cNvSpPr/>
            <p:nvPr/>
          </p:nvSpPr>
          <p:spPr>
            <a:xfrm rot="16200000">
              <a:off x="628487" y="-628487"/>
              <a:ext cx="2423159" cy="3680134"/>
            </a:xfrm>
            <a:prstGeom prst="round1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Rectangle : avec coin arrondi 4">
              <a:extLst>
                <a:ext uri="{FF2B5EF4-FFF2-40B4-BE49-F238E27FC236}">
                  <a16:creationId xmlns:a16="http://schemas.microsoft.com/office/drawing/2014/main" id="{D9A9A659-E4AA-439D-B1A0-C6CE5556236A}"/>
                </a:ext>
              </a:extLst>
            </p:cNvPr>
            <p:cNvSpPr txBox="1"/>
            <p:nvPr/>
          </p:nvSpPr>
          <p:spPr>
            <a:xfrm rot="21600000">
              <a:off x="0" y="0"/>
              <a:ext cx="3680134" cy="1817369"/>
            </a:xfrm>
            <a:prstGeom prst="rect">
              <a:avLst/>
            </a:prstGeom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76936" tIns="376936" rIns="376936" bIns="376936" numCol="1" spcCol="1270" anchor="ctr" anchorCtr="0">
              <a:noAutofit/>
            </a:bodyPr>
            <a:lstStyle/>
            <a:p>
              <a:pPr marL="0" lvl="0" indent="0" algn="ctr" defTabSz="2355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2400" b="1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Contexte</a:t>
              </a:r>
            </a:p>
          </p:txBody>
        </p:sp>
      </p:grpSp>
      <p:sp>
        <p:nvSpPr>
          <p:cNvPr id="26" name="Espace réservé du pied de page 7">
            <a:extLst>
              <a:ext uri="{FF2B5EF4-FFF2-40B4-BE49-F238E27FC236}">
                <a16:creationId xmlns:a16="http://schemas.microsoft.com/office/drawing/2014/main" id="{D1622B7B-F19A-421D-96EC-63C265AC86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1388" y="6353178"/>
            <a:ext cx="11263202" cy="360000"/>
          </a:xfrm>
        </p:spPr>
        <p:txBody>
          <a:bodyPr/>
          <a:lstStyle/>
          <a:p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Direction générale de l’enseignement scolaire – Bureau de la formation des personnels enseignants et d’éducation</a:t>
            </a:r>
          </a:p>
        </p:txBody>
      </p:sp>
      <p:grpSp>
        <p:nvGrpSpPr>
          <p:cNvPr id="3" name="Groupe 28">
            <a:extLst>
              <a:ext uri="{FF2B5EF4-FFF2-40B4-BE49-F238E27FC236}">
                <a16:creationId xmlns:a16="http://schemas.microsoft.com/office/drawing/2014/main" id="{966938BE-3653-4C4C-883C-52436EE4B43D}"/>
              </a:ext>
            </a:extLst>
          </p:cNvPr>
          <p:cNvGrpSpPr/>
          <p:nvPr/>
        </p:nvGrpSpPr>
        <p:grpSpPr>
          <a:xfrm>
            <a:off x="1387365" y="2177325"/>
            <a:ext cx="1317197" cy="1056815"/>
            <a:chOff x="2576094" y="1803608"/>
            <a:chExt cx="2089794" cy="1056711"/>
          </a:xfrm>
          <a:gradFill>
            <a:gsLst>
              <a:gs pos="0">
                <a:schemeClr val="bg1"/>
              </a:gs>
              <a:gs pos="43000">
                <a:srgbClr val="F4FBFE">
                  <a:alpha val="78000"/>
                </a:srgbClr>
              </a:gs>
              <a:gs pos="83000">
                <a:srgbClr val="CEE6FE">
                  <a:alpha val="78000"/>
                </a:srgbClr>
              </a:gs>
              <a:gs pos="100000">
                <a:srgbClr val="CEE6FE">
                  <a:alpha val="41961"/>
                </a:srgbClr>
              </a:gs>
            </a:gsLst>
            <a:lin ang="5400000" scaled="1"/>
          </a:gradFill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</p:grpSpPr>
        <p:sp>
          <p:nvSpPr>
            <p:cNvPr id="30" name="Rectangle : coins arrondis 29">
              <a:extLst>
                <a:ext uri="{FF2B5EF4-FFF2-40B4-BE49-F238E27FC236}">
                  <a16:creationId xmlns:a16="http://schemas.microsoft.com/office/drawing/2014/main" id="{D64C958C-B3CB-4137-A880-9967054B6D70}"/>
                </a:ext>
              </a:extLst>
            </p:cNvPr>
            <p:cNvSpPr/>
            <p:nvPr/>
          </p:nvSpPr>
          <p:spPr>
            <a:xfrm>
              <a:off x="2576094" y="1803608"/>
              <a:ext cx="2089794" cy="1056711"/>
            </a:xfrm>
            <a:prstGeom prst="roundRect">
              <a:avLst/>
            </a:prstGeom>
            <a:grpFill/>
            <a:ln w="38100">
              <a:noFill/>
              <a:prstDash val="lgDashDot"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1" name="Rectangle : coins arrondis 6">
              <a:extLst>
                <a:ext uri="{FF2B5EF4-FFF2-40B4-BE49-F238E27FC236}">
                  <a16:creationId xmlns:a16="http://schemas.microsoft.com/office/drawing/2014/main" id="{098BC69E-0681-439E-B919-AB9B182ECFBF}"/>
                </a:ext>
              </a:extLst>
            </p:cNvPr>
            <p:cNvSpPr txBox="1"/>
            <p:nvPr/>
          </p:nvSpPr>
          <p:spPr>
            <a:xfrm>
              <a:off x="2772507" y="1934058"/>
              <a:ext cx="1696965" cy="821861"/>
            </a:xfrm>
            <a:prstGeom prst="rect">
              <a:avLst/>
            </a:prstGeom>
            <a:grpFill/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1930" tIns="201930" rIns="201930" bIns="201930" numCol="1" spcCol="1270" anchor="ctr" anchorCtr="0">
              <a:noAutofit/>
            </a:bodyPr>
            <a:lstStyle/>
            <a:p>
              <a:pPr marL="0" lvl="0" indent="0" algn="ctr" defTabSz="2355850">
                <a:spcBef>
                  <a:spcPct val="0"/>
                </a:spcBef>
                <a:buNone/>
              </a:pPr>
              <a:r>
                <a:rPr lang="fr-FR" sz="2400" b="1" kern="1200" dirty="0">
                  <a:solidFill>
                    <a:schemeClr val="accent2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U61</a:t>
              </a:r>
            </a:p>
          </p:txBody>
        </p:sp>
      </p:grpSp>
      <p:sp>
        <p:nvSpPr>
          <p:cNvPr id="1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10152000" y="6378000"/>
            <a:ext cx="1560000" cy="480000"/>
          </a:xfrm>
        </p:spPr>
        <p:txBody>
          <a:bodyPr/>
          <a:lstStyle/>
          <a:p>
            <a:pPr algn="r" defTabSz="1219170"/>
            <a:r>
              <a:rPr lang="fr-FR" cap="all" dirty="0">
                <a:solidFill>
                  <a:srgbClr val="000000"/>
                </a:solidFill>
                <a:latin typeface="Arial"/>
              </a:rPr>
              <a:t>04/02/2022</a:t>
            </a:r>
          </a:p>
        </p:txBody>
      </p:sp>
      <p:sp>
        <p:nvSpPr>
          <p:cNvPr id="15" name="Espace réservé du numéro de diapositive 10"/>
          <p:cNvSpPr txBox="1">
            <a:spLocks/>
          </p:cNvSpPr>
          <p:nvPr/>
        </p:nvSpPr>
        <p:spPr bwMode="gray">
          <a:xfrm>
            <a:off x="8352000" y="6378000"/>
            <a:ext cx="18000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>
              <a:defRPr lang="fr-FR"/>
            </a:defPPr>
            <a:lvl1pPr marL="0" marR="0" lvl="0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defTabSz="914400" rtl="0" eaLnBrk="1" latinLnBrk="0" hangingPunct="1">
              <a:spcBef>
                <a:spcPts val="0"/>
              </a:spcBef>
              <a:buNone/>
              <a:defRPr sz="12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defTabSz="1219170">
              <a:defRPr/>
            </a:pPr>
            <a:fld id="{733122C9-A0B9-462F-8757-0847AD287B63}" type="slidenum">
              <a:rPr lang="fr-FR" sz="1000" b="1" smtClean="0">
                <a:solidFill>
                  <a:srgbClr val="000000"/>
                </a:solidFill>
                <a:latin typeface="Arial"/>
                <a:ea typeface="+mn-ea"/>
              </a:rPr>
              <a:pPr defTabSz="1219170">
                <a:defRPr/>
              </a:pPr>
              <a:t>9</a:t>
            </a:fld>
            <a:endParaRPr lang="fr-FR" sz="1000" b="1" dirty="0">
              <a:solidFill>
                <a:srgbClr val="000000"/>
              </a:solidFill>
              <a:latin typeface="Arial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082799103"/>
      </p:ext>
    </p:extLst>
  </p:cSld>
  <p:clrMapOvr>
    <a:masterClrMapping/>
  </p:clrMapOvr>
</p:sld>
</file>

<file path=ppt/theme/theme1.xml><?xml version="1.0" encoding="utf-8"?>
<a:theme xmlns:a="http://schemas.openxmlformats.org/drawingml/2006/main" name="1_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ministeriel_marianne" id="{5F0B8B09-9A99-4083-B883-79F2388C6E1D}" vid="{F8005780-5DEF-4BE0-805B-EA49FB1EABC6}"/>
    </a:ext>
  </a:extLst>
</a:theme>
</file>

<file path=ppt/theme/theme3.xml><?xml version="1.0" encoding="utf-8"?>
<a:theme xmlns:a="http://schemas.openxmlformats.org/drawingml/2006/main" name="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ministeriel_marianne" id="{5F0B8B09-9A99-4083-B883-79F2388C6E1D}" vid="{F8005780-5DEF-4BE0-805B-EA49FB1EABC6}"/>
    </a:ext>
  </a:extLst>
</a:theme>
</file>

<file path=ppt/theme/theme4.xml><?xml version="1.0" encoding="utf-8"?>
<a:theme xmlns:a="http://schemas.openxmlformats.org/drawingml/2006/main" name="2_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ministeriel_marianne" id="{5F0B8B09-9A99-4083-B883-79F2388C6E1D}" vid="{F8005780-5DEF-4BE0-805B-EA49FB1EABC6}"/>
    </a:ext>
  </a:extLst>
</a:theme>
</file>

<file path=ppt/theme/theme5.xml><?xml version="1.0" encoding="utf-8"?>
<a:theme xmlns:a="http://schemas.openxmlformats.org/drawingml/2006/main" name="3_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38100">
          <a:solidFill>
            <a:schemeClr val="tx1"/>
          </a:solidFill>
          <a:headEnd type="none" w="med" len="med"/>
          <a:tailEnd type="arrow" w="med" len="med"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38100">
          <a:solidFill>
            <a:srgbClr val="FF0000"/>
          </a:solidFill>
          <a:headEnd type="none" w="med" len="med"/>
          <a:tailEnd type="arrow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pt_ministeriel_marianne" id="{5F0B8B09-9A99-4083-B883-79F2388C6E1D}" vid="{F8005780-5DEF-4BE0-805B-EA49FB1EABC6}"/>
    </a:ext>
  </a:extLst>
</a:theme>
</file>

<file path=ppt/theme/theme6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3788</TotalTime>
  <Words>3996</Words>
  <Application>Microsoft Office PowerPoint</Application>
  <PresentationFormat>Grand écran</PresentationFormat>
  <Paragraphs>705</Paragraphs>
  <Slides>72</Slides>
  <Notes>36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5</vt:i4>
      </vt:variant>
      <vt:variant>
        <vt:lpstr>Titres des diapositives</vt:lpstr>
      </vt:variant>
      <vt:variant>
        <vt:i4>72</vt:i4>
      </vt:variant>
    </vt:vector>
  </HeadingPairs>
  <TitlesOfParts>
    <vt:vector size="83" baseType="lpstr">
      <vt:lpstr>Arial</vt:lpstr>
      <vt:lpstr>Calibri</vt:lpstr>
      <vt:lpstr>Times New Roman</vt:lpstr>
      <vt:lpstr>Webdings</vt:lpstr>
      <vt:lpstr>Wingdings</vt:lpstr>
      <vt:lpstr>Wingdings 2</vt:lpstr>
      <vt:lpstr>1_Thème Office</vt:lpstr>
      <vt:lpstr>1_MINISTÈRIEL</vt:lpstr>
      <vt:lpstr>MINISTÈRIEL</vt:lpstr>
      <vt:lpstr>2_MINISTÈRIEL</vt:lpstr>
      <vt:lpstr>3_MINISTÈRIEL</vt:lpstr>
      <vt:lpstr>Présentation PowerPoint</vt:lpstr>
      <vt:lpstr>Présentation PowerPoint</vt:lpstr>
      <vt:lpstr> 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 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  </vt:lpstr>
      <vt:lpstr>  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FEA FEA</dc:creator>
  <cp:lastModifiedBy>PIERRE VINARD</cp:lastModifiedBy>
  <cp:revision>298</cp:revision>
  <dcterms:created xsi:type="dcterms:W3CDTF">2021-01-10T14:48:58Z</dcterms:created>
  <dcterms:modified xsi:type="dcterms:W3CDTF">2022-02-01T14:35:48Z</dcterms:modified>
</cp:coreProperties>
</file>