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6" r:id="rId5"/>
    <p:sldMasterId id="2147483689" r:id="rId6"/>
    <p:sldMasterId id="2147483691" r:id="rId7"/>
  </p:sldMasterIdLst>
  <p:notesMasterIdLst>
    <p:notesMasterId r:id="rId14"/>
  </p:notesMasterIdLst>
  <p:handoutMasterIdLst>
    <p:handoutMasterId r:id="rId15"/>
  </p:handoutMasterIdLst>
  <p:sldIdLst>
    <p:sldId id="256" r:id="rId8"/>
    <p:sldId id="311" r:id="rId9"/>
    <p:sldId id="310" r:id="rId10"/>
    <p:sldId id="307" r:id="rId11"/>
    <p:sldId id="315" r:id="rId12"/>
    <p:sldId id="30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9CB39F-80D0-2000-BDDE-D32E20AF4D8A}" v="37" dt="2021-03-12T18:00:24.424"/>
    <p1510:client id="{9BC077CB-E0C8-D296-7BBE-FBB0965D6690}" v="42" dt="2021-03-05T14:13:42.266"/>
    <p1510:client id="{D137B39F-90F4-2000-BFDB-FDA5469E6180}" v="3" dt="2021-03-11T12:43:52.426"/>
    <p1510:client id="{EF42B19F-907E-2000-9F6A-8AEAF56DABB4}" v="1" dt="2021-03-05T10:50:11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2299" autoAdjust="0"/>
  </p:normalViewPr>
  <p:slideViewPr>
    <p:cSldViewPr>
      <p:cViewPr varScale="1">
        <p:scale>
          <a:sx n="60" d="100"/>
          <a:sy n="60" d="100"/>
        </p:scale>
        <p:origin x="16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ilisateur invité" userId="S::urn:spo:anon#ec45401813c41f8978930dad256c4dc1b9a9226d8ea3804c4b69de67c734cdee::" providerId="AD" clId="Web-{469CB39F-80D0-2000-BDDE-D32E20AF4D8A}"/>
    <pc:docChg chg="modSld">
      <pc:chgData name="Utilisateur invité" userId="S::urn:spo:anon#ec45401813c41f8978930dad256c4dc1b9a9226d8ea3804c4b69de67c734cdee::" providerId="AD" clId="Web-{469CB39F-80D0-2000-BDDE-D32E20AF4D8A}" dt="2021-03-12T18:00:22.815" v="18" actId="20577"/>
      <pc:docMkLst>
        <pc:docMk/>
      </pc:docMkLst>
      <pc:sldChg chg="modNotes">
        <pc:chgData name="Utilisateur invité" userId="S::urn:spo:anon#ec45401813c41f8978930dad256c4dc1b9a9226d8ea3804c4b69de67c734cdee::" providerId="AD" clId="Web-{469CB39F-80D0-2000-BDDE-D32E20AF4D8A}" dt="2021-03-12T17:59:39.267" v="1"/>
        <pc:sldMkLst>
          <pc:docMk/>
          <pc:sldMk cId="4079732915" sldId="310"/>
        </pc:sldMkLst>
      </pc:sldChg>
      <pc:sldChg chg="modSp">
        <pc:chgData name="Utilisateur invité" userId="S::urn:spo:anon#ec45401813c41f8978930dad256c4dc1b9a9226d8ea3804c4b69de67c734cdee::" providerId="AD" clId="Web-{469CB39F-80D0-2000-BDDE-D32E20AF4D8A}" dt="2021-03-12T18:00:22.815" v="18" actId="20577"/>
        <pc:sldMkLst>
          <pc:docMk/>
          <pc:sldMk cId="3806444353" sldId="315"/>
        </pc:sldMkLst>
        <pc:spChg chg="mod">
          <ac:chgData name="Utilisateur invité" userId="S::urn:spo:anon#ec45401813c41f8978930dad256c4dc1b9a9226d8ea3804c4b69de67c734cdee::" providerId="AD" clId="Web-{469CB39F-80D0-2000-BDDE-D32E20AF4D8A}" dt="2021-03-12T18:00:22.815" v="18" actId="20577"/>
          <ac:spMkLst>
            <pc:docMk/>
            <pc:sldMk cId="3806444353" sldId="315"/>
            <ac:spMk id="8" creationId="{00000000-0000-0000-0000-000000000000}"/>
          </ac:spMkLst>
        </pc:spChg>
      </pc:sldChg>
    </pc:docChg>
  </pc:docChgLst>
  <pc:docChgLst>
    <pc:chgData name="Utilisateur invité" userId="S::urn:spo:anon#ec45401813c41f8978930dad256c4dc1b9a9226d8ea3804c4b69de67c734cdee::" providerId="AD" clId="Web-{9BC077CB-E0C8-D296-7BBE-FBB0965D6690}"/>
    <pc:docChg chg="modSld">
      <pc:chgData name="Utilisateur invité" userId="S::urn:spo:anon#ec45401813c41f8978930dad256c4dc1b9a9226d8ea3804c4b69de67c734cdee::" providerId="AD" clId="Web-{9BC077CB-E0C8-D296-7BBE-FBB0965D6690}" dt="2021-03-05T14:13:42.266" v="40" actId="1076"/>
      <pc:docMkLst>
        <pc:docMk/>
      </pc:docMkLst>
      <pc:sldChg chg="addSp delSp modSp">
        <pc:chgData name="Utilisateur invité" userId="S::urn:spo:anon#ec45401813c41f8978930dad256c4dc1b9a9226d8ea3804c4b69de67c734cdee::" providerId="AD" clId="Web-{9BC077CB-E0C8-D296-7BBE-FBB0965D6690}" dt="2021-03-05T14:13:24.437" v="39"/>
        <pc:sldMkLst>
          <pc:docMk/>
          <pc:sldMk cId="3275266528" sldId="307"/>
        </pc:sldMkLst>
        <pc:spChg chg="add del mod ord">
          <ac:chgData name="Utilisateur invité" userId="S::urn:spo:anon#ec45401813c41f8978930dad256c4dc1b9a9226d8ea3804c4b69de67c734cdee::" providerId="AD" clId="Web-{9BC077CB-E0C8-D296-7BBE-FBB0965D6690}" dt="2021-03-05T14:13:24.437" v="39"/>
          <ac:spMkLst>
            <pc:docMk/>
            <pc:sldMk cId="3275266528" sldId="307"/>
            <ac:spMk id="2" creationId="{02565ABB-F9CE-4558-8E00-F46F233D886E}"/>
          </ac:spMkLst>
        </pc:spChg>
        <pc:spChg chg="mod">
          <ac:chgData name="Utilisateur invité" userId="S::urn:spo:anon#ec45401813c41f8978930dad256c4dc1b9a9226d8ea3804c4b69de67c734cdee::" providerId="AD" clId="Web-{9BC077CB-E0C8-D296-7BBE-FBB0965D6690}" dt="2021-03-05T14:12:29.130" v="23"/>
          <ac:spMkLst>
            <pc:docMk/>
            <pc:sldMk cId="3275266528" sldId="307"/>
            <ac:spMk id="5" creationId="{00000000-0000-0000-0000-000000000000}"/>
          </ac:spMkLst>
        </pc:spChg>
        <pc:spChg chg="add del mod ord">
          <ac:chgData name="Utilisateur invité" userId="S::urn:spo:anon#ec45401813c41f8978930dad256c4dc1b9a9226d8ea3804c4b69de67c734cdee::" providerId="AD" clId="Web-{9BC077CB-E0C8-D296-7BBE-FBB0965D6690}" dt="2021-03-05T14:13:02.827" v="36"/>
          <ac:spMkLst>
            <pc:docMk/>
            <pc:sldMk cId="3275266528" sldId="307"/>
            <ac:spMk id="6" creationId="{C85C964B-00A8-451E-8184-837EE9375E28}"/>
          </ac:spMkLst>
        </pc:spChg>
        <pc:spChg chg="add del mod ord">
          <ac:chgData name="Utilisateur invité" userId="S::urn:spo:anon#ec45401813c41f8978930dad256c4dc1b9a9226d8ea3804c4b69de67c734cdee::" providerId="AD" clId="Web-{9BC077CB-E0C8-D296-7BBE-FBB0965D6690}" dt="2021-03-05T14:12:46.952" v="29"/>
          <ac:spMkLst>
            <pc:docMk/>
            <pc:sldMk cId="3275266528" sldId="307"/>
            <ac:spMk id="7" creationId="{239B5AE2-28D9-4824-AD38-B36771088FEA}"/>
          </ac:spMkLst>
        </pc:spChg>
      </pc:sldChg>
      <pc:sldChg chg="modSp">
        <pc:chgData name="Utilisateur invité" userId="S::urn:spo:anon#ec45401813c41f8978930dad256c4dc1b9a9226d8ea3804c4b69de67c734cdee::" providerId="AD" clId="Web-{9BC077CB-E0C8-D296-7BBE-FBB0965D6690}" dt="2021-03-05T14:13:42.266" v="40" actId="1076"/>
        <pc:sldMkLst>
          <pc:docMk/>
          <pc:sldMk cId="3806444353" sldId="315"/>
        </pc:sldMkLst>
        <pc:cxnChg chg="mod">
          <ac:chgData name="Utilisateur invité" userId="S::urn:spo:anon#ec45401813c41f8978930dad256c4dc1b9a9226d8ea3804c4b69de67c734cdee::" providerId="AD" clId="Web-{9BC077CB-E0C8-D296-7BBE-FBB0965D6690}" dt="2021-03-05T14:13:42.266" v="40" actId="1076"/>
          <ac:cxnSpMkLst>
            <pc:docMk/>
            <pc:sldMk cId="3806444353" sldId="315"/>
            <ac:cxnSpMk id="5" creationId="{00000000-0000-0000-0000-000000000000}"/>
          </ac:cxnSpMkLst>
        </pc:cxnChg>
      </pc:sldChg>
    </pc:docChg>
  </pc:docChgLst>
  <pc:docChgLst>
    <pc:chgData name="Dominique CATOIR" userId="S::dominique.catoir@collaboratif-dne.fr::f60189a6-72c4-4dec-830d-05ac92a74f98" providerId="AD" clId="Web-{D137B39F-90F4-2000-BFDB-FDA5469E6180}"/>
    <pc:docChg chg="modSld">
      <pc:chgData name="Dominique CATOIR" userId="S::dominique.catoir@collaboratif-dne.fr::f60189a6-72c4-4dec-830d-05ac92a74f98" providerId="AD" clId="Web-{D137B39F-90F4-2000-BFDB-FDA5469E6180}" dt="2021-03-11T12:43:50.832" v="0" actId="20577"/>
      <pc:docMkLst>
        <pc:docMk/>
      </pc:docMkLst>
      <pc:sldChg chg="modSp">
        <pc:chgData name="Dominique CATOIR" userId="S::dominique.catoir@collaboratif-dne.fr::f60189a6-72c4-4dec-830d-05ac92a74f98" providerId="AD" clId="Web-{D137B39F-90F4-2000-BFDB-FDA5469E6180}" dt="2021-03-11T12:43:50.832" v="0" actId="20577"/>
        <pc:sldMkLst>
          <pc:docMk/>
          <pc:sldMk cId="3449712901" sldId="256"/>
        </pc:sldMkLst>
        <pc:spChg chg="mod">
          <ac:chgData name="Dominique CATOIR" userId="S::dominique.catoir@collaboratif-dne.fr::f60189a6-72c4-4dec-830d-05ac92a74f98" providerId="AD" clId="Web-{D137B39F-90F4-2000-BFDB-FDA5469E6180}" dt="2021-03-11T12:43:50.832" v="0" actId="20577"/>
          <ac:spMkLst>
            <pc:docMk/>
            <pc:sldMk cId="3449712901" sldId="256"/>
            <ac:spMk id="9" creationId="{00000000-0000-0000-0000-000000000000}"/>
          </ac:spMkLst>
        </pc:spChg>
      </pc:sldChg>
    </pc:docChg>
  </pc:docChgLst>
  <pc:docChgLst>
    <pc:chgData name="Dominique CATOIR" userId="S::dominique.catoir@collaboratif-dne.fr::f60189a6-72c4-4dec-830d-05ac92a74f98" providerId="AD" clId="Web-{EF42B19F-907E-2000-9F6A-8AEAF56DABB4}"/>
    <pc:docChg chg="modSld">
      <pc:chgData name="Dominique CATOIR" userId="S::dominique.catoir@collaboratif-dne.fr::f60189a6-72c4-4dec-830d-05ac92a74f98" providerId="AD" clId="Web-{EF42B19F-907E-2000-9F6A-8AEAF56DABB4}" dt="2021-03-05T10:50:11.324" v="0"/>
      <pc:docMkLst>
        <pc:docMk/>
      </pc:docMkLst>
      <pc:sldChg chg="delSp delAnim">
        <pc:chgData name="Dominique CATOIR" userId="S::dominique.catoir@collaboratif-dne.fr::f60189a6-72c4-4dec-830d-05ac92a74f98" providerId="AD" clId="Web-{EF42B19F-907E-2000-9F6A-8AEAF56DABB4}" dt="2021-03-05T10:50:11.324" v="0"/>
        <pc:sldMkLst>
          <pc:docMk/>
          <pc:sldMk cId="3449712901" sldId="256"/>
        </pc:sldMkLst>
        <pc:picChg chg="del">
          <ac:chgData name="Dominique CATOIR" userId="S::dominique.catoir@collaboratif-dne.fr::f60189a6-72c4-4dec-830d-05ac92a74f98" providerId="AD" clId="Web-{EF42B19F-907E-2000-9F6A-8AEAF56DABB4}" dt="2021-03-05T10:50:11.324" v="0"/>
          <ac:picMkLst>
            <pc:docMk/>
            <pc:sldMk cId="3449712901" sldId="256"/>
            <ac:picMk id="5" creationId="{00000000-0000-0000-0000-00000000000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47D61B-2BCE-42E1-ACEF-F2E0A44F58C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029F13A-3744-47E8-B22E-1CC2C911652D}">
      <dgm:prSet phldrT="[Texte]" custT="1"/>
      <dgm:spPr/>
      <dgm:t>
        <a:bodyPr/>
        <a:lstStyle/>
        <a:p>
          <a:r>
            <a:rPr lang="fr-FR" sz="3200" dirty="0"/>
            <a:t>1 Dossier Professionnel </a:t>
          </a:r>
        </a:p>
        <a:p>
          <a:r>
            <a:rPr lang="fr-FR" sz="2000" dirty="0"/>
            <a:t>(production originale et personnelle) </a:t>
          </a:r>
        </a:p>
      </dgm:t>
    </dgm:pt>
    <dgm:pt modelId="{ABDA187B-EB3C-43CD-BE9D-ED3EC2DC36FC}" type="parTrans" cxnId="{E91EE122-138E-472E-BAEF-9D1E985A6081}">
      <dgm:prSet/>
      <dgm:spPr/>
      <dgm:t>
        <a:bodyPr/>
        <a:lstStyle/>
        <a:p>
          <a:endParaRPr lang="fr-FR"/>
        </a:p>
      </dgm:t>
    </dgm:pt>
    <dgm:pt modelId="{45119A33-DD21-4CC8-AAF1-9AFC28E3BCF6}" type="sibTrans" cxnId="{E91EE122-138E-472E-BAEF-9D1E985A6081}">
      <dgm:prSet/>
      <dgm:spPr/>
      <dgm:t>
        <a:bodyPr/>
        <a:lstStyle/>
        <a:p>
          <a:endParaRPr lang="fr-FR"/>
        </a:p>
      </dgm:t>
    </dgm:pt>
    <dgm:pt modelId="{2CB1AB29-5A16-4E22-8C70-B916CAFB295F}">
      <dgm:prSet phldrT="[Texte]" custT="1"/>
      <dgm:spPr/>
      <dgm:t>
        <a:bodyPr anchor="t"/>
        <a:lstStyle/>
        <a:p>
          <a:pPr algn="ctr"/>
          <a:r>
            <a:rPr lang="fr-FR" sz="2000" dirty="0"/>
            <a:t>1 ou plusieurs SP vécues en entreprise</a:t>
          </a:r>
        </a:p>
        <a:p>
          <a:pPr algn="ctr"/>
          <a:r>
            <a:rPr lang="fr-FR" sz="2000" dirty="0"/>
            <a:t>ET</a:t>
          </a:r>
        </a:p>
        <a:p>
          <a:pPr algn="ctr"/>
          <a:r>
            <a:rPr lang="fr-FR" sz="2000" dirty="0"/>
            <a:t>1 ou plusieurs SP observées ou construites en cours de formation</a:t>
          </a:r>
        </a:p>
        <a:p>
          <a:pPr algn="ctr"/>
          <a:endParaRPr lang="fr-FR" sz="3200" dirty="0"/>
        </a:p>
      </dgm:t>
    </dgm:pt>
    <dgm:pt modelId="{F65234DB-3AAF-435E-AF2D-486CA8715A25}" type="parTrans" cxnId="{504F0572-05C2-4F0F-8A03-6DDD082515BC}">
      <dgm:prSet/>
      <dgm:spPr/>
      <dgm:t>
        <a:bodyPr/>
        <a:lstStyle/>
        <a:p>
          <a:endParaRPr lang="fr-FR"/>
        </a:p>
      </dgm:t>
    </dgm:pt>
    <dgm:pt modelId="{A136AF19-3B0E-4CFE-A63B-0DC37166E2A9}" type="sibTrans" cxnId="{504F0572-05C2-4F0F-8A03-6DDD082515BC}">
      <dgm:prSet/>
      <dgm:spPr/>
      <dgm:t>
        <a:bodyPr/>
        <a:lstStyle/>
        <a:p>
          <a:endParaRPr lang="fr-FR"/>
        </a:p>
      </dgm:t>
    </dgm:pt>
    <dgm:pt modelId="{577BE889-33AE-49CF-B44B-1C5348B56C4C}">
      <dgm:prSet/>
      <dgm:spPr/>
      <dgm:t>
        <a:bodyPr/>
        <a:lstStyle/>
        <a:p>
          <a:endParaRPr lang="fr-FR"/>
        </a:p>
      </dgm:t>
    </dgm:pt>
    <dgm:pt modelId="{A1B0FC15-917A-4E49-B528-83439F5782F7}" type="parTrans" cxnId="{204987E7-CAD3-4275-85F1-B83E6519F4C6}">
      <dgm:prSet/>
      <dgm:spPr/>
      <dgm:t>
        <a:bodyPr/>
        <a:lstStyle/>
        <a:p>
          <a:endParaRPr lang="fr-FR"/>
        </a:p>
      </dgm:t>
    </dgm:pt>
    <dgm:pt modelId="{22E5C443-7634-4E8A-A78C-91112EABB2B8}" type="sibTrans" cxnId="{204987E7-CAD3-4275-85F1-B83E6519F4C6}">
      <dgm:prSet/>
      <dgm:spPr/>
      <dgm:t>
        <a:bodyPr/>
        <a:lstStyle/>
        <a:p>
          <a:endParaRPr lang="fr-FR"/>
        </a:p>
      </dgm:t>
    </dgm:pt>
    <dgm:pt modelId="{A853D052-35D4-4336-A6ED-1EE9B278763B}">
      <dgm:prSet/>
      <dgm:spPr/>
      <dgm:t>
        <a:bodyPr/>
        <a:lstStyle/>
        <a:p>
          <a:endParaRPr lang="fr-FR"/>
        </a:p>
      </dgm:t>
    </dgm:pt>
    <dgm:pt modelId="{CEF4C4ED-255E-46C4-A619-B16E9A9289FE}" type="parTrans" cxnId="{4F3BCB68-BBD5-49BB-B55A-1819B261FF77}">
      <dgm:prSet/>
      <dgm:spPr/>
      <dgm:t>
        <a:bodyPr/>
        <a:lstStyle/>
        <a:p>
          <a:endParaRPr lang="fr-FR"/>
        </a:p>
      </dgm:t>
    </dgm:pt>
    <dgm:pt modelId="{C141DEBC-A403-4293-91FB-30D454878BCA}" type="sibTrans" cxnId="{4F3BCB68-BBD5-49BB-B55A-1819B261FF77}">
      <dgm:prSet/>
      <dgm:spPr/>
      <dgm:t>
        <a:bodyPr/>
        <a:lstStyle/>
        <a:p>
          <a:endParaRPr lang="fr-FR"/>
        </a:p>
      </dgm:t>
    </dgm:pt>
    <dgm:pt modelId="{DCAF36C5-7ADA-4DEF-BDD3-52FA16B0DB26}">
      <dgm:prSet/>
      <dgm:spPr/>
      <dgm:t>
        <a:bodyPr/>
        <a:lstStyle/>
        <a:p>
          <a:endParaRPr lang="fr-FR"/>
        </a:p>
      </dgm:t>
    </dgm:pt>
    <dgm:pt modelId="{36A92813-5DB8-48BE-93E5-7FDCFCA949C4}" type="parTrans" cxnId="{1EFE27D9-9662-4549-AA13-145E044E4BB0}">
      <dgm:prSet/>
      <dgm:spPr/>
      <dgm:t>
        <a:bodyPr/>
        <a:lstStyle/>
        <a:p>
          <a:endParaRPr lang="fr-FR"/>
        </a:p>
      </dgm:t>
    </dgm:pt>
    <dgm:pt modelId="{DC33C15A-2383-4C71-B79D-0EC657847407}" type="sibTrans" cxnId="{1EFE27D9-9662-4549-AA13-145E044E4BB0}">
      <dgm:prSet/>
      <dgm:spPr/>
      <dgm:t>
        <a:bodyPr/>
        <a:lstStyle/>
        <a:p>
          <a:endParaRPr lang="fr-FR"/>
        </a:p>
      </dgm:t>
    </dgm:pt>
    <dgm:pt modelId="{384B9BC1-DE08-49F8-96F3-318C9B965097}">
      <dgm:prSet/>
      <dgm:spPr/>
      <dgm:t>
        <a:bodyPr/>
        <a:lstStyle/>
        <a:p>
          <a:endParaRPr lang="fr-FR"/>
        </a:p>
      </dgm:t>
    </dgm:pt>
    <dgm:pt modelId="{E112A515-E151-4F74-B423-0EFBDD345548}" type="parTrans" cxnId="{F0FCAE87-0A19-496B-98FD-B2E52C21809B}">
      <dgm:prSet/>
      <dgm:spPr/>
      <dgm:t>
        <a:bodyPr/>
        <a:lstStyle/>
        <a:p>
          <a:endParaRPr lang="fr-FR"/>
        </a:p>
      </dgm:t>
    </dgm:pt>
    <dgm:pt modelId="{F68317BA-5E0D-41DE-A7BD-2216833364F1}" type="sibTrans" cxnId="{F0FCAE87-0A19-496B-98FD-B2E52C21809B}">
      <dgm:prSet/>
      <dgm:spPr/>
      <dgm:t>
        <a:bodyPr/>
        <a:lstStyle/>
        <a:p>
          <a:endParaRPr lang="fr-FR"/>
        </a:p>
      </dgm:t>
    </dgm:pt>
    <dgm:pt modelId="{11B6D314-67A7-492B-8A77-5E35D368E066}">
      <dgm:prSet/>
      <dgm:spPr/>
      <dgm:t>
        <a:bodyPr/>
        <a:lstStyle/>
        <a:p>
          <a:endParaRPr lang="fr-FR"/>
        </a:p>
      </dgm:t>
    </dgm:pt>
    <dgm:pt modelId="{9160F914-3013-4D60-8B34-BE28E933A328}" type="parTrans" cxnId="{2A02F1F8-33B0-42AA-9320-D50AEDA159C7}">
      <dgm:prSet/>
      <dgm:spPr/>
      <dgm:t>
        <a:bodyPr/>
        <a:lstStyle/>
        <a:p>
          <a:endParaRPr lang="fr-FR"/>
        </a:p>
      </dgm:t>
    </dgm:pt>
    <dgm:pt modelId="{7AEAC7B5-05D7-4C5D-B67A-8791819BA422}" type="sibTrans" cxnId="{2A02F1F8-33B0-42AA-9320-D50AEDA159C7}">
      <dgm:prSet/>
      <dgm:spPr/>
      <dgm:t>
        <a:bodyPr/>
        <a:lstStyle/>
        <a:p>
          <a:endParaRPr lang="fr-FR"/>
        </a:p>
      </dgm:t>
    </dgm:pt>
    <dgm:pt modelId="{FFBC023D-DAEE-4BEA-8A24-FDA3538282AB}">
      <dgm:prSet/>
      <dgm:spPr/>
      <dgm:t>
        <a:bodyPr/>
        <a:lstStyle/>
        <a:p>
          <a:endParaRPr lang="fr-FR"/>
        </a:p>
      </dgm:t>
    </dgm:pt>
    <dgm:pt modelId="{C5A9AFAC-ACB2-4374-A646-CACD4A4A5DEC}" type="parTrans" cxnId="{9D36F8A8-432B-443F-B964-74BCA4AB8FA4}">
      <dgm:prSet/>
      <dgm:spPr/>
      <dgm:t>
        <a:bodyPr/>
        <a:lstStyle/>
        <a:p>
          <a:endParaRPr lang="fr-FR"/>
        </a:p>
      </dgm:t>
    </dgm:pt>
    <dgm:pt modelId="{4488A5C0-4119-4E18-A2D7-DC286D79681A}" type="sibTrans" cxnId="{9D36F8A8-432B-443F-B964-74BCA4AB8FA4}">
      <dgm:prSet/>
      <dgm:spPr/>
      <dgm:t>
        <a:bodyPr/>
        <a:lstStyle/>
        <a:p>
          <a:endParaRPr lang="fr-FR"/>
        </a:p>
      </dgm:t>
    </dgm:pt>
    <dgm:pt modelId="{5DB3FCE7-790A-4EC2-8401-0BC48CC83B1A}">
      <dgm:prSet/>
      <dgm:spPr/>
      <dgm:t>
        <a:bodyPr/>
        <a:lstStyle/>
        <a:p>
          <a:endParaRPr lang="fr-FR"/>
        </a:p>
      </dgm:t>
    </dgm:pt>
    <dgm:pt modelId="{CAA81435-F91F-4A08-A0EF-95A415D119B2}" type="parTrans" cxnId="{A5B1107C-A218-4A3C-9C9D-16573F643A90}">
      <dgm:prSet/>
      <dgm:spPr/>
      <dgm:t>
        <a:bodyPr/>
        <a:lstStyle/>
        <a:p>
          <a:endParaRPr lang="fr-FR"/>
        </a:p>
      </dgm:t>
    </dgm:pt>
    <dgm:pt modelId="{D62019BE-7EB5-479C-A69D-21F346F9A30A}" type="sibTrans" cxnId="{A5B1107C-A218-4A3C-9C9D-16573F643A90}">
      <dgm:prSet/>
      <dgm:spPr/>
      <dgm:t>
        <a:bodyPr/>
        <a:lstStyle/>
        <a:p>
          <a:endParaRPr lang="fr-FR"/>
        </a:p>
      </dgm:t>
    </dgm:pt>
    <dgm:pt modelId="{CA3D623E-21C6-45F6-B81B-C78627FAAE97}">
      <dgm:prSet/>
      <dgm:spPr/>
      <dgm:t>
        <a:bodyPr/>
        <a:lstStyle/>
        <a:p>
          <a:endParaRPr lang="fr-FR"/>
        </a:p>
      </dgm:t>
    </dgm:pt>
    <dgm:pt modelId="{2F955235-B8D8-4529-8377-654B39F4BA6B}" type="parTrans" cxnId="{CE0B1B6B-FB05-45F0-BB0A-6095BE9D252F}">
      <dgm:prSet/>
      <dgm:spPr/>
      <dgm:t>
        <a:bodyPr/>
        <a:lstStyle/>
        <a:p>
          <a:endParaRPr lang="fr-FR"/>
        </a:p>
      </dgm:t>
    </dgm:pt>
    <dgm:pt modelId="{02ABAF90-8330-4D6F-8B3F-70797DEE1A62}" type="sibTrans" cxnId="{CE0B1B6B-FB05-45F0-BB0A-6095BE9D252F}">
      <dgm:prSet/>
      <dgm:spPr/>
      <dgm:t>
        <a:bodyPr/>
        <a:lstStyle/>
        <a:p>
          <a:endParaRPr lang="fr-FR"/>
        </a:p>
      </dgm:t>
    </dgm:pt>
    <dgm:pt modelId="{8DE20A57-AE8E-4FEC-9F83-716846DEA43C}">
      <dgm:prSet/>
      <dgm:spPr/>
      <dgm:t>
        <a:bodyPr/>
        <a:lstStyle/>
        <a:p>
          <a:endParaRPr lang="fr-FR"/>
        </a:p>
      </dgm:t>
    </dgm:pt>
    <dgm:pt modelId="{72167139-B613-4EFF-A5CA-3F5B91494809}" type="parTrans" cxnId="{8C491C67-CF2B-4CE0-A023-71D25103CBD4}">
      <dgm:prSet/>
      <dgm:spPr/>
      <dgm:t>
        <a:bodyPr/>
        <a:lstStyle/>
        <a:p>
          <a:endParaRPr lang="fr-FR"/>
        </a:p>
      </dgm:t>
    </dgm:pt>
    <dgm:pt modelId="{1CC22CE9-BEEF-4C30-96C2-872AA6922F48}" type="sibTrans" cxnId="{8C491C67-CF2B-4CE0-A023-71D25103CBD4}">
      <dgm:prSet/>
      <dgm:spPr/>
      <dgm:t>
        <a:bodyPr/>
        <a:lstStyle/>
        <a:p>
          <a:endParaRPr lang="fr-FR"/>
        </a:p>
      </dgm:t>
    </dgm:pt>
    <dgm:pt modelId="{1B34E816-E191-4B8C-86D3-3A1F767E46CC}" type="pres">
      <dgm:prSet presAssocID="{4E47D61B-2BCE-42E1-ACEF-F2E0A44F58CE}" presName="composite" presStyleCnt="0">
        <dgm:presLayoutVars>
          <dgm:chMax val="1"/>
          <dgm:dir/>
          <dgm:resizeHandles val="exact"/>
        </dgm:presLayoutVars>
      </dgm:prSet>
      <dgm:spPr/>
    </dgm:pt>
    <dgm:pt modelId="{BFA6C3B6-03E2-4A45-92AB-E5A3B253C0CA}" type="pres">
      <dgm:prSet presAssocID="{2029F13A-3744-47E8-B22E-1CC2C911652D}" presName="roof" presStyleLbl="dkBgShp" presStyleIdx="0" presStyleCnt="2" custScaleY="64838" custLinFactNeighborY="-6337"/>
      <dgm:spPr/>
    </dgm:pt>
    <dgm:pt modelId="{0D354961-EFFB-4BB3-82C2-A4B8DE29F6EC}" type="pres">
      <dgm:prSet presAssocID="{2029F13A-3744-47E8-B22E-1CC2C911652D}" presName="pillars" presStyleCnt="0"/>
      <dgm:spPr/>
    </dgm:pt>
    <dgm:pt modelId="{E4DF6239-2E3B-42DB-9BC3-477EE4B88A91}" type="pres">
      <dgm:prSet presAssocID="{2029F13A-3744-47E8-B22E-1CC2C911652D}" presName="pillar1" presStyleLbl="node1" presStyleIdx="0" presStyleCnt="1" custScaleY="42324" custLinFactNeighborX="386" custLinFactNeighborY="-31322">
        <dgm:presLayoutVars>
          <dgm:bulletEnabled val="1"/>
        </dgm:presLayoutVars>
      </dgm:prSet>
      <dgm:spPr/>
    </dgm:pt>
    <dgm:pt modelId="{8544A522-1EBC-4770-B206-128E562E79BE}" type="pres">
      <dgm:prSet presAssocID="{2029F13A-3744-47E8-B22E-1CC2C911652D}" presName="base" presStyleLbl="dkBgShp" presStyleIdx="1" presStyleCnt="2" custScaleY="487509" custLinFactY="-65862" custLinFactNeighborY="-100000"/>
      <dgm:spPr>
        <a:solidFill>
          <a:schemeClr val="bg1"/>
        </a:solidFill>
      </dgm:spPr>
    </dgm:pt>
  </dgm:ptLst>
  <dgm:cxnLst>
    <dgm:cxn modelId="{EEA4AE03-B145-43A3-9030-B97211B675C5}" type="presOf" srcId="{2CB1AB29-5A16-4E22-8C70-B916CAFB295F}" destId="{E4DF6239-2E3B-42DB-9BC3-477EE4B88A91}" srcOrd="0" destOrd="0" presId="urn:microsoft.com/office/officeart/2005/8/layout/hList3"/>
    <dgm:cxn modelId="{0533EC07-A648-46F7-9874-55B89352FA9B}" type="presOf" srcId="{2029F13A-3744-47E8-B22E-1CC2C911652D}" destId="{BFA6C3B6-03E2-4A45-92AB-E5A3B253C0CA}" srcOrd="0" destOrd="0" presId="urn:microsoft.com/office/officeart/2005/8/layout/hList3"/>
    <dgm:cxn modelId="{8CD98711-71D5-41B0-9A1B-B9FB99DC69EE}" type="presOf" srcId="{4E47D61B-2BCE-42E1-ACEF-F2E0A44F58CE}" destId="{1B34E816-E191-4B8C-86D3-3A1F767E46CC}" srcOrd="0" destOrd="0" presId="urn:microsoft.com/office/officeart/2005/8/layout/hList3"/>
    <dgm:cxn modelId="{E91EE122-138E-472E-BAEF-9D1E985A6081}" srcId="{4E47D61B-2BCE-42E1-ACEF-F2E0A44F58CE}" destId="{2029F13A-3744-47E8-B22E-1CC2C911652D}" srcOrd="0" destOrd="0" parTransId="{ABDA187B-EB3C-43CD-BE9D-ED3EC2DC36FC}" sibTransId="{45119A33-DD21-4CC8-AAF1-9AFC28E3BCF6}"/>
    <dgm:cxn modelId="{8C491C67-CF2B-4CE0-A023-71D25103CBD4}" srcId="{4E47D61B-2BCE-42E1-ACEF-F2E0A44F58CE}" destId="{8DE20A57-AE8E-4FEC-9F83-716846DEA43C}" srcOrd="9" destOrd="0" parTransId="{72167139-B613-4EFF-A5CA-3F5B91494809}" sibTransId="{1CC22CE9-BEEF-4C30-96C2-872AA6922F48}"/>
    <dgm:cxn modelId="{4F3BCB68-BBD5-49BB-B55A-1819B261FF77}" srcId="{4E47D61B-2BCE-42E1-ACEF-F2E0A44F58CE}" destId="{A853D052-35D4-4336-A6ED-1EE9B278763B}" srcOrd="2" destOrd="0" parTransId="{CEF4C4ED-255E-46C4-A619-B16E9A9289FE}" sibTransId="{C141DEBC-A403-4293-91FB-30D454878BCA}"/>
    <dgm:cxn modelId="{CE0B1B6B-FB05-45F0-BB0A-6095BE9D252F}" srcId="{4E47D61B-2BCE-42E1-ACEF-F2E0A44F58CE}" destId="{CA3D623E-21C6-45F6-B81B-C78627FAAE97}" srcOrd="8" destOrd="0" parTransId="{2F955235-B8D8-4529-8377-654B39F4BA6B}" sibTransId="{02ABAF90-8330-4D6F-8B3F-70797DEE1A62}"/>
    <dgm:cxn modelId="{504F0572-05C2-4F0F-8A03-6DDD082515BC}" srcId="{2029F13A-3744-47E8-B22E-1CC2C911652D}" destId="{2CB1AB29-5A16-4E22-8C70-B916CAFB295F}" srcOrd="0" destOrd="0" parTransId="{F65234DB-3AAF-435E-AF2D-486CA8715A25}" sibTransId="{A136AF19-3B0E-4CFE-A63B-0DC37166E2A9}"/>
    <dgm:cxn modelId="{A5B1107C-A218-4A3C-9C9D-16573F643A90}" srcId="{4E47D61B-2BCE-42E1-ACEF-F2E0A44F58CE}" destId="{5DB3FCE7-790A-4EC2-8401-0BC48CC83B1A}" srcOrd="7" destOrd="0" parTransId="{CAA81435-F91F-4A08-A0EF-95A415D119B2}" sibTransId="{D62019BE-7EB5-479C-A69D-21F346F9A30A}"/>
    <dgm:cxn modelId="{F0FCAE87-0A19-496B-98FD-B2E52C21809B}" srcId="{4E47D61B-2BCE-42E1-ACEF-F2E0A44F58CE}" destId="{384B9BC1-DE08-49F8-96F3-318C9B965097}" srcOrd="4" destOrd="0" parTransId="{E112A515-E151-4F74-B423-0EFBDD345548}" sibTransId="{F68317BA-5E0D-41DE-A7BD-2216833364F1}"/>
    <dgm:cxn modelId="{9D36F8A8-432B-443F-B964-74BCA4AB8FA4}" srcId="{4E47D61B-2BCE-42E1-ACEF-F2E0A44F58CE}" destId="{FFBC023D-DAEE-4BEA-8A24-FDA3538282AB}" srcOrd="6" destOrd="0" parTransId="{C5A9AFAC-ACB2-4374-A646-CACD4A4A5DEC}" sibTransId="{4488A5C0-4119-4E18-A2D7-DC286D79681A}"/>
    <dgm:cxn modelId="{1EFE27D9-9662-4549-AA13-145E044E4BB0}" srcId="{4E47D61B-2BCE-42E1-ACEF-F2E0A44F58CE}" destId="{DCAF36C5-7ADA-4DEF-BDD3-52FA16B0DB26}" srcOrd="3" destOrd="0" parTransId="{36A92813-5DB8-48BE-93E5-7FDCFCA949C4}" sibTransId="{DC33C15A-2383-4C71-B79D-0EC657847407}"/>
    <dgm:cxn modelId="{204987E7-CAD3-4275-85F1-B83E6519F4C6}" srcId="{4E47D61B-2BCE-42E1-ACEF-F2E0A44F58CE}" destId="{577BE889-33AE-49CF-B44B-1C5348B56C4C}" srcOrd="1" destOrd="0" parTransId="{A1B0FC15-917A-4E49-B528-83439F5782F7}" sibTransId="{22E5C443-7634-4E8A-A78C-91112EABB2B8}"/>
    <dgm:cxn modelId="{2A02F1F8-33B0-42AA-9320-D50AEDA159C7}" srcId="{4E47D61B-2BCE-42E1-ACEF-F2E0A44F58CE}" destId="{11B6D314-67A7-492B-8A77-5E35D368E066}" srcOrd="5" destOrd="0" parTransId="{9160F914-3013-4D60-8B34-BE28E933A328}" sibTransId="{7AEAC7B5-05D7-4C5D-B67A-8791819BA422}"/>
    <dgm:cxn modelId="{50E6CD30-9F13-4EEF-B2D6-E6DB912A627D}" type="presParOf" srcId="{1B34E816-E191-4B8C-86D3-3A1F767E46CC}" destId="{BFA6C3B6-03E2-4A45-92AB-E5A3B253C0CA}" srcOrd="0" destOrd="0" presId="urn:microsoft.com/office/officeart/2005/8/layout/hList3"/>
    <dgm:cxn modelId="{01059893-E6CE-4913-A3D4-780AF820999C}" type="presParOf" srcId="{1B34E816-E191-4B8C-86D3-3A1F767E46CC}" destId="{0D354961-EFFB-4BB3-82C2-A4B8DE29F6EC}" srcOrd="1" destOrd="0" presId="urn:microsoft.com/office/officeart/2005/8/layout/hList3"/>
    <dgm:cxn modelId="{E4338189-0897-4E07-803A-D25F542A80AB}" type="presParOf" srcId="{0D354961-EFFB-4BB3-82C2-A4B8DE29F6EC}" destId="{E4DF6239-2E3B-42DB-9BC3-477EE4B88A91}" srcOrd="0" destOrd="0" presId="urn:microsoft.com/office/officeart/2005/8/layout/hList3"/>
    <dgm:cxn modelId="{CF2C68F1-A75C-418A-9920-7C1EAF0AE4D0}" type="presParOf" srcId="{1B34E816-E191-4B8C-86D3-3A1F767E46CC}" destId="{8544A522-1EBC-4770-B206-128E562E79B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D346C3-AEC2-4E71-A201-DCDA4D64FCD7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44B612A-12E9-436D-A5D6-EA50E4CC321E}">
      <dgm:prSet phldrT="[Texte]"/>
      <dgm:spPr/>
      <dgm:t>
        <a:bodyPr/>
        <a:lstStyle/>
        <a:p>
          <a:r>
            <a:rPr lang="fr-FR" dirty="0"/>
            <a:t>Contexte Diagnostic</a:t>
          </a:r>
        </a:p>
      </dgm:t>
    </dgm:pt>
    <dgm:pt modelId="{41BCFD9C-B418-4E4B-AC17-91AAD602609E}" type="parTrans" cxnId="{3215B94A-205F-42E7-834C-041A60C6D806}">
      <dgm:prSet/>
      <dgm:spPr/>
      <dgm:t>
        <a:bodyPr/>
        <a:lstStyle/>
        <a:p>
          <a:endParaRPr lang="fr-FR"/>
        </a:p>
      </dgm:t>
    </dgm:pt>
    <dgm:pt modelId="{B6AB7F26-C068-4229-895B-EB3784A8620A}" type="sibTrans" cxnId="{3215B94A-205F-42E7-834C-041A60C6D806}">
      <dgm:prSet/>
      <dgm:spPr/>
      <dgm:t>
        <a:bodyPr/>
        <a:lstStyle/>
        <a:p>
          <a:endParaRPr lang="fr-FR"/>
        </a:p>
      </dgm:t>
    </dgm:pt>
    <dgm:pt modelId="{A8E73256-2A0C-477F-A7F0-73F10091ED9D}">
      <dgm:prSet phldrT="[Texte]"/>
      <dgm:spPr/>
      <dgm:t>
        <a:bodyPr/>
        <a:lstStyle/>
        <a:p>
          <a:r>
            <a:rPr lang="fr-FR" dirty="0"/>
            <a:t>Objectifs Méthodologies</a:t>
          </a:r>
        </a:p>
      </dgm:t>
    </dgm:pt>
    <dgm:pt modelId="{9E85A007-B9F1-4EE7-9B8F-515DC01E1C79}" type="parTrans" cxnId="{1A3BCD9E-D4DC-4802-B213-1BB92E84BD4F}">
      <dgm:prSet/>
      <dgm:spPr/>
      <dgm:t>
        <a:bodyPr/>
        <a:lstStyle/>
        <a:p>
          <a:endParaRPr lang="fr-FR"/>
        </a:p>
      </dgm:t>
    </dgm:pt>
    <dgm:pt modelId="{78E3742C-4438-46FD-BDA9-FB577911E1E7}" type="sibTrans" cxnId="{1A3BCD9E-D4DC-4802-B213-1BB92E84BD4F}">
      <dgm:prSet/>
      <dgm:spPr/>
      <dgm:t>
        <a:bodyPr/>
        <a:lstStyle/>
        <a:p>
          <a:endParaRPr lang="fr-FR"/>
        </a:p>
      </dgm:t>
    </dgm:pt>
    <dgm:pt modelId="{0B9C45F2-6204-4563-8806-7117F7DC13E4}">
      <dgm:prSet phldrT="[Texte]"/>
      <dgm:spPr/>
      <dgm:t>
        <a:bodyPr/>
        <a:lstStyle/>
        <a:p>
          <a:r>
            <a:rPr lang="fr-FR" dirty="0"/>
            <a:t>Résultats</a:t>
          </a:r>
        </a:p>
        <a:p>
          <a:r>
            <a:rPr lang="fr-FR" dirty="0"/>
            <a:t>Préconisations.</a:t>
          </a:r>
        </a:p>
      </dgm:t>
    </dgm:pt>
    <dgm:pt modelId="{E64F8DD9-9708-4306-8797-7BA8843106F4}" type="parTrans" cxnId="{18FC642A-8B67-4684-8D76-ACCA6118D400}">
      <dgm:prSet/>
      <dgm:spPr/>
      <dgm:t>
        <a:bodyPr/>
        <a:lstStyle/>
        <a:p>
          <a:endParaRPr lang="fr-FR"/>
        </a:p>
      </dgm:t>
    </dgm:pt>
    <dgm:pt modelId="{33C14D25-CEA5-4111-9380-22DD4491B477}" type="sibTrans" cxnId="{18FC642A-8B67-4684-8D76-ACCA6118D400}">
      <dgm:prSet/>
      <dgm:spPr/>
      <dgm:t>
        <a:bodyPr/>
        <a:lstStyle/>
        <a:p>
          <a:endParaRPr lang="fr-FR"/>
        </a:p>
      </dgm:t>
    </dgm:pt>
    <dgm:pt modelId="{8DDC3C3B-BD45-489D-9000-FE1FCA0B053C}" type="pres">
      <dgm:prSet presAssocID="{3ED346C3-AEC2-4E71-A201-DCDA4D64FCD7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4831CF5-7F8C-4750-A6C6-260E357515BD}" type="pres">
      <dgm:prSet presAssocID="{E44B612A-12E9-436D-A5D6-EA50E4CC321E}" presName="Accent1" presStyleCnt="0"/>
      <dgm:spPr/>
    </dgm:pt>
    <dgm:pt modelId="{FD72905C-6D6A-4C9B-BF28-114077C5CCCB}" type="pres">
      <dgm:prSet presAssocID="{E44B612A-12E9-436D-A5D6-EA50E4CC321E}" presName="Accent" presStyleLbl="node1" presStyleIdx="0" presStyleCnt="3"/>
      <dgm:spPr/>
    </dgm:pt>
    <dgm:pt modelId="{E6883321-60F7-492D-A9DC-F15B9E8FEFA8}" type="pres">
      <dgm:prSet presAssocID="{E44B612A-12E9-436D-A5D6-EA50E4CC321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C3A80397-A289-4E5A-B710-ADBBA8D13AD1}" type="pres">
      <dgm:prSet presAssocID="{A8E73256-2A0C-477F-A7F0-73F10091ED9D}" presName="Accent2" presStyleCnt="0"/>
      <dgm:spPr/>
    </dgm:pt>
    <dgm:pt modelId="{73F21480-2735-4FC8-ABAA-1284751C1FD2}" type="pres">
      <dgm:prSet presAssocID="{A8E73256-2A0C-477F-A7F0-73F10091ED9D}" presName="Accent" presStyleLbl="node1" presStyleIdx="1" presStyleCnt="3"/>
      <dgm:spPr/>
    </dgm:pt>
    <dgm:pt modelId="{4A5067A2-2901-40A6-A9F7-6FA47EF5133C}" type="pres">
      <dgm:prSet presAssocID="{A8E73256-2A0C-477F-A7F0-73F10091ED9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CE5C42C7-CD87-400C-93C6-8DDF46207D1F}" type="pres">
      <dgm:prSet presAssocID="{0B9C45F2-6204-4563-8806-7117F7DC13E4}" presName="Accent3" presStyleCnt="0"/>
      <dgm:spPr/>
    </dgm:pt>
    <dgm:pt modelId="{D7CF7E51-E647-4F77-BF59-5179C5CA2891}" type="pres">
      <dgm:prSet presAssocID="{0B9C45F2-6204-4563-8806-7117F7DC13E4}" presName="Accent" presStyleLbl="node1" presStyleIdx="2" presStyleCnt="3"/>
      <dgm:spPr/>
    </dgm:pt>
    <dgm:pt modelId="{853C09C5-0BBA-4686-8978-C0694CFA93E3}" type="pres">
      <dgm:prSet presAssocID="{0B9C45F2-6204-4563-8806-7117F7DC13E4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567F381F-CEDD-4114-8176-BD821B5A3D85}" type="presOf" srcId="{E44B612A-12E9-436D-A5D6-EA50E4CC321E}" destId="{E6883321-60F7-492D-A9DC-F15B9E8FEFA8}" srcOrd="0" destOrd="0" presId="urn:microsoft.com/office/officeart/2009/layout/CircleArrowProcess"/>
    <dgm:cxn modelId="{E06BBC21-7D3F-4A2C-A619-D9AAD5BFF9DC}" type="presOf" srcId="{3ED346C3-AEC2-4E71-A201-DCDA4D64FCD7}" destId="{8DDC3C3B-BD45-489D-9000-FE1FCA0B053C}" srcOrd="0" destOrd="0" presId="urn:microsoft.com/office/officeart/2009/layout/CircleArrowProcess"/>
    <dgm:cxn modelId="{18FC642A-8B67-4684-8D76-ACCA6118D400}" srcId="{3ED346C3-AEC2-4E71-A201-DCDA4D64FCD7}" destId="{0B9C45F2-6204-4563-8806-7117F7DC13E4}" srcOrd="2" destOrd="0" parTransId="{E64F8DD9-9708-4306-8797-7BA8843106F4}" sibTransId="{33C14D25-CEA5-4111-9380-22DD4491B477}"/>
    <dgm:cxn modelId="{3215B94A-205F-42E7-834C-041A60C6D806}" srcId="{3ED346C3-AEC2-4E71-A201-DCDA4D64FCD7}" destId="{E44B612A-12E9-436D-A5D6-EA50E4CC321E}" srcOrd="0" destOrd="0" parTransId="{41BCFD9C-B418-4E4B-AC17-91AAD602609E}" sibTransId="{B6AB7F26-C068-4229-895B-EB3784A8620A}"/>
    <dgm:cxn modelId="{9342CF82-B1B0-4326-A703-812940F22A2C}" type="presOf" srcId="{0B9C45F2-6204-4563-8806-7117F7DC13E4}" destId="{853C09C5-0BBA-4686-8978-C0694CFA93E3}" srcOrd="0" destOrd="0" presId="urn:microsoft.com/office/officeart/2009/layout/CircleArrowProcess"/>
    <dgm:cxn modelId="{E7B7E98E-5778-43DA-9FED-DF2D8D09F56C}" type="presOf" srcId="{A8E73256-2A0C-477F-A7F0-73F10091ED9D}" destId="{4A5067A2-2901-40A6-A9F7-6FA47EF5133C}" srcOrd="0" destOrd="0" presId="urn:microsoft.com/office/officeart/2009/layout/CircleArrowProcess"/>
    <dgm:cxn modelId="{1A3BCD9E-D4DC-4802-B213-1BB92E84BD4F}" srcId="{3ED346C3-AEC2-4E71-A201-DCDA4D64FCD7}" destId="{A8E73256-2A0C-477F-A7F0-73F10091ED9D}" srcOrd="1" destOrd="0" parTransId="{9E85A007-B9F1-4EE7-9B8F-515DC01E1C79}" sibTransId="{78E3742C-4438-46FD-BDA9-FB577911E1E7}"/>
    <dgm:cxn modelId="{41AE2994-DB98-4E61-BE0F-F49D85E6D444}" type="presParOf" srcId="{8DDC3C3B-BD45-489D-9000-FE1FCA0B053C}" destId="{E4831CF5-7F8C-4750-A6C6-260E357515BD}" srcOrd="0" destOrd="0" presId="urn:microsoft.com/office/officeart/2009/layout/CircleArrowProcess"/>
    <dgm:cxn modelId="{050B1B1A-2C65-44F7-A2D5-3F66923DECAD}" type="presParOf" srcId="{E4831CF5-7F8C-4750-A6C6-260E357515BD}" destId="{FD72905C-6D6A-4C9B-BF28-114077C5CCCB}" srcOrd="0" destOrd="0" presId="urn:microsoft.com/office/officeart/2009/layout/CircleArrowProcess"/>
    <dgm:cxn modelId="{DC6FE834-439A-4005-9494-CCBE232A28F2}" type="presParOf" srcId="{8DDC3C3B-BD45-489D-9000-FE1FCA0B053C}" destId="{E6883321-60F7-492D-A9DC-F15B9E8FEFA8}" srcOrd="1" destOrd="0" presId="urn:microsoft.com/office/officeart/2009/layout/CircleArrowProcess"/>
    <dgm:cxn modelId="{468E4EAE-6B2F-4157-BD50-C34E78C76E23}" type="presParOf" srcId="{8DDC3C3B-BD45-489D-9000-FE1FCA0B053C}" destId="{C3A80397-A289-4E5A-B710-ADBBA8D13AD1}" srcOrd="2" destOrd="0" presId="urn:microsoft.com/office/officeart/2009/layout/CircleArrowProcess"/>
    <dgm:cxn modelId="{18CEA603-F969-4513-BD0A-D5D2DD5382D6}" type="presParOf" srcId="{C3A80397-A289-4E5A-B710-ADBBA8D13AD1}" destId="{73F21480-2735-4FC8-ABAA-1284751C1FD2}" srcOrd="0" destOrd="0" presId="urn:microsoft.com/office/officeart/2009/layout/CircleArrowProcess"/>
    <dgm:cxn modelId="{9F041D5D-89B3-452C-B225-263530AEFD37}" type="presParOf" srcId="{8DDC3C3B-BD45-489D-9000-FE1FCA0B053C}" destId="{4A5067A2-2901-40A6-A9F7-6FA47EF5133C}" srcOrd="3" destOrd="0" presId="urn:microsoft.com/office/officeart/2009/layout/CircleArrowProcess"/>
    <dgm:cxn modelId="{78431111-811B-48BB-BD1B-445D3D28A7A8}" type="presParOf" srcId="{8DDC3C3B-BD45-489D-9000-FE1FCA0B053C}" destId="{CE5C42C7-CD87-400C-93C6-8DDF46207D1F}" srcOrd="4" destOrd="0" presId="urn:microsoft.com/office/officeart/2009/layout/CircleArrowProcess"/>
    <dgm:cxn modelId="{36178F17-3682-4C31-849E-29A02F6FD42C}" type="presParOf" srcId="{CE5C42C7-CD87-400C-93C6-8DDF46207D1F}" destId="{D7CF7E51-E647-4F77-BF59-5179C5CA2891}" srcOrd="0" destOrd="0" presId="urn:microsoft.com/office/officeart/2009/layout/CircleArrowProcess"/>
    <dgm:cxn modelId="{C227C50A-4931-41B8-BEFA-83F9365BB942}" type="presParOf" srcId="{8DDC3C3B-BD45-489D-9000-FE1FCA0B053C}" destId="{853C09C5-0BBA-4686-8978-C0694CFA93E3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6C3B6-03E2-4A45-92AB-E5A3B253C0CA}">
      <dsp:nvSpPr>
        <dsp:cNvPr id="0" name=""/>
        <dsp:cNvSpPr/>
      </dsp:nvSpPr>
      <dsp:spPr>
        <a:xfrm>
          <a:off x="0" y="-219695"/>
          <a:ext cx="8064896" cy="10311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1 Dossier Professionnel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(production originale et personnelle) </a:t>
          </a:r>
        </a:p>
      </dsp:txBody>
      <dsp:txXfrm>
        <a:off x="0" y="-219695"/>
        <a:ext cx="8064896" cy="1031159"/>
      </dsp:txXfrm>
    </dsp:sp>
    <dsp:sp modelId="{E4DF6239-2E3B-42DB-9BC3-477EE4B88A91}">
      <dsp:nvSpPr>
        <dsp:cNvPr id="0" name=""/>
        <dsp:cNvSpPr/>
      </dsp:nvSpPr>
      <dsp:spPr>
        <a:xfrm>
          <a:off x="0" y="1008105"/>
          <a:ext cx="8064896" cy="1413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1 ou plusieurs SP vécues en entreprise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1 ou plusieurs SP observées ou construites en cours de formation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200" kern="1200" dirty="0"/>
        </a:p>
      </dsp:txBody>
      <dsp:txXfrm>
        <a:off x="0" y="1008105"/>
        <a:ext cx="8064896" cy="1413520"/>
      </dsp:txXfrm>
    </dsp:sp>
    <dsp:sp modelId="{8544A522-1EBC-4770-B206-128E562E79BE}">
      <dsp:nvSpPr>
        <dsp:cNvPr id="0" name=""/>
        <dsp:cNvSpPr/>
      </dsp:nvSpPr>
      <dsp:spPr>
        <a:xfrm>
          <a:off x="0" y="3096344"/>
          <a:ext cx="8064896" cy="180907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2905C-6D6A-4C9B-BF28-114077C5CCCB}">
      <dsp:nvSpPr>
        <dsp:cNvPr id="0" name=""/>
        <dsp:cNvSpPr/>
      </dsp:nvSpPr>
      <dsp:spPr>
        <a:xfrm>
          <a:off x="2504987" y="0"/>
          <a:ext cx="2980706" cy="298116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883321-60F7-492D-A9DC-F15B9E8FEFA8}">
      <dsp:nvSpPr>
        <dsp:cNvPr id="0" name=""/>
        <dsp:cNvSpPr/>
      </dsp:nvSpPr>
      <dsp:spPr>
        <a:xfrm>
          <a:off x="3163821" y="1076289"/>
          <a:ext cx="1656321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Contexte Diagnostic</a:t>
          </a:r>
        </a:p>
      </dsp:txBody>
      <dsp:txXfrm>
        <a:off x="3163821" y="1076289"/>
        <a:ext cx="1656321" cy="827962"/>
      </dsp:txXfrm>
    </dsp:sp>
    <dsp:sp modelId="{73F21480-2735-4FC8-ABAA-1284751C1FD2}">
      <dsp:nvSpPr>
        <dsp:cNvPr id="0" name=""/>
        <dsp:cNvSpPr/>
      </dsp:nvSpPr>
      <dsp:spPr>
        <a:xfrm>
          <a:off x="1677106" y="1712897"/>
          <a:ext cx="2980706" cy="298116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067A2-2901-40A6-A9F7-6FA47EF5133C}">
      <dsp:nvSpPr>
        <dsp:cNvPr id="0" name=""/>
        <dsp:cNvSpPr/>
      </dsp:nvSpPr>
      <dsp:spPr>
        <a:xfrm>
          <a:off x="2339299" y="2799094"/>
          <a:ext cx="1656321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Objectifs Méthodologies</a:t>
          </a:r>
        </a:p>
      </dsp:txBody>
      <dsp:txXfrm>
        <a:off x="2339299" y="2799094"/>
        <a:ext cx="1656321" cy="827962"/>
      </dsp:txXfrm>
    </dsp:sp>
    <dsp:sp modelId="{D7CF7E51-E647-4F77-BF59-5179C5CA2891}">
      <dsp:nvSpPr>
        <dsp:cNvPr id="0" name=""/>
        <dsp:cNvSpPr/>
      </dsp:nvSpPr>
      <dsp:spPr>
        <a:xfrm>
          <a:off x="2717135" y="3630772"/>
          <a:ext cx="2560888" cy="256191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3C09C5-0BBA-4686-8978-C0694CFA93E3}">
      <dsp:nvSpPr>
        <dsp:cNvPr id="0" name=""/>
        <dsp:cNvSpPr/>
      </dsp:nvSpPr>
      <dsp:spPr>
        <a:xfrm>
          <a:off x="3167739" y="4524377"/>
          <a:ext cx="1656321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Résultats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Préconisations.</a:t>
          </a:r>
        </a:p>
      </dsp:txBody>
      <dsp:txXfrm>
        <a:off x="3167739" y="4524377"/>
        <a:ext cx="1656321" cy="827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12/03/2021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12/03/2021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 Démarche OMC (Objectifs,</a:t>
            </a:r>
            <a:r>
              <a:rPr lang="fr-FR" baseline="0" dirty="0"/>
              <a:t> Moyens Contrôles)</a:t>
            </a:r>
          </a:p>
          <a:p>
            <a:endParaRPr lang="fr-FR" baseline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51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348716" y="453575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620982" y="2060848"/>
            <a:ext cx="6576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Certification du Bloc 3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0" y="2828836"/>
            <a:ext cx="538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Unité U 6</a:t>
            </a:r>
          </a:p>
          <a:p>
            <a:r>
              <a:rPr lang="fr-FR" b="1" dirty="0"/>
              <a:t>Développement commercial international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576" y="4722177"/>
            <a:ext cx="482453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i="1" dirty="0"/>
              <a:t>Thierry FLEURANCEAU, IA-IPR Économie-Gestion</a:t>
            </a:r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865168982"/>
              </p:ext>
            </p:extLst>
          </p:nvPr>
        </p:nvGraphicFramePr>
        <p:xfrm>
          <a:off x="755576" y="260648"/>
          <a:ext cx="806489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755576" y="2780928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Bloc de compétences 3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Réaliser une veille sur l’environnement global de l’entreprise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Analyser et synthétiser les informations sur un marché cible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Recenser et identifier des modalités de déploiement sur un marché cible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Contribuer aux démarches d’adaptation liées au développement international de l’entreprise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Participer à la prospection commerciale</a:t>
            </a:r>
          </a:p>
        </p:txBody>
      </p:sp>
      <p:sp>
        <p:nvSpPr>
          <p:cNvPr id="10" name="Flèche vers le bas 9"/>
          <p:cNvSpPr/>
          <p:nvPr/>
        </p:nvSpPr>
        <p:spPr>
          <a:xfrm>
            <a:off x="4427984" y="2636912"/>
            <a:ext cx="936104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courbée vers la droite 10"/>
          <p:cNvSpPr/>
          <p:nvPr/>
        </p:nvSpPr>
        <p:spPr>
          <a:xfrm>
            <a:off x="1403648" y="692696"/>
            <a:ext cx="792088" cy="108012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043608" y="2981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U6 DCI</a:t>
            </a:r>
          </a:p>
        </p:txBody>
      </p:sp>
    </p:spTree>
    <p:extLst>
      <p:ext uri="{BB962C8B-B14F-4D97-AF65-F5344CB8AC3E}">
        <p14:creationId xmlns:p14="http://schemas.microsoft.com/office/powerpoint/2010/main" val="2219283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73713099"/>
              </p:ext>
            </p:extLst>
          </p:nvPr>
        </p:nvGraphicFramePr>
        <p:xfrm>
          <a:off x="1524000" y="404664"/>
          <a:ext cx="71628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251520" y="259225"/>
            <a:ext cx="2736304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Le Dossier permet de caractériser chaque Situation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407973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88640"/>
            <a:ext cx="8208912" cy="5450160"/>
          </a:xfrm>
        </p:spPr>
        <p:txBody>
          <a:bodyPr>
            <a:normAutofit/>
          </a:bodyPr>
          <a:lstStyle/>
          <a:p>
            <a:r>
              <a:rPr lang="fr-FR" dirty="0"/>
              <a:t>Critères d’évaluation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827584" y="513063"/>
            <a:ext cx="806489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  <a:latin typeface="Univers LT Std"/>
              </a:rPr>
              <a:t>Les besoins en termes de veille sont précisés </a:t>
            </a:r>
          </a:p>
          <a:p>
            <a:r>
              <a:rPr lang="fr-FR" sz="1400" dirty="0">
                <a:solidFill>
                  <a:srgbClr val="FF0000"/>
                </a:solidFill>
                <a:latin typeface="Univers LT Std"/>
              </a:rPr>
              <a:t>Les sources d’information sont correctement repérées et sélectionnées </a:t>
            </a:r>
          </a:p>
          <a:p>
            <a:r>
              <a:rPr lang="fr-FR" sz="1400" dirty="0">
                <a:solidFill>
                  <a:srgbClr val="FF0000"/>
                </a:solidFill>
                <a:latin typeface="Univers LT Std"/>
              </a:rPr>
              <a:t>L’information sélectionnée est pertinente, fiable et adaptée </a:t>
            </a:r>
          </a:p>
          <a:p>
            <a:r>
              <a:rPr lang="fr-FR" sz="1400" dirty="0">
                <a:solidFill>
                  <a:srgbClr val="FF0000"/>
                </a:solidFill>
                <a:latin typeface="Univers LT Std"/>
              </a:rPr>
              <a:t>L’information est exploitée et mise à disposition en interne de façon efficiente </a:t>
            </a:r>
          </a:p>
          <a:p>
            <a:r>
              <a:rPr lang="fr-FR" sz="1400" dirty="0">
                <a:solidFill>
                  <a:srgbClr val="FF0000"/>
                </a:solidFill>
                <a:latin typeface="Univers LT Std"/>
              </a:rPr>
              <a:t>Le SIM est mis à jour en respectant les conditions de sécurisation des données </a:t>
            </a:r>
          </a:p>
          <a:p>
            <a:r>
              <a:rPr lang="fr-FR" sz="1400" dirty="0">
                <a:solidFill>
                  <a:srgbClr val="0070C0"/>
                </a:solidFill>
                <a:latin typeface="Univers LT Std"/>
              </a:rPr>
              <a:t>L’analyse de l’environnement du marché cible et de ses tendances est pertinente </a:t>
            </a:r>
          </a:p>
          <a:p>
            <a:r>
              <a:rPr lang="fr-FR" sz="1400" dirty="0">
                <a:solidFill>
                  <a:srgbClr val="0070C0"/>
                </a:solidFill>
                <a:latin typeface="Univers LT Std"/>
              </a:rPr>
              <a:t>Les opportunités, les contraintes et risques du marché cible sont précisément identifiés</a:t>
            </a:r>
          </a:p>
          <a:p>
            <a:r>
              <a:rPr lang="fr-FR" sz="1400" dirty="0">
                <a:solidFill>
                  <a:srgbClr val="0070C0"/>
                </a:solidFill>
                <a:latin typeface="Univers LT Std"/>
              </a:rPr>
              <a:t> L’information produite est synthétique et exploitable pour la prise de décision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Des axes de déploiement sur un marché cible sont proposés dans le respect de la stratégie de l’entreprise et des spécificités locales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Les partenaires sont qualifiés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Les organismes de soutien à l’export sont précisément recensés et efficacement sollicités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La proposition de déploiement est cohérente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Les forces et faiblesses sont caractérisées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Les propositions d’adaptation de l’offre pour le développement international sont cohérentes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 Les propositions d’adaptation sont réalistes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Les cibles de prospection sont identifiées </a:t>
            </a:r>
          </a:p>
          <a:p>
            <a:r>
              <a:rPr lang="fr-FR" sz="1400" dirty="0">
                <a:solidFill>
                  <a:schemeClr val="accent6">
                    <a:lumMod val="75000"/>
                  </a:schemeClr>
                </a:solidFill>
                <a:latin typeface="Univers LT Std"/>
              </a:rPr>
              <a:t>Des actions de prospection sont organisées efficacement et adaptées au contexte local </a:t>
            </a:r>
          </a:p>
          <a:p>
            <a:r>
              <a:rPr lang="fr-FR" sz="1400" dirty="0">
                <a:solidFill>
                  <a:srgbClr val="00B050"/>
                </a:solidFill>
                <a:latin typeface="Univers LT Std"/>
              </a:rPr>
              <a:t>L’évaluation et le suivi des actions de prospection sont précis et fiables 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66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5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259716" y="211710"/>
            <a:ext cx="5040560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 modalités de certification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07588" y="1738833"/>
            <a:ext cx="2304256" cy="792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Épreuve ponctuelle</a:t>
            </a:r>
          </a:p>
          <a:p>
            <a:pPr algn="ctr"/>
            <a:r>
              <a:rPr lang="fr-FR" dirty="0"/>
              <a:t>Oral de 30 minutes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96020" y="1767700"/>
            <a:ext cx="2304256" cy="792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CCF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147606" y="2824913"/>
            <a:ext cx="2224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 fin de </a:t>
            </a:r>
          </a:p>
          <a:p>
            <a:r>
              <a:rPr lang="fr-FR" dirty="0"/>
              <a:t>deuxième année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111615" y="2824913"/>
            <a:ext cx="2224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Au cours de la deuxième année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4245066" y="3736370"/>
            <a:ext cx="3806164" cy="14465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fr-FR" dirty="0"/>
              <a:t>L</a:t>
            </a:r>
            <a:r>
              <a:rPr lang="fr-FR" sz="1400" dirty="0"/>
              <a:t>’ évaluation (arrêt de la note)  se déroule au cours de la deuxième année de formation. </a:t>
            </a:r>
          </a:p>
          <a:p>
            <a:endParaRPr lang="fr-FR" sz="1400" dirty="0"/>
          </a:p>
          <a:p>
            <a:r>
              <a:rPr lang="fr-FR" sz="1400" dirty="0"/>
              <a:t>Elle prend la forme d’une situation d’évaluation pouvant correspondre en partie aux modalités de l’épreuve ponctuelle.</a:t>
            </a:r>
          </a:p>
        </p:txBody>
      </p:sp>
      <p:sp>
        <p:nvSpPr>
          <p:cNvPr id="2" name="Flèche vers le bas 1"/>
          <p:cNvSpPr/>
          <p:nvPr/>
        </p:nvSpPr>
        <p:spPr>
          <a:xfrm>
            <a:off x="1763688" y="4459645"/>
            <a:ext cx="496028" cy="723275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3469353" y="2694785"/>
            <a:ext cx="656100" cy="8949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444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96752"/>
          </a:xfrm>
        </p:spPr>
        <p:txBody>
          <a:bodyPr/>
          <a:lstStyle/>
          <a:p>
            <a:r>
              <a:rPr lang="fr-FR" dirty="0"/>
              <a:t>EPREUVE PONCTUELLE  </a:t>
            </a:r>
            <a:r>
              <a:rPr lang="fr-FR" sz="1800" dirty="0"/>
              <a:t>(établissements non habilités au CCF)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052737"/>
            <a:ext cx="7773796" cy="576063"/>
          </a:xfrm>
        </p:spPr>
        <p:txBody>
          <a:bodyPr>
            <a:normAutofit/>
          </a:bodyPr>
          <a:lstStyle/>
          <a:p>
            <a:r>
              <a:rPr lang="fr-FR" b="1" dirty="0"/>
              <a:t>Épreuve Orale - durée 30 minutes  maximum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6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909749" y="1628800"/>
            <a:ext cx="7486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commission d’interrogation choisit une ou plusieurs situations professionnelles sur laquelle ou lesquelles, le candidat sera interrogé. </a:t>
            </a:r>
          </a:p>
          <a:p>
            <a:endParaRPr lang="fr-FR" dirty="0"/>
          </a:p>
          <a:p>
            <a:r>
              <a:rPr lang="fr-FR" dirty="0"/>
              <a:t>– </a:t>
            </a:r>
            <a:r>
              <a:rPr lang="fr-FR" b="1" dirty="0"/>
              <a:t>Phase 1 (10 minutes maximum): </a:t>
            </a:r>
            <a:r>
              <a:rPr lang="fr-FR" dirty="0"/>
              <a:t>présentation de la ou les situation(s) professionnelle(s) choisie(s)</a:t>
            </a:r>
          </a:p>
          <a:p>
            <a:endParaRPr lang="fr-FR" dirty="0"/>
          </a:p>
          <a:p>
            <a:r>
              <a:rPr lang="fr-FR" dirty="0"/>
              <a:t> – </a:t>
            </a:r>
            <a:r>
              <a:rPr lang="fr-FR" b="1" dirty="0"/>
              <a:t>Phase 2 (20 minutes maximum): </a:t>
            </a:r>
            <a:r>
              <a:rPr lang="fr-FR" dirty="0"/>
              <a:t>entretien avec la commission d’interrogation, portant sur la ou les situation (s) professionnelle(s) de développement commercial international et permettant d’approfondir l’analyse réflexive de sa (leur) mise en œuvre. </a:t>
            </a:r>
          </a:p>
          <a:p>
            <a:endParaRPr lang="fr-FR" dirty="0"/>
          </a:p>
          <a:p>
            <a:r>
              <a:rPr lang="fr-FR" dirty="0"/>
              <a:t>Lors de l’interrogation, le candidat pourra apporter tous les documents complémentaires qu’il jugera pertinents pour illustrer sa présentation. </a:t>
            </a:r>
          </a:p>
        </p:txBody>
      </p:sp>
    </p:spTree>
    <p:extLst>
      <p:ext uri="{BB962C8B-B14F-4D97-AF65-F5344CB8AC3E}">
        <p14:creationId xmlns:p14="http://schemas.microsoft.com/office/powerpoint/2010/main" val="2829876120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2E5A9004F45A47B45CFFCA2FE83213" ma:contentTypeVersion="0" ma:contentTypeDescription="Crée un document." ma:contentTypeScope="" ma:versionID="ac63f06ebf25c6db757b6b2a2d232d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e331b061e72866024fe28ebad680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08C05F-5E9A-415C-A0C7-07BCCD05F9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92CF9B-B1AA-4834-84F0-5D4CA216C9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04C94CD-54B9-4B31-A2FC-5C6528A5799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1028</TotalTime>
  <Words>504</Words>
  <Application>Microsoft Office PowerPoint</Application>
  <PresentationFormat>On-screen Show (4:3)</PresentationFormat>
  <Paragraphs>74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page de presentation et de partie</vt:lpstr>
      <vt:lpstr>Conception personnalisée</vt:lpstr>
      <vt:lpstr>page de sous-partie</vt:lpstr>
      <vt:lpstr>pages de contenus</vt:lpstr>
      <vt:lpstr>           </vt:lpstr>
      <vt:lpstr>PowerPoint Presentation</vt:lpstr>
      <vt:lpstr>PowerPoint Presentation</vt:lpstr>
      <vt:lpstr>PowerPoint Presentation</vt:lpstr>
      <vt:lpstr>PowerPoint Presentation</vt:lpstr>
      <vt:lpstr>EPREUVE PONCTUELLE  (établissements non habilités au CCF) 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DOMINIQUE CATOIR</cp:lastModifiedBy>
  <cp:revision>181</cp:revision>
  <cp:lastPrinted>2020-06-23T15:29:54Z</cp:lastPrinted>
  <dcterms:created xsi:type="dcterms:W3CDTF">2016-10-26T09:10:31Z</dcterms:created>
  <dcterms:modified xsi:type="dcterms:W3CDTF">2021-03-12T18:00:25Z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0x0101003D2E5A9004F45A47B45CFFCA2FE83213</vt:lpwstr>
  </property>
</Properties>
</file>