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689" r:id="rId3"/>
    <p:sldMasterId id="2147483691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24B39F-902C-2000-BFDB-FE6771B68A98}" v="14" dt="2021-03-11T07:06:32.584"/>
    <p1510:client id="{A142B19F-703C-2000-9F6A-86A2C45ACC99}" v="4" dt="2021-03-05T10:44:59.2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71" autoAdjust="0"/>
  </p:normalViewPr>
  <p:slideViewPr>
    <p:cSldViewPr>
      <p:cViewPr varScale="1">
        <p:scale>
          <a:sx n="69" d="100"/>
          <a:sy n="69" d="100"/>
        </p:scale>
        <p:origin x="142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tilisateur invité" userId="S::urn:spo:anon#ec45401813c41f8978930dad256c4dc1b9a9226d8ea3804c4b69de67c734cdee::" providerId="AD" clId="Web-{7724B39F-902C-2000-BFDB-FE6771B68A98}"/>
    <pc:docChg chg="modSld">
      <pc:chgData name="Utilisateur invité" userId="S::urn:spo:anon#ec45401813c41f8978930dad256c4dc1b9a9226d8ea3804c4b69de67c734cdee::" providerId="AD" clId="Web-{7724B39F-902C-2000-BFDB-FE6771B68A98}" dt="2021-03-11T07:06:32.584" v="9" actId="20577"/>
      <pc:docMkLst>
        <pc:docMk/>
      </pc:docMkLst>
      <pc:sldChg chg="modSp">
        <pc:chgData name="Utilisateur invité" userId="S::urn:spo:anon#ec45401813c41f8978930dad256c4dc1b9a9226d8ea3804c4b69de67c734cdee::" providerId="AD" clId="Web-{7724B39F-902C-2000-BFDB-FE6771B68A98}" dt="2021-03-11T07:06:32.584" v="9" actId="20577"/>
        <pc:sldMkLst>
          <pc:docMk/>
          <pc:sldMk cId="3449712901" sldId="256"/>
        </pc:sldMkLst>
        <pc:spChg chg="mod">
          <ac:chgData name="Utilisateur invité" userId="S::urn:spo:anon#ec45401813c41f8978930dad256c4dc1b9a9226d8ea3804c4b69de67c734cdee::" providerId="AD" clId="Web-{7724B39F-902C-2000-BFDB-FE6771B68A98}" dt="2021-03-11T07:06:22.506" v="5" actId="1076"/>
          <ac:spMkLst>
            <pc:docMk/>
            <pc:sldMk cId="3449712901" sldId="256"/>
            <ac:spMk id="4" creationId="{00000000-0000-0000-0000-000000000000}"/>
          </ac:spMkLst>
        </pc:spChg>
        <pc:spChg chg="mod">
          <ac:chgData name="Utilisateur invité" userId="S::urn:spo:anon#ec45401813c41f8978930dad256c4dc1b9a9226d8ea3804c4b69de67c734cdee::" providerId="AD" clId="Web-{7724B39F-902C-2000-BFDB-FE6771B68A98}" dt="2021-03-11T07:06:32.584" v="9" actId="20577"/>
          <ac:spMkLst>
            <pc:docMk/>
            <pc:sldMk cId="3449712901" sldId="256"/>
            <ac:spMk id="6" creationId="{00000000-0000-0000-0000-000000000000}"/>
          </ac:spMkLst>
        </pc:spChg>
      </pc:sldChg>
    </pc:docChg>
  </pc:docChgLst>
  <pc:docChgLst>
    <pc:chgData name="Dominique CATOIR" userId="S::dominique.catoir@collaboratif-dne.fr::f60189a6-72c4-4dec-830d-05ac92a74f98" providerId="AD" clId="Web-{A142B19F-703C-2000-9F6A-86A2C45ACC99}"/>
    <pc:docChg chg="modSld">
      <pc:chgData name="Dominique CATOIR" userId="S::dominique.catoir@collaboratif-dne.fr::f60189a6-72c4-4dec-830d-05ac92a74f98" providerId="AD" clId="Web-{A142B19F-703C-2000-9F6A-86A2C45ACC99}" dt="2021-03-05T10:44:59.251" v="2" actId="20577"/>
      <pc:docMkLst>
        <pc:docMk/>
      </pc:docMkLst>
      <pc:sldChg chg="modSp">
        <pc:chgData name="Dominique CATOIR" userId="S::dominique.catoir@collaboratif-dne.fr::f60189a6-72c4-4dec-830d-05ac92a74f98" providerId="AD" clId="Web-{A142B19F-703C-2000-9F6A-86A2C45ACC99}" dt="2021-03-05T10:44:59.251" v="2" actId="20577"/>
        <pc:sldMkLst>
          <pc:docMk/>
          <pc:sldMk cId="3449712901" sldId="256"/>
        </pc:sldMkLst>
        <pc:spChg chg="mod">
          <ac:chgData name="Dominique CATOIR" userId="S::dominique.catoir@collaboratif-dne.fr::f60189a6-72c4-4dec-830d-05ac92a74f98" providerId="AD" clId="Web-{A142B19F-703C-2000-9F6A-86A2C45ACC99}" dt="2021-03-05T10:44:59.251" v="2" actId="20577"/>
          <ac:spMkLst>
            <pc:docMk/>
            <pc:sldMk cId="3449712901" sldId="256"/>
            <ac:spMk id="6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5DEF9-74D4-4657-B188-3F0C46B16070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D997D-9B81-4B56-9B3A-1B32AC615C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697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D538F-4FC1-4B8A-B515-9D34CC5A139B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669CA-A650-483F-9B85-67827F5D28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38789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669CA-A650-483F-9B85-67827F5D288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7736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présentation ou d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90609" y="976320"/>
            <a:ext cx="7894637" cy="2433895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0609" y="3472208"/>
            <a:ext cx="759619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68308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3674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408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474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895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55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249851" y="6390910"/>
            <a:ext cx="351529" cy="365125"/>
          </a:xfrm>
        </p:spPr>
        <p:txBody>
          <a:bodyPr/>
          <a:lstStyle/>
          <a:p>
            <a:fld id="{C6B7B3CB-E3BA-F74C-AB76-86EFC5843CD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095375" y="4121150"/>
            <a:ext cx="7505700" cy="1814513"/>
          </a:xfrm>
        </p:spPr>
        <p:txBody>
          <a:bodyPr>
            <a:normAutofit/>
          </a:bodyPr>
          <a:lstStyle>
            <a:lvl1pPr>
              <a:defRPr sz="1500"/>
            </a:lvl1pPr>
            <a:lvl2pPr marL="457200" indent="-457200">
              <a:buNone/>
              <a:defRPr sz="1500"/>
            </a:lvl2pPr>
            <a:lvl3pPr marL="457200" indent="-457200">
              <a:buNone/>
              <a:defRPr sz="1500"/>
            </a:lvl3pPr>
            <a:lvl4pPr marL="457200" indent="-457200">
              <a:buNone/>
              <a:defRPr sz="1500"/>
            </a:lvl4pPr>
            <a:lvl5pPr marL="457200" indent="-457200">
              <a:buNone/>
              <a:defRPr sz="1500"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1095375" y="2705101"/>
            <a:ext cx="7505700" cy="1156980"/>
          </a:xfrm>
        </p:spPr>
        <p:txBody>
          <a:bodyPr>
            <a:noAutofit/>
          </a:bodyPr>
          <a:lstStyle>
            <a:lvl1pPr marL="0" indent="0">
              <a:buFont typeface="Arial"/>
              <a:buNone/>
              <a:defRPr sz="3000"/>
            </a:lvl1pPr>
            <a:lvl2pPr marL="0" indent="0">
              <a:buNone/>
              <a:defRPr sz="3000"/>
            </a:lvl2pPr>
            <a:lvl3pPr marL="0" indent="0">
              <a:buNone/>
              <a:defRPr sz="3000"/>
            </a:lvl3pPr>
            <a:lvl4pPr marL="0" indent="0">
              <a:buNone/>
              <a:defRPr sz="3000"/>
            </a:lvl4pPr>
            <a:lvl5pPr marL="0" indent="0">
              <a:buNone/>
              <a:defRPr sz="3000"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24325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contenu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6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804863" y="1471083"/>
            <a:ext cx="7881937" cy="4598988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>
                <a:solidFill>
                  <a:srgbClr val="683086"/>
                </a:solidFill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339791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ge de contenu avec texte et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05400" y="1476296"/>
            <a:ext cx="7881400" cy="4525963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>
                <a:solidFill>
                  <a:srgbClr val="683086"/>
                </a:solidFill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539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804863" y="1469378"/>
            <a:ext cx="7881937" cy="4397375"/>
          </a:xfrm>
        </p:spPr>
        <p:txBody>
          <a:bodyPr/>
          <a:lstStyle>
            <a:lvl1pPr>
              <a:buClr>
                <a:srgbClr val="683086"/>
              </a:buCl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fr-FR" dirty="0"/>
              <a:t> 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171729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8773" y="69692"/>
            <a:ext cx="8004162" cy="828574"/>
          </a:xfrm>
        </p:spPr>
        <p:txBody>
          <a:bodyPr anchor="b">
            <a:normAutofit/>
          </a:bodyPr>
          <a:lstStyle>
            <a:lvl1pPr algn="l">
              <a:defRPr sz="3000" b="0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77333" y="1494531"/>
            <a:ext cx="7923066" cy="32330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7333" y="5367338"/>
            <a:ext cx="792306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92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7772400" cy="1470025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‹#›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BAEE7B9-44D3-4D49-ADC3-FC194FE080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9512" y="5622245"/>
            <a:ext cx="1192088" cy="108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910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219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403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8644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0749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1926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769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7622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97485" y="915840"/>
            <a:ext cx="7982797" cy="2548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CLIQUEZ ET MODIFIEZ </a:t>
            </a:r>
            <a:br>
              <a:rPr lang="fr-FR" dirty="0"/>
            </a:br>
            <a:r>
              <a:rPr lang="fr-FR" dirty="0"/>
              <a:t>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97486" y="3464803"/>
            <a:ext cx="7589313" cy="1249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7502" y="6390910"/>
            <a:ext cx="4038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404040"/>
                </a:solidFill>
              </a:defRPr>
            </a:lvl1pPr>
          </a:lstStyle>
          <a:p>
            <a:fld id="{95654D5A-192B-4B07-8F58-250CDD527E53}" type="slidenum">
              <a:rPr lang="fr-FR" smtClean="0"/>
              <a:t>‹#›</a:t>
            </a:fld>
            <a:endParaRPr lang="fr-FR"/>
          </a:p>
        </p:txBody>
      </p:sp>
      <p:cxnSp>
        <p:nvCxnSpPr>
          <p:cNvPr id="16" name="Connecteur droit 15"/>
          <p:cNvCxnSpPr/>
          <p:nvPr/>
        </p:nvCxnSpPr>
        <p:spPr>
          <a:xfrm>
            <a:off x="698885" y="5516417"/>
            <a:ext cx="6290733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6995213" y="4489080"/>
            <a:ext cx="1519767" cy="1024465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 flipV="1">
            <a:off x="698885" y="0"/>
            <a:ext cx="295" cy="5507953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9642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600" kern="1200">
          <a:solidFill>
            <a:srgbClr val="68308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BBC0B-A19B-498E-AB8C-430E77AD80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597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95183" y="697997"/>
            <a:ext cx="7781697" cy="20063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95182" y="2704320"/>
            <a:ext cx="7781697" cy="1180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</a:t>
            </a:r>
            <a:br>
              <a:rPr lang="fr-FR" dirty="0"/>
            </a:br>
            <a:r>
              <a:rPr lang="fr-FR" dirty="0"/>
              <a:t>les styles du texte du masque</a:t>
            </a:r>
          </a:p>
          <a:p>
            <a:pPr lvl="0"/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49851" y="6390910"/>
            <a:ext cx="351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000000"/>
                </a:solidFill>
              </a:defRPr>
            </a:lvl1pPr>
          </a:lstStyle>
          <a:p>
            <a:fld id="{C6B7B3CB-E3BA-F74C-AB76-86EFC5843CD6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9" name="Image 11" descr="2014_MENESRlogo_horizonta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05" y="6180053"/>
            <a:ext cx="1656184" cy="463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Connecteur droit 14"/>
          <p:cNvCxnSpPr/>
          <p:nvPr/>
        </p:nvCxnSpPr>
        <p:spPr>
          <a:xfrm>
            <a:off x="698885" y="3893512"/>
            <a:ext cx="6290733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6995213" y="2866175"/>
            <a:ext cx="1519767" cy="1024465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 flipV="1">
            <a:off x="699180" y="0"/>
            <a:ext cx="1" cy="3885049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pied de page 4"/>
          <p:cNvSpPr txBox="1">
            <a:spLocks/>
          </p:cNvSpPr>
          <p:nvPr/>
        </p:nvSpPr>
        <p:spPr>
          <a:xfrm>
            <a:off x="6989618" y="6390910"/>
            <a:ext cx="11603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JJ/MM/AAAA</a:t>
            </a:r>
          </a:p>
          <a:p>
            <a:endParaRPr lang="fr-FR" dirty="0"/>
          </a:p>
        </p:txBody>
      </p:sp>
      <p:sp>
        <p:nvSpPr>
          <p:cNvPr id="12" name="Espace réservé du pied de page 4"/>
          <p:cNvSpPr txBox="1">
            <a:spLocks/>
          </p:cNvSpPr>
          <p:nvPr/>
        </p:nvSpPr>
        <p:spPr>
          <a:xfrm>
            <a:off x="2357525" y="6146185"/>
            <a:ext cx="3120150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b="1" dirty="0">
                <a:solidFill>
                  <a:srgbClr val="683086"/>
                </a:solidFill>
              </a:rPr>
              <a:t>IGEN</a:t>
            </a:r>
            <a:br>
              <a:rPr lang="fr-FR" dirty="0">
                <a:solidFill>
                  <a:srgbClr val="00919D"/>
                </a:solidFill>
              </a:rPr>
            </a:b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titre de la présentation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741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683086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05400" y="0"/>
            <a:ext cx="7881400" cy="1286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05400" y="1476022"/>
            <a:ext cx="7881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 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49942" y="6390910"/>
            <a:ext cx="4504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404040"/>
                </a:solidFill>
              </a:defRPr>
            </a:lvl1pPr>
          </a:lstStyle>
          <a:p>
            <a:fld id="{A786685B-2977-D546-9E3D-3CA676A47F0C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9" name="Image 11" descr="2014_MENESRlogo_horizontal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05" y="6180053"/>
            <a:ext cx="1656184" cy="463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Connecteur droit 12"/>
          <p:cNvCxnSpPr/>
          <p:nvPr/>
        </p:nvCxnSpPr>
        <p:spPr>
          <a:xfrm>
            <a:off x="698885" y="1295400"/>
            <a:ext cx="7173849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7872734" y="872640"/>
            <a:ext cx="642246" cy="419889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 flipV="1">
            <a:off x="699180" y="0"/>
            <a:ext cx="1" cy="1286937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pied de page 4"/>
          <p:cNvSpPr txBox="1">
            <a:spLocks/>
          </p:cNvSpPr>
          <p:nvPr/>
        </p:nvSpPr>
        <p:spPr>
          <a:xfrm>
            <a:off x="6989618" y="6390910"/>
            <a:ext cx="11603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JJ/MM/AAAA</a:t>
            </a:r>
          </a:p>
          <a:p>
            <a:endParaRPr lang="fr-FR" dirty="0"/>
          </a:p>
        </p:txBody>
      </p:sp>
      <p:sp>
        <p:nvSpPr>
          <p:cNvPr id="14" name="Espace réservé du pied de page 4"/>
          <p:cNvSpPr txBox="1">
            <a:spLocks/>
          </p:cNvSpPr>
          <p:nvPr/>
        </p:nvSpPr>
        <p:spPr>
          <a:xfrm>
            <a:off x="2357525" y="6146185"/>
            <a:ext cx="3120150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b="1" dirty="0">
                <a:solidFill>
                  <a:srgbClr val="683086"/>
                </a:solidFill>
              </a:rPr>
              <a:t>IGEN</a:t>
            </a:r>
            <a:br>
              <a:rPr lang="fr-FR" dirty="0">
                <a:solidFill>
                  <a:srgbClr val="00919D"/>
                </a:solidFill>
              </a:rPr>
            </a:b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titre de la présentation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175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SzPct val="100000"/>
        <a:buFont typeface="Arial"/>
        <a:buChar char="■"/>
        <a:defRPr sz="2000" kern="1200">
          <a:solidFill>
            <a:srgbClr val="683086"/>
          </a:solidFill>
          <a:latin typeface="+mn-lt"/>
          <a:ea typeface="+mn-ea"/>
          <a:cs typeface="+mn-cs"/>
        </a:defRPr>
      </a:lvl1pPr>
      <a:lvl2pPr marL="627063" indent="-169863" algn="l" defTabSz="457200" rtl="0" eaLnBrk="1" latinLnBrk="0" hangingPunct="1">
        <a:spcBef>
          <a:spcPct val="20000"/>
        </a:spcBef>
        <a:buClr>
          <a:srgbClr val="683086"/>
        </a:buClr>
        <a:buFont typeface="Arial Italic"/>
        <a:buChar char="■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27063" indent="0" algn="l" defTabSz="457200" rtl="0" eaLnBrk="1" latinLnBrk="0" hangingPunct="1">
        <a:spcBef>
          <a:spcPct val="20000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627063" indent="177800" algn="l" defTabSz="457200" rtl="0" eaLnBrk="1" latinLnBrk="0" hangingPunct="1">
        <a:spcBef>
          <a:spcPct val="20000"/>
        </a:spcBef>
        <a:buClr>
          <a:srgbClr val="683086"/>
        </a:buClr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806450" indent="0" algn="l" defTabSz="457200" rtl="0" eaLnBrk="1" latinLnBrk="0" hangingPunct="1">
        <a:spcBef>
          <a:spcPct val="20000"/>
        </a:spcBef>
        <a:buFont typeface="Arial"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iaeduc.fr/group/2249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rcm-tl.f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628384" cy="1296144"/>
          </a:xfrm>
        </p:spPr>
        <p:txBody>
          <a:bodyPr>
            <a:normAutofit fontScale="90000"/>
          </a:bodyPr>
          <a:lstStyle/>
          <a:p>
            <a:pPr algn="ctr"/>
            <a:br>
              <a:rPr lang="fr-FR" sz="4000" b="1" cap="all" dirty="0"/>
            </a:br>
            <a:br>
              <a:rPr lang="fr-FR" b="1" cap="all" dirty="0"/>
            </a:br>
            <a:r>
              <a:rPr lang="fr-FR" b="1" cap="all" dirty="0"/>
              <a:t>   </a:t>
            </a:r>
            <a:br>
              <a:rPr lang="fr-FR" sz="2700" dirty="0"/>
            </a:br>
            <a:br>
              <a:rPr lang="fr-FR" sz="2700" dirty="0"/>
            </a:br>
            <a:br>
              <a:rPr lang="fr-FR" sz="2700" dirty="0"/>
            </a:br>
            <a:br>
              <a:rPr lang="fr-FR" sz="2700" b="1" cap="all" dirty="0"/>
            </a:br>
            <a:br>
              <a:rPr lang="fr-FR" sz="2700" b="1" cap="all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55576" y="964855"/>
            <a:ext cx="7776864" cy="4126454"/>
          </a:xfrm>
        </p:spPr>
        <p:txBody>
          <a:bodyPr>
            <a:normAutofit/>
          </a:bodyPr>
          <a:lstStyle/>
          <a:p>
            <a:endParaRPr lang="fr-FR" sz="2400" b="1" dirty="0">
              <a:solidFill>
                <a:srgbClr val="7030A0"/>
              </a:solidFill>
            </a:endParaRPr>
          </a:p>
          <a:p>
            <a:endParaRPr lang="fr-FR" b="1" dirty="0"/>
          </a:p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2291207" y="90509"/>
            <a:ext cx="495062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cap="all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BTS Commerce international</a:t>
            </a:r>
          </a:p>
          <a:p>
            <a:pPr algn="ctr"/>
            <a:r>
              <a:rPr lang="fr-FR" sz="1400" b="1" cap="all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Séminaire NATIONAL 12 MARS 2021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754819" y="707437"/>
            <a:ext cx="8167170" cy="489364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450215" indent="-450215" algn="ctr"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L’accompagnement de la rénovation</a:t>
            </a:r>
          </a:p>
          <a:p>
            <a:pPr marL="450215" indent="-450215" algn="ctr">
              <a:spcAft>
                <a:spcPts val="0"/>
              </a:spcAft>
              <a:tabLst>
                <a:tab pos="1097280" algn="l"/>
                <a:tab pos="5212715" algn="l"/>
              </a:tabLst>
            </a:pPr>
            <a:endParaRPr lang="fr-FR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0215" indent="-450215"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 séminaire national du 12 mars 2021</a:t>
            </a:r>
          </a:p>
          <a:p>
            <a:pPr marL="450215" indent="-450215">
              <a:spcAft>
                <a:spcPts val="0"/>
              </a:spcAft>
              <a:tabLst>
                <a:tab pos="1097280" algn="l"/>
                <a:tab pos="5212715" algn="l"/>
              </a:tabLst>
            </a:pPr>
            <a:endParaRPr lang="fr-FR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 autre séminaire en 2021-2022 sur la certification</a:t>
            </a:r>
          </a:p>
          <a:p>
            <a:pPr>
              <a:tabLst>
                <a:tab pos="1097280" algn="l"/>
                <a:tab pos="5212715" algn="l"/>
              </a:tabLst>
            </a:pPr>
            <a:endParaRPr lang="fr-FR" dirty="0">
              <a:latin typeface="Arial"/>
              <a:ea typeface="Times New Roman" panose="02020603050405020304" pitchFamily="18" charset="0"/>
              <a:cs typeface="Times New Roman"/>
            </a:endParaRPr>
          </a:p>
          <a:p>
            <a:pPr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>
                <a:latin typeface="Arial"/>
                <a:ea typeface="Times New Roman" panose="02020603050405020304" pitchFamily="18" charset="0"/>
                <a:cs typeface="Times New Roman"/>
              </a:rPr>
              <a:t>Le réseau professionnel des IA-IPR d’économie et gestion </a:t>
            </a:r>
            <a:r>
              <a:rPr lang="fr-FR" dirty="0" err="1">
                <a:latin typeface="Arial"/>
                <a:ea typeface="Times New Roman" panose="02020603050405020304" pitchFamily="18" charset="0"/>
                <a:cs typeface="Times New Roman"/>
              </a:rPr>
              <a:t>Viaeduc</a:t>
            </a:r>
            <a:r>
              <a:rPr lang="fr-FR" dirty="0">
                <a:latin typeface="Arial"/>
                <a:ea typeface="Times New Roman" panose="02020603050405020304" pitchFamily="18" charset="0"/>
                <a:cs typeface="Times New Roman"/>
              </a:rPr>
              <a:t> </a:t>
            </a:r>
            <a:r>
              <a:rPr lang="fr-FR" sz="1400" dirty="0">
                <a:latin typeface="Arial"/>
                <a:ea typeface="Times New Roman" panose="02020603050405020304" pitchFamily="18" charset="0"/>
                <a:cs typeface="Times New Roman"/>
              </a:rPr>
              <a:t>(merci à eux de faire le lien avec leurs collègues d’anglais), dès ce jour toutes les présentations seront disponibles), un accès direct à tous les documents sur un Cloud.</a:t>
            </a:r>
            <a:endParaRPr lang="fr-FR"/>
          </a:p>
          <a:p>
            <a:pPr>
              <a:spcAft>
                <a:spcPts val="0"/>
              </a:spcAft>
              <a:tabLst>
                <a:tab pos="1097280" algn="l"/>
                <a:tab pos="5212715" algn="l"/>
              </a:tabLst>
            </a:pPr>
            <a:endParaRPr lang="fr-FR" sz="14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 nouveau réseau </a:t>
            </a:r>
            <a:r>
              <a:rPr lang="fr-FR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Viaeduc</a:t>
            </a: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pour les professeurs et inspecteurs animé par le groupe de rénovation </a:t>
            </a: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https://www.viaeduc.fr/group/22494</a:t>
            </a:r>
            <a:endParaRPr lang="fr-FR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097280" algn="l"/>
                <a:tab pos="5212715" algn="l"/>
              </a:tabLst>
            </a:pPr>
            <a:endParaRPr lang="fr-FR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 guide d’accompagnement pédagogique en ligne</a:t>
            </a:r>
          </a:p>
          <a:p>
            <a:pPr>
              <a:spcAft>
                <a:spcPts val="0"/>
              </a:spcAft>
              <a:tabLst>
                <a:tab pos="1097280" algn="l"/>
                <a:tab pos="5212715" algn="l"/>
              </a:tabLst>
            </a:pPr>
            <a:endParaRPr lang="fr-FR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1097280" algn="l"/>
                <a:tab pos="5212715" algn="l"/>
              </a:tabLst>
            </a:pPr>
            <a:r>
              <a:rPr lang="fr-FR" dirty="0">
                <a:latin typeface="Arial"/>
                <a:ea typeface="Times New Roman" panose="02020603050405020304" pitchFamily="18" charset="0"/>
                <a:cs typeface="Times New Roman"/>
              </a:rPr>
              <a:t>Tous les documents de formation (vidéos du PNF, GAP) seront </a:t>
            </a:r>
          </a:p>
          <a:p>
            <a:pPr>
              <a:spcAft>
                <a:spcPts val="0"/>
              </a:spcAft>
              <a:tabLst>
                <a:tab pos="1097280" algn="l"/>
                <a:tab pos="5212715" algn="l"/>
              </a:tabLst>
            </a:pPr>
            <a:r>
              <a:rPr lang="fr-FR">
                <a:latin typeface="Arial"/>
                <a:ea typeface="Times New Roman" panose="02020603050405020304" pitchFamily="18" charset="0"/>
                <a:cs typeface="Times New Roman"/>
              </a:rPr>
              <a:t>ensuite </a:t>
            </a:r>
            <a:r>
              <a:rPr lang="fr-FR" dirty="0">
                <a:latin typeface="Arial"/>
                <a:ea typeface="Times New Roman" panose="02020603050405020304" pitchFamily="18" charset="0"/>
                <a:cs typeface="Times New Roman"/>
              </a:rPr>
              <a:t>disponibles sur le CRM-TL </a:t>
            </a:r>
            <a:r>
              <a:rPr lang="fr-FR" dirty="0">
                <a:latin typeface="Arial"/>
                <a:ea typeface="Times New Roman" panose="02020603050405020304" pitchFamily="18" charset="0"/>
                <a:cs typeface="Times New Roman"/>
                <a:hlinkClick r:id="rId4"/>
              </a:rPr>
              <a:t>http://crcm-tl.fr/</a:t>
            </a:r>
            <a:endParaRPr lang="fr-FR" dirty="0">
              <a:latin typeface="Arial"/>
              <a:ea typeface="Times New Roman" panose="02020603050405020304" pitchFamily="18" charset="0"/>
              <a:cs typeface="Times New Roman"/>
            </a:endParaRPr>
          </a:p>
          <a:p>
            <a:pPr>
              <a:spcAft>
                <a:spcPts val="0"/>
              </a:spcAft>
              <a:tabLst>
                <a:tab pos="1097280" algn="l"/>
                <a:tab pos="5212715" algn="l"/>
              </a:tabLst>
            </a:pPr>
            <a:endParaRPr lang="fr-FR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712901"/>
      </p:ext>
    </p:extLst>
  </p:cSld>
  <p:clrMapOvr>
    <a:masterClrMapping/>
  </p:clrMapOvr>
</p:sld>
</file>

<file path=ppt/theme/theme1.xml><?xml version="1.0" encoding="utf-8"?>
<a:theme xmlns:a="http://schemas.openxmlformats.org/drawingml/2006/main" name="page de presentation et de 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age de sous-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pages de contenu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2015-matrice-powerpoint-IGEN</Template>
  <TotalTime>776</TotalTime>
  <Words>117</Words>
  <Application>Microsoft Office PowerPoint</Application>
  <PresentationFormat>On-screen Show (4:3)</PresentationFormat>
  <Paragraphs>19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page de presentation et de partie</vt:lpstr>
      <vt:lpstr>Conception personnalisée</vt:lpstr>
      <vt:lpstr>page de sous-partie</vt:lpstr>
      <vt:lpstr>pages de contenus</vt:lpstr>
      <vt:lpstr>           </vt:lpstr>
    </vt:vector>
  </TitlesOfParts>
  <Company>Ministere de l'Education Nationale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Rapport d’opportunitÉ  BACCALAURÉAT PROFESSIONNEL ACCUEIL – RELATION CLIENTS ET USAGERS</dc:title>
  <dc:creator>D Catoir</dc:creator>
  <cp:lastModifiedBy>DOMINIQUE CATOIR</cp:lastModifiedBy>
  <cp:revision>148</cp:revision>
  <cp:lastPrinted>2020-06-23T15:29:54Z</cp:lastPrinted>
  <dcterms:created xsi:type="dcterms:W3CDTF">2016-10-26T09:10:31Z</dcterms:created>
  <dcterms:modified xsi:type="dcterms:W3CDTF">2021-03-11T07:06:36Z</dcterms:modified>
</cp:coreProperties>
</file>