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 id="2147483666" r:id="rId3"/>
  </p:sldMasterIdLst>
  <p:notesMasterIdLst>
    <p:notesMasterId r:id="rId8"/>
  </p:notesMasterIdLst>
  <p:sldIdLst>
    <p:sldId id="260" r:id="rId4"/>
    <p:sldId id="262" r:id="rId5"/>
    <p:sldId id="265" r:id="rId6"/>
    <p:sldId id="266"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76413" autoAdjust="0"/>
  </p:normalViewPr>
  <p:slideViewPr>
    <p:cSldViewPr snapToGrid="0">
      <p:cViewPr varScale="1">
        <p:scale>
          <a:sx n="56" d="100"/>
          <a:sy n="56" d="100"/>
        </p:scale>
        <p:origin x="11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FE4B62-D626-412E-B892-7EEECF4362AD}" type="datetimeFigureOut">
              <a:rPr lang="fr-FR" smtClean="0"/>
              <a:t>04/03/2021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EE4C91-9FE2-431D-ADAE-A1B3A73D0155}" type="slidenum">
              <a:rPr lang="fr-FR" smtClean="0"/>
              <a:t>‹N°›</a:t>
            </a:fld>
            <a:endParaRPr lang="fr-FR"/>
          </a:p>
        </p:txBody>
      </p:sp>
    </p:spTree>
    <p:extLst>
      <p:ext uri="{BB962C8B-B14F-4D97-AF65-F5344CB8AC3E}">
        <p14:creationId xmlns:p14="http://schemas.microsoft.com/office/powerpoint/2010/main" val="966269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b9d9565108_2_3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b9d9565108_2_35:notes"/>
          <p:cNvSpPr txBox="1">
            <a:spLocks noGrp="1"/>
          </p:cNvSpPr>
          <p:nvPr>
            <p:ph type="body" idx="1"/>
          </p:nvPr>
        </p:nvSpPr>
        <p:spPr>
          <a:xfrm>
            <a:off x="679768" y="4715160"/>
            <a:ext cx="5438140" cy="44669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smtClean="0"/>
              <a:t>1 seule épreuve</a:t>
            </a:r>
            <a:r>
              <a:rPr lang="fr-FR" baseline="0" dirty="0" smtClean="0"/>
              <a:t> pour évaluer l’ensemble des compétences, en s’appuyant sur une diversité de mises en situation lors de l’examen pour la forme ponctuelle et pendant l’ensemble de la formation pour la forme CCF</a:t>
            </a:r>
          </a:p>
          <a:p>
            <a:pPr marL="0" marR="0" lvl="0" indent="0" algn="l" rtl="0">
              <a:lnSpc>
                <a:spcPct val="100000"/>
              </a:lnSpc>
              <a:spcBef>
                <a:spcPts val="0"/>
              </a:spcBef>
              <a:spcAft>
                <a:spcPts val="0"/>
              </a:spcAft>
              <a:buClr>
                <a:schemeClr val="dk1"/>
              </a:buClr>
              <a:buSzPts val="1200"/>
              <a:buFont typeface="Calibri"/>
              <a:buNone/>
            </a:pPr>
            <a:r>
              <a:rPr lang="fr-FR" b="1" baseline="0" dirty="0" smtClean="0"/>
              <a:t>Conséquence majeure pour l’anglais </a:t>
            </a:r>
            <a:r>
              <a:rPr lang="fr-FR" baseline="0" dirty="0" smtClean="0"/>
              <a:t>: il n’y a plus d’épreuve d’anglais dissociée et autonome</a:t>
            </a:r>
          </a:p>
          <a:p>
            <a:pPr marL="0" marR="0" lvl="0" indent="0" algn="l" rtl="0">
              <a:lnSpc>
                <a:spcPct val="100000"/>
              </a:lnSpc>
              <a:spcBef>
                <a:spcPts val="0"/>
              </a:spcBef>
              <a:spcAft>
                <a:spcPts val="0"/>
              </a:spcAft>
              <a:buClr>
                <a:schemeClr val="dk1"/>
              </a:buClr>
              <a:buSzPts val="1200"/>
              <a:buFont typeface="Calibri"/>
              <a:buNone/>
            </a:pPr>
            <a:r>
              <a:rPr lang="fr-FR" baseline="0" dirty="0" smtClean="0"/>
              <a:t>L’anglais est évalué dans le cadre de cette épreuve ce qui lui confère bien le statut de « langue professionnelle »</a:t>
            </a:r>
          </a:p>
          <a:p>
            <a:pPr marL="0" marR="0" lvl="0" indent="0" algn="l" rtl="0">
              <a:lnSpc>
                <a:spcPct val="100000"/>
              </a:lnSpc>
              <a:spcBef>
                <a:spcPts val="0"/>
              </a:spcBef>
              <a:spcAft>
                <a:spcPts val="0"/>
              </a:spcAft>
              <a:buClr>
                <a:schemeClr val="dk1"/>
              </a:buClr>
              <a:buSzPts val="1200"/>
              <a:buFont typeface="Calibri"/>
              <a:buNone/>
            </a:pPr>
            <a:r>
              <a:rPr lang="fr-FR" baseline="0" dirty="0" smtClean="0"/>
              <a:t>Cependant, une évaluation de toutes les compétences langagières définies par le Cadre européen, au niveau B2 est réalisée.</a:t>
            </a:r>
            <a:endParaRPr dirty="0"/>
          </a:p>
        </p:txBody>
      </p:sp>
      <p:sp>
        <p:nvSpPr>
          <p:cNvPr id="198" name="Google Shape;198;gb9d9565108_2_35:notes"/>
          <p:cNvSpPr txBox="1">
            <a:spLocks noGrp="1"/>
          </p:cNvSpPr>
          <p:nvPr>
            <p:ph type="sldNum" idx="12"/>
          </p:nvPr>
        </p:nvSpPr>
        <p:spPr>
          <a:xfrm>
            <a:off x="3850443" y="9428596"/>
            <a:ext cx="2945659" cy="496333"/>
          </a:xfrm>
          <a:prstGeom prst="rect">
            <a:avLst/>
          </a:prstGeom>
          <a:noFill/>
          <a:ln>
            <a:noFill/>
          </a:ln>
        </p:spPr>
        <p:txBody>
          <a:bodyPr spcFirstLastPara="1" wrap="square" lIns="91425" tIns="45700" rIns="91425" bIns="45700" anchor="b" anchorCtr="0">
            <a:noAutofit/>
          </a:bodyPr>
          <a:lstStyle/>
          <a:p>
            <a:pPr algn="r">
              <a:buClr>
                <a:srgbClr val="000000"/>
              </a:buClr>
              <a:buFont typeface="Arial"/>
              <a:buNone/>
            </a:pPr>
            <a:fld id="{00000000-1234-1234-1234-123412341234}" type="slidenum">
              <a:rPr lang="fr" sz="1400" kern="0">
                <a:solidFill>
                  <a:srgbClr val="000000"/>
                </a:solidFill>
                <a:latin typeface="Arial"/>
                <a:cs typeface="Arial"/>
                <a:sym typeface="Arial"/>
              </a:rPr>
              <a:pPr algn="r">
                <a:buClr>
                  <a:srgbClr val="000000"/>
                </a:buClr>
                <a:buFont typeface="Arial"/>
                <a:buNone/>
              </a:pPr>
              <a:t>2</a:t>
            </a:fld>
            <a:endParaRPr sz="1400" kern="0">
              <a:solidFill>
                <a:srgbClr val="000000"/>
              </a:solidFill>
              <a:latin typeface="Arial"/>
              <a:cs typeface="Arial"/>
              <a:sym typeface="Arial"/>
            </a:endParaRPr>
          </a:p>
        </p:txBody>
      </p:sp>
    </p:spTree>
    <p:extLst>
      <p:ext uri="{BB962C8B-B14F-4D97-AF65-F5344CB8AC3E}">
        <p14:creationId xmlns:p14="http://schemas.microsoft.com/office/powerpoint/2010/main" val="738124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b9d9565108_2_3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b9d9565108_2_35:notes"/>
          <p:cNvSpPr txBox="1">
            <a:spLocks noGrp="1"/>
          </p:cNvSpPr>
          <p:nvPr>
            <p:ph type="body" idx="1"/>
          </p:nvPr>
        </p:nvSpPr>
        <p:spPr>
          <a:xfrm>
            <a:off x="679768" y="4715160"/>
            <a:ext cx="5438140" cy="4466993"/>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Evaluée dans le cadre de l’unité</a:t>
            </a:r>
            <a:r>
              <a:rPr lang="fr-FR" baseline="0" dirty="0" smtClean="0"/>
              <a:t> 4:  Relation Commerciale Internationale  en français et en anglais sous forme de CCF pour tous les étudiants en formation continue dans des établissements publics ou privés sous contrat.</a:t>
            </a:r>
          </a:p>
          <a:p>
            <a:r>
              <a:rPr lang="fr-FR" u="sng" dirty="0" smtClean="0"/>
              <a:t>Les</a:t>
            </a:r>
            <a:r>
              <a:rPr lang="fr-FR" u="sng" baseline="0" dirty="0" smtClean="0"/>
              <a:t> activités </a:t>
            </a:r>
            <a:r>
              <a:rPr lang="fr-FR" baseline="0" dirty="0" smtClean="0"/>
              <a:t>sont celles conduites lors des stages, des projets et missions conduites pour le compte d’entreprises et en formation (situations réelles </a:t>
            </a:r>
            <a:r>
              <a:rPr lang="fr-FR" baseline="0" dirty="0" err="1" smtClean="0"/>
              <a:t>didactisées</a:t>
            </a:r>
            <a:r>
              <a:rPr lang="fr-FR" baseline="0" dirty="0" smtClean="0"/>
              <a:t> par l’équipe pédagogique)</a:t>
            </a:r>
          </a:p>
          <a:p>
            <a:r>
              <a:rPr lang="fr-FR" baseline="0" dirty="0" smtClean="0"/>
              <a:t>Incidence : vigilance à avoir quant à la définition des missions de stages au regard des compétences à faire acquérir ou à consolider cf. point ultérieur sur les stages sachant qu’il n’y a pas de stage « dédié » RCI a priori compte tenu de la porosité  avec MOI (stage service export permet de consolider compétences MOI et RCI)</a:t>
            </a:r>
          </a:p>
          <a:p>
            <a:r>
              <a:rPr lang="fr-FR" baseline="0" dirty="0" smtClean="0"/>
              <a:t>En revanche, le stage à l’étranger doit faire l’objet d’un retour réflexif spécifique évalué dans l’épreuve</a:t>
            </a:r>
          </a:p>
          <a:p>
            <a:r>
              <a:rPr lang="fr-FR" baseline="0" dirty="0" smtClean="0"/>
              <a:t>Modalités de l’évaluation ne sont pas nouvelles en termes de CCF  pour les professeurs de CI. En revanche, pour les professeurs d’anglais, il n’y a pas de « situation d’évaluation écrite/orale » définie. Ce qui ne veut pas dire qu’il n’y a pas de productions écrites et orales  mais elles sont intégrées dans le dossier professionnel et contribuent à l’évaluation terminale globale</a:t>
            </a:r>
          </a:p>
          <a:p>
            <a:r>
              <a:rPr lang="fr-FR" baseline="0" dirty="0" smtClean="0"/>
              <a:t>Dossier interculturel: écrit réflexif sur la dimension interculturelle du stage à l’étranger</a:t>
            </a:r>
          </a:p>
          <a:p>
            <a:r>
              <a:rPr lang="fr-FR" baseline="0" dirty="0" smtClean="0"/>
              <a:t>Dossier professionnel: intègre toutes les productions écrites et activités orales évaluées au cours de la formation en français et en anglais accompagnés des grilles d’évaluation remplies par les tuteurs lors des missions professionnelles et par les professeurs pour les activités évaluées lors de la formation.</a:t>
            </a:r>
          </a:p>
          <a:p>
            <a:r>
              <a:rPr lang="fr-FR" baseline="0" dirty="0" smtClean="0"/>
              <a:t>Les éléments de ce dossier visent à valider les compétences et les savoirs acquis par le candidat associés au Bloc 1: Développer la relation commerciale dans un environnement interculturel.</a:t>
            </a:r>
            <a:endParaRPr lang="fr-FR" dirty="0" smtClean="0"/>
          </a:p>
        </p:txBody>
      </p:sp>
      <p:sp>
        <p:nvSpPr>
          <p:cNvPr id="198" name="Google Shape;198;gb9d9565108_2_35:notes"/>
          <p:cNvSpPr txBox="1">
            <a:spLocks noGrp="1"/>
          </p:cNvSpPr>
          <p:nvPr>
            <p:ph type="sldNum" idx="12"/>
          </p:nvPr>
        </p:nvSpPr>
        <p:spPr>
          <a:xfrm>
            <a:off x="3850443" y="9428596"/>
            <a:ext cx="2945659" cy="496333"/>
          </a:xfrm>
          <a:prstGeom prst="rect">
            <a:avLst/>
          </a:prstGeom>
          <a:noFill/>
          <a:ln>
            <a:noFill/>
          </a:ln>
        </p:spPr>
        <p:txBody>
          <a:bodyPr spcFirstLastPara="1" wrap="square" lIns="91425" tIns="45700" rIns="91425" bIns="45700" anchor="b" anchorCtr="0">
            <a:noAutofit/>
          </a:bodyPr>
          <a:lstStyle/>
          <a:p>
            <a:pPr algn="r">
              <a:buClr>
                <a:srgbClr val="000000"/>
              </a:buClr>
              <a:buFont typeface="Arial"/>
              <a:buNone/>
            </a:pPr>
            <a:fld id="{00000000-1234-1234-1234-123412341234}" type="slidenum">
              <a:rPr lang="fr" sz="1400" kern="0">
                <a:solidFill>
                  <a:srgbClr val="000000"/>
                </a:solidFill>
                <a:latin typeface="Arial"/>
                <a:cs typeface="Arial"/>
                <a:sym typeface="Arial"/>
              </a:rPr>
              <a:pPr algn="r">
                <a:buClr>
                  <a:srgbClr val="000000"/>
                </a:buClr>
                <a:buFont typeface="Arial"/>
                <a:buNone/>
              </a:pPr>
              <a:t>3</a:t>
            </a:fld>
            <a:endParaRPr sz="1400" kern="0">
              <a:solidFill>
                <a:srgbClr val="000000"/>
              </a:solidFill>
              <a:latin typeface="Arial"/>
              <a:cs typeface="Arial"/>
              <a:sym typeface="Arial"/>
            </a:endParaRPr>
          </a:p>
        </p:txBody>
      </p:sp>
    </p:spTree>
    <p:extLst>
      <p:ext uri="{BB962C8B-B14F-4D97-AF65-F5344CB8AC3E}">
        <p14:creationId xmlns:p14="http://schemas.microsoft.com/office/powerpoint/2010/main" val="300534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b9d9565108_2_3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gb9d9565108_2_35:notes"/>
          <p:cNvSpPr txBox="1">
            <a:spLocks noGrp="1"/>
          </p:cNvSpPr>
          <p:nvPr>
            <p:ph type="body" idx="1"/>
          </p:nvPr>
        </p:nvSpPr>
        <p:spPr>
          <a:xfrm>
            <a:off x="679768" y="4715160"/>
            <a:ext cx="5438140" cy="4466993"/>
          </a:xfrm>
          <a:prstGeom prst="rect">
            <a:avLst/>
          </a:prstGeom>
          <a:noFill/>
          <a:ln>
            <a:noFill/>
          </a:ln>
        </p:spPr>
        <p:txBody>
          <a:bodyPr spcFirstLastPara="1" wrap="square" lIns="91425" tIns="45700" rIns="91425" bIns="45700" anchor="t" anchorCtr="0">
            <a:noAutofit/>
          </a:bodyPr>
          <a:lstStyle/>
          <a:p>
            <a:r>
              <a:rPr lang="fr-FR" b="1" dirty="0" smtClean="0"/>
              <a:t>Partie écrite</a:t>
            </a:r>
            <a:r>
              <a:rPr lang="fr-FR" dirty="0" smtClean="0"/>
              <a:t>: plusieurs documents sont</a:t>
            </a:r>
            <a:r>
              <a:rPr lang="fr-FR" baseline="0" dirty="0" smtClean="0"/>
              <a:t> fournis aux candidats les amenant à répondre à une ou des problématiques professionnelles en anglais ou en français selon les consignes. Cette partie écrite permet de valider les compétences et les savoirs associés au Bloc 1.</a:t>
            </a:r>
          </a:p>
          <a:p>
            <a:pPr marL="0" indent="0">
              <a:buFont typeface="Wingdings" panose="05000000000000000000" pitchFamily="2" charset="2"/>
              <a:buNone/>
            </a:pPr>
            <a:r>
              <a:rPr lang="fr-FR" b="1" baseline="0" dirty="0" smtClean="0"/>
              <a:t>Partie orale</a:t>
            </a:r>
            <a:r>
              <a:rPr lang="fr-FR" baseline="0" dirty="0" smtClean="0"/>
              <a:t>:  deux dossiers comme pour le CCF</a:t>
            </a:r>
          </a:p>
          <a:p>
            <a:pPr marL="285750" indent="-285750">
              <a:buFont typeface="Wingdings" panose="05000000000000000000" pitchFamily="2" charset="2"/>
              <a:buChar char="Ø"/>
            </a:pPr>
            <a:r>
              <a:rPr lang="fr-FR" dirty="0" smtClean="0">
                <a:latin typeface="Arial" panose="020B0604020202020204" pitchFamily="34" charset="0"/>
                <a:cs typeface="Arial" panose="020B0604020202020204" pitchFamily="34" charset="0"/>
              </a:rPr>
              <a:t>Un dossier interculturel rédigé en anglais</a:t>
            </a:r>
          </a:p>
          <a:p>
            <a:pPr marL="285750" indent="-285750">
              <a:buFont typeface="Wingdings" panose="05000000000000000000" pitchFamily="2" charset="2"/>
              <a:buChar char="Ø"/>
            </a:pPr>
            <a:r>
              <a:rPr lang="fr-FR" dirty="0" smtClean="0">
                <a:latin typeface="Arial" panose="020B0604020202020204" pitchFamily="34" charset="0"/>
                <a:cs typeface="Arial" panose="020B0604020202020204" pitchFamily="34" charset="0"/>
              </a:rPr>
              <a:t>Un dossier professionnel présentant les activités de Relation Commerciale Internationale conduites en milieu professionnel et en formation</a:t>
            </a:r>
          </a:p>
          <a:p>
            <a:r>
              <a:rPr lang="fr-FR" dirty="0" smtClean="0"/>
              <a:t>Les</a:t>
            </a:r>
            <a:r>
              <a:rPr lang="fr-FR" baseline="0" dirty="0" smtClean="0"/>
              <a:t> dossiers en eux-mêmes ne sont pas évalués, il servent de support à l’échange avec le jury constitué d’un professeur d’éco-gestion et d’un professeur d’anglais.</a:t>
            </a:r>
          </a:p>
          <a:p>
            <a:r>
              <a:rPr lang="fr-FR" baseline="0" dirty="0" smtClean="0"/>
              <a:t>Un contrôle de conformité est effectué avant l’épreuve.</a:t>
            </a:r>
            <a:endParaRPr lang="fr-FR" dirty="0" smtClean="0"/>
          </a:p>
        </p:txBody>
      </p:sp>
      <p:sp>
        <p:nvSpPr>
          <p:cNvPr id="198" name="Google Shape;198;gb9d9565108_2_35:notes"/>
          <p:cNvSpPr txBox="1">
            <a:spLocks noGrp="1"/>
          </p:cNvSpPr>
          <p:nvPr>
            <p:ph type="sldNum" idx="12"/>
          </p:nvPr>
        </p:nvSpPr>
        <p:spPr>
          <a:xfrm>
            <a:off x="3850443" y="9428596"/>
            <a:ext cx="2945659" cy="496333"/>
          </a:xfrm>
          <a:prstGeom prst="rect">
            <a:avLst/>
          </a:prstGeom>
          <a:noFill/>
          <a:ln>
            <a:noFill/>
          </a:ln>
        </p:spPr>
        <p:txBody>
          <a:bodyPr spcFirstLastPara="1" wrap="square" lIns="91425" tIns="45700" rIns="91425" bIns="45700" anchor="b" anchorCtr="0">
            <a:noAutofit/>
          </a:bodyPr>
          <a:lstStyle/>
          <a:p>
            <a:pPr algn="r">
              <a:buClr>
                <a:srgbClr val="000000"/>
              </a:buClr>
              <a:buFont typeface="Arial"/>
              <a:buNone/>
            </a:pPr>
            <a:fld id="{00000000-1234-1234-1234-123412341234}" type="slidenum">
              <a:rPr lang="fr" sz="1400" kern="0">
                <a:solidFill>
                  <a:srgbClr val="000000"/>
                </a:solidFill>
                <a:latin typeface="Arial"/>
                <a:cs typeface="Arial"/>
                <a:sym typeface="Arial"/>
              </a:rPr>
              <a:pPr algn="r">
                <a:buClr>
                  <a:srgbClr val="000000"/>
                </a:buClr>
                <a:buFont typeface="Arial"/>
                <a:buNone/>
              </a:pPr>
              <a:t>4</a:t>
            </a:fld>
            <a:endParaRPr sz="1400" kern="0">
              <a:solidFill>
                <a:srgbClr val="000000"/>
              </a:solidFill>
              <a:latin typeface="Arial"/>
              <a:cs typeface="Arial"/>
              <a:sym typeface="Arial"/>
            </a:endParaRPr>
          </a:p>
        </p:txBody>
      </p:sp>
    </p:spTree>
    <p:extLst>
      <p:ext uri="{BB962C8B-B14F-4D97-AF65-F5344CB8AC3E}">
        <p14:creationId xmlns:p14="http://schemas.microsoft.com/office/powerpoint/2010/main" val="3130272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454146" y="976321"/>
            <a:ext cx="10526183" cy="2433895"/>
          </a:xfrm>
        </p:spPr>
        <p:txBody>
          <a:bodyPr/>
          <a:lstStyle/>
          <a:p>
            <a:r>
              <a:rPr lang="fr-FR" dirty="0" smtClean="0"/>
              <a:t>CLIQUEZ ET MODIFIEZ LE TITRE</a:t>
            </a:r>
            <a:endParaRPr lang="fr-FR" dirty="0"/>
          </a:p>
        </p:txBody>
      </p:sp>
      <p:sp>
        <p:nvSpPr>
          <p:cNvPr id="3" name="Sous-titre 2"/>
          <p:cNvSpPr>
            <a:spLocks noGrp="1"/>
          </p:cNvSpPr>
          <p:nvPr>
            <p:ph type="subTitle" idx="1"/>
          </p:nvPr>
        </p:nvSpPr>
        <p:spPr>
          <a:xfrm>
            <a:off x="1454145" y="3472208"/>
            <a:ext cx="10128253"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pPr/>
              <a:t>‹N°›</a:t>
            </a:fld>
            <a:endParaRPr lang="fr-FR" dirty="0"/>
          </a:p>
        </p:txBody>
      </p:sp>
    </p:spTree>
    <p:extLst>
      <p:ext uri="{BB962C8B-B14F-4D97-AF65-F5344CB8AC3E}">
        <p14:creationId xmlns:p14="http://schemas.microsoft.com/office/powerpoint/2010/main" val="339255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95467" y="1052737"/>
            <a:ext cx="10363200" cy="1470025"/>
          </a:xfrm>
        </p:spPr>
        <p:txBody>
          <a:bodyPr/>
          <a:lstStyle/>
          <a:p>
            <a:r>
              <a:rPr lang="fr-FR" dirty="0" smtClean="0"/>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pPr/>
              <a:t>‹N°›</a:t>
            </a:fld>
            <a:endParaRPr lang="fr-FR" dirty="0"/>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239349" y="5622245"/>
            <a:ext cx="1589451" cy="1081118"/>
          </a:xfrm>
          <a:prstGeom prst="rect">
            <a:avLst/>
          </a:prstGeom>
        </p:spPr>
      </p:pic>
    </p:spTree>
    <p:extLst>
      <p:ext uri="{BB962C8B-B14F-4D97-AF65-F5344CB8AC3E}">
        <p14:creationId xmlns:p14="http://schemas.microsoft.com/office/powerpoint/2010/main" val="342931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454146" y="976321"/>
            <a:ext cx="10526183" cy="2433895"/>
          </a:xfrm>
        </p:spPr>
        <p:txBody>
          <a:bodyPr/>
          <a:lstStyle/>
          <a:p>
            <a:r>
              <a:rPr lang="fr-FR" dirty="0" smtClean="0"/>
              <a:t>CLIQUEZ ET MODIFIEZ LE TITRE</a:t>
            </a:r>
            <a:endParaRPr lang="fr-FR" dirty="0"/>
          </a:p>
        </p:txBody>
      </p:sp>
      <p:sp>
        <p:nvSpPr>
          <p:cNvPr id="3" name="Sous-titre 2"/>
          <p:cNvSpPr>
            <a:spLocks noGrp="1"/>
          </p:cNvSpPr>
          <p:nvPr>
            <p:ph type="subTitle" idx="1"/>
          </p:nvPr>
        </p:nvSpPr>
        <p:spPr>
          <a:xfrm>
            <a:off x="1454145" y="3472208"/>
            <a:ext cx="10128253"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pPr/>
              <a:t>‹N°›</a:t>
            </a:fld>
            <a:endParaRPr lang="fr-FR" dirty="0"/>
          </a:p>
        </p:txBody>
      </p:sp>
    </p:spTree>
    <p:extLst>
      <p:ext uri="{BB962C8B-B14F-4D97-AF65-F5344CB8AC3E}">
        <p14:creationId xmlns:p14="http://schemas.microsoft.com/office/powerpoint/2010/main" val="4282909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age de contenu avec texte et graphique" type="obj">
  <p:cSld name="Page de contenu avec texte et graphique">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1073867" y="1"/>
            <a:ext cx="10508533" cy="128693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8"/>
          <p:cNvSpPr txBox="1">
            <a:spLocks noGrp="1"/>
          </p:cNvSpPr>
          <p:nvPr>
            <p:ph type="body" idx="1"/>
          </p:nvPr>
        </p:nvSpPr>
        <p:spPr>
          <a:xfrm>
            <a:off x="1073867" y="1476296"/>
            <a:ext cx="10508533" cy="4525963"/>
          </a:xfrm>
          <a:prstGeom prst="rect">
            <a:avLst/>
          </a:prstGeom>
          <a:noFill/>
          <a:ln>
            <a:noFill/>
          </a:ln>
        </p:spPr>
        <p:txBody>
          <a:bodyPr spcFirstLastPara="1" wrap="square" lIns="91425" tIns="45700" rIns="91425" bIns="45700" anchor="t" anchorCtr="0">
            <a:noAutofit/>
          </a:bodyPr>
          <a:lstStyle>
            <a:lvl1pPr marL="609585" marR="0" lvl="0" indent="-474121" algn="l">
              <a:lnSpc>
                <a:spcPct val="100000"/>
              </a:lnSpc>
              <a:spcBef>
                <a:spcPts val="533"/>
              </a:spcBef>
              <a:spcAft>
                <a:spcPts val="0"/>
              </a:spcAft>
              <a:buClr>
                <a:srgbClr val="683086"/>
              </a:buClr>
              <a:buSzPts val="2000"/>
              <a:buFont typeface="Arial"/>
              <a:buChar char="■"/>
              <a:defRPr>
                <a:solidFill>
                  <a:srgbClr val="683086"/>
                </a:solidFill>
              </a:defRPr>
            </a:lvl1pPr>
            <a:lvl2pPr marL="1219170" marR="0" lvl="1" indent="-431789" algn="l">
              <a:lnSpc>
                <a:spcPct val="100000"/>
              </a:lnSpc>
              <a:spcBef>
                <a:spcPts val="400"/>
              </a:spcBef>
              <a:spcAft>
                <a:spcPts val="0"/>
              </a:spcAft>
              <a:buClr>
                <a:srgbClr val="683086"/>
              </a:buClr>
              <a:buSzPts val="1500"/>
              <a:buFont typeface="Arial"/>
              <a:buChar char="■"/>
              <a:defRPr/>
            </a:lvl2pPr>
            <a:lvl3pPr marL="1828754" marR="0" lvl="2" indent="-304792" algn="l">
              <a:lnSpc>
                <a:spcPct val="100000"/>
              </a:lnSpc>
              <a:spcBef>
                <a:spcPts val="400"/>
              </a:spcBef>
              <a:spcAft>
                <a:spcPts val="0"/>
              </a:spcAft>
              <a:buClr>
                <a:schemeClr val="dk1"/>
              </a:buClr>
              <a:buSzPts val="1500"/>
              <a:buFont typeface="Arial"/>
              <a:buNone/>
              <a:defRPr/>
            </a:lvl3pPr>
            <a:lvl4pPr marL="2438339" marR="0" lvl="3" indent="-397923" algn="l">
              <a:lnSpc>
                <a:spcPct val="100000"/>
              </a:lnSpc>
              <a:spcBef>
                <a:spcPts val="293"/>
              </a:spcBef>
              <a:spcAft>
                <a:spcPts val="0"/>
              </a:spcAft>
              <a:buClr>
                <a:srgbClr val="683086"/>
              </a:buClr>
              <a:buSzPts val="1100"/>
              <a:buFont typeface="Arial"/>
              <a:buChar char="–"/>
              <a:defRPr/>
            </a:lvl4pPr>
            <a:lvl5pPr marL="3047924" marR="0" lvl="4" indent="-304792" algn="l">
              <a:lnSpc>
                <a:spcPct val="100000"/>
              </a:lnSpc>
              <a:spcBef>
                <a:spcPts val="293"/>
              </a:spcBef>
              <a:spcAft>
                <a:spcPts val="0"/>
              </a:spcAft>
              <a:buClr>
                <a:schemeClr val="dk1"/>
              </a:buClr>
              <a:buSzPts val="1100"/>
              <a:buFont typeface="Arial"/>
              <a:buNone/>
              <a:defRPr/>
            </a:lvl5pPr>
            <a:lvl6pPr marL="3657509" lvl="5" indent="-457189" algn="l">
              <a:spcBef>
                <a:spcPts val="48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
        <p:nvSpPr>
          <p:cNvPr id="83" name="Google Shape;83;p18"/>
          <p:cNvSpPr txBox="1">
            <a:spLocks noGrp="1"/>
          </p:cNvSpPr>
          <p:nvPr>
            <p:ph type="sldNum" idx="12"/>
          </p:nvPr>
        </p:nvSpPr>
        <p:spPr>
          <a:xfrm>
            <a:off x="10866590" y="6390911"/>
            <a:ext cx="60060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
              <a:pPr/>
              <a:t>‹N°›</a:t>
            </a:fld>
            <a:endParaRPr/>
          </a:p>
        </p:txBody>
      </p:sp>
    </p:spTree>
    <p:extLst>
      <p:ext uri="{BB962C8B-B14F-4D97-AF65-F5344CB8AC3E}">
        <p14:creationId xmlns:p14="http://schemas.microsoft.com/office/powerpoint/2010/main" val="1571896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age sommaire">
  <p:cSld name="page sommaire">
    <p:spTree>
      <p:nvGrpSpPr>
        <p:cNvPr id="1" name="Shape 84"/>
        <p:cNvGrpSpPr/>
        <p:nvPr/>
      </p:nvGrpSpPr>
      <p:grpSpPr>
        <a:xfrm>
          <a:off x="0" y="0"/>
          <a:ext cx="0" cy="0"/>
          <a:chOff x="0" y="0"/>
          <a:chExt cx="0" cy="0"/>
        </a:xfrm>
      </p:grpSpPr>
      <p:sp>
        <p:nvSpPr>
          <p:cNvPr id="85" name="Google Shape;85;p19"/>
          <p:cNvSpPr txBox="1">
            <a:spLocks noGrp="1"/>
          </p:cNvSpPr>
          <p:nvPr>
            <p:ph type="title"/>
          </p:nvPr>
        </p:nvSpPr>
        <p:spPr>
          <a:xfrm>
            <a:off x="1073867" y="1"/>
            <a:ext cx="10508533" cy="128693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19"/>
          <p:cNvSpPr txBox="1">
            <a:spLocks noGrp="1"/>
          </p:cNvSpPr>
          <p:nvPr>
            <p:ph type="sldNum" idx="12"/>
          </p:nvPr>
        </p:nvSpPr>
        <p:spPr>
          <a:xfrm>
            <a:off x="10866590" y="6390911"/>
            <a:ext cx="60060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
              <a:pPr/>
              <a:t>‹N°›</a:t>
            </a:fld>
            <a:endParaRPr/>
          </a:p>
        </p:txBody>
      </p:sp>
      <p:sp>
        <p:nvSpPr>
          <p:cNvPr id="87" name="Google Shape;87;p19"/>
          <p:cNvSpPr txBox="1">
            <a:spLocks noGrp="1"/>
          </p:cNvSpPr>
          <p:nvPr>
            <p:ph type="body" idx="1"/>
          </p:nvPr>
        </p:nvSpPr>
        <p:spPr>
          <a:xfrm>
            <a:off x="1073152" y="1469379"/>
            <a:ext cx="10509249" cy="4397375"/>
          </a:xfrm>
          <a:prstGeom prst="rect">
            <a:avLst/>
          </a:prstGeom>
          <a:noFill/>
          <a:ln>
            <a:noFill/>
          </a:ln>
        </p:spPr>
        <p:txBody>
          <a:bodyPr spcFirstLastPara="1" wrap="square" lIns="91425" tIns="45700" rIns="91425" bIns="45700" anchor="t" anchorCtr="0">
            <a:noAutofit/>
          </a:bodyPr>
          <a:lstStyle>
            <a:lvl1pPr marL="609585" lvl="0" indent="-474121" algn="l">
              <a:spcBef>
                <a:spcPts val="533"/>
              </a:spcBef>
              <a:spcAft>
                <a:spcPts val="0"/>
              </a:spcAft>
              <a:buClr>
                <a:srgbClr val="683086"/>
              </a:buClr>
              <a:buSzPts val="2000"/>
              <a:buChar char="■"/>
              <a:defRPr>
                <a:solidFill>
                  <a:srgbClr val="000000"/>
                </a:solidFill>
              </a:defRPr>
            </a:lvl1pPr>
            <a:lvl2pPr marL="1219170" lvl="1" indent="-457189" algn="l">
              <a:spcBef>
                <a:spcPts val="480"/>
              </a:spcBef>
              <a:spcAft>
                <a:spcPts val="0"/>
              </a:spcAft>
              <a:buSzPts val="1800"/>
              <a:buChar char="■"/>
              <a:defRPr/>
            </a:lvl2pPr>
            <a:lvl3pPr marL="1828754" lvl="2" indent="-304792" algn="l">
              <a:spcBef>
                <a:spcPts val="480"/>
              </a:spcBef>
              <a:spcAft>
                <a:spcPts val="0"/>
              </a:spcAft>
              <a:buClr>
                <a:schemeClr val="dk1"/>
              </a:buClr>
              <a:buSzPts val="1800"/>
              <a:buNone/>
              <a:defRPr/>
            </a:lvl3pPr>
            <a:lvl4pPr marL="2438339" lvl="3" indent="-457189" algn="l">
              <a:spcBef>
                <a:spcPts val="480"/>
              </a:spcBef>
              <a:spcAft>
                <a:spcPts val="0"/>
              </a:spcAft>
              <a:buSzPts val="1800"/>
              <a:buChar char="–"/>
              <a:defRPr/>
            </a:lvl4pPr>
            <a:lvl5pPr marL="3047924" lvl="4" indent="-304792" algn="l">
              <a:spcBef>
                <a:spcPts val="480"/>
              </a:spcBef>
              <a:spcAft>
                <a:spcPts val="0"/>
              </a:spcAft>
              <a:buClr>
                <a:schemeClr val="dk1"/>
              </a:buClr>
              <a:buSzPts val="1800"/>
              <a:buNone/>
              <a:defRPr/>
            </a:lvl5pPr>
            <a:lvl6pPr marL="3657509" lvl="5" indent="-457189" algn="l">
              <a:spcBef>
                <a:spcPts val="480"/>
              </a:spcBef>
              <a:spcAft>
                <a:spcPts val="0"/>
              </a:spcAft>
              <a:buClr>
                <a:schemeClr val="dk1"/>
              </a:buClr>
              <a:buSzPts val="1800"/>
              <a:buChar char="•"/>
              <a:defRPr/>
            </a:lvl6pPr>
            <a:lvl7pPr marL="4267093" lvl="6" indent="-457189" algn="l">
              <a:spcBef>
                <a:spcPts val="480"/>
              </a:spcBef>
              <a:spcAft>
                <a:spcPts val="0"/>
              </a:spcAft>
              <a:buClr>
                <a:schemeClr val="dk1"/>
              </a:buClr>
              <a:buSzPts val="1800"/>
              <a:buChar char="•"/>
              <a:defRPr/>
            </a:lvl7pPr>
            <a:lvl8pPr marL="4876678" lvl="7" indent="-457189" algn="l">
              <a:spcBef>
                <a:spcPts val="480"/>
              </a:spcBef>
              <a:spcAft>
                <a:spcPts val="0"/>
              </a:spcAft>
              <a:buClr>
                <a:schemeClr val="dk1"/>
              </a:buClr>
              <a:buSzPts val="1800"/>
              <a:buChar char="•"/>
              <a:defRPr/>
            </a:lvl8pPr>
            <a:lvl9pPr marL="5486263" lvl="8" indent="-457189" algn="l">
              <a:spcBef>
                <a:spcPts val="48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5621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mage avec légende" type="picTx">
  <p:cSld name="Image avec légende">
    <p:spTree>
      <p:nvGrpSpPr>
        <p:cNvPr id="1" name="Shape 88"/>
        <p:cNvGrpSpPr/>
        <p:nvPr/>
      </p:nvGrpSpPr>
      <p:grpSpPr>
        <a:xfrm>
          <a:off x="0" y="0"/>
          <a:ext cx="0" cy="0"/>
          <a:chOff x="0" y="0"/>
          <a:chExt cx="0" cy="0"/>
        </a:xfrm>
      </p:grpSpPr>
      <p:sp>
        <p:nvSpPr>
          <p:cNvPr id="89" name="Google Shape;89;p20"/>
          <p:cNvSpPr txBox="1">
            <a:spLocks noGrp="1"/>
          </p:cNvSpPr>
          <p:nvPr>
            <p:ph type="title"/>
          </p:nvPr>
        </p:nvSpPr>
        <p:spPr>
          <a:xfrm>
            <a:off x="1078364" y="69692"/>
            <a:ext cx="10672216" cy="828573"/>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3F3F3F"/>
              </a:buClr>
              <a:buSzPts val="3000"/>
              <a:buFont typeface="Calibri"/>
              <a:buNone/>
              <a:defRPr sz="40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20"/>
          <p:cNvSpPr>
            <a:spLocks noGrp="1"/>
          </p:cNvSpPr>
          <p:nvPr>
            <p:ph type="pic" idx="2"/>
          </p:nvPr>
        </p:nvSpPr>
        <p:spPr>
          <a:xfrm>
            <a:off x="903111" y="1494531"/>
            <a:ext cx="10564088" cy="3233044"/>
          </a:xfrm>
          <a:prstGeom prst="rect">
            <a:avLst/>
          </a:prstGeom>
          <a:noFill/>
          <a:ln>
            <a:noFill/>
          </a:ln>
        </p:spPr>
        <p:txBody>
          <a:bodyPr spcFirstLastPara="1" wrap="square" lIns="91425" tIns="45700" rIns="91425" bIns="45700" anchor="t" anchorCtr="0">
            <a:noAutofit/>
          </a:bodyPr>
          <a:lstStyle>
            <a:lvl1pPr marR="0" lvl="0" algn="l" rtl="0">
              <a:spcBef>
                <a:spcPts val="853"/>
              </a:spcBef>
              <a:spcAft>
                <a:spcPts val="0"/>
              </a:spcAft>
              <a:buClr>
                <a:srgbClr val="683086"/>
              </a:buClr>
              <a:buSzPts val="3200"/>
              <a:buFont typeface="Arial"/>
              <a:buNone/>
              <a:defRPr sz="4267" b="0" i="0" u="none" strike="noStrike" cap="none">
                <a:solidFill>
                  <a:srgbClr val="683086"/>
                </a:solidFill>
                <a:latin typeface="Calibri"/>
                <a:ea typeface="Calibri"/>
                <a:cs typeface="Calibri"/>
                <a:sym typeface="Calibri"/>
              </a:defRPr>
            </a:lvl1pPr>
            <a:lvl2pPr marR="0" lvl="1" algn="l" rtl="0">
              <a:spcBef>
                <a:spcPts val="747"/>
              </a:spcBef>
              <a:spcAft>
                <a:spcPts val="0"/>
              </a:spcAft>
              <a:buClr>
                <a:srgbClr val="683086"/>
              </a:buClr>
              <a:buSzPts val="2800"/>
              <a:buFont typeface="Arial"/>
              <a:buNone/>
              <a:defRPr sz="3733" b="0" i="0" u="none" strike="noStrike" cap="none">
                <a:solidFill>
                  <a:schemeClr val="dk1"/>
                </a:solidFill>
                <a:latin typeface="Calibri"/>
                <a:ea typeface="Calibri"/>
                <a:cs typeface="Calibri"/>
                <a:sym typeface="Calibri"/>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3pPr>
            <a:lvl4pPr marR="0" lvl="3" algn="l" rtl="0">
              <a:spcBef>
                <a:spcPts val="533"/>
              </a:spcBef>
              <a:spcAft>
                <a:spcPts val="0"/>
              </a:spcAft>
              <a:buClr>
                <a:srgbClr val="683086"/>
              </a:buClr>
              <a:buSzPts val="2000"/>
              <a:buFont typeface="Arial"/>
              <a:buNone/>
              <a:defRPr sz="2667" b="0" i="0" u="none" strike="noStrike" cap="none">
                <a:solidFill>
                  <a:schemeClr val="dk1"/>
                </a:solidFill>
                <a:latin typeface="Calibri"/>
                <a:ea typeface="Calibri"/>
                <a:cs typeface="Calibri"/>
                <a:sym typeface="Calibri"/>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Calibri"/>
                <a:ea typeface="Calibri"/>
                <a:cs typeface="Calibri"/>
                <a:sym typeface="Calibri"/>
              </a:defRPr>
            </a:lvl9pPr>
          </a:lstStyle>
          <a:p>
            <a:endParaRPr/>
          </a:p>
        </p:txBody>
      </p:sp>
      <p:sp>
        <p:nvSpPr>
          <p:cNvPr id="91" name="Google Shape;91;p20"/>
          <p:cNvSpPr txBox="1">
            <a:spLocks noGrp="1"/>
          </p:cNvSpPr>
          <p:nvPr>
            <p:ph type="body" idx="1"/>
          </p:nvPr>
        </p:nvSpPr>
        <p:spPr>
          <a:xfrm>
            <a:off x="903111" y="5367338"/>
            <a:ext cx="10564088" cy="804861"/>
          </a:xfrm>
          <a:prstGeom prst="rect">
            <a:avLst/>
          </a:prstGeom>
          <a:noFill/>
          <a:ln>
            <a:noFill/>
          </a:ln>
        </p:spPr>
        <p:txBody>
          <a:bodyPr spcFirstLastPara="1" wrap="square" lIns="91425" tIns="45700" rIns="91425" bIns="45700" anchor="t" anchorCtr="0">
            <a:noAutofit/>
          </a:bodyPr>
          <a:lstStyle>
            <a:lvl1pPr marL="609585" lvl="0" indent="-304792" algn="l">
              <a:spcBef>
                <a:spcPts val="373"/>
              </a:spcBef>
              <a:spcAft>
                <a:spcPts val="0"/>
              </a:spcAft>
              <a:buClr>
                <a:srgbClr val="683086"/>
              </a:buClr>
              <a:buSzPts val="1400"/>
              <a:buNone/>
              <a:defRPr sz="1867"/>
            </a:lvl1pPr>
            <a:lvl2pPr marL="1219170" lvl="1" indent="-304792" algn="l">
              <a:spcBef>
                <a:spcPts val="320"/>
              </a:spcBef>
              <a:spcAft>
                <a:spcPts val="0"/>
              </a:spcAft>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92" name="Google Shape;92;p20"/>
          <p:cNvSpPr txBox="1">
            <a:spLocks noGrp="1"/>
          </p:cNvSpPr>
          <p:nvPr>
            <p:ph type="sldNum" idx="12"/>
          </p:nvPr>
        </p:nvSpPr>
        <p:spPr>
          <a:xfrm>
            <a:off x="10866590" y="6390911"/>
            <a:ext cx="60060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
              <a:pPr/>
              <a:t>‹N°›</a:t>
            </a:fld>
            <a:endParaRPr/>
          </a:p>
        </p:txBody>
      </p:sp>
    </p:spTree>
    <p:extLst>
      <p:ext uri="{BB962C8B-B14F-4D97-AF65-F5344CB8AC3E}">
        <p14:creationId xmlns:p14="http://schemas.microsoft.com/office/powerpoint/2010/main" val="16626065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jp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63314" y="915840"/>
            <a:ext cx="10643729" cy="2548962"/>
          </a:xfrm>
          <a:prstGeom prst="rect">
            <a:avLst/>
          </a:prstGeom>
        </p:spPr>
        <p:txBody>
          <a:bodyPr vert="horz" lIns="91440" tIns="45720" rIns="91440" bIns="45720" rtlCol="0" anchor="ctr">
            <a:noAutofit/>
          </a:bodyPr>
          <a:lstStyle/>
          <a:p>
            <a:r>
              <a:rPr lang="fr-FR" dirty="0" smtClean="0"/>
              <a:t>CLIQUEZ ET MODIFIEZ </a:t>
            </a:r>
            <a:br>
              <a:rPr lang="fr-FR" dirty="0" smtClean="0"/>
            </a:br>
            <a:r>
              <a:rPr lang="fr-FR" dirty="0" smtClean="0"/>
              <a:t>LE TITRE</a:t>
            </a:r>
            <a:endParaRPr lang="fr-FR" dirty="0"/>
          </a:p>
        </p:txBody>
      </p:sp>
      <p:sp>
        <p:nvSpPr>
          <p:cNvPr id="3" name="Espace réservé du texte 2"/>
          <p:cNvSpPr>
            <a:spLocks noGrp="1"/>
          </p:cNvSpPr>
          <p:nvPr>
            <p:ph type="body" idx="1"/>
          </p:nvPr>
        </p:nvSpPr>
        <p:spPr>
          <a:xfrm>
            <a:off x="1463315" y="3464804"/>
            <a:ext cx="10119084" cy="1249263"/>
          </a:xfrm>
          <a:prstGeom prst="rect">
            <a:avLst/>
          </a:prstGeom>
        </p:spPr>
        <p:txBody>
          <a:bodyPr vert="horz" lIns="91440" tIns="45720" rIns="91440" bIns="45720" rtlCol="0">
            <a:normAutofit/>
          </a:bodyPr>
          <a:lstStyle/>
          <a:p>
            <a:pPr lvl="0"/>
            <a:r>
              <a:rPr lang="fr-FR" dirty="0" smtClean="0"/>
              <a:t>Cliquez pour modifier les styles du texte du masque</a:t>
            </a:r>
          </a:p>
        </p:txBody>
      </p:sp>
      <p:sp>
        <p:nvSpPr>
          <p:cNvPr id="6" name="Espace réservé du numéro de diapositive 5"/>
          <p:cNvSpPr>
            <a:spLocks noGrp="1"/>
          </p:cNvSpPr>
          <p:nvPr>
            <p:ph type="sldNum" sz="quarter" idx="4"/>
          </p:nvPr>
        </p:nvSpPr>
        <p:spPr>
          <a:xfrm>
            <a:off x="10930003" y="6390911"/>
            <a:ext cx="538504"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pPr/>
              <a:t>‹N°›</a:t>
            </a:fld>
            <a:endParaRPr lang="fr-FR" dirty="0"/>
          </a:p>
        </p:txBody>
      </p:sp>
      <p:cxnSp>
        <p:nvCxnSpPr>
          <p:cNvPr id="16" name="Connecteur droit 15"/>
          <p:cNvCxnSpPr/>
          <p:nvPr/>
        </p:nvCxnSpPr>
        <p:spPr>
          <a:xfrm>
            <a:off x="931847" y="5516417"/>
            <a:ext cx="8387644"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9326951" y="4489081"/>
            <a:ext cx="2026356"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931848" y="1"/>
            <a:ext cx="393"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305207"/>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63314" y="915840"/>
            <a:ext cx="10643729" cy="2548962"/>
          </a:xfrm>
          <a:prstGeom prst="rect">
            <a:avLst/>
          </a:prstGeom>
        </p:spPr>
        <p:txBody>
          <a:bodyPr vert="horz" lIns="91440" tIns="45720" rIns="91440" bIns="45720" rtlCol="0" anchor="ctr">
            <a:noAutofit/>
          </a:bodyPr>
          <a:lstStyle/>
          <a:p>
            <a:r>
              <a:rPr lang="fr-FR" dirty="0" smtClean="0"/>
              <a:t>CLIQUEZ ET MODIFIEZ </a:t>
            </a:r>
            <a:br>
              <a:rPr lang="fr-FR" dirty="0" smtClean="0"/>
            </a:br>
            <a:r>
              <a:rPr lang="fr-FR" dirty="0" smtClean="0"/>
              <a:t>LE TITRE</a:t>
            </a:r>
            <a:endParaRPr lang="fr-FR" dirty="0"/>
          </a:p>
        </p:txBody>
      </p:sp>
      <p:sp>
        <p:nvSpPr>
          <p:cNvPr id="3" name="Espace réservé du texte 2"/>
          <p:cNvSpPr>
            <a:spLocks noGrp="1"/>
          </p:cNvSpPr>
          <p:nvPr>
            <p:ph type="body" idx="1"/>
          </p:nvPr>
        </p:nvSpPr>
        <p:spPr>
          <a:xfrm>
            <a:off x="1463315" y="3464804"/>
            <a:ext cx="10119084" cy="1249263"/>
          </a:xfrm>
          <a:prstGeom prst="rect">
            <a:avLst/>
          </a:prstGeom>
        </p:spPr>
        <p:txBody>
          <a:bodyPr vert="horz" lIns="91440" tIns="45720" rIns="91440" bIns="45720" rtlCol="0">
            <a:normAutofit/>
          </a:bodyPr>
          <a:lstStyle/>
          <a:p>
            <a:pPr lvl="0"/>
            <a:r>
              <a:rPr lang="fr-FR" dirty="0" smtClean="0"/>
              <a:t>Cliquez pour modifier les styles du texte du masque</a:t>
            </a:r>
          </a:p>
        </p:txBody>
      </p:sp>
      <p:sp>
        <p:nvSpPr>
          <p:cNvPr id="6" name="Espace réservé du numéro de diapositive 5"/>
          <p:cNvSpPr>
            <a:spLocks noGrp="1"/>
          </p:cNvSpPr>
          <p:nvPr>
            <p:ph type="sldNum" sz="quarter" idx="4"/>
          </p:nvPr>
        </p:nvSpPr>
        <p:spPr>
          <a:xfrm>
            <a:off x="10930003" y="6390911"/>
            <a:ext cx="538504"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pPr/>
              <a:t>‹N°›</a:t>
            </a:fld>
            <a:endParaRPr lang="fr-FR" dirty="0"/>
          </a:p>
        </p:txBody>
      </p:sp>
      <p:cxnSp>
        <p:nvCxnSpPr>
          <p:cNvPr id="16" name="Connecteur droit 15"/>
          <p:cNvCxnSpPr/>
          <p:nvPr/>
        </p:nvCxnSpPr>
        <p:spPr>
          <a:xfrm>
            <a:off x="931847" y="5516417"/>
            <a:ext cx="8387644"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9326951" y="4489081"/>
            <a:ext cx="2026356"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931848" y="1"/>
            <a:ext cx="393"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6473187"/>
      </p:ext>
    </p:extLst>
  </p:cSld>
  <p:clrMap bg1="lt1" tx1="dk1" bg2="lt2" tx2="dk2" accent1="accent1" accent2="accent2" accent3="accent3" accent4="accent4" accent5="accent5" accent6="accent6" hlink="hlink" folHlink="folHlink"/>
  <p:sldLayoutIdLst>
    <p:sldLayoutId id="2147483664" r:id="rId1"/>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1073867" y="1"/>
            <a:ext cx="10508533" cy="1286937"/>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8" name="Google Shape;68;p16"/>
          <p:cNvSpPr txBox="1">
            <a:spLocks noGrp="1"/>
          </p:cNvSpPr>
          <p:nvPr>
            <p:ph type="body" idx="1"/>
          </p:nvPr>
        </p:nvSpPr>
        <p:spPr>
          <a:xfrm>
            <a:off x="1073867" y="1476021"/>
            <a:ext cx="10508533" cy="4525963"/>
          </a:xfrm>
          <a:prstGeom prst="rect">
            <a:avLst/>
          </a:prstGeom>
          <a:noFill/>
          <a:ln>
            <a:noFill/>
          </a:ln>
        </p:spPr>
        <p:txBody>
          <a:bodyPr spcFirstLastPara="1" wrap="square" lIns="91425" tIns="45700" rIns="91425" bIns="45700" anchor="t" anchorCtr="0">
            <a:noAutofit/>
          </a:bodyPr>
          <a:lstStyle>
            <a:lvl1pPr marL="457200" marR="0" lvl="0" indent="-355600" algn="l" rtl="0">
              <a:spcBef>
                <a:spcPts val="400"/>
              </a:spcBef>
              <a:spcAft>
                <a:spcPts val="0"/>
              </a:spcAft>
              <a:buClr>
                <a:srgbClr val="683086"/>
              </a:buClr>
              <a:buSzPts val="2000"/>
              <a:buFont typeface="Arial"/>
              <a:buChar char="■"/>
              <a:defRPr sz="2000" b="0" i="0" u="none" strike="noStrike" cap="none">
                <a:solidFill>
                  <a:srgbClr val="683086"/>
                </a:solidFill>
                <a:latin typeface="Calibri"/>
                <a:ea typeface="Calibri"/>
                <a:cs typeface="Calibri"/>
                <a:sym typeface="Calibri"/>
              </a:defRPr>
            </a:lvl1pPr>
            <a:lvl2pPr marL="914400" marR="0" lvl="1" indent="-323850" algn="l" rtl="0">
              <a:spcBef>
                <a:spcPts val="300"/>
              </a:spcBef>
              <a:spcAft>
                <a:spcPts val="0"/>
              </a:spcAft>
              <a:buClr>
                <a:srgbClr val="683086"/>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3pPr>
            <a:lvl4pPr marL="1828800" marR="0" lvl="3" indent="-298450" algn="l" rtl="0">
              <a:spcBef>
                <a:spcPts val="220"/>
              </a:spcBef>
              <a:spcAft>
                <a:spcPts val="0"/>
              </a:spcAft>
              <a:buClr>
                <a:srgbClr val="683086"/>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28600" algn="l" rtl="0">
              <a:spcBef>
                <a:spcPts val="22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9" name="Google Shape;69;p16"/>
          <p:cNvSpPr txBox="1">
            <a:spLocks noGrp="1"/>
          </p:cNvSpPr>
          <p:nvPr>
            <p:ph type="sldNum" idx="12"/>
          </p:nvPr>
        </p:nvSpPr>
        <p:spPr>
          <a:xfrm>
            <a:off x="10866590" y="6390911"/>
            <a:ext cx="60060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333" b="1">
                <a:solidFill>
                  <a:srgbClr val="404040"/>
                </a:solidFill>
                <a:latin typeface="Calibri"/>
                <a:ea typeface="Calibri"/>
                <a:cs typeface="Calibri"/>
                <a:sym typeface="Calibri"/>
              </a:defRPr>
            </a:lvl1pPr>
            <a:lvl2pPr marL="0" marR="0" lvl="1" indent="0" algn="r" rtl="0">
              <a:spcBef>
                <a:spcPts val="0"/>
              </a:spcBef>
              <a:buNone/>
              <a:defRPr sz="1333" b="1">
                <a:solidFill>
                  <a:srgbClr val="404040"/>
                </a:solidFill>
                <a:latin typeface="Calibri"/>
                <a:ea typeface="Calibri"/>
                <a:cs typeface="Calibri"/>
                <a:sym typeface="Calibri"/>
              </a:defRPr>
            </a:lvl2pPr>
            <a:lvl3pPr marL="0" marR="0" lvl="2" indent="0" algn="r" rtl="0">
              <a:spcBef>
                <a:spcPts val="0"/>
              </a:spcBef>
              <a:buNone/>
              <a:defRPr sz="1333" b="1">
                <a:solidFill>
                  <a:srgbClr val="404040"/>
                </a:solidFill>
                <a:latin typeface="Calibri"/>
                <a:ea typeface="Calibri"/>
                <a:cs typeface="Calibri"/>
                <a:sym typeface="Calibri"/>
              </a:defRPr>
            </a:lvl3pPr>
            <a:lvl4pPr marL="0" marR="0" lvl="3" indent="0" algn="r" rtl="0">
              <a:spcBef>
                <a:spcPts val="0"/>
              </a:spcBef>
              <a:buNone/>
              <a:defRPr sz="1333" b="1">
                <a:solidFill>
                  <a:srgbClr val="404040"/>
                </a:solidFill>
                <a:latin typeface="Calibri"/>
                <a:ea typeface="Calibri"/>
                <a:cs typeface="Calibri"/>
                <a:sym typeface="Calibri"/>
              </a:defRPr>
            </a:lvl4pPr>
            <a:lvl5pPr marL="0" marR="0" lvl="4" indent="0" algn="r" rtl="0">
              <a:spcBef>
                <a:spcPts val="0"/>
              </a:spcBef>
              <a:buNone/>
              <a:defRPr sz="1333" b="1">
                <a:solidFill>
                  <a:srgbClr val="404040"/>
                </a:solidFill>
                <a:latin typeface="Calibri"/>
                <a:ea typeface="Calibri"/>
                <a:cs typeface="Calibri"/>
                <a:sym typeface="Calibri"/>
              </a:defRPr>
            </a:lvl5pPr>
            <a:lvl6pPr marL="0" marR="0" lvl="5" indent="0" algn="r" rtl="0">
              <a:spcBef>
                <a:spcPts val="0"/>
              </a:spcBef>
              <a:buNone/>
              <a:defRPr sz="1333" b="1">
                <a:solidFill>
                  <a:srgbClr val="404040"/>
                </a:solidFill>
                <a:latin typeface="Calibri"/>
                <a:ea typeface="Calibri"/>
                <a:cs typeface="Calibri"/>
                <a:sym typeface="Calibri"/>
              </a:defRPr>
            </a:lvl6pPr>
            <a:lvl7pPr marL="0" marR="0" lvl="6" indent="0" algn="r" rtl="0">
              <a:spcBef>
                <a:spcPts val="0"/>
              </a:spcBef>
              <a:buNone/>
              <a:defRPr sz="1333" b="1">
                <a:solidFill>
                  <a:srgbClr val="404040"/>
                </a:solidFill>
                <a:latin typeface="Calibri"/>
                <a:ea typeface="Calibri"/>
                <a:cs typeface="Calibri"/>
                <a:sym typeface="Calibri"/>
              </a:defRPr>
            </a:lvl7pPr>
            <a:lvl8pPr marL="0" marR="0" lvl="7" indent="0" algn="r" rtl="0">
              <a:spcBef>
                <a:spcPts val="0"/>
              </a:spcBef>
              <a:buNone/>
              <a:defRPr sz="1333" b="1">
                <a:solidFill>
                  <a:srgbClr val="404040"/>
                </a:solidFill>
                <a:latin typeface="Calibri"/>
                <a:ea typeface="Calibri"/>
                <a:cs typeface="Calibri"/>
                <a:sym typeface="Calibri"/>
              </a:defRPr>
            </a:lvl8pPr>
            <a:lvl9pPr marL="0" marR="0" lvl="8" indent="0" algn="r" rtl="0">
              <a:spcBef>
                <a:spcPts val="0"/>
              </a:spcBef>
              <a:buNone/>
              <a:defRPr sz="1333" b="1">
                <a:solidFill>
                  <a:srgbClr val="404040"/>
                </a:solidFill>
                <a:latin typeface="Calibri"/>
                <a:ea typeface="Calibri"/>
                <a:cs typeface="Calibri"/>
                <a:sym typeface="Calibri"/>
              </a:defRPr>
            </a:lvl9pPr>
          </a:lstStyle>
          <a:p>
            <a:pPr>
              <a:buClr>
                <a:srgbClr val="000000"/>
              </a:buClr>
              <a:buFont typeface="Arial"/>
              <a:buNone/>
            </a:pPr>
            <a:fld id="{00000000-1234-1234-1234-123412341234}" type="slidenum">
              <a:rPr lang="fr" kern="0"/>
              <a:pPr>
                <a:buClr>
                  <a:srgbClr val="000000"/>
                </a:buClr>
                <a:buFont typeface="Arial"/>
                <a:buNone/>
              </a:pPr>
              <a:t>‹N°›</a:t>
            </a:fld>
            <a:endParaRPr kern="0"/>
          </a:p>
        </p:txBody>
      </p:sp>
      <p:pic>
        <p:nvPicPr>
          <p:cNvPr id="70" name="Google Shape;70;p16" descr="2014_MENESRlogo_horizontal.jpg"/>
          <p:cNvPicPr preferRelativeResize="0"/>
          <p:nvPr/>
        </p:nvPicPr>
        <p:blipFill rotWithShape="1">
          <a:blip r:embed="rId5">
            <a:alphaModFix/>
          </a:blip>
          <a:srcRect/>
          <a:stretch/>
        </p:blipFill>
        <p:spPr>
          <a:xfrm>
            <a:off x="880140" y="6180053"/>
            <a:ext cx="1656184" cy="463787"/>
          </a:xfrm>
          <a:prstGeom prst="rect">
            <a:avLst/>
          </a:prstGeom>
          <a:noFill/>
          <a:ln>
            <a:noFill/>
          </a:ln>
        </p:spPr>
      </p:pic>
      <p:cxnSp>
        <p:nvCxnSpPr>
          <p:cNvPr id="71" name="Google Shape;71;p16"/>
          <p:cNvCxnSpPr/>
          <p:nvPr/>
        </p:nvCxnSpPr>
        <p:spPr>
          <a:xfrm>
            <a:off x="931847" y="1295400"/>
            <a:ext cx="9565132" cy="0"/>
          </a:xfrm>
          <a:prstGeom prst="straightConnector1">
            <a:avLst/>
          </a:prstGeom>
          <a:noFill/>
          <a:ln w="57150" cap="rnd" cmpd="sng">
            <a:solidFill>
              <a:srgbClr val="683086"/>
            </a:solidFill>
            <a:prstDash val="solid"/>
            <a:round/>
            <a:headEnd type="none" w="sm" len="sm"/>
            <a:tailEnd type="none" w="sm" len="sm"/>
          </a:ln>
        </p:spPr>
      </p:cxnSp>
      <p:cxnSp>
        <p:nvCxnSpPr>
          <p:cNvPr id="72" name="Google Shape;72;p16"/>
          <p:cNvCxnSpPr/>
          <p:nvPr/>
        </p:nvCxnSpPr>
        <p:spPr>
          <a:xfrm rot="10800000" flipH="1">
            <a:off x="10496979" y="872641"/>
            <a:ext cx="856328" cy="419889"/>
          </a:xfrm>
          <a:prstGeom prst="straightConnector1">
            <a:avLst/>
          </a:prstGeom>
          <a:noFill/>
          <a:ln w="57150" cap="rnd" cmpd="sng">
            <a:solidFill>
              <a:srgbClr val="683086"/>
            </a:solidFill>
            <a:prstDash val="solid"/>
            <a:round/>
            <a:headEnd type="none" w="sm" len="sm"/>
            <a:tailEnd type="none" w="sm" len="sm"/>
          </a:ln>
        </p:spPr>
      </p:cxnSp>
      <p:cxnSp>
        <p:nvCxnSpPr>
          <p:cNvPr id="73" name="Google Shape;73;p16"/>
          <p:cNvCxnSpPr/>
          <p:nvPr/>
        </p:nvCxnSpPr>
        <p:spPr>
          <a:xfrm rot="10800000">
            <a:off x="932241" y="1"/>
            <a:ext cx="1" cy="1286937"/>
          </a:xfrm>
          <a:prstGeom prst="straightConnector1">
            <a:avLst/>
          </a:prstGeom>
          <a:noFill/>
          <a:ln w="57150" cap="rnd" cmpd="sng">
            <a:solidFill>
              <a:srgbClr val="683086"/>
            </a:solidFill>
            <a:prstDash val="solid"/>
            <a:round/>
            <a:headEnd type="none" w="sm" len="sm"/>
            <a:tailEnd type="none" w="sm" len="sm"/>
          </a:ln>
        </p:spPr>
      </p:cxnSp>
      <p:sp>
        <p:nvSpPr>
          <p:cNvPr id="74" name="Google Shape;74;p16"/>
          <p:cNvSpPr txBox="1"/>
          <p:nvPr/>
        </p:nvSpPr>
        <p:spPr>
          <a:xfrm>
            <a:off x="9319491" y="6390911"/>
            <a:ext cx="1547099" cy="365125"/>
          </a:xfrm>
          <a:prstGeom prst="rect">
            <a:avLst/>
          </a:prstGeom>
          <a:noFill/>
          <a:ln>
            <a:noFill/>
          </a:ln>
        </p:spPr>
        <p:txBody>
          <a:bodyPr spcFirstLastPara="1" wrap="square" lIns="121900" tIns="60933" rIns="121900" bIns="60933" anchor="ctr" anchorCtr="0">
            <a:noAutofit/>
          </a:bodyPr>
          <a:lstStyle/>
          <a:p>
            <a:pPr>
              <a:buClr>
                <a:srgbClr val="888888"/>
              </a:buClr>
              <a:buSzPts val="1000"/>
              <a:buFont typeface="Calibri"/>
              <a:buNone/>
            </a:pPr>
            <a:endParaRPr sz="1333" kern="0">
              <a:solidFill>
                <a:srgbClr val="1B8ED9"/>
              </a:solidFill>
              <a:latin typeface="Calibri"/>
              <a:ea typeface="Calibri"/>
              <a:cs typeface="Calibri"/>
              <a:sym typeface="Calibri"/>
            </a:endParaRPr>
          </a:p>
          <a:p>
            <a:pPr>
              <a:lnSpc>
                <a:spcPct val="132000"/>
              </a:lnSpc>
              <a:buClr>
                <a:srgbClr val="3F3F3F"/>
              </a:buClr>
              <a:buSzPts val="1000"/>
              <a:buFont typeface="Calibri"/>
              <a:buNone/>
            </a:pPr>
            <a:r>
              <a:rPr lang="fr" sz="1333" kern="0">
                <a:solidFill>
                  <a:srgbClr val="3F3F3F"/>
                </a:solidFill>
                <a:latin typeface="Calibri"/>
                <a:ea typeface="Calibri"/>
                <a:cs typeface="Calibri"/>
                <a:sym typeface="Calibri"/>
              </a:rPr>
              <a:t>JJ/MM/AAAA</a:t>
            </a:r>
            <a:endParaRPr sz="1867" kern="0">
              <a:solidFill>
                <a:srgbClr val="000000"/>
              </a:solidFill>
              <a:cs typeface="Arial"/>
              <a:sym typeface="Arial"/>
            </a:endParaRPr>
          </a:p>
          <a:p>
            <a:pPr>
              <a:buClr>
                <a:srgbClr val="888888"/>
              </a:buClr>
              <a:buSzPts val="1000"/>
              <a:buFont typeface="Calibri"/>
              <a:buNone/>
            </a:pPr>
            <a:endParaRPr sz="1333" kern="0">
              <a:solidFill>
                <a:srgbClr val="888888"/>
              </a:solidFill>
              <a:latin typeface="Calibri"/>
              <a:ea typeface="Calibri"/>
              <a:cs typeface="Calibri"/>
              <a:sym typeface="Calibri"/>
            </a:endParaRPr>
          </a:p>
        </p:txBody>
      </p:sp>
      <p:sp>
        <p:nvSpPr>
          <p:cNvPr id="75" name="Google Shape;75;p16"/>
          <p:cNvSpPr txBox="1"/>
          <p:nvPr/>
        </p:nvSpPr>
        <p:spPr>
          <a:xfrm>
            <a:off x="3143367" y="6146186"/>
            <a:ext cx="4160200" cy="676893"/>
          </a:xfrm>
          <a:prstGeom prst="rect">
            <a:avLst/>
          </a:prstGeom>
          <a:noFill/>
          <a:ln>
            <a:noFill/>
          </a:ln>
        </p:spPr>
        <p:txBody>
          <a:bodyPr spcFirstLastPara="1" wrap="square" lIns="121900" tIns="60933" rIns="121900" bIns="60933" anchor="ctr" anchorCtr="0">
            <a:noAutofit/>
          </a:bodyPr>
          <a:lstStyle/>
          <a:p>
            <a:pPr>
              <a:buClr>
                <a:srgbClr val="888888"/>
              </a:buClr>
              <a:buSzPts val="1000"/>
              <a:buFont typeface="Calibri"/>
              <a:buNone/>
            </a:pPr>
            <a:endParaRPr sz="1333" kern="0">
              <a:solidFill>
                <a:srgbClr val="1B8ED9"/>
              </a:solidFill>
              <a:latin typeface="Calibri"/>
              <a:ea typeface="Calibri"/>
              <a:cs typeface="Calibri"/>
              <a:sym typeface="Calibri"/>
            </a:endParaRPr>
          </a:p>
          <a:p>
            <a:pPr>
              <a:lnSpc>
                <a:spcPct val="132000"/>
              </a:lnSpc>
              <a:buClr>
                <a:srgbClr val="683086"/>
              </a:buClr>
              <a:buSzPts val="1000"/>
              <a:buFont typeface="Calibri"/>
              <a:buNone/>
            </a:pPr>
            <a:r>
              <a:rPr lang="fr" sz="1333" b="1" kern="0">
                <a:solidFill>
                  <a:srgbClr val="683086"/>
                </a:solidFill>
                <a:latin typeface="Calibri"/>
                <a:ea typeface="Calibri"/>
                <a:cs typeface="Calibri"/>
                <a:sym typeface="Calibri"/>
              </a:rPr>
              <a:t>IGEN</a:t>
            </a:r>
            <a:r>
              <a:rPr lang="fr" sz="1333" kern="0">
                <a:solidFill>
                  <a:srgbClr val="00919D"/>
                </a:solidFill>
                <a:latin typeface="Calibri"/>
                <a:ea typeface="Calibri"/>
                <a:cs typeface="Calibri"/>
                <a:sym typeface="Calibri"/>
              </a:rPr>
              <a:t/>
            </a:r>
            <a:br>
              <a:rPr lang="fr" sz="1333" kern="0">
                <a:solidFill>
                  <a:srgbClr val="00919D"/>
                </a:solidFill>
                <a:latin typeface="Calibri"/>
                <a:ea typeface="Calibri"/>
                <a:cs typeface="Calibri"/>
                <a:sym typeface="Calibri"/>
              </a:rPr>
            </a:br>
            <a:r>
              <a:rPr lang="fr" sz="1333" kern="0">
                <a:solidFill>
                  <a:srgbClr val="3F3F3F"/>
                </a:solidFill>
                <a:latin typeface="Calibri"/>
                <a:ea typeface="Calibri"/>
                <a:cs typeface="Calibri"/>
                <a:sym typeface="Calibri"/>
              </a:rPr>
              <a:t>TITRE DE LA PRÉSENTATION</a:t>
            </a:r>
            <a:endParaRPr sz="1867" kern="0">
              <a:solidFill>
                <a:srgbClr val="000000"/>
              </a:solidFill>
              <a:cs typeface="Arial"/>
              <a:sym typeface="Arial"/>
            </a:endParaRPr>
          </a:p>
          <a:p>
            <a:pPr>
              <a:buClr>
                <a:srgbClr val="888888"/>
              </a:buClr>
              <a:buSzPts val="1000"/>
              <a:buFont typeface="Calibri"/>
              <a:buNone/>
            </a:pPr>
            <a:endParaRPr sz="1333" kern="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31107240"/>
      </p:ext>
    </p:extLst>
  </p:cSld>
  <p:clrMap bg1="lt1" tx1="dk1" bg2="dk2" tx2="lt2" accent1="accent1" accent2="accent2" accent3="accent3" accent4="accent4" accent5="accent5" accent6="accent6" hlink="hlink" folHlink="folHlink"/>
  <p:sldLayoutIdLst>
    <p:sldLayoutId id="2147483668" r:id="rId1"/>
    <p:sldLayoutId id="2147483669" r:id="rId2"/>
    <p:sldLayoutId id="214748367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02291" y="165633"/>
            <a:ext cx="10363200" cy="1470025"/>
          </a:xfrm>
        </p:spPr>
        <p:txBody>
          <a:bodyPr/>
          <a:lstStyle/>
          <a:p>
            <a:pPr algn="ctr"/>
            <a:r>
              <a:rPr lang="fr-FR" sz="3200" b="1" cap="all" dirty="0">
                <a:solidFill>
                  <a:srgbClr val="0070C0"/>
                </a:solidFill>
              </a:rPr>
              <a:t>BTS Commerce international</a:t>
            </a:r>
            <a:br>
              <a:rPr lang="fr-FR" sz="3200" b="1" cap="all" dirty="0">
                <a:solidFill>
                  <a:srgbClr val="0070C0"/>
                </a:solidFill>
              </a:rPr>
            </a:br>
            <a:r>
              <a:rPr lang="fr-FR" b="1" cap="all" dirty="0">
                <a:solidFill>
                  <a:srgbClr val="0070C0"/>
                </a:solidFill>
              </a:rPr>
              <a:t>Séminaire NATIONAL 12 MARS 2021</a:t>
            </a:r>
            <a:r>
              <a:rPr lang="fr-FR" dirty="0"/>
              <a:t/>
            </a:r>
            <a:br>
              <a:rPr lang="fr-FR" dirty="0"/>
            </a:br>
            <a:endParaRPr lang="fr-FR" dirty="0"/>
          </a:p>
        </p:txBody>
      </p:sp>
      <p:sp>
        <p:nvSpPr>
          <p:cNvPr id="3" name="Sous-titre 2"/>
          <p:cNvSpPr>
            <a:spLocks noGrp="1"/>
          </p:cNvSpPr>
          <p:nvPr>
            <p:ph type="subTitle" idx="1"/>
          </p:nvPr>
        </p:nvSpPr>
        <p:spPr>
          <a:xfrm>
            <a:off x="1433015" y="2522762"/>
            <a:ext cx="8534400" cy="1752600"/>
          </a:xfrm>
        </p:spPr>
        <p:txBody>
          <a:bodyPr>
            <a:noAutofit/>
          </a:bodyPr>
          <a:lstStyle/>
          <a:p>
            <a:r>
              <a:rPr lang="fr-FR" sz="3600" b="1" dirty="0" smtClean="0">
                <a:solidFill>
                  <a:srgbClr val="0070C0"/>
                </a:solidFill>
              </a:rPr>
              <a:t>Epreuve U4</a:t>
            </a:r>
          </a:p>
          <a:p>
            <a:r>
              <a:rPr lang="fr-FR" sz="3600" b="1" dirty="0" smtClean="0">
                <a:solidFill>
                  <a:srgbClr val="0070C0"/>
                </a:solidFill>
              </a:rPr>
              <a:t>Relation commerciale interculturelle en anglais et en français</a:t>
            </a:r>
            <a:endParaRPr lang="fr-FR" sz="3600" b="1" dirty="0">
              <a:solidFill>
                <a:srgbClr val="0070C0"/>
              </a:solidFill>
            </a:endParaRPr>
          </a:p>
        </p:txBody>
      </p:sp>
      <p:sp>
        <p:nvSpPr>
          <p:cNvPr id="4" name="Espace réservé du numéro de diapositive 3"/>
          <p:cNvSpPr>
            <a:spLocks noGrp="1"/>
          </p:cNvSpPr>
          <p:nvPr>
            <p:ph type="sldNum" sz="quarter" idx="12"/>
          </p:nvPr>
        </p:nvSpPr>
        <p:spPr/>
        <p:txBody>
          <a:bodyPr/>
          <a:lstStyle/>
          <a:p>
            <a:fld id="{95654D5A-192B-4B07-8F58-250CDD527E53}" type="slidenum">
              <a:rPr lang="fr-FR" smtClean="0"/>
              <a:pPr/>
              <a:t>1</a:t>
            </a:fld>
            <a:endParaRPr lang="fr-FR" dirty="0"/>
          </a:p>
        </p:txBody>
      </p:sp>
    </p:spTree>
    <p:extLst>
      <p:ext uri="{BB962C8B-B14F-4D97-AF65-F5344CB8AC3E}">
        <p14:creationId xmlns:p14="http://schemas.microsoft.com/office/powerpoint/2010/main" val="559969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xfrm>
            <a:off x="1073867" y="1"/>
            <a:ext cx="10508533" cy="1286937"/>
          </a:xfrm>
          <a:prstGeom prst="rect">
            <a:avLst/>
          </a:prstGeom>
          <a:noFill/>
          <a:ln>
            <a:noFill/>
          </a:ln>
        </p:spPr>
        <p:txBody>
          <a:bodyPr spcFirstLastPara="1" wrap="square" lIns="121900" tIns="60933" rIns="121900" bIns="60933" anchor="ctr" anchorCtr="0">
            <a:noAutofit/>
          </a:bodyPr>
          <a:lstStyle/>
          <a:p>
            <a:pPr>
              <a:buSzPts val="3000"/>
            </a:pPr>
            <a:r>
              <a:rPr lang="fr" b="1" dirty="0"/>
              <a:t>COMPÉTENCES </a:t>
            </a:r>
            <a:r>
              <a:rPr lang="fr" b="1" dirty="0" smtClean="0"/>
              <a:t>ÉVALU</a:t>
            </a:r>
            <a:r>
              <a:rPr lang="fr" b="1" dirty="0"/>
              <a:t>É</a:t>
            </a:r>
            <a:r>
              <a:rPr lang="fr" b="1" dirty="0" smtClean="0"/>
              <a:t>ES </a:t>
            </a:r>
            <a:r>
              <a:rPr lang="fr" b="1" dirty="0"/>
              <a:t>DANS L’ ÉPREUVE </a:t>
            </a:r>
            <a:r>
              <a:rPr lang="fr" b="1" dirty="0" smtClean="0"/>
              <a:t>E4 </a:t>
            </a:r>
            <a:endParaRPr b="1" dirty="0"/>
          </a:p>
        </p:txBody>
      </p:sp>
      <p:sp>
        <p:nvSpPr>
          <p:cNvPr id="201" name="Google Shape;201;p26"/>
          <p:cNvSpPr txBox="1">
            <a:spLocks noGrp="1"/>
          </p:cNvSpPr>
          <p:nvPr>
            <p:ph type="sldNum" idx="12"/>
          </p:nvPr>
        </p:nvSpPr>
        <p:spPr>
          <a:xfrm>
            <a:off x="10479301" y="6390900"/>
            <a:ext cx="988000" cy="365200"/>
          </a:xfrm>
          <a:prstGeom prst="rect">
            <a:avLst/>
          </a:prstGeom>
          <a:noFill/>
          <a:ln>
            <a:noFill/>
          </a:ln>
        </p:spPr>
        <p:txBody>
          <a:bodyPr spcFirstLastPara="1" wrap="square" lIns="121900" tIns="60933" rIns="121900" bIns="60933" anchor="ctr" anchorCtr="0">
            <a:noAutofit/>
          </a:bodyPr>
          <a:lstStyle/>
          <a:p>
            <a:fld id="{00000000-1234-1234-1234-123412341234}" type="slidenum">
              <a:rPr lang="fr" smtClean="0"/>
              <a:pPr/>
              <a:t>2</a:t>
            </a:fld>
            <a:endParaRPr dirty="0"/>
          </a:p>
        </p:txBody>
      </p:sp>
      <p:sp>
        <p:nvSpPr>
          <p:cNvPr id="202" name="Google Shape;202;p26"/>
          <p:cNvSpPr txBox="1"/>
          <p:nvPr/>
        </p:nvSpPr>
        <p:spPr>
          <a:xfrm>
            <a:off x="5904979" y="3211802"/>
            <a:ext cx="1200127" cy="900095"/>
          </a:xfrm>
          <a:prstGeom prst="rect">
            <a:avLst/>
          </a:prstGeom>
          <a:noFill/>
          <a:ln>
            <a:noFill/>
          </a:ln>
        </p:spPr>
        <p:txBody>
          <a:bodyPr spcFirstLastPara="1" wrap="square" lIns="37233" tIns="37233" rIns="37233" bIns="37233" anchor="ctr" anchorCtr="0">
            <a:noAutofit/>
          </a:bodyPr>
          <a:lstStyle/>
          <a:p>
            <a:pPr algn="ctr">
              <a:lnSpc>
                <a:spcPct val="90000"/>
              </a:lnSpc>
              <a:buClr>
                <a:srgbClr val="000000"/>
              </a:buClr>
              <a:buFont typeface="Arial"/>
              <a:buNone/>
            </a:pPr>
            <a:r>
              <a:rPr lang="fr" sz="2933" kern="0">
                <a:solidFill>
                  <a:srgbClr val="FFFFFF"/>
                </a:solidFill>
                <a:latin typeface="Calibri"/>
                <a:ea typeface="Calibri"/>
                <a:cs typeface="Calibri"/>
                <a:sym typeface="Calibri"/>
              </a:rPr>
              <a:t>DCI</a:t>
            </a:r>
            <a:endParaRPr sz="1867" kern="0">
              <a:solidFill>
                <a:srgbClr val="000000"/>
              </a:solidFill>
              <a:cs typeface="Arial"/>
              <a:sym typeface="Arial"/>
            </a:endParaRPr>
          </a:p>
        </p:txBody>
      </p:sp>
      <p:sp>
        <p:nvSpPr>
          <p:cNvPr id="203" name="Google Shape;203;p26"/>
          <p:cNvSpPr/>
          <p:nvPr/>
        </p:nvSpPr>
        <p:spPr>
          <a:xfrm>
            <a:off x="2911700" y="6198800"/>
            <a:ext cx="7567600" cy="5572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204" name="Google Shape;204;p26"/>
          <p:cNvSpPr txBox="1"/>
          <p:nvPr/>
        </p:nvSpPr>
        <p:spPr>
          <a:xfrm>
            <a:off x="78333" y="3524333"/>
            <a:ext cx="1925600" cy="1625600"/>
          </a:xfrm>
          <a:prstGeom prst="rect">
            <a:avLst/>
          </a:prstGeom>
          <a:noFill/>
          <a:ln w="28575" cap="flat" cmpd="sng">
            <a:solidFill>
              <a:srgbClr val="000000"/>
            </a:solidFill>
            <a:prstDash val="dot"/>
            <a:round/>
            <a:headEnd type="none" w="sm" len="sm"/>
            <a:tailEnd type="none" w="sm" len="sm"/>
          </a:ln>
        </p:spPr>
        <p:txBody>
          <a:bodyPr spcFirstLastPara="1" wrap="square" lIns="140400" tIns="0" rIns="0" bIns="0" anchor="t" anchorCtr="0">
            <a:noAutofit/>
          </a:bodyPr>
          <a:lstStyle/>
          <a:p>
            <a:pPr>
              <a:lnSpc>
                <a:spcPct val="90000"/>
              </a:lnSpc>
              <a:buClr>
                <a:srgbClr val="000000"/>
              </a:buClr>
              <a:buFont typeface="Arial"/>
              <a:buNone/>
            </a:pPr>
            <a:r>
              <a:rPr lang="fr" sz="2667" b="1" kern="0">
                <a:solidFill>
                  <a:srgbClr val="4A86E8"/>
                </a:solidFill>
                <a:latin typeface="Calibri"/>
                <a:ea typeface="Calibri"/>
                <a:cs typeface="Calibri"/>
                <a:sym typeface="Calibri"/>
              </a:rPr>
              <a:t>Exploiter les données clients /</a:t>
            </a:r>
            <a:endParaRPr sz="2667" b="1" kern="0">
              <a:solidFill>
                <a:srgbClr val="4A86E8"/>
              </a:solidFill>
              <a:latin typeface="Calibri"/>
              <a:ea typeface="Calibri"/>
              <a:cs typeface="Calibri"/>
              <a:sym typeface="Calibri"/>
            </a:endParaRPr>
          </a:p>
          <a:p>
            <a:pPr>
              <a:lnSpc>
                <a:spcPct val="90000"/>
              </a:lnSpc>
              <a:buClr>
                <a:srgbClr val="000000"/>
              </a:buClr>
              <a:buFont typeface="Arial"/>
              <a:buNone/>
            </a:pPr>
            <a:r>
              <a:rPr lang="fr" sz="2667" b="1" kern="0">
                <a:solidFill>
                  <a:srgbClr val="4A86E8"/>
                </a:solidFill>
                <a:latin typeface="Calibri"/>
                <a:ea typeface="Calibri"/>
                <a:cs typeface="Calibri"/>
                <a:sym typeface="Calibri"/>
              </a:rPr>
              <a:t>fournisseurs</a:t>
            </a:r>
            <a:endParaRPr sz="2667" b="1" kern="0">
              <a:solidFill>
                <a:srgbClr val="4A86E8"/>
              </a:solidFill>
              <a:latin typeface="Calibri"/>
              <a:ea typeface="Calibri"/>
              <a:cs typeface="Calibri"/>
              <a:sym typeface="Calibri"/>
            </a:endParaRPr>
          </a:p>
          <a:p>
            <a:pPr>
              <a:lnSpc>
                <a:spcPct val="90000"/>
              </a:lnSpc>
              <a:buClr>
                <a:srgbClr val="000000"/>
              </a:buClr>
              <a:buFont typeface="Arial"/>
              <a:buNone/>
            </a:pPr>
            <a:endParaRPr sz="2667" b="1" kern="0">
              <a:solidFill>
                <a:srgbClr val="4A86E8"/>
              </a:solidFill>
              <a:latin typeface="Calibri"/>
              <a:ea typeface="Calibri"/>
              <a:cs typeface="Calibri"/>
              <a:sym typeface="Calibri"/>
            </a:endParaRPr>
          </a:p>
        </p:txBody>
      </p:sp>
      <p:sp>
        <p:nvSpPr>
          <p:cNvPr id="205" name="Google Shape;205;p26"/>
          <p:cNvSpPr txBox="1"/>
          <p:nvPr/>
        </p:nvSpPr>
        <p:spPr>
          <a:xfrm>
            <a:off x="2145667" y="3524333"/>
            <a:ext cx="2388400" cy="1620000"/>
          </a:xfrm>
          <a:prstGeom prst="rect">
            <a:avLst/>
          </a:prstGeom>
          <a:noFill/>
          <a:ln w="28575" cap="flat" cmpd="sng">
            <a:solidFill>
              <a:srgbClr val="000000"/>
            </a:solidFill>
            <a:prstDash val="dot"/>
            <a:round/>
            <a:headEnd type="none" w="sm" len="sm"/>
            <a:tailEnd type="none" w="sm" len="sm"/>
          </a:ln>
        </p:spPr>
        <p:txBody>
          <a:bodyPr spcFirstLastPara="1" wrap="square" lIns="219767" tIns="0" rIns="0" bIns="0" anchor="t" anchorCtr="0">
            <a:noAutofit/>
          </a:bodyPr>
          <a:lstStyle/>
          <a:p>
            <a:pPr>
              <a:lnSpc>
                <a:spcPct val="90000"/>
              </a:lnSpc>
              <a:buClr>
                <a:srgbClr val="000000"/>
              </a:buClr>
              <a:buFont typeface="Arial"/>
              <a:buNone/>
            </a:pPr>
            <a:r>
              <a:rPr lang="fr" sz="2667" b="1" kern="0">
                <a:solidFill>
                  <a:srgbClr val="4A86E8"/>
                </a:solidFill>
                <a:latin typeface="Calibri"/>
                <a:ea typeface="Calibri"/>
                <a:cs typeface="Calibri"/>
                <a:sym typeface="Calibri"/>
              </a:rPr>
              <a:t>Gérer la relation commerciale internationale</a:t>
            </a:r>
            <a:endParaRPr sz="2667" kern="0">
              <a:solidFill>
                <a:srgbClr val="000000"/>
              </a:solidFill>
              <a:latin typeface="Calibri"/>
              <a:ea typeface="Calibri"/>
              <a:cs typeface="Calibri"/>
              <a:sym typeface="Calibri"/>
            </a:endParaRPr>
          </a:p>
        </p:txBody>
      </p:sp>
      <p:sp>
        <p:nvSpPr>
          <p:cNvPr id="206" name="Google Shape;206;p26"/>
          <p:cNvSpPr txBox="1"/>
          <p:nvPr/>
        </p:nvSpPr>
        <p:spPr>
          <a:xfrm>
            <a:off x="4648433" y="3524333"/>
            <a:ext cx="2388400" cy="2350000"/>
          </a:xfrm>
          <a:prstGeom prst="rect">
            <a:avLst/>
          </a:prstGeom>
          <a:noFill/>
          <a:ln w="28575" cap="flat" cmpd="sng">
            <a:solidFill>
              <a:srgbClr val="000000"/>
            </a:solidFill>
            <a:prstDash val="dot"/>
            <a:round/>
            <a:headEnd type="none" w="sm" len="sm"/>
            <a:tailEnd type="none" w="sm" len="sm"/>
          </a:ln>
        </p:spPr>
        <p:txBody>
          <a:bodyPr spcFirstLastPara="1" wrap="square" lIns="293033" tIns="0" rIns="0" bIns="0" anchor="t" anchorCtr="0">
            <a:noAutofit/>
          </a:bodyPr>
          <a:lstStyle/>
          <a:p>
            <a:pPr>
              <a:lnSpc>
                <a:spcPct val="90000"/>
              </a:lnSpc>
              <a:buClr>
                <a:srgbClr val="000000"/>
              </a:buClr>
              <a:buFont typeface="Arial"/>
              <a:buNone/>
            </a:pPr>
            <a:r>
              <a:rPr lang="fr" sz="2667" b="1" kern="0">
                <a:solidFill>
                  <a:srgbClr val="4A86E8"/>
                </a:solidFill>
                <a:latin typeface="Calibri"/>
                <a:ea typeface="Calibri"/>
                <a:cs typeface="Calibri"/>
                <a:sym typeface="Calibri"/>
              </a:rPr>
              <a:t>Communiquer en français et en anglais dans des contextes interculturels </a:t>
            </a:r>
            <a:endParaRPr sz="2667" kern="0">
              <a:solidFill>
                <a:srgbClr val="4A86E8"/>
              </a:solidFill>
              <a:latin typeface="Calibri"/>
              <a:ea typeface="Calibri"/>
              <a:cs typeface="Calibri"/>
              <a:sym typeface="Calibri"/>
            </a:endParaRPr>
          </a:p>
        </p:txBody>
      </p:sp>
      <p:sp>
        <p:nvSpPr>
          <p:cNvPr id="207" name="Google Shape;207;p26"/>
          <p:cNvSpPr txBox="1"/>
          <p:nvPr/>
        </p:nvSpPr>
        <p:spPr>
          <a:xfrm>
            <a:off x="7200300" y="3524333"/>
            <a:ext cx="2260000" cy="1558800"/>
          </a:xfrm>
          <a:prstGeom prst="rect">
            <a:avLst/>
          </a:prstGeom>
          <a:noFill/>
          <a:ln w="28575" cap="flat" cmpd="sng">
            <a:solidFill>
              <a:srgbClr val="000000"/>
            </a:solidFill>
            <a:prstDash val="dot"/>
            <a:round/>
            <a:headEnd type="none" w="sm" len="sm"/>
            <a:tailEnd type="none" w="sm" len="sm"/>
          </a:ln>
        </p:spPr>
        <p:txBody>
          <a:bodyPr spcFirstLastPara="1" wrap="square" lIns="378500" tIns="0" rIns="0" bIns="0" anchor="t" anchorCtr="0">
            <a:noAutofit/>
          </a:bodyPr>
          <a:lstStyle/>
          <a:p>
            <a:pPr>
              <a:lnSpc>
                <a:spcPct val="90000"/>
              </a:lnSpc>
              <a:buClr>
                <a:srgbClr val="000000"/>
              </a:buClr>
              <a:buFont typeface="Arial"/>
              <a:buNone/>
            </a:pPr>
            <a:r>
              <a:rPr lang="fr" sz="2667" b="1" kern="0">
                <a:solidFill>
                  <a:srgbClr val="4A86E8"/>
                </a:solidFill>
                <a:latin typeface="Calibri"/>
                <a:ea typeface="Calibri"/>
                <a:cs typeface="Calibri"/>
                <a:sym typeface="Calibri"/>
              </a:rPr>
              <a:t>Assurer la coordination des services</a:t>
            </a:r>
            <a:endParaRPr sz="2667" kern="0">
              <a:solidFill>
                <a:srgbClr val="000000"/>
              </a:solidFill>
              <a:latin typeface="Calibri"/>
              <a:ea typeface="Calibri"/>
              <a:cs typeface="Calibri"/>
              <a:sym typeface="Calibri"/>
            </a:endParaRPr>
          </a:p>
        </p:txBody>
      </p:sp>
      <p:sp>
        <p:nvSpPr>
          <p:cNvPr id="208" name="Google Shape;208;p26"/>
          <p:cNvSpPr txBox="1"/>
          <p:nvPr/>
        </p:nvSpPr>
        <p:spPr>
          <a:xfrm>
            <a:off x="9623767" y="3524333"/>
            <a:ext cx="2530000" cy="1558800"/>
          </a:xfrm>
          <a:prstGeom prst="rect">
            <a:avLst/>
          </a:prstGeom>
          <a:noFill/>
          <a:ln w="28575" cap="flat" cmpd="sng">
            <a:solidFill>
              <a:srgbClr val="000000"/>
            </a:solidFill>
            <a:prstDash val="dot"/>
            <a:round/>
            <a:headEnd type="none" w="sm" len="sm"/>
            <a:tailEnd type="none" w="sm" len="sm"/>
          </a:ln>
        </p:spPr>
        <p:txBody>
          <a:bodyPr spcFirstLastPara="1" wrap="square" lIns="482267" tIns="0" rIns="0" bIns="0" anchor="t" anchorCtr="0">
            <a:normAutofit/>
          </a:bodyPr>
          <a:lstStyle/>
          <a:p>
            <a:pPr>
              <a:lnSpc>
                <a:spcPct val="90000"/>
              </a:lnSpc>
              <a:buClr>
                <a:srgbClr val="000000"/>
              </a:buClr>
              <a:buFont typeface="Arial"/>
              <a:buNone/>
            </a:pPr>
            <a:r>
              <a:rPr lang="fr" sz="2667" b="1" kern="0">
                <a:solidFill>
                  <a:srgbClr val="4A86E8"/>
                </a:solidFill>
                <a:latin typeface="Calibri"/>
                <a:ea typeface="Calibri"/>
                <a:cs typeface="Calibri"/>
                <a:sym typeface="Calibri"/>
              </a:rPr>
              <a:t>Animer un réseau professionnel</a:t>
            </a:r>
            <a:endParaRPr sz="2667" kern="0">
              <a:solidFill>
                <a:srgbClr val="000000"/>
              </a:solidFill>
              <a:latin typeface="Calibri"/>
              <a:ea typeface="Calibri"/>
              <a:cs typeface="Calibri"/>
              <a:sym typeface="Calibri"/>
            </a:endParaRPr>
          </a:p>
        </p:txBody>
      </p:sp>
      <p:pic>
        <p:nvPicPr>
          <p:cNvPr id="209" name="Google Shape;209;p26"/>
          <p:cNvPicPr preferRelativeResize="0"/>
          <p:nvPr/>
        </p:nvPicPr>
        <p:blipFill>
          <a:blip r:embed="rId3">
            <a:alphaModFix/>
          </a:blip>
          <a:stretch>
            <a:fillRect/>
          </a:stretch>
        </p:blipFill>
        <p:spPr>
          <a:xfrm>
            <a:off x="394767" y="1842969"/>
            <a:ext cx="1362735" cy="1362735"/>
          </a:xfrm>
          <a:prstGeom prst="rect">
            <a:avLst/>
          </a:prstGeom>
          <a:noFill/>
          <a:ln>
            <a:noFill/>
          </a:ln>
        </p:spPr>
      </p:pic>
      <p:pic>
        <p:nvPicPr>
          <p:cNvPr id="210" name="Google Shape;210;p26"/>
          <p:cNvPicPr preferRelativeResize="0"/>
          <p:nvPr/>
        </p:nvPicPr>
        <p:blipFill>
          <a:blip r:embed="rId4">
            <a:alphaModFix/>
          </a:blip>
          <a:stretch>
            <a:fillRect/>
          </a:stretch>
        </p:blipFill>
        <p:spPr>
          <a:xfrm>
            <a:off x="2587251" y="1714251"/>
            <a:ext cx="1620165" cy="1620165"/>
          </a:xfrm>
          <a:prstGeom prst="rect">
            <a:avLst/>
          </a:prstGeom>
          <a:noFill/>
          <a:ln>
            <a:noFill/>
          </a:ln>
        </p:spPr>
      </p:pic>
      <p:pic>
        <p:nvPicPr>
          <p:cNvPr id="211" name="Google Shape;211;p26"/>
          <p:cNvPicPr preferRelativeResize="0"/>
          <p:nvPr/>
        </p:nvPicPr>
        <p:blipFill>
          <a:blip r:embed="rId5">
            <a:alphaModFix/>
          </a:blip>
          <a:stretch>
            <a:fillRect/>
          </a:stretch>
        </p:blipFill>
        <p:spPr>
          <a:xfrm>
            <a:off x="5037165" y="1744933"/>
            <a:ext cx="1558768" cy="1558800"/>
          </a:xfrm>
          <a:prstGeom prst="rect">
            <a:avLst/>
          </a:prstGeom>
          <a:noFill/>
          <a:ln>
            <a:noFill/>
          </a:ln>
        </p:spPr>
      </p:pic>
      <p:pic>
        <p:nvPicPr>
          <p:cNvPr id="212" name="Google Shape;212;p26"/>
          <p:cNvPicPr preferRelativeResize="0"/>
          <p:nvPr/>
        </p:nvPicPr>
        <p:blipFill>
          <a:blip r:embed="rId6">
            <a:alphaModFix/>
          </a:blip>
          <a:stretch>
            <a:fillRect/>
          </a:stretch>
        </p:blipFill>
        <p:spPr>
          <a:xfrm>
            <a:off x="7504733" y="1711537"/>
            <a:ext cx="1625600" cy="1625600"/>
          </a:xfrm>
          <a:prstGeom prst="rect">
            <a:avLst/>
          </a:prstGeom>
          <a:noFill/>
          <a:ln>
            <a:noFill/>
          </a:ln>
        </p:spPr>
      </p:pic>
      <p:pic>
        <p:nvPicPr>
          <p:cNvPr id="213" name="Google Shape;213;p26"/>
          <p:cNvPicPr preferRelativeResize="0"/>
          <p:nvPr/>
        </p:nvPicPr>
        <p:blipFill>
          <a:blip r:embed="rId7">
            <a:alphaModFix/>
          </a:blip>
          <a:stretch>
            <a:fillRect/>
          </a:stretch>
        </p:blipFill>
        <p:spPr>
          <a:xfrm>
            <a:off x="9789233" y="1627749"/>
            <a:ext cx="1793168" cy="1793168"/>
          </a:xfrm>
          <a:prstGeom prst="rect">
            <a:avLst/>
          </a:prstGeom>
          <a:noFill/>
          <a:ln>
            <a:noFill/>
          </a:ln>
        </p:spPr>
      </p:pic>
    </p:spTree>
    <p:extLst>
      <p:ext uri="{BB962C8B-B14F-4D97-AF65-F5344CB8AC3E}">
        <p14:creationId xmlns:p14="http://schemas.microsoft.com/office/powerpoint/2010/main" val="514555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xfrm>
            <a:off x="1067427" y="-70832"/>
            <a:ext cx="10508533" cy="1286937"/>
          </a:xfrm>
          <a:prstGeom prst="rect">
            <a:avLst/>
          </a:prstGeom>
          <a:noFill/>
          <a:ln>
            <a:noFill/>
          </a:ln>
        </p:spPr>
        <p:txBody>
          <a:bodyPr spcFirstLastPara="1" wrap="square" lIns="121900" tIns="60933" rIns="121900" bIns="60933" anchor="ctr" anchorCtr="0">
            <a:noAutofit/>
          </a:bodyPr>
          <a:lstStyle/>
          <a:p>
            <a:pPr>
              <a:buSzPts val="3000"/>
            </a:pPr>
            <a:r>
              <a:rPr lang="fr-FR" b="1" dirty="0"/>
              <a:t>Modalités d’évaluation </a:t>
            </a:r>
            <a:r>
              <a:rPr lang="fr-FR" b="1" dirty="0" smtClean="0"/>
              <a:t>en </a:t>
            </a:r>
            <a:r>
              <a:rPr lang="fr-FR" b="1" dirty="0"/>
              <a:t>CCF</a:t>
            </a:r>
            <a:endParaRPr b="1" dirty="0"/>
          </a:p>
        </p:txBody>
      </p:sp>
      <p:sp>
        <p:nvSpPr>
          <p:cNvPr id="201" name="Google Shape;201;p26"/>
          <p:cNvSpPr txBox="1">
            <a:spLocks noGrp="1"/>
          </p:cNvSpPr>
          <p:nvPr>
            <p:ph type="sldNum" idx="12"/>
          </p:nvPr>
        </p:nvSpPr>
        <p:spPr>
          <a:xfrm>
            <a:off x="10479301" y="6390900"/>
            <a:ext cx="988000" cy="365200"/>
          </a:xfrm>
          <a:prstGeom prst="rect">
            <a:avLst/>
          </a:prstGeom>
          <a:noFill/>
          <a:ln>
            <a:noFill/>
          </a:ln>
        </p:spPr>
        <p:txBody>
          <a:bodyPr spcFirstLastPara="1" wrap="square" lIns="121900" tIns="60933" rIns="121900" bIns="60933" anchor="ctr" anchorCtr="0">
            <a:noAutofit/>
          </a:bodyPr>
          <a:lstStyle/>
          <a:p>
            <a:fld id="{00000000-1234-1234-1234-123412341234}" type="slidenum">
              <a:rPr lang="fr" smtClean="0"/>
              <a:pPr/>
              <a:t>3</a:t>
            </a:fld>
            <a:endParaRPr dirty="0"/>
          </a:p>
        </p:txBody>
      </p:sp>
      <p:sp>
        <p:nvSpPr>
          <p:cNvPr id="202" name="Google Shape;202;p26"/>
          <p:cNvSpPr txBox="1"/>
          <p:nvPr/>
        </p:nvSpPr>
        <p:spPr>
          <a:xfrm>
            <a:off x="5904979" y="3211802"/>
            <a:ext cx="1200127" cy="900095"/>
          </a:xfrm>
          <a:prstGeom prst="rect">
            <a:avLst/>
          </a:prstGeom>
          <a:noFill/>
          <a:ln>
            <a:noFill/>
          </a:ln>
        </p:spPr>
        <p:txBody>
          <a:bodyPr spcFirstLastPara="1" wrap="square" lIns="37233" tIns="37233" rIns="37233" bIns="37233" anchor="ctr" anchorCtr="0">
            <a:noAutofit/>
          </a:bodyPr>
          <a:lstStyle/>
          <a:p>
            <a:pPr algn="ctr">
              <a:lnSpc>
                <a:spcPct val="90000"/>
              </a:lnSpc>
              <a:buClr>
                <a:srgbClr val="000000"/>
              </a:buClr>
              <a:buFont typeface="Arial"/>
              <a:buNone/>
            </a:pPr>
            <a:r>
              <a:rPr lang="fr" sz="2933" kern="0">
                <a:solidFill>
                  <a:srgbClr val="FFFFFF"/>
                </a:solidFill>
                <a:latin typeface="Calibri"/>
                <a:ea typeface="Calibri"/>
                <a:cs typeface="Calibri"/>
                <a:sym typeface="Calibri"/>
              </a:rPr>
              <a:t>DCI</a:t>
            </a:r>
            <a:endParaRPr sz="1867" kern="0">
              <a:solidFill>
                <a:srgbClr val="000000"/>
              </a:solidFill>
              <a:cs typeface="Arial"/>
              <a:sym typeface="Arial"/>
            </a:endParaRPr>
          </a:p>
        </p:txBody>
      </p:sp>
      <p:sp>
        <p:nvSpPr>
          <p:cNvPr id="203" name="Google Shape;203;p26"/>
          <p:cNvSpPr/>
          <p:nvPr/>
        </p:nvSpPr>
        <p:spPr>
          <a:xfrm>
            <a:off x="2911700" y="6198800"/>
            <a:ext cx="7567600" cy="5572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2" name="Rectangle 1"/>
          <p:cNvSpPr/>
          <p:nvPr/>
        </p:nvSpPr>
        <p:spPr>
          <a:xfrm>
            <a:off x="920839" y="1756788"/>
            <a:ext cx="10296660" cy="4093428"/>
          </a:xfrm>
          <a:prstGeom prst="rect">
            <a:avLst/>
          </a:prstGeom>
        </p:spPr>
        <p:txBody>
          <a:bodyPr wrap="square">
            <a:spAutoFit/>
          </a:bodyPr>
          <a:lstStyle/>
          <a:p>
            <a:pPr marL="342900" indent="-342900">
              <a:buClr>
                <a:schemeClr val="accent4">
                  <a:lumMod val="75000"/>
                </a:schemeClr>
              </a:buClr>
              <a:buSzPct val="120000"/>
              <a:buFont typeface="Wingdings" panose="05000000000000000000" pitchFamily="2" charset="2"/>
              <a:buChar char="§"/>
            </a:pPr>
            <a:r>
              <a:rPr lang="fr-FR" sz="2000" dirty="0" smtClean="0">
                <a:solidFill>
                  <a:prstClr val="black"/>
                </a:solidFill>
                <a:latin typeface="Arial" panose="020B0604020202020204" pitchFamily="34" charset="0"/>
                <a:cs typeface="Arial" panose="020B0604020202020204" pitchFamily="34" charset="0"/>
              </a:rPr>
              <a:t>S’appuie sur des activités réelles, vécues ou observées par le candidat </a:t>
            </a:r>
          </a:p>
          <a:p>
            <a:pPr marL="457200" indent="-457200">
              <a:buFont typeface="Wingdings" panose="05000000000000000000" pitchFamily="2" charset="2"/>
              <a:buChar char="§"/>
            </a:pPr>
            <a:endParaRPr lang="fr-FR" sz="2000" dirty="0" smtClean="0">
              <a:solidFill>
                <a:prstClr val="black"/>
              </a:solidFill>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fr-FR" sz="2000" dirty="0" smtClean="0">
                <a:solidFill>
                  <a:prstClr val="black"/>
                </a:solidFill>
                <a:latin typeface="Arial" panose="020B0604020202020204" pitchFamily="34" charset="0"/>
                <a:cs typeface="Arial" panose="020B0604020202020204" pitchFamily="34" charset="0"/>
              </a:rPr>
              <a:t>Supports de l’épreuve : </a:t>
            </a:r>
          </a:p>
          <a:p>
            <a:pPr marL="135464"/>
            <a:endParaRPr lang="fr-FR" sz="2000" dirty="0" smtClean="0">
              <a:solidFill>
                <a:prstClr val="black"/>
              </a:solidFill>
              <a:latin typeface="Arial" panose="020B0604020202020204" pitchFamily="34" charset="0"/>
              <a:cs typeface="Arial" panose="020B0604020202020204" pitchFamily="34" charset="0"/>
            </a:endParaRPr>
          </a:p>
          <a:p>
            <a:pPr marL="135464"/>
            <a:r>
              <a:rPr lang="fr-FR" sz="2000" dirty="0" smtClean="0">
                <a:solidFill>
                  <a:prstClr val="black"/>
                </a:solidFill>
                <a:latin typeface="Arial" panose="020B0604020202020204" pitchFamily="34" charset="0"/>
                <a:cs typeface="Arial" panose="020B0604020202020204" pitchFamily="34" charset="0"/>
              </a:rPr>
              <a:t>Deux dossiers constitués par le candidat tout au long de sa formation, évalués en fin de seconde année par le professeur d’anglais et  d’économie gestion en charge du bloc 1 (et un professionnel le cas échéant)</a:t>
            </a:r>
          </a:p>
          <a:p>
            <a:endParaRPr lang="fr-FR" sz="2000" dirty="0" smtClean="0">
              <a:solidFill>
                <a:prstClr val="black"/>
              </a:solidFill>
              <a:latin typeface="Arial" panose="020B0604020202020204" pitchFamily="34" charset="0"/>
              <a:cs typeface="Arial" panose="020B0604020202020204" pitchFamily="34" charset="0"/>
            </a:endParaRPr>
          </a:p>
          <a:p>
            <a:pPr marL="457200" indent="-457200">
              <a:buClr>
                <a:schemeClr val="accent4">
                  <a:lumMod val="75000"/>
                </a:schemeClr>
              </a:buClr>
              <a:buFont typeface="Wingdings" panose="05000000000000000000" pitchFamily="2" charset="2"/>
              <a:buChar char="Ø"/>
            </a:pPr>
            <a:r>
              <a:rPr lang="fr-FR" sz="2000" dirty="0" smtClean="0">
                <a:solidFill>
                  <a:prstClr val="black"/>
                </a:solidFill>
                <a:latin typeface="Arial" panose="020B0604020202020204" pitchFamily="34" charset="0"/>
                <a:cs typeface="Arial" panose="020B0604020202020204" pitchFamily="34" charset="0"/>
              </a:rPr>
              <a:t>Un dossier interculturel rédigé en anglais</a:t>
            </a:r>
          </a:p>
          <a:p>
            <a:pPr marL="457200" indent="-457200">
              <a:buClr>
                <a:schemeClr val="accent4">
                  <a:lumMod val="75000"/>
                </a:schemeClr>
              </a:buClr>
              <a:buFont typeface="Wingdings" panose="05000000000000000000" pitchFamily="2" charset="2"/>
              <a:buChar char="Ø"/>
            </a:pPr>
            <a:endParaRPr lang="fr-FR" sz="2000" dirty="0" smtClean="0">
              <a:solidFill>
                <a:prstClr val="black"/>
              </a:solidFill>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fr-FR" sz="2000" dirty="0" smtClean="0">
                <a:solidFill>
                  <a:prstClr val="black"/>
                </a:solidFill>
                <a:latin typeface="Arial" panose="020B0604020202020204" pitchFamily="34" charset="0"/>
                <a:cs typeface="Arial" panose="020B0604020202020204" pitchFamily="34" charset="0"/>
              </a:rPr>
              <a:t>Un dossier professionnel présentant les activités de Relation Commerciale </a:t>
            </a:r>
            <a:r>
              <a:rPr lang="fr-FR" sz="2000" dirty="0" smtClean="0">
                <a:solidFill>
                  <a:prstClr val="black"/>
                </a:solidFill>
                <a:latin typeface="Arial" panose="020B0604020202020204" pitchFamily="34" charset="0"/>
                <a:cs typeface="Arial" panose="020B0604020202020204" pitchFamily="34" charset="0"/>
              </a:rPr>
              <a:t>Internationale </a:t>
            </a:r>
            <a:r>
              <a:rPr lang="fr-FR" sz="2000" dirty="0" smtClean="0">
                <a:solidFill>
                  <a:prstClr val="black"/>
                </a:solidFill>
                <a:latin typeface="Arial" panose="020B0604020202020204" pitchFamily="34" charset="0"/>
                <a:cs typeface="Arial" panose="020B0604020202020204" pitchFamily="34" charset="0"/>
              </a:rPr>
              <a:t>conduites en milieu professionnel et en formation</a:t>
            </a:r>
          </a:p>
          <a:p>
            <a:endParaRPr lang="fr-FR" sz="2000" dirty="0"/>
          </a:p>
        </p:txBody>
      </p:sp>
    </p:spTree>
    <p:extLst>
      <p:ext uri="{BB962C8B-B14F-4D97-AF65-F5344CB8AC3E}">
        <p14:creationId xmlns:p14="http://schemas.microsoft.com/office/powerpoint/2010/main" val="22438507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6"/>
          <p:cNvSpPr txBox="1">
            <a:spLocks noGrp="1"/>
          </p:cNvSpPr>
          <p:nvPr>
            <p:ph type="title"/>
          </p:nvPr>
        </p:nvSpPr>
        <p:spPr>
          <a:xfrm>
            <a:off x="1073867" y="1"/>
            <a:ext cx="10508533" cy="1286937"/>
          </a:xfrm>
          <a:prstGeom prst="rect">
            <a:avLst/>
          </a:prstGeom>
          <a:noFill/>
          <a:ln>
            <a:noFill/>
          </a:ln>
        </p:spPr>
        <p:txBody>
          <a:bodyPr spcFirstLastPara="1" wrap="square" lIns="121900" tIns="60933" rIns="121900" bIns="60933" anchor="ctr" anchorCtr="0">
            <a:noAutofit/>
          </a:bodyPr>
          <a:lstStyle/>
          <a:p>
            <a:pPr>
              <a:buSzPts val="3000"/>
            </a:pPr>
            <a:r>
              <a:rPr lang="fr-FR" b="1" dirty="0"/>
              <a:t>Modalités d’évaluation en épreuve ponctuelle</a:t>
            </a:r>
            <a:endParaRPr b="1" dirty="0"/>
          </a:p>
        </p:txBody>
      </p:sp>
      <p:sp>
        <p:nvSpPr>
          <p:cNvPr id="201" name="Google Shape;201;p26"/>
          <p:cNvSpPr txBox="1">
            <a:spLocks noGrp="1"/>
          </p:cNvSpPr>
          <p:nvPr>
            <p:ph type="sldNum" idx="12"/>
          </p:nvPr>
        </p:nvSpPr>
        <p:spPr>
          <a:xfrm>
            <a:off x="10479301" y="6390900"/>
            <a:ext cx="988000" cy="365200"/>
          </a:xfrm>
          <a:prstGeom prst="rect">
            <a:avLst/>
          </a:prstGeom>
          <a:noFill/>
          <a:ln>
            <a:noFill/>
          </a:ln>
        </p:spPr>
        <p:txBody>
          <a:bodyPr spcFirstLastPara="1" wrap="square" lIns="121900" tIns="60933" rIns="121900" bIns="60933" anchor="ctr" anchorCtr="0">
            <a:noAutofit/>
          </a:bodyPr>
          <a:lstStyle/>
          <a:p>
            <a:fld id="{00000000-1234-1234-1234-123412341234}" type="slidenum">
              <a:rPr lang="fr"/>
              <a:pPr/>
              <a:t>4</a:t>
            </a:fld>
            <a:r>
              <a:rPr lang="fr" dirty="0"/>
              <a:t> </a:t>
            </a:r>
            <a:endParaRPr dirty="0"/>
          </a:p>
          <a:p>
            <a:endParaRPr dirty="0"/>
          </a:p>
        </p:txBody>
      </p:sp>
      <p:sp>
        <p:nvSpPr>
          <p:cNvPr id="202" name="Google Shape;202;p26"/>
          <p:cNvSpPr txBox="1"/>
          <p:nvPr/>
        </p:nvSpPr>
        <p:spPr>
          <a:xfrm>
            <a:off x="5904979" y="3211802"/>
            <a:ext cx="1200127" cy="900095"/>
          </a:xfrm>
          <a:prstGeom prst="rect">
            <a:avLst/>
          </a:prstGeom>
          <a:noFill/>
          <a:ln>
            <a:noFill/>
          </a:ln>
        </p:spPr>
        <p:txBody>
          <a:bodyPr spcFirstLastPara="1" wrap="square" lIns="37233" tIns="37233" rIns="37233" bIns="37233" anchor="ctr" anchorCtr="0">
            <a:noAutofit/>
          </a:bodyPr>
          <a:lstStyle/>
          <a:p>
            <a:pPr algn="ctr">
              <a:lnSpc>
                <a:spcPct val="90000"/>
              </a:lnSpc>
              <a:buClr>
                <a:srgbClr val="000000"/>
              </a:buClr>
              <a:buFont typeface="Arial"/>
              <a:buNone/>
            </a:pPr>
            <a:r>
              <a:rPr lang="fr" sz="2933" kern="0">
                <a:solidFill>
                  <a:srgbClr val="FFFFFF"/>
                </a:solidFill>
                <a:latin typeface="Calibri"/>
                <a:ea typeface="Calibri"/>
                <a:cs typeface="Calibri"/>
                <a:sym typeface="Calibri"/>
              </a:rPr>
              <a:t>DCI</a:t>
            </a:r>
            <a:endParaRPr sz="1867" kern="0">
              <a:solidFill>
                <a:srgbClr val="000000"/>
              </a:solidFill>
              <a:cs typeface="Arial"/>
              <a:sym typeface="Arial"/>
            </a:endParaRPr>
          </a:p>
        </p:txBody>
      </p:sp>
      <p:sp>
        <p:nvSpPr>
          <p:cNvPr id="203" name="Google Shape;203;p26"/>
          <p:cNvSpPr/>
          <p:nvPr/>
        </p:nvSpPr>
        <p:spPr>
          <a:xfrm>
            <a:off x="2911700" y="6198800"/>
            <a:ext cx="7567600" cy="5572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Font typeface="Arial"/>
              <a:buNone/>
            </a:pPr>
            <a:endParaRPr sz="1867" kern="0">
              <a:solidFill>
                <a:srgbClr val="000000"/>
              </a:solidFill>
              <a:cs typeface="Arial"/>
              <a:sym typeface="Arial"/>
            </a:endParaRPr>
          </a:p>
        </p:txBody>
      </p:sp>
      <p:sp>
        <p:nvSpPr>
          <p:cNvPr id="2" name="Rectangle 1"/>
          <p:cNvSpPr/>
          <p:nvPr/>
        </p:nvSpPr>
        <p:spPr>
          <a:xfrm>
            <a:off x="436344" y="1379906"/>
            <a:ext cx="11232107" cy="5016758"/>
          </a:xfrm>
          <a:prstGeom prst="rect">
            <a:avLst/>
          </a:prstGeom>
        </p:spPr>
        <p:txBody>
          <a:bodyPr wrap="square">
            <a:spAutoFit/>
          </a:bodyPr>
          <a:lstStyle/>
          <a:p>
            <a:r>
              <a:rPr lang="fr-FR" sz="2000" b="1" u="sng" dirty="0" smtClean="0">
                <a:solidFill>
                  <a:prstClr val="black"/>
                </a:solidFill>
                <a:latin typeface="Arial" panose="020B0604020202020204" pitchFamily="34" charset="0"/>
                <a:cs typeface="Arial" panose="020B0604020202020204" pitchFamily="34" charset="0"/>
              </a:rPr>
              <a:t>Partie écrite</a:t>
            </a:r>
            <a:r>
              <a:rPr lang="fr-FR" sz="2000" dirty="0" smtClean="0">
                <a:solidFill>
                  <a:prstClr val="black"/>
                </a:solidFill>
                <a:latin typeface="Arial" panose="020B0604020202020204" pitchFamily="34" charset="0"/>
                <a:cs typeface="Arial" panose="020B0604020202020204" pitchFamily="34" charset="0"/>
              </a:rPr>
              <a:t>: 3 heures (en français et en anglais)</a:t>
            </a:r>
          </a:p>
          <a:p>
            <a:pPr marL="135464" indent="0">
              <a:buNone/>
            </a:pPr>
            <a:r>
              <a:rPr lang="fr-FR" sz="2000" dirty="0" smtClean="0">
                <a:solidFill>
                  <a:prstClr val="black"/>
                </a:solidFill>
                <a:latin typeface="Arial" panose="020B0604020202020204" pitchFamily="34" charset="0"/>
                <a:cs typeface="Arial" panose="020B0604020202020204" pitchFamily="34" charset="0"/>
              </a:rPr>
              <a:t>	</a:t>
            </a:r>
          </a:p>
          <a:p>
            <a:pPr marL="135464" indent="0">
              <a:buNone/>
            </a:pPr>
            <a:r>
              <a:rPr lang="fr-FR" sz="2000" dirty="0" smtClean="0">
                <a:solidFill>
                  <a:prstClr val="black"/>
                </a:solidFill>
                <a:latin typeface="Arial" panose="020B0604020202020204" pitchFamily="34" charset="0"/>
                <a:cs typeface="Arial" panose="020B0604020202020204" pitchFamily="34" charset="0"/>
              </a:rPr>
              <a:t>A partir d’un contexte professionnel fourni au candidat</a:t>
            </a:r>
          </a:p>
          <a:p>
            <a:pPr marL="135464" indent="0">
              <a:buNone/>
            </a:pPr>
            <a:r>
              <a:rPr lang="fr-FR" sz="2000" dirty="0" smtClean="0">
                <a:solidFill>
                  <a:prstClr val="black"/>
                </a:solidFill>
                <a:latin typeface="Arial" panose="020B0604020202020204" pitchFamily="34" charset="0"/>
                <a:cs typeface="Arial" panose="020B0604020202020204" pitchFamily="34" charset="0"/>
              </a:rPr>
              <a:t>Documents supports en français et en anglais</a:t>
            </a:r>
          </a:p>
          <a:p>
            <a:pPr marL="135464" indent="0">
              <a:buNone/>
            </a:pPr>
            <a:r>
              <a:rPr lang="fr-FR" sz="2000" dirty="0" smtClean="0">
                <a:solidFill>
                  <a:prstClr val="black"/>
                </a:solidFill>
                <a:latin typeface="Arial" panose="020B0604020202020204" pitchFamily="34" charset="0"/>
                <a:cs typeface="Arial" panose="020B0604020202020204" pitchFamily="34" charset="0"/>
              </a:rPr>
              <a:t>Une problématique professionnelle à traiter</a:t>
            </a:r>
          </a:p>
          <a:p>
            <a:pPr marL="135464" indent="0">
              <a:buNone/>
            </a:pPr>
            <a:r>
              <a:rPr lang="fr-FR" sz="2000" dirty="0" smtClean="0">
                <a:solidFill>
                  <a:prstClr val="black"/>
                </a:solidFill>
                <a:latin typeface="Arial" panose="020B0604020202020204" pitchFamily="34" charset="0"/>
                <a:cs typeface="Arial" panose="020B0604020202020204" pitchFamily="34" charset="0"/>
              </a:rPr>
              <a:t>Des réponses rédigées en français et en anglais</a:t>
            </a:r>
          </a:p>
          <a:p>
            <a:endParaRPr lang="fr-FR" sz="2000" dirty="0" smtClean="0">
              <a:solidFill>
                <a:prstClr val="black"/>
              </a:solidFill>
              <a:latin typeface="Arial" panose="020B0604020202020204" pitchFamily="34" charset="0"/>
              <a:cs typeface="Arial" panose="020B0604020202020204" pitchFamily="34" charset="0"/>
            </a:endParaRPr>
          </a:p>
          <a:p>
            <a:r>
              <a:rPr lang="fr-FR" sz="2000" b="1" u="sng" dirty="0" smtClean="0">
                <a:solidFill>
                  <a:prstClr val="black"/>
                </a:solidFill>
                <a:latin typeface="Arial" panose="020B0604020202020204" pitchFamily="34" charset="0"/>
                <a:cs typeface="Arial" panose="020B0604020202020204" pitchFamily="34" charset="0"/>
              </a:rPr>
              <a:t>Partie orale</a:t>
            </a:r>
            <a:r>
              <a:rPr lang="fr-FR" sz="2000" dirty="0" smtClean="0">
                <a:solidFill>
                  <a:prstClr val="black"/>
                </a:solidFill>
                <a:latin typeface="Arial" panose="020B0604020202020204" pitchFamily="34" charset="0"/>
                <a:cs typeface="Arial" panose="020B0604020202020204" pitchFamily="34" charset="0"/>
              </a:rPr>
              <a:t>: 45 minutes maximum (en français et en anglais)</a:t>
            </a:r>
          </a:p>
          <a:p>
            <a:pPr marL="135464" indent="0">
              <a:buNone/>
            </a:pPr>
            <a:endParaRPr lang="fr-FR" sz="1600" dirty="0" smtClean="0">
              <a:solidFill>
                <a:prstClr val="black"/>
              </a:solidFill>
              <a:latin typeface="Arial" panose="020B0604020202020204" pitchFamily="34" charset="0"/>
              <a:cs typeface="Arial" panose="020B0604020202020204" pitchFamily="34" charset="0"/>
            </a:endParaRPr>
          </a:p>
          <a:p>
            <a:pPr marL="135464" indent="0">
              <a:buNone/>
            </a:pPr>
            <a:r>
              <a:rPr lang="fr-FR" sz="2000" dirty="0" smtClean="0">
                <a:solidFill>
                  <a:prstClr val="black"/>
                </a:solidFill>
                <a:latin typeface="Arial" panose="020B0604020202020204" pitchFamily="34" charset="0"/>
                <a:cs typeface="Arial" panose="020B0604020202020204" pitchFamily="34" charset="0"/>
              </a:rPr>
              <a:t>S’appuie sur les deux dossiers décrits antérieurement.</a:t>
            </a:r>
            <a:endParaRPr lang="fr-FR" sz="2000" dirty="0" smtClean="0">
              <a:solidFill>
                <a:prstClr val="black"/>
              </a:solidFill>
            </a:endParaRPr>
          </a:p>
          <a:p>
            <a:pPr marL="135464" indent="0">
              <a:buNone/>
            </a:pPr>
            <a:endParaRPr lang="fr-FR" sz="1600" dirty="0" smtClean="0"/>
          </a:p>
          <a:p>
            <a:pPr marL="135464" indent="0">
              <a:buNone/>
            </a:pPr>
            <a:r>
              <a:rPr lang="fr-FR" sz="2000" dirty="0" smtClean="0"/>
              <a:t>Phase 1 : présentation en anglais de l’expérience interculturelle + entretien en anglais et français</a:t>
            </a:r>
          </a:p>
          <a:p>
            <a:pPr marL="135464" indent="0">
              <a:buNone/>
            </a:pPr>
            <a:r>
              <a:rPr lang="fr-FR" sz="2000" dirty="0" smtClean="0"/>
              <a:t>Phase 2 : simulation en anglais d’une situation professionnelle à partir des activités présentées dans le dossier professionnel et entretien en français </a:t>
            </a:r>
          </a:p>
          <a:p>
            <a:pPr marL="135464" indent="0">
              <a:buNone/>
            </a:pPr>
            <a:r>
              <a:rPr lang="fr-FR" sz="2000" dirty="0" smtClean="0"/>
              <a:t>Phase 3 : mise en œuvre d’outils numériques à partir des activités présentées dans le dossier professionnel</a:t>
            </a:r>
            <a:endParaRPr lang="fr-FR" sz="2000" dirty="0"/>
          </a:p>
        </p:txBody>
      </p:sp>
    </p:spTree>
    <p:extLst>
      <p:ext uri="{BB962C8B-B14F-4D97-AF65-F5344CB8AC3E}">
        <p14:creationId xmlns:p14="http://schemas.microsoft.com/office/powerpoint/2010/main" val="4139337316"/>
      </p:ext>
    </p:extLst>
  </p:cSld>
  <p:clrMapOvr>
    <a:masterClrMapping/>
  </p:clrMapOvr>
  <p:timing>
    <p:tnLst>
      <p:par>
        <p:cTn id="1" dur="indefinite" restart="never" nodeType="tmRoot"/>
      </p:par>
    </p:tnLst>
  </p:timing>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ages de contenus">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441</Words>
  <Application>Microsoft Office PowerPoint</Application>
  <PresentationFormat>Grand écran</PresentationFormat>
  <Paragraphs>63</Paragraphs>
  <Slides>4</Slides>
  <Notes>3</Notes>
  <HiddenSlides>0</HiddenSlides>
  <MMClips>0</MMClips>
  <ScaleCrop>false</ScaleCrop>
  <HeadingPairs>
    <vt:vector size="6" baseType="variant">
      <vt:variant>
        <vt:lpstr>Polices utilisées</vt:lpstr>
      </vt:variant>
      <vt:variant>
        <vt:i4>3</vt:i4>
      </vt:variant>
      <vt:variant>
        <vt:lpstr>Thème</vt:lpstr>
      </vt:variant>
      <vt:variant>
        <vt:i4>3</vt:i4>
      </vt:variant>
      <vt:variant>
        <vt:lpstr>Titres des diapositives</vt:lpstr>
      </vt:variant>
      <vt:variant>
        <vt:i4>4</vt:i4>
      </vt:variant>
    </vt:vector>
  </HeadingPairs>
  <TitlesOfParts>
    <vt:vector size="10" baseType="lpstr">
      <vt:lpstr>Arial</vt:lpstr>
      <vt:lpstr>Calibri</vt:lpstr>
      <vt:lpstr>Wingdings</vt:lpstr>
      <vt:lpstr>page de presentation et de partie</vt:lpstr>
      <vt:lpstr>1_page de presentation et de partie</vt:lpstr>
      <vt:lpstr>pages de contenus</vt:lpstr>
      <vt:lpstr>BTS Commerce international Séminaire NATIONAL 12 MARS 2021 </vt:lpstr>
      <vt:lpstr>COMPÉTENCES ÉVALUÉES DANS L’ ÉPREUVE E4 </vt:lpstr>
      <vt:lpstr>Modalités d’évaluation en CCF</vt:lpstr>
      <vt:lpstr>Modalités d’évaluation en épreuve ponctuelle</vt:lpstr>
    </vt:vector>
  </TitlesOfParts>
  <Company>Académie de Paris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BTS Commerce international Séminaire NATIONAL 12 MARS 2021</dc:title>
  <dc:creator>Corinne PASCO</dc:creator>
  <cp:lastModifiedBy>DOMINIQUE CATOIR</cp:lastModifiedBy>
  <cp:revision>11</cp:revision>
  <dcterms:created xsi:type="dcterms:W3CDTF">2021-03-03T07:18:20Z</dcterms:created>
  <dcterms:modified xsi:type="dcterms:W3CDTF">2021-03-04T18:13:52Z</dcterms:modified>
</cp:coreProperties>
</file>