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slideLayouts/slideLayout14.xml" ContentType="application/vnd.openxmlformats-officedocument.presentationml.slideLayout+xml"/>
  <Override PartName="/ppt/theme/theme3.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 id="2147483696" r:id="rId2"/>
    <p:sldMasterId id="2147483689" r:id="rId3"/>
    <p:sldMasterId id="2147483691" r:id="rId4"/>
  </p:sldMasterIdLst>
  <p:notesMasterIdLst>
    <p:notesMasterId r:id="rId16"/>
  </p:notesMasterIdLst>
  <p:handoutMasterIdLst>
    <p:handoutMasterId r:id="rId17"/>
  </p:handoutMasterIdLst>
  <p:sldIdLst>
    <p:sldId id="256" r:id="rId5"/>
    <p:sldId id="316" r:id="rId6"/>
    <p:sldId id="306" r:id="rId7"/>
    <p:sldId id="307" r:id="rId8"/>
    <p:sldId id="319" r:id="rId9"/>
    <p:sldId id="321" r:id="rId10"/>
    <p:sldId id="323" r:id="rId11"/>
    <p:sldId id="314" r:id="rId12"/>
    <p:sldId id="311" r:id="rId13"/>
    <p:sldId id="312" r:id="rId14"/>
    <p:sldId id="315" r:id="rId15"/>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A58B19F-B0A7-2000-9F6A-6CB46BB3A689}" v="26" dt="2021-03-05T17:00:09.973"/>
    <p1510:client id="{148B21D0-B16E-AEC9-4480-118D56973C43}" v="9" dt="2021-03-05T11:13:18.732"/>
    <p1510:client id="{4B24B39F-B050-2000-9F6A-6B15E61E5196}" v="1" dt="2021-03-11T07:02:47.636"/>
    <p1510:client id="{6642B19F-B0EB-2000-9F6A-8A6C4D17ADF6}" v="2" dt="2021-03-05T10:41:11.240"/>
    <p1510:client id="{C7D21EB3-14F8-5497-AFAD-F0AD94F2E010}" v="91" dt="2021-03-05T11:12:28.120"/>
  </p1510:revLst>
</p1510:revInfo>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294" autoAdjust="0"/>
    <p:restoredTop sz="73540" autoAdjust="0"/>
  </p:normalViewPr>
  <p:slideViewPr>
    <p:cSldViewPr>
      <p:cViewPr varScale="1">
        <p:scale>
          <a:sx n="54" d="100"/>
          <a:sy n="54" d="100"/>
        </p:scale>
        <p:origin x="1878" y="60"/>
      </p:cViewPr>
      <p:guideLst>
        <p:guide orient="horz" pos="2160"/>
        <p:guide pos="2880"/>
      </p:guideLst>
    </p:cSldViewPr>
  </p:slideViewPr>
  <p:outlineViewPr>
    <p:cViewPr>
      <p:scale>
        <a:sx n="33" d="100"/>
        <a:sy n="33" d="100"/>
      </p:scale>
      <p:origin x="0" y="0"/>
    </p:cViewPr>
  </p:outlineViewPr>
  <p:notesTextViewPr>
    <p:cViewPr>
      <p:scale>
        <a:sx n="1" d="1"/>
        <a:sy n="1" d="1"/>
      </p:scale>
      <p:origin x="0" y="-126"/>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Utilisateur invité" userId="S::urn:spo:anon#ec45401813c41f8978930dad256c4dc1b9a9226d8ea3804c4b69de67c734cdee::" providerId="AD" clId="Web-{148B21D0-B16E-AEC9-4480-118D56973C43}"/>
    <pc:docChg chg="modSld">
      <pc:chgData name="Utilisateur invité" userId="S::urn:spo:anon#ec45401813c41f8978930dad256c4dc1b9a9226d8ea3804c4b69de67c734cdee::" providerId="AD" clId="Web-{148B21D0-B16E-AEC9-4480-118D56973C43}" dt="2021-03-05T11:13:18.732" v="7" actId="14100"/>
      <pc:docMkLst>
        <pc:docMk/>
      </pc:docMkLst>
      <pc:sldChg chg="modSp">
        <pc:chgData name="Utilisateur invité" userId="S::urn:spo:anon#ec45401813c41f8978930dad256c4dc1b9a9226d8ea3804c4b69de67c734cdee::" providerId="AD" clId="Web-{148B21D0-B16E-AEC9-4480-118D56973C43}" dt="2021-03-05T11:13:18.732" v="7" actId="14100"/>
        <pc:sldMkLst>
          <pc:docMk/>
          <pc:sldMk cId="3449712901" sldId="256"/>
        </pc:sldMkLst>
        <pc:spChg chg="mod">
          <ac:chgData name="Utilisateur invité" userId="S::urn:spo:anon#ec45401813c41f8978930dad256c4dc1b9a9226d8ea3804c4b69de67c734cdee::" providerId="AD" clId="Web-{148B21D0-B16E-AEC9-4480-118D56973C43}" dt="2021-03-05T11:13:18.732" v="7" actId="14100"/>
          <ac:spMkLst>
            <pc:docMk/>
            <pc:sldMk cId="3449712901" sldId="256"/>
            <ac:spMk id="6" creationId="{00000000-0000-0000-0000-000000000000}"/>
          </ac:spMkLst>
        </pc:spChg>
      </pc:sldChg>
    </pc:docChg>
  </pc:docChgLst>
  <pc:docChgLst>
    <pc:chgData name="Utilisateur invité" userId="S::urn:spo:anon#ec45401813c41f8978930dad256c4dc1b9a9226d8ea3804c4b69de67c734cdee::" providerId="AD" clId="Web-{0A58B19F-B0A7-2000-9F6A-6CB46BB3A689}"/>
    <pc:docChg chg="modSld">
      <pc:chgData name="Utilisateur invité" userId="S::urn:spo:anon#ec45401813c41f8978930dad256c4dc1b9a9226d8ea3804c4b69de67c734cdee::" providerId="AD" clId="Web-{0A58B19F-B0A7-2000-9F6A-6CB46BB3A689}" dt="2021-03-05T17:00:09.973" v="15" actId="20577"/>
      <pc:docMkLst>
        <pc:docMk/>
      </pc:docMkLst>
      <pc:sldChg chg="modSp">
        <pc:chgData name="Utilisateur invité" userId="S::urn:spo:anon#ec45401813c41f8978930dad256c4dc1b9a9226d8ea3804c4b69de67c734cdee::" providerId="AD" clId="Web-{0A58B19F-B0A7-2000-9F6A-6CB46BB3A689}" dt="2021-03-05T17:00:09.973" v="15" actId="20577"/>
        <pc:sldMkLst>
          <pc:docMk/>
          <pc:sldMk cId="3052951839" sldId="321"/>
        </pc:sldMkLst>
        <pc:spChg chg="mod">
          <ac:chgData name="Utilisateur invité" userId="S::urn:spo:anon#ec45401813c41f8978930dad256c4dc1b9a9226d8ea3804c4b69de67c734cdee::" providerId="AD" clId="Web-{0A58B19F-B0A7-2000-9F6A-6CB46BB3A689}" dt="2021-03-05T17:00:09.973" v="15" actId="20577"/>
          <ac:spMkLst>
            <pc:docMk/>
            <pc:sldMk cId="3052951839" sldId="321"/>
            <ac:spMk id="282" creationId="{00000000-0000-0000-0000-000000000000}"/>
          </ac:spMkLst>
        </pc:spChg>
        <pc:spChg chg="mod">
          <ac:chgData name="Utilisateur invité" userId="S::urn:spo:anon#ec45401813c41f8978930dad256c4dc1b9a9226d8ea3804c4b69de67c734cdee::" providerId="AD" clId="Web-{0A58B19F-B0A7-2000-9F6A-6CB46BB3A689}" dt="2021-03-05T16:59:38.628" v="6" actId="20577"/>
          <ac:spMkLst>
            <pc:docMk/>
            <pc:sldMk cId="3052951839" sldId="321"/>
            <ac:spMk id="286" creationId="{00000000-0000-0000-0000-000000000000}"/>
          </ac:spMkLst>
        </pc:spChg>
      </pc:sldChg>
      <pc:sldChg chg="modSp">
        <pc:chgData name="Utilisateur invité" userId="S::urn:spo:anon#ec45401813c41f8978930dad256c4dc1b9a9226d8ea3804c4b69de67c734cdee::" providerId="AD" clId="Web-{0A58B19F-B0A7-2000-9F6A-6CB46BB3A689}" dt="2021-03-05T16:59:55.597" v="13" actId="20577"/>
        <pc:sldMkLst>
          <pc:docMk/>
          <pc:sldMk cId="39266860" sldId="323"/>
        </pc:sldMkLst>
        <pc:spChg chg="mod">
          <ac:chgData name="Utilisateur invité" userId="S::urn:spo:anon#ec45401813c41f8978930dad256c4dc1b9a9226d8ea3804c4b69de67c734cdee::" providerId="AD" clId="Web-{0A58B19F-B0A7-2000-9F6A-6CB46BB3A689}" dt="2021-03-05T16:59:55.597" v="13" actId="20577"/>
          <ac:spMkLst>
            <pc:docMk/>
            <pc:sldMk cId="39266860" sldId="323"/>
            <ac:spMk id="2" creationId="{00000000-0000-0000-0000-000000000000}"/>
          </ac:spMkLst>
        </pc:spChg>
      </pc:sldChg>
    </pc:docChg>
  </pc:docChgLst>
  <pc:docChgLst>
    <pc:chgData name="Utilisateur invité" userId="S::urn:spo:anon#ec45401813c41f8978930dad256c4dc1b9a9226d8ea3804c4b69de67c734cdee::" providerId="AD" clId="Web-{C7D21EB3-14F8-5497-AFAD-F0AD94F2E010}"/>
    <pc:docChg chg="modSld">
      <pc:chgData name="Utilisateur invité" userId="S::urn:spo:anon#ec45401813c41f8978930dad256c4dc1b9a9226d8ea3804c4b69de67c734cdee::" providerId="AD" clId="Web-{C7D21EB3-14F8-5497-AFAD-F0AD94F2E010}" dt="2021-03-05T11:12:28.120" v="47" actId="20577"/>
      <pc:docMkLst>
        <pc:docMk/>
      </pc:docMkLst>
      <pc:sldChg chg="modSp">
        <pc:chgData name="Utilisateur invité" userId="S::urn:spo:anon#ec45401813c41f8978930dad256c4dc1b9a9226d8ea3804c4b69de67c734cdee::" providerId="AD" clId="Web-{C7D21EB3-14F8-5497-AFAD-F0AD94F2E010}" dt="2021-03-05T11:12:28.120" v="47" actId="20577"/>
        <pc:sldMkLst>
          <pc:docMk/>
          <pc:sldMk cId="3449712901" sldId="256"/>
        </pc:sldMkLst>
        <pc:spChg chg="mod">
          <ac:chgData name="Utilisateur invité" userId="S::urn:spo:anon#ec45401813c41f8978930dad256c4dc1b9a9226d8ea3804c4b69de67c734cdee::" providerId="AD" clId="Web-{C7D21EB3-14F8-5497-AFAD-F0AD94F2E010}" dt="2021-03-05T11:12:28.120" v="47" actId="20577"/>
          <ac:spMkLst>
            <pc:docMk/>
            <pc:sldMk cId="3449712901" sldId="256"/>
            <ac:spMk id="6" creationId="{00000000-0000-0000-0000-000000000000}"/>
          </ac:spMkLst>
        </pc:spChg>
      </pc:sldChg>
    </pc:docChg>
  </pc:docChgLst>
  <pc:docChgLst>
    <pc:chgData name="Utilisateur invité" userId="S::urn:spo:anon#ec45401813c41f8978930dad256c4dc1b9a9226d8ea3804c4b69de67c734cdee::" providerId="AD" clId="Web-{4B24B39F-B050-2000-9F6A-6B15E61E5196}"/>
    <pc:docChg chg="modSld">
      <pc:chgData name="Utilisateur invité" userId="S::urn:spo:anon#ec45401813c41f8978930dad256c4dc1b9a9226d8ea3804c4b69de67c734cdee::" providerId="AD" clId="Web-{4B24B39F-B050-2000-9F6A-6B15E61E5196}" dt="2021-03-11T07:02:47.636" v="0" actId="1076"/>
      <pc:docMkLst>
        <pc:docMk/>
      </pc:docMkLst>
      <pc:sldChg chg="modSp">
        <pc:chgData name="Utilisateur invité" userId="S::urn:spo:anon#ec45401813c41f8978930dad256c4dc1b9a9226d8ea3804c4b69de67c734cdee::" providerId="AD" clId="Web-{4B24B39F-B050-2000-9F6A-6B15E61E5196}" dt="2021-03-11T07:02:47.636" v="0" actId="1076"/>
        <pc:sldMkLst>
          <pc:docMk/>
          <pc:sldMk cId="1842154200" sldId="319"/>
        </pc:sldMkLst>
        <pc:spChg chg="mod">
          <ac:chgData name="Utilisateur invité" userId="S::urn:spo:anon#ec45401813c41f8978930dad256c4dc1b9a9226d8ea3804c4b69de67c734cdee::" providerId="AD" clId="Web-{4B24B39F-B050-2000-9F6A-6B15E61E5196}" dt="2021-03-11T07:02:47.636" v="0" actId="1076"/>
          <ac:spMkLst>
            <pc:docMk/>
            <pc:sldMk cId="1842154200" sldId="319"/>
            <ac:spMk id="3" creationId="{00000000-0000-0000-0000-000000000000}"/>
          </ac:spMkLst>
        </pc:spChg>
      </pc:sldChg>
    </pc:docChg>
  </pc:docChgLst>
  <pc:docChgLst>
    <pc:chgData name="Dominique CATOIR" userId="S::dominique.catoir@collaboratif-dne.fr::f60189a6-72c4-4dec-830d-05ac92a74f98" providerId="AD" clId="Web-{6642B19F-B0EB-2000-9F6A-8A6C4D17ADF6}"/>
    <pc:docChg chg="modSld">
      <pc:chgData name="Dominique CATOIR" userId="S::dominique.catoir@collaboratif-dne.fr::f60189a6-72c4-4dec-830d-05ac92a74f98" providerId="AD" clId="Web-{6642B19F-B0EB-2000-9F6A-8A6C4D17ADF6}" dt="2021-03-05T10:41:11.240" v="1"/>
      <pc:docMkLst>
        <pc:docMk/>
      </pc:docMkLst>
      <pc:sldChg chg="delSp delAnim">
        <pc:chgData name="Dominique CATOIR" userId="S::dominique.catoir@collaboratif-dne.fr::f60189a6-72c4-4dec-830d-05ac92a74f98" providerId="AD" clId="Web-{6642B19F-B0EB-2000-9F6A-8A6C4D17ADF6}" dt="2021-03-05T10:40:52.224" v="0"/>
        <pc:sldMkLst>
          <pc:docMk/>
          <pc:sldMk cId="3449712901" sldId="256"/>
        </pc:sldMkLst>
        <pc:picChg chg="del">
          <ac:chgData name="Dominique CATOIR" userId="S::dominique.catoir@collaboratif-dne.fr::f60189a6-72c4-4dec-830d-05ac92a74f98" providerId="AD" clId="Web-{6642B19F-B0EB-2000-9F6A-8A6C4D17ADF6}" dt="2021-03-05T10:40:52.224" v="0"/>
          <ac:picMkLst>
            <pc:docMk/>
            <pc:sldMk cId="3449712901" sldId="256"/>
            <ac:picMk id="5" creationId="{00000000-0000-0000-0000-000000000000}"/>
          </ac:picMkLst>
        </pc:picChg>
      </pc:sldChg>
      <pc:sldChg chg="delSp delAnim">
        <pc:chgData name="Dominique CATOIR" userId="S::dominique.catoir@collaboratif-dne.fr::f60189a6-72c4-4dec-830d-05ac92a74f98" providerId="AD" clId="Web-{6642B19F-B0EB-2000-9F6A-8A6C4D17ADF6}" dt="2021-03-05T10:41:11.240" v="1"/>
        <pc:sldMkLst>
          <pc:docMk/>
          <pc:sldMk cId="896001770" sldId="314"/>
        </pc:sldMkLst>
        <pc:picChg chg="del">
          <ac:chgData name="Dominique CATOIR" userId="S::dominique.catoir@collaboratif-dne.fr::f60189a6-72c4-4dec-830d-05ac92a74f98" providerId="AD" clId="Web-{6642B19F-B0EB-2000-9F6A-8A6C4D17ADF6}" dt="2021-03-05T10:41:11.240" v="1"/>
          <ac:picMkLst>
            <pc:docMk/>
            <pc:sldMk cId="896001770" sldId="314"/>
            <ac:picMk id="5" creationId="{00000000-0000-0000-0000-000000000000}"/>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5F5DEF9-74D4-4657-B188-3F0C46B16070}" type="datetimeFigureOut">
              <a:rPr lang="fr-FR" smtClean="0"/>
              <a:t>10/03/2021</a:t>
            </a:fld>
            <a:endParaRPr lang="fr-FR" dirty="0"/>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dirty="0"/>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B9D997D-9B81-4B56-9B3A-1B32AC615CE2}" type="slidenum">
              <a:rPr lang="fr-FR" smtClean="0"/>
              <a:t>‹#›</a:t>
            </a:fld>
            <a:endParaRPr lang="fr-FR" dirty="0"/>
          </a:p>
        </p:txBody>
      </p:sp>
    </p:spTree>
    <p:extLst>
      <p:ext uri="{BB962C8B-B14F-4D97-AF65-F5344CB8AC3E}">
        <p14:creationId xmlns:p14="http://schemas.microsoft.com/office/powerpoint/2010/main" val="41986970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E3D538F-4FC1-4B8A-B515-9D34CC5A139B}" type="datetimeFigureOut">
              <a:rPr lang="fr-FR" smtClean="0"/>
              <a:t>10/03/2021</a:t>
            </a:fld>
            <a:endParaRPr lang="fr-FR" dirty="0"/>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dirty="0"/>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BB669CA-A650-483F-9B85-67827F5D288E}" type="slidenum">
              <a:rPr lang="fr-FR" smtClean="0"/>
              <a:t>‹#›</a:t>
            </a:fld>
            <a:endParaRPr lang="fr-FR" dirty="0"/>
          </a:p>
        </p:txBody>
      </p:sp>
    </p:spTree>
    <p:extLst>
      <p:ext uri="{BB962C8B-B14F-4D97-AF65-F5344CB8AC3E}">
        <p14:creationId xmlns:p14="http://schemas.microsoft.com/office/powerpoint/2010/main" val="1903878967"/>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FBB669CA-A650-483F-9B85-67827F5D288E}" type="slidenum">
              <a:rPr lang="fr-FR" smtClean="0"/>
              <a:t>1</a:t>
            </a:fld>
            <a:endParaRPr lang="fr-FR" dirty="0"/>
          </a:p>
        </p:txBody>
      </p:sp>
    </p:spTree>
    <p:extLst>
      <p:ext uri="{BB962C8B-B14F-4D97-AF65-F5344CB8AC3E}">
        <p14:creationId xmlns:p14="http://schemas.microsoft.com/office/powerpoint/2010/main" val="38077362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Les séquences élaborées</a:t>
            </a:r>
            <a:r>
              <a:rPr lang="fr-FR" baseline="0" dirty="0"/>
              <a:t> au cours des deux années de formation pourront puiser dans les diverses thématiques en rapport avec le commerce international, présentées ici sans hiérarchisation.</a:t>
            </a:r>
          </a:p>
          <a:p>
            <a:r>
              <a:rPr lang="fr-FR" baseline="0" dirty="0"/>
              <a:t>Une concertation rapprochée avec les différents intervenants dans les blocs 1, 2 et 3 permettra de sélectionner des thématiques qui seront cohérentes avec les compétences et les savoirs développés dans ces différents blocs.</a:t>
            </a:r>
          </a:p>
          <a:p>
            <a:r>
              <a:rPr lang="fr-FR" baseline="0" dirty="0"/>
              <a:t>Organisation de l’entreprise </a:t>
            </a:r>
            <a:r>
              <a:rPr lang="fr-FR" baseline="0" dirty="0">
                <a:sym typeface="Wingdings" panose="05000000000000000000" pitchFamily="2" charset="2"/>
              </a:rPr>
              <a:t> 1</a:t>
            </a:r>
            <a:r>
              <a:rPr lang="fr-FR" baseline="30000" dirty="0">
                <a:sym typeface="Wingdings" panose="05000000000000000000" pitchFamily="2" charset="2"/>
              </a:rPr>
              <a:t>ère</a:t>
            </a:r>
            <a:r>
              <a:rPr lang="fr-FR" baseline="0" dirty="0">
                <a:sym typeface="Wingdings" panose="05000000000000000000" pitchFamily="2" charset="2"/>
              </a:rPr>
              <a:t> année par exemple</a:t>
            </a:r>
            <a:endParaRPr lang="fr-FR" baseline="0" dirty="0"/>
          </a:p>
          <a:p>
            <a:endParaRPr lang="fr-FR" dirty="0"/>
          </a:p>
        </p:txBody>
      </p:sp>
      <p:sp>
        <p:nvSpPr>
          <p:cNvPr id="4" name="Espace réservé du numéro de diapositive 3"/>
          <p:cNvSpPr>
            <a:spLocks noGrp="1"/>
          </p:cNvSpPr>
          <p:nvPr>
            <p:ph type="sldNum" sz="quarter" idx="10"/>
          </p:nvPr>
        </p:nvSpPr>
        <p:spPr/>
        <p:txBody>
          <a:bodyPr/>
          <a:lstStyle/>
          <a:p>
            <a:fld id="{FBB669CA-A650-483F-9B85-67827F5D288E}" type="slidenum">
              <a:rPr lang="fr-FR" smtClean="0"/>
              <a:t>10</a:t>
            </a:fld>
            <a:endParaRPr lang="fr-FR" dirty="0"/>
          </a:p>
        </p:txBody>
      </p:sp>
    </p:spTree>
    <p:extLst>
      <p:ext uri="{BB962C8B-B14F-4D97-AF65-F5344CB8AC3E}">
        <p14:creationId xmlns:p14="http://schemas.microsoft.com/office/powerpoint/2010/main" val="57596976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Les thématiques présentées sur cette</a:t>
            </a:r>
            <a:r>
              <a:rPr lang="fr-FR" baseline="0" dirty="0"/>
              <a:t> page requièrent une connaissance assez fine de la vie économique mondiale. De la même façon que les professeurs d’éco-gestion qui co-enseignent seront amenés à renforcer leurs connaissances de la langue anglaise, il est conseillé aux professeurs d’anglais de BTS CI d’exercer une veille économique, commerciale et géopolitique par le biais des rubriques « business » de la presse anglophone.</a:t>
            </a:r>
          </a:p>
          <a:p>
            <a:r>
              <a:rPr lang="fr-FR" baseline="0" dirty="0"/>
              <a:t>Si le commerce international est adossé par essence aux relations entre tous les pays, il convient de rappeler aux enseignants d’anglais que les supports qu’ils utilisent, articles de presse ou vidéos, doivent être culturellement ancrés dans l’aire anglophone, même s’ils font intervenir d’autres pays hors de cette aire. La Chine ou le Japon, par exemple, de par les relations commerciales qu’ils entretiennent avec les pays d’Europe, d’Asie, d’Afrique et d’Amérique fournissent bien des sujets intéressants. </a:t>
            </a:r>
          </a:p>
          <a:p>
            <a:r>
              <a:rPr lang="fr-FR" baseline="0" dirty="0"/>
              <a:t>Dans l’aire post-Brexit, les relations du Royaume-Uni avec le reste de l’Europe ou les Etats-Unis devraient procurer d’autres sujets d’intérêt.</a:t>
            </a:r>
            <a:endParaRPr lang="fr-FR" dirty="0"/>
          </a:p>
        </p:txBody>
      </p:sp>
      <p:sp>
        <p:nvSpPr>
          <p:cNvPr id="4" name="Espace réservé du numéro de diapositive 3"/>
          <p:cNvSpPr>
            <a:spLocks noGrp="1"/>
          </p:cNvSpPr>
          <p:nvPr>
            <p:ph type="sldNum" sz="quarter" idx="10"/>
          </p:nvPr>
        </p:nvSpPr>
        <p:spPr/>
        <p:txBody>
          <a:bodyPr/>
          <a:lstStyle/>
          <a:p>
            <a:fld id="{FBB669CA-A650-483F-9B85-67827F5D288E}" type="slidenum">
              <a:rPr lang="fr-FR" smtClean="0"/>
              <a:t>11</a:t>
            </a:fld>
            <a:endParaRPr lang="fr-FR" dirty="0"/>
          </a:p>
        </p:txBody>
      </p:sp>
    </p:spTree>
    <p:extLst>
      <p:ext uri="{BB962C8B-B14F-4D97-AF65-F5344CB8AC3E}">
        <p14:creationId xmlns:p14="http://schemas.microsoft.com/office/powerpoint/2010/main" val="10266910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FBB669CA-A650-483F-9B85-67827F5D288E}" type="slidenum">
              <a:rPr lang="fr-FR" smtClean="0"/>
              <a:t>2</a:t>
            </a:fld>
            <a:endParaRPr lang="fr-FR" dirty="0"/>
          </a:p>
        </p:txBody>
      </p:sp>
    </p:spTree>
    <p:extLst>
      <p:ext uri="{BB962C8B-B14F-4D97-AF65-F5344CB8AC3E}">
        <p14:creationId xmlns:p14="http://schemas.microsoft.com/office/powerpoint/2010/main" val="30397544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Anglais LV1 obligatoire </a:t>
            </a:r>
            <a:r>
              <a:rPr lang="fr-FR" dirty="0">
                <a:sym typeface="Wingdings" panose="05000000000000000000" pitchFamily="2" charset="2"/>
              </a:rPr>
              <a:t> 210 heures sur les deux ans + 90 heures de co-intervention		</a:t>
            </a:r>
            <a:endParaRPr lang="fr-FR" dirty="0"/>
          </a:p>
          <a:p>
            <a:r>
              <a:rPr lang="fr-FR" b="1" dirty="0"/>
              <a:t>Heures « élèves » </a:t>
            </a:r>
            <a:r>
              <a:rPr lang="fr-FR" dirty="0"/>
              <a:t>en 1</a:t>
            </a:r>
            <a:r>
              <a:rPr lang="fr-FR" baseline="30000" dirty="0"/>
              <a:t>ère</a:t>
            </a:r>
            <a:r>
              <a:rPr lang="fr-FR" dirty="0"/>
              <a:t> année: 4  + 1h co-enseignée   / en 2</a:t>
            </a:r>
            <a:r>
              <a:rPr lang="fr-FR" baseline="30000" dirty="0"/>
              <a:t>ème</a:t>
            </a:r>
            <a:r>
              <a:rPr lang="fr-FR" dirty="0"/>
              <a:t> année: 3 h + 2 h co-enseignée  (total de 5 h chaque</a:t>
            </a:r>
            <a:r>
              <a:rPr lang="fr-FR" baseline="0" dirty="0"/>
              <a:t> année mais poids + important pour le co-enseignement en année 2.</a:t>
            </a:r>
          </a:p>
          <a:p>
            <a:r>
              <a:rPr lang="fr-FR" b="1" baseline="0" dirty="0"/>
              <a:t>Heures « professeurs » </a:t>
            </a:r>
            <a:r>
              <a:rPr lang="fr-FR" baseline="0" dirty="0"/>
              <a:t>en 1</a:t>
            </a:r>
            <a:r>
              <a:rPr lang="fr-FR" baseline="30000" dirty="0"/>
              <a:t>ère</a:t>
            </a:r>
            <a:r>
              <a:rPr lang="fr-FR" baseline="0" dirty="0"/>
              <a:t> année: 5 + 2 h co-enseignées / en 2</a:t>
            </a:r>
            <a:r>
              <a:rPr lang="fr-FR" baseline="30000" dirty="0"/>
              <a:t>ème</a:t>
            </a:r>
            <a:r>
              <a:rPr lang="fr-FR" baseline="0" dirty="0"/>
              <a:t> année: 4 h + 4h  co-enseignées  </a:t>
            </a:r>
            <a:r>
              <a:rPr lang="fr-FR" baseline="0" dirty="0">
                <a:sym typeface="Wingdings" panose="05000000000000000000" pitchFamily="2" charset="2"/>
              </a:rPr>
              <a:t> total: 7h en CI1 et 8h en CI2</a:t>
            </a:r>
          </a:p>
          <a:p>
            <a:r>
              <a:rPr lang="fr-FR" baseline="0" dirty="0">
                <a:sym typeface="Wingdings" panose="05000000000000000000" pitchFamily="2" charset="2"/>
              </a:rPr>
              <a:t>Impact sur le service pour un professeur qui assure les deux années: 15 h en total</a:t>
            </a:r>
          </a:p>
          <a:p>
            <a:r>
              <a:rPr lang="fr-FR" baseline="0" dirty="0">
                <a:sym typeface="Wingdings" panose="05000000000000000000" pitchFamily="2" charset="2"/>
              </a:rPr>
              <a:t>Importance de la stabilité des équipes – Si deux professeurs  suivi d’une cohorte sur deux ans.</a:t>
            </a:r>
          </a:p>
          <a:p>
            <a:r>
              <a:rPr lang="fr-FR" baseline="0" dirty="0">
                <a:sym typeface="Wingdings" panose="05000000000000000000" pitchFamily="2" charset="2"/>
              </a:rPr>
              <a:t>Le même professeur doit assurer les cours d’anglais ainsi que les cours en co-enseignement sur la même année</a:t>
            </a:r>
            <a:endParaRPr lang="fr-FR" dirty="0"/>
          </a:p>
        </p:txBody>
      </p:sp>
      <p:sp>
        <p:nvSpPr>
          <p:cNvPr id="4" name="Espace réservé du numéro de diapositive 3"/>
          <p:cNvSpPr>
            <a:spLocks noGrp="1"/>
          </p:cNvSpPr>
          <p:nvPr>
            <p:ph type="sldNum" sz="quarter" idx="10"/>
          </p:nvPr>
        </p:nvSpPr>
        <p:spPr/>
        <p:txBody>
          <a:bodyPr/>
          <a:lstStyle/>
          <a:p>
            <a:fld id="{FBB669CA-A650-483F-9B85-67827F5D288E}" type="slidenum">
              <a:rPr lang="fr-FR" smtClean="0"/>
              <a:t>3</a:t>
            </a:fld>
            <a:endParaRPr lang="fr-FR" dirty="0"/>
          </a:p>
        </p:txBody>
      </p:sp>
    </p:spTree>
    <p:extLst>
      <p:ext uri="{BB962C8B-B14F-4D97-AF65-F5344CB8AC3E}">
        <p14:creationId xmlns:p14="http://schemas.microsoft.com/office/powerpoint/2010/main" val="29347483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Co-intervention</a:t>
            </a:r>
            <a:r>
              <a:rPr lang="fr-FR" baseline="0" dirty="0"/>
              <a:t> d’un professeur d’éco-gestion et d’un professeur d’anglais: co-construction + co-enseignement + co-évaluation  </a:t>
            </a:r>
            <a:r>
              <a:rPr lang="fr-FR" baseline="0" dirty="0">
                <a:sym typeface="Wingdings" panose="05000000000000000000" pitchFamily="2" charset="2"/>
              </a:rPr>
              <a:t> investissement équivalent des deux professeurs. Les productions écrites et orales dans les ateliers sont toutes basées sur une communication professionnelle  technicité de l’anglais attendue.</a:t>
            </a:r>
          </a:p>
          <a:p>
            <a:r>
              <a:rPr lang="fr-FR" baseline="0" dirty="0">
                <a:sym typeface="Wingdings" panose="05000000000000000000" pitchFamily="2" charset="2"/>
              </a:rPr>
              <a:t>Usage du « Tout anglais »  - Renforcement linguistique du professeur d’éco-gestion conseillé + à terme certification DNL</a:t>
            </a:r>
            <a:endParaRPr lang="fr-FR" baseline="0" dirty="0"/>
          </a:p>
          <a:p>
            <a:r>
              <a:rPr lang="fr-FR" dirty="0"/>
              <a:t>Ateliers</a:t>
            </a:r>
            <a:r>
              <a:rPr lang="fr-FR" baseline="0" dirty="0"/>
              <a:t> en demi-classe </a:t>
            </a:r>
            <a:r>
              <a:rPr lang="fr-FR" baseline="0" dirty="0">
                <a:sym typeface="Wingdings" panose="05000000000000000000" pitchFamily="2" charset="2"/>
              </a:rPr>
              <a:t> faire travailler les cinq activités langagières à partir de scénarii comprenant des tâches simples et/ou complexes, toutes liées au contexte professionnel d’un assistant import-export. Le guide d’accompagnement pédagogique à paraître prochainement donnera des exemples de scenarii détaillés qui pourront nourrir la réflexion des équipes, sans pour cela être prescriptifs ni exhaustifs. Privilégier les simulations et jeux de rôles proches de situations concrètes et réalistes.</a:t>
            </a:r>
          </a:p>
          <a:p>
            <a:pPr marL="0" marR="0" lvl="0" indent="0" algn="l" defTabSz="914400" rtl="0" eaLnBrk="1" fontAlgn="auto" latinLnBrk="0" hangingPunct="1">
              <a:lnSpc>
                <a:spcPct val="100000"/>
              </a:lnSpc>
              <a:spcBef>
                <a:spcPts val="0"/>
              </a:spcBef>
              <a:spcAft>
                <a:spcPts val="0"/>
              </a:spcAft>
              <a:buClrTx/>
              <a:buSzTx/>
              <a:buFontTx/>
              <a:buNone/>
              <a:tabLst/>
              <a:defRPr/>
            </a:pPr>
            <a:r>
              <a:rPr lang="fr-FR" b="1" u="sng" dirty="0"/>
              <a:t>Important</a:t>
            </a:r>
            <a:r>
              <a:rPr lang="fr-FR" dirty="0"/>
              <a:t>: le Bloc 1 </a:t>
            </a:r>
            <a:r>
              <a:rPr lang="fr-FR" sz="1200" kern="1200" dirty="0">
                <a:solidFill>
                  <a:schemeClr val="tx1"/>
                </a:solidFill>
                <a:effectLst/>
                <a:latin typeface="+mn-lt"/>
                <a:ea typeface="+mn-ea"/>
                <a:cs typeface="+mn-cs"/>
              </a:rPr>
              <a:t>se nourrit également de situations émanant du bloc 2 « mise en œuvre des opérations internationales » et du bloc 3 « développement commercial international » du point de vue des situations et des tâches complexes qui pourront être proposées aux étudiants.</a:t>
            </a:r>
          </a:p>
          <a:p>
            <a:endParaRPr lang="fr-FR" dirty="0"/>
          </a:p>
        </p:txBody>
      </p:sp>
      <p:sp>
        <p:nvSpPr>
          <p:cNvPr id="4" name="Espace réservé du numéro de diapositive 3"/>
          <p:cNvSpPr>
            <a:spLocks noGrp="1"/>
          </p:cNvSpPr>
          <p:nvPr>
            <p:ph type="sldNum" sz="quarter" idx="10"/>
          </p:nvPr>
        </p:nvSpPr>
        <p:spPr/>
        <p:txBody>
          <a:bodyPr/>
          <a:lstStyle/>
          <a:p>
            <a:fld id="{FBB669CA-A650-483F-9B85-67827F5D288E}" type="slidenum">
              <a:rPr lang="fr-FR" smtClean="0"/>
              <a:t>4</a:t>
            </a:fld>
            <a:endParaRPr lang="fr-FR" dirty="0"/>
          </a:p>
        </p:txBody>
      </p:sp>
    </p:spTree>
    <p:extLst>
      <p:ext uri="{BB962C8B-B14F-4D97-AF65-F5344CB8AC3E}">
        <p14:creationId xmlns:p14="http://schemas.microsoft.com/office/powerpoint/2010/main" val="35246667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lvl="0"/>
            <a:r>
              <a:rPr lang="fr-FR" sz="1200" u="sng" kern="1200" dirty="0">
                <a:solidFill>
                  <a:schemeClr val="tx1"/>
                </a:solidFill>
                <a:effectLst/>
                <a:latin typeface="+mn-lt"/>
                <a:ea typeface="+mn-ea"/>
                <a:cs typeface="+mn-cs"/>
              </a:rPr>
              <a:t>Suivi de la relation clients / fournisseurs par téléphone et par mail</a:t>
            </a:r>
            <a:r>
              <a:rPr lang="fr-FR" sz="1200" kern="1200" dirty="0">
                <a:solidFill>
                  <a:schemeClr val="tx1"/>
                </a:solidFill>
                <a:effectLst/>
                <a:latin typeface="+mn-lt"/>
                <a:ea typeface="+mn-ea"/>
                <a:cs typeface="+mn-cs"/>
              </a:rPr>
              <a:t> : commandes, suivi de commande, suivi de paiement, contact avec les banques, contrôle qualité,</a:t>
            </a:r>
            <a:r>
              <a:rPr lang="fr-FR" sz="1200" kern="1200" baseline="0" dirty="0">
                <a:solidFill>
                  <a:schemeClr val="tx1"/>
                </a:solidFill>
                <a:effectLst/>
                <a:latin typeface="+mn-lt"/>
                <a:ea typeface="+mn-ea"/>
                <a:cs typeface="+mn-cs"/>
              </a:rPr>
              <a:t> entreposage, </a:t>
            </a:r>
            <a:r>
              <a:rPr lang="fr-FR" sz="1200" u="none" kern="1200" dirty="0">
                <a:solidFill>
                  <a:schemeClr val="tx1"/>
                </a:solidFill>
                <a:effectLst/>
                <a:latin typeface="+mn-lt"/>
                <a:ea typeface="+mn-ea"/>
                <a:cs typeface="+mn-cs"/>
              </a:rPr>
              <a:t>prise</a:t>
            </a:r>
            <a:r>
              <a:rPr lang="fr-FR" sz="1200" u="none" kern="1200" baseline="0" dirty="0">
                <a:solidFill>
                  <a:schemeClr val="tx1"/>
                </a:solidFill>
                <a:effectLst/>
                <a:latin typeface="+mn-lt"/>
                <a:ea typeface="+mn-ea"/>
                <a:cs typeface="+mn-cs"/>
              </a:rPr>
              <a:t> d’information sur l’origine des différents et litiges auprès des clients fournisseurs, prestataires,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u="sng" dirty="0">
                <a:solidFill>
                  <a:schemeClr val="tx1"/>
                </a:solidFill>
              </a:rPr>
              <a:t>Traitement des incidents et des litiges, négociation commerciale :</a:t>
            </a:r>
            <a:r>
              <a:rPr lang="fr-FR" sz="1200" kern="1200" baseline="0" dirty="0">
                <a:solidFill>
                  <a:schemeClr val="tx1"/>
                </a:solidFill>
                <a:effectLst/>
                <a:latin typeface="+mn-lt"/>
                <a:ea typeface="+mn-ea"/>
                <a:cs typeface="+mn-cs"/>
              </a:rPr>
              <a:t>r</a:t>
            </a:r>
            <a:r>
              <a:rPr lang="fr-FR" sz="1200" kern="1200" dirty="0">
                <a:solidFill>
                  <a:schemeClr val="tx1"/>
                </a:solidFill>
                <a:effectLst/>
                <a:latin typeface="+mn-lt"/>
                <a:ea typeface="+mn-ea"/>
                <a:cs typeface="+mn-cs"/>
              </a:rPr>
              <a:t>ésolution de problèmes liés au transport, à la livraison, à la qualité ou la quantité du produit, au délai de paiement, au paiement, </a:t>
            </a:r>
            <a:r>
              <a:rPr lang="fr-FR" sz="1200" u="none" baseline="0" dirty="0">
                <a:solidFill>
                  <a:schemeClr val="tx1"/>
                </a:solidFill>
              </a:rPr>
              <a:t> négociation concernant les délais, modalités de paiement/règlement, conditions commerciales, de transport…</a:t>
            </a:r>
            <a:endParaRPr lang="fr-FR" sz="1200" u="sng"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u="sng" dirty="0"/>
              <a:t>Transmission</a:t>
            </a:r>
            <a:r>
              <a:rPr lang="fr-FR" u="sng" baseline="0" dirty="0"/>
              <a:t> d’information à autrui</a:t>
            </a:r>
            <a:r>
              <a:rPr lang="fr-FR" baseline="0" dirty="0"/>
              <a:t>:  m</a:t>
            </a:r>
            <a:r>
              <a:rPr lang="fr-FR" sz="1200" kern="1200" dirty="0">
                <a:solidFill>
                  <a:schemeClr val="tx1"/>
                </a:solidFill>
                <a:effectLst/>
                <a:latin typeface="+mn-lt"/>
                <a:ea typeface="+mn-ea"/>
                <a:cs typeface="+mn-cs"/>
              </a:rPr>
              <a:t>essages téléphoniques, courriels, compte-rendu de réunion, synthèses d’informations sur un sujet spécifique, tarifs, brochures, fiches produits</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u="sng" kern="1200" dirty="0">
                <a:solidFill>
                  <a:schemeClr val="tx1"/>
                </a:solidFill>
                <a:effectLst/>
                <a:latin typeface="+mn-lt"/>
                <a:ea typeface="+mn-ea"/>
                <a:cs typeface="+mn-cs"/>
              </a:rPr>
              <a:t>Appel d’offre pour le service Achats </a:t>
            </a:r>
            <a:r>
              <a:rPr lang="fr-FR" sz="1200" kern="1200" dirty="0">
                <a:solidFill>
                  <a:schemeClr val="tx1"/>
                </a:solidFill>
                <a:effectLst/>
                <a:latin typeface="+mn-lt"/>
                <a:ea typeface="+mn-ea"/>
                <a:cs typeface="+mn-cs"/>
              </a:rPr>
              <a:t>(élaboration d’un cahier des charges, communication aux fournisseurs actuels, information aux fournisseurs potentiels, gestion et suivi des offres en interne)</a:t>
            </a:r>
          </a:p>
          <a:p>
            <a:r>
              <a:rPr lang="fr-FR" sz="1200" u="sng" kern="1200" dirty="0">
                <a:solidFill>
                  <a:schemeClr val="tx1"/>
                </a:solidFill>
                <a:effectLst/>
                <a:latin typeface="+mn-lt"/>
                <a:ea typeface="+mn-ea"/>
                <a:cs typeface="+mn-cs"/>
              </a:rPr>
              <a:t>Salon</a:t>
            </a:r>
            <a:r>
              <a:rPr lang="fr-FR" sz="1200" kern="1200" dirty="0">
                <a:solidFill>
                  <a:schemeClr val="tx1"/>
                </a:solidFill>
                <a:effectLst/>
                <a:latin typeface="+mn-lt"/>
                <a:ea typeface="+mn-ea"/>
                <a:cs typeface="+mn-cs"/>
              </a:rPr>
              <a:t>: liaison avec les fournisseurs locaux et étrangers, contact clients, démarche de prospection</a:t>
            </a:r>
          </a:p>
          <a:p>
            <a:pPr marL="0" indent="0" algn="l">
              <a:buFont typeface="Wingdings" panose="05000000000000000000" pitchFamily="2" charset="2"/>
              <a:buNone/>
            </a:pPr>
            <a:r>
              <a:rPr lang="fr-FR" sz="1200" u="sng" dirty="0">
                <a:solidFill>
                  <a:schemeClr val="tx1"/>
                </a:solidFill>
              </a:rPr>
              <a:t>Mise</a:t>
            </a:r>
            <a:r>
              <a:rPr lang="fr-FR" sz="1200" u="sng" baseline="0" dirty="0">
                <a:solidFill>
                  <a:schemeClr val="tx1"/>
                </a:solidFill>
              </a:rPr>
              <a:t> </a:t>
            </a:r>
            <a:r>
              <a:rPr lang="fr-FR" sz="1200" u="sng" dirty="0">
                <a:solidFill>
                  <a:schemeClr val="tx1"/>
                </a:solidFill>
              </a:rPr>
              <a:t>en place, programmation et animation de conférences, visio-conférences, séminaires, ateliers </a:t>
            </a:r>
            <a:r>
              <a:rPr lang="fr-FR" sz="1200" dirty="0">
                <a:solidFill>
                  <a:schemeClr val="tx1"/>
                </a:solidFill>
              </a:rPr>
              <a:t>: les actions d’animation de réseau du Bloc 1</a:t>
            </a:r>
            <a:r>
              <a:rPr lang="fr-FR" sz="1200" baseline="0" dirty="0">
                <a:solidFill>
                  <a:schemeClr val="tx1"/>
                </a:solidFill>
              </a:rPr>
              <a:t> se prêtent particulièrement à ces activités en </a:t>
            </a:r>
            <a:r>
              <a:rPr lang="fr-FR" sz="1200" baseline="0" dirty="0" err="1">
                <a:solidFill>
                  <a:schemeClr val="tx1"/>
                </a:solidFill>
              </a:rPr>
              <a:t>co</a:t>
            </a:r>
            <a:r>
              <a:rPr lang="fr-FR" sz="1200" baseline="0" dirty="0">
                <a:solidFill>
                  <a:schemeClr val="tx1"/>
                </a:solidFill>
              </a:rPr>
              <a:t> animation</a:t>
            </a:r>
          </a:p>
          <a:p>
            <a:pPr marL="0" indent="0" algn="l">
              <a:buFont typeface="Wingdings" panose="05000000000000000000" pitchFamily="2" charset="2"/>
              <a:buNone/>
            </a:pPr>
            <a:r>
              <a:rPr lang="fr-FR" sz="1200" kern="1200" baseline="0" dirty="0">
                <a:solidFill>
                  <a:schemeClr val="tx1"/>
                </a:solidFill>
                <a:effectLst/>
                <a:latin typeface="+mn-lt"/>
                <a:ea typeface="+mn-ea"/>
                <a:cs typeface="+mn-cs"/>
              </a:rPr>
              <a:t>Expliciter exemple sur diapos 6 et 7</a:t>
            </a:r>
            <a:endParaRPr lang="fr-FR" sz="1200" kern="1200" dirty="0">
              <a:solidFill>
                <a:schemeClr val="tx1"/>
              </a:solidFill>
              <a:effectLst/>
              <a:latin typeface="+mn-lt"/>
              <a:ea typeface="+mn-ea"/>
              <a:cs typeface="+mn-cs"/>
            </a:endParaRPr>
          </a:p>
          <a:p>
            <a:endParaRPr lang="fr-FR" dirty="0"/>
          </a:p>
        </p:txBody>
      </p:sp>
      <p:sp>
        <p:nvSpPr>
          <p:cNvPr id="4" name="Espace réservé du numéro de diapositive 3"/>
          <p:cNvSpPr>
            <a:spLocks noGrp="1"/>
          </p:cNvSpPr>
          <p:nvPr>
            <p:ph type="sldNum" sz="quarter" idx="10"/>
          </p:nvPr>
        </p:nvSpPr>
        <p:spPr/>
        <p:txBody>
          <a:bodyPr/>
          <a:lstStyle/>
          <a:p>
            <a:fld id="{FBB669CA-A650-483F-9B85-67827F5D288E}" type="slidenum">
              <a:rPr lang="fr-FR" smtClean="0"/>
              <a:t>5</a:t>
            </a:fld>
            <a:endParaRPr lang="fr-FR" dirty="0"/>
          </a:p>
        </p:txBody>
      </p:sp>
    </p:spTree>
    <p:extLst>
      <p:ext uri="{BB962C8B-B14F-4D97-AF65-F5344CB8AC3E}">
        <p14:creationId xmlns:p14="http://schemas.microsoft.com/office/powerpoint/2010/main" val="41861675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7"/>
        <p:cNvGrpSpPr/>
        <p:nvPr/>
      </p:nvGrpSpPr>
      <p:grpSpPr>
        <a:xfrm>
          <a:off x="0" y="0"/>
          <a:ext cx="0" cy="0"/>
          <a:chOff x="0" y="0"/>
          <a:chExt cx="0" cy="0"/>
        </a:xfrm>
      </p:grpSpPr>
      <p:sp>
        <p:nvSpPr>
          <p:cNvPr id="278" name="Google Shape;278;gbb9b206824_0_0: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9" name="Google Shape;279;gbb9b206824_0_0:notes"/>
          <p:cNvSpPr txBox="1">
            <a:spLocks noGrp="1"/>
          </p:cNvSpPr>
          <p:nvPr>
            <p:ph type="body" idx="1"/>
          </p:nvPr>
        </p:nvSpPr>
        <p:spPr>
          <a:xfrm>
            <a:off x="679768" y="4715160"/>
            <a:ext cx="5438140" cy="4466987"/>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endParaRPr dirty="0"/>
          </a:p>
        </p:txBody>
      </p:sp>
      <p:sp>
        <p:nvSpPr>
          <p:cNvPr id="280" name="Google Shape;280;gbb9b206824_0_0:notes"/>
          <p:cNvSpPr txBox="1">
            <a:spLocks noGrp="1"/>
          </p:cNvSpPr>
          <p:nvPr>
            <p:ph type="sldNum" idx="12"/>
          </p:nvPr>
        </p:nvSpPr>
        <p:spPr>
          <a:xfrm>
            <a:off x="3850443" y="9428595"/>
            <a:ext cx="2945659" cy="496332"/>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fr" sz="1400" b="0" i="0" u="none" strike="noStrike" kern="0" cap="none" spc="0" normalizeH="0" baseline="0" noProof="0">
                <a:ln>
                  <a:noFill/>
                </a:ln>
                <a:solidFill>
                  <a:srgbClr val="000000"/>
                </a:solidFill>
                <a:effectLst/>
                <a:uLnTx/>
                <a:uFillTx/>
                <a:latin typeface="Arial"/>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6</a:t>
            </a:fld>
            <a:endParaRPr kumimoji="0" sz="1400" b="0" i="0" u="none" strike="noStrike" kern="0" cap="none" spc="0" normalizeH="0" baseline="0" noProof="0">
              <a:ln>
                <a:noFill/>
              </a:ln>
              <a:solidFill>
                <a:srgbClr val="000000"/>
              </a:solidFill>
              <a:effectLst/>
              <a:uLnTx/>
              <a:uFillTx/>
              <a:latin typeface="Arial"/>
              <a:ea typeface="+mn-ea"/>
              <a:cs typeface="Arial"/>
              <a:sym typeface="Arial"/>
            </a:endParaRPr>
          </a:p>
        </p:txBody>
      </p:sp>
    </p:spTree>
    <p:extLst>
      <p:ext uri="{BB962C8B-B14F-4D97-AF65-F5344CB8AC3E}">
        <p14:creationId xmlns:p14="http://schemas.microsoft.com/office/powerpoint/2010/main" val="5374270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BB669CA-A650-483F-9B85-67827F5D288E}" type="slidenum">
              <a:rPr kumimoji="0" lang="fr-FR"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fr-FR"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36590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a:t>P</a:t>
            </a:r>
          </a:p>
        </p:txBody>
      </p:sp>
      <p:sp>
        <p:nvSpPr>
          <p:cNvPr id="4" name="Espace réservé du numéro de diapositive 3"/>
          <p:cNvSpPr>
            <a:spLocks noGrp="1"/>
          </p:cNvSpPr>
          <p:nvPr>
            <p:ph type="sldNum" sz="quarter" idx="10"/>
          </p:nvPr>
        </p:nvSpPr>
        <p:spPr/>
        <p:txBody>
          <a:bodyPr/>
          <a:lstStyle/>
          <a:p>
            <a:fld id="{FBB669CA-A650-483F-9B85-67827F5D288E}" type="slidenum">
              <a:rPr lang="fr-FR" smtClean="0"/>
              <a:t>8</a:t>
            </a:fld>
            <a:endParaRPr lang="fr-FR" dirty="0"/>
          </a:p>
        </p:txBody>
      </p:sp>
    </p:spTree>
    <p:extLst>
      <p:ext uri="{BB962C8B-B14F-4D97-AF65-F5344CB8AC3E}">
        <p14:creationId xmlns:p14="http://schemas.microsoft.com/office/powerpoint/2010/main" val="30788916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Objectifs:</a:t>
            </a:r>
            <a:r>
              <a:rPr lang="fr-FR" baseline="0" dirty="0"/>
              <a:t> entraîner les étudiants aux cinq activités langagières et les évaluer au travers de séquences cohérentes et progressives crées en lien avec des thématiques propres au commerce international.</a:t>
            </a:r>
          </a:p>
          <a:p>
            <a:endParaRPr lang="fr-FR"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fr-FR" baseline="0" dirty="0"/>
              <a:t>La médiation telle qu’elle est décrite dans le volume complémentaire du CECRL viendra en complément des 5 AL. </a:t>
            </a:r>
            <a:r>
              <a:rPr lang="fr-FR" sz="1200" kern="1200" baseline="0" dirty="0">
                <a:solidFill>
                  <a:schemeClr val="tx1"/>
                </a:solidFill>
                <a:effectLst/>
                <a:latin typeface="+mn-lt"/>
                <a:ea typeface="+mn-ea"/>
                <a:cs typeface="+mn-cs"/>
              </a:rPr>
              <a:t>Elle permet de</a:t>
            </a:r>
            <a:r>
              <a:rPr lang="fr-FR" sz="1200" kern="1200" dirty="0">
                <a:solidFill>
                  <a:schemeClr val="tx1"/>
                </a:solidFill>
                <a:effectLst/>
                <a:latin typeface="+mn-lt"/>
                <a:ea typeface="+mn-ea"/>
                <a:cs typeface="+mn-cs"/>
              </a:rPr>
              <a:t> placer l’apprentissage et l’utilisation d’une langue dans une dimension sociale, particulièrement présente dans le cadre des relations liées au commerce international. Il s’agit de mettre l’accent sur l’usage social des langues, en contexte, dans le cadre de tâches actionnelles signifiantes. </a:t>
            </a:r>
          </a:p>
          <a:p>
            <a:endParaRPr lang="fr-FR" dirty="0"/>
          </a:p>
        </p:txBody>
      </p:sp>
      <p:sp>
        <p:nvSpPr>
          <p:cNvPr id="4" name="Espace réservé du numéro de diapositive 3"/>
          <p:cNvSpPr>
            <a:spLocks noGrp="1"/>
          </p:cNvSpPr>
          <p:nvPr>
            <p:ph type="sldNum" sz="quarter" idx="10"/>
          </p:nvPr>
        </p:nvSpPr>
        <p:spPr/>
        <p:txBody>
          <a:bodyPr/>
          <a:lstStyle/>
          <a:p>
            <a:fld id="{FBB669CA-A650-483F-9B85-67827F5D288E}" type="slidenum">
              <a:rPr lang="fr-FR" smtClean="0"/>
              <a:t>9</a:t>
            </a:fld>
            <a:endParaRPr lang="fr-FR" dirty="0"/>
          </a:p>
        </p:txBody>
      </p:sp>
    </p:spTree>
    <p:extLst>
      <p:ext uri="{BB962C8B-B14F-4D97-AF65-F5344CB8AC3E}">
        <p14:creationId xmlns:p14="http://schemas.microsoft.com/office/powerpoint/2010/main" val="25045845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Page de présentation ou de partie">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090609" y="976320"/>
            <a:ext cx="7894637" cy="2433895"/>
          </a:xfrm>
        </p:spPr>
        <p:txBody>
          <a:bodyPr/>
          <a:lstStyle/>
          <a:p>
            <a:r>
              <a:rPr lang="fr-FR" dirty="0"/>
              <a:t>CLIQUEZ ET MODIFIEZ LE TITRE</a:t>
            </a:r>
          </a:p>
        </p:txBody>
      </p:sp>
      <p:sp>
        <p:nvSpPr>
          <p:cNvPr id="3" name="Sous-titre 2"/>
          <p:cNvSpPr>
            <a:spLocks noGrp="1"/>
          </p:cNvSpPr>
          <p:nvPr>
            <p:ph type="subTitle" idx="1"/>
          </p:nvPr>
        </p:nvSpPr>
        <p:spPr>
          <a:xfrm>
            <a:off x="1090609" y="3472208"/>
            <a:ext cx="7596190" cy="1752600"/>
          </a:xfrm>
        </p:spPr>
        <p:txBody>
          <a:bodyPr/>
          <a:lstStyle>
            <a:lvl1pPr marL="0" indent="0" algn="l">
              <a:buNone/>
              <a:defRPr>
                <a:solidFill>
                  <a:srgbClr val="68308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Modifiez le style des sous-titres du masque</a:t>
            </a:r>
            <a:endParaRPr lang="fr-FR" dirty="0"/>
          </a:p>
        </p:txBody>
      </p:sp>
      <p:sp>
        <p:nvSpPr>
          <p:cNvPr id="6" name="Espace réservé du numéro de diapositive 5"/>
          <p:cNvSpPr>
            <a:spLocks noGrp="1"/>
          </p:cNvSpPr>
          <p:nvPr>
            <p:ph type="sldNum" sz="quarter" idx="12"/>
          </p:nvPr>
        </p:nvSpPr>
        <p:spPr/>
        <p:txBody>
          <a:bodyPr/>
          <a:lstStyle/>
          <a:p>
            <a:fld id="{95654D5A-192B-4B07-8F58-250CDD527E53}" type="slidenum">
              <a:rPr lang="fr-FR" smtClean="0"/>
              <a:t>‹#›</a:t>
            </a:fld>
            <a:endParaRPr lang="fr-FR" dirty="0"/>
          </a:p>
        </p:txBody>
      </p:sp>
    </p:spTree>
    <p:extLst>
      <p:ext uri="{BB962C8B-B14F-4D97-AF65-F5344CB8AC3E}">
        <p14:creationId xmlns:p14="http://schemas.microsoft.com/office/powerpoint/2010/main" val="26336744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a:t>Modifiez le style du titre</a:t>
            </a: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endParaRPr lang="fr-FR" dirty="0"/>
          </a:p>
        </p:txBody>
      </p:sp>
      <p:sp>
        <p:nvSpPr>
          <p:cNvPr id="6" name="Espace réservé du pied de page 5"/>
          <p:cNvSpPr>
            <a:spLocks noGrp="1"/>
          </p:cNvSpPr>
          <p:nvPr>
            <p:ph type="ftr" sz="quarter" idx="11"/>
          </p:nvPr>
        </p:nvSpPr>
        <p:spPr/>
        <p:txBody>
          <a:bodyPr/>
          <a:lstStyle/>
          <a:p>
            <a:endParaRPr lang="fr-FR" dirty="0"/>
          </a:p>
        </p:txBody>
      </p:sp>
      <p:sp>
        <p:nvSpPr>
          <p:cNvPr id="7" name="Espace réservé du numéro de diapositive 6"/>
          <p:cNvSpPr>
            <a:spLocks noGrp="1"/>
          </p:cNvSpPr>
          <p:nvPr>
            <p:ph type="sldNum" sz="quarter" idx="12"/>
          </p:nvPr>
        </p:nvSpPr>
        <p:spPr/>
        <p:txBody>
          <a:bodyPr/>
          <a:lstStyle/>
          <a:p>
            <a:fld id="{451BBC0B-A19B-498E-AB8C-430E77AD806E}" type="slidenum">
              <a:rPr lang="fr-FR" smtClean="0"/>
              <a:t>‹#›</a:t>
            </a:fld>
            <a:endParaRPr lang="fr-FR" dirty="0"/>
          </a:p>
        </p:txBody>
      </p:sp>
    </p:spTree>
    <p:extLst>
      <p:ext uri="{BB962C8B-B14F-4D97-AF65-F5344CB8AC3E}">
        <p14:creationId xmlns:p14="http://schemas.microsoft.com/office/powerpoint/2010/main" val="9404087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a:t>Modifiez le style du titre</a:t>
            </a: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dirty="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endParaRPr lang="fr-FR" dirty="0"/>
          </a:p>
        </p:txBody>
      </p:sp>
      <p:sp>
        <p:nvSpPr>
          <p:cNvPr id="6" name="Espace réservé du pied de page 5"/>
          <p:cNvSpPr>
            <a:spLocks noGrp="1"/>
          </p:cNvSpPr>
          <p:nvPr>
            <p:ph type="ftr" sz="quarter" idx="11"/>
          </p:nvPr>
        </p:nvSpPr>
        <p:spPr/>
        <p:txBody>
          <a:bodyPr/>
          <a:lstStyle/>
          <a:p>
            <a:endParaRPr lang="fr-FR" dirty="0"/>
          </a:p>
        </p:txBody>
      </p:sp>
      <p:sp>
        <p:nvSpPr>
          <p:cNvPr id="7" name="Espace réservé du numéro de diapositive 6"/>
          <p:cNvSpPr>
            <a:spLocks noGrp="1"/>
          </p:cNvSpPr>
          <p:nvPr>
            <p:ph type="sldNum" sz="quarter" idx="12"/>
          </p:nvPr>
        </p:nvSpPr>
        <p:spPr/>
        <p:txBody>
          <a:bodyPr/>
          <a:lstStyle/>
          <a:p>
            <a:fld id="{451BBC0B-A19B-498E-AB8C-430E77AD806E}" type="slidenum">
              <a:rPr lang="fr-FR" smtClean="0"/>
              <a:t>‹#›</a:t>
            </a:fld>
            <a:endParaRPr lang="fr-FR" dirty="0"/>
          </a:p>
        </p:txBody>
      </p:sp>
    </p:spTree>
    <p:extLst>
      <p:ext uri="{BB962C8B-B14F-4D97-AF65-F5344CB8AC3E}">
        <p14:creationId xmlns:p14="http://schemas.microsoft.com/office/powerpoint/2010/main" val="374247457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endParaRPr lang="fr-FR" dirty="0"/>
          </a:p>
        </p:txBody>
      </p:sp>
      <p:sp>
        <p:nvSpPr>
          <p:cNvPr id="5" name="Espace réservé du pied de page 4"/>
          <p:cNvSpPr>
            <a:spLocks noGrp="1"/>
          </p:cNvSpPr>
          <p:nvPr>
            <p:ph type="ftr" sz="quarter" idx="11"/>
          </p:nvPr>
        </p:nvSpPr>
        <p:spPr/>
        <p:txBody>
          <a:bodyPr/>
          <a:lstStyle/>
          <a:p>
            <a:endParaRPr lang="fr-FR" dirty="0"/>
          </a:p>
        </p:txBody>
      </p:sp>
      <p:sp>
        <p:nvSpPr>
          <p:cNvPr id="6" name="Espace réservé du numéro de diapositive 5"/>
          <p:cNvSpPr>
            <a:spLocks noGrp="1"/>
          </p:cNvSpPr>
          <p:nvPr>
            <p:ph type="sldNum" sz="quarter" idx="12"/>
          </p:nvPr>
        </p:nvSpPr>
        <p:spPr/>
        <p:txBody>
          <a:bodyPr/>
          <a:lstStyle/>
          <a:p>
            <a:fld id="{451BBC0B-A19B-498E-AB8C-430E77AD806E}" type="slidenum">
              <a:rPr lang="fr-FR" smtClean="0"/>
              <a:t>‹#›</a:t>
            </a:fld>
            <a:endParaRPr lang="fr-FR" dirty="0"/>
          </a:p>
        </p:txBody>
      </p:sp>
    </p:spTree>
    <p:extLst>
      <p:ext uri="{BB962C8B-B14F-4D97-AF65-F5344CB8AC3E}">
        <p14:creationId xmlns:p14="http://schemas.microsoft.com/office/powerpoint/2010/main" val="16438951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endParaRPr lang="fr-FR" dirty="0"/>
          </a:p>
        </p:txBody>
      </p:sp>
      <p:sp>
        <p:nvSpPr>
          <p:cNvPr id="5" name="Espace réservé du pied de page 4"/>
          <p:cNvSpPr>
            <a:spLocks noGrp="1"/>
          </p:cNvSpPr>
          <p:nvPr>
            <p:ph type="ftr" sz="quarter" idx="11"/>
          </p:nvPr>
        </p:nvSpPr>
        <p:spPr/>
        <p:txBody>
          <a:bodyPr/>
          <a:lstStyle/>
          <a:p>
            <a:endParaRPr lang="fr-FR" dirty="0"/>
          </a:p>
        </p:txBody>
      </p:sp>
      <p:sp>
        <p:nvSpPr>
          <p:cNvPr id="6" name="Espace réservé du numéro de diapositive 5"/>
          <p:cNvSpPr>
            <a:spLocks noGrp="1"/>
          </p:cNvSpPr>
          <p:nvPr>
            <p:ph type="sldNum" sz="quarter" idx="12"/>
          </p:nvPr>
        </p:nvSpPr>
        <p:spPr/>
        <p:txBody>
          <a:bodyPr/>
          <a:lstStyle/>
          <a:p>
            <a:fld id="{451BBC0B-A19B-498E-AB8C-430E77AD806E}" type="slidenum">
              <a:rPr lang="fr-FR" smtClean="0"/>
              <a:t>‹#›</a:t>
            </a:fld>
            <a:endParaRPr lang="fr-FR" dirty="0"/>
          </a:p>
        </p:txBody>
      </p:sp>
    </p:spTree>
    <p:extLst>
      <p:ext uri="{BB962C8B-B14F-4D97-AF65-F5344CB8AC3E}">
        <p14:creationId xmlns:p14="http://schemas.microsoft.com/office/powerpoint/2010/main" val="33365521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age de sous-partie">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5" name="Espace réservé du numéro de diapositive 4"/>
          <p:cNvSpPr>
            <a:spLocks noGrp="1"/>
          </p:cNvSpPr>
          <p:nvPr>
            <p:ph type="sldNum" sz="quarter" idx="12"/>
          </p:nvPr>
        </p:nvSpPr>
        <p:spPr>
          <a:xfrm>
            <a:off x="8249851" y="6390910"/>
            <a:ext cx="351529" cy="365125"/>
          </a:xfrm>
        </p:spPr>
        <p:txBody>
          <a:bodyPr/>
          <a:lstStyle/>
          <a:p>
            <a:fld id="{C6B7B3CB-E3BA-F74C-AB76-86EFC5843CD6}" type="slidenum">
              <a:rPr lang="fr-FR" smtClean="0"/>
              <a:pPr/>
              <a:t>‹#›</a:t>
            </a:fld>
            <a:endParaRPr lang="fr-FR" dirty="0"/>
          </a:p>
        </p:txBody>
      </p:sp>
      <p:sp>
        <p:nvSpPr>
          <p:cNvPr id="8" name="Espace réservé du texte 7"/>
          <p:cNvSpPr>
            <a:spLocks noGrp="1"/>
          </p:cNvSpPr>
          <p:nvPr>
            <p:ph type="body" sz="quarter" idx="13"/>
          </p:nvPr>
        </p:nvSpPr>
        <p:spPr>
          <a:xfrm>
            <a:off x="1095375" y="4121150"/>
            <a:ext cx="7505700" cy="1814513"/>
          </a:xfrm>
        </p:spPr>
        <p:txBody>
          <a:bodyPr>
            <a:normAutofit/>
          </a:bodyPr>
          <a:lstStyle>
            <a:lvl1pPr>
              <a:defRPr sz="1500"/>
            </a:lvl1pPr>
            <a:lvl2pPr marL="457200" indent="-457200">
              <a:buNone/>
              <a:defRPr sz="1500"/>
            </a:lvl2pPr>
            <a:lvl3pPr marL="457200" indent="-457200">
              <a:buNone/>
              <a:defRPr sz="1500"/>
            </a:lvl3pPr>
            <a:lvl4pPr marL="457200" indent="-457200">
              <a:buNone/>
              <a:defRPr sz="1500"/>
            </a:lvl4pPr>
            <a:lvl5pPr marL="457200" indent="-457200">
              <a:buNone/>
              <a:defRPr sz="1500"/>
            </a:lvl5pPr>
          </a:lstStyle>
          <a:p>
            <a:pPr lvl="0"/>
            <a:r>
              <a:rPr lang="fr-FR"/>
              <a:t>Modifiez les styles du texte du masque</a:t>
            </a:r>
          </a:p>
        </p:txBody>
      </p:sp>
      <p:sp>
        <p:nvSpPr>
          <p:cNvPr id="10" name="Espace réservé du texte 9"/>
          <p:cNvSpPr>
            <a:spLocks noGrp="1"/>
          </p:cNvSpPr>
          <p:nvPr>
            <p:ph type="body" sz="quarter" idx="14"/>
          </p:nvPr>
        </p:nvSpPr>
        <p:spPr>
          <a:xfrm>
            <a:off x="1095375" y="2705101"/>
            <a:ext cx="7505700" cy="1156980"/>
          </a:xfrm>
        </p:spPr>
        <p:txBody>
          <a:bodyPr>
            <a:noAutofit/>
          </a:bodyPr>
          <a:lstStyle>
            <a:lvl1pPr marL="0" indent="0">
              <a:buFont typeface="Arial"/>
              <a:buNone/>
              <a:defRPr sz="3000"/>
            </a:lvl1pPr>
            <a:lvl2pPr marL="0" indent="0">
              <a:buNone/>
              <a:defRPr sz="3000"/>
            </a:lvl2pPr>
            <a:lvl3pPr marL="0" indent="0">
              <a:buNone/>
              <a:defRPr sz="3000"/>
            </a:lvl3pPr>
            <a:lvl4pPr marL="0" indent="0">
              <a:buNone/>
              <a:defRPr sz="3000"/>
            </a:lvl4pPr>
            <a:lvl5pPr marL="0" indent="0">
              <a:buNone/>
              <a:defRPr sz="3000"/>
            </a:lvl5pPr>
          </a:lstStyle>
          <a:p>
            <a:pPr lvl="0"/>
            <a:r>
              <a:rPr lang="fr-FR"/>
              <a:t>Modifiez les styles du texte du masque</a:t>
            </a:r>
          </a:p>
        </p:txBody>
      </p:sp>
    </p:spTree>
    <p:extLst>
      <p:ext uri="{BB962C8B-B14F-4D97-AF65-F5344CB8AC3E}">
        <p14:creationId xmlns:p14="http://schemas.microsoft.com/office/powerpoint/2010/main" val="402432558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page de contenu texte">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5" name="Espace réservé du numéro de diapositive 4"/>
          <p:cNvSpPr>
            <a:spLocks noGrp="1"/>
          </p:cNvSpPr>
          <p:nvPr>
            <p:ph type="sldNum" sz="quarter" idx="12"/>
          </p:nvPr>
        </p:nvSpPr>
        <p:spPr/>
        <p:txBody>
          <a:bodyPr/>
          <a:lstStyle/>
          <a:p>
            <a:fld id="{A786685B-2977-D546-9E3D-3CA676A47F0C}" type="slidenum">
              <a:rPr lang="fr-FR" smtClean="0"/>
              <a:pPr/>
              <a:t>‹#›</a:t>
            </a:fld>
            <a:endParaRPr lang="fr-FR" dirty="0"/>
          </a:p>
        </p:txBody>
      </p:sp>
      <p:sp>
        <p:nvSpPr>
          <p:cNvPr id="6" name="Espace réservé du texte 6"/>
          <p:cNvSpPr>
            <a:spLocks noGrp="1"/>
          </p:cNvSpPr>
          <p:nvPr>
            <p:ph type="body" sz="quarter" idx="13" hasCustomPrompt="1"/>
          </p:nvPr>
        </p:nvSpPr>
        <p:spPr>
          <a:xfrm>
            <a:off x="804863" y="1471083"/>
            <a:ext cx="7881937" cy="4598988"/>
          </a:xfrm>
        </p:spPr>
        <p:txBody>
          <a:bodyPr/>
          <a:lstStyle>
            <a:lvl1pPr marL="177800" marR="0" indent="-177800" algn="l" defTabSz="457200" rtl="0" eaLnBrk="1" fontAlgn="auto" latinLnBrk="0" hangingPunct="1">
              <a:lnSpc>
                <a:spcPct val="100000"/>
              </a:lnSpc>
              <a:spcBef>
                <a:spcPct val="20000"/>
              </a:spcBef>
              <a:spcAft>
                <a:spcPts val="0"/>
              </a:spcAft>
              <a:buClrTx/>
              <a:buSzPct val="100000"/>
              <a:buFont typeface="Arial"/>
              <a:buChar char="■"/>
              <a:tabLst/>
              <a:defRPr>
                <a:solidFill>
                  <a:srgbClr val="683086"/>
                </a:solidFill>
              </a:defRPr>
            </a:lvl1pPr>
            <a:lvl2pPr marL="627063" marR="0" indent="-169863" algn="l" defTabSz="457200" rtl="0" eaLnBrk="1" fontAlgn="auto" latinLnBrk="0" hangingPunct="1">
              <a:lnSpc>
                <a:spcPct val="100000"/>
              </a:lnSpc>
              <a:spcBef>
                <a:spcPct val="20000"/>
              </a:spcBef>
              <a:spcAft>
                <a:spcPts val="0"/>
              </a:spcAft>
              <a:buClr>
                <a:srgbClr val="683086"/>
              </a:buClr>
              <a:buSzTx/>
              <a:buFont typeface="Arial Italic"/>
              <a:buChar char="■"/>
              <a:tabLst/>
              <a:defRPr/>
            </a:lvl2pPr>
            <a:lvl3pPr marL="627063" marR="0" indent="0" algn="l" defTabSz="457200" rtl="0" eaLnBrk="1" fontAlgn="auto" latinLnBrk="0" hangingPunct="1">
              <a:lnSpc>
                <a:spcPct val="100000"/>
              </a:lnSpc>
              <a:spcBef>
                <a:spcPct val="20000"/>
              </a:spcBef>
              <a:spcAft>
                <a:spcPts val="0"/>
              </a:spcAft>
              <a:buClrTx/>
              <a:buSzTx/>
              <a:buFont typeface="Arial"/>
              <a:buNone/>
              <a:tabLst/>
              <a:defRPr/>
            </a:lvl3pPr>
            <a:lvl4pPr marL="627063" marR="0" indent="177800" algn="l" defTabSz="457200" rtl="0" eaLnBrk="1" fontAlgn="auto" latinLnBrk="0" hangingPunct="1">
              <a:lnSpc>
                <a:spcPct val="100000"/>
              </a:lnSpc>
              <a:spcBef>
                <a:spcPct val="20000"/>
              </a:spcBef>
              <a:spcAft>
                <a:spcPts val="0"/>
              </a:spcAft>
              <a:buClr>
                <a:srgbClr val="683086"/>
              </a:buClr>
              <a:buSzTx/>
              <a:buFont typeface="Arial"/>
              <a:buChar char="–"/>
              <a:tabLst/>
              <a:defRPr/>
            </a:lvl4pPr>
            <a:lvl5pPr marL="806450" marR="0" indent="0" algn="l" defTabSz="457200" rtl="0" eaLnBrk="1" fontAlgn="auto" latinLnBrk="0" hangingPunct="1">
              <a:lnSpc>
                <a:spcPct val="100000"/>
              </a:lnSpc>
              <a:spcBef>
                <a:spcPct val="20000"/>
              </a:spcBef>
              <a:spcAft>
                <a:spcPts val="0"/>
              </a:spcAft>
              <a:buClrTx/>
              <a:buSzTx/>
              <a:buFont typeface="Arial"/>
              <a:buNone/>
              <a:tabLst/>
              <a:defRPr/>
            </a:lvl5pPr>
          </a:lstStyle>
          <a:p>
            <a:pPr lvl="0"/>
            <a:r>
              <a:rPr lang="fr-FR" dirty="0"/>
              <a:t> 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Tree>
    <p:extLst>
      <p:ext uri="{BB962C8B-B14F-4D97-AF65-F5344CB8AC3E}">
        <p14:creationId xmlns:p14="http://schemas.microsoft.com/office/powerpoint/2010/main" val="333979190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Page de contenu avec texte et graphique">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endParaRPr lang="fr-FR" dirty="0"/>
          </a:p>
        </p:txBody>
      </p:sp>
      <p:sp>
        <p:nvSpPr>
          <p:cNvPr id="3" name="Espace réservé du contenu 2"/>
          <p:cNvSpPr>
            <a:spLocks noGrp="1"/>
          </p:cNvSpPr>
          <p:nvPr>
            <p:ph idx="1" hasCustomPrompt="1"/>
          </p:nvPr>
        </p:nvSpPr>
        <p:spPr>
          <a:xfrm>
            <a:off x="805400" y="1476296"/>
            <a:ext cx="7881400" cy="4525963"/>
          </a:xfrm>
        </p:spPr>
        <p:txBody>
          <a:bodyPr/>
          <a:lstStyle>
            <a:lvl1pPr marL="177800" marR="0" indent="-177800" algn="l" defTabSz="457200" rtl="0" eaLnBrk="1" fontAlgn="auto" latinLnBrk="0" hangingPunct="1">
              <a:lnSpc>
                <a:spcPct val="100000"/>
              </a:lnSpc>
              <a:spcBef>
                <a:spcPct val="20000"/>
              </a:spcBef>
              <a:spcAft>
                <a:spcPts val="0"/>
              </a:spcAft>
              <a:buClrTx/>
              <a:buSzPct val="100000"/>
              <a:buFont typeface="Arial"/>
              <a:buChar char="■"/>
              <a:tabLst/>
              <a:defRPr>
                <a:solidFill>
                  <a:srgbClr val="683086"/>
                </a:solidFill>
              </a:defRPr>
            </a:lvl1pPr>
            <a:lvl2pPr marL="627063" marR="0" indent="-169863" algn="l" defTabSz="457200" rtl="0" eaLnBrk="1" fontAlgn="auto" latinLnBrk="0" hangingPunct="1">
              <a:lnSpc>
                <a:spcPct val="100000"/>
              </a:lnSpc>
              <a:spcBef>
                <a:spcPct val="20000"/>
              </a:spcBef>
              <a:spcAft>
                <a:spcPts val="0"/>
              </a:spcAft>
              <a:buClr>
                <a:srgbClr val="683086"/>
              </a:buClr>
              <a:buSzTx/>
              <a:buFont typeface="Arial Italic"/>
              <a:buChar char="■"/>
              <a:tabLst/>
              <a:defRPr/>
            </a:lvl2pPr>
            <a:lvl3pPr marL="627063" marR="0" indent="0" algn="l" defTabSz="457200" rtl="0" eaLnBrk="1" fontAlgn="auto" latinLnBrk="0" hangingPunct="1">
              <a:lnSpc>
                <a:spcPct val="100000"/>
              </a:lnSpc>
              <a:spcBef>
                <a:spcPct val="20000"/>
              </a:spcBef>
              <a:spcAft>
                <a:spcPts val="0"/>
              </a:spcAft>
              <a:buClrTx/>
              <a:buSzTx/>
              <a:buFont typeface="Arial"/>
              <a:buNone/>
              <a:tabLst/>
              <a:defRPr/>
            </a:lvl3pPr>
            <a:lvl4pPr marL="627063" marR="0" indent="177800" algn="l" defTabSz="457200" rtl="0" eaLnBrk="1" fontAlgn="auto" latinLnBrk="0" hangingPunct="1">
              <a:lnSpc>
                <a:spcPct val="100000"/>
              </a:lnSpc>
              <a:spcBef>
                <a:spcPct val="20000"/>
              </a:spcBef>
              <a:spcAft>
                <a:spcPts val="0"/>
              </a:spcAft>
              <a:buClr>
                <a:srgbClr val="683086"/>
              </a:buClr>
              <a:buSzTx/>
              <a:buFont typeface="Arial"/>
              <a:buChar char="–"/>
              <a:tabLst/>
              <a:defRPr/>
            </a:lvl4pPr>
            <a:lvl5pPr marL="806450" marR="0" indent="0" algn="l" defTabSz="457200" rtl="0" eaLnBrk="1" fontAlgn="auto" latinLnBrk="0" hangingPunct="1">
              <a:lnSpc>
                <a:spcPct val="100000"/>
              </a:lnSpc>
              <a:spcBef>
                <a:spcPct val="20000"/>
              </a:spcBef>
              <a:spcAft>
                <a:spcPts val="0"/>
              </a:spcAft>
              <a:buClrTx/>
              <a:buSzTx/>
              <a:buFont typeface="Arial"/>
              <a:buNone/>
              <a:tabLst/>
              <a:defRPr/>
            </a:lvl5pPr>
          </a:lstStyle>
          <a:p>
            <a:pPr lvl="0"/>
            <a:r>
              <a:rPr lang="fr-FR" dirty="0"/>
              <a:t> 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numéro de diapositive 5"/>
          <p:cNvSpPr>
            <a:spLocks noGrp="1"/>
          </p:cNvSpPr>
          <p:nvPr>
            <p:ph type="sldNum" sz="quarter" idx="12"/>
          </p:nvPr>
        </p:nvSpPr>
        <p:spPr/>
        <p:txBody>
          <a:bodyPr/>
          <a:lstStyle/>
          <a:p>
            <a:fld id="{A786685B-2977-D546-9E3D-3CA676A47F0C}" type="slidenum">
              <a:rPr lang="fr-FR" smtClean="0"/>
              <a:t>‹#›</a:t>
            </a:fld>
            <a:endParaRPr lang="fr-FR" dirty="0"/>
          </a:p>
        </p:txBody>
      </p:sp>
    </p:spTree>
    <p:extLst>
      <p:ext uri="{BB962C8B-B14F-4D97-AF65-F5344CB8AC3E}">
        <p14:creationId xmlns:p14="http://schemas.microsoft.com/office/powerpoint/2010/main" val="68153923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age sommaire">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endParaRPr lang="fr-FR" dirty="0"/>
          </a:p>
        </p:txBody>
      </p:sp>
      <p:sp>
        <p:nvSpPr>
          <p:cNvPr id="5" name="Espace réservé du numéro de diapositive 4"/>
          <p:cNvSpPr>
            <a:spLocks noGrp="1"/>
          </p:cNvSpPr>
          <p:nvPr>
            <p:ph type="sldNum" sz="quarter" idx="12"/>
          </p:nvPr>
        </p:nvSpPr>
        <p:spPr/>
        <p:txBody>
          <a:bodyPr/>
          <a:lstStyle/>
          <a:p>
            <a:fld id="{A786685B-2977-D546-9E3D-3CA676A47F0C}" type="slidenum">
              <a:rPr lang="fr-FR" smtClean="0"/>
              <a:pPr/>
              <a:t>‹#›</a:t>
            </a:fld>
            <a:endParaRPr lang="fr-FR" dirty="0"/>
          </a:p>
        </p:txBody>
      </p:sp>
      <p:sp>
        <p:nvSpPr>
          <p:cNvPr id="7" name="Espace réservé du texte 6"/>
          <p:cNvSpPr>
            <a:spLocks noGrp="1"/>
          </p:cNvSpPr>
          <p:nvPr>
            <p:ph type="body" sz="quarter" idx="13" hasCustomPrompt="1"/>
          </p:nvPr>
        </p:nvSpPr>
        <p:spPr>
          <a:xfrm>
            <a:off x="804863" y="1469378"/>
            <a:ext cx="7881937" cy="4397375"/>
          </a:xfrm>
        </p:spPr>
        <p:txBody>
          <a:bodyPr/>
          <a:lstStyle>
            <a:lvl1pPr>
              <a:buClr>
                <a:srgbClr val="683086"/>
              </a:buClr>
              <a:defRPr>
                <a:solidFill>
                  <a:srgbClr val="000000"/>
                </a:solidFill>
              </a:defRPr>
            </a:lvl1pPr>
          </a:lstStyle>
          <a:p>
            <a:pPr lvl="0"/>
            <a:r>
              <a:rPr lang="fr-FR" dirty="0"/>
              <a:t> Cliquez pour modifier les styles du texte du masque</a:t>
            </a:r>
          </a:p>
        </p:txBody>
      </p:sp>
    </p:spTree>
    <p:extLst>
      <p:ext uri="{BB962C8B-B14F-4D97-AF65-F5344CB8AC3E}">
        <p14:creationId xmlns:p14="http://schemas.microsoft.com/office/powerpoint/2010/main" val="191717291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08773" y="69692"/>
            <a:ext cx="8004162" cy="828574"/>
          </a:xfrm>
        </p:spPr>
        <p:txBody>
          <a:bodyPr anchor="b">
            <a:normAutofit/>
          </a:bodyPr>
          <a:lstStyle>
            <a:lvl1pPr algn="l">
              <a:defRPr sz="3000" b="0"/>
            </a:lvl1pPr>
          </a:lstStyle>
          <a:p>
            <a:r>
              <a:rPr lang="fr-FR"/>
              <a:t>Modifiez le style du titre</a:t>
            </a:r>
            <a:endParaRPr lang="fr-FR" dirty="0"/>
          </a:p>
        </p:txBody>
      </p:sp>
      <p:sp>
        <p:nvSpPr>
          <p:cNvPr id="3" name="Espace réservé pour une image  2"/>
          <p:cNvSpPr>
            <a:spLocks noGrp="1"/>
          </p:cNvSpPr>
          <p:nvPr>
            <p:ph type="pic" idx="1"/>
          </p:nvPr>
        </p:nvSpPr>
        <p:spPr>
          <a:xfrm>
            <a:off x="677333" y="1494531"/>
            <a:ext cx="7923066" cy="323304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dirty="0"/>
              <a:t>Cliquez sur l'icône pour ajouter une image</a:t>
            </a:r>
          </a:p>
        </p:txBody>
      </p:sp>
      <p:sp>
        <p:nvSpPr>
          <p:cNvPr id="4" name="Espace réservé du texte 3"/>
          <p:cNvSpPr>
            <a:spLocks noGrp="1"/>
          </p:cNvSpPr>
          <p:nvPr>
            <p:ph type="body" sz="half" idx="2"/>
          </p:nvPr>
        </p:nvSpPr>
        <p:spPr>
          <a:xfrm>
            <a:off x="677333" y="5367338"/>
            <a:ext cx="7923066"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Modifiez les styles du texte du masque</a:t>
            </a:r>
          </a:p>
        </p:txBody>
      </p:sp>
      <p:sp>
        <p:nvSpPr>
          <p:cNvPr id="7" name="Espace réservé du numéro de diapositive 6"/>
          <p:cNvSpPr>
            <a:spLocks noGrp="1"/>
          </p:cNvSpPr>
          <p:nvPr>
            <p:ph type="sldNum" sz="quarter" idx="12"/>
          </p:nvPr>
        </p:nvSpPr>
        <p:spPr/>
        <p:txBody>
          <a:bodyPr/>
          <a:lstStyle/>
          <a:p>
            <a:fld id="{A786685B-2977-D546-9E3D-3CA676A47F0C}" type="slidenum">
              <a:rPr lang="fr-FR" smtClean="0"/>
              <a:t>‹#›</a:t>
            </a:fld>
            <a:endParaRPr lang="fr-FR" dirty="0"/>
          </a:p>
        </p:txBody>
      </p:sp>
    </p:spTree>
    <p:extLst>
      <p:ext uri="{BB962C8B-B14F-4D97-AF65-F5344CB8AC3E}">
        <p14:creationId xmlns:p14="http://schemas.microsoft.com/office/powerpoint/2010/main" val="24309252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971600" y="1052736"/>
            <a:ext cx="7772400" cy="1470025"/>
          </a:xfrm>
        </p:spPr>
        <p:txBody>
          <a:bodyPr/>
          <a:lstStyle/>
          <a:p>
            <a:r>
              <a:rPr lang="fr-FR" dirty="0"/>
              <a:t>Modifiez le style du titre</a:t>
            </a: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Modifiez le style des sous-titres du masque</a:t>
            </a:r>
          </a:p>
        </p:txBody>
      </p:sp>
      <p:sp>
        <p:nvSpPr>
          <p:cNvPr id="6" name="Espace réservé du numéro de diapositive 5"/>
          <p:cNvSpPr>
            <a:spLocks noGrp="1"/>
          </p:cNvSpPr>
          <p:nvPr>
            <p:ph type="sldNum" sz="quarter" idx="12"/>
          </p:nvPr>
        </p:nvSpPr>
        <p:spPr/>
        <p:txBody>
          <a:bodyPr/>
          <a:lstStyle/>
          <a:p>
            <a:fld id="{95654D5A-192B-4B07-8F58-250CDD527E53}" type="slidenum">
              <a:rPr lang="fr-FR" smtClean="0"/>
              <a:t>‹#›</a:t>
            </a:fld>
            <a:endParaRPr lang="fr-FR" dirty="0"/>
          </a:p>
        </p:txBody>
      </p:sp>
      <p:pic>
        <p:nvPicPr>
          <p:cNvPr id="5" name="Image 4">
            <a:extLst>
              <a:ext uri="{FF2B5EF4-FFF2-40B4-BE49-F238E27FC236}">
                <a16:creationId xmlns:a16="http://schemas.microsoft.com/office/drawing/2014/main" id="{BBAEE7B9-44D3-4D49-ADC3-FC194FE08050}"/>
              </a:ext>
            </a:extLst>
          </p:cNvPr>
          <p:cNvPicPr>
            <a:picLocks noChangeAspect="1"/>
          </p:cNvPicPr>
          <p:nvPr userDrawn="1"/>
        </p:nvPicPr>
        <p:blipFill>
          <a:blip r:embed="rId2"/>
          <a:stretch>
            <a:fillRect/>
          </a:stretch>
        </p:blipFill>
        <p:spPr>
          <a:xfrm>
            <a:off x="179512" y="5622245"/>
            <a:ext cx="1192088" cy="1081118"/>
          </a:xfrm>
          <a:prstGeom prst="rect">
            <a:avLst/>
          </a:prstGeom>
        </p:spPr>
      </p:pic>
    </p:spTree>
    <p:extLst>
      <p:ext uri="{BB962C8B-B14F-4D97-AF65-F5344CB8AC3E}">
        <p14:creationId xmlns:p14="http://schemas.microsoft.com/office/powerpoint/2010/main" val="22259102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a:t>Modifiez le style du titre</a:t>
            </a: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Modifiez le style des sous-titres du masque</a:t>
            </a:r>
          </a:p>
        </p:txBody>
      </p:sp>
      <p:sp>
        <p:nvSpPr>
          <p:cNvPr id="4" name="Espace réservé de la date 3"/>
          <p:cNvSpPr>
            <a:spLocks noGrp="1"/>
          </p:cNvSpPr>
          <p:nvPr>
            <p:ph type="dt" sz="half" idx="10"/>
          </p:nvPr>
        </p:nvSpPr>
        <p:spPr/>
        <p:txBody>
          <a:bodyPr/>
          <a:lstStyle/>
          <a:p>
            <a:endParaRPr lang="fr-FR" dirty="0"/>
          </a:p>
        </p:txBody>
      </p:sp>
      <p:sp>
        <p:nvSpPr>
          <p:cNvPr id="5" name="Espace réservé du pied de page 4"/>
          <p:cNvSpPr>
            <a:spLocks noGrp="1"/>
          </p:cNvSpPr>
          <p:nvPr>
            <p:ph type="ftr" sz="quarter" idx="11"/>
          </p:nvPr>
        </p:nvSpPr>
        <p:spPr/>
        <p:txBody>
          <a:bodyPr/>
          <a:lstStyle/>
          <a:p>
            <a:endParaRPr lang="fr-FR" dirty="0"/>
          </a:p>
        </p:txBody>
      </p:sp>
      <p:sp>
        <p:nvSpPr>
          <p:cNvPr id="6" name="Espace réservé du numéro de diapositive 5"/>
          <p:cNvSpPr>
            <a:spLocks noGrp="1"/>
          </p:cNvSpPr>
          <p:nvPr>
            <p:ph type="sldNum" sz="quarter" idx="12"/>
          </p:nvPr>
        </p:nvSpPr>
        <p:spPr/>
        <p:txBody>
          <a:bodyPr/>
          <a:lstStyle/>
          <a:p>
            <a:fld id="{451BBC0B-A19B-498E-AB8C-430E77AD806E}" type="slidenum">
              <a:rPr lang="fr-FR" smtClean="0"/>
              <a:t>‹#›</a:t>
            </a:fld>
            <a:endParaRPr lang="fr-FR" dirty="0"/>
          </a:p>
        </p:txBody>
      </p:sp>
    </p:spTree>
    <p:extLst>
      <p:ext uri="{BB962C8B-B14F-4D97-AF65-F5344CB8AC3E}">
        <p14:creationId xmlns:p14="http://schemas.microsoft.com/office/powerpoint/2010/main" val="12292190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endParaRPr lang="fr-FR" dirty="0"/>
          </a:p>
        </p:txBody>
      </p:sp>
      <p:sp>
        <p:nvSpPr>
          <p:cNvPr id="5" name="Espace réservé du pied de page 4"/>
          <p:cNvSpPr>
            <a:spLocks noGrp="1"/>
          </p:cNvSpPr>
          <p:nvPr>
            <p:ph type="ftr" sz="quarter" idx="11"/>
          </p:nvPr>
        </p:nvSpPr>
        <p:spPr/>
        <p:txBody>
          <a:bodyPr/>
          <a:lstStyle/>
          <a:p>
            <a:endParaRPr lang="fr-FR" dirty="0"/>
          </a:p>
        </p:txBody>
      </p:sp>
      <p:sp>
        <p:nvSpPr>
          <p:cNvPr id="6" name="Espace réservé du numéro de diapositive 5"/>
          <p:cNvSpPr>
            <a:spLocks noGrp="1"/>
          </p:cNvSpPr>
          <p:nvPr>
            <p:ph type="sldNum" sz="quarter" idx="12"/>
          </p:nvPr>
        </p:nvSpPr>
        <p:spPr/>
        <p:txBody>
          <a:bodyPr/>
          <a:lstStyle/>
          <a:p>
            <a:fld id="{451BBC0B-A19B-498E-AB8C-430E77AD806E}" type="slidenum">
              <a:rPr lang="fr-FR" smtClean="0"/>
              <a:t>‹#›</a:t>
            </a:fld>
            <a:endParaRPr lang="fr-FR" dirty="0"/>
          </a:p>
        </p:txBody>
      </p:sp>
    </p:spTree>
    <p:extLst>
      <p:ext uri="{BB962C8B-B14F-4D97-AF65-F5344CB8AC3E}">
        <p14:creationId xmlns:p14="http://schemas.microsoft.com/office/powerpoint/2010/main" val="21534034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a:t>Modifiez le style du titre</a:t>
            </a: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Modifiez les styles du texte du masque</a:t>
            </a:r>
          </a:p>
        </p:txBody>
      </p:sp>
      <p:sp>
        <p:nvSpPr>
          <p:cNvPr id="4" name="Espace réservé de la date 3"/>
          <p:cNvSpPr>
            <a:spLocks noGrp="1"/>
          </p:cNvSpPr>
          <p:nvPr>
            <p:ph type="dt" sz="half" idx="10"/>
          </p:nvPr>
        </p:nvSpPr>
        <p:spPr/>
        <p:txBody>
          <a:bodyPr/>
          <a:lstStyle/>
          <a:p>
            <a:endParaRPr lang="fr-FR" dirty="0"/>
          </a:p>
        </p:txBody>
      </p:sp>
      <p:sp>
        <p:nvSpPr>
          <p:cNvPr id="5" name="Espace réservé du pied de page 4"/>
          <p:cNvSpPr>
            <a:spLocks noGrp="1"/>
          </p:cNvSpPr>
          <p:nvPr>
            <p:ph type="ftr" sz="quarter" idx="11"/>
          </p:nvPr>
        </p:nvSpPr>
        <p:spPr/>
        <p:txBody>
          <a:bodyPr/>
          <a:lstStyle/>
          <a:p>
            <a:endParaRPr lang="fr-FR" dirty="0"/>
          </a:p>
        </p:txBody>
      </p:sp>
      <p:sp>
        <p:nvSpPr>
          <p:cNvPr id="6" name="Espace réservé du numéro de diapositive 5"/>
          <p:cNvSpPr>
            <a:spLocks noGrp="1"/>
          </p:cNvSpPr>
          <p:nvPr>
            <p:ph type="sldNum" sz="quarter" idx="12"/>
          </p:nvPr>
        </p:nvSpPr>
        <p:spPr/>
        <p:txBody>
          <a:bodyPr/>
          <a:lstStyle/>
          <a:p>
            <a:fld id="{451BBC0B-A19B-498E-AB8C-430E77AD806E}" type="slidenum">
              <a:rPr lang="fr-FR" smtClean="0"/>
              <a:t>‹#›</a:t>
            </a:fld>
            <a:endParaRPr lang="fr-FR" dirty="0"/>
          </a:p>
        </p:txBody>
      </p:sp>
    </p:spTree>
    <p:extLst>
      <p:ext uri="{BB962C8B-B14F-4D97-AF65-F5344CB8AC3E}">
        <p14:creationId xmlns:p14="http://schemas.microsoft.com/office/powerpoint/2010/main" val="22486448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endParaRPr lang="fr-FR" dirty="0"/>
          </a:p>
        </p:txBody>
      </p:sp>
      <p:sp>
        <p:nvSpPr>
          <p:cNvPr id="6" name="Espace réservé du pied de page 5"/>
          <p:cNvSpPr>
            <a:spLocks noGrp="1"/>
          </p:cNvSpPr>
          <p:nvPr>
            <p:ph type="ftr" sz="quarter" idx="11"/>
          </p:nvPr>
        </p:nvSpPr>
        <p:spPr/>
        <p:txBody>
          <a:bodyPr/>
          <a:lstStyle/>
          <a:p>
            <a:endParaRPr lang="fr-FR" dirty="0"/>
          </a:p>
        </p:txBody>
      </p:sp>
      <p:sp>
        <p:nvSpPr>
          <p:cNvPr id="7" name="Espace réservé du numéro de diapositive 6"/>
          <p:cNvSpPr>
            <a:spLocks noGrp="1"/>
          </p:cNvSpPr>
          <p:nvPr>
            <p:ph type="sldNum" sz="quarter" idx="12"/>
          </p:nvPr>
        </p:nvSpPr>
        <p:spPr/>
        <p:txBody>
          <a:bodyPr/>
          <a:lstStyle/>
          <a:p>
            <a:fld id="{451BBC0B-A19B-498E-AB8C-430E77AD806E}" type="slidenum">
              <a:rPr lang="fr-FR" smtClean="0"/>
              <a:t>‹#›</a:t>
            </a:fld>
            <a:endParaRPr lang="fr-FR" dirty="0"/>
          </a:p>
        </p:txBody>
      </p:sp>
    </p:spTree>
    <p:extLst>
      <p:ext uri="{BB962C8B-B14F-4D97-AF65-F5344CB8AC3E}">
        <p14:creationId xmlns:p14="http://schemas.microsoft.com/office/powerpoint/2010/main" val="10107498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a:t>Modifiez le style du titre</a:t>
            </a: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endParaRPr lang="fr-FR" dirty="0"/>
          </a:p>
        </p:txBody>
      </p:sp>
      <p:sp>
        <p:nvSpPr>
          <p:cNvPr id="8" name="Espace réservé du pied de page 7"/>
          <p:cNvSpPr>
            <a:spLocks noGrp="1"/>
          </p:cNvSpPr>
          <p:nvPr>
            <p:ph type="ftr" sz="quarter" idx="11"/>
          </p:nvPr>
        </p:nvSpPr>
        <p:spPr/>
        <p:txBody>
          <a:bodyPr/>
          <a:lstStyle/>
          <a:p>
            <a:endParaRPr lang="fr-FR" dirty="0"/>
          </a:p>
        </p:txBody>
      </p:sp>
      <p:sp>
        <p:nvSpPr>
          <p:cNvPr id="9" name="Espace réservé du numéro de diapositive 8"/>
          <p:cNvSpPr>
            <a:spLocks noGrp="1"/>
          </p:cNvSpPr>
          <p:nvPr>
            <p:ph type="sldNum" sz="quarter" idx="12"/>
          </p:nvPr>
        </p:nvSpPr>
        <p:spPr/>
        <p:txBody>
          <a:bodyPr/>
          <a:lstStyle/>
          <a:p>
            <a:fld id="{451BBC0B-A19B-498E-AB8C-430E77AD806E}" type="slidenum">
              <a:rPr lang="fr-FR" smtClean="0"/>
              <a:t>‹#›</a:t>
            </a:fld>
            <a:endParaRPr lang="fr-FR" dirty="0"/>
          </a:p>
        </p:txBody>
      </p:sp>
    </p:spTree>
    <p:extLst>
      <p:ext uri="{BB962C8B-B14F-4D97-AF65-F5344CB8AC3E}">
        <p14:creationId xmlns:p14="http://schemas.microsoft.com/office/powerpoint/2010/main" val="26619264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endParaRPr lang="fr-FR" dirty="0"/>
          </a:p>
        </p:txBody>
      </p:sp>
      <p:sp>
        <p:nvSpPr>
          <p:cNvPr id="4" name="Espace réservé du pied de page 3"/>
          <p:cNvSpPr>
            <a:spLocks noGrp="1"/>
          </p:cNvSpPr>
          <p:nvPr>
            <p:ph type="ftr" sz="quarter" idx="11"/>
          </p:nvPr>
        </p:nvSpPr>
        <p:spPr/>
        <p:txBody>
          <a:bodyPr/>
          <a:lstStyle/>
          <a:p>
            <a:endParaRPr lang="fr-FR" dirty="0"/>
          </a:p>
        </p:txBody>
      </p:sp>
      <p:sp>
        <p:nvSpPr>
          <p:cNvPr id="5" name="Espace réservé du numéro de diapositive 4"/>
          <p:cNvSpPr>
            <a:spLocks noGrp="1"/>
          </p:cNvSpPr>
          <p:nvPr>
            <p:ph type="sldNum" sz="quarter" idx="12"/>
          </p:nvPr>
        </p:nvSpPr>
        <p:spPr/>
        <p:txBody>
          <a:bodyPr/>
          <a:lstStyle/>
          <a:p>
            <a:fld id="{451BBC0B-A19B-498E-AB8C-430E77AD806E}" type="slidenum">
              <a:rPr lang="fr-FR" smtClean="0"/>
              <a:t>‹#›</a:t>
            </a:fld>
            <a:endParaRPr lang="fr-FR" dirty="0"/>
          </a:p>
        </p:txBody>
      </p:sp>
    </p:spTree>
    <p:extLst>
      <p:ext uri="{BB962C8B-B14F-4D97-AF65-F5344CB8AC3E}">
        <p14:creationId xmlns:p14="http://schemas.microsoft.com/office/powerpoint/2010/main" val="31857694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endParaRPr lang="fr-FR" dirty="0"/>
          </a:p>
        </p:txBody>
      </p:sp>
      <p:sp>
        <p:nvSpPr>
          <p:cNvPr id="3" name="Espace réservé du pied de page 2"/>
          <p:cNvSpPr>
            <a:spLocks noGrp="1"/>
          </p:cNvSpPr>
          <p:nvPr>
            <p:ph type="ftr" sz="quarter" idx="11"/>
          </p:nvPr>
        </p:nvSpPr>
        <p:spPr/>
        <p:txBody>
          <a:bodyPr/>
          <a:lstStyle/>
          <a:p>
            <a:endParaRPr lang="fr-FR" dirty="0"/>
          </a:p>
        </p:txBody>
      </p:sp>
      <p:sp>
        <p:nvSpPr>
          <p:cNvPr id="4" name="Espace réservé du numéro de diapositive 3"/>
          <p:cNvSpPr>
            <a:spLocks noGrp="1"/>
          </p:cNvSpPr>
          <p:nvPr>
            <p:ph type="sldNum" sz="quarter" idx="12"/>
          </p:nvPr>
        </p:nvSpPr>
        <p:spPr/>
        <p:txBody>
          <a:bodyPr/>
          <a:lstStyle/>
          <a:p>
            <a:fld id="{451BBC0B-A19B-498E-AB8C-430E77AD806E}" type="slidenum">
              <a:rPr lang="fr-FR" smtClean="0"/>
              <a:t>‹#›</a:t>
            </a:fld>
            <a:endParaRPr lang="fr-FR" dirty="0"/>
          </a:p>
        </p:txBody>
      </p:sp>
    </p:spTree>
    <p:extLst>
      <p:ext uri="{BB962C8B-B14F-4D97-AF65-F5344CB8AC3E}">
        <p14:creationId xmlns:p14="http://schemas.microsoft.com/office/powerpoint/2010/main" val="422762215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theme" Target="../theme/theme3.xml"/><Relationship Id="rId1" Type="http://schemas.openxmlformats.org/officeDocument/2006/relationships/slideLayout" Target="../slideLayouts/slideLayout14.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image" Target="../media/image2.jpeg"/><Relationship Id="rId5" Type="http://schemas.openxmlformats.org/officeDocument/2006/relationships/theme" Target="../theme/theme4.xml"/><Relationship Id="rId4"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1097485" y="915840"/>
            <a:ext cx="7982797" cy="2548962"/>
          </a:xfrm>
          <a:prstGeom prst="rect">
            <a:avLst/>
          </a:prstGeom>
        </p:spPr>
        <p:txBody>
          <a:bodyPr vert="horz" lIns="91440" tIns="45720" rIns="91440" bIns="45720" rtlCol="0" anchor="ctr">
            <a:noAutofit/>
          </a:bodyPr>
          <a:lstStyle/>
          <a:p>
            <a:r>
              <a:rPr lang="fr-FR" dirty="0"/>
              <a:t>CLIQUEZ ET MODIFIEZ </a:t>
            </a:r>
            <a:br>
              <a:rPr lang="fr-FR" dirty="0"/>
            </a:br>
            <a:r>
              <a:rPr lang="fr-FR" dirty="0"/>
              <a:t>LE TITRE</a:t>
            </a:r>
          </a:p>
        </p:txBody>
      </p:sp>
      <p:sp>
        <p:nvSpPr>
          <p:cNvPr id="3" name="Espace réservé du texte 2"/>
          <p:cNvSpPr>
            <a:spLocks noGrp="1"/>
          </p:cNvSpPr>
          <p:nvPr>
            <p:ph type="body" idx="1"/>
          </p:nvPr>
        </p:nvSpPr>
        <p:spPr>
          <a:xfrm>
            <a:off x="1097486" y="3464803"/>
            <a:ext cx="7589313" cy="1249263"/>
          </a:xfrm>
          <a:prstGeom prst="rect">
            <a:avLst/>
          </a:prstGeom>
        </p:spPr>
        <p:txBody>
          <a:bodyPr vert="horz" lIns="91440" tIns="45720" rIns="91440" bIns="45720" rtlCol="0">
            <a:normAutofit/>
          </a:bodyPr>
          <a:lstStyle/>
          <a:p>
            <a:pPr lvl="0"/>
            <a:r>
              <a:rPr lang="fr-FR" dirty="0"/>
              <a:t>Cliquez pour modifier les styles du texte du masque</a:t>
            </a:r>
          </a:p>
        </p:txBody>
      </p:sp>
      <p:sp>
        <p:nvSpPr>
          <p:cNvPr id="6" name="Espace réservé du numéro de diapositive 5"/>
          <p:cNvSpPr>
            <a:spLocks noGrp="1"/>
          </p:cNvSpPr>
          <p:nvPr>
            <p:ph type="sldNum" sz="quarter" idx="4"/>
          </p:nvPr>
        </p:nvSpPr>
        <p:spPr>
          <a:xfrm>
            <a:off x="8197502" y="6390910"/>
            <a:ext cx="403878" cy="365125"/>
          </a:xfrm>
          <a:prstGeom prst="rect">
            <a:avLst/>
          </a:prstGeom>
        </p:spPr>
        <p:txBody>
          <a:bodyPr vert="horz" lIns="91440" tIns="45720" rIns="91440" bIns="45720" rtlCol="0" anchor="ctr"/>
          <a:lstStyle>
            <a:lvl1pPr algn="r">
              <a:defRPr sz="1000" b="1">
                <a:solidFill>
                  <a:srgbClr val="404040"/>
                </a:solidFill>
              </a:defRPr>
            </a:lvl1pPr>
          </a:lstStyle>
          <a:p>
            <a:fld id="{95654D5A-192B-4B07-8F58-250CDD527E53}" type="slidenum">
              <a:rPr lang="fr-FR" smtClean="0"/>
              <a:t>‹#›</a:t>
            </a:fld>
            <a:endParaRPr lang="fr-FR" dirty="0"/>
          </a:p>
        </p:txBody>
      </p:sp>
      <p:cxnSp>
        <p:nvCxnSpPr>
          <p:cNvPr id="16" name="Connecteur droit 15"/>
          <p:cNvCxnSpPr/>
          <p:nvPr/>
        </p:nvCxnSpPr>
        <p:spPr>
          <a:xfrm>
            <a:off x="698885" y="5516417"/>
            <a:ext cx="6290733" cy="0"/>
          </a:xfrm>
          <a:prstGeom prst="line">
            <a:avLst/>
          </a:prstGeom>
          <a:ln w="57150" cap="rnd" cmpd="sng">
            <a:solidFill>
              <a:srgbClr val="683086"/>
            </a:solidFill>
            <a:round/>
          </a:ln>
          <a:effectLst/>
        </p:spPr>
        <p:style>
          <a:lnRef idx="2">
            <a:schemeClr val="accent1"/>
          </a:lnRef>
          <a:fillRef idx="0">
            <a:schemeClr val="accent1"/>
          </a:fillRef>
          <a:effectRef idx="1">
            <a:schemeClr val="accent1"/>
          </a:effectRef>
          <a:fontRef idx="minor">
            <a:schemeClr val="tx1"/>
          </a:fontRef>
        </p:style>
      </p:cxnSp>
      <p:cxnSp>
        <p:nvCxnSpPr>
          <p:cNvPr id="17" name="Connecteur droit 16"/>
          <p:cNvCxnSpPr/>
          <p:nvPr/>
        </p:nvCxnSpPr>
        <p:spPr>
          <a:xfrm flipV="1">
            <a:off x="6995213" y="4489080"/>
            <a:ext cx="1519767" cy="1024465"/>
          </a:xfrm>
          <a:prstGeom prst="line">
            <a:avLst/>
          </a:prstGeom>
          <a:ln w="57150" cap="rnd" cmpd="sng">
            <a:solidFill>
              <a:srgbClr val="683086"/>
            </a:solidFill>
            <a:round/>
          </a:ln>
          <a:effectLst/>
        </p:spPr>
        <p:style>
          <a:lnRef idx="2">
            <a:schemeClr val="accent1"/>
          </a:lnRef>
          <a:fillRef idx="0">
            <a:schemeClr val="accent1"/>
          </a:fillRef>
          <a:effectRef idx="1">
            <a:schemeClr val="accent1"/>
          </a:effectRef>
          <a:fontRef idx="minor">
            <a:schemeClr val="tx1"/>
          </a:fontRef>
        </p:style>
      </p:cxnSp>
      <p:cxnSp>
        <p:nvCxnSpPr>
          <p:cNvPr id="18" name="Connecteur droit 17"/>
          <p:cNvCxnSpPr/>
          <p:nvPr/>
        </p:nvCxnSpPr>
        <p:spPr>
          <a:xfrm flipH="1" flipV="1">
            <a:off x="698885" y="0"/>
            <a:ext cx="295" cy="5507953"/>
          </a:xfrm>
          <a:prstGeom prst="line">
            <a:avLst/>
          </a:prstGeom>
          <a:ln w="57150" cap="rnd" cmpd="sng">
            <a:solidFill>
              <a:srgbClr val="683086"/>
            </a:solidFill>
            <a:round/>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69642489"/>
      </p:ext>
    </p:extLst>
  </p:cSld>
  <p:clrMap bg1="lt1" tx1="dk1" bg2="lt2" tx2="dk2" accent1="accent1" accent2="accent2" accent3="accent3" accent4="accent4" accent5="accent5" accent6="accent6" hlink="hlink" folHlink="folHlink"/>
  <p:sldLayoutIdLst>
    <p:sldLayoutId id="2147483685" r:id="rId1"/>
    <p:sldLayoutId id="2147483687" r:id="rId2"/>
  </p:sldLayoutIdLst>
  <p:hf hdr="0" ftr="0" dt="0"/>
  <p:txStyles>
    <p:titleStyle>
      <a:lvl1pPr algn="l" defTabSz="457200" rtl="0" eaLnBrk="1" latinLnBrk="0" hangingPunct="1">
        <a:spcBef>
          <a:spcPct val="0"/>
        </a:spcBef>
        <a:buNone/>
        <a:defRPr sz="2000" kern="1200">
          <a:solidFill>
            <a:schemeClr val="tx1">
              <a:lumMod val="75000"/>
              <a:lumOff val="25000"/>
            </a:schemeClr>
          </a:solidFill>
          <a:latin typeface="Arial" panose="020B0604020202020204" pitchFamily="34" charset="0"/>
          <a:ea typeface="+mj-ea"/>
          <a:cs typeface="Arial" panose="020B0604020202020204" pitchFamily="34" charset="0"/>
        </a:defRPr>
      </a:lvl1pPr>
    </p:titleStyle>
    <p:bodyStyle>
      <a:lvl1pPr marL="0" indent="0" algn="l" defTabSz="457200" rtl="0" eaLnBrk="1" latinLnBrk="0" hangingPunct="1">
        <a:spcBef>
          <a:spcPct val="20000"/>
        </a:spcBef>
        <a:buFont typeface="Arial"/>
        <a:buNone/>
        <a:defRPr sz="1600" kern="1200">
          <a:solidFill>
            <a:srgbClr val="683086"/>
          </a:solidFill>
          <a:latin typeface="Arial" panose="020B0604020202020204" pitchFamily="34" charset="0"/>
          <a:ea typeface="+mn-ea"/>
          <a:cs typeface="Arial" panose="020B0604020202020204" pitchFamily="34" charset="0"/>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fr-FR" dirty="0"/>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dirty="0"/>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51BBC0B-A19B-498E-AB8C-430E77AD806E}" type="slidenum">
              <a:rPr lang="fr-FR" smtClean="0"/>
              <a:t>‹#›</a:t>
            </a:fld>
            <a:endParaRPr lang="fr-FR" dirty="0"/>
          </a:p>
        </p:txBody>
      </p:sp>
    </p:spTree>
    <p:extLst>
      <p:ext uri="{BB962C8B-B14F-4D97-AF65-F5344CB8AC3E}">
        <p14:creationId xmlns:p14="http://schemas.microsoft.com/office/powerpoint/2010/main" val="410597014"/>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1095183" y="697997"/>
            <a:ext cx="7781697" cy="2006323"/>
          </a:xfrm>
          <a:prstGeom prst="rect">
            <a:avLst/>
          </a:prstGeom>
        </p:spPr>
        <p:txBody>
          <a:bodyPr vert="horz" lIns="91440" tIns="45720" rIns="91440" bIns="45720" rtlCol="0" anchor="ctr">
            <a:normAutofit/>
          </a:bodyPr>
          <a:lstStyle/>
          <a:p>
            <a:r>
              <a:rPr lang="fr-FR" dirty="0"/>
              <a:t>Cliquez et modifiez le titre</a:t>
            </a:r>
          </a:p>
        </p:txBody>
      </p:sp>
      <p:sp>
        <p:nvSpPr>
          <p:cNvPr id="3" name="Espace réservé du texte 2"/>
          <p:cNvSpPr>
            <a:spLocks noGrp="1"/>
          </p:cNvSpPr>
          <p:nvPr>
            <p:ph type="body" idx="1"/>
          </p:nvPr>
        </p:nvSpPr>
        <p:spPr>
          <a:xfrm>
            <a:off x="1095182" y="2704320"/>
            <a:ext cx="7781697" cy="1180729"/>
          </a:xfrm>
          <a:prstGeom prst="rect">
            <a:avLst/>
          </a:prstGeom>
        </p:spPr>
        <p:txBody>
          <a:bodyPr vert="horz" lIns="91440" tIns="45720" rIns="91440" bIns="45720" rtlCol="0">
            <a:normAutofit/>
          </a:bodyPr>
          <a:lstStyle/>
          <a:p>
            <a:pPr lvl="0"/>
            <a:r>
              <a:rPr lang="fr-FR" dirty="0"/>
              <a:t>Cliquez pour modifier </a:t>
            </a:r>
            <a:br>
              <a:rPr lang="fr-FR" dirty="0"/>
            </a:br>
            <a:r>
              <a:rPr lang="fr-FR" dirty="0"/>
              <a:t>les styles du texte du masque</a:t>
            </a:r>
          </a:p>
          <a:p>
            <a:pPr lvl="0"/>
            <a:endParaRPr lang="fr-FR" dirty="0"/>
          </a:p>
        </p:txBody>
      </p:sp>
      <p:sp>
        <p:nvSpPr>
          <p:cNvPr id="6" name="Espace réservé du numéro de diapositive 5"/>
          <p:cNvSpPr>
            <a:spLocks noGrp="1"/>
          </p:cNvSpPr>
          <p:nvPr>
            <p:ph type="sldNum" sz="quarter" idx="4"/>
          </p:nvPr>
        </p:nvSpPr>
        <p:spPr>
          <a:xfrm>
            <a:off x="8249851" y="6390910"/>
            <a:ext cx="351529" cy="365125"/>
          </a:xfrm>
          <a:prstGeom prst="rect">
            <a:avLst/>
          </a:prstGeom>
        </p:spPr>
        <p:txBody>
          <a:bodyPr vert="horz" lIns="91440" tIns="45720" rIns="91440" bIns="45720" rtlCol="0" anchor="ctr"/>
          <a:lstStyle>
            <a:lvl1pPr algn="r">
              <a:defRPr sz="1000" b="1">
                <a:solidFill>
                  <a:srgbClr val="000000"/>
                </a:solidFill>
              </a:defRPr>
            </a:lvl1pPr>
          </a:lstStyle>
          <a:p>
            <a:fld id="{C6B7B3CB-E3BA-F74C-AB76-86EFC5843CD6}" type="slidenum">
              <a:rPr lang="fr-FR" smtClean="0"/>
              <a:pPr/>
              <a:t>‹#›</a:t>
            </a:fld>
            <a:endParaRPr lang="fr-FR" dirty="0"/>
          </a:p>
        </p:txBody>
      </p:sp>
      <p:pic>
        <p:nvPicPr>
          <p:cNvPr id="9" name="Image 11" descr="2014_MENESRlogo_horizontal.jp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0105" y="6180053"/>
            <a:ext cx="1656184" cy="463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5" name="Connecteur droit 14"/>
          <p:cNvCxnSpPr/>
          <p:nvPr/>
        </p:nvCxnSpPr>
        <p:spPr>
          <a:xfrm>
            <a:off x="698885" y="3893512"/>
            <a:ext cx="6290733" cy="0"/>
          </a:xfrm>
          <a:prstGeom prst="line">
            <a:avLst/>
          </a:prstGeom>
          <a:ln w="57150" cap="rnd" cmpd="sng">
            <a:solidFill>
              <a:srgbClr val="683086"/>
            </a:solidFill>
            <a:round/>
          </a:ln>
          <a:effectLst/>
        </p:spPr>
        <p:style>
          <a:lnRef idx="2">
            <a:schemeClr val="accent1"/>
          </a:lnRef>
          <a:fillRef idx="0">
            <a:schemeClr val="accent1"/>
          </a:fillRef>
          <a:effectRef idx="1">
            <a:schemeClr val="accent1"/>
          </a:effectRef>
          <a:fontRef idx="minor">
            <a:schemeClr val="tx1"/>
          </a:fontRef>
        </p:style>
      </p:cxnSp>
      <p:cxnSp>
        <p:nvCxnSpPr>
          <p:cNvPr id="16" name="Connecteur droit 15"/>
          <p:cNvCxnSpPr/>
          <p:nvPr/>
        </p:nvCxnSpPr>
        <p:spPr>
          <a:xfrm flipV="1">
            <a:off x="6995213" y="2866175"/>
            <a:ext cx="1519767" cy="1024465"/>
          </a:xfrm>
          <a:prstGeom prst="line">
            <a:avLst/>
          </a:prstGeom>
          <a:ln w="57150" cap="rnd" cmpd="sng">
            <a:solidFill>
              <a:srgbClr val="683086"/>
            </a:solidFill>
            <a:round/>
          </a:ln>
          <a:effectLst/>
        </p:spPr>
        <p:style>
          <a:lnRef idx="2">
            <a:schemeClr val="accent1"/>
          </a:lnRef>
          <a:fillRef idx="0">
            <a:schemeClr val="accent1"/>
          </a:fillRef>
          <a:effectRef idx="1">
            <a:schemeClr val="accent1"/>
          </a:effectRef>
          <a:fontRef idx="minor">
            <a:schemeClr val="tx1"/>
          </a:fontRef>
        </p:style>
      </p:cxnSp>
      <p:cxnSp>
        <p:nvCxnSpPr>
          <p:cNvPr id="17" name="Connecteur droit 16"/>
          <p:cNvCxnSpPr/>
          <p:nvPr/>
        </p:nvCxnSpPr>
        <p:spPr>
          <a:xfrm flipH="1" flipV="1">
            <a:off x="699180" y="0"/>
            <a:ext cx="1" cy="3885049"/>
          </a:xfrm>
          <a:prstGeom prst="line">
            <a:avLst/>
          </a:prstGeom>
          <a:ln w="57150" cap="rnd" cmpd="sng">
            <a:solidFill>
              <a:srgbClr val="683086"/>
            </a:solidFill>
            <a:round/>
          </a:ln>
          <a:effectLst/>
        </p:spPr>
        <p:style>
          <a:lnRef idx="2">
            <a:schemeClr val="accent1"/>
          </a:lnRef>
          <a:fillRef idx="0">
            <a:schemeClr val="accent1"/>
          </a:fillRef>
          <a:effectRef idx="1">
            <a:schemeClr val="accent1"/>
          </a:effectRef>
          <a:fontRef idx="minor">
            <a:schemeClr val="tx1"/>
          </a:fontRef>
        </p:style>
      </p:cxnSp>
      <p:sp>
        <p:nvSpPr>
          <p:cNvPr id="19" name="Espace réservé du pied de page 4"/>
          <p:cNvSpPr txBox="1">
            <a:spLocks/>
          </p:cNvSpPr>
          <p:nvPr/>
        </p:nvSpPr>
        <p:spPr>
          <a:xfrm>
            <a:off x="6989618" y="6390910"/>
            <a:ext cx="1160324" cy="365125"/>
          </a:xfrm>
          <a:prstGeom prst="rect">
            <a:avLst/>
          </a:prstGeom>
        </p:spPr>
        <p:txBody>
          <a:bodyPr vert="horz" lIns="91440" tIns="45720" rIns="91440" bIns="45720" rtlCol="0" anchor="ctr"/>
          <a:lstStyle>
            <a:defPPr>
              <a:defRPr lang="fr-FR"/>
            </a:defPPr>
            <a:lvl1pPr marL="0" marR="0" indent="0" algn="l" defTabSz="457200" rtl="0" eaLnBrk="1" fontAlgn="auto" latinLnBrk="0" hangingPunct="1">
              <a:lnSpc>
                <a:spcPct val="100000"/>
              </a:lnSpc>
              <a:spcBef>
                <a:spcPts val="0"/>
              </a:spcBef>
              <a:spcAft>
                <a:spcPts val="0"/>
              </a:spcAft>
              <a:buClrTx/>
              <a:buSzTx/>
              <a:buFontTx/>
              <a:buNone/>
              <a:tabLst/>
              <a:defRPr sz="1000" kern="1200" cap="all">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fr-FR" dirty="0">
              <a:solidFill>
                <a:srgbClr val="1B8ED9"/>
              </a:solidFill>
            </a:endParaRPr>
          </a:p>
          <a:p>
            <a:pPr>
              <a:lnSpc>
                <a:spcPts val="1320"/>
              </a:lnSpc>
            </a:pPr>
            <a:r>
              <a:rPr lang="fr-FR" dirty="0">
                <a:solidFill>
                  <a:schemeClr val="tx1">
                    <a:lumMod val="75000"/>
                    <a:lumOff val="25000"/>
                  </a:schemeClr>
                </a:solidFill>
              </a:rPr>
              <a:t>JJ/MM/AAAA</a:t>
            </a:r>
          </a:p>
          <a:p>
            <a:endParaRPr lang="fr-FR" dirty="0"/>
          </a:p>
        </p:txBody>
      </p:sp>
      <p:sp>
        <p:nvSpPr>
          <p:cNvPr id="12" name="Espace réservé du pied de page 4"/>
          <p:cNvSpPr txBox="1">
            <a:spLocks/>
          </p:cNvSpPr>
          <p:nvPr/>
        </p:nvSpPr>
        <p:spPr>
          <a:xfrm>
            <a:off x="2357525" y="6146185"/>
            <a:ext cx="3120150" cy="676894"/>
          </a:xfrm>
          <a:prstGeom prst="rect">
            <a:avLst/>
          </a:prstGeom>
        </p:spPr>
        <p:txBody>
          <a:bodyPr vert="horz" lIns="91440" tIns="45720" rIns="91440" bIns="45720" rtlCol="0" anchor="ctr"/>
          <a:lstStyle>
            <a:defPPr>
              <a:defRPr lang="fr-FR"/>
            </a:defPPr>
            <a:lvl1pPr marL="0" marR="0" indent="0" algn="l" defTabSz="457200" rtl="0" eaLnBrk="1" fontAlgn="auto" latinLnBrk="0" hangingPunct="1">
              <a:lnSpc>
                <a:spcPct val="100000"/>
              </a:lnSpc>
              <a:spcBef>
                <a:spcPts val="0"/>
              </a:spcBef>
              <a:spcAft>
                <a:spcPts val="0"/>
              </a:spcAft>
              <a:buClrTx/>
              <a:buSzTx/>
              <a:buFontTx/>
              <a:buNone/>
              <a:tabLst/>
              <a:defRPr sz="1000" kern="1200" cap="all">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fr-FR" dirty="0">
              <a:solidFill>
                <a:srgbClr val="1B8ED9"/>
              </a:solidFill>
            </a:endParaRPr>
          </a:p>
          <a:p>
            <a:pPr>
              <a:lnSpc>
                <a:spcPts val="1320"/>
              </a:lnSpc>
            </a:pPr>
            <a:r>
              <a:rPr lang="fr-FR" b="1" dirty="0">
                <a:solidFill>
                  <a:srgbClr val="683086"/>
                </a:solidFill>
              </a:rPr>
              <a:t>IGEN</a:t>
            </a:r>
            <a:br>
              <a:rPr lang="fr-FR" dirty="0">
                <a:solidFill>
                  <a:srgbClr val="00919D"/>
                </a:solidFill>
              </a:rPr>
            </a:br>
            <a:r>
              <a:rPr lang="fr-FR" dirty="0">
                <a:solidFill>
                  <a:schemeClr val="tx1">
                    <a:lumMod val="75000"/>
                    <a:lumOff val="25000"/>
                  </a:schemeClr>
                </a:solidFill>
              </a:rPr>
              <a:t>titre de la présentation</a:t>
            </a:r>
          </a:p>
          <a:p>
            <a:endParaRPr lang="fr-FR" dirty="0"/>
          </a:p>
        </p:txBody>
      </p:sp>
    </p:spTree>
    <p:extLst>
      <p:ext uri="{BB962C8B-B14F-4D97-AF65-F5344CB8AC3E}">
        <p14:creationId xmlns:p14="http://schemas.microsoft.com/office/powerpoint/2010/main" val="1917411295"/>
      </p:ext>
    </p:extLst>
  </p:cSld>
  <p:clrMap bg1="lt1" tx1="dk1" bg2="lt2" tx2="dk2" accent1="accent1" accent2="accent2" accent3="accent3" accent4="accent4" accent5="accent5" accent6="accent6" hlink="hlink" folHlink="folHlink"/>
  <p:sldLayoutIdLst>
    <p:sldLayoutId id="2147483690" r:id="rId1"/>
  </p:sldLayoutIdLst>
  <p:hf hdr="0" ftr="0" dt="0"/>
  <p:txStyles>
    <p:titleStyle>
      <a:lvl1pPr algn="l" defTabSz="457200" rtl="0" eaLnBrk="1" latinLnBrk="0" hangingPunct="1">
        <a:spcBef>
          <a:spcPct val="0"/>
        </a:spcBef>
        <a:buNone/>
        <a:defRPr sz="4400" kern="1200">
          <a:solidFill>
            <a:srgbClr val="683086"/>
          </a:solidFill>
          <a:latin typeface="+mj-lt"/>
          <a:ea typeface="+mj-ea"/>
          <a:cs typeface="+mj-cs"/>
        </a:defRPr>
      </a:lvl1pPr>
    </p:titleStyle>
    <p:bodyStyle>
      <a:lvl1pPr marL="0" indent="0" algn="l" defTabSz="457200" rtl="0" eaLnBrk="1" latinLnBrk="0" hangingPunct="1">
        <a:spcBef>
          <a:spcPct val="20000"/>
        </a:spcBef>
        <a:buFont typeface="Arial"/>
        <a:buNone/>
        <a:defRPr sz="30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05400" y="0"/>
            <a:ext cx="7881400" cy="1286937"/>
          </a:xfrm>
          <a:prstGeom prst="rect">
            <a:avLst/>
          </a:prstGeom>
        </p:spPr>
        <p:txBody>
          <a:bodyPr vert="horz" lIns="91440" tIns="45720" rIns="91440" bIns="45720" rtlCol="0" anchor="ctr">
            <a:normAutofit/>
          </a:bodyPr>
          <a:lstStyle/>
          <a:p>
            <a:r>
              <a:rPr lang="fr-FR" dirty="0"/>
              <a:t>Cliquez et modifiez le titre</a:t>
            </a:r>
          </a:p>
        </p:txBody>
      </p:sp>
      <p:sp>
        <p:nvSpPr>
          <p:cNvPr id="3" name="Espace réservé du texte 2"/>
          <p:cNvSpPr>
            <a:spLocks noGrp="1"/>
          </p:cNvSpPr>
          <p:nvPr>
            <p:ph type="body" idx="1"/>
          </p:nvPr>
        </p:nvSpPr>
        <p:spPr>
          <a:xfrm>
            <a:off x="805400" y="1476022"/>
            <a:ext cx="7881400" cy="4525963"/>
          </a:xfrm>
          <a:prstGeom prst="rect">
            <a:avLst/>
          </a:prstGeom>
        </p:spPr>
        <p:txBody>
          <a:bodyPr vert="horz" lIns="91440" tIns="45720" rIns="91440" bIns="45720" rtlCol="0">
            <a:normAutofit/>
          </a:bodyPr>
          <a:lstStyle/>
          <a:p>
            <a:pPr lvl="0"/>
            <a:r>
              <a:rPr lang="fr-FR" dirty="0"/>
              <a:t> 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numéro de diapositive 5"/>
          <p:cNvSpPr>
            <a:spLocks noGrp="1"/>
          </p:cNvSpPr>
          <p:nvPr>
            <p:ph type="sldNum" sz="quarter" idx="4"/>
          </p:nvPr>
        </p:nvSpPr>
        <p:spPr>
          <a:xfrm>
            <a:off x="8149942" y="6390910"/>
            <a:ext cx="450457" cy="365125"/>
          </a:xfrm>
          <a:prstGeom prst="rect">
            <a:avLst/>
          </a:prstGeom>
        </p:spPr>
        <p:txBody>
          <a:bodyPr vert="horz" lIns="91440" tIns="45720" rIns="91440" bIns="45720" rtlCol="0" anchor="ctr"/>
          <a:lstStyle>
            <a:lvl1pPr algn="r">
              <a:defRPr sz="1000" b="1">
                <a:solidFill>
                  <a:srgbClr val="404040"/>
                </a:solidFill>
              </a:defRPr>
            </a:lvl1pPr>
          </a:lstStyle>
          <a:p>
            <a:fld id="{A786685B-2977-D546-9E3D-3CA676A47F0C}" type="slidenum">
              <a:rPr lang="fr-FR" smtClean="0"/>
              <a:pPr/>
              <a:t>‹#›</a:t>
            </a:fld>
            <a:endParaRPr lang="fr-FR" dirty="0"/>
          </a:p>
        </p:txBody>
      </p:sp>
      <p:pic>
        <p:nvPicPr>
          <p:cNvPr id="9" name="Image 11" descr="2014_MENESRlogo_horizontal.jpg"/>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60105" y="6180053"/>
            <a:ext cx="1656184" cy="463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3" name="Connecteur droit 12"/>
          <p:cNvCxnSpPr/>
          <p:nvPr/>
        </p:nvCxnSpPr>
        <p:spPr>
          <a:xfrm>
            <a:off x="698885" y="1295400"/>
            <a:ext cx="7173849" cy="0"/>
          </a:xfrm>
          <a:prstGeom prst="line">
            <a:avLst/>
          </a:prstGeom>
          <a:ln w="57150" cap="rnd" cmpd="sng">
            <a:solidFill>
              <a:srgbClr val="683086"/>
            </a:solidFill>
            <a:round/>
          </a:ln>
          <a:effectLst/>
        </p:spPr>
        <p:style>
          <a:lnRef idx="2">
            <a:schemeClr val="accent1"/>
          </a:lnRef>
          <a:fillRef idx="0">
            <a:schemeClr val="accent1"/>
          </a:fillRef>
          <a:effectRef idx="1">
            <a:schemeClr val="accent1"/>
          </a:effectRef>
          <a:fontRef idx="minor">
            <a:schemeClr val="tx1"/>
          </a:fontRef>
        </p:style>
      </p:cxnSp>
      <p:cxnSp>
        <p:nvCxnSpPr>
          <p:cNvPr id="17" name="Connecteur droit 16"/>
          <p:cNvCxnSpPr/>
          <p:nvPr/>
        </p:nvCxnSpPr>
        <p:spPr>
          <a:xfrm flipV="1">
            <a:off x="7872734" y="872640"/>
            <a:ext cx="642246" cy="419889"/>
          </a:xfrm>
          <a:prstGeom prst="line">
            <a:avLst/>
          </a:prstGeom>
          <a:ln w="57150" cap="rnd" cmpd="sng">
            <a:solidFill>
              <a:srgbClr val="683086"/>
            </a:solidFill>
            <a:round/>
          </a:ln>
          <a:effectLst/>
        </p:spPr>
        <p:style>
          <a:lnRef idx="2">
            <a:schemeClr val="accent1"/>
          </a:lnRef>
          <a:fillRef idx="0">
            <a:schemeClr val="accent1"/>
          </a:fillRef>
          <a:effectRef idx="1">
            <a:schemeClr val="accent1"/>
          </a:effectRef>
          <a:fontRef idx="minor">
            <a:schemeClr val="tx1"/>
          </a:fontRef>
        </p:style>
      </p:cxnSp>
      <p:cxnSp>
        <p:nvCxnSpPr>
          <p:cNvPr id="18" name="Connecteur droit 17"/>
          <p:cNvCxnSpPr/>
          <p:nvPr/>
        </p:nvCxnSpPr>
        <p:spPr>
          <a:xfrm flipH="1" flipV="1">
            <a:off x="699180" y="0"/>
            <a:ext cx="1" cy="1286937"/>
          </a:xfrm>
          <a:prstGeom prst="line">
            <a:avLst/>
          </a:prstGeom>
          <a:ln w="57150" cap="rnd" cmpd="sng">
            <a:solidFill>
              <a:srgbClr val="683086"/>
            </a:solidFill>
            <a:round/>
          </a:ln>
          <a:effectLst/>
        </p:spPr>
        <p:style>
          <a:lnRef idx="2">
            <a:schemeClr val="accent1"/>
          </a:lnRef>
          <a:fillRef idx="0">
            <a:schemeClr val="accent1"/>
          </a:fillRef>
          <a:effectRef idx="1">
            <a:schemeClr val="accent1"/>
          </a:effectRef>
          <a:fontRef idx="minor">
            <a:schemeClr val="tx1"/>
          </a:fontRef>
        </p:style>
      </p:cxnSp>
      <p:sp>
        <p:nvSpPr>
          <p:cNvPr id="19" name="Espace réservé du pied de page 4"/>
          <p:cNvSpPr txBox="1">
            <a:spLocks/>
          </p:cNvSpPr>
          <p:nvPr/>
        </p:nvSpPr>
        <p:spPr>
          <a:xfrm>
            <a:off x="6989618" y="6390910"/>
            <a:ext cx="1160324" cy="365125"/>
          </a:xfrm>
          <a:prstGeom prst="rect">
            <a:avLst/>
          </a:prstGeom>
        </p:spPr>
        <p:txBody>
          <a:bodyPr vert="horz" lIns="91440" tIns="45720" rIns="91440" bIns="45720" rtlCol="0" anchor="ctr"/>
          <a:lstStyle>
            <a:defPPr>
              <a:defRPr lang="fr-FR"/>
            </a:defPPr>
            <a:lvl1pPr marL="0" marR="0" indent="0" algn="l" defTabSz="457200" rtl="0" eaLnBrk="1" fontAlgn="auto" latinLnBrk="0" hangingPunct="1">
              <a:lnSpc>
                <a:spcPct val="100000"/>
              </a:lnSpc>
              <a:spcBef>
                <a:spcPts val="0"/>
              </a:spcBef>
              <a:spcAft>
                <a:spcPts val="0"/>
              </a:spcAft>
              <a:buClrTx/>
              <a:buSzTx/>
              <a:buFontTx/>
              <a:buNone/>
              <a:tabLst/>
              <a:defRPr sz="1000" kern="1200" cap="all">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fr-FR" dirty="0">
              <a:solidFill>
                <a:srgbClr val="1B8ED9"/>
              </a:solidFill>
            </a:endParaRPr>
          </a:p>
          <a:p>
            <a:pPr>
              <a:lnSpc>
                <a:spcPts val="1320"/>
              </a:lnSpc>
            </a:pPr>
            <a:r>
              <a:rPr lang="fr-FR" dirty="0">
                <a:solidFill>
                  <a:schemeClr val="tx1">
                    <a:lumMod val="75000"/>
                    <a:lumOff val="25000"/>
                  </a:schemeClr>
                </a:solidFill>
              </a:rPr>
              <a:t>JJ/MM/AAAA</a:t>
            </a:r>
          </a:p>
          <a:p>
            <a:endParaRPr lang="fr-FR" dirty="0"/>
          </a:p>
        </p:txBody>
      </p:sp>
      <p:sp>
        <p:nvSpPr>
          <p:cNvPr id="14" name="Espace réservé du pied de page 4"/>
          <p:cNvSpPr txBox="1">
            <a:spLocks/>
          </p:cNvSpPr>
          <p:nvPr/>
        </p:nvSpPr>
        <p:spPr>
          <a:xfrm>
            <a:off x="2357525" y="6146185"/>
            <a:ext cx="3120150" cy="676894"/>
          </a:xfrm>
          <a:prstGeom prst="rect">
            <a:avLst/>
          </a:prstGeom>
        </p:spPr>
        <p:txBody>
          <a:bodyPr vert="horz" lIns="91440" tIns="45720" rIns="91440" bIns="45720" rtlCol="0" anchor="ctr"/>
          <a:lstStyle>
            <a:defPPr>
              <a:defRPr lang="fr-FR"/>
            </a:defPPr>
            <a:lvl1pPr marL="0" marR="0" indent="0" algn="l" defTabSz="457200" rtl="0" eaLnBrk="1" fontAlgn="auto" latinLnBrk="0" hangingPunct="1">
              <a:lnSpc>
                <a:spcPct val="100000"/>
              </a:lnSpc>
              <a:spcBef>
                <a:spcPts val="0"/>
              </a:spcBef>
              <a:spcAft>
                <a:spcPts val="0"/>
              </a:spcAft>
              <a:buClrTx/>
              <a:buSzTx/>
              <a:buFontTx/>
              <a:buNone/>
              <a:tabLst/>
              <a:defRPr sz="1000" kern="1200" cap="all">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fr-FR" dirty="0">
              <a:solidFill>
                <a:srgbClr val="1B8ED9"/>
              </a:solidFill>
            </a:endParaRPr>
          </a:p>
          <a:p>
            <a:pPr>
              <a:lnSpc>
                <a:spcPts val="1320"/>
              </a:lnSpc>
            </a:pPr>
            <a:r>
              <a:rPr lang="fr-FR" b="1" dirty="0">
                <a:solidFill>
                  <a:srgbClr val="683086"/>
                </a:solidFill>
              </a:rPr>
              <a:t>IGEN</a:t>
            </a:r>
            <a:br>
              <a:rPr lang="fr-FR" dirty="0">
                <a:solidFill>
                  <a:srgbClr val="00919D"/>
                </a:solidFill>
              </a:rPr>
            </a:br>
            <a:r>
              <a:rPr lang="fr-FR" dirty="0">
                <a:solidFill>
                  <a:schemeClr val="tx1">
                    <a:lumMod val="75000"/>
                    <a:lumOff val="25000"/>
                  </a:schemeClr>
                </a:solidFill>
              </a:rPr>
              <a:t>titre de la présentation</a:t>
            </a:r>
          </a:p>
          <a:p>
            <a:endParaRPr lang="fr-FR" dirty="0"/>
          </a:p>
        </p:txBody>
      </p:sp>
    </p:spTree>
    <p:extLst>
      <p:ext uri="{BB962C8B-B14F-4D97-AF65-F5344CB8AC3E}">
        <p14:creationId xmlns:p14="http://schemas.microsoft.com/office/powerpoint/2010/main" val="2331756272"/>
      </p:ext>
    </p:extLst>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Lst>
  <p:hf hdr="0" ftr="0" dt="0"/>
  <p:txStyles>
    <p:titleStyle>
      <a:lvl1pPr algn="l" defTabSz="457200" rtl="0" eaLnBrk="1" latinLnBrk="0" hangingPunct="1">
        <a:spcBef>
          <a:spcPct val="0"/>
        </a:spcBef>
        <a:buNone/>
        <a:defRPr sz="3000" kern="1200" cap="all">
          <a:solidFill>
            <a:schemeClr val="tx1">
              <a:lumMod val="75000"/>
              <a:lumOff val="25000"/>
            </a:schemeClr>
          </a:solidFill>
          <a:latin typeface="+mj-lt"/>
          <a:ea typeface="+mj-ea"/>
          <a:cs typeface="+mj-cs"/>
        </a:defRPr>
      </a:lvl1pPr>
    </p:titleStyle>
    <p:bodyStyle>
      <a:lvl1pPr marL="177800" indent="-177800" algn="l" defTabSz="457200" rtl="0" eaLnBrk="1" latinLnBrk="0" hangingPunct="1">
        <a:spcBef>
          <a:spcPct val="20000"/>
        </a:spcBef>
        <a:buSzPct val="100000"/>
        <a:buFont typeface="Arial"/>
        <a:buChar char="■"/>
        <a:defRPr sz="2000" kern="1200">
          <a:solidFill>
            <a:srgbClr val="683086"/>
          </a:solidFill>
          <a:latin typeface="+mn-lt"/>
          <a:ea typeface="+mn-ea"/>
          <a:cs typeface="+mn-cs"/>
        </a:defRPr>
      </a:lvl1pPr>
      <a:lvl2pPr marL="627063" indent="-169863" algn="l" defTabSz="457200" rtl="0" eaLnBrk="1" latinLnBrk="0" hangingPunct="1">
        <a:spcBef>
          <a:spcPct val="20000"/>
        </a:spcBef>
        <a:buClr>
          <a:srgbClr val="683086"/>
        </a:buClr>
        <a:buFont typeface="Arial Italic"/>
        <a:buChar char="■"/>
        <a:defRPr sz="1500" kern="1200">
          <a:solidFill>
            <a:schemeClr val="tx1"/>
          </a:solidFill>
          <a:latin typeface="+mn-lt"/>
          <a:ea typeface="+mn-ea"/>
          <a:cs typeface="+mn-cs"/>
        </a:defRPr>
      </a:lvl2pPr>
      <a:lvl3pPr marL="627063" indent="0" algn="l" defTabSz="457200" rtl="0" eaLnBrk="1" latinLnBrk="0" hangingPunct="1">
        <a:spcBef>
          <a:spcPct val="20000"/>
        </a:spcBef>
        <a:buFont typeface="Arial"/>
        <a:buNone/>
        <a:defRPr sz="1500" kern="1200">
          <a:solidFill>
            <a:schemeClr val="tx1"/>
          </a:solidFill>
          <a:latin typeface="+mn-lt"/>
          <a:ea typeface="+mn-ea"/>
          <a:cs typeface="+mn-cs"/>
        </a:defRPr>
      </a:lvl3pPr>
      <a:lvl4pPr marL="627063" indent="177800" algn="l" defTabSz="457200" rtl="0" eaLnBrk="1" latinLnBrk="0" hangingPunct="1">
        <a:spcBef>
          <a:spcPct val="20000"/>
        </a:spcBef>
        <a:buClr>
          <a:srgbClr val="683086"/>
        </a:buClr>
        <a:buFont typeface="Arial"/>
        <a:buChar char="–"/>
        <a:defRPr sz="1100" kern="1200">
          <a:solidFill>
            <a:schemeClr val="tx1"/>
          </a:solidFill>
          <a:latin typeface="+mn-lt"/>
          <a:ea typeface="+mn-ea"/>
          <a:cs typeface="+mn-cs"/>
        </a:defRPr>
      </a:lvl4pPr>
      <a:lvl5pPr marL="806450" indent="0" algn="l" defTabSz="457200" rtl="0" eaLnBrk="1" latinLnBrk="0" hangingPunct="1">
        <a:spcBef>
          <a:spcPct val="20000"/>
        </a:spcBef>
        <a:buFont typeface="Arial"/>
        <a:buNone/>
        <a:defRPr sz="11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755576" y="908720"/>
            <a:ext cx="7628384" cy="1296144"/>
          </a:xfrm>
        </p:spPr>
        <p:txBody>
          <a:bodyPr>
            <a:normAutofit fontScale="90000"/>
          </a:bodyPr>
          <a:lstStyle/>
          <a:p>
            <a:pPr algn="ctr"/>
            <a:br>
              <a:rPr lang="fr-FR" sz="4000" b="1" cap="all" dirty="0"/>
            </a:br>
            <a:br>
              <a:rPr lang="fr-FR" b="1" cap="all" dirty="0"/>
            </a:br>
            <a:r>
              <a:rPr lang="fr-FR" b="1" cap="all" dirty="0"/>
              <a:t>   </a:t>
            </a:r>
            <a:br>
              <a:rPr lang="fr-FR" sz="2700" dirty="0"/>
            </a:br>
            <a:br>
              <a:rPr lang="fr-FR" sz="2700" dirty="0"/>
            </a:br>
            <a:br>
              <a:rPr lang="fr-FR" sz="2700" dirty="0"/>
            </a:br>
            <a:br>
              <a:rPr lang="fr-FR" sz="2700" b="1" cap="all" dirty="0"/>
            </a:br>
            <a:br>
              <a:rPr lang="fr-FR" sz="2700" b="1" cap="all" dirty="0"/>
            </a:br>
            <a:br>
              <a:rPr lang="fr-FR" dirty="0"/>
            </a:br>
            <a:endParaRPr lang="fr-FR" dirty="0"/>
          </a:p>
        </p:txBody>
      </p:sp>
      <p:sp>
        <p:nvSpPr>
          <p:cNvPr id="3" name="Sous-titre 2"/>
          <p:cNvSpPr>
            <a:spLocks noGrp="1"/>
          </p:cNvSpPr>
          <p:nvPr>
            <p:ph type="subTitle" idx="1"/>
          </p:nvPr>
        </p:nvSpPr>
        <p:spPr>
          <a:xfrm>
            <a:off x="1115616" y="1418901"/>
            <a:ext cx="7416824" cy="3672408"/>
          </a:xfrm>
        </p:spPr>
        <p:txBody>
          <a:bodyPr>
            <a:normAutofit/>
          </a:bodyPr>
          <a:lstStyle/>
          <a:p>
            <a:endParaRPr lang="fr-FR" sz="2400" b="1" dirty="0">
              <a:solidFill>
                <a:srgbClr val="7030A0"/>
              </a:solidFill>
            </a:endParaRPr>
          </a:p>
          <a:p>
            <a:endParaRPr lang="fr-FR" b="1" dirty="0"/>
          </a:p>
          <a:p>
            <a:endParaRPr lang="fr-FR" dirty="0"/>
          </a:p>
        </p:txBody>
      </p:sp>
      <p:sp>
        <p:nvSpPr>
          <p:cNvPr id="4" name="Rectangle 3"/>
          <p:cNvSpPr/>
          <p:nvPr/>
        </p:nvSpPr>
        <p:spPr>
          <a:xfrm>
            <a:off x="2348716" y="453575"/>
            <a:ext cx="4950623" cy="615553"/>
          </a:xfrm>
          <a:prstGeom prst="rect">
            <a:avLst/>
          </a:prstGeom>
        </p:spPr>
        <p:txBody>
          <a:bodyPr wrap="square">
            <a:spAutoFit/>
          </a:bodyPr>
          <a:lstStyle/>
          <a:p>
            <a:pPr algn="ctr"/>
            <a:r>
              <a:rPr lang="fr-FR" sz="2000" b="1" cap="all" dirty="0">
                <a:solidFill>
                  <a:srgbClr val="0070C0"/>
                </a:solidFill>
                <a:latin typeface="Arial" panose="020B0604020202020204" pitchFamily="34" charset="0"/>
                <a:cs typeface="Arial" panose="020B0604020202020204" pitchFamily="34" charset="0"/>
              </a:rPr>
              <a:t>BTS Commerce international</a:t>
            </a:r>
          </a:p>
          <a:p>
            <a:pPr algn="ctr"/>
            <a:r>
              <a:rPr lang="fr-FR" sz="1400" b="1" cap="all" dirty="0">
                <a:solidFill>
                  <a:srgbClr val="0070C0"/>
                </a:solidFill>
                <a:latin typeface="Arial" panose="020B0604020202020204" pitchFamily="34" charset="0"/>
                <a:cs typeface="Arial" panose="020B0604020202020204" pitchFamily="34" charset="0"/>
              </a:rPr>
              <a:t>Séminaire NATIONAL 12 MARS 2021</a:t>
            </a:r>
            <a:endParaRPr lang="fr-FR" sz="1400" dirty="0">
              <a:latin typeface="Arial" panose="020B0604020202020204" pitchFamily="34" charset="0"/>
              <a:cs typeface="Arial" panose="020B0604020202020204" pitchFamily="34" charset="0"/>
            </a:endParaRPr>
          </a:p>
        </p:txBody>
      </p:sp>
      <p:sp>
        <p:nvSpPr>
          <p:cNvPr id="8" name="Espace réservé du numéro de diapositive 7"/>
          <p:cNvSpPr>
            <a:spLocks noGrp="1"/>
          </p:cNvSpPr>
          <p:nvPr>
            <p:ph type="sldNum" sz="quarter" idx="12"/>
          </p:nvPr>
        </p:nvSpPr>
        <p:spPr/>
        <p:txBody>
          <a:bodyPr/>
          <a:lstStyle/>
          <a:p>
            <a:fld id="{95654D5A-192B-4B07-8F58-250CDD527E53}" type="slidenum">
              <a:rPr lang="fr-FR" smtClean="0"/>
              <a:t>1</a:t>
            </a:fld>
            <a:endParaRPr lang="fr-FR" dirty="0"/>
          </a:p>
        </p:txBody>
      </p:sp>
      <p:sp>
        <p:nvSpPr>
          <p:cNvPr id="6" name="ZoneTexte 5"/>
          <p:cNvSpPr txBox="1"/>
          <p:nvPr/>
        </p:nvSpPr>
        <p:spPr>
          <a:xfrm flipH="1">
            <a:off x="1115615" y="2060848"/>
            <a:ext cx="7096262" cy="2554545"/>
          </a:xfrm>
          <a:prstGeom prst="rect">
            <a:avLst/>
          </a:prstGeom>
          <a:noFill/>
        </p:spPr>
        <p:txBody>
          <a:bodyPr wrap="square" lIns="91440" tIns="45720" rIns="91440" bIns="45720" rtlCol="0" anchor="t">
            <a:spAutoFit/>
          </a:bodyPr>
          <a:lstStyle/>
          <a:p>
            <a:r>
              <a:rPr lang="fr-FR" sz="3600" dirty="0">
                <a:solidFill>
                  <a:srgbClr val="0070C0"/>
                </a:solidFill>
                <a:latin typeface="Arial" panose="020B0604020202020204" pitchFamily="34" charset="0"/>
                <a:cs typeface="Arial" panose="020B0604020202020204" pitchFamily="34" charset="0"/>
              </a:rPr>
              <a:t>L’ANGLAIS DANS LE BLOC RCI</a:t>
            </a:r>
          </a:p>
          <a:p>
            <a:endParaRPr lang="fr-FR" sz="3600" dirty="0">
              <a:solidFill>
                <a:srgbClr val="0070C0"/>
              </a:solidFill>
              <a:latin typeface="Arial" panose="020B0604020202020204" pitchFamily="34" charset="0"/>
              <a:cs typeface="Arial" panose="020B0604020202020204" pitchFamily="34" charset="0"/>
            </a:endParaRPr>
          </a:p>
          <a:p>
            <a:endParaRPr lang="fr-FR" sz="3600" dirty="0">
              <a:solidFill>
                <a:srgbClr val="0070C0"/>
              </a:solidFill>
              <a:latin typeface="Arial" panose="020B0604020202020204" pitchFamily="34" charset="0"/>
              <a:cs typeface="Arial" panose="020B0604020202020204" pitchFamily="34" charset="0"/>
            </a:endParaRPr>
          </a:p>
          <a:p>
            <a:endParaRPr lang="fr-FR" sz="3600" dirty="0">
              <a:solidFill>
                <a:srgbClr val="0070C0"/>
              </a:solidFill>
              <a:latin typeface="Arial"/>
              <a:cs typeface="Arial"/>
            </a:endParaRPr>
          </a:p>
          <a:p>
            <a:r>
              <a:rPr lang="fr-FR" sz="1600" dirty="0">
                <a:solidFill>
                  <a:srgbClr val="0070C0"/>
                </a:solidFill>
                <a:latin typeface="Arial"/>
                <a:cs typeface="Arial"/>
              </a:rPr>
              <a:t>Bernadette SHUTE, IA-IPR Langues Vivantes, Anglais, Académie d'Amiens</a:t>
            </a:r>
            <a:endParaRPr lang="fr-FR" sz="3600" dirty="0">
              <a:solidFill>
                <a:srgbClr val="0070C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497129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899592" y="476672"/>
            <a:ext cx="8028384" cy="4680520"/>
          </a:xfrm>
        </p:spPr>
        <p:txBody>
          <a:bodyPr>
            <a:normAutofit/>
          </a:bodyPr>
          <a:lstStyle/>
          <a:p>
            <a:pPr algn="l"/>
            <a:endParaRPr lang="fr-FR" sz="2000" dirty="0"/>
          </a:p>
          <a:p>
            <a:pPr algn="l"/>
            <a:r>
              <a:rPr lang="fr-FR" sz="2400" b="1" dirty="0">
                <a:solidFill>
                  <a:srgbClr val="0070C0"/>
                </a:solidFill>
              </a:rPr>
              <a:t>THEMATIQUES EMBLEMATIQUES DU COMMERCE </a:t>
            </a:r>
          </a:p>
          <a:p>
            <a:pPr algn="l"/>
            <a:r>
              <a:rPr lang="fr-FR" sz="2400" b="1" dirty="0">
                <a:solidFill>
                  <a:srgbClr val="0070C0"/>
                </a:solidFill>
              </a:rPr>
              <a:t>INTERNATIONAL</a:t>
            </a:r>
          </a:p>
          <a:p>
            <a:pPr algn="l"/>
            <a:endParaRPr lang="fr-FR" sz="2000" dirty="0">
              <a:solidFill>
                <a:srgbClr val="0070C0"/>
              </a:solidFill>
            </a:endParaRPr>
          </a:p>
          <a:p>
            <a:pPr marL="285750" indent="-285750" algn="l">
              <a:buFont typeface="Wingdings" panose="05000000000000000000" pitchFamily="2" charset="2"/>
              <a:buChar char="Ø"/>
            </a:pPr>
            <a:r>
              <a:rPr lang="fr-FR" sz="2000" dirty="0">
                <a:solidFill>
                  <a:schemeClr val="tx1"/>
                </a:solidFill>
              </a:rPr>
              <a:t>Organisation de l’entreprise / Management</a:t>
            </a:r>
          </a:p>
          <a:p>
            <a:pPr marL="285750" indent="-285750" algn="l">
              <a:buFont typeface="Wingdings" panose="05000000000000000000" pitchFamily="2" charset="2"/>
              <a:buChar char="Ø"/>
            </a:pPr>
            <a:r>
              <a:rPr lang="fr-FR" sz="2000" dirty="0">
                <a:solidFill>
                  <a:schemeClr val="tx1"/>
                </a:solidFill>
              </a:rPr>
              <a:t>Digitalisation des relations commerciales</a:t>
            </a:r>
          </a:p>
          <a:p>
            <a:pPr marL="285750" indent="-285750" algn="l">
              <a:buFont typeface="Wingdings" panose="05000000000000000000" pitchFamily="2" charset="2"/>
              <a:buChar char="Ø"/>
            </a:pPr>
            <a:r>
              <a:rPr lang="fr-FR" sz="2000" dirty="0">
                <a:solidFill>
                  <a:schemeClr val="tx1"/>
                </a:solidFill>
              </a:rPr>
              <a:t>Définition et enjeux de la </a:t>
            </a:r>
            <a:r>
              <a:rPr lang="fr-FR" sz="2000" i="1" dirty="0">
                <a:solidFill>
                  <a:schemeClr val="tx1"/>
                </a:solidFill>
              </a:rPr>
              <a:t>Supply Chain</a:t>
            </a:r>
          </a:p>
          <a:p>
            <a:pPr marL="285750" indent="-285750" algn="l">
              <a:buFont typeface="Wingdings" panose="05000000000000000000" pitchFamily="2" charset="2"/>
              <a:buChar char="Ø"/>
            </a:pPr>
            <a:r>
              <a:rPr lang="fr-FR" sz="2000" dirty="0">
                <a:solidFill>
                  <a:schemeClr val="tx1"/>
                </a:solidFill>
              </a:rPr>
              <a:t>Gestion de l’image de marque (branding, marketing, salon)</a:t>
            </a:r>
          </a:p>
          <a:p>
            <a:pPr marL="285750" indent="-285750" algn="l">
              <a:buFont typeface="Wingdings" panose="05000000000000000000" pitchFamily="2" charset="2"/>
              <a:buChar char="Ø"/>
            </a:pPr>
            <a:r>
              <a:rPr lang="fr-FR" sz="2000" dirty="0">
                <a:solidFill>
                  <a:schemeClr val="tx1"/>
                </a:solidFill>
              </a:rPr>
              <a:t>Conformité des produits (normes, contrefaçon)</a:t>
            </a:r>
          </a:p>
          <a:p>
            <a:pPr marL="285750" indent="-285750" algn="l">
              <a:buFont typeface="Wingdings" panose="05000000000000000000" pitchFamily="2" charset="2"/>
              <a:buChar char="Ø"/>
            </a:pPr>
            <a:r>
              <a:rPr lang="fr-FR" sz="2000" dirty="0">
                <a:solidFill>
                  <a:schemeClr val="tx1"/>
                </a:solidFill>
              </a:rPr>
              <a:t>Logistique : choix des modes de transport, avantages, inconvénients, impacts environnementaux</a:t>
            </a:r>
          </a:p>
          <a:p>
            <a:pPr algn="l"/>
            <a:r>
              <a:rPr lang="fr-FR" dirty="0"/>
              <a:t> </a:t>
            </a:r>
            <a:endParaRPr lang="fr-FR" sz="2000" dirty="0">
              <a:solidFill>
                <a:schemeClr val="tx1"/>
              </a:solidFill>
            </a:endParaRPr>
          </a:p>
        </p:txBody>
      </p:sp>
      <p:sp>
        <p:nvSpPr>
          <p:cNvPr id="6" name="Espace réservé du numéro de diapositive 5"/>
          <p:cNvSpPr>
            <a:spLocks noGrp="1"/>
          </p:cNvSpPr>
          <p:nvPr>
            <p:ph type="sldNum" sz="quarter" idx="12"/>
          </p:nvPr>
        </p:nvSpPr>
        <p:spPr/>
        <p:txBody>
          <a:bodyPr/>
          <a:lstStyle/>
          <a:p>
            <a:fld id="{95654D5A-192B-4B07-8F58-250CDD527E53}" type="slidenum">
              <a:rPr lang="fr-FR" smtClean="0"/>
              <a:t>10</a:t>
            </a:fld>
            <a:endParaRPr lang="fr-FR" dirty="0"/>
          </a:p>
        </p:txBody>
      </p:sp>
    </p:spTree>
    <p:extLst>
      <p:ext uri="{BB962C8B-B14F-4D97-AF65-F5344CB8AC3E}">
        <p14:creationId xmlns:p14="http://schemas.microsoft.com/office/powerpoint/2010/main" val="37299679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899592" y="476672"/>
            <a:ext cx="8028384" cy="4680520"/>
          </a:xfrm>
        </p:spPr>
        <p:txBody>
          <a:bodyPr>
            <a:normAutofit/>
          </a:bodyPr>
          <a:lstStyle/>
          <a:p>
            <a:pPr algn="l"/>
            <a:endParaRPr lang="fr-FR" sz="2000" dirty="0"/>
          </a:p>
          <a:p>
            <a:pPr algn="l"/>
            <a:r>
              <a:rPr lang="fr-FR" sz="2400" b="1" dirty="0">
                <a:solidFill>
                  <a:srgbClr val="0070C0"/>
                </a:solidFill>
              </a:rPr>
              <a:t>THEMATIQUES EMBLEMATIQUES DU COMMERCE </a:t>
            </a:r>
          </a:p>
          <a:p>
            <a:pPr algn="l"/>
            <a:r>
              <a:rPr lang="fr-FR" sz="2400" b="1" dirty="0">
                <a:solidFill>
                  <a:srgbClr val="0070C0"/>
                </a:solidFill>
              </a:rPr>
              <a:t>INTERNATIONAL (suite)</a:t>
            </a:r>
          </a:p>
          <a:p>
            <a:pPr algn="l"/>
            <a:endParaRPr lang="fr-FR" sz="2000" dirty="0">
              <a:solidFill>
                <a:srgbClr val="0070C0"/>
              </a:solidFill>
            </a:endParaRPr>
          </a:p>
          <a:p>
            <a:pPr marL="285750" indent="-285750" algn="l">
              <a:buFont typeface="Wingdings" panose="05000000000000000000" pitchFamily="2" charset="2"/>
              <a:buChar char="Ø"/>
            </a:pPr>
            <a:r>
              <a:rPr lang="fr-FR" sz="2000" dirty="0">
                <a:solidFill>
                  <a:schemeClr val="tx1"/>
                </a:solidFill>
              </a:rPr>
              <a:t>Règlementation douanière</a:t>
            </a:r>
          </a:p>
          <a:p>
            <a:pPr marL="285750" indent="-285750" algn="l">
              <a:buFont typeface="Wingdings" panose="05000000000000000000" pitchFamily="2" charset="2"/>
              <a:buChar char="Ø"/>
            </a:pPr>
            <a:r>
              <a:rPr lang="fr-FR" sz="2000" dirty="0">
                <a:solidFill>
                  <a:schemeClr val="tx1"/>
                </a:solidFill>
              </a:rPr>
              <a:t>Enjeux environnementaux et solutions</a:t>
            </a:r>
          </a:p>
          <a:p>
            <a:pPr marL="285750" indent="-285750" algn="l">
              <a:buFont typeface="Wingdings" panose="05000000000000000000" pitchFamily="2" charset="2"/>
              <a:buChar char="Ø"/>
            </a:pPr>
            <a:r>
              <a:rPr lang="fr-FR" sz="2000" dirty="0">
                <a:solidFill>
                  <a:schemeClr val="tx1"/>
                </a:solidFill>
              </a:rPr>
              <a:t>Mondialisation: OMC, accords commerciaux internationaux</a:t>
            </a:r>
          </a:p>
          <a:p>
            <a:pPr marL="285750" indent="-285750" algn="l">
              <a:buFont typeface="Wingdings" panose="05000000000000000000" pitchFamily="2" charset="2"/>
              <a:buChar char="Ø"/>
            </a:pPr>
            <a:r>
              <a:rPr lang="fr-FR" sz="2000" dirty="0">
                <a:solidFill>
                  <a:schemeClr val="tx1"/>
                </a:solidFill>
              </a:rPr>
              <a:t>Grilles d’analyse interculturelle (Hofstede et Trompenaars)</a:t>
            </a:r>
          </a:p>
          <a:p>
            <a:pPr marL="285750" indent="-285750" algn="l">
              <a:buFont typeface="Wingdings" panose="05000000000000000000" pitchFamily="2" charset="2"/>
              <a:buChar char="Ø"/>
            </a:pPr>
            <a:r>
              <a:rPr lang="fr-FR" sz="2000" dirty="0">
                <a:solidFill>
                  <a:schemeClr val="tx1"/>
                </a:solidFill>
              </a:rPr>
              <a:t>Indicateurs économiques de base</a:t>
            </a:r>
          </a:p>
          <a:p>
            <a:pPr marL="285750" indent="-285750" algn="l">
              <a:buFont typeface="Wingdings" panose="05000000000000000000" pitchFamily="2" charset="2"/>
              <a:buChar char="Ø"/>
            </a:pPr>
            <a:r>
              <a:rPr lang="fr-FR" sz="2000" dirty="0">
                <a:solidFill>
                  <a:schemeClr val="tx1"/>
                </a:solidFill>
              </a:rPr>
              <a:t>Veille économique, commerciale et géopolitique de l’environnement international des affaires</a:t>
            </a:r>
          </a:p>
        </p:txBody>
      </p:sp>
      <p:sp>
        <p:nvSpPr>
          <p:cNvPr id="6" name="Espace réservé du numéro de diapositive 5"/>
          <p:cNvSpPr>
            <a:spLocks noGrp="1"/>
          </p:cNvSpPr>
          <p:nvPr>
            <p:ph type="sldNum" sz="quarter" idx="12"/>
          </p:nvPr>
        </p:nvSpPr>
        <p:spPr/>
        <p:txBody>
          <a:bodyPr/>
          <a:lstStyle/>
          <a:p>
            <a:fld id="{95654D5A-192B-4B07-8F58-250CDD527E53}" type="slidenum">
              <a:rPr lang="fr-FR" smtClean="0"/>
              <a:t>11</a:t>
            </a:fld>
            <a:endParaRPr lang="fr-FR" dirty="0"/>
          </a:p>
        </p:txBody>
      </p:sp>
    </p:spTree>
    <p:extLst>
      <p:ext uri="{BB962C8B-B14F-4D97-AF65-F5344CB8AC3E}">
        <p14:creationId xmlns:p14="http://schemas.microsoft.com/office/powerpoint/2010/main" val="41663211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899592" y="476672"/>
            <a:ext cx="8028384" cy="4824536"/>
          </a:xfrm>
        </p:spPr>
        <p:txBody>
          <a:bodyPr>
            <a:normAutofit/>
          </a:bodyPr>
          <a:lstStyle/>
          <a:p>
            <a:r>
              <a:rPr lang="fr-FR" sz="2400" b="1" dirty="0">
                <a:solidFill>
                  <a:srgbClr val="0070C0"/>
                </a:solidFill>
              </a:rPr>
              <a:t>SOMMAIRE</a:t>
            </a:r>
          </a:p>
          <a:p>
            <a:pPr algn="l"/>
            <a:endParaRPr lang="fr-FR" sz="2000" b="1" dirty="0">
              <a:solidFill>
                <a:srgbClr val="0070C0"/>
              </a:solidFill>
            </a:endParaRPr>
          </a:p>
          <a:p>
            <a:pPr algn="l"/>
            <a:r>
              <a:rPr lang="fr-FR" sz="2400" b="1" i="1" dirty="0">
                <a:solidFill>
                  <a:srgbClr val="0070C0"/>
                </a:solidFill>
              </a:rPr>
              <a:t>L’ANGLAIS ET LE BLOC RCI</a:t>
            </a:r>
          </a:p>
          <a:p>
            <a:pPr marL="342900" indent="-342900" algn="l">
              <a:buFont typeface="Wingdings" panose="05000000000000000000" pitchFamily="2" charset="2"/>
              <a:buChar char="Ø"/>
            </a:pPr>
            <a:r>
              <a:rPr lang="fr-FR" sz="2400" dirty="0">
                <a:solidFill>
                  <a:srgbClr val="0070C0"/>
                </a:solidFill>
              </a:rPr>
              <a:t>Volume horaire de l’anglais</a:t>
            </a:r>
          </a:p>
          <a:p>
            <a:pPr marL="342900" indent="-342900" algn="l">
              <a:buFont typeface="Wingdings" panose="05000000000000000000" pitchFamily="2" charset="2"/>
              <a:buChar char="Ø"/>
            </a:pPr>
            <a:r>
              <a:rPr lang="fr-FR" sz="2400" dirty="0">
                <a:solidFill>
                  <a:srgbClr val="0070C0"/>
                </a:solidFill>
              </a:rPr>
              <a:t>La place de l’anglais dans le bloc RCI</a:t>
            </a:r>
          </a:p>
          <a:p>
            <a:pPr marL="342900" indent="-342900" algn="l">
              <a:buFont typeface="Wingdings" panose="05000000000000000000" pitchFamily="2" charset="2"/>
              <a:buChar char="Ø"/>
            </a:pPr>
            <a:r>
              <a:rPr lang="fr-FR" sz="2400" dirty="0">
                <a:solidFill>
                  <a:srgbClr val="0070C0"/>
                </a:solidFill>
              </a:rPr>
              <a:t>Quelques exemples de situations</a:t>
            </a:r>
          </a:p>
          <a:p>
            <a:pPr algn="l"/>
            <a:endParaRPr lang="fr-FR" sz="2000" b="1" dirty="0">
              <a:solidFill>
                <a:srgbClr val="0070C0"/>
              </a:solidFill>
            </a:endParaRPr>
          </a:p>
          <a:p>
            <a:pPr algn="l"/>
            <a:r>
              <a:rPr lang="fr-FR" sz="2400" b="1" i="1" dirty="0">
                <a:solidFill>
                  <a:srgbClr val="0070C0"/>
                </a:solidFill>
              </a:rPr>
              <a:t>LE COURS D’ANGLAIS</a:t>
            </a:r>
          </a:p>
          <a:p>
            <a:pPr marL="342900" indent="-342900" algn="l">
              <a:buFont typeface="Wingdings" panose="05000000000000000000" pitchFamily="2" charset="2"/>
              <a:buChar char="Ø"/>
            </a:pPr>
            <a:r>
              <a:rPr lang="fr-FR" sz="2400" dirty="0">
                <a:solidFill>
                  <a:srgbClr val="0070C0"/>
                </a:solidFill>
              </a:rPr>
              <a:t>Objectifs</a:t>
            </a:r>
          </a:p>
          <a:p>
            <a:pPr marL="342900" indent="-342900" algn="l">
              <a:buFont typeface="Wingdings" panose="05000000000000000000" pitchFamily="2" charset="2"/>
              <a:buChar char="Ø"/>
            </a:pPr>
            <a:r>
              <a:rPr lang="fr-FR" sz="2400" dirty="0">
                <a:solidFill>
                  <a:srgbClr val="0070C0"/>
                </a:solidFill>
              </a:rPr>
              <a:t>Thématiques emblématiques</a:t>
            </a:r>
          </a:p>
          <a:p>
            <a:pPr marL="342900" indent="-342900" algn="l">
              <a:buFont typeface="Wingdings" panose="05000000000000000000" pitchFamily="2" charset="2"/>
              <a:buChar char="Ø"/>
            </a:pPr>
            <a:endParaRPr lang="fr-FR" sz="2400" b="1" dirty="0">
              <a:solidFill>
                <a:srgbClr val="0070C0"/>
              </a:solidFill>
            </a:endParaRPr>
          </a:p>
          <a:p>
            <a:pPr marL="342900" indent="-342900" algn="l">
              <a:buFont typeface="Wingdings" panose="05000000000000000000" pitchFamily="2" charset="2"/>
              <a:buChar char="Ø"/>
            </a:pPr>
            <a:endParaRPr lang="fr-FR" sz="2400" b="1" dirty="0">
              <a:solidFill>
                <a:srgbClr val="0070C0"/>
              </a:solidFill>
            </a:endParaRPr>
          </a:p>
          <a:p>
            <a:pPr algn="l"/>
            <a:endParaRPr lang="fr-FR" sz="2000" b="1" dirty="0">
              <a:solidFill>
                <a:srgbClr val="0070C0"/>
              </a:solidFill>
            </a:endParaRPr>
          </a:p>
          <a:p>
            <a:pPr algn="l"/>
            <a:endParaRPr lang="fr-FR" sz="2000" b="1" dirty="0">
              <a:solidFill>
                <a:srgbClr val="0070C0"/>
              </a:solidFill>
            </a:endParaRPr>
          </a:p>
          <a:p>
            <a:pPr algn="l"/>
            <a:endParaRPr lang="fr-FR" sz="2000" dirty="0">
              <a:solidFill>
                <a:schemeClr val="tx1"/>
              </a:solidFill>
            </a:endParaRPr>
          </a:p>
        </p:txBody>
      </p:sp>
      <p:sp>
        <p:nvSpPr>
          <p:cNvPr id="6" name="Espace réservé du numéro de diapositive 5"/>
          <p:cNvSpPr>
            <a:spLocks noGrp="1"/>
          </p:cNvSpPr>
          <p:nvPr>
            <p:ph type="sldNum" sz="quarter" idx="12"/>
          </p:nvPr>
        </p:nvSpPr>
        <p:spPr/>
        <p:txBody>
          <a:bodyPr/>
          <a:lstStyle/>
          <a:p>
            <a:fld id="{95654D5A-192B-4B07-8F58-250CDD527E53}" type="slidenum">
              <a:rPr lang="fr-FR" smtClean="0"/>
              <a:t>2</a:t>
            </a:fld>
            <a:endParaRPr lang="fr-FR" dirty="0"/>
          </a:p>
        </p:txBody>
      </p:sp>
    </p:spTree>
    <p:extLst>
      <p:ext uri="{BB962C8B-B14F-4D97-AF65-F5344CB8AC3E}">
        <p14:creationId xmlns:p14="http://schemas.microsoft.com/office/powerpoint/2010/main" val="20856251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899592" y="476672"/>
            <a:ext cx="8028384" cy="4824536"/>
          </a:xfrm>
        </p:spPr>
        <p:txBody>
          <a:bodyPr>
            <a:normAutofit/>
          </a:bodyPr>
          <a:lstStyle/>
          <a:p>
            <a:pPr algn="l"/>
            <a:r>
              <a:rPr lang="fr-FR" sz="2000" b="1" dirty="0">
                <a:solidFill>
                  <a:srgbClr val="0070C0"/>
                </a:solidFill>
              </a:rPr>
              <a:t>VOLUME HORAIRE GLOBAL POUR L’ANGLAIS ET L’ANGLAIS CO-ENSEIGNE DANS LE BLOC RCI</a:t>
            </a:r>
          </a:p>
          <a:p>
            <a:pPr algn="l"/>
            <a:endParaRPr lang="fr-FR" sz="2000" dirty="0">
              <a:solidFill>
                <a:schemeClr val="tx1"/>
              </a:solidFill>
            </a:endParaRPr>
          </a:p>
          <a:p>
            <a:r>
              <a:rPr lang="fr-FR" sz="2000" b="1" dirty="0">
                <a:solidFill>
                  <a:schemeClr val="tx1"/>
                </a:solidFill>
              </a:rPr>
              <a:t>Niveau du CECRL attendu en fin de 2</a:t>
            </a:r>
            <a:r>
              <a:rPr lang="fr-FR" sz="2000" b="1" baseline="30000" dirty="0">
                <a:solidFill>
                  <a:schemeClr val="tx1"/>
                </a:solidFill>
              </a:rPr>
              <a:t>ème</a:t>
            </a:r>
            <a:r>
              <a:rPr lang="fr-FR" sz="2000" b="1" dirty="0">
                <a:solidFill>
                  <a:schemeClr val="tx1"/>
                </a:solidFill>
              </a:rPr>
              <a:t> année: B2</a:t>
            </a:r>
          </a:p>
          <a:p>
            <a:pPr algn="l"/>
            <a:endParaRPr lang="fr-FR" sz="2000" dirty="0">
              <a:solidFill>
                <a:schemeClr val="tx1"/>
              </a:solidFill>
            </a:endParaRPr>
          </a:p>
          <a:p>
            <a:pPr algn="l"/>
            <a:endParaRPr lang="fr-FR" sz="2000" dirty="0">
              <a:solidFill>
                <a:schemeClr val="tx1"/>
              </a:solidFill>
            </a:endParaRPr>
          </a:p>
          <a:p>
            <a:pPr algn="l"/>
            <a:endParaRPr lang="fr-FR" sz="2000" dirty="0">
              <a:solidFill>
                <a:schemeClr val="tx1"/>
              </a:solidFill>
            </a:endParaRPr>
          </a:p>
          <a:p>
            <a:pPr algn="l"/>
            <a:endParaRPr lang="fr-FR" sz="2000" dirty="0">
              <a:solidFill>
                <a:schemeClr val="tx1"/>
              </a:solidFill>
            </a:endParaRPr>
          </a:p>
          <a:p>
            <a:pPr algn="l"/>
            <a:endParaRPr lang="fr-FR" sz="2000" dirty="0">
              <a:solidFill>
                <a:schemeClr val="tx1"/>
              </a:solidFill>
            </a:endParaRPr>
          </a:p>
          <a:p>
            <a:pPr algn="l"/>
            <a:endParaRPr lang="fr-FR" sz="2000" dirty="0">
              <a:solidFill>
                <a:schemeClr val="tx1"/>
              </a:solidFill>
            </a:endParaRPr>
          </a:p>
          <a:p>
            <a:pPr algn="l"/>
            <a:endParaRPr lang="fr-FR" sz="2000" dirty="0"/>
          </a:p>
        </p:txBody>
      </p:sp>
      <p:sp>
        <p:nvSpPr>
          <p:cNvPr id="6" name="Espace réservé du numéro de diapositive 5"/>
          <p:cNvSpPr>
            <a:spLocks noGrp="1"/>
          </p:cNvSpPr>
          <p:nvPr>
            <p:ph type="sldNum" sz="quarter" idx="12"/>
          </p:nvPr>
        </p:nvSpPr>
        <p:spPr/>
        <p:txBody>
          <a:bodyPr/>
          <a:lstStyle/>
          <a:p>
            <a:fld id="{95654D5A-192B-4B07-8F58-250CDD527E53}" type="slidenum">
              <a:rPr lang="fr-FR" smtClean="0"/>
              <a:t>3</a:t>
            </a:fld>
            <a:endParaRPr lang="fr-FR" dirty="0"/>
          </a:p>
        </p:txBody>
      </p:sp>
      <p:graphicFrame>
        <p:nvGraphicFramePr>
          <p:cNvPr id="2" name="Tableau 1"/>
          <p:cNvGraphicFramePr>
            <a:graphicFrameLocks noGrp="1"/>
          </p:cNvGraphicFramePr>
          <p:nvPr>
            <p:extLst>
              <p:ext uri="{D42A27DB-BD31-4B8C-83A1-F6EECF244321}">
                <p14:modId xmlns:p14="http://schemas.microsoft.com/office/powerpoint/2010/main" val="1731903617"/>
              </p:ext>
            </p:extLst>
          </p:nvPr>
        </p:nvGraphicFramePr>
        <p:xfrm>
          <a:off x="1763688" y="2204864"/>
          <a:ext cx="6264696" cy="2627033"/>
        </p:xfrm>
        <a:graphic>
          <a:graphicData uri="http://schemas.openxmlformats.org/drawingml/2006/table">
            <a:tbl>
              <a:tblPr firstRow="1" bandRow="1">
                <a:tableStyleId>{5C22544A-7EE6-4342-B048-85BDC9FD1C3A}</a:tableStyleId>
              </a:tblPr>
              <a:tblGrid>
                <a:gridCol w="1296144">
                  <a:extLst>
                    <a:ext uri="{9D8B030D-6E8A-4147-A177-3AD203B41FA5}">
                      <a16:colId xmlns:a16="http://schemas.microsoft.com/office/drawing/2014/main" val="4055965503"/>
                    </a:ext>
                  </a:extLst>
                </a:gridCol>
                <a:gridCol w="2088232">
                  <a:extLst>
                    <a:ext uri="{9D8B030D-6E8A-4147-A177-3AD203B41FA5}">
                      <a16:colId xmlns:a16="http://schemas.microsoft.com/office/drawing/2014/main" val="2323535271"/>
                    </a:ext>
                  </a:extLst>
                </a:gridCol>
                <a:gridCol w="2880320">
                  <a:extLst>
                    <a:ext uri="{9D8B030D-6E8A-4147-A177-3AD203B41FA5}">
                      <a16:colId xmlns:a16="http://schemas.microsoft.com/office/drawing/2014/main" val="3775970328"/>
                    </a:ext>
                  </a:extLst>
                </a:gridCol>
              </a:tblGrid>
              <a:tr h="936104">
                <a:tc>
                  <a:txBody>
                    <a:bodyPr/>
                    <a:lstStyle/>
                    <a:p>
                      <a:endParaRPr lang="fr-FR" dirty="0"/>
                    </a:p>
                  </a:txBody>
                  <a:tcPr/>
                </a:tc>
                <a:tc>
                  <a:txBody>
                    <a:bodyPr/>
                    <a:lstStyle/>
                    <a:p>
                      <a:pPr algn="ctr"/>
                      <a:r>
                        <a:rPr lang="fr-FR" dirty="0"/>
                        <a:t>Anglais</a:t>
                      </a:r>
                    </a:p>
                  </a:txBody>
                  <a:tcPr anchor="ctr"/>
                </a:tc>
                <a:tc>
                  <a:txBody>
                    <a:bodyPr/>
                    <a:lstStyle/>
                    <a:p>
                      <a:pPr algn="ctr"/>
                      <a:r>
                        <a:rPr lang="fr-FR" dirty="0"/>
                        <a:t>Anglais</a:t>
                      </a:r>
                      <a:r>
                        <a:rPr lang="fr-FR" baseline="0" dirty="0"/>
                        <a:t> en co-enseignement avec professeur d’éco-gestion</a:t>
                      </a:r>
                      <a:endParaRPr lang="fr-FR" dirty="0"/>
                    </a:p>
                  </a:txBody>
                  <a:tcPr/>
                </a:tc>
                <a:extLst>
                  <a:ext uri="{0D108BD9-81ED-4DB2-BD59-A6C34878D82A}">
                    <a16:rowId xmlns:a16="http://schemas.microsoft.com/office/drawing/2014/main" val="2938878583"/>
                  </a:ext>
                </a:extLst>
              </a:tr>
              <a:tr h="864465">
                <a:tc>
                  <a:txBody>
                    <a:bodyPr/>
                    <a:lstStyle/>
                    <a:p>
                      <a:pPr algn="ctr"/>
                      <a:r>
                        <a:rPr lang="fr-FR" dirty="0"/>
                        <a:t>1</a:t>
                      </a:r>
                      <a:r>
                        <a:rPr lang="fr-FR" baseline="30000" dirty="0"/>
                        <a:t>ère</a:t>
                      </a:r>
                      <a:r>
                        <a:rPr lang="fr-FR" dirty="0"/>
                        <a:t> Année</a:t>
                      </a:r>
                    </a:p>
                  </a:txBody>
                  <a:tcPr anchor="ctr"/>
                </a:tc>
                <a:tc>
                  <a:txBody>
                    <a:bodyPr/>
                    <a:lstStyle/>
                    <a:p>
                      <a:r>
                        <a:rPr lang="fr-FR" dirty="0"/>
                        <a:t>3h en classe entière</a:t>
                      </a:r>
                    </a:p>
                    <a:p>
                      <a:r>
                        <a:rPr lang="fr-FR" dirty="0"/>
                        <a:t>1h dédoublée</a:t>
                      </a:r>
                    </a:p>
                  </a:txBody>
                  <a:tcPr anchor="ctr"/>
                </a:tc>
                <a:tc>
                  <a:txBody>
                    <a:bodyPr/>
                    <a:lstStyle/>
                    <a:p>
                      <a:pPr algn="ctr"/>
                      <a:r>
                        <a:rPr lang="fr-FR" dirty="0"/>
                        <a:t>1h en</a:t>
                      </a:r>
                      <a:r>
                        <a:rPr lang="fr-FR" baseline="0" dirty="0"/>
                        <a:t> demi-classe</a:t>
                      </a:r>
                      <a:endParaRPr lang="fr-FR" dirty="0"/>
                    </a:p>
                  </a:txBody>
                  <a:tcPr anchor="ctr"/>
                </a:tc>
                <a:extLst>
                  <a:ext uri="{0D108BD9-81ED-4DB2-BD59-A6C34878D82A}">
                    <a16:rowId xmlns:a16="http://schemas.microsoft.com/office/drawing/2014/main" val="2814503458"/>
                  </a:ext>
                </a:extLst>
              </a:tr>
              <a:tr h="826464">
                <a:tc>
                  <a:txBody>
                    <a:bodyPr/>
                    <a:lstStyle/>
                    <a:p>
                      <a:pPr algn="ctr"/>
                      <a:r>
                        <a:rPr lang="fr-FR" dirty="0"/>
                        <a:t>2</a:t>
                      </a:r>
                      <a:r>
                        <a:rPr lang="fr-FR" baseline="30000" dirty="0"/>
                        <a:t>ème</a:t>
                      </a:r>
                      <a:r>
                        <a:rPr lang="fr-FR" dirty="0"/>
                        <a:t> Année</a:t>
                      </a:r>
                    </a:p>
                  </a:txBody>
                  <a:tcPr anchor="ctr"/>
                </a:tc>
                <a:tc>
                  <a:txBody>
                    <a:bodyPr/>
                    <a:lstStyle/>
                    <a:p>
                      <a:r>
                        <a:rPr lang="fr-FR" dirty="0"/>
                        <a:t>2h en classe entière</a:t>
                      </a:r>
                    </a:p>
                    <a:p>
                      <a:r>
                        <a:rPr lang="fr-FR" dirty="0"/>
                        <a:t>1h dédoublée</a:t>
                      </a:r>
                    </a:p>
                  </a:txBody>
                  <a:tcPr anchor="ctr"/>
                </a:tc>
                <a:tc>
                  <a:txBody>
                    <a:bodyPr/>
                    <a:lstStyle/>
                    <a:p>
                      <a:pPr algn="ctr"/>
                      <a:r>
                        <a:rPr lang="fr-FR" dirty="0"/>
                        <a:t>2h en demi-classe</a:t>
                      </a:r>
                    </a:p>
                  </a:txBody>
                  <a:tcPr anchor="ctr"/>
                </a:tc>
                <a:extLst>
                  <a:ext uri="{0D108BD9-81ED-4DB2-BD59-A6C34878D82A}">
                    <a16:rowId xmlns:a16="http://schemas.microsoft.com/office/drawing/2014/main" val="4046989963"/>
                  </a:ext>
                </a:extLst>
              </a:tr>
            </a:tbl>
          </a:graphicData>
        </a:graphic>
      </p:graphicFrame>
      <p:sp>
        <p:nvSpPr>
          <p:cNvPr id="4" name="Rectangle 3"/>
          <p:cNvSpPr/>
          <p:nvPr/>
        </p:nvSpPr>
        <p:spPr>
          <a:xfrm>
            <a:off x="1763688" y="2204864"/>
            <a:ext cx="1296144" cy="936104"/>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dirty="0"/>
          </a:p>
        </p:txBody>
      </p:sp>
    </p:spTree>
    <p:extLst>
      <p:ext uri="{BB962C8B-B14F-4D97-AF65-F5344CB8AC3E}">
        <p14:creationId xmlns:p14="http://schemas.microsoft.com/office/powerpoint/2010/main" val="541708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899592" y="476672"/>
            <a:ext cx="8028384" cy="4248472"/>
          </a:xfrm>
        </p:spPr>
        <p:txBody>
          <a:bodyPr>
            <a:normAutofit lnSpcReduction="10000"/>
          </a:bodyPr>
          <a:lstStyle/>
          <a:p>
            <a:pPr algn="l"/>
            <a:r>
              <a:rPr lang="fr-FR" sz="2000" b="1" dirty="0">
                <a:solidFill>
                  <a:srgbClr val="0070C0"/>
                </a:solidFill>
              </a:rPr>
              <a:t>L’ANGLAIS ET LA RELATION COMMERCIALE INTERNATIONALE EN CO-ENSEIGNEMENT</a:t>
            </a:r>
          </a:p>
          <a:p>
            <a:pPr algn="l"/>
            <a:endParaRPr lang="fr-FR" sz="2000" dirty="0">
              <a:solidFill>
                <a:schemeClr val="tx1"/>
              </a:solidFill>
            </a:endParaRPr>
          </a:p>
          <a:p>
            <a:pPr algn="l"/>
            <a:endParaRPr lang="fr-FR" sz="2000" dirty="0">
              <a:solidFill>
                <a:schemeClr val="tx1"/>
              </a:solidFill>
            </a:endParaRPr>
          </a:p>
          <a:p>
            <a:pPr marL="342900" indent="-342900" algn="l">
              <a:buFont typeface="Wingdings" panose="05000000000000000000" pitchFamily="2" charset="2"/>
              <a:buChar char="Ø"/>
            </a:pPr>
            <a:r>
              <a:rPr lang="fr-FR" sz="2000" dirty="0">
                <a:solidFill>
                  <a:schemeClr val="tx1"/>
                </a:solidFill>
              </a:rPr>
              <a:t>Ateliers de pratiques relationnelles dans un contexte interculturel</a:t>
            </a:r>
          </a:p>
          <a:p>
            <a:pPr marL="342900" indent="-342900" algn="l">
              <a:buFont typeface="Wingdings" panose="05000000000000000000" pitchFamily="2" charset="2"/>
              <a:buChar char="Ø"/>
            </a:pPr>
            <a:endParaRPr lang="fr-FR" sz="2000" dirty="0">
              <a:solidFill>
                <a:schemeClr val="tx1"/>
              </a:solidFill>
            </a:endParaRPr>
          </a:p>
          <a:p>
            <a:pPr marL="342900" indent="-342900" algn="l">
              <a:buFont typeface="Wingdings" panose="05000000000000000000" pitchFamily="2" charset="2"/>
              <a:buChar char="Ø"/>
            </a:pPr>
            <a:r>
              <a:rPr lang="fr-FR" sz="2000" dirty="0">
                <a:solidFill>
                  <a:schemeClr val="tx1"/>
                </a:solidFill>
              </a:rPr>
              <a:t>Ateliers de productions d’écrits ou d’activités orales dans des contextes digitaux</a:t>
            </a:r>
          </a:p>
          <a:p>
            <a:pPr marL="342900" indent="-342900" algn="l">
              <a:buFont typeface="Wingdings" panose="05000000000000000000" pitchFamily="2" charset="2"/>
              <a:buChar char="Ø"/>
            </a:pPr>
            <a:endParaRPr lang="fr-FR" sz="2000" dirty="0">
              <a:solidFill>
                <a:schemeClr val="tx1"/>
              </a:solidFill>
            </a:endParaRPr>
          </a:p>
          <a:p>
            <a:pPr marL="342900" indent="-342900" algn="l">
              <a:buFont typeface="Wingdings" panose="05000000000000000000" pitchFamily="2" charset="2"/>
              <a:buChar char="Ø"/>
            </a:pPr>
            <a:r>
              <a:rPr lang="fr-FR" sz="2000" dirty="0">
                <a:solidFill>
                  <a:schemeClr val="tx1"/>
                </a:solidFill>
              </a:rPr>
              <a:t>Ateliers d’animation de réseaux</a:t>
            </a:r>
          </a:p>
          <a:p>
            <a:pPr marL="342900" indent="-342900" algn="l">
              <a:buFont typeface="Wingdings" panose="05000000000000000000" pitchFamily="2" charset="2"/>
              <a:buChar char="Ø"/>
            </a:pPr>
            <a:endParaRPr lang="fr-FR" sz="2000" dirty="0">
              <a:solidFill>
                <a:schemeClr val="tx1"/>
              </a:solidFill>
            </a:endParaRPr>
          </a:p>
          <a:p>
            <a:pPr marL="342900" indent="-342900" algn="l">
              <a:buFont typeface="Wingdings" panose="05000000000000000000" pitchFamily="2" charset="2"/>
              <a:buChar char="Ø"/>
            </a:pPr>
            <a:r>
              <a:rPr lang="fr-FR" sz="2000" dirty="0">
                <a:solidFill>
                  <a:schemeClr val="tx1"/>
                </a:solidFill>
              </a:rPr>
              <a:t>Préparation de missions ponctuelles liées ou non aux stages</a:t>
            </a:r>
          </a:p>
          <a:p>
            <a:pPr marL="342900" indent="-342900" algn="l">
              <a:buFont typeface="Wingdings" panose="05000000000000000000" pitchFamily="2" charset="2"/>
              <a:buChar char="Ø"/>
            </a:pPr>
            <a:endParaRPr lang="fr-FR" sz="2000" dirty="0">
              <a:solidFill>
                <a:schemeClr val="tx1"/>
              </a:solidFill>
            </a:endParaRPr>
          </a:p>
          <a:p>
            <a:pPr algn="l"/>
            <a:endParaRPr lang="fr-FR" sz="2000" dirty="0">
              <a:solidFill>
                <a:srgbClr val="FF0000"/>
              </a:solidFill>
            </a:endParaRPr>
          </a:p>
          <a:p>
            <a:pPr marL="342900" indent="-342900" algn="l">
              <a:buFont typeface="Wingdings" panose="05000000000000000000" pitchFamily="2" charset="2"/>
              <a:buChar char="Ø"/>
            </a:pPr>
            <a:endParaRPr lang="fr-FR" sz="2000" dirty="0"/>
          </a:p>
          <a:p>
            <a:pPr marL="342900" indent="-342900" algn="l">
              <a:buFont typeface="Wingdings" panose="05000000000000000000" pitchFamily="2" charset="2"/>
              <a:buChar char="Ø"/>
            </a:pPr>
            <a:endParaRPr lang="fr-FR" sz="2000" dirty="0"/>
          </a:p>
          <a:p>
            <a:pPr algn="l"/>
            <a:endParaRPr lang="fr-FR" sz="2000" dirty="0"/>
          </a:p>
        </p:txBody>
      </p:sp>
      <p:sp>
        <p:nvSpPr>
          <p:cNvPr id="6" name="Espace réservé du numéro de diapositive 5"/>
          <p:cNvSpPr>
            <a:spLocks noGrp="1"/>
          </p:cNvSpPr>
          <p:nvPr>
            <p:ph type="sldNum" sz="quarter" idx="12"/>
          </p:nvPr>
        </p:nvSpPr>
        <p:spPr/>
        <p:txBody>
          <a:bodyPr/>
          <a:lstStyle/>
          <a:p>
            <a:fld id="{95654D5A-192B-4B07-8F58-250CDD527E53}" type="slidenum">
              <a:rPr lang="fr-FR" smtClean="0"/>
              <a:t>4</a:t>
            </a:fld>
            <a:endParaRPr lang="fr-FR" dirty="0"/>
          </a:p>
        </p:txBody>
      </p:sp>
    </p:spTree>
    <p:extLst>
      <p:ext uri="{BB962C8B-B14F-4D97-AF65-F5344CB8AC3E}">
        <p14:creationId xmlns:p14="http://schemas.microsoft.com/office/powerpoint/2010/main" val="13081138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870837" y="232257"/>
            <a:ext cx="8028384" cy="4680520"/>
          </a:xfrm>
        </p:spPr>
        <p:txBody>
          <a:bodyPr>
            <a:normAutofit fontScale="92500" lnSpcReduction="20000"/>
          </a:bodyPr>
          <a:lstStyle/>
          <a:p>
            <a:pPr algn="l"/>
            <a:endParaRPr lang="fr-FR" sz="2000" dirty="0"/>
          </a:p>
          <a:p>
            <a:pPr algn="l"/>
            <a:endParaRPr lang="fr-FR" sz="2000" dirty="0">
              <a:solidFill>
                <a:schemeClr val="tx1"/>
              </a:solidFill>
            </a:endParaRPr>
          </a:p>
          <a:p>
            <a:pPr marL="342900" indent="-342900" algn="l">
              <a:buFont typeface="Wingdings" panose="05000000000000000000" pitchFamily="2" charset="2"/>
              <a:buChar char="Ø"/>
            </a:pPr>
            <a:r>
              <a:rPr lang="fr-FR" sz="2200" dirty="0">
                <a:solidFill>
                  <a:schemeClr val="tx1"/>
                </a:solidFill>
              </a:rPr>
              <a:t>Suivi de la relation clients/fournisseurs par téléphone et par mail</a:t>
            </a:r>
          </a:p>
          <a:p>
            <a:pPr marL="342900" indent="-342900" algn="l">
              <a:buFont typeface="Wingdings" panose="05000000000000000000" pitchFamily="2" charset="2"/>
              <a:buChar char="Ø"/>
            </a:pPr>
            <a:endParaRPr lang="fr-FR" sz="2200" dirty="0">
              <a:solidFill>
                <a:schemeClr val="tx1"/>
              </a:solidFill>
            </a:endParaRPr>
          </a:p>
          <a:p>
            <a:pPr marL="342900" indent="-342900" algn="l">
              <a:buFont typeface="Wingdings" panose="05000000000000000000" pitchFamily="2" charset="2"/>
              <a:buChar char="Ø"/>
            </a:pPr>
            <a:r>
              <a:rPr lang="fr-FR" sz="2200" dirty="0">
                <a:solidFill>
                  <a:schemeClr val="tx1"/>
                </a:solidFill>
              </a:rPr>
              <a:t>Traitement des incidents et des litiges, négociation commerciale</a:t>
            </a:r>
          </a:p>
          <a:p>
            <a:pPr algn="l"/>
            <a:endParaRPr lang="fr-FR" sz="2200" dirty="0">
              <a:solidFill>
                <a:schemeClr val="tx1"/>
              </a:solidFill>
            </a:endParaRPr>
          </a:p>
          <a:p>
            <a:pPr marL="342900" indent="-342900" algn="l">
              <a:buFont typeface="Wingdings" panose="05000000000000000000" pitchFamily="2" charset="2"/>
              <a:buChar char="Ø"/>
            </a:pPr>
            <a:r>
              <a:rPr lang="fr-FR" sz="2200" dirty="0">
                <a:solidFill>
                  <a:schemeClr val="tx1"/>
                </a:solidFill>
              </a:rPr>
              <a:t>Transmission d’information à son supérieur hiérarchique ou à d’autres services de l’entreprise</a:t>
            </a:r>
          </a:p>
          <a:p>
            <a:pPr marL="342900" indent="-342900" algn="l">
              <a:buFont typeface="Wingdings" panose="05000000000000000000" pitchFamily="2" charset="2"/>
              <a:buChar char="Ø"/>
            </a:pPr>
            <a:endParaRPr lang="fr-FR" sz="2200" dirty="0">
              <a:solidFill>
                <a:schemeClr val="tx1"/>
              </a:solidFill>
            </a:endParaRPr>
          </a:p>
          <a:p>
            <a:pPr marL="342900" indent="-342900" algn="l">
              <a:buFont typeface="Wingdings" panose="05000000000000000000" pitchFamily="2" charset="2"/>
              <a:buChar char="Ø"/>
            </a:pPr>
            <a:r>
              <a:rPr lang="fr-FR" sz="2200" dirty="0">
                <a:solidFill>
                  <a:schemeClr val="tx1"/>
                </a:solidFill>
              </a:rPr>
              <a:t>Organisation d’un appel d’offre pour le service des Achats</a:t>
            </a:r>
          </a:p>
          <a:p>
            <a:pPr algn="l"/>
            <a:endParaRPr lang="fr-FR" sz="2200" dirty="0">
              <a:solidFill>
                <a:schemeClr val="tx1"/>
              </a:solidFill>
            </a:endParaRPr>
          </a:p>
          <a:p>
            <a:pPr marL="342900" indent="-342900" algn="l">
              <a:buFont typeface="Wingdings" panose="05000000000000000000" pitchFamily="2" charset="2"/>
              <a:buChar char="Ø"/>
            </a:pPr>
            <a:r>
              <a:rPr lang="fr-FR" sz="2200" dirty="0">
                <a:solidFill>
                  <a:schemeClr val="tx1"/>
                </a:solidFill>
              </a:rPr>
              <a:t>Préparation d’un salon, d’une mission export</a:t>
            </a:r>
          </a:p>
          <a:p>
            <a:pPr marL="342900" indent="-342900" algn="l">
              <a:buFont typeface="Wingdings" panose="05000000000000000000" pitchFamily="2" charset="2"/>
              <a:buChar char="Ø"/>
            </a:pPr>
            <a:endParaRPr lang="fr-FR" sz="2200" dirty="0">
              <a:solidFill>
                <a:schemeClr val="tx1"/>
              </a:solidFill>
            </a:endParaRPr>
          </a:p>
          <a:p>
            <a:pPr marL="342900" indent="-342900" algn="l">
              <a:buFont typeface="Wingdings" panose="05000000000000000000" pitchFamily="2" charset="2"/>
              <a:buChar char="Ø"/>
            </a:pPr>
            <a:r>
              <a:rPr lang="fr-FR" sz="2200" dirty="0">
                <a:solidFill>
                  <a:schemeClr val="tx1"/>
                </a:solidFill>
              </a:rPr>
              <a:t>Mise en place, programmation et animation de conférences, visio-conférences, séminaires, ateliers </a:t>
            </a:r>
          </a:p>
          <a:p>
            <a:pPr marL="342900" indent="-342900" algn="l">
              <a:buFont typeface="Wingdings" panose="05000000000000000000" pitchFamily="2" charset="2"/>
              <a:buChar char="Ø"/>
            </a:pPr>
            <a:endParaRPr lang="fr-FR" sz="2000" dirty="0">
              <a:solidFill>
                <a:schemeClr val="tx1"/>
              </a:solidFill>
            </a:endParaRPr>
          </a:p>
          <a:p>
            <a:pPr marL="342900" indent="-342900" algn="l">
              <a:buFont typeface="Wingdings" panose="05000000000000000000" pitchFamily="2" charset="2"/>
              <a:buChar char="Ø"/>
            </a:pPr>
            <a:endParaRPr lang="fr-FR" sz="2000" dirty="0">
              <a:solidFill>
                <a:schemeClr val="tx1"/>
              </a:solidFill>
            </a:endParaRPr>
          </a:p>
          <a:p>
            <a:pPr algn="l"/>
            <a:endParaRPr lang="fr-FR" sz="2000" dirty="0"/>
          </a:p>
          <a:p>
            <a:pPr algn="l"/>
            <a:endParaRPr lang="fr-FR" sz="2000" dirty="0"/>
          </a:p>
          <a:p>
            <a:pPr algn="l"/>
            <a:endParaRPr lang="fr-FR" sz="2000" dirty="0"/>
          </a:p>
        </p:txBody>
      </p:sp>
      <p:sp>
        <p:nvSpPr>
          <p:cNvPr id="6" name="Espace réservé du numéro de diapositive 5"/>
          <p:cNvSpPr>
            <a:spLocks noGrp="1"/>
          </p:cNvSpPr>
          <p:nvPr>
            <p:ph type="sldNum" sz="quarter" idx="12"/>
          </p:nvPr>
        </p:nvSpPr>
        <p:spPr/>
        <p:txBody>
          <a:bodyPr/>
          <a:lstStyle/>
          <a:p>
            <a:fld id="{95654D5A-192B-4B07-8F58-250CDD527E53}" type="slidenum">
              <a:rPr lang="fr-FR" smtClean="0"/>
              <a:t>5</a:t>
            </a:fld>
            <a:endParaRPr lang="fr-FR" dirty="0"/>
          </a:p>
        </p:txBody>
      </p:sp>
      <p:sp>
        <p:nvSpPr>
          <p:cNvPr id="2" name="ZoneTexte 1"/>
          <p:cNvSpPr txBox="1"/>
          <p:nvPr/>
        </p:nvSpPr>
        <p:spPr>
          <a:xfrm>
            <a:off x="1259632" y="476672"/>
            <a:ext cx="5086842" cy="400110"/>
          </a:xfrm>
          <a:prstGeom prst="rect">
            <a:avLst/>
          </a:prstGeom>
          <a:noFill/>
        </p:spPr>
        <p:txBody>
          <a:bodyPr wrap="none" rtlCol="0">
            <a:spAutoFit/>
          </a:bodyPr>
          <a:lstStyle/>
          <a:p>
            <a:r>
              <a:rPr lang="fr-FR" sz="2000" b="1" dirty="0">
                <a:solidFill>
                  <a:srgbClr val="0070C0"/>
                </a:solidFill>
                <a:latin typeface="Arial" panose="020B0604020202020204" pitchFamily="34" charset="0"/>
                <a:cs typeface="Arial" panose="020B0604020202020204" pitchFamily="34" charset="0"/>
              </a:rPr>
              <a:t>QUELQUES EXEMPLES DE SITUATIONS</a:t>
            </a:r>
          </a:p>
        </p:txBody>
      </p:sp>
    </p:spTree>
    <p:extLst>
      <p:ext uri="{BB962C8B-B14F-4D97-AF65-F5344CB8AC3E}">
        <p14:creationId xmlns:p14="http://schemas.microsoft.com/office/powerpoint/2010/main" val="18421542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81"/>
        <p:cNvGrpSpPr/>
        <p:nvPr/>
      </p:nvGrpSpPr>
      <p:grpSpPr>
        <a:xfrm>
          <a:off x="0" y="0"/>
          <a:ext cx="0" cy="0"/>
          <a:chOff x="0" y="0"/>
          <a:chExt cx="0" cy="0"/>
        </a:xfrm>
      </p:grpSpPr>
      <p:sp>
        <p:nvSpPr>
          <p:cNvPr id="282" name="Google Shape;282;p30"/>
          <p:cNvSpPr txBox="1">
            <a:spLocks noGrp="1"/>
          </p:cNvSpPr>
          <p:nvPr>
            <p:ph type="title"/>
          </p:nvPr>
        </p:nvSpPr>
        <p:spPr>
          <a:xfrm>
            <a:off x="853775" y="260648"/>
            <a:ext cx="7881300" cy="591845"/>
          </a:xfrm>
          <a:prstGeom prst="rect">
            <a:avLst/>
          </a:prstGeom>
          <a:noFill/>
          <a:ln>
            <a:noFill/>
          </a:ln>
        </p:spPr>
        <p:txBody>
          <a:bodyPr spcFirstLastPara="1" wrap="square" lIns="91425" tIns="45700" rIns="91425" bIns="45700" anchor="ctr" anchorCtr="0">
            <a:noAutofit/>
          </a:bodyPr>
          <a:lstStyle/>
          <a:p>
            <a:pPr>
              <a:buSzPts val="3000"/>
            </a:pPr>
            <a:r>
              <a:rPr lang="fr" sz="3200" b="1" dirty="0"/>
              <a:t>ZOOM SUR UNE MISSION</a:t>
            </a:r>
            <a:r>
              <a:rPr lang="fr-FR" sz="3200" b="1" dirty="0"/>
              <a:t> : cas SODITRANS</a:t>
            </a:r>
            <a:endParaRPr sz="3200" b="1" dirty="0"/>
          </a:p>
        </p:txBody>
      </p:sp>
      <p:sp>
        <p:nvSpPr>
          <p:cNvPr id="284" name="Google Shape;284;p30"/>
          <p:cNvSpPr/>
          <p:nvPr/>
        </p:nvSpPr>
        <p:spPr>
          <a:xfrm>
            <a:off x="2183775" y="5506350"/>
            <a:ext cx="5675700" cy="417900"/>
          </a:xfrm>
          <a:prstGeom prst="rect">
            <a:avLst/>
          </a:prstGeom>
          <a:solidFill>
            <a:srgbClr val="FFFFFF"/>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Calibri"/>
              <a:ea typeface="+mn-ea"/>
              <a:cs typeface="Arial"/>
              <a:sym typeface="Arial"/>
            </a:endParaRPr>
          </a:p>
        </p:txBody>
      </p:sp>
      <p:sp>
        <p:nvSpPr>
          <p:cNvPr id="285" name="Google Shape;285;p30"/>
          <p:cNvSpPr/>
          <p:nvPr/>
        </p:nvSpPr>
        <p:spPr>
          <a:xfrm rot="5400000">
            <a:off x="4130990" y="3569165"/>
            <a:ext cx="339000" cy="378000"/>
          </a:xfrm>
          <a:prstGeom prst="rightArrow">
            <a:avLst>
              <a:gd name="adj1" fmla="val 34239"/>
              <a:gd name="adj2" fmla="val 57035"/>
            </a:avLst>
          </a:prstGeom>
          <a:solidFill>
            <a:srgbClr val="FFFFFF"/>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Calibri"/>
              <a:ea typeface="+mn-ea"/>
              <a:cs typeface="Arial"/>
              <a:sym typeface="Arial"/>
            </a:endParaRPr>
          </a:p>
        </p:txBody>
      </p:sp>
      <p:sp>
        <p:nvSpPr>
          <p:cNvPr id="286" name="Google Shape;286;p30"/>
          <p:cNvSpPr txBox="1"/>
          <p:nvPr/>
        </p:nvSpPr>
        <p:spPr>
          <a:xfrm>
            <a:off x="107504" y="1199773"/>
            <a:ext cx="8600400" cy="2425249"/>
          </a:xfrm>
          <a:prstGeom prst="rect">
            <a:avLst/>
          </a:prstGeom>
          <a:noFill/>
          <a:ln>
            <a:noFill/>
          </a:ln>
        </p:spPr>
        <p:txBody>
          <a:bodyPr spcFirstLastPara="1" wrap="square" lIns="91425" tIns="91425" rIns="91425" bIns="91425" anchor="t" anchorCtr="0">
            <a:spAutoFit/>
          </a:bodyPr>
          <a:lstStyle/>
          <a:p>
            <a:pPr marL="0" marR="0" lvl="0" indent="0" algn="l" defTabSz="914400" rtl="0" eaLnBrk="1" fontAlgn="auto" latinLnBrk="0" hangingPunct="1">
              <a:lnSpc>
                <a:spcPct val="115000"/>
              </a:lnSpc>
              <a:spcBef>
                <a:spcPts val="1200"/>
              </a:spcBef>
              <a:spcAft>
                <a:spcPts val="0"/>
              </a:spcAft>
              <a:buClr>
                <a:srgbClr val="000000"/>
              </a:buClr>
              <a:buSzTx/>
              <a:buFontTx/>
              <a:buNone/>
              <a:tabLst/>
              <a:defRPr/>
            </a:pPr>
            <a:r>
              <a:rPr kumimoji="0" lang="fr" sz="1600" b="0" i="0" u="none" strike="noStrike" kern="0" cap="none" spc="0" normalizeH="0" baseline="0" noProof="0" dirty="0">
                <a:ln>
                  <a:noFill/>
                </a:ln>
                <a:solidFill>
                  <a:srgbClr val="000000"/>
                </a:solidFill>
                <a:effectLst/>
                <a:uLnTx/>
                <a:uFillTx/>
                <a:latin typeface="Arial"/>
                <a:cs typeface="Arial"/>
                <a:sym typeface="Arial"/>
              </a:rPr>
              <a:t>Le Service Achats passe habituellement commande auprès d’un fournisseur chinois situé à Qingdao. Le taux de produits défectueux est trop élevé et </a:t>
            </a:r>
            <a:r>
              <a:rPr lang="fr" sz="1600" kern="0" dirty="0">
                <a:solidFill>
                  <a:srgbClr val="000000"/>
                </a:solidFill>
                <a:latin typeface="Arial"/>
                <a:cs typeface="Arial"/>
                <a:sym typeface="Arial"/>
              </a:rPr>
              <a:t>SODITRANS</a:t>
            </a:r>
            <a:r>
              <a:rPr kumimoji="0" lang="fr" sz="1600" b="0" i="0" u="none" strike="noStrike" kern="0" cap="none" spc="0" normalizeH="0" baseline="0" noProof="0" dirty="0">
                <a:ln>
                  <a:noFill/>
                </a:ln>
                <a:solidFill>
                  <a:srgbClr val="000000"/>
                </a:solidFill>
                <a:effectLst/>
                <a:uLnTx/>
                <a:uFillTx/>
                <a:latin typeface="Arial"/>
                <a:cs typeface="Arial"/>
                <a:sym typeface="Arial"/>
              </a:rPr>
              <a:t> a décidé de tester un nouveau fournisseur indien.</a:t>
            </a:r>
            <a:endParaRPr kumimoji="0" sz="1600" b="0" i="0" u="none" strike="noStrike" kern="0" cap="none" spc="0" normalizeH="0" baseline="0" noProof="0" dirty="0">
              <a:ln>
                <a:noFill/>
              </a:ln>
              <a:solidFill>
                <a:srgbClr val="000000"/>
              </a:solidFill>
              <a:effectLst/>
              <a:uLnTx/>
              <a:uFillTx/>
              <a:latin typeface="Arial"/>
              <a:cs typeface="Arial"/>
              <a:sym typeface="Arial"/>
            </a:endParaRPr>
          </a:p>
          <a:p>
            <a:pPr marL="0" marR="0" lvl="0" indent="0" algn="l" defTabSz="914400" rtl="0" eaLnBrk="1" fontAlgn="auto" latinLnBrk="0" hangingPunct="1">
              <a:lnSpc>
                <a:spcPct val="115000"/>
              </a:lnSpc>
              <a:spcBef>
                <a:spcPts val="1200"/>
              </a:spcBef>
              <a:spcAft>
                <a:spcPts val="0"/>
              </a:spcAft>
              <a:buClr>
                <a:srgbClr val="000000"/>
              </a:buClr>
              <a:buSzTx/>
              <a:buFontTx/>
              <a:buNone/>
              <a:tabLst/>
              <a:defRPr/>
            </a:pPr>
            <a:r>
              <a:rPr kumimoji="0" lang="fr" sz="16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Arial"/>
              </a:rPr>
              <a:t> </a:t>
            </a:r>
            <a:r>
              <a:rPr kumimoji="0" lang="fr" sz="1600" b="1"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Arial"/>
              </a:rPr>
              <a:t>Missions à conduire dans le cadre du co-enseignement :</a:t>
            </a:r>
            <a:endParaRPr kumimoji="0" sz="1600" b="1"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Arial"/>
            </a:endParaRPr>
          </a:p>
          <a:p>
            <a:pPr marL="0" marR="50800" lvl="0" indent="0" algn="l" defTabSz="914400" rtl="0" eaLnBrk="1" fontAlgn="auto" latinLnBrk="0" hangingPunct="1">
              <a:lnSpc>
                <a:spcPct val="200000"/>
              </a:lnSpc>
              <a:spcBef>
                <a:spcPts val="1200"/>
              </a:spcBef>
              <a:spcAft>
                <a:spcPts val="1200"/>
              </a:spcAft>
              <a:buClr>
                <a:srgbClr val="000000"/>
              </a:buClr>
              <a:buSzTx/>
              <a:buFontTx/>
              <a:buNone/>
              <a:tabLst/>
              <a:defRPr/>
            </a:pPr>
            <a:endParaRPr kumimoji="0" sz="1600" b="0" i="0" u="none" strike="noStrike" kern="0" cap="none" spc="0" normalizeH="0" baseline="0" noProof="0" dirty="0">
              <a:ln>
                <a:noFill/>
              </a:ln>
              <a:solidFill>
                <a:srgbClr val="000000"/>
              </a:solidFill>
              <a:effectLst/>
              <a:uLnTx/>
              <a:uFillTx/>
              <a:latin typeface="Calibri"/>
              <a:ea typeface="+mn-ea"/>
              <a:cs typeface="Arial"/>
              <a:sym typeface="Arial"/>
            </a:endParaRPr>
          </a:p>
        </p:txBody>
      </p:sp>
      <p:grpSp>
        <p:nvGrpSpPr>
          <p:cNvPr id="287" name="Google Shape;287;p30"/>
          <p:cNvGrpSpPr/>
          <p:nvPr/>
        </p:nvGrpSpPr>
        <p:grpSpPr>
          <a:xfrm>
            <a:off x="2669202" y="3152773"/>
            <a:ext cx="2185730" cy="923799"/>
            <a:chOff x="3071457" y="1993460"/>
            <a:chExt cx="1944600" cy="1590015"/>
          </a:xfrm>
        </p:grpSpPr>
        <p:sp>
          <p:nvSpPr>
            <p:cNvPr id="288" name="Google Shape;288;p30"/>
            <p:cNvSpPr/>
            <p:nvPr/>
          </p:nvSpPr>
          <p:spPr>
            <a:xfrm rot="10800000" flipH="1">
              <a:off x="3071457" y="2013875"/>
              <a:ext cx="1944600" cy="1569600"/>
            </a:xfrm>
            <a:prstGeom prst="round2DiagRect">
              <a:avLst>
                <a:gd name="adj1" fmla="val 0"/>
                <a:gd name="adj2" fmla="val 17764"/>
              </a:avLst>
            </a:prstGeom>
            <a:solidFill>
              <a:srgbClr val="0D5DDF"/>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Calibri"/>
                <a:ea typeface="+mn-ea"/>
                <a:cs typeface="Arial"/>
                <a:sym typeface="Arial"/>
              </a:endParaRPr>
            </a:p>
          </p:txBody>
        </p:sp>
        <p:sp>
          <p:nvSpPr>
            <p:cNvPr id="289" name="Google Shape;289;p30"/>
            <p:cNvSpPr txBox="1"/>
            <p:nvPr/>
          </p:nvSpPr>
          <p:spPr>
            <a:xfrm>
              <a:off x="3292959" y="1993460"/>
              <a:ext cx="1451700" cy="4599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fr" sz="1400" b="1" i="0" u="none" strike="noStrike" kern="0" cap="none" spc="0" normalizeH="0" baseline="0" noProof="0" dirty="0">
                  <a:ln>
                    <a:noFill/>
                  </a:ln>
                  <a:solidFill>
                    <a:srgbClr val="FFFFFF"/>
                  </a:solidFill>
                  <a:effectLst/>
                  <a:uLnTx/>
                  <a:uFillTx/>
                  <a:latin typeface="Roboto"/>
                  <a:ea typeface="Roboto"/>
                  <a:cs typeface="Roboto"/>
                  <a:sym typeface="Roboto"/>
                </a:rPr>
                <a:t>Elaboration de la demande d’offre en anglais</a:t>
              </a:r>
              <a:endParaRPr kumimoji="0" sz="1400" b="0" i="0" u="none" strike="noStrike" kern="0" cap="none" spc="0" normalizeH="0" baseline="0" noProof="0" dirty="0">
                <a:ln>
                  <a:noFill/>
                </a:ln>
                <a:solidFill>
                  <a:srgbClr val="FFFFFF"/>
                </a:solidFill>
                <a:effectLst/>
                <a:uLnTx/>
                <a:uFillTx/>
                <a:latin typeface="Roboto"/>
                <a:ea typeface="Roboto"/>
                <a:cs typeface="Roboto"/>
                <a:sym typeface="Roboto"/>
              </a:endParaRPr>
            </a:p>
          </p:txBody>
        </p:sp>
      </p:grpSp>
      <p:grpSp>
        <p:nvGrpSpPr>
          <p:cNvPr id="290" name="Google Shape;290;p30"/>
          <p:cNvGrpSpPr/>
          <p:nvPr/>
        </p:nvGrpSpPr>
        <p:grpSpPr>
          <a:xfrm>
            <a:off x="274904" y="3164559"/>
            <a:ext cx="2185730" cy="912013"/>
            <a:chOff x="1126863" y="2013746"/>
            <a:chExt cx="1944600" cy="1569729"/>
          </a:xfrm>
        </p:grpSpPr>
        <p:sp>
          <p:nvSpPr>
            <p:cNvPr id="291" name="Google Shape;291;p30"/>
            <p:cNvSpPr/>
            <p:nvPr/>
          </p:nvSpPr>
          <p:spPr>
            <a:xfrm>
              <a:off x="1126863" y="2013875"/>
              <a:ext cx="1944600" cy="1569600"/>
            </a:xfrm>
            <a:prstGeom prst="round2DiagRect">
              <a:avLst>
                <a:gd name="adj1" fmla="val 0"/>
                <a:gd name="adj2" fmla="val 17764"/>
              </a:avLst>
            </a:prstGeom>
            <a:solidFill>
              <a:srgbClr val="307BF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Calibri"/>
                <a:ea typeface="+mn-ea"/>
                <a:cs typeface="Arial"/>
                <a:sym typeface="Arial"/>
              </a:endParaRPr>
            </a:p>
          </p:txBody>
        </p:sp>
        <p:sp>
          <p:nvSpPr>
            <p:cNvPr id="292" name="Google Shape;292;p30"/>
            <p:cNvSpPr txBox="1"/>
            <p:nvPr/>
          </p:nvSpPr>
          <p:spPr>
            <a:xfrm>
              <a:off x="1225738" y="2013746"/>
              <a:ext cx="1783029" cy="4599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fr" sz="1400" b="1" i="0" u="none" strike="noStrike" kern="0" cap="none" spc="0" normalizeH="0" baseline="0" noProof="0" dirty="0">
                  <a:ln>
                    <a:noFill/>
                  </a:ln>
                  <a:solidFill>
                    <a:srgbClr val="FFFFFF"/>
                  </a:solidFill>
                  <a:effectLst/>
                  <a:uLnTx/>
                  <a:uFillTx/>
                  <a:latin typeface="Roboto"/>
                  <a:ea typeface="Roboto"/>
                  <a:cs typeface="Roboto"/>
                  <a:sym typeface="Roboto"/>
                </a:rPr>
                <a:t>Présentation commerciale en anglais</a:t>
              </a:r>
              <a:r>
                <a:rPr kumimoji="0" lang="fr" sz="1100" b="1" i="0" u="none" strike="noStrike" kern="0" cap="none" spc="0" normalizeH="0" baseline="0" noProof="0" dirty="0">
                  <a:ln>
                    <a:noFill/>
                  </a:ln>
                  <a:solidFill>
                    <a:srgbClr val="FFFFFF"/>
                  </a:solidFill>
                  <a:effectLst/>
                  <a:uLnTx/>
                  <a:uFillTx/>
                  <a:latin typeface="Roboto"/>
                  <a:ea typeface="Roboto"/>
                  <a:cs typeface="Roboto"/>
                  <a:sym typeface="Roboto"/>
                </a:rPr>
                <a:t> </a:t>
              </a:r>
              <a:endParaRPr kumimoji="0" sz="1100" b="0" i="0" u="none" strike="noStrike" kern="0" cap="none" spc="0" normalizeH="0" baseline="0" noProof="0" dirty="0">
                <a:ln>
                  <a:noFill/>
                </a:ln>
                <a:solidFill>
                  <a:srgbClr val="FFFFFF"/>
                </a:solidFill>
                <a:effectLst/>
                <a:uLnTx/>
                <a:uFillTx/>
                <a:latin typeface="Roboto"/>
                <a:ea typeface="Roboto"/>
                <a:cs typeface="Roboto"/>
                <a:sym typeface="Roboto"/>
              </a:endParaRPr>
            </a:p>
          </p:txBody>
        </p:sp>
      </p:grpSp>
      <p:grpSp>
        <p:nvGrpSpPr>
          <p:cNvPr id="293" name="Google Shape;293;p30"/>
          <p:cNvGrpSpPr/>
          <p:nvPr/>
        </p:nvGrpSpPr>
        <p:grpSpPr>
          <a:xfrm>
            <a:off x="4990486" y="3179058"/>
            <a:ext cx="3373349" cy="827807"/>
            <a:chOff x="5015938" y="2013875"/>
            <a:chExt cx="3001200" cy="1569600"/>
          </a:xfrm>
        </p:grpSpPr>
        <p:sp>
          <p:nvSpPr>
            <p:cNvPr id="294" name="Google Shape;294;p30"/>
            <p:cNvSpPr/>
            <p:nvPr/>
          </p:nvSpPr>
          <p:spPr>
            <a:xfrm>
              <a:off x="5015938" y="2013875"/>
              <a:ext cx="3001200" cy="1569600"/>
            </a:xfrm>
            <a:prstGeom prst="round2DiagRect">
              <a:avLst>
                <a:gd name="adj1" fmla="val 0"/>
                <a:gd name="adj2" fmla="val 17764"/>
              </a:avLst>
            </a:prstGeom>
            <a:solidFill>
              <a:srgbClr val="0944A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Calibri"/>
                <a:ea typeface="+mn-ea"/>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Calibri"/>
                <a:ea typeface="+mn-ea"/>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Calibri"/>
                <a:ea typeface="+mn-ea"/>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Calibri"/>
                <a:ea typeface="+mn-ea"/>
                <a:cs typeface="Arial"/>
                <a:sym typeface="Arial"/>
              </a:endParaRPr>
            </a:p>
          </p:txBody>
        </p:sp>
        <p:sp>
          <p:nvSpPr>
            <p:cNvPr id="295" name="Google Shape;295;p30"/>
            <p:cNvSpPr txBox="1"/>
            <p:nvPr/>
          </p:nvSpPr>
          <p:spPr>
            <a:xfrm>
              <a:off x="5360233" y="2256394"/>
              <a:ext cx="2417100" cy="7311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fr" sz="1400" b="1" i="0" u="none" strike="noStrike" kern="0" cap="none" spc="0" normalizeH="0" baseline="0" noProof="0" dirty="0">
                  <a:ln>
                    <a:noFill/>
                  </a:ln>
                  <a:solidFill>
                    <a:srgbClr val="FFFFFF"/>
                  </a:solidFill>
                  <a:effectLst/>
                  <a:uLnTx/>
                  <a:uFillTx/>
                  <a:latin typeface="Roboto"/>
                  <a:ea typeface="Roboto"/>
                  <a:cs typeface="Roboto"/>
                  <a:sym typeface="Roboto"/>
                </a:rPr>
                <a:t>Préparation d’un courriel  de demande d’offre</a:t>
              </a:r>
              <a:endParaRPr kumimoji="0" sz="1400" b="0" i="0" u="none" strike="noStrike" kern="0" cap="none" spc="0" normalizeH="0" baseline="0" noProof="0" dirty="0">
                <a:ln>
                  <a:noFill/>
                </a:ln>
                <a:solidFill>
                  <a:srgbClr val="FFFFFF"/>
                </a:solidFill>
                <a:effectLst/>
                <a:uLnTx/>
                <a:uFillTx/>
                <a:latin typeface="Roboto"/>
                <a:ea typeface="Roboto"/>
                <a:cs typeface="Roboto"/>
                <a:sym typeface="Roboto"/>
              </a:endParaRPr>
            </a:p>
          </p:txBody>
        </p:sp>
      </p:grpSp>
      <p:sp>
        <p:nvSpPr>
          <p:cNvPr id="296" name="Google Shape;296;p30"/>
          <p:cNvSpPr txBox="1"/>
          <p:nvPr/>
        </p:nvSpPr>
        <p:spPr>
          <a:xfrm>
            <a:off x="4991870" y="4353805"/>
            <a:ext cx="1879800" cy="1433100"/>
          </a:xfrm>
          <a:prstGeom prst="rect">
            <a:avLst/>
          </a:prstGeom>
          <a:noFill/>
          <a:ln w="28575" cap="flat" cmpd="sng">
            <a:solidFill>
              <a:srgbClr val="000000"/>
            </a:solidFill>
            <a:prstDash val="dot"/>
            <a:round/>
            <a:headEnd type="none" w="sm" len="sm"/>
            <a:tailEnd type="none" w="sm" len="sm"/>
          </a:ln>
        </p:spPr>
        <p:txBody>
          <a:bodyPr spcFirstLastPara="1" wrap="square" lIns="219775" tIns="0" rIns="0" bIns="0"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fr" sz="2000" b="1" i="0" u="none" strike="noStrike" kern="0" cap="none" spc="0" normalizeH="0" baseline="0" noProof="0">
                <a:ln>
                  <a:noFill/>
                </a:ln>
                <a:solidFill>
                  <a:srgbClr val="4A86E8"/>
                </a:solidFill>
                <a:effectLst/>
                <a:uLnTx/>
                <a:uFillTx/>
                <a:latin typeface="Calibri"/>
                <a:ea typeface="Calibri"/>
                <a:cs typeface="Calibri"/>
                <a:sym typeface="Calibri"/>
              </a:rPr>
              <a:t>Communiquer en français et en anglais dans des contextes interculturels </a:t>
            </a:r>
            <a:endParaRPr kumimoji="0" sz="2000" b="0" i="0" u="none" strike="noStrike" kern="0" cap="none" spc="0" normalizeH="0" baseline="0" noProof="0">
              <a:ln>
                <a:noFill/>
              </a:ln>
              <a:solidFill>
                <a:srgbClr val="4A86E8"/>
              </a:solidFill>
              <a:effectLst/>
              <a:uLnTx/>
              <a:uFillTx/>
              <a:latin typeface="Calibri"/>
              <a:ea typeface="Calibri"/>
              <a:cs typeface="Calibri"/>
              <a:sym typeface="Calibri"/>
            </a:endParaRPr>
          </a:p>
        </p:txBody>
      </p:sp>
      <p:sp>
        <p:nvSpPr>
          <p:cNvPr id="297" name="Google Shape;297;p30"/>
          <p:cNvSpPr txBox="1"/>
          <p:nvPr/>
        </p:nvSpPr>
        <p:spPr>
          <a:xfrm>
            <a:off x="7020272" y="4337745"/>
            <a:ext cx="2018400" cy="965400"/>
          </a:xfrm>
          <a:prstGeom prst="rect">
            <a:avLst/>
          </a:prstGeom>
          <a:noFill/>
          <a:ln w="28575" cap="flat" cmpd="sng">
            <a:solidFill>
              <a:srgbClr val="000000"/>
            </a:solidFill>
            <a:prstDash val="dot"/>
            <a:round/>
            <a:headEnd type="none" w="sm" len="sm"/>
            <a:tailEnd type="none" w="sm" len="sm"/>
          </a:ln>
        </p:spPr>
        <p:txBody>
          <a:bodyPr spcFirstLastPara="1" wrap="square" lIns="361700" tIns="0" rIns="0" bIns="0"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fr" sz="2000" b="1" i="0" u="none" strike="noStrike" kern="0" cap="none" spc="0" normalizeH="0" baseline="0" noProof="0">
                <a:ln>
                  <a:noFill/>
                </a:ln>
                <a:solidFill>
                  <a:srgbClr val="4A86E8"/>
                </a:solidFill>
                <a:effectLst/>
                <a:uLnTx/>
                <a:uFillTx/>
                <a:latin typeface="Calibri"/>
                <a:ea typeface="Calibri"/>
                <a:cs typeface="Calibri"/>
                <a:sym typeface="Calibri"/>
              </a:rPr>
              <a:t>Animer un réseau professionnel</a:t>
            </a:r>
            <a:endParaRPr kumimoji="0" sz="2000" b="0" i="0" u="none" strike="noStrike" kern="0" cap="none" spc="0" normalizeH="0" baseline="0" noProof="0">
              <a:ln>
                <a:noFill/>
              </a:ln>
              <a:solidFill>
                <a:srgbClr val="000000"/>
              </a:solidFill>
              <a:effectLst/>
              <a:uLnTx/>
              <a:uFillTx/>
              <a:latin typeface="Calibri"/>
              <a:ea typeface="Calibri"/>
              <a:cs typeface="Calibri"/>
              <a:sym typeface="Calibri"/>
            </a:endParaRPr>
          </a:p>
        </p:txBody>
      </p:sp>
      <p:sp>
        <p:nvSpPr>
          <p:cNvPr id="298" name="Google Shape;298;p30"/>
          <p:cNvSpPr txBox="1"/>
          <p:nvPr/>
        </p:nvSpPr>
        <p:spPr>
          <a:xfrm>
            <a:off x="280150" y="4374548"/>
            <a:ext cx="2438400" cy="975752"/>
          </a:xfrm>
          <a:prstGeom prst="rect">
            <a:avLst/>
          </a:prstGeom>
          <a:noFill/>
          <a:ln w="28575" cap="flat" cmpd="sng">
            <a:solidFill>
              <a:srgbClr val="000000"/>
            </a:solidFill>
            <a:prstDash val="dot"/>
            <a:round/>
            <a:headEnd type="none" w="sm" len="sm"/>
            <a:tailEnd type="none" w="sm" len="sm"/>
          </a:ln>
        </p:spPr>
        <p:txBody>
          <a:bodyPr spcFirstLastPara="1" wrap="square" lIns="105300" tIns="0" rIns="0" bIns="0"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fr" sz="2000" b="1" i="0" u="none" strike="noStrike" kern="0" cap="none" spc="0" normalizeH="0" baseline="0" noProof="0" dirty="0">
                <a:ln>
                  <a:noFill/>
                </a:ln>
                <a:solidFill>
                  <a:srgbClr val="4A86E8"/>
                </a:solidFill>
                <a:effectLst/>
                <a:uLnTx/>
                <a:uFillTx/>
                <a:latin typeface="Calibri"/>
                <a:ea typeface="Calibri"/>
                <a:cs typeface="Calibri"/>
                <a:sym typeface="Calibri"/>
              </a:rPr>
              <a:t>Exploiter les données clients/fournisseurs</a:t>
            </a:r>
            <a:endParaRPr kumimoji="0" sz="2000" b="1" i="0" u="none" strike="noStrike" kern="0" cap="none" spc="0" normalizeH="0" baseline="0" noProof="0" dirty="0">
              <a:ln>
                <a:noFill/>
              </a:ln>
              <a:solidFill>
                <a:srgbClr val="4A86E8"/>
              </a:solidFill>
              <a:effectLst/>
              <a:uLnTx/>
              <a:uFillTx/>
              <a:latin typeface="Calibri"/>
              <a:ea typeface="Calibri"/>
              <a:cs typeface="Calibri"/>
              <a:sym typeface="Calibri"/>
            </a:endParaRPr>
          </a:p>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endParaRPr kumimoji="0" sz="2000" b="1" i="0" u="none" strike="noStrike" kern="0" cap="none" spc="0" normalizeH="0" baseline="0" noProof="0" dirty="0">
              <a:ln>
                <a:noFill/>
              </a:ln>
              <a:solidFill>
                <a:srgbClr val="4A86E8"/>
              </a:solidFill>
              <a:effectLst/>
              <a:uLnTx/>
              <a:uFillTx/>
              <a:latin typeface="Calibri"/>
              <a:ea typeface="Calibri"/>
              <a:cs typeface="Calibri"/>
              <a:sym typeface="Calibri"/>
            </a:endParaRPr>
          </a:p>
        </p:txBody>
      </p:sp>
      <p:sp>
        <p:nvSpPr>
          <p:cNvPr id="299" name="Google Shape;299;p30"/>
          <p:cNvSpPr txBox="1"/>
          <p:nvPr/>
        </p:nvSpPr>
        <p:spPr>
          <a:xfrm>
            <a:off x="2914625" y="4378450"/>
            <a:ext cx="1879800" cy="1183200"/>
          </a:xfrm>
          <a:prstGeom prst="rect">
            <a:avLst/>
          </a:prstGeom>
          <a:noFill/>
          <a:ln w="28575" cap="flat" cmpd="sng">
            <a:solidFill>
              <a:srgbClr val="000000"/>
            </a:solidFill>
            <a:prstDash val="dot"/>
            <a:round/>
            <a:headEnd type="none" w="sm" len="sm"/>
            <a:tailEnd type="none" w="sm" len="sm"/>
          </a:ln>
        </p:spPr>
        <p:txBody>
          <a:bodyPr spcFirstLastPara="1" wrap="square" lIns="164825" tIns="0" rIns="0" bIns="0"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fr" sz="2000" b="1" i="0" u="none" strike="noStrike" kern="0" cap="none" spc="0" normalizeH="0" baseline="0" noProof="0" dirty="0">
                <a:ln>
                  <a:noFill/>
                </a:ln>
                <a:solidFill>
                  <a:srgbClr val="4A86E8"/>
                </a:solidFill>
                <a:effectLst/>
                <a:uLnTx/>
                <a:uFillTx/>
                <a:latin typeface="Calibri"/>
                <a:ea typeface="Calibri"/>
                <a:cs typeface="Calibri"/>
                <a:sym typeface="Calibri"/>
              </a:rPr>
              <a:t>Gérer la relation commerciale internationale</a:t>
            </a:r>
            <a:endParaRPr kumimoji="0" sz="2000" b="0" i="0" u="none" strike="noStrike" kern="0" cap="none" spc="0" normalizeH="0" baseline="0" noProof="0" dirty="0">
              <a:ln>
                <a:noFill/>
              </a:ln>
              <a:solidFill>
                <a:srgbClr val="000000"/>
              </a:solidFill>
              <a:effectLst/>
              <a:uLnTx/>
              <a:uFillTx/>
              <a:latin typeface="Calibri"/>
              <a:ea typeface="Calibri"/>
              <a:cs typeface="Calibri"/>
              <a:sym typeface="Calibri"/>
            </a:endParaRPr>
          </a:p>
        </p:txBody>
      </p:sp>
      <p:cxnSp>
        <p:nvCxnSpPr>
          <p:cNvPr id="3" name="Connecteur droit 2"/>
          <p:cNvCxnSpPr/>
          <p:nvPr/>
        </p:nvCxnSpPr>
        <p:spPr>
          <a:xfrm>
            <a:off x="755576" y="44624"/>
            <a:ext cx="0" cy="1080120"/>
          </a:xfrm>
          <a:prstGeom prst="line">
            <a:avLst/>
          </a:prstGeom>
          <a:ln w="285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 name="Connecteur droit 4"/>
          <p:cNvCxnSpPr/>
          <p:nvPr/>
        </p:nvCxnSpPr>
        <p:spPr>
          <a:xfrm>
            <a:off x="760269" y="1124744"/>
            <a:ext cx="7632848" cy="0"/>
          </a:xfrm>
          <a:prstGeom prst="line">
            <a:avLst/>
          </a:prstGeom>
          <a:ln w="285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7" name="Connecteur droit 6"/>
          <p:cNvCxnSpPr/>
          <p:nvPr/>
        </p:nvCxnSpPr>
        <p:spPr>
          <a:xfrm flipV="1">
            <a:off x="8393117" y="671160"/>
            <a:ext cx="371240" cy="456575"/>
          </a:xfrm>
          <a:prstGeom prst="line">
            <a:avLst/>
          </a:prstGeom>
          <a:ln w="28575">
            <a:solidFill>
              <a:srgbClr val="7030A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529518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80264"/>
            <a:ext cx="8229600" cy="864096"/>
          </a:xfrm>
        </p:spPr>
        <p:txBody>
          <a:bodyPr>
            <a:normAutofit fontScale="90000"/>
          </a:bodyPr>
          <a:lstStyle/>
          <a:p>
            <a:r>
              <a:rPr lang="fr" sz="3200" b="1" dirty="0">
                <a:latin typeface="Arial"/>
                <a:cs typeface="Arial"/>
              </a:rPr>
              <a:t>ZOOM SUR UNE MISSION</a:t>
            </a:r>
            <a:r>
              <a:rPr lang="fr-FR" sz="3200" b="1" dirty="0">
                <a:latin typeface="Arial"/>
                <a:cs typeface="Arial"/>
              </a:rPr>
              <a:t> : cas SODITRANS</a:t>
            </a:r>
            <a:endParaRPr lang="fr-FR" sz="3200" dirty="0">
              <a:latin typeface="Arial" panose="020B0604020202020204" pitchFamily="34" charset="0"/>
              <a:cs typeface="Arial" panose="020B0604020202020204" pitchFamily="34" charset="0"/>
            </a:endParaRPr>
          </a:p>
        </p:txBody>
      </p:sp>
      <p:sp>
        <p:nvSpPr>
          <p:cNvPr id="3" name="Espace réservé du numéro de diapositive 2"/>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51BBC0B-A19B-498E-AB8C-430E77AD806E}" type="slidenum">
              <a:rPr kumimoji="0" lang="fr-FR"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fr-FR"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graphicFrame>
        <p:nvGraphicFramePr>
          <p:cNvPr id="4" name="Google Shape;310;p31"/>
          <p:cNvGraphicFramePr/>
          <p:nvPr>
            <p:extLst>
              <p:ext uri="{D42A27DB-BD31-4B8C-83A1-F6EECF244321}">
                <p14:modId xmlns:p14="http://schemas.microsoft.com/office/powerpoint/2010/main" val="317921626"/>
              </p:ext>
            </p:extLst>
          </p:nvPr>
        </p:nvGraphicFramePr>
        <p:xfrm>
          <a:off x="611560" y="2348880"/>
          <a:ext cx="7624250" cy="3417132"/>
        </p:xfrm>
        <a:graphic>
          <a:graphicData uri="http://schemas.openxmlformats.org/drawingml/2006/table">
            <a:tbl>
              <a:tblPr>
                <a:noFill/>
              </a:tblPr>
              <a:tblGrid>
                <a:gridCol w="3817475">
                  <a:extLst>
                    <a:ext uri="{9D8B030D-6E8A-4147-A177-3AD203B41FA5}">
                      <a16:colId xmlns:a16="http://schemas.microsoft.com/office/drawing/2014/main" val="20000"/>
                    </a:ext>
                  </a:extLst>
                </a:gridCol>
                <a:gridCol w="3806775">
                  <a:extLst>
                    <a:ext uri="{9D8B030D-6E8A-4147-A177-3AD203B41FA5}">
                      <a16:colId xmlns:a16="http://schemas.microsoft.com/office/drawing/2014/main" val="20001"/>
                    </a:ext>
                  </a:extLst>
                </a:gridCol>
              </a:tblGrid>
              <a:tr h="341725">
                <a:tc>
                  <a:txBody>
                    <a:bodyPr/>
                    <a:lstStyle/>
                    <a:p>
                      <a:pPr marL="0" lvl="0" indent="0" algn="ctr" rtl="0">
                        <a:lnSpc>
                          <a:spcPct val="115000"/>
                        </a:lnSpc>
                        <a:spcBef>
                          <a:spcPts val="0"/>
                        </a:spcBef>
                        <a:spcAft>
                          <a:spcPts val="0"/>
                        </a:spcAft>
                        <a:buNone/>
                      </a:pPr>
                      <a:r>
                        <a:rPr lang="fr" sz="1200" b="1" i="1" dirty="0">
                          <a:solidFill>
                            <a:srgbClr val="4F81BD"/>
                          </a:solidFill>
                          <a:latin typeface="Arial" panose="020B0604020202020204" pitchFamily="34" charset="0"/>
                          <a:cs typeface="Arial" panose="020B0604020202020204" pitchFamily="34" charset="0"/>
                        </a:rPr>
                        <a:t>Sur le fond</a:t>
                      </a:r>
                      <a:endParaRPr sz="1200" b="1" i="1" dirty="0">
                        <a:solidFill>
                          <a:srgbClr val="4F81BD"/>
                        </a:solidFill>
                        <a:latin typeface="Arial" panose="020B0604020202020204" pitchFamily="34" charset="0"/>
                        <a:cs typeface="Arial" panose="020B0604020202020204" pitchFamily="34" charset="0"/>
                      </a:endParaRPr>
                    </a:p>
                  </a:txBody>
                  <a:tcPr marL="68575" marR="68575" marT="91425" marB="91425">
                    <a:lnB w="19050" cap="flat" cmpd="sng">
                      <a:solidFill>
                        <a:srgbClr val="9CC2E5"/>
                      </a:solidFill>
                      <a:prstDash val="solid"/>
                      <a:round/>
                      <a:headEnd type="none" w="sm" len="sm"/>
                      <a:tailEnd type="none" w="sm" len="sm"/>
                    </a:lnB>
                    <a:solidFill>
                      <a:srgbClr val="FFFFFF"/>
                    </a:solidFill>
                  </a:tcPr>
                </a:tc>
                <a:tc>
                  <a:txBody>
                    <a:bodyPr/>
                    <a:lstStyle/>
                    <a:p>
                      <a:pPr marL="0" lvl="0" indent="0" algn="ctr" rtl="0">
                        <a:lnSpc>
                          <a:spcPct val="115000"/>
                        </a:lnSpc>
                        <a:spcBef>
                          <a:spcPts val="0"/>
                        </a:spcBef>
                        <a:spcAft>
                          <a:spcPts val="0"/>
                        </a:spcAft>
                        <a:buNone/>
                      </a:pPr>
                      <a:r>
                        <a:rPr lang="fr" sz="1200" b="1" i="1">
                          <a:solidFill>
                            <a:srgbClr val="4F81BD"/>
                          </a:solidFill>
                          <a:latin typeface="Arial" panose="020B0604020202020204" pitchFamily="34" charset="0"/>
                          <a:cs typeface="Arial" panose="020B0604020202020204" pitchFamily="34" charset="0"/>
                        </a:rPr>
                        <a:t>Sur la forme</a:t>
                      </a:r>
                      <a:endParaRPr sz="1200" b="1" i="1">
                        <a:solidFill>
                          <a:srgbClr val="4F81BD"/>
                        </a:solidFill>
                        <a:latin typeface="Arial" panose="020B0604020202020204" pitchFamily="34" charset="0"/>
                        <a:cs typeface="Arial" panose="020B0604020202020204" pitchFamily="34" charset="0"/>
                      </a:endParaRPr>
                    </a:p>
                  </a:txBody>
                  <a:tcPr marL="68575" marR="68575" marT="91425" marB="91425">
                    <a:lnB w="19050" cap="flat" cmpd="sng">
                      <a:solidFill>
                        <a:srgbClr val="9CC2E5"/>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r h="341725">
                <a:tc>
                  <a:txBody>
                    <a:bodyPr/>
                    <a:lstStyle/>
                    <a:p>
                      <a:pPr marL="0" lvl="0" indent="0" algn="l" rtl="0">
                        <a:lnSpc>
                          <a:spcPct val="115000"/>
                        </a:lnSpc>
                        <a:spcBef>
                          <a:spcPts val="0"/>
                        </a:spcBef>
                        <a:spcAft>
                          <a:spcPts val="0"/>
                        </a:spcAft>
                        <a:buNone/>
                      </a:pPr>
                      <a:r>
                        <a:rPr lang="fr" sz="1200" b="1" i="1" dirty="0">
                          <a:solidFill>
                            <a:srgbClr val="4F81BD"/>
                          </a:solidFill>
                          <a:latin typeface="Arial" panose="020B0604020202020204" pitchFamily="34" charset="0"/>
                          <a:cs typeface="Arial" panose="020B0604020202020204" pitchFamily="34" charset="0"/>
                        </a:rPr>
                        <a:t>Nom de l’entreprise</a:t>
                      </a:r>
                      <a:endParaRPr sz="1200" b="1" i="1" dirty="0">
                        <a:solidFill>
                          <a:srgbClr val="4F81BD"/>
                        </a:solidFill>
                        <a:latin typeface="Arial" panose="020B0604020202020204" pitchFamily="34" charset="0"/>
                        <a:cs typeface="Arial" panose="020B0604020202020204" pitchFamily="34" charset="0"/>
                      </a:endParaRPr>
                    </a:p>
                  </a:txBody>
                  <a:tcPr marL="68575" marR="68575" marT="91425" marB="91425">
                    <a:lnR w="12700" cap="flat" cmpd="sng">
                      <a:solidFill>
                        <a:srgbClr val="9CC2E5"/>
                      </a:solidFill>
                      <a:prstDash val="solid"/>
                      <a:round/>
                      <a:headEnd type="none" w="sm" len="sm"/>
                      <a:tailEnd type="none" w="sm" len="sm"/>
                    </a:lnR>
                    <a:lnT w="19050" cap="flat" cmpd="sng">
                      <a:solidFill>
                        <a:srgbClr val="9CC2E5"/>
                      </a:solidFill>
                      <a:prstDash val="solid"/>
                      <a:round/>
                      <a:headEnd type="none" w="sm" len="sm"/>
                      <a:tailEnd type="none" w="sm" len="sm"/>
                    </a:lnT>
                    <a:lnB w="12700" cap="flat" cmpd="sng">
                      <a:solidFill>
                        <a:srgbClr val="9CC2E5"/>
                      </a:solidFill>
                      <a:prstDash val="solid"/>
                      <a:round/>
                      <a:headEnd type="none" w="sm" len="sm"/>
                      <a:tailEnd type="none" w="sm" len="sm"/>
                    </a:lnB>
                    <a:solidFill>
                      <a:srgbClr val="DEEAF6"/>
                    </a:solidFill>
                  </a:tcPr>
                </a:tc>
                <a:tc>
                  <a:txBody>
                    <a:bodyPr/>
                    <a:lstStyle/>
                    <a:p>
                      <a:pPr marL="0" lvl="0" indent="0" algn="l" rtl="0">
                        <a:lnSpc>
                          <a:spcPct val="115000"/>
                        </a:lnSpc>
                        <a:spcBef>
                          <a:spcPts val="0"/>
                        </a:spcBef>
                        <a:spcAft>
                          <a:spcPts val="0"/>
                        </a:spcAft>
                        <a:buNone/>
                      </a:pPr>
                      <a:r>
                        <a:rPr lang="fr" sz="1200" i="1">
                          <a:solidFill>
                            <a:srgbClr val="4F81BD"/>
                          </a:solidFill>
                          <a:latin typeface="Arial" panose="020B0604020202020204" pitchFamily="34" charset="0"/>
                          <a:cs typeface="Arial" panose="020B0604020202020204" pitchFamily="34" charset="0"/>
                        </a:rPr>
                        <a:t>Langue utilisée : anglais</a:t>
                      </a:r>
                      <a:endParaRPr sz="1200" i="1">
                        <a:solidFill>
                          <a:srgbClr val="4F81BD"/>
                        </a:solidFill>
                        <a:latin typeface="Arial" panose="020B0604020202020204" pitchFamily="34" charset="0"/>
                        <a:cs typeface="Arial" panose="020B0604020202020204" pitchFamily="34" charset="0"/>
                      </a:endParaRPr>
                    </a:p>
                  </a:txBody>
                  <a:tcPr marL="68575" marR="68575" marT="91425" marB="91425">
                    <a:lnL w="12700" cap="flat" cmpd="sng">
                      <a:solidFill>
                        <a:srgbClr val="9CC2E5"/>
                      </a:solidFill>
                      <a:prstDash val="solid"/>
                      <a:round/>
                      <a:headEnd type="none" w="sm" len="sm"/>
                      <a:tailEnd type="none" w="sm" len="sm"/>
                    </a:lnL>
                    <a:lnT w="19050" cap="flat" cmpd="sng">
                      <a:solidFill>
                        <a:srgbClr val="9CC2E5"/>
                      </a:solidFill>
                      <a:prstDash val="solid"/>
                      <a:round/>
                      <a:headEnd type="none" w="sm" len="sm"/>
                      <a:tailEnd type="none" w="sm" len="sm"/>
                    </a:lnT>
                    <a:lnB w="12700" cap="flat" cmpd="sng">
                      <a:solidFill>
                        <a:srgbClr val="9CC2E5"/>
                      </a:solidFill>
                      <a:prstDash val="solid"/>
                      <a:round/>
                      <a:headEnd type="none" w="sm" len="sm"/>
                      <a:tailEnd type="none" w="sm" len="sm"/>
                    </a:lnB>
                    <a:solidFill>
                      <a:srgbClr val="DEEAF6"/>
                    </a:solidFill>
                  </a:tcPr>
                </a:tc>
                <a:extLst>
                  <a:ext uri="{0D108BD9-81ED-4DB2-BD59-A6C34878D82A}">
                    <a16:rowId xmlns:a16="http://schemas.microsoft.com/office/drawing/2014/main" val="10001"/>
                  </a:ext>
                </a:extLst>
              </a:tr>
              <a:tr h="341725">
                <a:tc>
                  <a:txBody>
                    <a:bodyPr/>
                    <a:lstStyle/>
                    <a:p>
                      <a:pPr marL="0" lvl="0" indent="0" algn="l" rtl="0">
                        <a:lnSpc>
                          <a:spcPct val="115000"/>
                        </a:lnSpc>
                        <a:spcBef>
                          <a:spcPts val="0"/>
                        </a:spcBef>
                        <a:spcAft>
                          <a:spcPts val="0"/>
                        </a:spcAft>
                        <a:buNone/>
                      </a:pPr>
                      <a:r>
                        <a:rPr lang="fr" sz="1200" b="1" i="1" dirty="0">
                          <a:solidFill>
                            <a:srgbClr val="4F81BD"/>
                          </a:solidFill>
                          <a:latin typeface="Arial" panose="020B0604020202020204" pitchFamily="34" charset="0"/>
                          <a:cs typeface="Arial" panose="020B0604020202020204" pitchFamily="34" charset="0"/>
                        </a:rPr>
                        <a:t>Contact (mail, téléphone, …)</a:t>
                      </a:r>
                      <a:endParaRPr sz="1200" b="1" i="1" dirty="0">
                        <a:solidFill>
                          <a:srgbClr val="4F81BD"/>
                        </a:solidFill>
                        <a:latin typeface="Arial" panose="020B0604020202020204" pitchFamily="34" charset="0"/>
                        <a:cs typeface="Arial" panose="020B0604020202020204" pitchFamily="34" charset="0"/>
                      </a:endParaRPr>
                    </a:p>
                  </a:txBody>
                  <a:tcPr marL="68575" marR="68575" marT="91425" marB="91425">
                    <a:lnR w="12700" cap="flat" cmpd="sng">
                      <a:solidFill>
                        <a:srgbClr val="9CC2E5"/>
                      </a:solidFill>
                      <a:prstDash val="solid"/>
                      <a:round/>
                      <a:headEnd type="none" w="sm" len="sm"/>
                      <a:tailEnd type="none" w="sm" len="sm"/>
                    </a:lnR>
                    <a:lnT w="12700" cap="flat" cmpd="sng">
                      <a:solidFill>
                        <a:srgbClr val="9CC2E5"/>
                      </a:solidFill>
                      <a:prstDash val="solid"/>
                      <a:round/>
                      <a:headEnd type="none" w="sm" len="sm"/>
                      <a:tailEnd type="none" w="sm" len="sm"/>
                    </a:lnT>
                    <a:lnB w="12700" cap="flat" cmpd="sng">
                      <a:solidFill>
                        <a:srgbClr val="9CC2E5"/>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fr" sz="1200" i="1" dirty="0">
                          <a:solidFill>
                            <a:srgbClr val="4F81BD"/>
                          </a:solidFill>
                          <a:latin typeface="Arial" panose="020B0604020202020204" pitchFamily="34" charset="0"/>
                          <a:cs typeface="Arial" panose="020B0604020202020204" pitchFamily="34" charset="0"/>
                        </a:rPr>
                        <a:t>Qualité de la langue</a:t>
                      </a:r>
                      <a:endParaRPr sz="1200" i="1" dirty="0">
                        <a:solidFill>
                          <a:srgbClr val="4F81BD"/>
                        </a:solidFill>
                        <a:latin typeface="Arial" panose="020B0604020202020204" pitchFamily="34" charset="0"/>
                        <a:cs typeface="Arial" panose="020B0604020202020204" pitchFamily="34" charset="0"/>
                      </a:endParaRPr>
                    </a:p>
                  </a:txBody>
                  <a:tcPr marL="68575" marR="68575" marT="91425" marB="91425">
                    <a:lnL w="12700" cap="flat" cmpd="sng">
                      <a:solidFill>
                        <a:srgbClr val="9CC2E5"/>
                      </a:solidFill>
                      <a:prstDash val="solid"/>
                      <a:round/>
                      <a:headEnd type="none" w="sm" len="sm"/>
                      <a:tailEnd type="none" w="sm" len="sm"/>
                    </a:lnL>
                    <a:lnT w="12700" cap="flat" cmpd="sng">
                      <a:solidFill>
                        <a:srgbClr val="9CC2E5"/>
                      </a:solidFill>
                      <a:prstDash val="solid"/>
                      <a:round/>
                      <a:headEnd type="none" w="sm" len="sm"/>
                      <a:tailEnd type="none" w="sm" len="sm"/>
                    </a:lnT>
                    <a:lnB w="12700" cap="flat" cmpd="sng">
                      <a:solidFill>
                        <a:srgbClr val="9CC2E5"/>
                      </a:solidFill>
                      <a:prstDash val="solid"/>
                      <a:round/>
                      <a:headEnd type="none" w="sm" len="sm"/>
                      <a:tailEnd type="none" w="sm" len="sm"/>
                    </a:lnB>
                  </a:tcPr>
                </a:tc>
                <a:extLst>
                  <a:ext uri="{0D108BD9-81ED-4DB2-BD59-A6C34878D82A}">
                    <a16:rowId xmlns:a16="http://schemas.microsoft.com/office/drawing/2014/main" val="10002"/>
                  </a:ext>
                </a:extLst>
              </a:tr>
              <a:tr h="524225">
                <a:tc>
                  <a:txBody>
                    <a:bodyPr/>
                    <a:lstStyle/>
                    <a:p>
                      <a:pPr marL="0" lvl="0" indent="0" algn="l" rtl="0">
                        <a:lnSpc>
                          <a:spcPct val="115000"/>
                        </a:lnSpc>
                        <a:spcBef>
                          <a:spcPts val="0"/>
                        </a:spcBef>
                        <a:spcAft>
                          <a:spcPts val="0"/>
                        </a:spcAft>
                        <a:buNone/>
                      </a:pPr>
                      <a:r>
                        <a:rPr lang="fr" sz="1200" b="1" i="1" dirty="0">
                          <a:solidFill>
                            <a:srgbClr val="4F81BD"/>
                          </a:solidFill>
                          <a:latin typeface="Arial" panose="020B0604020202020204" pitchFamily="34" charset="0"/>
                          <a:cs typeface="Arial" panose="020B0604020202020204" pitchFamily="34" charset="0"/>
                        </a:rPr>
                        <a:t>Présentation synthétique de l’entreprise (nationalité, secteur d’activités…)</a:t>
                      </a:r>
                      <a:endParaRPr sz="1200" b="1" i="1" dirty="0">
                        <a:solidFill>
                          <a:srgbClr val="4F81BD"/>
                        </a:solidFill>
                        <a:latin typeface="Arial" panose="020B0604020202020204" pitchFamily="34" charset="0"/>
                        <a:cs typeface="Arial" panose="020B0604020202020204" pitchFamily="34" charset="0"/>
                      </a:endParaRPr>
                    </a:p>
                  </a:txBody>
                  <a:tcPr marL="68575" marR="68575" marT="91425" marB="91425">
                    <a:lnR w="12700" cap="flat" cmpd="sng">
                      <a:solidFill>
                        <a:srgbClr val="9CC2E5"/>
                      </a:solidFill>
                      <a:prstDash val="solid"/>
                      <a:round/>
                      <a:headEnd type="none" w="sm" len="sm"/>
                      <a:tailEnd type="none" w="sm" len="sm"/>
                    </a:lnR>
                    <a:lnT w="12700" cap="flat" cmpd="sng">
                      <a:solidFill>
                        <a:srgbClr val="9CC2E5"/>
                      </a:solidFill>
                      <a:prstDash val="solid"/>
                      <a:round/>
                      <a:headEnd type="none" w="sm" len="sm"/>
                      <a:tailEnd type="none" w="sm" len="sm"/>
                    </a:lnT>
                    <a:lnB w="12700" cap="flat" cmpd="sng">
                      <a:solidFill>
                        <a:srgbClr val="9CC2E5"/>
                      </a:solidFill>
                      <a:prstDash val="solid"/>
                      <a:round/>
                      <a:headEnd type="none" w="sm" len="sm"/>
                      <a:tailEnd type="none" w="sm" len="sm"/>
                    </a:lnB>
                    <a:solidFill>
                      <a:srgbClr val="DEEAF6"/>
                    </a:solidFill>
                  </a:tcPr>
                </a:tc>
                <a:tc>
                  <a:txBody>
                    <a:bodyPr/>
                    <a:lstStyle/>
                    <a:p>
                      <a:pPr marL="0" lvl="0" indent="0" algn="l" rtl="0">
                        <a:lnSpc>
                          <a:spcPct val="115000"/>
                        </a:lnSpc>
                        <a:spcBef>
                          <a:spcPts val="0"/>
                        </a:spcBef>
                        <a:spcAft>
                          <a:spcPts val="0"/>
                        </a:spcAft>
                        <a:buNone/>
                      </a:pPr>
                      <a:r>
                        <a:rPr lang="fr" sz="1200" i="1" dirty="0">
                          <a:solidFill>
                            <a:srgbClr val="4F81BD"/>
                          </a:solidFill>
                          <a:latin typeface="Arial" panose="020B0604020202020204" pitchFamily="34" charset="0"/>
                          <a:cs typeface="Arial" panose="020B0604020202020204" pitchFamily="34" charset="0"/>
                        </a:rPr>
                        <a:t>Lisibilité</a:t>
                      </a:r>
                      <a:endParaRPr sz="1200" i="1" dirty="0">
                        <a:solidFill>
                          <a:srgbClr val="4F81BD"/>
                        </a:solidFill>
                        <a:latin typeface="Arial" panose="020B0604020202020204" pitchFamily="34" charset="0"/>
                        <a:cs typeface="Arial" panose="020B0604020202020204" pitchFamily="34" charset="0"/>
                      </a:endParaRPr>
                    </a:p>
                  </a:txBody>
                  <a:tcPr marL="68575" marR="68575" marT="91425" marB="91425">
                    <a:lnL w="12700" cap="flat" cmpd="sng">
                      <a:solidFill>
                        <a:srgbClr val="9CC2E5"/>
                      </a:solidFill>
                      <a:prstDash val="solid"/>
                      <a:round/>
                      <a:headEnd type="none" w="sm" len="sm"/>
                      <a:tailEnd type="none" w="sm" len="sm"/>
                    </a:lnL>
                    <a:lnT w="12700" cap="flat" cmpd="sng">
                      <a:solidFill>
                        <a:srgbClr val="9CC2E5"/>
                      </a:solidFill>
                      <a:prstDash val="solid"/>
                      <a:round/>
                      <a:headEnd type="none" w="sm" len="sm"/>
                      <a:tailEnd type="none" w="sm" len="sm"/>
                    </a:lnT>
                    <a:lnB w="12700" cap="flat" cmpd="sng">
                      <a:solidFill>
                        <a:srgbClr val="9CC2E5"/>
                      </a:solidFill>
                      <a:prstDash val="solid"/>
                      <a:round/>
                      <a:headEnd type="none" w="sm" len="sm"/>
                      <a:tailEnd type="none" w="sm" len="sm"/>
                    </a:lnB>
                    <a:solidFill>
                      <a:srgbClr val="DEEAF6"/>
                    </a:solidFill>
                  </a:tcPr>
                </a:tc>
                <a:extLst>
                  <a:ext uri="{0D108BD9-81ED-4DB2-BD59-A6C34878D82A}">
                    <a16:rowId xmlns:a16="http://schemas.microsoft.com/office/drawing/2014/main" val="10003"/>
                  </a:ext>
                </a:extLst>
              </a:tr>
              <a:tr h="357500">
                <a:tc>
                  <a:txBody>
                    <a:bodyPr/>
                    <a:lstStyle/>
                    <a:p>
                      <a:pPr marL="0" lvl="0" indent="0" algn="l" rtl="0">
                        <a:lnSpc>
                          <a:spcPct val="115000"/>
                        </a:lnSpc>
                        <a:spcBef>
                          <a:spcPts val="0"/>
                        </a:spcBef>
                        <a:spcAft>
                          <a:spcPts val="0"/>
                        </a:spcAft>
                        <a:buNone/>
                      </a:pPr>
                      <a:r>
                        <a:rPr lang="fr" sz="1200" b="1" i="1" dirty="0">
                          <a:solidFill>
                            <a:srgbClr val="4F81BD"/>
                          </a:solidFill>
                          <a:latin typeface="Arial" panose="020B0604020202020204" pitchFamily="34" charset="0"/>
                          <a:cs typeface="Arial" panose="020B0604020202020204" pitchFamily="34" charset="0"/>
                        </a:rPr>
                        <a:t>Mise en valeur des atouts de l’entreprise</a:t>
                      </a:r>
                      <a:endParaRPr sz="1200" b="1" i="1" dirty="0">
                        <a:solidFill>
                          <a:srgbClr val="4F81BD"/>
                        </a:solidFill>
                        <a:latin typeface="Arial" panose="020B0604020202020204" pitchFamily="34" charset="0"/>
                        <a:cs typeface="Arial" panose="020B0604020202020204" pitchFamily="34" charset="0"/>
                      </a:endParaRPr>
                    </a:p>
                  </a:txBody>
                  <a:tcPr marL="68575" marR="68575" marT="91425" marB="91425">
                    <a:lnR w="12700" cap="flat" cmpd="sng">
                      <a:solidFill>
                        <a:srgbClr val="9CC2E5"/>
                      </a:solidFill>
                      <a:prstDash val="solid"/>
                      <a:round/>
                      <a:headEnd type="none" w="sm" len="sm"/>
                      <a:tailEnd type="none" w="sm" len="sm"/>
                    </a:lnR>
                    <a:lnT w="12700" cap="flat" cmpd="sng">
                      <a:solidFill>
                        <a:srgbClr val="9CC2E5"/>
                      </a:solidFill>
                      <a:prstDash val="solid"/>
                      <a:round/>
                      <a:headEnd type="none" w="sm" len="sm"/>
                      <a:tailEnd type="none" w="sm" len="sm"/>
                    </a:lnT>
                    <a:lnB w="12700" cap="flat" cmpd="sng">
                      <a:solidFill>
                        <a:srgbClr val="9CC2E5"/>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fr" sz="1200" i="1">
                          <a:solidFill>
                            <a:srgbClr val="4F81BD"/>
                          </a:solidFill>
                          <a:latin typeface="Arial" panose="020B0604020202020204" pitchFamily="34" charset="0"/>
                          <a:cs typeface="Arial" panose="020B0604020202020204" pitchFamily="34" charset="0"/>
                        </a:rPr>
                        <a:t>Format universel type PDF</a:t>
                      </a:r>
                      <a:endParaRPr sz="1200" i="1">
                        <a:solidFill>
                          <a:srgbClr val="4F81BD"/>
                        </a:solidFill>
                        <a:latin typeface="Arial" panose="020B0604020202020204" pitchFamily="34" charset="0"/>
                        <a:cs typeface="Arial" panose="020B0604020202020204" pitchFamily="34" charset="0"/>
                      </a:endParaRPr>
                    </a:p>
                  </a:txBody>
                  <a:tcPr marL="68575" marR="68575" marT="91425" marB="91425">
                    <a:lnL w="12700" cap="flat" cmpd="sng">
                      <a:solidFill>
                        <a:srgbClr val="9CC2E5"/>
                      </a:solidFill>
                      <a:prstDash val="solid"/>
                      <a:round/>
                      <a:headEnd type="none" w="sm" len="sm"/>
                      <a:tailEnd type="none" w="sm" len="sm"/>
                    </a:lnL>
                    <a:lnT w="12700" cap="flat" cmpd="sng">
                      <a:solidFill>
                        <a:srgbClr val="9CC2E5"/>
                      </a:solidFill>
                      <a:prstDash val="solid"/>
                      <a:round/>
                      <a:headEnd type="none" w="sm" len="sm"/>
                      <a:tailEnd type="none" w="sm" len="sm"/>
                    </a:lnT>
                    <a:lnB w="12700" cap="flat" cmpd="sng">
                      <a:solidFill>
                        <a:srgbClr val="9CC2E5"/>
                      </a:solidFill>
                      <a:prstDash val="solid"/>
                      <a:round/>
                      <a:headEnd type="none" w="sm" len="sm"/>
                      <a:tailEnd type="none" w="sm" len="sm"/>
                    </a:lnB>
                  </a:tcPr>
                </a:tc>
                <a:extLst>
                  <a:ext uri="{0D108BD9-81ED-4DB2-BD59-A6C34878D82A}">
                    <a16:rowId xmlns:a16="http://schemas.microsoft.com/office/drawing/2014/main" val="10004"/>
                  </a:ext>
                </a:extLst>
              </a:tr>
              <a:tr h="623500">
                <a:tc>
                  <a:txBody>
                    <a:bodyPr/>
                    <a:lstStyle/>
                    <a:p>
                      <a:pPr marL="0" lvl="0" indent="0" algn="l" rtl="0">
                        <a:lnSpc>
                          <a:spcPct val="115000"/>
                        </a:lnSpc>
                        <a:spcBef>
                          <a:spcPts val="0"/>
                        </a:spcBef>
                        <a:spcAft>
                          <a:spcPts val="0"/>
                        </a:spcAft>
                        <a:buNone/>
                      </a:pPr>
                      <a:r>
                        <a:rPr lang="fr" sz="1200" b="1" i="1" dirty="0">
                          <a:solidFill>
                            <a:srgbClr val="4F81BD"/>
                          </a:solidFill>
                          <a:latin typeface="Arial" panose="020B0604020202020204" pitchFamily="34" charset="0"/>
                          <a:cs typeface="Arial" panose="020B0604020202020204" pitchFamily="34" charset="0"/>
                        </a:rPr>
                        <a:t>Objectifs clairement établis (quantité, référence, qualité et spécifications techniques …)</a:t>
                      </a:r>
                      <a:endParaRPr sz="1200" b="1" i="1" dirty="0">
                        <a:solidFill>
                          <a:srgbClr val="4F81BD"/>
                        </a:solidFill>
                        <a:latin typeface="Arial" panose="020B0604020202020204" pitchFamily="34" charset="0"/>
                        <a:cs typeface="Arial" panose="020B0604020202020204" pitchFamily="34" charset="0"/>
                      </a:endParaRPr>
                    </a:p>
                  </a:txBody>
                  <a:tcPr marL="68575" marR="68575" marT="91425" marB="91425">
                    <a:lnR w="12700" cap="flat" cmpd="sng">
                      <a:solidFill>
                        <a:srgbClr val="9CC2E5"/>
                      </a:solidFill>
                      <a:prstDash val="solid"/>
                      <a:round/>
                      <a:headEnd type="none" w="sm" len="sm"/>
                      <a:tailEnd type="none" w="sm" len="sm"/>
                    </a:lnR>
                    <a:lnT w="12700" cap="flat" cmpd="sng">
                      <a:solidFill>
                        <a:srgbClr val="9CC2E5"/>
                      </a:solidFill>
                      <a:prstDash val="solid"/>
                      <a:round/>
                      <a:headEnd type="none" w="sm" len="sm"/>
                      <a:tailEnd type="none" w="sm" len="sm"/>
                    </a:lnT>
                    <a:lnB w="12700" cap="flat" cmpd="sng">
                      <a:solidFill>
                        <a:srgbClr val="9CC2E5"/>
                      </a:solidFill>
                      <a:prstDash val="solid"/>
                      <a:round/>
                      <a:headEnd type="none" w="sm" len="sm"/>
                      <a:tailEnd type="none" w="sm" len="sm"/>
                    </a:lnB>
                    <a:solidFill>
                      <a:srgbClr val="DEEAF6"/>
                    </a:solidFill>
                  </a:tcPr>
                </a:tc>
                <a:tc>
                  <a:txBody>
                    <a:bodyPr/>
                    <a:lstStyle/>
                    <a:p>
                      <a:pPr marL="0" lvl="0" indent="0" algn="l" rtl="0">
                        <a:lnSpc>
                          <a:spcPct val="115000"/>
                        </a:lnSpc>
                        <a:spcBef>
                          <a:spcPts val="0"/>
                        </a:spcBef>
                        <a:spcAft>
                          <a:spcPts val="0"/>
                        </a:spcAft>
                        <a:buNone/>
                      </a:pPr>
                      <a:r>
                        <a:rPr lang="fr" sz="1200" i="1">
                          <a:solidFill>
                            <a:srgbClr val="4F81BD"/>
                          </a:solidFill>
                          <a:latin typeface="Arial" panose="020B0604020202020204" pitchFamily="34" charset="0"/>
                          <a:cs typeface="Arial" panose="020B0604020202020204" pitchFamily="34" charset="0"/>
                        </a:rPr>
                        <a:t>Taille réduite pour permettre envoi (inférieure à 200MO, compression du fichier si nécessaire)</a:t>
                      </a:r>
                      <a:endParaRPr sz="1200" i="1">
                        <a:solidFill>
                          <a:srgbClr val="4F81BD"/>
                        </a:solidFill>
                        <a:latin typeface="Arial" panose="020B0604020202020204" pitchFamily="34" charset="0"/>
                        <a:cs typeface="Arial" panose="020B0604020202020204" pitchFamily="34" charset="0"/>
                      </a:endParaRPr>
                    </a:p>
                  </a:txBody>
                  <a:tcPr marL="68575" marR="68575" marT="91425" marB="91425">
                    <a:lnL w="12700" cap="flat" cmpd="sng">
                      <a:solidFill>
                        <a:srgbClr val="9CC2E5"/>
                      </a:solidFill>
                      <a:prstDash val="solid"/>
                      <a:round/>
                      <a:headEnd type="none" w="sm" len="sm"/>
                      <a:tailEnd type="none" w="sm" len="sm"/>
                    </a:lnL>
                    <a:lnT w="12700" cap="flat" cmpd="sng">
                      <a:solidFill>
                        <a:srgbClr val="9CC2E5"/>
                      </a:solidFill>
                      <a:prstDash val="solid"/>
                      <a:round/>
                      <a:headEnd type="none" w="sm" len="sm"/>
                      <a:tailEnd type="none" w="sm" len="sm"/>
                    </a:lnT>
                    <a:lnB w="12700" cap="flat" cmpd="sng">
                      <a:solidFill>
                        <a:srgbClr val="9CC2E5"/>
                      </a:solidFill>
                      <a:prstDash val="solid"/>
                      <a:round/>
                      <a:headEnd type="none" w="sm" len="sm"/>
                      <a:tailEnd type="none" w="sm" len="sm"/>
                    </a:lnB>
                    <a:solidFill>
                      <a:srgbClr val="DEEAF6"/>
                    </a:solidFill>
                  </a:tcPr>
                </a:tc>
                <a:extLst>
                  <a:ext uri="{0D108BD9-81ED-4DB2-BD59-A6C34878D82A}">
                    <a16:rowId xmlns:a16="http://schemas.microsoft.com/office/drawing/2014/main" val="10005"/>
                  </a:ext>
                </a:extLst>
              </a:tr>
              <a:tr h="706725">
                <a:tc>
                  <a:txBody>
                    <a:bodyPr/>
                    <a:lstStyle/>
                    <a:p>
                      <a:pPr marL="0" lvl="0" indent="0" algn="l" rtl="0">
                        <a:lnSpc>
                          <a:spcPct val="115000"/>
                        </a:lnSpc>
                        <a:spcBef>
                          <a:spcPts val="0"/>
                        </a:spcBef>
                        <a:spcAft>
                          <a:spcPts val="0"/>
                        </a:spcAft>
                        <a:buNone/>
                      </a:pPr>
                      <a:r>
                        <a:rPr lang="fr" sz="1200" b="1" i="1" dirty="0">
                          <a:solidFill>
                            <a:srgbClr val="4F81BD"/>
                          </a:solidFill>
                          <a:latin typeface="Arial" panose="020B0604020202020204" pitchFamily="34" charset="0"/>
                          <a:cs typeface="Arial" panose="020B0604020202020204" pitchFamily="34" charset="0"/>
                        </a:rPr>
                        <a:t>Adaptation interculturelle (prise en compte de la culture du pays, des pratiques commerciales…)</a:t>
                      </a:r>
                      <a:endParaRPr sz="1200" b="1" i="1" dirty="0">
                        <a:solidFill>
                          <a:srgbClr val="4F81BD"/>
                        </a:solidFill>
                        <a:latin typeface="Arial" panose="020B0604020202020204" pitchFamily="34" charset="0"/>
                        <a:cs typeface="Arial" panose="020B0604020202020204" pitchFamily="34" charset="0"/>
                      </a:endParaRPr>
                    </a:p>
                  </a:txBody>
                  <a:tcPr marL="68575" marR="68575" marT="91425" marB="91425">
                    <a:lnR w="12700" cap="flat" cmpd="sng">
                      <a:solidFill>
                        <a:srgbClr val="9CC2E5"/>
                      </a:solidFill>
                      <a:prstDash val="solid"/>
                      <a:round/>
                      <a:headEnd type="none" w="sm" len="sm"/>
                      <a:tailEnd type="none" w="sm" len="sm"/>
                    </a:lnR>
                    <a:lnT w="12700" cap="flat" cmpd="sng">
                      <a:solidFill>
                        <a:srgbClr val="9CC2E5"/>
                      </a:solidFill>
                      <a:prstDash val="solid"/>
                      <a:round/>
                      <a:headEnd type="none" w="sm" len="sm"/>
                      <a:tailEnd type="none" w="sm" len="sm"/>
                    </a:lnT>
                    <a:lnB w="12700" cap="flat" cmpd="sng">
                      <a:solidFill>
                        <a:srgbClr val="9CC2E5"/>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fr" sz="1200" i="1" dirty="0">
                          <a:solidFill>
                            <a:srgbClr val="4F81BD"/>
                          </a:solidFill>
                          <a:latin typeface="Arial" panose="020B0604020202020204" pitchFamily="34" charset="0"/>
                          <a:cs typeface="Arial" panose="020B0604020202020204" pitchFamily="34" charset="0"/>
                        </a:rPr>
                        <a:t>Attractivité</a:t>
                      </a:r>
                      <a:endParaRPr sz="1200" i="1" dirty="0">
                        <a:solidFill>
                          <a:srgbClr val="4F81BD"/>
                        </a:solidFill>
                        <a:latin typeface="Arial" panose="020B0604020202020204" pitchFamily="34" charset="0"/>
                        <a:cs typeface="Arial" panose="020B0604020202020204" pitchFamily="34" charset="0"/>
                      </a:endParaRPr>
                    </a:p>
                  </a:txBody>
                  <a:tcPr marL="68575" marR="68575" marT="91425" marB="91425">
                    <a:lnL w="12700" cap="flat" cmpd="sng">
                      <a:solidFill>
                        <a:srgbClr val="9CC2E5"/>
                      </a:solidFill>
                      <a:prstDash val="solid"/>
                      <a:round/>
                      <a:headEnd type="none" w="sm" len="sm"/>
                      <a:tailEnd type="none" w="sm" len="sm"/>
                    </a:lnL>
                    <a:lnT w="12700" cap="flat" cmpd="sng">
                      <a:solidFill>
                        <a:srgbClr val="9CC2E5"/>
                      </a:solidFill>
                      <a:prstDash val="solid"/>
                      <a:round/>
                      <a:headEnd type="none" w="sm" len="sm"/>
                      <a:tailEnd type="none" w="sm" len="sm"/>
                    </a:lnT>
                    <a:lnB w="12700" cap="flat" cmpd="sng">
                      <a:solidFill>
                        <a:srgbClr val="9CC2E5"/>
                      </a:solidFill>
                      <a:prstDash val="solid"/>
                      <a:round/>
                      <a:headEnd type="none" w="sm" len="sm"/>
                      <a:tailEnd type="none" w="sm" len="sm"/>
                    </a:lnB>
                  </a:tcPr>
                </a:tc>
                <a:extLst>
                  <a:ext uri="{0D108BD9-81ED-4DB2-BD59-A6C34878D82A}">
                    <a16:rowId xmlns:a16="http://schemas.microsoft.com/office/drawing/2014/main" val="10006"/>
                  </a:ext>
                </a:extLst>
              </a:tr>
            </a:tbl>
          </a:graphicData>
        </a:graphic>
      </p:graphicFrame>
      <p:sp>
        <p:nvSpPr>
          <p:cNvPr id="5" name="ZoneTexte 4"/>
          <p:cNvSpPr txBox="1"/>
          <p:nvPr/>
        </p:nvSpPr>
        <p:spPr>
          <a:xfrm>
            <a:off x="683568" y="1052736"/>
            <a:ext cx="6912768" cy="101566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20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Présentation commerciale de l’entreprise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20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20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Compétences mobilisées : </a:t>
            </a:r>
          </a:p>
        </p:txBody>
      </p:sp>
    </p:spTree>
    <p:extLst>
      <p:ext uri="{BB962C8B-B14F-4D97-AF65-F5344CB8AC3E}">
        <p14:creationId xmlns:p14="http://schemas.microsoft.com/office/powerpoint/2010/main" val="392668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755576" y="908720"/>
            <a:ext cx="7628384" cy="1296144"/>
          </a:xfrm>
        </p:spPr>
        <p:txBody>
          <a:bodyPr>
            <a:normAutofit fontScale="90000"/>
          </a:bodyPr>
          <a:lstStyle/>
          <a:p>
            <a:pPr algn="ctr"/>
            <a:br>
              <a:rPr lang="fr-FR" sz="4000" b="1" cap="all" dirty="0"/>
            </a:br>
            <a:br>
              <a:rPr lang="fr-FR" b="1" cap="all" dirty="0"/>
            </a:br>
            <a:r>
              <a:rPr lang="fr-FR" b="1" cap="all" dirty="0"/>
              <a:t>   </a:t>
            </a:r>
            <a:br>
              <a:rPr lang="fr-FR" sz="2700" dirty="0"/>
            </a:br>
            <a:br>
              <a:rPr lang="fr-FR" sz="2700" dirty="0"/>
            </a:br>
            <a:br>
              <a:rPr lang="fr-FR" sz="2700" dirty="0"/>
            </a:br>
            <a:br>
              <a:rPr lang="fr-FR" sz="2700" b="1" cap="all" dirty="0"/>
            </a:br>
            <a:br>
              <a:rPr lang="fr-FR" sz="2700" b="1" cap="all" dirty="0"/>
            </a:br>
            <a:br>
              <a:rPr lang="fr-FR" dirty="0"/>
            </a:br>
            <a:endParaRPr lang="fr-FR" dirty="0"/>
          </a:p>
        </p:txBody>
      </p:sp>
      <p:sp>
        <p:nvSpPr>
          <p:cNvPr id="3" name="Sous-titre 2"/>
          <p:cNvSpPr>
            <a:spLocks noGrp="1"/>
          </p:cNvSpPr>
          <p:nvPr>
            <p:ph type="subTitle" idx="1"/>
          </p:nvPr>
        </p:nvSpPr>
        <p:spPr>
          <a:xfrm>
            <a:off x="1115616" y="1418901"/>
            <a:ext cx="7416824" cy="3672408"/>
          </a:xfrm>
        </p:spPr>
        <p:txBody>
          <a:bodyPr>
            <a:normAutofit/>
          </a:bodyPr>
          <a:lstStyle/>
          <a:p>
            <a:endParaRPr lang="fr-FR" sz="2400" b="1" dirty="0">
              <a:solidFill>
                <a:srgbClr val="7030A0"/>
              </a:solidFill>
            </a:endParaRPr>
          </a:p>
          <a:p>
            <a:endParaRPr lang="fr-FR" b="1" dirty="0"/>
          </a:p>
          <a:p>
            <a:endParaRPr lang="fr-FR" dirty="0"/>
          </a:p>
        </p:txBody>
      </p:sp>
      <p:sp>
        <p:nvSpPr>
          <p:cNvPr id="4" name="Rectangle 3"/>
          <p:cNvSpPr/>
          <p:nvPr/>
        </p:nvSpPr>
        <p:spPr>
          <a:xfrm>
            <a:off x="2348716" y="453575"/>
            <a:ext cx="4950623" cy="615553"/>
          </a:xfrm>
          <a:prstGeom prst="rect">
            <a:avLst/>
          </a:prstGeom>
        </p:spPr>
        <p:txBody>
          <a:bodyPr wrap="square">
            <a:spAutoFit/>
          </a:bodyPr>
          <a:lstStyle/>
          <a:p>
            <a:pPr algn="ctr"/>
            <a:r>
              <a:rPr lang="fr-FR" sz="2000" b="1" cap="all" dirty="0">
                <a:solidFill>
                  <a:srgbClr val="0070C0"/>
                </a:solidFill>
                <a:latin typeface="Arial" panose="020B0604020202020204" pitchFamily="34" charset="0"/>
                <a:cs typeface="Arial" panose="020B0604020202020204" pitchFamily="34" charset="0"/>
              </a:rPr>
              <a:t>BTS Commerce international</a:t>
            </a:r>
          </a:p>
          <a:p>
            <a:pPr algn="ctr"/>
            <a:r>
              <a:rPr lang="fr-FR" sz="1400" b="1" cap="all" dirty="0">
                <a:solidFill>
                  <a:srgbClr val="0070C0"/>
                </a:solidFill>
                <a:latin typeface="Arial" panose="020B0604020202020204" pitchFamily="34" charset="0"/>
                <a:cs typeface="Arial" panose="020B0604020202020204" pitchFamily="34" charset="0"/>
              </a:rPr>
              <a:t>Séminaire NATIONAL 12 MARS 2021</a:t>
            </a:r>
            <a:endParaRPr lang="fr-FR" sz="1400" dirty="0">
              <a:latin typeface="Arial" panose="020B0604020202020204" pitchFamily="34" charset="0"/>
              <a:cs typeface="Arial" panose="020B0604020202020204" pitchFamily="34" charset="0"/>
            </a:endParaRPr>
          </a:p>
        </p:txBody>
      </p:sp>
      <p:sp>
        <p:nvSpPr>
          <p:cNvPr id="8" name="Espace réservé du numéro de diapositive 7"/>
          <p:cNvSpPr>
            <a:spLocks noGrp="1"/>
          </p:cNvSpPr>
          <p:nvPr>
            <p:ph type="sldNum" sz="quarter" idx="12"/>
          </p:nvPr>
        </p:nvSpPr>
        <p:spPr/>
        <p:txBody>
          <a:bodyPr/>
          <a:lstStyle/>
          <a:p>
            <a:fld id="{95654D5A-192B-4B07-8F58-250CDD527E53}" type="slidenum">
              <a:rPr lang="fr-FR" smtClean="0"/>
              <a:t>8</a:t>
            </a:fld>
            <a:endParaRPr lang="fr-FR" dirty="0"/>
          </a:p>
        </p:txBody>
      </p:sp>
      <p:sp>
        <p:nvSpPr>
          <p:cNvPr id="6" name="ZoneTexte 5"/>
          <p:cNvSpPr txBox="1"/>
          <p:nvPr/>
        </p:nvSpPr>
        <p:spPr>
          <a:xfrm flipH="1">
            <a:off x="1115615" y="2060848"/>
            <a:ext cx="7081885" cy="646331"/>
          </a:xfrm>
          <a:prstGeom prst="rect">
            <a:avLst/>
          </a:prstGeom>
          <a:noFill/>
        </p:spPr>
        <p:txBody>
          <a:bodyPr wrap="square" rtlCol="0">
            <a:spAutoFit/>
          </a:bodyPr>
          <a:lstStyle/>
          <a:p>
            <a:r>
              <a:rPr lang="fr-FR" sz="3600" dirty="0">
                <a:solidFill>
                  <a:srgbClr val="0070C0"/>
                </a:solidFill>
                <a:latin typeface="Arial" panose="020B0604020202020204" pitchFamily="34" charset="0"/>
                <a:cs typeface="Arial" panose="020B0604020202020204" pitchFamily="34" charset="0"/>
              </a:rPr>
              <a:t>LE COURS D’ANGLAIS </a:t>
            </a:r>
          </a:p>
        </p:txBody>
      </p:sp>
    </p:spTree>
    <p:extLst>
      <p:ext uri="{BB962C8B-B14F-4D97-AF65-F5344CB8AC3E}">
        <p14:creationId xmlns:p14="http://schemas.microsoft.com/office/powerpoint/2010/main" val="8960017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899592" y="476672"/>
            <a:ext cx="8028384" cy="4248472"/>
          </a:xfrm>
        </p:spPr>
        <p:txBody>
          <a:bodyPr>
            <a:normAutofit/>
          </a:bodyPr>
          <a:lstStyle/>
          <a:p>
            <a:pPr algn="l"/>
            <a:endParaRPr lang="fr-FR" sz="2000" dirty="0"/>
          </a:p>
          <a:p>
            <a:pPr algn="l"/>
            <a:endParaRPr lang="fr-FR" sz="2000" dirty="0"/>
          </a:p>
        </p:txBody>
      </p:sp>
      <p:sp>
        <p:nvSpPr>
          <p:cNvPr id="6" name="Espace réservé du numéro de diapositive 5"/>
          <p:cNvSpPr>
            <a:spLocks noGrp="1"/>
          </p:cNvSpPr>
          <p:nvPr>
            <p:ph type="sldNum" sz="quarter" idx="12"/>
          </p:nvPr>
        </p:nvSpPr>
        <p:spPr/>
        <p:txBody>
          <a:bodyPr/>
          <a:lstStyle/>
          <a:p>
            <a:fld id="{95654D5A-192B-4B07-8F58-250CDD527E53}" type="slidenum">
              <a:rPr lang="fr-FR" smtClean="0"/>
              <a:t>9</a:t>
            </a:fld>
            <a:endParaRPr lang="fr-FR" dirty="0"/>
          </a:p>
        </p:txBody>
      </p:sp>
      <p:sp>
        <p:nvSpPr>
          <p:cNvPr id="2" name="ZoneTexte 1"/>
          <p:cNvSpPr txBox="1"/>
          <p:nvPr/>
        </p:nvSpPr>
        <p:spPr>
          <a:xfrm>
            <a:off x="1331640" y="692696"/>
            <a:ext cx="6865862" cy="8402300"/>
          </a:xfrm>
          <a:prstGeom prst="rect">
            <a:avLst/>
          </a:prstGeom>
          <a:noFill/>
        </p:spPr>
        <p:txBody>
          <a:bodyPr wrap="square" rtlCol="0">
            <a:spAutoFit/>
          </a:bodyPr>
          <a:lstStyle/>
          <a:p>
            <a:r>
              <a:rPr lang="fr-FR" sz="2400" b="1" dirty="0">
                <a:solidFill>
                  <a:srgbClr val="0070C0"/>
                </a:solidFill>
                <a:latin typeface="Arial" panose="020B0604020202020204" pitchFamily="34" charset="0"/>
                <a:cs typeface="Arial" panose="020B0604020202020204" pitchFamily="34" charset="0"/>
              </a:rPr>
              <a:t>OBJECTIFS DU COURS D’ANGLAIS</a:t>
            </a:r>
          </a:p>
          <a:p>
            <a:endParaRPr lang="fr-FR" sz="2000" dirty="0">
              <a:latin typeface="Arial" panose="020B0604020202020204" pitchFamily="34" charset="0"/>
              <a:cs typeface="Arial" panose="020B0604020202020204" pitchFamily="34" charset="0"/>
            </a:endParaRPr>
          </a:p>
          <a:p>
            <a:endParaRPr lang="fr-FR" sz="2000" dirty="0">
              <a:latin typeface="Arial" panose="020B0604020202020204" pitchFamily="34" charset="0"/>
              <a:cs typeface="Arial" panose="020B0604020202020204" pitchFamily="34" charset="0"/>
            </a:endParaRPr>
          </a:p>
          <a:p>
            <a:endParaRPr lang="fr-FR" sz="2000" dirty="0">
              <a:latin typeface="Arial" panose="020B0604020202020204" pitchFamily="34" charset="0"/>
              <a:cs typeface="Arial" panose="020B0604020202020204" pitchFamily="34" charset="0"/>
            </a:endParaRPr>
          </a:p>
          <a:p>
            <a:pPr marL="342900" indent="-342900">
              <a:buFont typeface="Wingdings" panose="05000000000000000000" pitchFamily="2" charset="2"/>
              <a:buChar char="Ø"/>
            </a:pPr>
            <a:r>
              <a:rPr lang="fr-FR" sz="2000" dirty="0">
                <a:latin typeface="Arial" panose="020B0604020202020204" pitchFamily="34" charset="0"/>
                <a:cs typeface="Arial" panose="020B0604020202020204" pitchFamily="34" charset="0"/>
              </a:rPr>
              <a:t>Accroître les compétences des étudiants dans les cinq activités langagières</a:t>
            </a:r>
          </a:p>
          <a:p>
            <a:endParaRPr lang="fr-FR" sz="2000" dirty="0">
              <a:latin typeface="Arial" panose="020B0604020202020204" pitchFamily="34" charset="0"/>
              <a:cs typeface="Arial" panose="020B0604020202020204" pitchFamily="34" charset="0"/>
            </a:endParaRPr>
          </a:p>
          <a:p>
            <a:pPr marL="342900" indent="-342900">
              <a:buFont typeface="Wingdings" panose="05000000000000000000" pitchFamily="2" charset="2"/>
              <a:buChar char="Ø"/>
            </a:pPr>
            <a:r>
              <a:rPr lang="fr-FR" sz="2000" dirty="0">
                <a:latin typeface="Arial" panose="020B0604020202020204" pitchFamily="34" charset="0"/>
                <a:cs typeface="Arial" panose="020B0604020202020204" pitchFamily="34" charset="0"/>
              </a:rPr>
              <a:t>Développer la médiation (inter)culturelle afin de rendre la communication possible et éviter les malentendus</a:t>
            </a:r>
          </a:p>
          <a:p>
            <a:endParaRPr lang="fr-FR" sz="2000" dirty="0">
              <a:latin typeface="Arial" panose="020B0604020202020204" pitchFamily="34" charset="0"/>
              <a:cs typeface="Arial" panose="020B0604020202020204" pitchFamily="34" charset="0"/>
            </a:endParaRPr>
          </a:p>
          <a:p>
            <a:pPr marL="342900" indent="-342900">
              <a:buFont typeface="Wingdings" panose="05000000000000000000" pitchFamily="2" charset="2"/>
              <a:buChar char="Ø"/>
            </a:pPr>
            <a:r>
              <a:rPr lang="fr-FR" sz="2000" dirty="0">
                <a:latin typeface="Arial" panose="020B0604020202020204" pitchFamily="34" charset="0"/>
                <a:cs typeface="Arial" panose="020B0604020202020204" pitchFamily="34" charset="0"/>
              </a:rPr>
              <a:t>Associer aux compétences opératoires de la langue des objectifs transversaux et culturels, comme c’est déjà le cas dans la vie en société</a:t>
            </a:r>
          </a:p>
          <a:p>
            <a:endParaRPr lang="fr-FR" sz="2000" dirty="0">
              <a:latin typeface="Arial" panose="020B0604020202020204" pitchFamily="34" charset="0"/>
              <a:cs typeface="Arial" panose="020B0604020202020204" pitchFamily="34" charset="0"/>
            </a:endParaRPr>
          </a:p>
          <a:p>
            <a:endParaRPr lang="fr-FR" sz="2000" dirty="0">
              <a:latin typeface="Arial" panose="020B0604020202020204" pitchFamily="34" charset="0"/>
              <a:cs typeface="Arial" panose="020B0604020202020204" pitchFamily="34" charset="0"/>
            </a:endParaRPr>
          </a:p>
          <a:p>
            <a:endParaRPr lang="fr-FR" sz="2000" dirty="0">
              <a:latin typeface="Arial" panose="020B0604020202020204" pitchFamily="34" charset="0"/>
              <a:cs typeface="Arial" panose="020B0604020202020204" pitchFamily="34" charset="0"/>
            </a:endParaRPr>
          </a:p>
          <a:p>
            <a:endParaRPr lang="fr-FR" sz="2000" dirty="0">
              <a:latin typeface="Arial" panose="020B0604020202020204" pitchFamily="34" charset="0"/>
              <a:cs typeface="Arial" panose="020B0604020202020204" pitchFamily="34" charset="0"/>
            </a:endParaRPr>
          </a:p>
          <a:p>
            <a:endParaRPr lang="fr-FR" sz="2000" dirty="0">
              <a:latin typeface="Arial" panose="020B0604020202020204" pitchFamily="34" charset="0"/>
              <a:cs typeface="Arial" panose="020B0604020202020204" pitchFamily="34" charset="0"/>
            </a:endParaRPr>
          </a:p>
          <a:p>
            <a:endParaRPr lang="fr-FR" sz="2000" dirty="0">
              <a:latin typeface="Arial" panose="020B0604020202020204" pitchFamily="34" charset="0"/>
              <a:cs typeface="Arial" panose="020B0604020202020204" pitchFamily="34" charset="0"/>
            </a:endParaRPr>
          </a:p>
          <a:p>
            <a:endParaRPr lang="fr-FR" sz="2000" dirty="0">
              <a:latin typeface="Arial" panose="020B0604020202020204" pitchFamily="34" charset="0"/>
              <a:cs typeface="Arial" panose="020B0604020202020204" pitchFamily="34" charset="0"/>
            </a:endParaRPr>
          </a:p>
          <a:p>
            <a:endParaRPr lang="fr-FR" sz="2000" dirty="0">
              <a:latin typeface="Arial" panose="020B0604020202020204" pitchFamily="34" charset="0"/>
              <a:cs typeface="Arial" panose="020B0604020202020204" pitchFamily="34" charset="0"/>
            </a:endParaRPr>
          </a:p>
          <a:p>
            <a:endParaRPr lang="fr-FR" sz="2000" dirty="0">
              <a:latin typeface="Arial" panose="020B0604020202020204" pitchFamily="34" charset="0"/>
              <a:cs typeface="Arial" panose="020B0604020202020204" pitchFamily="34" charset="0"/>
            </a:endParaRPr>
          </a:p>
          <a:p>
            <a:endParaRPr lang="fr-FR" sz="2000" dirty="0">
              <a:latin typeface="Arial" panose="020B0604020202020204" pitchFamily="34" charset="0"/>
              <a:cs typeface="Arial" panose="020B0604020202020204" pitchFamily="34" charset="0"/>
            </a:endParaRPr>
          </a:p>
          <a:p>
            <a:endParaRPr lang="fr-FR" sz="2000" dirty="0">
              <a:latin typeface="Arial" panose="020B0604020202020204" pitchFamily="34" charset="0"/>
              <a:cs typeface="Arial" panose="020B0604020202020204" pitchFamily="34" charset="0"/>
            </a:endParaRPr>
          </a:p>
          <a:p>
            <a:endParaRPr lang="fr-FR" sz="2000" dirty="0">
              <a:latin typeface="Arial" panose="020B0604020202020204" pitchFamily="34" charset="0"/>
              <a:cs typeface="Arial" panose="020B0604020202020204" pitchFamily="34" charset="0"/>
            </a:endParaRPr>
          </a:p>
          <a:p>
            <a:endParaRPr lang="fr-FR" sz="2000" dirty="0">
              <a:latin typeface="Arial" panose="020B0604020202020204" pitchFamily="34" charset="0"/>
              <a:cs typeface="Arial" panose="020B0604020202020204" pitchFamily="34" charset="0"/>
            </a:endParaRPr>
          </a:p>
          <a:p>
            <a:endParaRPr lang="fr-FR"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46359093"/>
      </p:ext>
    </p:extLst>
  </p:cSld>
  <p:clrMapOvr>
    <a:masterClrMapping/>
  </p:clrMapOvr>
</p:sld>
</file>

<file path=ppt/theme/theme1.xml><?xml version="1.0" encoding="utf-8"?>
<a:theme xmlns:a="http://schemas.openxmlformats.org/drawingml/2006/main" name="page de presentation et de parti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Conception personnalisé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page de sous-parti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pages de contenus">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2015-matrice-powerpoint-IGEN</Template>
  <TotalTime>956</TotalTime>
  <Words>1497</Words>
  <Application>Microsoft Office PowerPoint</Application>
  <PresentationFormat>On-screen Show (4:3)</PresentationFormat>
  <Paragraphs>191</Paragraphs>
  <Slides>11</Slides>
  <Notes>11</Notes>
  <HiddenSlides>0</HiddenSlides>
  <MMClips>0</MMClips>
  <ScaleCrop>false</ScaleCrop>
  <HeadingPairs>
    <vt:vector size="4" baseType="variant">
      <vt:variant>
        <vt:lpstr>Theme</vt:lpstr>
      </vt:variant>
      <vt:variant>
        <vt:i4>4</vt:i4>
      </vt:variant>
      <vt:variant>
        <vt:lpstr>Slide Titles</vt:lpstr>
      </vt:variant>
      <vt:variant>
        <vt:i4>11</vt:i4>
      </vt:variant>
    </vt:vector>
  </HeadingPairs>
  <TitlesOfParts>
    <vt:vector size="15" baseType="lpstr">
      <vt:lpstr>page de presentation et de partie</vt:lpstr>
      <vt:lpstr>Conception personnalisée</vt:lpstr>
      <vt:lpstr>page de sous-partie</vt:lpstr>
      <vt:lpstr>pages de contenus</vt:lpstr>
      <vt:lpstr>           </vt:lpstr>
      <vt:lpstr>PowerPoint Presentation</vt:lpstr>
      <vt:lpstr>PowerPoint Presentation</vt:lpstr>
      <vt:lpstr>PowerPoint Presentation</vt:lpstr>
      <vt:lpstr>PowerPoint Presentation</vt:lpstr>
      <vt:lpstr>ZOOM SUR UNE MISSION : cas SODITRANS</vt:lpstr>
      <vt:lpstr>ZOOM SUR UNE MISSION : cas SODITRANS</vt:lpstr>
      <vt:lpstr>           </vt:lpstr>
      <vt:lpstr>PowerPoint Presentation</vt:lpstr>
      <vt:lpstr>PowerPoint Presentation</vt:lpstr>
      <vt:lpstr>PowerPoint Presentation</vt:lpstr>
    </vt:vector>
  </TitlesOfParts>
  <Company>Ministere de l'Education Nationale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Rapport d’opportunitÉ  BACCALAURÉAT PROFESSIONNEL ACCUEIL – RELATION CLIENTS ET USAGERS</dc:title>
  <dc:creator>D Catoir</dc:creator>
  <cp:lastModifiedBy>Shute</cp:lastModifiedBy>
  <cp:revision>182</cp:revision>
  <cp:lastPrinted>2020-06-23T15:29:54Z</cp:lastPrinted>
  <dcterms:created xsi:type="dcterms:W3CDTF">2016-10-26T09:10:31Z</dcterms:created>
  <dcterms:modified xsi:type="dcterms:W3CDTF">2021-03-11T07:02:47Z</dcterms:modified>
</cp:coreProperties>
</file>