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1196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5728"/>
  </p:normalViewPr>
  <p:slideViewPr>
    <p:cSldViewPr snapToGrid="0">
      <p:cViewPr varScale="1">
        <p:scale>
          <a:sx n="114" d="100"/>
          <a:sy n="114" d="100"/>
        </p:scale>
        <p:origin x="438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3F4B881-2558-0F8D-0D5E-D307FEC632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A534A822-97D0-582D-A44D-A0720E5613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FC67BA8-0AD7-4554-F6BC-EA9E5F5980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4EF3A-7DDA-A545-82B0-FC0D02E91C5C}" type="datetimeFigureOut">
              <a:rPr lang="fr-FR" smtClean="0"/>
              <a:t>30/03/2023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1B1B904-D48C-7F62-AE79-2F8B86516C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3A1C702-83C3-1A7F-3676-644D052E26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D791B-3AEC-D84A-918E-E89A860490D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772445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4132EBD-FE05-A1E0-58DB-33B4E6B037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A187BC9A-E976-8540-D5A8-8C680D53C3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1B35D6D-E04C-89E6-4890-D7B38F2AC8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4EF3A-7DDA-A545-82B0-FC0D02E91C5C}" type="datetimeFigureOut">
              <a:rPr lang="fr-FR" smtClean="0"/>
              <a:t>30/03/2023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F1CC1AD-3099-EEEE-231A-D82BE310CF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D2919A0-DCA1-C6AC-0C96-05602AD19A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D791B-3AEC-D84A-918E-E89A860490D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9603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70858242-80E7-B19C-29E2-6152D768640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95B69F24-6C83-03AF-4C4D-06BD78E041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381AFB8-80A8-0795-1448-23F0E9A97B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4EF3A-7DDA-A545-82B0-FC0D02E91C5C}" type="datetimeFigureOut">
              <a:rPr lang="fr-FR" smtClean="0"/>
              <a:t>30/03/2023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2685B6F-B13F-5F5B-7888-4B6A1A740A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2C72667-498A-30EC-F155-F365B246B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D791B-3AEC-D84A-918E-E89A860490D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29829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47F81A-1796-4CE1-A34E-7613344AC5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AA60C64-E36A-4994-BFC9-AEFA67AD54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fr-FR"/>
              <a:t>Lorem ipsum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17EFC00-5875-4A5D-A672-56638732A7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D3CC6-7A60-4A21-B442-9146BF1113C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9087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D696998-EE1C-848B-8CE1-407E632CAB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9AEEF73-3F4F-8F5F-C3AB-C072C3E10A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967B095-ABF3-C3C0-4862-1479E39F4E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4EF3A-7DDA-A545-82B0-FC0D02E91C5C}" type="datetimeFigureOut">
              <a:rPr lang="fr-FR" smtClean="0"/>
              <a:t>30/03/2023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F6E21A9-6EC8-198E-FF64-ED146EEE86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4B68253-60DD-0ECB-9602-84C637680E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D791B-3AEC-D84A-918E-E89A860490D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0570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07AE82-5395-D25A-E23B-0181BDEBC9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F4D6AF2-0562-E83E-38FE-9249B0F62F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A8BD7EF-B97B-8DFF-9FA4-0C296C0137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4EF3A-7DDA-A545-82B0-FC0D02E91C5C}" type="datetimeFigureOut">
              <a:rPr lang="fr-FR" smtClean="0"/>
              <a:t>30/03/2023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191B1B6-B497-7F7C-A752-2C30BAF8A8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203BFCA-5636-06BE-8D08-2A0F20190B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D791B-3AEC-D84A-918E-E89A860490D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1600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D33E192-3653-2E4A-83B0-6A478654FA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950D666-877F-D4DA-3B68-1193D6A40B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064FD362-7058-D0A0-E155-95C2B15987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F210F0D-659C-9986-59E3-4CB8ABC36F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4EF3A-7DDA-A545-82B0-FC0D02E91C5C}" type="datetimeFigureOut">
              <a:rPr lang="fr-FR" smtClean="0"/>
              <a:t>30/03/2023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D92E51F-AC19-D909-0C00-68146CE103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0CF7809-9615-D2DF-80A4-ABCA52067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D791B-3AEC-D84A-918E-E89A860490D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4537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8CEC70F-E3EB-2820-CBC0-FB11D7C2C3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B0CDCBD-F6DA-F689-E440-8EA95606A4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B1CF02B2-8ACA-48CA-AFA7-E56CF368EC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B8AF35E-185C-4075-41AF-0CFCEFB05F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A6E9F022-69C1-B7AA-ADA8-D9425D797EF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DDBC86A1-ADBF-915E-D5A3-9BF2C7ECA3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4EF3A-7DDA-A545-82B0-FC0D02E91C5C}" type="datetimeFigureOut">
              <a:rPr lang="fr-FR" smtClean="0"/>
              <a:t>30/03/2023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94C2E336-7142-739A-94CD-E3FFA93326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DB8B4A51-6BF2-1125-DDD6-637719A6F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D791B-3AEC-D84A-918E-E89A860490D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5986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43AFA4E-782B-479E-AC98-BF2B5AB51B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40628F70-9C7C-658F-08B0-2A1D72734E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4EF3A-7DDA-A545-82B0-FC0D02E91C5C}" type="datetimeFigureOut">
              <a:rPr lang="fr-FR" smtClean="0"/>
              <a:t>30/03/2023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733BE86-F575-1D9F-A155-8C6913CF92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13FCF9-8B49-B48A-6FCA-1B3BE61FFB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D791B-3AEC-D84A-918E-E89A860490D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4023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F62F9262-8C45-AF8C-A691-67DF5F5088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4EF3A-7DDA-A545-82B0-FC0D02E91C5C}" type="datetimeFigureOut">
              <a:rPr lang="fr-FR" smtClean="0"/>
              <a:t>30/03/2023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B0DDF8AD-20A8-8AD8-306F-971DC665EC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5F19E7D-F988-B1BA-894B-1316827AAD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D791B-3AEC-D84A-918E-E89A860490D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7116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B9300CE-0B99-5A4E-CD58-E706CDCD87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9785111-096A-2978-4791-13B015C709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7BD3CAB-962E-17ED-7D1E-8BD94106F5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22DC174-E071-8174-E038-646DC331B3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4EF3A-7DDA-A545-82B0-FC0D02E91C5C}" type="datetimeFigureOut">
              <a:rPr lang="fr-FR" smtClean="0"/>
              <a:t>30/03/2023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ADEAE4D-1D21-DFD7-3253-F05FC389FD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E79656B-D84B-0EC5-25A2-418669781B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D791B-3AEC-D84A-918E-E89A860490D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127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E9D3A3D-6B6F-BA05-923E-47625F565D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6ED423D5-CE3C-35AC-ECC4-3E744340F8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2E9CE64-BB57-DD31-17CD-118C0D62AC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A0AB324-FDDE-7AD7-1A5C-3B54B567A2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4EF3A-7DDA-A545-82B0-FC0D02E91C5C}" type="datetimeFigureOut">
              <a:rPr lang="fr-FR" smtClean="0"/>
              <a:t>30/03/2023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4DF1F1E-4A69-B6B0-5102-B3E7E18DB3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EFF7934-D81F-CE77-EC57-475F6C532E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D791B-3AEC-D84A-918E-E89A860490D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260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FE581CA8-7A11-1420-38EC-FCA1EDDCED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1A83B0-AA59-DFA0-6CB5-2BD4A7D4EB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5A2344E-AA70-F9AB-DC5F-108E820BDA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B4EF3A-7DDA-A545-82B0-FC0D02E91C5C}" type="datetimeFigureOut">
              <a:rPr lang="fr-FR" smtClean="0"/>
              <a:t>30/03/2023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9830280-999C-EC50-06CE-A93D3E83DB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EF39DC-E094-7AAB-61BD-DBFA23AF24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CD791B-3AEC-D84A-918E-E89A860490D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093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855DBC4-DCC0-4338-8AF2-87EA7C0A2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94D3CC6-7A60-4A21-B442-9146BF1113C0}" type="slidenum">
              <a:rPr kumimoji="0" lang="fr-FR" sz="8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8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pic>
        <p:nvPicPr>
          <p:cNvPr id="3" name="Eco-socio-produced Case SNCF - Hexagonal">
            <a:hlinkClick r:id="" action="ppaction://media"/>
            <a:extLst>
              <a:ext uri="{FF2B5EF4-FFF2-40B4-BE49-F238E27FC236}">
                <a16:creationId xmlns:a16="http://schemas.microsoft.com/office/drawing/2014/main" id="{EA7A0804-2C57-4DB5-BB6E-0219CEFEE7EA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33754" y="48602"/>
            <a:ext cx="11160369" cy="627770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91765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038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Grand écran</PresentationFormat>
  <Paragraphs>1</Paragraphs>
  <Slides>1</Slides>
  <Notes>0</Notes>
  <HiddenSlides>0</HiddenSlides>
  <MMClips>1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Poppins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 </dc:creator>
  <cp:lastModifiedBy>Nicolas Vogtenberger</cp:lastModifiedBy>
  <cp:revision>2</cp:revision>
  <dcterms:created xsi:type="dcterms:W3CDTF">2023-03-30T07:18:52Z</dcterms:created>
  <dcterms:modified xsi:type="dcterms:W3CDTF">2023-03-30T07:27:06Z</dcterms:modified>
</cp:coreProperties>
</file>