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Courgette"/>
      <p:regular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ourgette-regular.fntdata"/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e de titre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rickwork-HD-R1a.jpg"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/>
          <p:nvPr/>
        </p:nvSpPr>
        <p:spPr>
          <a:xfrm>
            <a:off x="-15875" y="0"/>
            <a:ext cx="11683810" cy="6588125"/>
          </a:xfrm>
          <a:custGeom>
            <a:rect b="b" l="l" r="r" t="t"/>
            <a:pathLst>
              <a:path extrusionOk="0" h="6588125" w="11683810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01600" rotWithShape="0" algn="tl" dir="4380000" dist="152400">
              <a:srgbClr val="000000">
                <a:alpha val="4274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0" y="4282257"/>
            <a:ext cx="11329257" cy="2028845"/>
          </a:xfrm>
          <a:custGeom>
            <a:rect b="b" l="l" r="r" t="t"/>
            <a:pathLst>
              <a:path extrusionOk="0" h="2028845" w="11329257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193149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</p:sp>
      <p:sp>
        <p:nvSpPr>
          <p:cNvPr id="20" name="Google Shape;20;p2"/>
          <p:cNvSpPr/>
          <p:nvPr/>
        </p:nvSpPr>
        <p:spPr>
          <a:xfrm>
            <a:off x="0" y="0"/>
            <a:ext cx="8719579" cy="456877"/>
          </a:xfrm>
          <a:custGeom>
            <a:rect b="b" l="l" r="r" t="t"/>
            <a:pathLst>
              <a:path extrusionOk="0" h="456877" w="8719579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193149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</p:sp>
      <p:sp>
        <p:nvSpPr>
          <p:cNvPr id="21" name="Google Shape;21;p2"/>
          <p:cNvSpPr/>
          <p:nvPr/>
        </p:nvSpPr>
        <p:spPr>
          <a:xfrm rot="-180000">
            <a:off x="-161800" y="293317"/>
            <a:ext cx="11367116" cy="5751804"/>
          </a:xfrm>
          <a:custGeom>
            <a:rect b="b" l="l" r="r" t="t"/>
            <a:pathLst>
              <a:path extrusionOk="0" h="5751804" w="11367116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noFill/>
          <a:ln cap="flat" cmpd="sng" w="825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2"/>
          <p:cNvSpPr txBox="1"/>
          <p:nvPr>
            <p:ph type="ctrTitle"/>
          </p:nvPr>
        </p:nvSpPr>
        <p:spPr>
          <a:xfrm rot="-180000">
            <a:off x="891201" y="662656"/>
            <a:ext cx="9755187" cy="27665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8000"/>
              <a:buFont typeface="Impact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 rot="-180000">
            <a:off x="983062" y="3505209"/>
            <a:ext cx="9755187" cy="550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4480"/>
              <a:buNone/>
              <a:defRPr sz="2800">
                <a:solidFill>
                  <a:srgbClr val="7F7F7F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 rot="-180000">
            <a:off x="4948541" y="4578463"/>
            <a:ext cx="6143653" cy="1163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5400">
                <a:solidFill>
                  <a:srgbClr val="74A2C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 rot="-180000">
            <a:off x="9144" y="4882896"/>
            <a:ext cx="4050792" cy="1197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 rot="-180000">
            <a:off x="9851758" y="3832648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indent="0" lvl="1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0" lvl="2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0" lvl="3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0" lvl="4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0" lvl="5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0" lvl="6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0" lvl="7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0" lvl="8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7" name="Google Shape;27;p2"/>
          <p:cNvSpPr/>
          <p:nvPr/>
        </p:nvSpPr>
        <p:spPr>
          <a:xfrm rot="-180000">
            <a:off x="4221385" y="5111356"/>
            <a:ext cx="515386" cy="515386"/>
          </a:xfrm>
          <a:prstGeom prst="star5">
            <a:avLst>
              <a:gd fmla="val 26693" name="adj"/>
              <a:gd fmla="val 105146" name="hf"/>
              <a:gd fmla="val 110557" name="vf"/>
            </a:avLst>
          </a:prstGeom>
          <a:solidFill>
            <a:srgbClr val="74A2CD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 panoramique avec légende">
  <p:cSld name="Image panoramique avec légend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1"/>
          <p:cNvSpPr txBox="1"/>
          <p:nvPr>
            <p:ph type="title"/>
          </p:nvPr>
        </p:nvSpPr>
        <p:spPr>
          <a:xfrm>
            <a:off x="685800" y="4106333"/>
            <a:ext cx="10394708" cy="58884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Impact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/>
          <p:nvPr>
            <p:ph idx="2" type="pic"/>
          </p:nvPr>
        </p:nvSpPr>
        <p:spPr>
          <a:xfrm>
            <a:off x="685801" y="685799"/>
            <a:ext cx="10392513" cy="3194903"/>
          </a:xfrm>
          <a:prstGeom prst="rect">
            <a:avLst/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74A2CD"/>
              </a:buClr>
              <a:buSzPts val="512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448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84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82" name="Google Shape;82;p11"/>
          <p:cNvSpPr txBox="1"/>
          <p:nvPr>
            <p:ph idx="1" type="body"/>
          </p:nvPr>
        </p:nvSpPr>
        <p:spPr>
          <a:xfrm>
            <a:off x="685780" y="4702923"/>
            <a:ext cx="10394728" cy="682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56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83" name="Google Shape;83;p11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légende">
  <p:cSld name="Titre et légend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/>
          <p:nvPr>
            <p:ph type="title"/>
          </p:nvPr>
        </p:nvSpPr>
        <p:spPr>
          <a:xfrm>
            <a:off x="685801" y="685800"/>
            <a:ext cx="10396902" cy="31949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4800"/>
              <a:buFont typeface="Impact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" type="body"/>
          </p:nvPr>
        </p:nvSpPr>
        <p:spPr>
          <a:xfrm>
            <a:off x="685779" y="4106333"/>
            <a:ext cx="10394729" cy="12736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89" name="Google Shape;89;p12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tion avec légende">
  <p:cSld name="Citation avec légende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/>
          <p:nvPr>
            <p:ph type="title"/>
          </p:nvPr>
        </p:nvSpPr>
        <p:spPr>
          <a:xfrm>
            <a:off x="1121732" y="685800"/>
            <a:ext cx="9525020" cy="29167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4800"/>
              <a:buFont typeface="Impact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3"/>
          <p:cNvSpPr txBox="1"/>
          <p:nvPr>
            <p:ph idx="1" type="body"/>
          </p:nvPr>
        </p:nvSpPr>
        <p:spPr>
          <a:xfrm>
            <a:off x="1550264" y="3610032"/>
            <a:ext cx="8667956" cy="3777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>
                <a:solidFill>
                  <a:srgbClr val="7F7F7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95" name="Google Shape;95;p13"/>
          <p:cNvSpPr txBox="1"/>
          <p:nvPr>
            <p:ph idx="2" type="body"/>
          </p:nvPr>
        </p:nvSpPr>
        <p:spPr>
          <a:xfrm>
            <a:off x="685801" y="4106334"/>
            <a:ext cx="10396882" cy="12682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96" name="Google Shape;96;p13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3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3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9" name="Google Shape;99;p13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Impact"/>
              <a:buNone/>
            </a:pPr>
            <a:r>
              <a:rPr b="0" lang="fr-FR" sz="8000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“</a:t>
            </a:r>
            <a:endParaRPr/>
          </a:p>
        </p:txBody>
      </p:sp>
      <p:sp>
        <p:nvSpPr>
          <p:cNvPr id="100" name="Google Shape;100;p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Impact"/>
              <a:buNone/>
            </a:pPr>
            <a:r>
              <a:rPr b="0" lang="fr-FR" sz="8000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”</a:t>
            </a:r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rte nom">
  <p:cSld name="Carte nom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type="title"/>
          </p:nvPr>
        </p:nvSpPr>
        <p:spPr>
          <a:xfrm>
            <a:off x="685800" y="1723854"/>
            <a:ext cx="10394707" cy="25118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4800"/>
              <a:buFont typeface="Impact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685800" y="4247468"/>
            <a:ext cx="10394707" cy="1140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104" name="Google Shape;104;p14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4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 colonnes">
  <p:cSld name="3 colonne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/>
          <p:nvPr>
            <p:ph type="title"/>
          </p:nvPr>
        </p:nvSpPr>
        <p:spPr>
          <a:xfrm>
            <a:off x="685802" y="685800"/>
            <a:ext cx="10394706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5"/>
          <p:cNvSpPr txBox="1"/>
          <p:nvPr>
            <p:ph idx="1" type="body"/>
          </p:nvPr>
        </p:nvSpPr>
        <p:spPr>
          <a:xfrm>
            <a:off x="685802" y="206339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10" name="Google Shape;110;p15"/>
          <p:cNvSpPr txBox="1"/>
          <p:nvPr>
            <p:ph idx="2" type="body"/>
          </p:nvPr>
        </p:nvSpPr>
        <p:spPr>
          <a:xfrm>
            <a:off x="685802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11" name="Google Shape;111;p15"/>
          <p:cNvSpPr txBox="1"/>
          <p:nvPr>
            <p:ph idx="3" type="body"/>
          </p:nvPr>
        </p:nvSpPr>
        <p:spPr>
          <a:xfrm>
            <a:off x="4234622" y="206339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12" name="Google Shape;112;p15"/>
          <p:cNvSpPr txBox="1"/>
          <p:nvPr>
            <p:ph idx="4" type="body"/>
          </p:nvPr>
        </p:nvSpPr>
        <p:spPr>
          <a:xfrm>
            <a:off x="4234621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13" name="Google Shape;113;p15"/>
          <p:cNvSpPr txBox="1"/>
          <p:nvPr>
            <p:ph idx="5" type="body"/>
          </p:nvPr>
        </p:nvSpPr>
        <p:spPr>
          <a:xfrm>
            <a:off x="7770380" y="206339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14" name="Google Shape;114;p15"/>
          <p:cNvSpPr txBox="1"/>
          <p:nvPr>
            <p:ph idx="6" type="body"/>
          </p:nvPr>
        </p:nvSpPr>
        <p:spPr>
          <a:xfrm>
            <a:off x="7770380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15" name="Google Shape;115;p15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5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 colonnes d’image">
  <p:cSld name="3 colonnes d’image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6"/>
          <p:cNvSpPr txBox="1"/>
          <p:nvPr>
            <p:ph idx="1" type="body"/>
          </p:nvPr>
        </p:nvSpPr>
        <p:spPr>
          <a:xfrm>
            <a:off x="691840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  <a:defRPr b="0"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21" name="Google Shape;121;p16"/>
          <p:cNvSpPr/>
          <p:nvPr>
            <p:ph idx="2" type="pic"/>
          </p:nvPr>
        </p:nvSpPr>
        <p:spPr>
          <a:xfrm>
            <a:off x="685780" y="2063395"/>
            <a:ext cx="3310128" cy="1536725"/>
          </a:xfrm>
          <a:prstGeom prst="roundRect">
            <a:avLst>
              <a:gd fmla="val 0" name="adj"/>
            </a:avLst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22" name="Google Shape;122;p16"/>
          <p:cNvSpPr txBox="1"/>
          <p:nvPr>
            <p:ph idx="3" type="body"/>
          </p:nvPr>
        </p:nvSpPr>
        <p:spPr>
          <a:xfrm>
            <a:off x="691840" y="4389287"/>
            <a:ext cx="3310128" cy="985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23" name="Google Shape;123;p16"/>
          <p:cNvSpPr txBox="1"/>
          <p:nvPr>
            <p:ph idx="4" type="body"/>
          </p:nvPr>
        </p:nvSpPr>
        <p:spPr>
          <a:xfrm>
            <a:off x="4237410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  <a:defRPr b="0"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24" name="Google Shape;124;p16"/>
          <p:cNvSpPr/>
          <p:nvPr>
            <p:ph idx="5" type="pic"/>
          </p:nvPr>
        </p:nvSpPr>
        <p:spPr>
          <a:xfrm>
            <a:off x="4235999" y="2063395"/>
            <a:ext cx="3310128" cy="1535237"/>
          </a:xfrm>
          <a:prstGeom prst="roundRect">
            <a:avLst>
              <a:gd fmla="val 0" name="adj"/>
            </a:avLst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25" name="Google Shape;125;p16"/>
          <p:cNvSpPr txBox="1"/>
          <p:nvPr>
            <p:ph idx="6" type="body"/>
          </p:nvPr>
        </p:nvSpPr>
        <p:spPr>
          <a:xfrm>
            <a:off x="4235999" y="4389286"/>
            <a:ext cx="3310128" cy="9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26" name="Google Shape;126;p16"/>
          <p:cNvSpPr txBox="1"/>
          <p:nvPr>
            <p:ph idx="7" type="body"/>
          </p:nvPr>
        </p:nvSpPr>
        <p:spPr>
          <a:xfrm>
            <a:off x="7768944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  <a:defRPr b="0"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27" name="Google Shape;127;p16"/>
          <p:cNvSpPr/>
          <p:nvPr>
            <p:ph idx="8" type="pic"/>
          </p:nvPr>
        </p:nvSpPr>
        <p:spPr>
          <a:xfrm>
            <a:off x="7768819" y="2063394"/>
            <a:ext cx="3310128" cy="1537196"/>
          </a:xfrm>
          <a:prstGeom prst="roundRect">
            <a:avLst>
              <a:gd fmla="val 0" name="adj"/>
            </a:avLst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28" name="Google Shape;128;p16"/>
          <p:cNvSpPr txBox="1"/>
          <p:nvPr>
            <p:ph idx="9" type="body"/>
          </p:nvPr>
        </p:nvSpPr>
        <p:spPr>
          <a:xfrm>
            <a:off x="7768819" y="4389284"/>
            <a:ext cx="3310128" cy="9853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29" name="Google Shape;129;p16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texte vertical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7"/>
          <p:cNvSpPr txBox="1"/>
          <p:nvPr>
            <p:ph idx="1" type="body"/>
          </p:nvPr>
        </p:nvSpPr>
        <p:spPr>
          <a:xfrm rot="5400000">
            <a:off x="4227558" y="-1478363"/>
            <a:ext cx="3311190" cy="103947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135" name="Google Shape;135;p17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7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7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vertical et texte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/>
          <p:nvPr>
            <p:ph type="title"/>
          </p:nvPr>
        </p:nvSpPr>
        <p:spPr>
          <a:xfrm rot="5400000">
            <a:off x="7603792" y="1897870"/>
            <a:ext cx="4688785" cy="22646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8"/>
          <p:cNvSpPr txBox="1"/>
          <p:nvPr>
            <p:ph idx="1" type="body"/>
          </p:nvPr>
        </p:nvSpPr>
        <p:spPr>
          <a:xfrm rot="5400000">
            <a:off x="2293623" y="-922023"/>
            <a:ext cx="4688785" cy="79044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141" name="Google Shape;141;p18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8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8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contenu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seul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de section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title"/>
          </p:nvPr>
        </p:nvSpPr>
        <p:spPr>
          <a:xfrm>
            <a:off x="685801" y="685800"/>
            <a:ext cx="10394707" cy="3193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5400"/>
              <a:buFont typeface="Impact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685801" y="3742267"/>
            <a:ext cx="10394707" cy="1639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5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eux contenus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685801" y="685800"/>
            <a:ext cx="10396882" cy="11581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685800" y="2063396"/>
            <a:ext cx="5088714" cy="3311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2" type="body"/>
          </p:nvPr>
        </p:nvSpPr>
        <p:spPr>
          <a:xfrm>
            <a:off x="5993971" y="2063396"/>
            <a:ext cx="5086538" cy="3311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ison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type="title"/>
          </p:nvPr>
        </p:nvSpPr>
        <p:spPr>
          <a:xfrm>
            <a:off x="685801" y="685800"/>
            <a:ext cx="10394707" cy="11581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" type="body"/>
          </p:nvPr>
        </p:nvSpPr>
        <p:spPr>
          <a:xfrm>
            <a:off x="918356" y="2063396"/>
            <a:ext cx="4856158" cy="6799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160"/>
              <a:buNone/>
              <a:defRPr b="0" sz="26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55" name="Google Shape;55;p7"/>
          <p:cNvSpPr txBox="1"/>
          <p:nvPr>
            <p:ph idx="2" type="body"/>
          </p:nvPr>
        </p:nvSpPr>
        <p:spPr>
          <a:xfrm>
            <a:off x="685802" y="2861733"/>
            <a:ext cx="5088712" cy="2512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3" type="body"/>
          </p:nvPr>
        </p:nvSpPr>
        <p:spPr>
          <a:xfrm>
            <a:off x="6218191" y="2063396"/>
            <a:ext cx="4864491" cy="6799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160"/>
              <a:buNone/>
              <a:defRPr b="0" sz="26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57" name="Google Shape;57;p7"/>
          <p:cNvSpPr txBox="1"/>
          <p:nvPr>
            <p:ph idx="4" type="body"/>
          </p:nvPr>
        </p:nvSpPr>
        <p:spPr>
          <a:xfrm>
            <a:off x="5993969" y="2861733"/>
            <a:ext cx="5088713" cy="2512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de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 avec légende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type="title"/>
          </p:nvPr>
        </p:nvSpPr>
        <p:spPr>
          <a:xfrm>
            <a:off x="693643" y="685800"/>
            <a:ext cx="4126860" cy="20232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3600"/>
              <a:buFont typeface="Impact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5046132" y="685800"/>
            <a:ext cx="6034375" cy="468878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693642" y="2709052"/>
            <a:ext cx="4126861" cy="26655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69" name="Google Shape;69;p9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9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 avec légende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/>
          <p:nvPr>
            <p:ph type="title"/>
          </p:nvPr>
        </p:nvSpPr>
        <p:spPr>
          <a:xfrm>
            <a:off x="685800" y="685800"/>
            <a:ext cx="6345302" cy="20232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3600"/>
              <a:buFont typeface="Impact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/>
          <p:nvPr>
            <p:ph idx="2" type="pic"/>
          </p:nvPr>
        </p:nvSpPr>
        <p:spPr>
          <a:xfrm>
            <a:off x="7482362" y="0"/>
            <a:ext cx="3598146" cy="5071533"/>
          </a:xfrm>
          <a:prstGeom prst="rect">
            <a:avLst/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74A2CD"/>
              </a:buClr>
              <a:buSzPts val="512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448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84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75" name="Google Shape;75;p10"/>
          <p:cNvSpPr txBox="1"/>
          <p:nvPr>
            <p:ph idx="1" type="body"/>
          </p:nvPr>
        </p:nvSpPr>
        <p:spPr>
          <a:xfrm>
            <a:off x="685801" y="2709052"/>
            <a:ext cx="6345301" cy="2362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76" name="Google Shape;76;p10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rickwork-HD-R1a.jpg" id="6" name="Google Shape;6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1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>
          <p:nvSpPr>
            <p:cNvPr id="8" name="Google Shape;8;p1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blipFill rotWithShape="1">
              <a:blip r:embed="rId1">
                <a:alphaModFix/>
              </a:blip>
              <a:stretch>
                <a:fillRect b="0" l="0" r="0" t="0"/>
              </a:stretch>
            </a:blipFill>
            <a:ln>
              <a:noFill/>
            </a:ln>
            <a:effectLst>
              <a:outerShdw blurRad="98425" rotWithShape="0" algn="tl" dir="4380000" dist="76200">
                <a:srgbClr val="000000">
                  <a:alpha val="6784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1"/>
            <p:cNvSpPr/>
            <p:nvPr/>
          </p:nvSpPr>
          <p:spPr>
            <a:xfrm>
              <a:off x="-25397" y="0"/>
              <a:ext cx="11773291" cy="6419514"/>
            </a:xfrm>
            <a:custGeom>
              <a:rect b="b" l="l" r="r" t="t"/>
              <a:pathLst>
                <a:path extrusionOk="0" h="6419514" w="11773291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noFill/>
            <a:ln cap="flat" cmpd="sng" w="825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sp>
        <p:sp>
          <p:nvSpPr>
            <p:cNvPr id="10" name="Google Shape;10;p1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34000">
                  <a:schemeClr val="accent1"/>
                </a:gs>
                <a:gs pos="100000">
                  <a:srgbClr val="193149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" name="Google Shape;11;p1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5400"/>
              <a:buFont typeface="Impact"/>
              <a:buNone/>
              <a:defRPr b="0" i="0" sz="54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4318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74A2CD"/>
              </a:buClr>
              <a:buSzPts val="32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indent="-41148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88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-39116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56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-370839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-370839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-370839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-370839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-370840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-370840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74A2CD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74A2CD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</p:sldLayoutIdLst>
  <p:transition spd="slow"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drive.google.com/file/d/1BbGG5m5HZpj_s9sSi_KGTSmgdgjynTBu/view?usp=sharing" TargetMode="External"/><Relationship Id="rId4" Type="http://schemas.openxmlformats.org/officeDocument/2006/relationships/hyperlink" Target="https://drive.google.com/file/d/1BbGG5m5HZpj_s9sSi_KGTSmgdgjynTBu/view?usp=sharing" TargetMode="External"/><Relationship Id="rId5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rive.google.com/file/d/1KQaCr3BQmhKOFMhL_CHbvcqVNkz6mNWX/view?usp=sharing" TargetMode="External"/><Relationship Id="rId4" Type="http://schemas.openxmlformats.org/officeDocument/2006/relationships/image" Target="../media/image4.png"/><Relationship Id="rId5" Type="http://schemas.openxmlformats.org/officeDocument/2006/relationships/hyperlink" Target="https://drive.google.com/file/d/1KQaCr3BQmhKOFMhL_CHbvcqVNkz6mNWX/view?usp=sharing" TargetMode="External"/><Relationship Id="rId6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hyperlink" Target="https://drive.google.com/file/d/1c6Kf17cVdJlNwCf8GUC0GnVDamKWNOuf/view?usp=sharing" TargetMode="External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manager-go.com/gestion-de-projet/conduite-de-reunion.htm" TargetMode="External"/><Relationship Id="rId4" Type="http://schemas.openxmlformats.org/officeDocument/2006/relationships/image" Target="../media/image5.png"/><Relationship Id="rId9" Type="http://schemas.openxmlformats.org/officeDocument/2006/relationships/hyperlink" Target="https://www.manager-go.com/gestion-de-projet/conduite-de-reunion.htm" TargetMode="External"/><Relationship Id="rId5" Type="http://schemas.openxmlformats.org/officeDocument/2006/relationships/image" Target="../media/image8.png"/><Relationship Id="rId6" Type="http://schemas.openxmlformats.org/officeDocument/2006/relationships/image" Target="../media/image7.png"/><Relationship Id="rId7" Type="http://schemas.openxmlformats.org/officeDocument/2006/relationships/hyperlink" Target="https://drive.google.com/file/d/1c6Kf17cVdJlNwCf8GUC0GnVDamKWNOuf/view?usp=sharing" TargetMode="External"/><Relationship Id="rId8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rive.google.com/file/d/1pacrzzr7wWflBDimIUIsc2SQrRaIXprF/view?usp=sharing" TargetMode="External"/><Relationship Id="rId4" Type="http://schemas.openxmlformats.org/officeDocument/2006/relationships/image" Target="../media/image10.png"/><Relationship Id="rId5" Type="http://schemas.openxmlformats.org/officeDocument/2006/relationships/hyperlink" Target="https://drive.google.com/file/d/1pacrzzr7wWflBDimIUIsc2SQrRaIXprF/view?usp=sharing" TargetMode="External"/><Relationship Id="rId6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 txBox="1"/>
          <p:nvPr>
            <p:ph type="ctrTitle"/>
          </p:nvPr>
        </p:nvSpPr>
        <p:spPr>
          <a:xfrm rot="-180000">
            <a:off x="891201" y="662656"/>
            <a:ext cx="9755187" cy="27665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8000"/>
              <a:buFont typeface="Impact"/>
              <a:buNone/>
            </a:pPr>
            <a:r>
              <a:rPr lang="fr-FR"/>
              <a:t>ANIMER L'ÉQUIPE COMMERCIALE</a:t>
            </a:r>
            <a:endParaRPr/>
          </a:p>
        </p:txBody>
      </p:sp>
      <p:sp>
        <p:nvSpPr>
          <p:cNvPr id="149" name="Google Shape;149;p19"/>
          <p:cNvSpPr txBox="1"/>
          <p:nvPr>
            <p:ph idx="1" type="subTitle"/>
          </p:nvPr>
        </p:nvSpPr>
        <p:spPr>
          <a:xfrm rot="-180000">
            <a:off x="983062" y="3505209"/>
            <a:ext cx="9755187" cy="550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fr-FR" u="sng">
                <a:solidFill>
                  <a:schemeClr val="hlink"/>
                </a:solidFill>
                <a:hlinkClick r:id="rId3"/>
              </a:rPr>
              <a:t>FICHE D’INTENTION</a:t>
            </a:r>
            <a:endParaRPr>
              <a:solidFill>
                <a:srgbClr val="C00000"/>
              </a:solidFill>
            </a:endParaRPr>
          </a:p>
        </p:txBody>
      </p:sp>
      <p:pic>
        <p:nvPicPr>
          <p:cNvPr descr="Index pointant vers la droite " id="150" name="Google Shape;150;p19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48946" y="3323175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50"/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 txBox="1"/>
          <p:nvPr>
            <p:ph type="title"/>
          </p:nvPr>
        </p:nvSpPr>
        <p:spPr>
          <a:xfrm>
            <a:off x="1143001" y="473149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5400"/>
              <a:buFont typeface="Impact"/>
              <a:buNone/>
            </a:pPr>
            <a:r>
              <a:rPr lang="fr-FR"/>
              <a:t>UNE SITUATION PROFESSIONNELLE</a:t>
            </a:r>
            <a:endParaRPr/>
          </a:p>
        </p:txBody>
      </p:sp>
      <p:pic>
        <p:nvPicPr>
          <p:cNvPr id="156" name="Google Shape;156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51248" y="2618364"/>
            <a:ext cx="5849937" cy="3311525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2745"/>
              </a:srgbClr>
            </a:outerShdw>
          </a:effectLst>
        </p:spPr>
      </p:pic>
      <p:sp>
        <p:nvSpPr>
          <p:cNvPr id="157" name="Google Shape;157;p20"/>
          <p:cNvSpPr txBox="1"/>
          <p:nvPr/>
        </p:nvSpPr>
        <p:spPr>
          <a:xfrm>
            <a:off x="831273" y="1440873"/>
            <a:ext cx="1021772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3600" u="none" cap="none" strike="noStrike">
                <a:solidFill>
                  <a:srgbClr val="C00000"/>
                </a:solidFill>
                <a:latin typeface="Impact"/>
                <a:ea typeface="Impact"/>
                <a:cs typeface="Impact"/>
                <a:sym typeface="Impact"/>
              </a:rPr>
              <a:t>Pour développer les compétences</a:t>
            </a:r>
            <a:endParaRPr/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1"/>
          <p:cNvSpPr txBox="1"/>
          <p:nvPr>
            <p:ph type="title"/>
          </p:nvPr>
        </p:nvSpPr>
        <p:spPr>
          <a:xfrm>
            <a:off x="193964" y="685800"/>
            <a:ext cx="11831781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4400"/>
              <a:buFont typeface="Impact"/>
              <a:buNone/>
            </a:pPr>
            <a:r>
              <a:rPr lang="fr-FR" sz="4400"/>
              <a:t>A DISPOSITION DES ÉTUDIANTS, DES RESSOURCES ...</a:t>
            </a:r>
            <a:endParaRPr/>
          </a:p>
        </p:txBody>
      </p:sp>
      <p:pic>
        <p:nvPicPr>
          <p:cNvPr id="163" name="Google Shape;163;p21">
            <a:hlinkClick r:id="rId3"/>
          </p:cNvPr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13798" l="15488" r="15557" t="0"/>
          <a:stretch/>
        </p:blipFill>
        <p:spPr>
          <a:xfrm>
            <a:off x="1122219" y="2089422"/>
            <a:ext cx="4059381" cy="285461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64" name="Google Shape;164;p21"/>
          <p:cNvSpPr/>
          <p:nvPr/>
        </p:nvSpPr>
        <p:spPr>
          <a:xfrm>
            <a:off x="6109854" y="1837765"/>
            <a:ext cx="361990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3600" u="none" cap="none" strike="noStrike">
                <a:solidFill>
                  <a:srgbClr val="800000"/>
                </a:solidFill>
                <a:latin typeface="Impact"/>
                <a:ea typeface="Impact"/>
                <a:cs typeface="Impact"/>
                <a:sym typeface="Impact"/>
              </a:rPr>
              <a:t>… entreprise pour </a:t>
            </a:r>
            <a:r>
              <a:rPr b="1" i="0" lang="fr-FR" sz="1800" u="none" cap="none" strike="noStrike">
                <a:solidFill>
                  <a:srgbClr val="800000"/>
                </a:solidFill>
                <a:latin typeface="Impact"/>
                <a:ea typeface="Impact"/>
                <a:cs typeface="Impact"/>
                <a:sym typeface="Impact"/>
              </a:rPr>
              <a:t>:</a:t>
            </a:r>
            <a:endParaRPr sz="1800">
              <a:solidFill>
                <a:srgbClr val="80000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65" name="Google Shape;165;p21"/>
          <p:cNvSpPr/>
          <p:nvPr/>
        </p:nvSpPr>
        <p:spPr>
          <a:xfrm>
            <a:off x="6414654" y="2666564"/>
            <a:ext cx="4128955" cy="2585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SzPts val="3600"/>
              <a:buFont typeface="Courier New"/>
              <a:buChar char="o"/>
            </a:pPr>
            <a:r>
              <a:rPr lang="fr-FR" sz="3600">
                <a:solidFill>
                  <a:srgbClr val="232323"/>
                </a:solidFill>
                <a:latin typeface="Impact"/>
                <a:ea typeface="Impact"/>
                <a:cs typeface="Impact"/>
                <a:sym typeface="Impact"/>
              </a:rPr>
              <a:t>donner du sens à la démarche ;</a:t>
            </a:r>
            <a:endParaRPr/>
          </a:p>
          <a:p>
            <a:pPr indent="-4572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t/>
            </a:r>
            <a:endParaRPr sz="1800">
              <a:solidFill>
                <a:srgbClr val="232323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SzPts val="3600"/>
              <a:buFont typeface="Courier New"/>
              <a:buChar char="o"/>
            </a:pPr>
            <a:r>
              <a:rPr lang="fr-FR" sz="3600">
                <a:solidFill>
                  <a:srgbClr val="232323"/>
                </a:solidFill>
                <a:latin typeface="Impact"/>
                <a:ea typeface="Impact"/>
                <a:cs typeface="Impact"/>
                <a:sym typeface="Impact"/>
              </a:rPr>
              <a:t>professionnaliser la réflexion.</a:t>
            </a:r>
            <a:endParaRPr sz="3600">
              <a:solidFill>
                <a:srgbClr val="232323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descr="Index pointant vers la droite " id="166" name="Google Shape;166;p21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1152803">
            <a:off x="1773383" y="3267757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 txBox="1"/>
          <p:nvPr>
            <p:ph type="title"/>
          </p:nvPr>
        </p:nvSpPr>
        <p:spPr>
          <a:xfrm>
            <a:off x="685800" y="331450"/>
            <a:ext cx="9428018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4860"/>
              <a:buFont typeface="Impact"/>
              <a:buNone/>
            </a:pPr>
            <a:r>
              <a:rPr lang="fr-FR" sz="4860">
                <a:solidFill>
                  <a:srgbClr val="800000"/>
                </a:solidFill>
              </a:rPr>
              <a:t>… </a:t>
            </a:r>
            <a:r>
              <a:rPr lang="fr-FR" sz="3600" cap="none">
                <a:solidFill>
                  <a:srgbClr val="800000"/>
                </a:solidFill>
              </a:rPr>
              <a:t>didactiques pour : </a:t>
            </a:r>
            <a:r>
              <a:rPr lang="fr-FR" sz="3600" cap="none">
                <a:solidFill>
                  <a:srgbClr val="595959"/>
                </a:solidFill>
              </a:rPr>
              <a:t>appréhender et construire la compétence ciblée.</a:t>
            </a:r>
            <a:endParaRPr sz="3600">
              <a:solidFill>
                <a:srgbClr val="595959"/>
              </a:solidFill>
            </a:endParaRPr>
          </a:p>
        </p:txBody>
      </p:sp>
      <p:pic>
        <p:nvPicPr>
          <p:cNvPr id="172" name="Google Shape;172;p2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8916" l="32102" r="14219" t="9445"/>
          <a:stretch/>
        </p:blipFill>
        <p:spPr>
          <a:xfrm rot="551221">
            <a:off x="3436928" y="2806223"/>
            <a:ext cx="3598521" cy="3078501"/>
          </a:xfrm>
          <a:prstGeom prst="rect">
            <a:avLst/>
          </a:prstGeom>
          <a:solidFill>
            <a:srgbClr val="ECECEC"/>
          </a:solidFill>
          <a:ln cap="sq" cmpd="sng" w="1905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65000" kx="195000" rotWithShape="0" algn="tl" dir="12900000" dist="50800" ky="145000">
              <a:srgbClr val="000000">
                <a:alpha val="29803"/>
              </a:srgbClr>
            </a:outerShdw>
          </a:effectLst>
        </p:spPr>
      </p:pic>
      <p:pic>
        <p:nvPicPr>
          <p:cNvPr id="173" name="Google Shape;173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60733" y="1632252"/>
            <a:ext cx="4043867" cy="2274675"/>
          </a:xfrm>
          <a:prstGeom prst="rect">
            <a:avLst/>
          </a:prstGeom>
          <a:noFill/>
          <a:ln cap="flat" cmpd="sng" w="9525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  <a:effectLst>
            <a:outerShdw blurRad="190500" sx="101000" rotWithShape="0" algn="t" dir="7200000" dist="215900" sy="101000">
              <a:srgbClr val="000000">
                <a:alpha val="20000"/>
              </a:srgbClr>
            </a:outerShdw>
          </a:effectLst>
        </p:spPr>
      </p:pic>
      <p:pic>
        <p:nvPicPr>
          <p:cNvPr id="174" name="Google Shape;174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87400" y="1632252"/>
            <a:ext cx="3779800" cy="2765707"/>
          </a:xfrm>
          <a:prstGeom prst="rect">
            <a:avLst/>
          </a:prstGeom>
          <a:noFill/>
          <a:ln cap="flat" cmpd="sng" w="9525">
            <a:solidFill>
              <a:srgbClr val="383838"/>
            </a:solidFill>
            <a:prstDash val="solid"/>
            <a:round/>
            <a:headEnd len="sm" w="sm" type="none"/>
            <a:tailEnd len="sm" w="sm" type="none"/>
          </a:ln>
          <a:effectLst>
            <a:outerShdw blurRad="152400" sx="104999" rotWithShape="0" algn="tl" dir="6000000" dist="317500" sy="104999">
              <a:srgbClr val="000000">
                <a:alpha val="29803"/>
              </a:srgbClr>
            </a:outerShdw>
          </a:effectLst>
        </p:spPr>
      </p:pic>
      <p:pic>
        <p:nvPicPr>
          <p:cNvPr id="175" name="Google Shape;175;p22">
            <a:hlinkClick r:id="rId7"/>
          </p:cNvPr>
          <p:cNvPicPr preferRelativeResize="0"/>
          <p:nvPr>
            <p:ph idx="1" type="body"/>
          </p:nvPr>
        </p:nvPicPr>
        <p:blipFill rotWithShape="1">
          <a:blip r:embed="rId8">
            <a:alphaModFix/>
          </a:blip>
          <a:srcRect b="23002" l="25843" r="25207" t="15079"/>
          <a:stretch/>
        </p:blipFill>
        <p:spPr>
          <a:xfrm>
            <a:off x="7124774" y="3906927"/>
            <a:ext cx="2881745" cy="2050474"/>
          </a:xfrm>
          <a:prstGeom prst="rect">
            <a:avLst/>
          </a:prstGeom>
          <a:solidFill>
            <a:srgbClr val="ECECEC"/>
          </a:solidFill>
          <a:ln cap="sq" cmpd="sng" w="1905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65000" kx="195000" rotWithShape="0" algn="tl" dir="12900000" dist="50800" ky="145000">
              <a:srgbClr val="000000">
                <a:alpha val="29803"/>
              </a:srgbClr>
            </a:outerShdw>
          </a:effectLst>
        </p:spPr>
      </p:pic>
      <p:pic>
        <p:nvPicPr>
          <p:cNvPr descr="Index pointant vers la droite " id="176" name="Google Shape;176;p22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 rot="-1710439">
            <a:off x="2757055" y="537458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dex pointant vers la droite " id="177" name="Google Shape;177;p22">
            <a:hlinkClick r:id="rId11"/>
          </p:cNvPr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 flipH="1" rot="952266">
            <a:off x="9848316" y="5535657"/>
            <a:ext cx="914400" cy="806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 txBox="1"/>
          <p:nvPr>
            <p:ph type="title"/>
          </p:nvPr>
        </p:nvSpPr>
        <p:spPr>
          <a:xfrm>
            <a:off x="685801" y="573005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5400"/>
              <a:buFont typeface="Impact"/>
              <a:buNone/>
            </a:pPr>
            <a:r>
              <a:rPr lang="fr-FR"/>
              <a:t>ATTENDUS ET ÉVALUATION</a:t>
            </a:r>
            <a:endParaRPr/>
          </a:p>
        </p:txBody>
      </p:sp>
      <p:pic>
        <p:nvPicPr>
          <p:cNvPr id="183" name="Google Shape;183;p23">
            <a:hlinkClick r:id="rId3"/>
          </p:cNvPr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25094" l="26078" r="25677" t="17171"/>
          <a:stretch/>
        </p:blipFill>
        <p:spPr>
          <a:xfrm>
            <a:off x="914399" y="2286000"/>
            <a:ext cx="4568989" cy="3075709"/>
          </a:xfrm>
          <a:prstGeom prst="rect">
            <a:avLst/>
          </a:prstGeom>
          <a:solidFill>
            <a:srgbClr val="ECECEC"/>
          </a:solidFill>
          <a:ln cap="sq" cmpd="sng" w="1905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65000" kx="195000" rotWithShape="0" algn="tl" dir="12900000" dist="50800" ky="145000">
              <a:srgbClr val="000000">
                <a:alpha val="29803"/>
              </a:srgbClr>
            </a:outerShdw>
          </a:effectLst>
        </p:spPr>
      </p:pic>
      <p:pic>
        <p:nvPicPr>
          <p:cNvPr descr="Index pointant vers la droite " id="184" name="Google Shape;184;p23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1263350">
            <a:off x="1371600" y="3752544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3"/>
          <p:cNvSpPr/>
          <p:nvPr/>
        </p:nvSpPr>
        <p:spPr>
          <a:xfrm>
            <a:off x="5666509" y="1633650"/>
            <a:ext cx="6096000" cy="41088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0C0C0C"/>
                </a:solidFill>
                <a:latin typeface="Impact"/>
                <a:ea typeface="Impact"/>
                <a:cs typeface="Impact"/>
                <a:sym typeface="Impact"/>
              </a:rPr>
              <a:t>La grille d'évaluation fournie ou à construire: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600"/>
              <a:buFont typeface="Courier New"/>
              <a:buChar char="o"/>
            </a:pPr>
            <a:r>
              <a:rPr lang="fr-FR" sz="3600">
                <a:solidFill>
                  <a:srgbClr val="595959"/>
                </a:solidFill>
                <a:latin typeface="Impact"/>
                <a:ea typeface="Impact"/>
                <a:cs typeface="Impact"/>
                <a:sym typeface="Impact"/>
              </a:rPr>
              <a:t>se fait cahier des charges</a:t>
            </a:r>
            <a:endParaRPr sz="900">
              <a:solidFill>
                <a:srgbClr val="595959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595959"/>
              </a:solidFill>
              <a:latin typeface="Impact"/>
              <a:ea typeface="Impact"/>
              <a:cs typeface="Impact"/>
              <a:sym typeface="Impact"/>
            </a:endParaRPr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600"/>
              <a:buFont typeface="Courier New"/>
              <a:buChar char="o"/>
            </a:pPr>
            <a:r>
              <a:rPr lang="fr-FR" sz="3600">
                <a:solidFill>
                  <a:srgbClr val="595959"/>
                </a:solidFill>
                <a:latin typeface="Impact"/>
                <a:ea typeface="Impact"/>
                <a:cs typeface="Impact"/>
                <a:sym typeface="Impact"/>
              </a:rPr>
              <a:t>permet aux étudiants de s'autoévaluer et de se positionner dans leur processus d’apprentissage</a:t>
            </a:r>
            <a:endParaRPr sz="3600">
              <a:solidFill>
                <a:srgbClr val="595959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1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2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/>
          <p:nvPr>
            <p:ph type="title"/>
          </p:nvPr>
        </p:nvSpPr>
        <p:spPr>
          <a:xfrm>
            <a:off x="284019" y="200891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4A2CD"/>
              </a:buClr>
              <a:buSzPts val="5400"/>
              <a:buFont typeface="Impact"/>
              <a:buNone/>
            </a:pPr>
            <a:r>
              <a:rPr b="1" lang="fr-FR"/>
              <a:t>DIFFÉRENTES ENTRÉES POSSIBLES:</a:t>
            </a:r>
            <a:endParaRPr/>
          </a:p>
        </p:txBody>
      </p:sp>
      <p:sp>
        <p:nvSpPr>
          <p:cNvPr id="191" name="Google Shape;191;p24"/>
          <p:cNvSpPr/>
          <p:nvPr/>
        </p:nvSpPr>
        <p:spPr>
          <a:xfrm>
            <a:off x="328972" y="1454321"/>
            <a:ext cx="373932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Analyse du baromètre client</a:t>
            </a:r>
            <a:endParaRPr/>
          </a:p>
        </p:txBody>
      </p:sp>
      <p:sp>
        <p:nvSpPr>
          <p:cNvPr id="192" name="Google Shape;192;p24"/>
          <p:cNvSpPr/>
          <p:nvPr/>
        </p:nvSpPr>
        <p:spPr>
          <a:xfrm>
            <a:off x="606708" y="2191232"/>
            <a:ext cx="327044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Identification de la cible</a:t>
            </a:r>
            <a:endParaRPr/>
          </a:p>
        </p:txBody>
      </p:sp>
      <p:sp>
        <p:nvSpPr>
          <p:cNvPr id="193" name="Google Shape;193;p24"/>
          <p:cNvSpPr/>
          <p:nvPr/>
        </p:nvSpPr>
        <p:spPr>
          <a:xfrm>
            <a:off x="401882" y="2971321"/>
            <a:ext cx="3583032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Organisation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(Ressources didactiques)</a:t>
            </a:r>
            <a:endParaRPr/>
          </a:p>
        </p:txBody>
      </p:sp>
      <p:sp>
        <p:nvSpPr>
          <p:cNvPr id="194" name="Google Shape;194;p24"/>
          <p:cNvSpPr/>
          <p:nvPr/>
        </p:nvSpPr>
        <p:spPr>
          <a:xfrm>
            <a:off x="450416" y="4120742"/>
            <a:ext cx="339464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Préparation des supports</a:t>
            </a:r>
            <a:endParaRPr/>
          </a:p>
        </p:txBody>
      </p:sp>
      <p:sp>
        <p:nvSpPr>
          <p:cNvPr id="195" name="Google Shape;195;p24"/>
          <p:cNvSpPr/>
          <p:nvPr/>
        </p:nvSpPr>
        <p:spPr>
          <a:xfrm>
            <a:off x="1453452" y="4900831"/>
            <a:ext cx="147989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Animation</a:t>
            </a:r>
            <a:endParaRPr/>
          </a:p>
        </p:txBody>
      </p:sp>
      <p:sp>
        <p:nvSpPr>
          <p:cNvPr id="196" name="Google Shape;196;p24"/>
          <p:cNvSpPr/>
          <p:nvPr/>
        </p:nvSpPr>
        <p:spPr>
          <a:xfrm>
            <a:off x="2002266" y="1894397"/>
            <a:ext cx="290945" cy="31842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2548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97" name="Google Shape;197;p24"/>
          <p:cNvSpPr/>
          <p:nvPr/>
        </p:nvSpPr>
        <p:spPr>
          <a:xfrm>
            <a:off x="2003495" y="2662668"/>
            <a:ext cx="290945" cy="31842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2548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98" name="Google Shape;198;p24"/>
          <p:cNvSpPr/>
          <p:nvPr/>
        </p:nvSpPr>
        <p:spPr>
          <a:xfrm>
            <a:off x="2002265" y="3730698"/>
            <a:ext cx="290945" cy="31842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2548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99" name="Google Shape;199;p24"/>
          <p:cNvSpPr/>
          <p:nvPr/>
        </p:nvSpPr>
        <p:spPr>
          <a:xfrm>
            <a:off x="2002265" y="4582407"/>
            <a:ext cx="290945" cy="31842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2548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00" name="Google Shape;200;p24"/>
          <p:cNvSpPr/>
          <p:nvPr/>
        </p:nvSpPr>
        <p:spPr>
          <a:xfrm>
            <a:off x="4508067" y="3877514"/>
            <a:ext cx="344517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Etude du baromètre client</a:t>
            </a:r>
            <a:endParaRPr/>
          </a:p>
        </p:txBody>
      </p:sp>
      <p:sp>
        <p:nvSpPr>
          <p:cNvPr id="201" name="Google Shape;201;p24"/>
          <p:cNvSpPr/>
          <p:nvPr/>
        </p:nvSpPr>
        <p:spPr>
          <a:xfrm>
            <a:off x="5435398" y="4744510"/>
            <a:ext cx="147989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Animation</a:t>
            </a:r>
            <a:endParaRPr/>
          </a:p>
        </p:txBody>
      </p:sp>
      <p:sp>
        <p:nvSpPr>
          <p:cNvPr id="202" name="Google Shape;202;p24"/>
          <p:cNvSpPr/>
          <p:nvPr/>
        </p:nvSpPr>
        <p:spPr>
          <a:xfrm>
            <a:off x="6016717" y="2357399"/>
            <a:ext cx="290945" cy="318424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D69697"/>
          </a:solidFill>
          <a:ln cap="flat" cmpd="sng" w="19050">
            <a:solidFill>
              <a:srgbClr val="91393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03" name="Google Shape;203;p24"/>
          <p:cNvSpPr/>
          <p:nvPr/>
        </p:nvSpPr>
        <p:spPr>
          <a:xfrm>
            <a:off x="6043195" y="4480943"/>
            <a:ext cx="290945" cy="318424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D69697"/>
          </a:solidFill>
          <a:ln cap="flat" cmpd="sng" w="19050">
            <a:solidFill>
              <a:srgbClr val="91393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04" name="Google Shape;204;p24"/>
          <p:cNvSpPr/>
          <p:nvPr/>
        </p:nvSpPr>
        <p:spPr>
          <a:xfrm>
            <a:off x="9104588" y="4789995"/>
            <a:ext cx="147989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Animation</a:t>
            </a:r>
            <a:endParaRPr/>
          </a:p>
        </p:txBody>
      </p:sp>
      <p:sp>
        <p:nvSpPr>
          <p:cNvPr id="205" name="Google Shape;205;p24"/>
          <p:cNvSpPr/>
          <p:nvPr/>
        </p:nvSpPr>
        <p:spPr>
          <a:xfrm>
            <a:off x="9699061" y="4263983"/>
            <a:ext cx="290945" cy="318424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F8F3F"/>
          </a:solidFill>
          <a:ln cap="flat" cmpd="sng" w="19050">
            <a:solidFill>
              <a:srgbClr val="4A5F2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06" name="Google Shape;206;p24"/>
          <p:cNvSpPr/>
          <p:nvPr/>
        </p:nvSpPr>
        <p:spPr>
          <a:xfrm>
            <a:off x="4610659" y="1430098"/>
            <a:ext cx="297907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Etude des ressources didactiques</a:t>
            </a:r>
            <a:endParaRPr/>
          </a:p>
        </p:txBody>
      </p:sp>
      <p:sp>
        <p:nvSpPr>
          <p:cNvPr id="207" name="Google Shape;207;p24"/>
          <p:cNvSpPr/>
          <p:nvPr/>
        </p:nvSpPr>
        <p:spPr>
          <a:xfrm>
            <a:off x="4480026" y="2675823"/>
            <a:ext cx="323999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Planification des tâches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Organisation globale</a:t>
            </a:r>
            <a:endParaRPr/>
          </a:p>
        </p:txBody>
      </p:sp>
      <p:sp>
        <p:nvSpPr>
          <p:cNvPr id="208" name="Google Shape;208;p24"/>
          <p:cNvSpPr/>
          <p:nvPr/>
        </p:nvSpPr>
        <p:spPr>
          <a:xfrm>
            <a:off x="6010981" y="3536619"/>
            <a:ext cx="290945" cy="318424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D69697"/>
          </a:solidFill>
          <a:ln cap="flat" cmpd="sng" w="19050">
            <a:solidFill>
              <a:srgbClr val="91393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09" name="Google Shape;209;p24"/>
          <p:cNvSpPr/>
          <p:nvPr/>
        </p:nvSpPr>
        <p:spPr>
          <a:xfrm>
            <a:off x="8190177" y="1693887"/>
            <a:ext cx="3361384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Utilisation de la grille d'évaluation: suivi pas à pas de chacun des items et recours progressif aux ressources didactiques et entreprise.</a:t>
            </a:r>
            <a:endParaRPr/>
          </a:p>
        </p:txBody>
      </p:sp>
      <p:sp>
        <p:nvSpPr>
          <p:cNvPr id="210" name="Google Shape;210;p24"/>
          <p:cNvSpPr/>
          <p:nvPr/>
        </p:nvSpPr>
        <p:spPr>
          <a:xfrm>
            <a:off x="569424" y="5500653"/>
            <a:ext cx="1479892" cy="1027273"/>
          </a:xfrm>
          <a:custGeom>
            <a:rect b="b" l="l" r="r" t="t"/>
            <a:pathLst>
              <a:path extrusionOk="0" h="969818" w="1551709">
                <a:moveTo>
                  <a:pt x="0" y="969818"/>
                </a:moveTo>
                <a:cubicBezTo>
                  <a:pt x="369455" y="919018"/>
                  <a:pt x="738910" y="868218"/>
                  <a:pt x="997528" y="706582"/>
                </a:cubicBezTo>
                <a:cubicBezTo>
                  <a:pt x="1256146" y="544946"/>
                  <a:pt x="1403927" y="272473"/>
                  <a:pt x="1551709" y="0"/>
                </a:cubicBezTo>
              </a:path>
            </a:pathLst>
          </a:custGeom>
          <a:noFill/>
          <a:ln cap="flat" cmpd="sng" w="57150">
            <a:solidFill>
              <a:srgbClr val="264A6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1" name="Google Shape;211;p24"/>
          <p:cNvSpPr/>
          <p:nvPr/>
        </p:nvSpPr>
        <p:spPr>
          <a:xfrm>
            <a:off x="581891" y="5472545"/>
            <a:ext cx="5555673" cy="1098410"/>
          </a:xfrm>
          <a:custGeom>
            <a:rect b="b" l="l" r="r" t="t"/>
            <a:pathLst>
              <a:path extrusionOk="0" h="1098410" w="5555673">
                <a:moveTo>
                  <a:pt x="0" y="1039091"/>
                </a:moveTo>
                <a:cubicBezTo>
                  <a:pt x="1338118" y="1097973"/>
                  <a:pt x="2676237" y="1156855"/>
                  <a:pt x="3602182" y="983673"/>
                </a:cubicBezTo>
                <a:cubicBezTo>
                  <a:pt x="4528127" y="810491"/>
                  <a:pt x="5041900" y="405245"/>
                  <a:pt x="5555673" y="0"/>
                </a:cubicBezTo>
              </a:path>
            </a:pathLst>
          </a:custGeom>
          <a:noFill/>
          <a:ln cap="flat" cmpd="sng" w="57150">
            <a:solidFill>
              <a:srgbClr val="91393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2" name="Google Shape;212;p24"/>
          <p:cNvSpPr/>
          <p:nvPr/>
        </p:nvSpPr>
        <p:spPr>
          <a:xfrm>
            <a:off x="581891" y="5527964"/>
            <a:ext cx="9240982" cy="983672"/>
          </a:xfrm>
          <a:custGeom>
            <a:rect b="b" l="l" r="r" t="t"/>
            <a:pathLst>
              <a:path extrusionOk="0" h="983672" w="9240982">
                <a:moveTo>
                  <a:pt x="0" y="983672"/>
                </a:moveTo>
                <a:cubicBezTo>
                  <a:pt x="2485736" y="982517"/>
                  <a:pt x="4971472" y="981363"/>
                  <a:pt x="6511636" y="817418"/>
                </a:cubicBezTo>
                <a:cubicBezTo>
                  <a:pt x="8051800" y="653473"/>
                  <a:pt x="8646391" y="326736"/>
                  <a:pt x="9240982" y="0"/>
                </a:cubicBezTo>
              </a:path>
            </a:pathLst>
          </a:custGeom>
          <a:noFill/>
          <a:ln cap="flat" cmpd="sng" w="57150">
            <a:solidFill>
              <a:srgbClr val="BED3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descr="Repère" id="213" name="Google Shape;21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4068" y="5472545"/>
            <a:ext cx="1274518" cy="1274518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4"/>
          <p:cNvSpPr txBox="1"/>
          <p:nvPr/>
        </p:nvSpPr>
        <p:spPr>
          <a:xfrm>
            <a:off x="3957649" y="5597661"/>
            <a:ext cx="529718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>
                <a:solidFill>
                  <a:schemeClr val="dk1"/>
                </a:solidFill>
                <a:latin typeface="Courgette"/>
                <a:ea typeface="Courgette"/>
                <a:cs typeface="Courgette"/>
                <a:sym typeface="Courgette"/>
              </a:rPr>
              <a:t>A chacun sa route…</a:t>
            </a:r>
            <a:endParaRPr/>
          </a:p>
        </p:txBody>
      </p:sp>
      <p:sp>
        <p:nvSpPr>
          <p:cNvPr id="215" name="Google Shape;215;p24"/>
          <p:cNvSpPr/>
          <p:nvPr/>
        </p:nvSpPr>
        <p:spPr>
          <a:xfrm>
            <a:off x="212198" y="1223682"/>
            <a:ext cx="3962400" cy="4267200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6" name="Google Shape;216;p24"/>
          <p:cNvSpPr/>
          <p:nvPr/>
        </p:nvSpPr>
        <p:spPr>
          <a:xfrm>
            <a:off x="4373724" y="1223682"/>
            <a:ext cx="3521436" cy="4267200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6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7" name="Google Shape;217;p24"/>
          <p:cNvSpPr/>
          <p:nvPr/>
        </p:nvSpPr>
        <p:spPr>
          <a:xfrm>
            <a:off x="8136426" y="1253219"/>
            <a:ext cx="3445174" cy="4267200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3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rand événement">
  <a:themeElements>
    <a:clrScheme name="Main Event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