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68" r:id="rId6"/>
    <p:sldId id="257" r:id="rId7"/>
    <p:sldId id="258" r:id="rId8"/>
    <p:sldId id="259" r:id="rId9"/>
    <p:sldId id="267" r:id="rId10"/>
    <p:sldId id="260" r:id="rId11"/>
    <p:sldId id="266" r:id="rId12"/>
    <p:sldId id="263" r:id="rId13"/>
    <p:sldId id="264" r:id="rId14"/>
    <p:sldId id="265" r:id="rId15"/>
    <p:sldId id="261" r:id="rId1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39" d="100"/>
          <a:sy n="39" d="100"/>
        </p:scale>
        <p:origin x="-126" y="-7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66F30E-5EB2-46E9-AFDA-E1112FAC7369}" type="doc">
      <dgm:prSet loTypeId="urn:microsoft.com/office/officeart/2005/8/layout/pyramid3" loCatId="pyramid" qsTypeId="urn:microsoft.com/office/officeart/2005/8/quickstyle/3d3" qsCatId="3D" csTypeId="urn:microsoft.com/office/officeart/2005/8/colors/colorful3" csCatId="colorful" phldr="1"/>
      <dgm:spPr/>
    </dgm:pt>
    <dgm:pt modelId="{1E19DC74-5294-4260-940F-7432AB2DEFEC}">
      <dgm:prSet phldrT="[Texte]" custT="1"/>
      <dgm:spPr/>
      <dgm:t>
        <a:bodyPr/>
        <a:lstStyle/>
        <a:p>
          <a:r>
            <a:rPr lang="fr-FR" sz="2400" b="1" dirty="0"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rPr>
            <a:t>Appel</a:t>
          </a:r>
        </a:p>
      </dgm:t>
    </dgm:pt>
    <dgm:pt modelId="{F7A733F1-DE9F-4353-A73D-C9D09F4275BD}" type="parTrans" cxnId="{9EA9F030-E9A9-4487-9036-A64127A15D5B}">
      <dgm:prSet/>
      <dgm:spPr/>
      <dgm:t>
        <a:bodyPr/>
        <a:lstStyle/>
        <a:p>
          <a:endParaRPr lang="fr-FR" sz="2400" b="1">
            <a:solidFill>
              <a:schemeClr val="bg1">
                <a:lumMod val="85000"/>
                <a:lumOff val="1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anose="020B0606020202030204" pitchFamily="34" charset="0"/>
          </a:endParaRPr>
        </a:p>
      </dgm:t>
    </dgm:pt>
    <dgm:pt modelId="{1CD800DC-899F-46A5-A2F7-B863E0B2A054}" type="sibTrans" cxnId="{9EA9F030-E9A9-4487-9036-A64127A15D5B}">
      <dgm:prSet/>
      <dgm:spPr/>
      <dgm:t>
        <a:bodyPr/>
        <a:lstStyle/>
        <a:p>
          <a:endParaRPr lang="fr-FR" sz="2400" b="1">
            <a:solidFill>
              <a:schemeClr val="bg1">
                <a:lumMod val="85000"/>
                <a:lumOff val="1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anose="020B0606020202030204" pitchFamily="34" charset="0"/>
          </a:endParaRPr>
        </a:p>
      </dgm:t>
    </dgm:pt>
    <dgm:pt modelId="{ACDCE9D6-2221-404E-9F84-3F579DB52149}">
      <dgm:prSet phldrT="[Texte]" custT="1"/>
      <dgm:spPr/>
      <dgm:t>
        <a:bodyPr/>
        <a:lstStyle/>
        <a:p>
          <a:r>
            <a:rPr lang="fr-FR" sz="2400" b="1"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rPr>
            <a:t>RV</a:t>
          </a:r>
          <a:endParaRPr lang="fr-FR" sz="2400" b="1" dirty="0">
            <a:solidFill>
              <a:schemeClr val="bg1">
                <a:lumMod val="85000"/>
                <a:lumOff val="1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anose="020B0606020202030204" pitchFamily="34" charset="0"/>
          </a:endParaRPr>
        </a:p>
      </dgm:t>
    </dgm:pt>
    <dgm:pt modelId="{1D6BA395-603E-44FD-B496-DE4595F15ACC}" type="parTrans" cxnId="{86D17261-1020-449E-9521-896ECF1FC31A}">
      <dgm:prSet/>
      <dgm:spPr/>
      <dgm:t>
        <a:bodyPr/>
        <a:lstStyle/>
        <a:p>
          <a:endParaRPr lang="fr-FR" sz="2400" b="1">
            <a:solidFill>
              <a:schemeClr val="bg1">
                <a:lumMod val="85000"/>
                <a:lumOff val="1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anose="020B0606020202030204" pitchFamily="34" charset="0"/>
          </a:endParaRPr>
        </a:p>
      </dgm:t>
    </dgm:pt>
    <dgm:pt modelId="{CA06AFF5-03FC-4990-AA06-C3BCE2511F47}" type="sibTrans" cxnId="{86D17261-1020-449E-9521-896ECF1FC31A}">
      <dgm:prSet/>
      <dgm:spPr/>
      <dgm:t>
        <a:bodyPr/>
        <a:lstStyle/>
        <a:p>
          <a:endParaRPr lang="fr-FR" sz="2400" b="1">
            <a:solidFill>
              <a:schemeClr val="bg1">
                <a:lumMod val="85000"/>
                <a:lumOff val="1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anose="020B0606020202030204" pitchFamily="34" charset="0"/>
          </a:endParaRPr>
        </a:p>
      </dgm:t>
    </dgm:pt>
    <dgm:pt modelId="{D146CF64-60B7-4A07-99C0-D818D891A008}">
      <dgm:prSet phldrT="[Texte]" custT="1"/>
      <dgm:spPr/>
      <dgm:t>
        <a:bodyPr/>
        <a:lstStyle/>
        <a:p>
          <a:r>
            <a:rPr lang="fr-FR" sz="2400" b="1" dirty="0"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rPr>
            <a:t>Vente</a:t>
          </a:r>
        </a:p>
      </dgm:t>
    </dgm:pt>
    <dgm:pt modelId="{A5C6C8D9-1AD7-46D0-96DE-38C00EE8211B}" type="parTrans" cxnId="{56BD5245-A5A9-4F22-BA61-55DD50CFEDB9}">
      <dgm:prSet/>
      <dgm:spPr/>
      <dgm:t>
        <a:bodyPr/>
        <a:lstStyle/>
        <a:p>
          <a:endParaRPr lang="fr-FR" sz="2400" b="1">
            <a:solidFill>
              <a:schemeClr val="bg1">
                <a:lumMod val="85000"/>
                <a:lumOff val="1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anose="020B0606020202030204" pitchFamily="34" charset="0"/>
          </a:endParaRPr>
        </a:p>
      </dgm:t>
    </dgm:pt>
    <dgm:pt modelId="{73599E66-3184-4127-A185-487B28248D99}" type="sibTrans" cxnId="{56BD5245-A5A9-4F22-BA61-55DD50CFEDB9}">
      <dgm:prSet/>
      <dgm:spPr/>
      <dgm:t>
        <a:bodyPr/>
        <a:lstStyle/>
        <a:p>
          <a:endParaRPr lang="fr-FR" sz="2400" b="1">
            <a:solidFill>
              <a:schemeClr val="bg1">
                <a:lumMod val="85000"/>
                <a:lumOff val="1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anose="020B0606020202030204" pitchFamily="34" charset="0"/>
          </a:endParaRPr>
        </a:p>
      </dgm:t>
    </dgm:pt>
    <dgm:pt modelId="{916225DD-3353-454A-8B43-236E01599EC2}" type="pres">
      <dgm:prSet presAssocID="{3666F30E-5EB2-46E9-AFDA-E1112FAC7369}" presName="Name0" presStyleCnt="0">
        <dgm:presLayoutVars>
          <dgm:dir/>
          <dgm:animLvl val="lvl"/>
          <dgm:resizeHandles val="exact"/>
        </dgm:presLayoutVars>
      </dgm:prSet>
      <dgm:spPr/>
    </dgm:pt>
    <dgm:pt modelId="{6A82E05D-685B-4A4B-8D2B-F0ECE7892668}" type="pres">
      <dgm:prSet presAssocID="{1E19DC74-5294-4260-940F-7432AB2DEFEC}" presName="Name8" presStyleCnt="0"/>
      <dgm:spPr/>
    </dgm:pt>
    <dgm:pt modelId="{81BAE2E6-385A-4C86-8658-43AFBCDDC12F}" type="pres">
      <dgm:prSet presAssocID="{1E19DC74-5294-4260-940F-7432AB2DEFEC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B3A2692-4487-4888-8A22-32FB006B6366}" type="pres">
      <dgm:prSet presAssocID="{1E19DC74-5294-4260-940F-7432AB2DEFE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FB1E9C9-F8C5-4DA9-8A38-0BAFB27318B5}" type="pres">
      <dgm:prSet presAssocID="{ACDCE9D6-2221-404E-9F84-3F579DB52149}" presName="Name8" presStyleCnt="0"/>
      <dgm:spPr/>
    </dgm:pt>
    <dgm:pt modelId="{48915550-BFF6-4F84-9706-AE422B52DA23}" type="pres">
      <dgm:prSet presAssocID="{ACDCE9D6-2221-404E-9F84-3F579DB52149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2019027-E50D-4B51-B910-83D997A64D23}" type="pres">
      <dgm:prSet presAssocID="{ACDCE9D6-2221-404E-9F84-3F579DB5214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22D5DB1-E020-436F-9327-0B43F14F141F}" type="pres">
      <dgm:prSet presAssocID="{D146CF64-60B7-4A07-99C0-D818D891A008}" presName="Name8" presStyleCnt="0"/>
      <dgm:spPr/>
    </dgm:pt>
    <dgm:pt modelId="{67CAD79B-7E7E-49D9-9CBE-C6A06F458D2B}" type="pres">
      <dgm:prSet presAssocID="{D146CF64-60B7-4A07-99C0-D818D891A008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CA518D4-3900-4854-8D4A-D2421F1D5D81}" type="pres">
      <dgm:prSet presAssocID="{D146CF64-60B7-4A07-99C0-D818D891A00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8B996A18-EC9B-40CD-87A8-9640D69B3356}" type="presOf" srcId="{3666F30E-5EB2-46E9-AFDA-E1112FAC7369}" destId="{916225DD-3353-454A-8B43-236E01599EC2}" srcOrd="0" destOrd="0" presId="urn:microsoft.com/office/officeart/2005/8/layout/pyramid3"/>
    <dgm:cxn modelId="{E8BD2A42-8ADA-4B25-AABA-B75607D15795}" type="presOf" srcId="{ACDCE9D6-2221-404E-9F84-3F579DB52149}" destId="{48915550-BFF6-4F84-9706-AE422B52DA23}" srcOrd="0" destOrd="0" presId="urn:microsoft.com/office/officeart/2005/8/layout/pyramid3"/>
    <dgm:cxn modelId="{4A7968E7-D689-4F4E-A84F-7F22389A582C}" type="presOf" srcId="{1E19DC74-5294-4260-940F-7432AB2DEFEC}" destId="{FB3A2692-4487-4888-8A22-32FB006B6366}" srcOrd="1" destOrd="0" presId="urn:microsoft.com/office/officeart/2005/8/layout/pyramid3"/>
    <dgm:cxn modelId="{33927DFB-1F87-415B-8465-18EA38D9C46E}" type="presOf" srcId="{ACDCE9D6-2221-404E-9F84-3F579DB52149}" destId="{C2019027-E50D-4B51-B910-83D997A64D23}" srcOrd="1" destOrd="0" presId="urn:microsoft.com/office/officeart/2005/8/layout/pyramid3"/>
    <dgm:cxn modelId="{34C49BD0-1786-4F3C-BE8D-2270E6819A3D}" type="presOf" srcId="{D146CF64-60B7-4A07-99C0-D818D891A008}" destId="{ACA518D4-3900-4854-8D4A-D2421F1D5D81}" srcOrd="1" destOrd="0" presId="urn:microsoft.com/office/officeart/2005/8/layout/pyramid3"/>
    <dgm:cxn modelId="{9EA9F030-E9A9-4487-9036-A64127A15D5B}" srcId="{3666F30E-5EB2-46E9-AFDA-E1112FAC7369}" destId="{1E19DC74-5294-4260-940F-7432AB2DEFEC}" srcOrd="0" destOrd="0" parTransId="{F7A733F1-DE9F-4353-A73D-C9D09F4275BD}" sibTransId="{1CD800DC-899F-46A5-A2F7-B863E0B2A054}"/>
    <dgm:cxn modelId="{56BD5245-A5A9-4F22-BA61-55DD50CFEDB9}" srcId="{3666F30E-5EB2-46E9-AFDA-E1112FAC7369}" destId="{D146CF64-60B7-4A07-99C0-D818D891A008}" srcOrd="2" destOrd="0" parTransId="{A5C6C8D9-1AD7-46D0-96DE-38C00EE8211B}" sibTransId="{73599E66-3184-4127-A185-487B28248D99}"/>
    <dgm:cxn modelId="{F1AC1F76-2088-43E7-BD33-72B96EFBC709}" type="presOf" srcId="{1E19DC74-5294-4260-940F-7432AB2DEFEC}" destId="{81BAE2E6-385A-4C86-8658-43AFBCDDC12F}" srcOrd="0" destOrd="0" presId="urn:microsoft.com/office/officeart/2005/8/layout/pyramid3"/>
    <dgm:cxn modelId="{86D17261-1020-449E-9521-896ECF1FC31A}" srcId="{3666F30E-5EB2-46E9-AFDA-E1112FAC7369}" destId="{ACDCE9D6-2221-404E-9F84-3F579DB52149}" srcOrd="1" destOrd="0" parTransId="{1D6BA395-603E-44FD-B496-DE4595F15ACC}" sibTransId="{CA06AFF5-03FC-4990-AA06-C3BCE2511F47}"/>
    <dgm:cxn modelId="{011BC778-6138-450A-B03F-BB103CCEBA77}" type="presOf" srcId="{D146CF64-60B7-4A07-99C0-D818D891A008}" destId="{67CAD79B-7E7E-49D9-9CBE-C6A06F458D2B}" srcOrd="0" destOrd="0" presId="urn:microsoft.com/office/officeart/2005/8/layout/pyramid3"/>
    <dgm:cxn modelId="{B96D0C43-BCB5-40A6-85D3-5360B89FA036}" type="presParOf" srcId="{916225DD-3353-454A-8B43-236E01599EC2}" destId="{6A82E05D-685B-4A4B-8D2B-F0ECE7892668}" srcOrd="0" destOrd="0" presId="urn:microsoft.com/office/officeart/2005/8/layout/pyramid3"/>
    <dgm:cxn modelId="{850A123E-16FC-4DAD-B07D-4B1DE5A93312}" type="presParOf" srcId="{6A82E05D-685B-4A4B-8D2B-F0ECE7892668}" destId="{81BAE2E6-385A-4C86-8658-43AFBCDDC12F}" srcOrd="0" destOrd="0" presId="urn:microsoft.com/office/officeart/2005/8/layout/pyramid3"/>
    <dgm:cxn modelId="{FCA24070-BC3F-45BA-89EC-A4134D158F13}" type="presParOf" srcId="{6A82E05D-685B-4A4B-8D2B-F0ECE7892668}" destId="{FB3A2692-4487-4888-8A22-32FB006B6366}" srcOrd="1" destOrd="0" presId="urn:microsoft.com/office/officeart/2005/8/layout/pyramid3"/>
    <dgm:cxn modelId="{0A4FF466-5C5C-434D-A318-9F0C4A3F400B}" type="presParOf" srcId="{916225DD-3353-454A-8B43-236E01599EC2}" destId="{2FB1E9C9-F8C5-4DA9-8A38-0BAFB27318B5}" srcOrd="1" destOrd="0" presId="urn:microsoft.com/office/officeart/2005/8/layout/pyramid3"/>
    <dgm:cxn modelId="{17B99CA5-4541-42F5-BC47-3A6A9549F2FC}" type="presParOf" srcId="{2FB1E9C9-F8C5-4DA9-8A38-0BAFB27318B5}" destId="{48915550-BFF6-4F84-9706-AE422B52DA23}" srcOrd="0" destOrd="0" presId="urn:microsoft.com/office/officeart/2005/8/layout/pyramid3"/>
    <dgm:cxn modelId="{CA83D4E4-3A92-43BD-AEAD-CB3ABFC54BD8}" type="presParOf" srcId="{2FB1E9C9-F8C5-4DA9-8A38-0BAFB27318B5}" destId="{C2019027-E50D-4B51-B910-83D997A64D23}" srcOrd="1" destOrd="0" presId="urn:microsoft.com/office/officeart/2005/8/layout/pyramid3"/>
    <dgm:cxn modelId="{4359E23A-12FC-4111-A22B-34170E9E8768}" type="presParOf" srcId="{916225DD-3353-454A-8B43-236E01599EC2}" destId="{722D5DB1-E020-436F-9327-0B43F14F141F}" srcOrd="2" destOrd="0" presId="urn:microsoft.com/office/officeart/2005/8/layout/pyramid3"/>
    <dgm:cxn modelId="{30983A90-9796-49B3-96C9-668822DF34B8}" type="presParOf" srcId="{722D5DB1-E020-436F-9327-0B43F14F141F}" destId="{67CAD79B-7E7E-49D9-9CBE-C6A06F458D2B}" srcOrd="0" destOrd="0" presId="urn:microsoft.com/office/officeart/2005/8/layout/pyramid3"/>
    <dgm:cxn modelId="{6CE14B51-4B82-40F9-B261-2B398C6C5771}" type="presParOf" srcId="{722D5DB1-E020-436F-9327-0B43F14F141F}" destId="{ACA518D4-3900-4854-8D4A-D2421F1D5D81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666F30E-5EB2-46E9-AFDA-E1112FAC7369}" type="doc">
      <dgm:prSet loTypeId="urn:microsoft.com/office/officeart/2005/8/layout/pyramid3" loCatId="pyramid" qsTypeId="urn:microsoft.com/office/officeart/2005/8/quickstyle/3d3" qsCatId="3D" csTypeId="urn:microsoft.com/office/officeart/2005/8/colors/colorful3" csCatId="colorful" phldr="1"/>
      <dgm:spPr/>
    </dgm:pt>
    <dgm:pt modelId="{1E19DC74-5294-4260-940F-7432AB2DEFEC}">
      <dgm:prSet phldrT="[Texte]" custT="1"/>
      <dgm:spPr/>
      <dgm:t>
        <a:bodyPr/>
        <a:lstStyle/>
        <a:p>
          <a:r>
            <a:rPr lang="fr-FR" sz="2400" b="1" dirty="0">
              <a:solidFill>
                <a:schemeClr val="bg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rPr>
            <a:t>Séduction</a:t>
          </a:r>
        </a:p>
      </dgm:t>
    </dgm:pt>
    <dgm:pt modelId="{F7A733F1-DE9F-4353-A73D-C9D09F4275BD}" type="parTrans" cxnId="{9EA9F030-E9A9-4487-9036-A64127A15D5B}">
      <dgm:prSet/>
      <dgm:spPr/>
      <dgm:t>
        <a:bodyPr/>
        <a:lstStyle/>
        <a:p>
          <a:endParaRPr lang="fr-FR" sz="2400" b="1">
            <a:solidFill>
              <a:schemeClr val="bg1">
                <a:lumMod val="75000"/>
                <a:lumOff val="2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anose="020B0606020202030204" pitchFamily="34" charset="0"/>
          </a:endParaRPr>
        </a:p>
      </dgm:t>
    </dgm:pt>
    <dgm:pt modelId="{1CD800DC-899F-46A5-A2F7-B863E0B2A054}" type="sibTrans" cxnId="{9EA9F030-E9A9-4487-9036-A64127A15D5B}">
      <dgm:prSet/>
      <dgm:spPr/>
      <dgm:t>
        <a:bodyPr/>
        <a:lstStyle/>
        <a:p>
          <a:endParaRPr lang="fr-FR" sz="2400" b="1">
            <a:solidFill>
              <a:schemeClr val="bg1">
                <a:lumMod val="75000"/>
                <a:lumOff val="2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anose="020B0606020202030204" pitchFamily="34" charset="0"/>
          </a:endParaRPr>
        </a:p>
      </dgm:t>
    </dgm:pt>
    <dgm:pt modelId="{ACDCE9D6-2221-404E-9F84-3F579DB52149}">
      <dgm:prSet phldrT="[Texte]" custT="1"/>
      <dgm:spPr/>
      <dgm:t>
        <a:bodyPr/>
        <a:lstStyle/>
        <a:p>
          <a:r>
            <a:rPr lang="fr-FR" sz="2400" b="1">
              <a:solidFill>
                <a:schemeClr val="bg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rPr>
            <a:t>Engagement</a:t>
          </a:r>
          <a:endParaRPr lang="fr-FR" sz="2400" b="1" dirty="0">
            <a:solidFill>
              <a:schemeClr val="bg1">
                <a:lumMod val="75000"/>
                <a:lumOff val="2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anose="020B0606020202030204" pitchFamily="34" charset="0"/>
          </a:endParaRPr>
        </a:p>
      </dgm:t>
    </dgm:pt>
    <dgm:pt modelId="{1D6BA395-603E-44FD-B496-DE4595F15ACC}" type="parTrans" cxnId="{86D17261-1020-449E-9521-896ECF1FC31A}">
      <dgm:prSet/>
      <dgm:spPr/>
      <dgm:t>
        <a:bodyPr/>
        <a:lstStyle/>
        <a:p>
          <a:endParaRPr lang="fr-FR" sz="2400" b="1">
            <a:solidFill>
              <a:schemeClr val="bg1">
                <a:lumMod val="75000"/>
                <a:lumOff val="2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anose="020B0606020202030204" pitchFamily="34" charset="0"/>
          </a:endParaRPr>
        </a:p>
      </dgm:t>
    </dgm:pt>
    <dgm:pt modelId="{CA06AFF5-03FC-4990-AA06-C3BCE2511F47}" type="sibTrans" cxnId="{86D17261-1020-449E-9521-896ECF1FC31A}">
      <dgm:prSet/>
      <dgm:spPr/>
      <dgm:t>
        <a:bodyPr/>
        <a:lstStyle/>
        <a:p>
          <a:endParaRPr lang="fr-FR" sz="2400" b="1">
            <a:solidFill>
              <a:schemeClr val="bg1">
                <a:lumMod val="75000"/>
                <a:lumOff val="2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anose="020B0606020202030204" pitchFamily="34" charset="0"/>
          </a:endParaRPr>
        </a:p>
      </dgm:t>
    </dgm:pt>
    <dgm:pt modelId="{D146CF64-60B7-4A07-99C0-D818D891A008}">
      <dgm:prSet phldrT="[Texte]" custT="1"/>
      <dgm:spPr/>
      <dgm:t>
        <a:bodyPr/>
        <a:lstStyle/>
        <a:p>
          <a:r>
            <a:rPr lang="fr-FR" sz="2400" b="1" dirty="0">
              <a:solidFill>
                <a:schemeClr val="bg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rPr>
            <a:t>Conversion</a:t>
          </a:r>
        </a:p>
      </dgm:t>
    </dgm:pt>
    <dgm:pt modelId="{A5C6C8D9-1AD7-46D0-96DE-38C00EE8211B}" type="parTrans" cxnId="{56BD5245-A5A9-4F22-BA61-55DD50CFEDB9}">
      <dgm:prSet/>
      <dgm:spPr/>
      <dgm:t>
        <a:bodyPr/>
        <a:lstStyle/>
        <a:p>
          <a:endParaRPr lang="fr-FR" sz="2400" b="1">
            <a:solidFill>
              <a:schemeClr val="bg1">
                <a:lumMod val="75000"/>
                <a:lumOff val="2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anose="020B0606020202030204" pitchFamily="34" charset="0"/>
          </a:endParaRPr>
        </a:p>
      </dgm:t>
    </dgm:pt>
    <dgm:pt modelId="{73599E66-3184-4127-A185-487B28248D99}" type="sibTrans" cxnId="{56BD5245-A5A9-4F22-BA61-55DD50CFEDB9}">
      <dgm:prSet/>
      <dgm:spPr/>
      <dgm:t>
        <a:bodyPr/>
        <a:lstStyle/>
        <a:p>
          <a:endParaRPr lang="fr-FR" sz="2400" b="1">
            <a:solidFill>
              <a:schemeClr val="bg1">
                <a:lumMod val="75000"/>
                <a:lumOff val="2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anose="020B0606020202030204" pitchFamily="34" charset="0"/>
          </a:endParaRPr>
        </a:p>
      </dgm:t>
    </dgm:pt>
    <dgm:pt modelId="{916225DD-3353-454A-8B43-236E01599EC2}" type="pres">
      <dgm:prSet presAssocID="{3666F30E-5EB2-46E9-AFDA-E1112FAC7369}" presName="Name0" presStyleCnt="0">
        <dgm:presLayoutVars>
          <dgm:dir/>
          <dgm:animLvl val="lvl"/>
          <dgm:resizeHandles val="exact"/>
        </dgm:presLayoutVars>
      </dgm:prSet>
      <dgm:spPr/>
    </dgm:pt>
    <dgm:pt modelId="{6A82E05D-685B-4A4B-8D2B-F0ECE7892668}" type="pres">
      <dgm:prSet presAssocID="{1E19DC74-5294-4260-940F-7432AB2DEFEC}" presName="Name8" presStyleCnt="0"/>
      <dgm:spPr/>
    </dgm:pt>
    <dgm:pt modelId="{81BAE2E6-385A-4C86-8658-43AFBCDDC12F}" type="pres">
      <dgm:prSet presAssocID="{1E19DC74-5294-4260-940F-7432AB2DEFEC}" presName="level" presStyleLbl="node1" presStyleIdx="0" presStyleCnt="3" custLinFactNeighborX="-275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B3A2692-4487-4888-8A22-32FB006B6366}" type="pres">
      <dgm:prSet presAssocID="{1E19DC74-5294-4260-940F-7432AB2DEFE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FB1E9C9-F8C5-4DA9-8A38-0BAFB27318B5}" type="pres">
      <dgm:prSet presAssocID="{ACDCE9D6-2221-404E-9F84-3F579DB52149}" presName="Name8" presStyleCnt="0"/>
      <dgm:spPr/>
    </dgm:pt>
    <dgm:pt modelId="{48915550-BFF6-4F84-9706-AE422B52DA23}" type="pres">
      <dgm:prSet presAssocID="{ACDCE9D6-2221-404E-9F84-3F579DB52149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2019027-E50D-4B51-B910-83D997A64D23}" type="pres">
      <dgm:prSet presAssocID="{ACDCE9D6-2221-404E-9F84-3F579DB5214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22D5DB1-E020-436F-9327-0B43F14F141F}" type="pres">
      <dgm:prSet presAssocID="{D146CF64-60B7-4A07-99C0-D818D891A008}" presName="Name8" presStyleCnt="0"/>
      <dgm:spPr/>
    </dgm:pt>
    <dgm:pt modelId="{67CAD79B-7E7E-49D9-9CBE-C6A06F458D2B}" type="pres">
      <dgm:prSet presAssocID="{D146CF64-60B7-4A07-99C0-D818D891A008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CA518D4-3900-4854-8D4A-D2421F1D5D81}" type="pres">
      <dgm:prSet presAssocID="{D146CF64-60B7-4A07-99C0-D818D891A00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2887DB3C-16E2-4BD7-B872-D3A229FF4847}" type="presOf" srcId="{ACDCE9D6-2221-404E-9F84-3F579DB52149}" destId="{C2019027-E50D-4B51-B910-83D997A64D23}" srcOrd="1" destOrd="0" presId="urn:microsoft.com/office/officeart/2005/8/layout/pyramid3"/>
    <dgm:cxn modelId="{86D17261-1020-449E-9521-896ECF1FC31A}" srcId="{3666F30E-5EB2-46E9-AFDA-E1112FAC7369}" destId="{ACDCE9D6-2221-404E-9F84-3F579DB52149}" srcOrd="1" destOrd="0" parTransId="{1D6BA395-603E-44FD-B496-DE4595F15ACC}" sibTransId="{CA06AFF5-03FC-4990-AA06-C3BCE2511F47}"/>
    <dgm:cxn modelId="{56BD5245-A5A9-4F22-BA61-55DD50CFEDB9}" srcId="{3666F30E-5EB2-46E9-AFDA-E1112FAC7369}" destId="{D146CF64-60B7-4A07-99C0-D818D891A008}" srcOrd="2" destOrd="0" parTransId="{A5C6C8D9-1AD7-46D0-96DE-38C00EE8211B}" sibTransId="{73599E66-3184-4127-A185-487B28248D99}"/>
    <dgm:cxn modelId="{27BD69C4-D0D6-4D8C-ACE4-6D35D3C4017E}" type="presOf" srcId="{1E19DC74-5294-4260-940F-7432AB2DEFEC}" destId="{81BAE2E6-385A-4C86-8658-43AFBCDDC12F}" srcOrd="0" destOrd="0" presId="urn:microsoft.com/office/officeart/2005/8/layout/pyramid3"/>
    <dgm:cxn modelId="{8A47082C-481C-481C-918C-A2AB4A0126AD}" type="presOf" srcId="{1E19DC74-5294-4260-940F-7432AB2DEFEC}" destId="{FB3A2692-4487-4888-8A22-32FB006B6366}" srcOrd="1" destOrd="0" presId="urn:microsoft.com/office/officeart/2005/8/layout/pyramid3"/>
    <dgm:cxn modelId="{AE6BDCB8-EEE5-4F5C-A1FD-EDBB5D5C2960}" type="presOf" srcId="{3666F30E-5EB2-46E9-AFDA-E1112FAC7369}" destId="{916225DD-3353-454A-8B43-236E01599EC2}" srcOrd="0" destOrd="0" presId="urn:microsoft.com/office/officeart/2005/8/layout/pyramid3"/>
    <dgm:cxn modelId="{8B9B54A5-6148-465A-9A97-8FD6F66E696C}" type="presOf" srcId="{ACDCE9D6-2221-404E-9F84-3F579DB52149}" destId="{48915550-BFF6-4F84-9706-AE422B52DA23}" srcOrd="0" destOrd="0" presId="urn:microsoft.com/office/officeart/2005/8/layout/pyramid3"/>
    <dgm:cxn modelId="{DF7D7FB1-D17F-4CCC-AF1D-56F712872DE3}" type="presOf" srcId="{D146CF64-60B7-4A07-99C0-D818D891A008}" destId="{ACA518D4-3900-4854-8D4A-D2421F1D5D81}" srcOrd="1" destOrd="0" presId="urn:microsoft.com/office/officeart/2005/8/layout/pyramid3"/>
    <dgm:cxn modelId="{538CA188-9D5D-4F55-B965-A09DC8EB8EA1}" type="presOf" srcId="{D146CF64-60B7-4A07-99C0-D818D891A008}" destId="{67CAD79B-7E7E-49D9-9CBE-C6A06F458D2B}" srcOrd="0" destOrd="0" presId="urn:microsoft.com/office/officeart/2005/8/layout/pyramid3"/>
    <dgm:cxn modelId="{9EA9F030-E9A9-4487-9036-A64127A15D5B}" srcId="{3666F30E-5EB2-46E9-AFDA-E1112FAC7369}" destId="{1E19DC74-5294-4260-940F-7432AB2DEFEC}" srcOrd="0" destOrd="0" parTransId="{F7A733F1-DE9F-4353-A73D-C9D09F4275BD}" sibTransId="{1CD800DC-899F-46A5-A2F7-B863E0B2A054}"/>
    <dgm:cxn modelId="{E041D2CA-1784-4970-9252-DB7656F44A3E}" type="presParOf" srcId="{916225DD-3353-454A-8B43-236E01599EC2}" destId="{6A82E05D-685B-4A4B-8D2B-F0ECE7892668}" srcOrd="0" destOrd="0" presId="urn:microsoft.com/office/officeart/2005/8/layout/pyramid3"/>
    <dgm:cxn modelId="{066D3FB4-0684-418B-8239-D2C3AAA1CC1F}" type="presParOf" srcId="{6A82E05D-685B-4A4B-8D2B-F0ECE7892668}" destId="{81BAE2E6-385A-4C86-8658-43AFBCDDC12F}" srcOrd="0" destOrd="0" presId="urn:microsoft.com/office/officeart/2005/8/layout/pyramid3"/>
    <dgm:cxn modelId="{64EC3F69-0E09-4668-B3B3-B4646AD4AF3B}" type="presParOf" srcId="{6A82E05D-685B-4A4B-8D2B-F0ECE7892668}" destId="{FB3A2692-4487-4888-8A22-32FB006B6366}" srcOrd="1" destOrd="0" presId="urn:microsoft.com/office/officeart/2005/8/layout/pyramid3"/>
    <dgm:cxn modelId="{D744517F-0E8B-4AE4-8BA5-FAC4290EA194}" type="presParOf" srcId="{916225DD-3353-454A-8B43-236E01599EC2}" destId="{2FB1E9C9-F8C5-4DA9-8A38-0BAFB27318B5}" srcOrd="1" destOrd="0" presId="urn:microsoft.com/office/officeart/2005/8/layout/pyramid3"/>
    <dgm:cxn modelId="{ED02A6F4-5C9C-4DB0-A4C7-7D5E6170165F}" type="presParOf" srcId="{2FB1E9C9-F8C5-4DA9-8A38-0BAFB27318B5}" destId="{48915550-BFF6-4F84-9706-AE422B52DA23}" srcOrd="0" destOrd="0" presId="urn:microsoft.com/office/officeart/2005/8/layout/pyramid3"/>
    <dgm:cxn modelId="{7629A1AE-4D37-4CA6-8ED1-FE229972D338}" type="presParOf" srcId="{2FB1E9C9-F8C5-4DA9-8A38-0BAFB27318B5}" destId="{C2019027-E50D-4B51-B910-83D997A64D23}" srcOrd="1" destOrd="0" presId="urn:microsoft.com/office/officeart/2005/8/layout/pyramid3"/>
    <dgm:cxn modelId="{AFA369DE-6913-4F5F-B942-1CB36EE22594}" type="presParOf" srcId="{916225DD-3353-454A-8B43-236E01599EC2}" destId="{722D5DB1-E020-436F-9327-0B43F14F141F}" srcOrd="2" destOrd="0" presId="urn:microsoft.com/office/officeart/2005/8/layout/pyramid3"/>
    <dgm:cxn modelId="{2126066C-0542-4A00-B300-5DDFF2228130}" type="presParOf" srcId="{722D5DB1-E020-436F-9327-0B43F14F141F}" destId="{67CAD79B-7E7E-49D9-9CBE-C6A06F458D2B}" srcOrd="0" destOrd="0" presId="urn:microsoft.com/office/officeart/2005/8/layout/pyramid3"/>
    <dgm:cxn modelId="{1F4E95C8-53E6-4A78-B638-D410B1782E7C}" type="presParOf" srcId="{722D5DB1-E020-436F-9327-0B43F14F141F}" destId="{ACA518D4-3900-4854-8D4A-D2421F1D5D81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B5B082C-324C-4611-8D38-8160963CBFC4}" type="doc">
      <dgm:prSet loTypeId="urn:microsoft.com/office/officeart/2005/8/layout/hList1" loCatId="list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fr-FR"/>
        </a:p>
      </dgm:t>
    </dgm:pt>
    <dgm:pt modelId="{9E89B03F-7CB9-4BEC-88E9-35C92A75A44B}">
      <dgm:prSet phldrT="[Texte]" custT="1"/>
      <dgm:spPr/>
      <dgm:t>
        <a:bodyPr/>
        <a:lstStyle/>
        <a:p>
          <a:r>
            <a:rPr lang="fr-FR" sz="2400" b="1" dirty="0" err="1">
              <a:solidFill>
                <a:schemeClr val="bg1"/>
              </a:solidFill>
              <a:latin typeface="Arial Narrow" panose="020B0606020202030204" pitchFamily="34" charset="0"/>
            </a:rPr>
            <a:t>Owned</a:t>
          </a:r>
          <a:endParaRPr lang="fr-FR" sz="2400" b="1" dirty="0">
            <a:solidFill>
              <a:schemeClr val="bg1"/>
            </a:solidFill>
            <a:latin typeface="Arial Narrow" panose="020B0606020202030204" pitchFamily="34" charset="0"/>
          </a:endParaRPr>
        </a:p>
        <a:p>
          <a:r>
            <a:rPr lang="fr-FR" sz="2400" b="1" dirty="0">
              <a:solidFill>
                <a:schemeClr val="bg1"/>
              </a:solidFill>
              <a:latin typeface="Arial Narrow" panose="020B0606020202030204" pitchFamily="34" charset="0"/>
            </a:rPr>
            <a:t>En propre</a:t>
          </a:r>
        </a:p>
      </dgm:t>
    </dgm:pt>
    <dgm:pt modelId="{FEAEAFF8-8D58-4DB6-9AB4-C0AF9092191D}" type="parTrans" cxnId="{9FD85A56-B27E-4B6D-B5C7-57DEBF5BBDCE}">
      <dgm:prSet/>
      <dgm:spPr/>
      <dgm:t>
        <a:bodyPr/>
        <a:lstStyle/>
        <a:p>
          <a:endParaRPr lang="fr-FR" sz="2400">
            <a:latin typeface="Arial Narrow" panose="020B0606020202030204" pitchFamily="34" charset="0"/>
          </a:endParaRPr>
        </a:p>
      </dgm:t>
    </dgm:pt>
    <dgm:pt modelId="{824D43C3-B22B-42F6-AD18-ACD82D928E12}" type="sibTrans" cxnId="{9FD85A56-B27E-4B6D-B5C7-57DEBF5BBDCE}">
      <dgm:prSet/>
      <dgm:spPr/>
      <dgm:t>
        <a:bodyPr/>
        <a:lstStyle/>
        <a:p>
          <a:endParaRPr lang="fr-FR" sz="2400">
            <a:latin typeface="Arial Narrow" panose="020B0606020202030204" pitchFamily="34" charset="0"/>
          </a:endParaRPr>
        </a:p>
      </dgm:t>
    </dgm:pt>
    <dgm:pt modelId="{70CBB7E5-E37D-4E9C-BE30-7581D7044F82}">
      <dgm:prSet phldrT="[Texte]" custT="1"/>
      <dgm:spPr/>
      <dgm:t>
        <a:bodyPr/>
        <a:lstStyle/>
        <a:p>
          <a:r>
            <a:rPr lang="fr-FR" sz="2400" b="1" dirty="0" err="1">
              <a:solidFill>
                <a:schemeClr val="bg1"/>
              </a:solidFill>
              <a:latin typeface="Arial Narrow" panose="020B0606020202030204" pitchFamily="34" charset="0"/>
            </a:rPr>
            <a:t>Payed</a:t>
          </a:r>
          <a:endParaRPr lang="fr-FR" sz="2400" b="1" dirty="0">
            <a:solidFill>
              <a:schemeClr val="bg1"/>
            </a:solidFill>
            <a:latin typeface="Arial Narrow" panose="020B0606020202030204" pitchFamily="34" charset="0"/>
          </a:endParaRPr>
        </a:p>
        <a:p>
          <a:r>
            <a:rPr lang="fr-FR" sz="2400" b="1" dirty="0">
              <a:solidFill>
                <a:schemeClr val="bg1"/>
              </a:solidFill>
              <a:latin typeface="Arial Narrow" panose="020B0606020202030204" pitchFamily="34" charset="0"/>
            </a:rPr>
            <a:t>Payés</a:t>
          </a:r>
        </a:p>
      </dgm:t>
    </dgm:pt>
    <dgm:pt modelId="{4597C51D-4F6C-4755-95D4-4E72BE0A9942}" type="parTrans" cxnId="{4CB80F08-BC7C-4EF4-ACEA-33A9EE453D7D}">
      <dgm:prSet/>
      <dgm:spPr/>
      <dgm:t>
        <a:bodyPr/>
        <a:lstStyle/>
        <a:p>
          <a:endParaRPr lang="fr-FR" sz="2400">
            <a:latin typeface="Arial Narrow" panose="020B0606020202030204" pitchFamily="34" charset="0"/>
          </a:endParaRPr>
        </a:p>
      </dgm:t>
    </dgm:pt>
    <dgm:pt modelId="{6249B7AC-2955-4BC3-B5D9-195C03A2D4EB}" type="sibTrans" cxnId="{4CB80F08-BC7C-4EF4-ACEA-33A9EE453D7D}">
      <dgm:prSet/>
      <dgm:spPr/>
      <dgm:t>
        <a:bodyPr/>
        <a:lstStyle/>
        <a:p>
          <a:endParaRPr lang="fr-FR" sz="2400">
            <a:latin typeface="Arial Narrow" panose="020B0606020202030204" pitchFamily="34" charset="0"/>
          </a:endParaRPr>
        </a:p>
      </dgm:t>
    </dgm:pt>
    <dgm:pt modelId="{3321D139-73A8-4FFE-9D50-5945B60B3378}">
      <dgm:prSet phldrT="[Texte]" custT="1"/>
      <dgm:spPr/>
      <dgm:t>
        <a:bodyPr/>
        <a:lstStyle/>
        <a:p>
          <a:r>
            <a:rPr lang="fr-FR" sz="2400" dirty="0">
              <a:latin typeface="Gill Sans MT Condensed" pitchFamily="34" charset="0"/>
            </a:rPr>
            <a:t>Displays</a:t>
          </a:r>
        </a:p>
      </dgm:t>
    </dgm:pt>
    <dgm:pt modelId="{98AB8FBF-C186-46A5-8D11-FCEFA8AC5F52}" type="parTrans" cxnId="{5A970252-0A6D-4899-9B38-1690B502AC71}">
      <dgm:prSet/>
      <dgm:spPr/>
      <dgm:t>
        <a:bodyPr/>
        <a:lstStyle/>
        <a:p>
          <a:endParaRPr lang="fr-FR" sz="2400">
            <a:latin typeface="Arial Narrow" panose="020B0606020202030204" pitchFamily="34" charset="0"/>
          </a:endParaRPr>
        </a:p>
      </dgm:t>
    </dgm:pt>
    <dgm:pt modelId="{A9E8388C-6BD9-4F04-8E74-B879BE0E0162}" type="sibTrans" cxnId="{5A970252-0A6D-4899-9B38-1690B502AC71}">
      <dgm:prSet/>
      <dgm:spPr/>
      <dgm:t>
        <a:bodyPr/>
        <a:lstStyle/>
        <a:p>
          <a:endParaRPr lang="fr-FR" sz="2400">
            <a:latin typeface="Arial Narrow" panose="020B0606020202030204" pitchFamily="34" charset="0"/>
          </a:endParaRPr>
        </a:p>
      </dgm:t>
    </dgm:pt>
    <dgm:pt modelId="{2690E7B5-0B8B-43DA-844A-B191CA905DBF}">
      <dgm:prSet phldrT="[Texte]" custT="1"/>
      <dgm:spPr/>
      <dgm:t>
        <a:bodyPr/>
        <a:lstStyle/>
        <a:p>
          <a:r>
            <a:rPr lang="fr-FR" sz="2400" b="1" dirty="0" err="1">
              <a:solidFill>
                <a:schemeClr val="bg1"/>
              </a:solidFill>
              <a:latin typeface="Arial Narrow" panose="020B0606020202030204" pitchFamily="34" charset="0"/>
            </a:rPr>
            <a:t>Earned</a:t>
          </a:r>
          <a:endParaRPr lang="fr-FR" sz="2400" b="1" dirty="0">
            <a:solidFill>
              <a:schemeClr val="bg1"/>
            </a:solidFill>
            <a:latin typeface="Arial Narrow" panose="020B0606020202030204" pitchFamily="34" charset="0"/>
          </a:endParaRPr>
        </a:p>
        <a:p>
          <a:r>
            <a:rPr lang="fr-FR" sz="2400" b="1" dirty="0">
              <a:solidFill>
                <a:schemeClr val="bg1"/>
              </a:solidFill>
              <a:latin typeface="Arial Narrow" panose="020B0606020202030204" pitchFamily="34" charset="0"/>
            </a:rPr>
            <a:t>Relayés</a:t>
          </a:r>
        </a:p>
      </dgm:t>
    </dgm:pt>
    <dgm:pt modelId="{9C3FC17E-26EB-4B74-9075-CF6A8EC56030}" type="parTrans" cxnId="{170F9785-FABC-4289-9E30-ADC5936AE95E}">
      <dgm:prSet/>
      <dgm:spPr/>
      <dgm:t>
        <a:bodyPr/>
        <a:lstStyle/>
        <a:p>
          <a:endParaRPr lang="fr-FR" sz="2400">
            <a:latin typeface="Arial Narrow" panose="020B0606020202030204" pitchFamily="34" charset="0"/>
          </a:endParaRPr>
        </a:p>
      </dgm:t>
    </dgm:pt>
    <dgm:pt modelId="{2B4DEF72-3A1D-4061-8E73-5A1352896888}" type="sibTrans" cxnId="{170F9785-FABC-4289-9E30-ADC5936AE95E}">
      <dgm:prSet/>
      <dgm:spPr/>
      <dgm:t>
        <a:bodyPr/>
        <a:lstStyle/>
        <a:p>
          <a:endParaRPr lang="fr-FR" sz="2400">
            <a:latin typeface="Arial Narrow" panose="020B0606020202030204" pitchFamily="34" charset="0"/>
          </a:endParaRPr>
        </a:p>
      </dgm:t>
    </dgm:pt>
    <dgm:pt modelId="{48357BE9-813A-42A8-ACD9-1F5AC728DE7E}">
      <dgm:prSet phldrT="[Texte]" custT="1"/>
      <dgm:spPr/>
      <dgm:t>
        <a:bodyPr/>
        <a:lstStyle/>
        <a:p>
          <a:r>
            <a:rPr lang="fr-FR" sz="2400" dirty="0">
              <a:latin typeface="Gill Sans MT Condensed" pitchFamily="34" charset="0"/>
            </a:rPr>
            <a:t>Médias</a:t>
          </a:r>
        </a:p>
      </dgm:t>
    </dgm:pt>
    <dgm:pt modelId="{1C8E4C8E-2B6B-4950-B32C-29DDAEE85E53}" type="parTrans" cxnId="{B8C422B4-E8CD-408A-B3AC-C25F1A7EAD8B}">
      <dgm:prSet/>
      <dgm:spPr/>
      <dgm:t>
        <a:bodyPr/>
        <a:lstStyle/>
        <a:p>
          <a:endParaRPr lang="fr-FR" sz="2400">
            <a:latin typeface="Arial Narrow" panose="020B0606020202030204" pitchFamily="34" charset="0"/>
          </a:endParaRPr>
        </a:p>
      </dgm:t>
    </dgm:pt>
    <dgm:pt modelId="{74800175-15E0-48A0-93A3-EF8804AB4156}" type="sibTrans" cxnId="{B8C422B4-E8CD-408A-B3AC-C25F1A7EAD8B}">
      <dgm:prSet/>
      <dgm:spPr/>
      <dgm:t>
        <a:bodyPr/>
        <a:lstStyle/>
        <a:p>
          <a:endParaRPr lang="fr-FR" sz="2400">
            <a:latin typeface="Arial Narrow" panose="020B0606020202030204" pitchFamily="34" charset="0"/>
          </a:endParaRPr>
        </a:p>
      </dgm:t>
    </dgm:pt>
    <dgm:pt modelId="{F21BC5E5-8EA4-4493-ADEF-FFEC509C444C}">
      <dgm:prSet phldrT="[Texte]" custT="1"/>
      <dgm:spPr/>
      <dgm:t>
        <a:bodyPr/>
        <a:lstStyle/>
        <a:p>
          <a:r>
            <a:rPr lang="fr-FR" sz="2400" dirty="0">
              <a:latin typeface="Gill Sans MT Condensed" pitchFamily="34" charset="0"/>
            </a:rPr>
            <a:t>Liens sponsorisés</a:t>
          </a:r>
        </a:p>
      </dgm:t>
    </dgm:pt>
    <dgm:pt modelId="{D9EAD96F-3E3A-42B1-A38B-00028DFF2E73}" type="parTrans" cxnId="{1FC180BE-E9C1-4EBF-8959-E5448F4D43F4}">
      <dgm:prSet/>
      <dgm:spPr/>
      <dgm:t>
        <a:bodyPr/>
        <a:lstStyle/>
        <a:p>
          <a:endParaRPr lang="fr-FR">
            <a:latin typeface="Arial Narrow" panose="020B0606020202030204" pitchFamily="34" charset="0"/>
          </a:endParaRPr>
        </a:p>
      </dgm:t>
    </dgm:pt>
    <dgm:pt modelId="{95AEDF56-93AF-4116-AD41-58C4A99DDF05}" type="sibTrans" cxnId="{1FC180BE-E9C1-4EBF-8959-E5448F4D43F4}">
      <dgm:prSet/>
      <dgm:spPr/>
      <dgm:t>
        <a:bodyPr/>
        <a:lstStyle/>
        <a:p>
          <a:endParaRPr lang="fr-FR">
            <a:latin typeface="Arial Narrow" panose="020B0606020202030204" pitchFamily="34" charset="0"/>
          </a:endParaRPr>
        </a:p>
      </dgm:t>
    </dgm:pt>
    <dgm:pt modelId="{E8F2A058-10BD-4771-AF79-D7E5694FE234}">
      <dgm:prSet phldrT="[Texte]" custT="1"/>
      <dgm:spPr/>
      <dgm:t>
        <a:bodyPr/>
        <a:lstStyle/>
        <a:p>
          <a:r>
            <a:rPr lang="fr-FR" sz="2400" dirty="0" err="1">
              <a:latin typeface="Gill Sans MT Condensed" pitchFamily="34" charset="0"/>
            </a:rPr>
            <a:t>Adwords</a:t>
          </a:r>
          <a:endParaRPr lang="fr-FR" sz="2400" dirty="0">
            <a:latin typeface="Gill Sans MT Condensed" pitchFamily="34" charset="0"/>
          </a:endParaRPr>
        </a:p>
      </dgm:t>
    </dgm:pt>
    <dgm:pt modelId="{E611BC4F-3E13-45AF-90F8-35A6A81CD1A1}" type="parTrans" cxnId="{B098BD89-EBA1-4844-826A-F2CAEC5F755E}">
      <dgm:prSet/>
      <dgm:spPr/>
      <dgm:t>
        <a:bodyPr/>
        <a:lstStyle/>
        <a:p>
          <a:endParaRPr lang="fr-FR">
            <a:latin typeface="Arial Narrow" panose="020B0606020202030204" pitchFamily="34" charset="0"/>
          </a:endParaRPr>
        </a:p>
      </dgm:t>
    </dgm:pt>
    <dgm:pt modelId="{E54FDD45-1179-4D02-BEE8-D8D4A67C2027}" type="sibTrans" cxnId="{B098BD89-EBA1-4844-826A-F2CAEC5F755E}">
      <dgm:prSet/>
      <dgm:spPr/>
      <dgm:t>
        <a:bodyPr/>
        <a:lstStyle/>
        <a:p>
          <a:endParaRPr lang="fr-FR">
            <a:latin typeface="Arial Narrow" panose="020B0606020202030204" pitchFamily="34" charset="0"/>
          </a:endParaRPr>
        </a:p>
      </dgm:t>
    </dgm:pt>
    <dgm:pt modelId="{FC45FB02-CCA2-46F4-9D90-8FE8F53E05A6}">
      <dgm:prSet phldrT="[Texte]" custT="1"/>
      <dgm:spPr/>
      <dgm:t>
        <a:bodyPr/>
        <a:lstStyle/>
        <a:p>
          <a:r>
            <a:rPr lang="fr-FR" sz="2400" dirty="0">
              <a:latin typeface="Gill Sans MT Condensed" pitchFamily="34" charset="0"/>
            </a:rPr>
            <a:t>Affiliation</a:t>
          </a:r>
        </a:p>
      </dgm:t>
    </dgm:pt>
    <dgm:pt modelId="{80F53DFD-9909-4620-A8EA-8123A68146F9}" type="parTrans" cxnId="{AF79F527-0332-4BF9-A897-AEFFCED6DE77}">
      <dgm:prSet/>
      <dgm:spPr/>
      <dgm:t>
        <a:bodyPr/>
        <a:lstStyle/>
        <a:p>
          <a:endParaRPr lang="fr-FR">
            <a:latin typeface="Arial Narrow" panose="020B0606020202030204" pitchFamily="34" charset="0"/>
          </a:endParaRPr>
        </a:p>
      </dgm:t>
    </dgm:pt>
    <dgm:pt modelId="{B52EF607-BAAA-4641-9DA8-26C2FE5F5032}" type="sibTrans" cxnId="{AF79F527-0332-4BF9-A897-AEFFCED6DE77}">
      <dgm:prSet/>
      <dgm:spPr/>
      <dgm:t>
        <a:bodyPr/>
        <a:lstStyle/>
        <a:p>
          <a:endParaRPr lang="fr-FR">
            <a:latin typeface="Arial Narrow" panose="020B0606020202030204" pitchFamily="34" charset="0"/>
          </a:endParaRPr>
        </a:p>
      </dgm:t>
    </dgm:pt>
    <dgm:pt modelId="{45B7077D-B301-47D5-BECF-D1BA4A44384C}">
      <dgm:prSet phldrT="[Texte]" custT="1"/>
      <dgm:spPr/>
      <dgm:t>
        <a:bodyPr/>
        <a:lstStyle/>
        <a:p>
          <a:r>
            <a:rPr lang="fr-FR" sz="2400" dirty="0">
              <a:latin typeface="Gill Sans MT Condensed" pitchFamily="34" charset="0"/>
            </a:rPr>
            <a:t>Etc.</a:t>
          </a:r>
        </a:p>
      </dgm:t>
    </dgm:pt>
    <dgm:pt modelId="{401E7A10-46AB-4883-A09B-95963F3855C8}" type="parTrans" cxnId="{74C89731-5475-4297-8A4F-B7A96D6A504A}">
      <dgm:prSet/>
      <dgm:spPr/>
      <dgm:t>
        <a:bodyPr/>
        <a:lstStyle/>
        <a:p>
          <a:endParaRPr lang="fr-FR">
            <a:latin typeface="Arial Narrow" panose="020B0606020202030204" pitchFamily="34" charset="0"/>
          </a:endParaRPr>
        </a:p>
      </dgm:t>
    </dgm:pt>
    <dgm:pt modelId="{A8474109-66D8-485F-B296-41784414EB08}" type="sibTrans" cxnId="{74C89731-5475-4297-8A4F-B7A96D6A504A}">
      <dgm:prSet/>
      <dgm:spPr/>
      <dgm:t>
        <a:bodyPr/>
        <a:lstStyle/>
        <a:p>
          <a:endParaRPr lang="fr-FR">
            <a:latin typeface="Arial Narrow" panose="020B0606020202030204" pitchFamily="34" charset="0"/>
          </a:endParaRPr>
        </a:p>
      </dgm:t>
    </dgm:pt>
    <dgm:pt modelId="{BAF81745-6FB5-44AD-A0AD-3C6343D993D1}">
      <dgm:prSet phldrT="[Texte]" custT="1"/>
      <dgm:spPr/>
      <dgm:t>
        <a:bodyPr/>
        <a:lstStyle/>
        <a:p>
          <a:r>
            <a:rPr lang="fr-FR" sz="2400" dirty="0">
              <a:latin typeface="Gill Sans MT Condensed" pitchFamily="34" charset="0"/>
            </a:rPr>
            <a:t>Blogueurs</a:t>
          </a:r>
        </a:p>
      </dgm:t>
    </dgm:pt>
    <dgm:pt modelId="{46ECAA73-D9D3-472C-BE0C-E6ADB8BBD15B}" type="parTrans" cxnId="{08B0B91D-81CF-4B1B-8385-8C5F26578000}">
      <dgm:prSet/>
      <dgm:spPr/>
      <dgm:t>
        <a:bodyPr/>
        <a:lstStyle/>
        <a:p>
          <a:endParaRPr lang="fr-FR">
            <a:latin typeface="Arial Narrow" panose="020B0606020202030204" pitchFamily="34" charset="0"/>
          </a:endParaRPr>
        </a:p>
      </dgm:t>
    </dgm:pt>
    <dgm:pt modelId="{9D45BEDB-662A-413F-842C-E262307C94CB}" type="sibTrans" cxnId="{08B0B91D-81CF-4B1B-8385-8C5F26578000}">
      <dgm:prSet/>
      <dgm:spPr/>
      <dgm:t>
        <a:bodyPr/>
        <a:lstStyle/>
        <a:p>
          <a:endParaRPr lang="fr-FR">
            <a:latin typeface="Arial Narrow" panose="020B0606020202030204" pitchFamily="34" charset="0"/>
          </a:endParaRPr>
        </a:p>
      </dgm:t>
    </dgm:pt>
    <dgm:pt modelId="{01910750-9E24-4AB5-9CF7-3ECD5D23C28A}">
      <dgm:prSet phldrT="[Texte]" custT="1"/>
      <dgm:spPr/>
      <dgm:t>
        <a:bodyPr/>
        <a:lstStyle/>
        <a:p>
          <a:r>
            <a:rPr lang="fr-FR" sz="2400" dirty="0">
              <a:latin typeface="Gill Sans MT Condensed" pitchFamily="34" charset="0"/>
            </a:rPr>
            <a:t>Influenceurs réseaux</a:t>
          </a:r>
        </a:p>
      </dgm:t>
    </dgm:pt>
    <dgm:pt modelId="{3754D3F8-0AE6-465E-A5E6-4979E5D826D2}" type="parTrans" cxnId="{EF6990D9-AD25-4A55-B64D-4C6B74555C8F}">
      <dgm:prSet/>
      <dgm:spPr/>
      <dgm:t>
        <a:bodyPr/>
        <a:lstStyle/>
        <a:p>
          <a:endParaRPr lang="fr-FR">
            <a:latin typeface="Arial Narrow" panose="020B0606020202030204" pitchFamily="34" charset="0"/>
          </a:endParaRPr>
        </a:p>
      </dgm:t>
    </dgm:pt>
    <dgm:pt modelId="{34EB17E0-270E-4C35-828E-F1CCB3676B64}" type="sibTrans" cxnId="{EF6990D9-AD25-4A55-B64D-4C6B74555C8F}">
      <dgm:prSet/>
      <dgm:spPr/>
      <dgm:t>
        <a:bodyPr/>
        <a:lstStyle/>
        <a:p>
          <a:endParaRPr lang="fr-FR">
            <a:latin typeface="Arial Narrow" panose="020B0606020202030204" pitchFamily="34" charset="0"/>
          </a:endParaRPr>
        </a:p>
      </dgm:t>
    </dgm:pt>
    <dgm:pt modelId="{197B2F97-4BE6-4C96-8619-B4E3775B3E4F}">
      <dgm:prSet phldrT="[Texte]" custT="1"/>
      <dgm:spPr/>
      <dgm:t>
        <a:bodyPr/>
        <a:lstStyle/>
        <a:p>
          <a:r>
            <a:rPr lang="fr-FR" sz="2400" dirty="0">
              <a:latin typeface="Gill Sans MT Condensed" pitchFamily="34" charset="0"/>
            </a:rPr>
            <a:t>Avis consommateurs</a:t>
          </a:r>
        </a:p>
      </dgm:t>
    </dgm:pt>
    <dgm:pt modelId="{B12CF65A-2589-45FE-81D8-AFA6BDDBF185}" type="parTrans" cxnId="{43E9ED20-F210-45BF-B86C-27FA34A5BC69}">
      <dgm:prSet/>
      <dgm:spPr/>
      <dgm:t>
        <a:bodyPr/>
        <a:lstStyle/>
        <a:p>
          <a:endParaRPr lang="fr-FR">
            <a:latin typeface="Arial Narrow" panose="020B0606020202030204" pitchFamily="34" charset="0"/>
          </a:endParaRPr>
        </a:p>
      </dgm:t>
    </dgm:pt>
    <dgm:pt modelId="{56AEAA1A-9129-43B1-9305-50398ADCEEA1}" type="sibTrans" cxnId="{43E9ED20-F210-45BF-B86C-27FA34A5BC69}">
      <dgm:prSet/>
      <dgm:spPr/>
      <dgm:t>
        <a:bodyPr/>
        <a:lstStyle/>
        <a:p>
          <a:endParaRPr lang="fr-FR">
            <a:latin typeface="Arial Narrow" panose="020B0606020202030204" pitchFamily="34" charset="0"/>
          </a:endParaRPr>
        </a:p>
      </dgm:t>
    </dgm:pt>
    <dgm:pt modelId="{E01925A8-5C69-4FC8-83D0-9481FE5B8CE9}">
      <dgm:prSet phldrT="[Texte]" custT="1"/>
      <dgm:spPr/>
      <dgm:t>
        <a:bodyPr/>
        <a:lstStyle/>
        <a:p>
          <a:r>
            <a:rPr lang="fr-FR" sz="2400" dirty="0">
              <a:latin typeface="Gill Sans MT Condensed" pitchFamily="34" charset="0"/>
            </a:rPr>
            <a:t>Etc.</a:t>
          </a:r>
        </a:p>
      </dgm:t>
    </dgm:pt>
    <dgm:pt modelId="{33461B36-4279-4AD7-A51F-C5A95651CFAE}" type="parTrans" cxnId="{5B4DD5E3-D19F-41A8-A842-660DABC19726}">
      <dgm:prSet/>
      <dgm:spPr/>
      <dgm:t>
        <a:bodyPr/>
        <a:lstStyle/>
        <a:p>
          <a:endParaRPr lang="fr-FR">
            <a:latin typeface="Arial Narrow" panose="020B0606020202030204" pitchFamily="34" charset="0"/>
          </a:endParaRPr>
        </a:p>
      </dgm:t>
    </dgm:pt>
    <dgm:pt modelId="{EF0F2BF3-2A06-473B-9091-6515F8FD21FC}" type="sibTrans" cxnId="{5B4DD5E3-D19F-41A8-A842-660DABC19726}">
      <dgm:prSet/>
      <dgm:spPr/>
      <dgm:t>
        <a:bodyPr/>
        <a:lstStyle/>
        <a:p>
          <a:endParaRPr lang="fr-FR">
            <a:latin typeface="Arial Narrow" panose="020B0606020202030204" pitchFamily="34" charset="0"/>
          </a:endParaRPr>
        </a:p>
      </dgm:t>
    </dgm:pt>
    <dgm:pt modelId="{5F96FDE2-E393-4725-A829-08EDEBF74F33}">
      <dgm:prSet phldrT="[Texte]" custT="1"/>
      <dgm:spPr/>
      <dgm:t>
        <a:bodyPr/>
        <a:lstStyle/>
        <a:p>
          <a:r>
            <a:rPr lang="fr-FR" sz="2400" dirty="0">
              <a:latin typeface="Gill Sans MT Condensed" pitchFamily="34" charset="0"/>
            </a:rPr>
            <a:t>Réseaux sociaux</a:t>
          </a:r>
        </a:p>
      </dgm:t>
    </dgm:pt>
    <dgm:pt modelId="{3B0E1236-79A7-49FB-A1FA-95F9D49DF835}" type="parTrans" cxnId="{E31F6C0E-7A21-46F3-B285-80EB151E695D}">
      <dgm:prSet/>
      <dgm:spPr/>
      <dgm:t>
        <a:bodyPr/>
        <a:lstStyle/>
        <a:p>
          <a:endParaRPr lang="fr-FR"/>
        </a:p>
      </dgm:t>
    </dgm:pt>
    <dgm:pt modelId="{408EE3D8-BC83-4C18-881D-C6746FF46C20}" type="sibTrans" cxnId="{E31F6C0E-7A21-46F3-B285-80EB151E695D}">
      <dgm:prSet/>
      <dgm:spPr/>
      <dgm:t>
        <a:bodyPr/>
        <a:lstStyle/>
        <a:p>
          <a:endParaRPr lang="fr-FR"/>
        </a:p>
      </dgm:t>
    </dgm:pt>
    <dgm:pt modelId="{B16A9A69-8B6C-4B9B-8AFB-8B5A589BB0CC}">
      <dgm:prSet phldrT="[Texte]" custT="1"/>
      <dgm:spPr/>
      <dgm:t>
        <a:bodyPr/>
        <a:lstStyle/>
        <a:p>
          <a:pPr>
            <a:lnSpc>
              <a:spcPct val="100000"/>
            </a:lnSpc>
          </a:pPr>
          <a:r>
            <a:rPr lang="fr-FR" sz="2400" dirty="0">
              <a:latin typeface="Gill Sans MT Condensed" pitchFamily="34" charset="0"/>
            </a:rPr>
            <a:t>Etc.</a:t>
          </a:r>
        </a:p>
      </dgm:t>
    </dgm:pt>
    <dgm:pt modelId="{65F74BAB-7542-4878-B8DB-97E62FCEC4F9}" type="sibTrans" cxnId="{5EE0F72E-BD98-424B-B398-1F491908EC6D}">
      <dgm:prSet/>
      <dgm:spPr/>
      <dgm:t>
        <a:bodyPr/>
        <a:lstStyle/>
        <a:p>
          <a:endParaRPr lang="fr-FR"/>
        </a:p>
      </dgm:t>
    </dgm:pt>
    <dgm:pt modelId="{35BDC2FC-B75D-4C0F-A0FD-03527141CA38}" type="parTrans" cxnId="{5EE0F72E-BD98-424B-B398-1F491908EC6D}">
      <dgm:prSet/>
      <dgm:spPr/>
      <dgm:t>
        <a:bodyPr/>
        <a:lstStyle/>
        <a:p>
          <a:endParaRPr lang="fr-FR"/>
        </a:p>
      </dgm:t>
    </dgm:pt>
    <dgm:pt modelId="{607B4668-D02E-47F9-8C85-DBF84B53FDD0}">
      <dgm:prSet phldrT="[Texte]" custT="1"/>
      <dgm:spPr/>
      <dgm:t>
        <a:bodyPr/>
        <a:lstStyle/>
        <a:p>
          <a:pPr>
            <a:lnSpc>
              <a:spcPct val="100000"/>
            </a:lnSpc>
          </a:pPr>
          <a:r>
            <a:rPr lang="fr-FR" sz="2400" dirty="0">
              <a:latin typeface="Gill Sans MT Condensed" pitchFamily="34" charset="0"/>
            </a:rPr>
            <a:t>Forum / SAV / chat</a:t>
          </a:r>
        </a:p>
      </dgm:t>
    </dgm:pt>
    <dgm:pt modelId="{905433F1-68D3-4B8A-B339-707E43831DCB}" type="sibTrans" cxnId="{F3649570-577A-4183-AC56-2834580FE767}">
      <dgm:prSet/>
      <dgm:spPr/>
      <dgm:t>
        <a:bodyPr/>
        <a:lstStyle/>
        <a:p>
          <a:endParaRPr lang="fr-FR"/>
        </a:p>
      </dgm:t>
    </dgm:pt>
    <dgm:pt modelId="{B2BB4D2B-0B05-4C5B-9C1B-49612C71BD7B}" type="parTrans" cxnId="{F3649570-577A-4183-AC56-2834580FE767}">
      <dgm:prSet/>
      <dgm:spPr/>
      <dgm:t>
        <a:bodyPr/>
        <a:lstStyle/>
        <a:p>
          <a:endParaRPr lang="fr-FR"/>
        </a:p>
      </dgm:t>
    </dgm:pt>
    <dgm:pt modelId="{BA822744-E235-4DE1-86D6-3924D7AFA008}">
      <dgm:prSet phldrT="[Texte]" custT="1"/>
      <dgm:spPr/>
      <dgm:t>
        <a:bodyPr/>
        <a:lstStyle/>
        <a:p>
          <a:pPr>
            <a:lnSpc>
              <a:spcPct val="100000"/>
            </a:lnSpc>
          </a:pPr>
          <a:r>
            <a:rPr lang="fr-FR" sz="2400" dirty="0">
              <a:latin typeface="Gill Sans MT Condensed" pitchFamily="34" charset="0"/>
            </a:rPr>
            <a:t>Site / Blog</a:t>
          </a:r>
        </a:p>
      </dgm:t>
    </dgm:pt>
    <dgm:pt modelId="{A487BD76-B936-4B63-8341-4CF8A05829AF}" type="sibTrans" cxnId="{935F633E-5B55-458F-A19D-A1BE0FAADA4C}">
      <dgm:prSet/>
      <dgm:spPr/>
      <dgm:t>
        <a:bodyPr/>
        <a:lstStyle/>
        <a:p>
          <a:endParaRPr lang="fr-FR"/>
        </a:p>
      </dgm:t>
    </dgm:pt>
    <dgm:pt modelId="{24A412BA-BABA-47D0-8785-49ACDE07AB01}" type="parTrans" cxnId="{935F633E-5B55-458F-A19D-A1BE0FAADA4C}">
      <dgm:prSet/>
      <dgm:spPr/>
      <dgm:t>
        <a:bodyPr/>
        <a:lstStyle/>
        <a:p>
          <a:endParaRPr lang="fr-FR"/>
        </a:p>
      </dgm:t>
    </dgm:pt>
    <dgm:pt modelId="{3091CCA3-B5A1-4466-AAAD-E7B95EFA7C5F}">
      <dgm:prSet phldrT="[Texte]" custT="1"/>
      <dgm:spPr/>
      <dgm:t>
        <a:bodyPr/>
        <a:lstStyle/>
        <a:p>
          <a:pPr>
            <a:lnSpc>
              <a:spcPct val="100000"/>
            </a:lnSpc>
          </a:pPr>
          <a:r>
            <a:rPr lang="fr-FR" sz="2400" dirty="0">
              <a:latin typeface="Gill Sans MT Condensed" pitchFamily="34" charset="0"/>
            </a:rPr>
            <a:t>Force de vente / CRM</a:t>
          </a:r>
        </a:p>
      </dgm:t>
    </dgm:pt>
    <dgm:pt modelId="{E479185A-C90C-4B6C-A783-D23A5367E02B}" type="sibTrans" cxnId="{CE02AAD1-C137-460F-8299-94C1C5CB909F}">
      <dgm:prSet/>
      <dgm:spPr/>
      <dgm:t>
        <a:bodyPr/>
        <a:lstStyle/>
        <a:p>
          <a:endParaRPr lang="fr-FR" sz="2400">
            <a:latin typeface="Arial Narrow" panose="020B0606020202030204" pitchFamily="34" charset="0"/>
          </a:endParaRPr>
        </a:p>
      </dgm:t>
    </dgm:pt>
    <dgm:pt modelId="{0A938262-2A20-4B99-B514-B3C781F63FF9}" type="parTrans" cxnId="{CE02AAD1-C137-460F-8299-94C1C5CB909F}">
      <dgm:prSet/>
      <dgm:spPr/>
      <dgm:t>
        <a:bodyPr/>
        <a:lstStyle/>
        <a:p>
          <a:endParaRPr lang="fr-FR" sz="2400">
            <a:latin typeface="Arial Narrow" panose="020B0606020202030204" pitchFamily="34" charset="0"/>
          </a:endParaRPr>
        </a:p>
      </dgm:t>
    </dgm:pt>
    <dgm:pt modelId="{E8A5A439-190C-413F-BC71-2BED77924262}">
      <dgm:prSet phldrT="[Texte]" custT="1"/>
      <dgm:spPr/>
      <dgm:t>
        <a:bodyPr/>
        <a:lstStyle/>
        <a:p>
          <a:pPr>
            <a:lnSpc>
              <a:spcPct val="100000"/>
            </a:lnSpc>
          </a:pPr>
          <a:r>
            <a:rPr lang="fr-FR" sz="2400" dirty="0">
              <a:latin typeface="Gill Sans MT Condensed" pitchFamily="34" charset="0"/>
            </a:rPr>
            <a:t>Newsletter</a:t>
          </a:r>
        </a:p>
      </dgm:t>
    </dgm:pt>
    <dgm:pt modelId="{0FA13CAE-8E39-4A46-837A-6E59047BD750}" type="sibTrans" cxnId="{6F7F1700-7958-42DC-A2BA-B3712ED20F1E}">
      <dgm:prSet/>
      <dgm:spPr/>
      <dgm:t>
        <a:bodyPr/>
        <a:lstStyle/>
        <a:p>
          <a:endParaRPr lang="fr-FR" sz="2400">
            <a:latin typeface="Arial Narrow" panose="020B0606020202030204" pitchFamily="34" charset="0"/>
          </a:endParaRPr>
        </a:p>
      </dgm:t>
    </dgm:pt>
    <dgm:pt modelId="{724B44F0-C4B6-4DE5-A266-DA6976C7AE70}" type="parTrans" cxnId="{6F7F1700-7958-42DC-A2BA-B3712ED20F1E}">
      <dgm:prSet/>
      <dgm:spPr/>
      <dgm:t>
        <a:bodyPr/>
        <a:lstStyle/>
        <a:p>
          <a:endParaRPr lang="fr-FR" sz="2400">
            <a:latin typeface="Arial Narrow" panose="020B0606020202030204" pitchFamily="34" charset="0"/>
          </a:endParaRPr>
        </a:p>
      </dgm:t>
    </dgm:pt>
    <dgm:pt modelId="{EFD40D02-DA9A-4702-BEA2-6F5B05EC66FE}">
      <dgm:prSet phldrT="[Texte]" custT="1"/>
      <dgm:spPr/>
      <dgm:t>
        <a:bodyPr/>
        <a:lstStyle/>
        <a:p>
          <a:pPr>
            <a:lnSpc>
              <a:spcPct val="100000"/>
            </a:lnSpc>
          </a:pPr>
          <a:r>
            <a:rPr lang="fr-FR" sz="2400" dirty="0">
              <a:latin typeface="Gill Sans MT Condensed" pitchFamily="34" charset="0"/>
            </a:rPr>
            <a:t>E-commerce</a:t>
          </a:r>
        </a:p>
      </dgm:t>
    </dgm:pt>
    <dgm:pt modelId="{D752DD2E-85C0-4F8E-A225-8D6CB50200C2}" type="parTrans" cxnId="{7BF16444-781C-4EFA-B3F0-8B814457D4C4}">
      <dgm:prSet/>
      <dgm:spPr/>
      <dgm:t>
        <a:bodyPr/>
        <a:lstStyle/>
        <a:p>
          <a:endParaRPr lang="fr-FR"/>
        </a:p>
      </dgm:t>
    </dgm:pt>
    <dgm:pt modelId="{75AAAA8A-AED7-4690-B314-0887D69B0434}" type="sibTrans" cxnId="{7BF16444-781C-4EFA-B3F0-8B814457D4C4}">
      <dgm:prSet/>
      <dgm:spPr/>
      <dgm:t>
        <a:bodyPr/>
        <a:lstStyle/>
        <a:p>
          <a:endParaRPr lang="fr-FR"/>
        </a:p>
      </dgm:t>
    </dgm:pt>
    <dgm:pt modelId="{80801DAD-2150-416C-A3A4-035E9576F7AA}">
      <dgm:prSet phldrT="[Texte]" custT="1"/>
      <dgm:spPr/>
      <dgm:t>
        <a:bodyPr/>
        <a:lstStyle/>
        <a:p>
          <a:pPr>
            <a:lnSpc>
              <a:spcPct val="100000"/>
            </a:lnSpc>
          </a:pPr>
          <a:r>
            <a:rPr lang="fr-FR" sz="2400" dirty="0">
              <a:latin typeface="Gill Sans MT Condensed" pitchFamily="34" charset="0"/>
            </a:rPr>
            <a:t>Marketing automation</a:t>
          </a:r>
        </a:p>
      </dgm:t>
    </dgm:pt>
    <dgm:pt modelId="{38F254A8-43FD-4DED-9891-D86167300447}" type="parTrans" cxnId="{1B59076D-8F34-4357-9BC6-A512338663B6}">
      <dgm:prSet/>
      <dgm:spPr/>
      <dgm:t>
        <a:bodyPr/>
        <a:lstStyle/>
        <a:p>
          <a:endParaRPr lang="fr-FR"/>
        </a:p>
      </dgm:t>
    </dgm:pt>
    <dgm:pt modelId="{29521F93-5964-4E79-A971-037FDFE587CA}" type="sibTrans" cxnId="{1B59076D-8F34-4357-9BC6-A512338663B6}">
      <dgm:prSet/>
      <dgm:spPr/>
      <dgm:t>
        <a:bodyPr/>
        <a:lstStyle/>
        <a:p>
          <a:endParaRPr lang="fr-FR"/>
        </a:p>
      </dgm:t>
    </dgm:pt>
    <dgm:pt modelId="{7692E1BE-D27F-4CAF-9515-E1793382551C}">
      <dgm:prSet phldrT="[Texte]" custT="1"/>
      <dgm:spPr/>
      <dgm:t>
        <a:bodyPr/>
        <a:lstStyle/>
        <a:p>
          <a:pPr>
            <a:lnSpc>
              <a:spcPct val="100000"/>
            </a:lnSpc>
          </a:pPr>
          <a:r>
            <a:rPr lang="fr-FR" sz="2400" dirty="0">
              <a:latin typeface="Gill Sans MT Condensed" pitchFamily="34" charset="0"/>
            </a:rPr>
            <a:t>Comptes réseaux sociaux</a:t>
          </a:r>
        </a:p>
      </dgm:t>
    </dgm:pt>
    <dgm:pt modelId="{7D9745E0-E782-4DB7-A893-98062B4E2930}" type="parTrans" cxnId="{AA5BDFB1-8049-4FDE-BD56-2980D316737E}">
      <dgm:prSet/>
      <dgm:spPr/>
      <dgm:t>
        <a:bodyPr/>
        <a:lstStyle/>
        <a:p>
          <a:endParaRPr lang="fr-FR"/>
        </a:p>
      </dgm:t>
    </dgm:pt>
    <dgm:pt modelId="{9E1074B3-61B7-4249-A341-00810254C21A}" type="sibTrans" cxnId="{AA5BDFB1-8049-4FDE-BD56-2980D316737E}">
      <dgm:prSet/>
      <dgm:spPr/>
      <dgm:t>
        <a:bodyPr/>
        <a:lstStyle/>
        <a:p>
          <a:endParaRPr lang="fr-FR"/>
        </a:p>
      </dgm:t>
    </dgm:pt>
    <dgm:pt modelId="{15175D74-7AF1-48C1-BEAA-F042A253521F}" type="pres">
      <dgm:prSet presAssocID="{2B5B082C-324C-4611-8D38-8160963CBFC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3DEE037D-9284-48FA-8AAF-68D1D0DC5673}" type="pres">
      <dgm:prSet presAssocID="{9E89B03F-7CB9-4BEC-88E9-35C92A75A44B}" presName="composite" presStyleCnt="0"/>
      <dgm:spPr/>
    </dgm:pt>
    <dgm:pt modelId="{9A2A1B8E-BE7B-4559-823E-F39C56FA382B}" type="pres">
      <dgm:prSet presAssocID="{9E89B03F-7CB9-4BEC-88E9-35C92A75A44B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3239EBC-6B88-46D5-97DE-B2E9A11D9EDC}" type="pres">
      <dgm:prSet presAssocID="{9E89B03F-7CB9-4BEC-88E9-35C92A75A44B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D72B38E-DCBD-46DE-B98F-7D9CCB31BF55}" type="pres">
      <dgm:prSet presAssocID="{824D43C3-B22B-42F6-AD18-ACD82D928E12}" presName="space" presStyleCnt="0"/>
      <dgm:spPr/>
    </dgm:pt>
    <dgm:pt modelId="{FF7C139B-A0ED-46B5-B733-68134855FE7A}" type="pres">
      <dgm:prSet presAssocID="{70CBB7E5-E37D-4E9C-BE30-7581D7044F82}" presName="composite" presStyleCnt="0"/>
      <dgm:spPr/>
    </dgm:pt>
    <dgm:pt modelId="{352B425C-3E42-407B-8CCB-1F9B78073CC8}" type="pres">
      <dgm:prSet presAssocID="{70CBB7E5-E37D-4E9C-BE30-7581D7044F82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6976F02-8C07-41CF-8A1F-4A768A6577E1}" type="pres">
      <dgm:prSet presAssocID="{70CBB7E5-E37D-4E9C-BE30-7581D7044F82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9F1702E-DD50-49C4-A2CA-EFCF83FAA0D5}" type="pres">
      <dgm:prSet presAssocID="{6249B7AC-2955-4BC3-B5D9-195C03A2D4EB}" presName="space" presStyleCnt="0"/>
      <dgm:spPr/>
    </dgm:pt>
    <dgm:pt modelId="{0313AF5E-A136-48D8-B489-CBFE2BAFBFAE}" type="pres">
      <dgm:prSet presAssocID="{2690E7B5-0B8B-43DA-844A-B191CA905DBF}" presName="composite" presStyleCnt="0"/>
      <dgm:spPr/>
    </dgm:pt>
    <dgm:pt modelId="{94F55F91-73F8-454F-A3C2-9DA6EE5A37C7}" type="pres">
      <dgm:prSet presAssocID="{2690E7B5-0B8B-43DA-844A-B191CA905DBF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A33E619-A548-4DE2-BD32-88B372C6177D}" type="pres">
      <dgm:prSet presAssocID="{2690E7B5-0B8B-43DA-844A-B191CA905DBF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AF79F527-0332-4BF9-A897-AEFFCED6DE77}" srcId="{70CBB7E5-E37D-4E9C-BE30-7581D7044F82}" destId="{FC45FB02-CCA2-46F4-9D90-8FE8F53E05A6}" srcOrd="3" destOrd="0" parTransId="{80F53DFD-9909-4620-A8EA-8123A68146F9}" sibTransId="{B52EF607-BAAA-4641-9DA8-26C2FE5F5032}"/>
    <dgm:cxn modelId="{7CC124C5-5797-4BA4-9DD2-8F4D169116E3}" type="presOf" srcId="{7692E1BE-D27F-4CAF-9515-E1793382551C}" destId="{03239EBC-6B88-46D5-97DE-B2E9A11D9EDC}" srcOrd="0" destOrd="4" presId="urn:microsoft.com/office/officeart/2005/8/layout/hList1"/>
    <dgm:cxn modelId="{4CB80F08-BC7C-4EF4-ACEA-33A9EE453D7D}" srcId="{2B5B082C-324C-4611-8D38-8160963CBFC4}" destId="{70CBB7E5-E37D-4E9C-BE30-7581D7044F82}" srcOrd="1" destOrd="0" parTransId="{4597C51D-4F6C-4755-95D4-4E72BE0A9942}" sibTransId="{6249B7AC-2955-4BC3-B5D9-195C03A2D4EB}"/>
    <dgm:cxn modelId="{C62E8892-6CD6-4BFC-B26B-A2B9B0EE6B2A}" type="presOf" srcId="{BA822744-E235-4DE1-86D6-3924D7AFA008}" destId="{03239EBC-6B88-46D5-97DE-B2E9A11D9EDC}" srcOrd="0" destOrd="2" presId="urn:microsoft.com/office/officeart/2005/8/layout/hList1"/>
    <dgm:cxn modelId="{973A7758-DDB2-4DD1-AC47-30AB6FEE8AF4}" type="presOf" srcId="{197B2F97-4BE6-4C96-8619-B4E3775B3E4F}" destId="{6A33E619-A548-4DE2-BD32-88B372C6177D}" srcOrd="0" destOrd="4" presId="urn:microsoft.com/office/officeart/2005/8/layout/hList1"/>
    <dgm:cxn modelId="{4C8D0F4B-1D8E-4296-9A84-FD7F664D06F2}" type="presOf" srcId="{BAF81745-6FB5-44AD-A0AD-3C6343D993D1}" destId="{6A33E619-A548-4DE2-BD32-88B372C6177D}" srcOrd="0" destOrd="1" presId="urn:microsoft.com/office/officeart/2005/8/layout/hList1"/>
    <dgm:cxn modelId="{7BF16444-781C-4EFA-B3F0-8B814457D4C4}" srcId="{9E89B03F-7CB9-4BEC-88E9-35C92A75A44B}" destId="{EFD40D02-DA9A-4702-BEA2-6F5B05EC66FE}" srcOrd="3" destOrd="0" parTransId="{D752DD2E-85C0-4F8E-A225-8D6CB50200C2}" sibTransId="{75AAAA8A-AED7-4690-B314-0887D69B0434}"/>
    <dgm:cxn modelId="{94A67F61-094B-423E-9D5E-216D4BB70314}" type="presOf" srcId="{2690E7B5-0B8B-43DA-844A-B191CA905DBF}" destId="{94F55F91-73F8-454F-A3C2-9DA6EE5A37C7}" srcOrd="0" destOrd="0" presId="urn:microsoft.com/office/officeart/2005/8/layout/hList1"/>
    <dgm:cxn modelId="{9E2EEF1F-8C33-4802-8EDA-23EA88CB5BFA}" type="presOf" srcId="{EFD40D02-DA9A-4702-BEA2-6F5B05EC66FE}" destId="{03239EBC-6B88-46D5-97DE-B2E9A11D9EDC}" srcOrd="0" destOrd="3" presId="urn:microsoft.com/office/officeart/2005/8/layout/hList1"/>
    <dgm:cxn modelId="{41AA65C4-D70B-437E-B278-6A20C3B79AE6}" type="presOf" srcId="{2B5B082C-324C-4611-8D38-8160963CBFC4}" destId="{15175D74-7AF1-48C1-BEAA-F042A253521F}" srcOrd="0" destOrd="0" presId="urn:microsoft.com/office/officeart/2005/8/layout/hList1"/>
    <dgm:cxn modelId="{53121CC0-88EB-4B0F-BDAE-6FDD001924F8}" type="presOf" srcId="{45B7077D-B301-47D5-BECF-D1BA4A44384C}" destId="{26976F02-8C07-41CF-8A1F-4A768A6577E1}" srcOrd="0" destOrd="4" presId="urn:microsoft.com/office/officeart/2005/8/layout/hList1"/>
    <dgm:cxn modelId="{E02BA525-0FEC-4990-BC76-215D9CBA014F}" type="presOf" srcId="{607B4668-D02E-47F9-8C85-DBF84B53FDD0}" destId="{03239EBC-6B88-46D5-97DE-B2E9A11D9EDC}" srcOrd="0" destOrd="6" presId="urn:microsoft.com/office/officeart/2005/8/layout/hList1"/>
    <dgm:cxn modelId="{5A970252-0A6D-4899-9B38-1690B502AC71}" srcId="{70CBB7E5-E37D-4E9C-BE30-7581D7044F82}" destId="{3321D139-73A8-4FFE-9D50-5945B60B3378}" srcOrd="0" destOrd="0" parTransId="{98AB8FBF-C186-46A5-8D11-FCEFA8AC5F52}" sibTransId="{A9E8388C-6BD9-4F04-8E74-B879BE0E0162}"/>
    <dgm:cxn modelId="{CE02AAD1-C137-460F-8299-94C1C5CB909F}" srcId="{9E89B03F-7CB9-4BEC-88E9-35C92A75A44B}" destId="{3091CCA3-B5A1-4466-AAAD-E7B95EFA7C5F}" srcOrd="0" destOrd="0" parTransId="{0A938262-2A20-4B99-B514-B3C781F63FF9}" sibTransId="{E479185A-C90C-4B6C-A783-D23A5367E02B}"/>
    <dgm:cxn modelId="{AA5BDFB1-8049-4FDE-BD56-2980D316737E}" srcId="{9E89B03F-7CB9-4BEC-88E9-35C92A75A44B}" destId="{7692E1BE-D27F-4CAF-9515-E1793382551C}" srcOrd="4" destOrd="0" parTransId="{7D9745E0-E782-4DB7-A893-98062B4E2930}" sibTransId="{9E1074B3-61B7-4249-A341-00810254C21A}"/>
    <dgm:cxn modelId="{756DF2FB-75DD-4777-ADA8-F46F5302CD63}" type="presOf" srcId="{70CBB7E5-E37D-4E9C-BE30-7581D7044F82}" destId="{352B425C-3E42-407B-8CCB-1F9B78073CC8}" srcOrd="0" destOrd="0" presId="urn:microsoft.com/office/officeart/2005/8/layout/hList1"/>
    <dgm:cxn modelId="{74C89731-5475-4297-8A4F-B7A96D6A504A}" srcId="{70CBB7E5-E37D-4E9C-BE30-7581D7044F82}" destId="{45B7077D-B301-47D5-BECF-D1BA4A44384C}" srcOrd="4" destOrd="0" parTransId="{401E7A10-46AB-4883-A09B-95963F3855C8}" sibTransId="{A8474109-66D8-485F-B296-41784414EB08}"/>
    <dgm:cxn modelId="{E31F6C0E-7A21-46F3-B285-80EB151E695D}" srcId="{2690E7B5-0B8B-43DA-844A-B191CA905DBF}" destId="{5F96FDE2-E393-4725-A829-08EDEBF74F33}" srcOrd="3" destOrd="0" parTransId="{3B0E1236-79A7-49FB-A1FA-95F9D49DF835}" sibTransId="{408EE3D8-BC83-4C18-881D-C6746FF46C20}"/>
    <dgm:cxn modelId="{E9BF9698-F989-4550-B92C-88AE762983F0}" type="presOf" srcId="{F21BC5E5-8EA4-4493-ADEF-FFEC509C444C}" destId="{26976F02-8C07-41CF-8A1F-4A768A6577E1}" srcOrd="0" destOrd="1" presId="urn:microsoft.com/office/officeart/2005/8/layout/hList1"/>
    <dgm:cxn modelId="{08B0B91D-81CF-4B1B-8385-8C5F26578000}" srcId="{2690E7B5-0B8B-43DA-844A-B191CA905DBF}" destId="{BAF81745-6FB5-44AD-A0AD-3C6343D993D1}" srcOrd="1" destOrd="0" parTransId="{46ECAA73-D9D3-472C-BE0C-E6ADB8BBD15B}" sibTransId="{9D45BEDB-662A-413F-842C-E262307C94CB}"/>
    <dgm:cxn modelId="{2B997B60-A89D-47C2-B22D-2C95D20DC351}" type="presOf" srcId="{3091CCA3-B5A1-4466-AAAD-E7B95EFA7C5F}" destId="{03239EBC-6B88-46D5-97DE-B2E9A11D9EDC}" srcOrd="0" destOrd="0" presId="urn:microsoft.com/office/officeart/2005/8/layout/hList1"/>
    <dgm:cxn modelId="{BAF582AF-A0EC-47D7-A51C-9AF5BE3017B9}" type="presOf" srcId="{B16A9A69-8B6C-4B9B-8AFB-8B5A589BB0CC}" destId="{03239EBC-6B88-46D5-97DE-B2E9A11D9EDC}" srcOrd="0" destOrd="7" presId="urn:microsoft.com/office/officeart/2005/8/layout/hList1"/>
    <dgm:cxn modelId="{5EE0F72E-BD98-424B-B398-1F491908EC6D}" srcId="{9E89B03F-7CB9-4BEC-88E9-35C92A75A44B}" destId="{B16A9A69-8B6C-4B9B-8AFB-8B5A589BB0CC}" srcOrd="7" destOrd="0" parTransId="{35BDC2FC-B75D-4C0F-A0FD-03527141CA38}" sibTransId="{65F74BAB-7542-4878-B8DB-97E62FCEC4F9}"/>
    <dgm:cxn modelId="{C47671D4-9F8E-46CD-9BDA-9A38E35569D9}" type="presOf" srcId="{48357BE9-813A-42A8-ACD9-1F5AC728DE7E}" destId="{6A33E619-A548-4DE2-BD32-88B372C6177D}" srcOrd="0" destOrd="0" presId="urn:microsoft.com/office/officeart/2005/8/layout/hList1"/>
    <dgm:cxn modelId="{F88ED617-6B96-4D48-ADE9-D366F4D6AA28}" type="presOf" srcId="{5F96FDE2-E393-4725-A829-08EDEBF74F33}" destId="{6A33E619-A548-4DE2-BD32-88B372C6177D}" srcOrd="0" destOrd="3" presId="urn:microsoft.com/office/officeart/2005/8/layout/hList1"/>
    <dgm:cxn modelId="{F3649570-577A-4183-AC56-2834580FE767}" srcId="{9E89B03F-7CB9-4BEC-88E9-35C92A75A44B}" destId="{607B4668-D02E-47F9-8C85-DBF84B53FDD0}" srcOrd="6" destOrd="0" parTransId="{B2BB4D2B-0B05-4C5B-9C1B-49612C71BD7B}" sibTransId="{905433F1-68D3-4B8A-B339-707E43831DCB}"/>
    <dgm:cxn modelId="{43E9ED20-F210-45BF-B86C-27FA34A5BC69}" srcId="{2690E7B5-0B8B-43DA-844A-B191CA905DBF}" destId="{197B2F97-4BE6-4C96-8619-B4E3775B3E4F}" srcOrd="4" destOrd="0" parTransId="{B12CF65A-2589-45FE-81D8-AFA6BDDBF185}" sibTransId="{56AEAA1A-9129-43B1-9305-50398ADCEEA1}"/>
    <dgm:cxn modelId="{1B59076D-8F34-4357-9BC6-A512338663B6}" srcId="{9E89B03F-7CB9-4BEC-88E9-35C92A75A44B}" destId="{80801DAD-2150-416C-A3A4-035E9576F7AA}" srcOrd="1" destOrd="0" parTransId="{38F254A8-43FD-4DED-9891-D86167300447}" sibTransId="{29521F93-5964-4E79-A971-037FDFE587CA}"/>
    <dgm:cxn modelId="{B098BD89-EBA1-4844-826A-F2CAEC5F755E}" srcId="{70CBB7E5-E37D-4E9C-BE30-7581D7044F82}" destId="{E8F2A058-10BD-4771-AF79-D7E5694FE234}" srcOrd="2" destOrd="0" parTransId="{E611BC4F-3E13-45AF-90F8-35A6A81CD1A1}" sibTransId="{E54FDD45-1179-4D02-BEE8-D8D4A67C2027}"/>
    <dgm:cxn modelId="{4DE87C80-F0C8-4FB9-B97E-5E5E02CF0A41}" type="presOf" srcId="{01910750-9E24-4AB5-9CF7-3ECD5D23C28A}" destId="{6A33E619-A548-4DE2-BD32-88B372C6177D}" srcOrd="0" destOrd="2" presId="urn:microsoft.com/office/officeart/2005/8/layout/hList1"/>
    <dgm:cxn modelId="{3E24542B-BF3B-4447-B14C-FEC683FBA3A0}" type="presOf" srcId="{80801DAD-2150-416C-A3A4-035E9576F7AA}" destId="{03239EBC-6B88-46D5-97DE-B2E9A11D9EDC}" srcOrd="0" destOrd="1" presId="urn:microsoft.com/office/officeart/2005/8/layout/hList1"/>
    <dgm:cxn modelId="{AFADC8E7-9FF9-43D4-B79B-F6541AAD725D}" type="presOf" srcId="{E8F2A058-10BD-4771-AF79-D7E5694FE234}" destId="{26976F02-8C07-41CF-8A1F-4A768A6577E1}" srcOrd="0" destOrd="2" presId="urn:microsoft.com/office/officeart/2005/8/layout/hList1"/>
    <dgm:cxn modelId="{72C82108-4E80-4F60-8F89-4D2B1384F0B0}" type="presOf" srcId="{3321D139-73A8-4FFE-9D50-5945B60B3378}" destId="{26976F02-8C07-41CF-8A1F-4A768A6577E1}" srcOrd="0" destOrd="0" presId="urn:microsoft.com/office/officeart/2005/8/layout/hList1"/>
    <dgm:cxn modelId="{1FC180BE-E9C1-4EBF-8959-E5448F4D43F4}" srcId="{70CBB7E5-E37D-4E9C-BE30-7581D7044F82}" destId="{F21BC5E5-8EA4-4493-ADEF-FFEC509C444C}" srcOrd="1" destOrd="0" parTransId="{D9EAD96F-3E3A-42B1-A38B-00028DFF2E73}" sibTransId="{95AEDF56-93AF-4116-AD41-58C4A99DDF05}"/>
    <dgm:cxn modelId="{B8C422B4-E8CD-408A-B3AC-C25F1A7EAD8B}" srcId="{2690E7B5-0B8B-43DA-844A-B191CA905DBF}" destId="{48357BE9-813A-42A8-ACD9-1F5AC728DE7E}" srcOrd="0" destOrd="0" parTransId="{1C8E4C8E-2B6B-4950-B32C-29DDAEE85E53}" sibTransId="{74800175-15E0-48A0-93A3-EF8804AB4156}"/>
    <dgm:cxn modelId="{9FD85A56-B27E-4B6D-B5C7-57DEBF5BBDCE}" srcId="{2B5B082C-324C-4611-8D38-8160963CBFC4}" destId="{9E89B03F-7CB9-4BEC-88E9-35C92A75A44B}" srcOrd="0" destOrd="0" parTransId="{FEAEAFF8-8D58-4DB6-9AB4-C0AF9092191D}" sibTransId="{824D43C3-B22B-42F6-AD18-ACD82D928E12}"/>
    <dgm:cxn modelId="{48DCD220-23C8-4434-8C8F-CBB555FA6DB6}" type="presOf" srcId="{9E89B03F-7CB9-4BEC-88E9-35C92A75A44B}" destId="{9A2A1B8E-BE7B-4559-823E-F39C56FA382B}" srcOrd="0" destOrd="0" presId="urn:microsoft.com/office/officeart/2005/8/layout/hList1"/>
    <dgm:cxn modelId="{00C01F84-105D-4A6B-AEC7-8CFF5D8A8735}" type="presOf" srcId="{E01925A8-5C69-4FC8-83D0-9481FE5B8CE9}" destId="{6A33E619-A548-4DE2-BD32-88B372C6177D}" srcOrd="0" destOrd="5" presId="urn:microsoft.com/office/officeart/2005/8/layout/hList1"/>
    <dgm:cxn modelId="{9F926027-A866-4F09-B702-A1F61B34A25C}" type="presOf" srcId="{E8A5A439-190C-413F-BC71-2BED77924262}" destId="{03239EBC-6B88-46D5-97DE-B2E9A11D9EDC}" srcOrd="0" destOrd="5" presId="urn:microsoft.com/office/officeart/2005/8/layout/hList1"/>
    <dgm:cxn modelId="{170F9785-FABC-4289-9E30-ADC5936AE95E}" srcId="{2B5B082C-324C-4611-8D38-8160963CBFC4}" destId="{2690E7B5-0B8B-43DA-844A-B191CA905DBF}" srcOrd="2" destOrd="0" parTransId="{9C3FC17E-26EB-4B74-9075-CF6A8EC56030}" sibTransId="{2B4DEF72-3A1D-4061-8E73-5A1352896888}"/>
    <dgm:cxn modelId="{5B4DD5E3-D19F-41A8-A842-660DABC19726}" srcId="{2690E7B5-0B8B-43DA-844A-B191CA905DBF}" destId="{E01925A8-5C69-4FC8-83D0-9481FE5B8CE9}" srcOrd="5" destOrd="0" parTransId="{33461B36-4279-4AD7-A51F-C5A95651CFAE}" sibTransId="{EF0F2BF3-2A06-473B-9091-6515F8FD21FC}"/>
    <dgm:cxn modelId="{935F633E-5B55-458F-A19D-A1BE0FAADA4C}" srcId="{9E89B03F-7CB9-4BEC-88E9-35C92A75A44B}" destId="{BA822744-E235-4DE1-86D6-3924D7AFA008}" srcOrd="2" destOrd="0" parTransId="{24A412BA-BABA-47D0-8785-49ACDE07AB01}" sibTransId="{A487BD76-B936-4B63-8341-4CF8A05829AF}"/>
    <dgm:cxn modelId="{EF6990D9-AD25-4A55-B64D-4C6B74555C8F}" srcId="{2690E7B5-0B8B-43DA-844A-B191CA905DBF}" destId="{01910750-9E24-4AB5-9CF7-3ECD5D23C28A}" srcOrd="2" destOrd="0" parTransId="{3754D3F8-0AE6-465E-A5E6-4979E5D826D2}" sibTransId="{34EB17E0-270E-4C35-828E-F1CCB3676B64}"/>
    <dgm:cxn modelId="{6F7F1700-7958-42DC-A2BA-B3712ED20F1E}" srcId="{9E89B03F-7CB9-4BEC-88E9-35C92A75A44B}" destId="{E8A5A439-190C-413F-BC71-2BED77924262}" srcOrd="5" destOrd="0" parTransId="{724B44F0-C4B6-4DE5-A266-DA6976C7AE70}" sibTransId="{0FA13CAE-8E39-4A46-837A-6E59047BD750}"/>
    <dgm:cxn modelId="{95CA6527-D8C3-483D-8283-A16A8793A0DB}" type="presOf" srcId="{FC45FB02-CCA2-46F4-9D90-8FE8F53E05A6}" destId="{26976F02-8C07-41CF-8A1F-4A768A6577E1}" srcOrd="0" destOrd="3" presId="urn:microsoft.com/office/officeart/2005/8/layout/hList1"/>
    <dgm:cxn modelId="{94532BB2-0EA8-48E4-B612-BD54EA9E18B6}" type="presParOf" srcId="{15175D74-7AF1-48C1-BEAA-F042A253521F}" destId="{3DEE037D-9284-48FA-8AAF-68D1D0DC5673}" srcOrd="0" destOrd="0" presId="urn:microsoft.com/office/officeart/2005/8/layout/hList1"/>
    <dgm:cxn modelId="{630596D6-404C-454F-B68E-0F4987EF0CFE}" type="presParOf" srcId="{3DEE037D-9284-48FA-8AAF-68D1D0DC5673}" destId="{9A2A1B8E-BE7B-4559-823E-F39C56FA382B}" srcOrd="0" destOrd="0" presId="urn:microsoft.com/office/officeart/2005/8/layout/hList1"/>
    <dgm:cxn modelId="{4C7E0BA5-5FBB-47AD-9E1C-53625FBFF172}" type="presParOf" srcId="{3DEE037D-9284-48FA-8AAF-68D1D0DC5673}" destId="{03239EBC-6B88-46D5-97DE-B2E9A11D9EDC}" srcOrd="1" destOrd="0" presId="urn:microsoft.com/office/officeart/2005/8/layout/hList1"/>
    <dgm:cxn modelId="{BFE3110E-6F5C-4E9D-A474-FBA20E12BA24}" type="presParOf" srcId="{15175D74-7AF1-48C1-BEAA-F042A253521F}" destId="{6D72B38E-DCBD-46DE-B98F-7D9CCB31BF55}" srcOrd="1" destOrd="0" presId="urn:microsoft.com/office/officeart/2005/8/layout/hList1"/>
    <dgm:cxn modelId="{9E443A83-76DF-4DC4-8458-F80DF99DA9E6}" type="presParOf" srcId="{15175D74-7AF1-48C1-BEAA-F042A253521F}" destId="{FF7C139B-A0ED-46B5-B733-68134855FE7A}" srcOrd="2" destOrd="0" presId="urn:microsoft.com/office/officeart/2005/8/layout/hList1"/>
    <dgm:cxn modelId="{EA69D580-E222-472F-86BA-B82DA2165957}" type="presParOf" srcId="{FF7C139B-A0ED-46B5-B733-68134855FE7A}" destId="{352B425C-3E42-407B-8CCB-1F9B78073CC8}" srcOrd="0" destOrd="0" presId="urn:microsoft.com/office/officeart/2005/8/layout/hList1"/>
    <dgm:cxn modelId="{BBFAD479-4301-4D70-AF75-21C36E112CE3}" type="presParOf" srcId="{FF7C139B-A0ED-46B5-B733-68134855FE7A}" destId="{26976F02-8C07-41CF-8A1F-4A768A6577E1}" srcOrd="1" destOrd="0" presId="urn:microsoft.com/office/officeart/2005/8/layout/hList1"/>
    <dgm:cxn modelId="{0DE142C6-3331-4F29-9480-5621B51FF282}" type="presParOf" srcId="{15175D74-7AF1-48C1-BEAA-F042A253521F}" destId="{99F1702E-DD50-49C4-A2CA-EFCF83FAA0D5}" srcOrd="3" destOrd="0" presId="urn:microsoft.com/office/officeart/2005/8/layout/hList1"/>
    <dgm:cxn modelId="{3A43A9BC-6BBA-41FC-B83C-95AE83A6465E}" type="presParOf" srcId="{15175D74-7AF1-48C1-BEAA-F042A253521F}" destId="{0313AF5E-A136-48D8-B489-CBFE2BAFBFAE}" srcOrd="4" destOrd="0" presId="urn:microsoft.com/office/officeart/2005/8/layout/hList1"/>
    <dgm:cxn modelId="{4E906292-334E-4672-B1A2-216ADE5D4A3F}" type="presParOf" srcId="{0313AF5E-A136-48D8-B489-CBFE2BAFBFAE}" destId="{94F55F91-73F8-454F-A3C2-9DA6EE5A37C7}" srcOrd="0" destOrd="0" presId="urn:microsoft.com/office/officeart/2005/8/layout/hList1"/>
    <dgm:cxn modelId="{B3ECC36B-4D64-4A48-AEFF-D00F4EF4EB9E}" type="presParOf" srcId="{0313AF5E-A136-48D8-B489-CBFE2BAFBFAE}" destId="{6A33E619-A548-4DE2-BD32-88B372C6177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BAE2E6-385A-4C86-8658-43AFBCDDC12F}">
      <dsp:nvSpPr>
        <dsp:cNvPr id="0" name=""/>
        <dsp:cNvSpPr/>
      </dsp:nvSpPr>
      <dsp:spPr>
        <a:xfrm rot="10800000">
          <a:off x="0" y="0"/>
          <a:ext cx="4354869" cy="1380066"/>
        </a:xfrm>
        <a:prstGeom prst="trapezoid">
          <a:avLst>
            <a:gd name="adj" fmla="val 52592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rPr>
            <a:t>Appel</a:t>
          </a:r>
        </a:p>
      </dsp:txBody>
      <dsp:txXfrm rot="-10800000">
        <a:off x="762102" y="0"/>
        <a:ext cx="2830664" cy="1380066"/>
      </dsp:txXfrm>
    </dsp:sp>
    <dsp:sp modelId="{48915550-BFF6-4F84-9706-AE422B52DA23}">
      <dsp:nvSpPr>
        <dsp:cNvPr id="0" name=""/>
        <dsp:cNvSpPr/>
      </dsp:nvSpPr>
      <dsp:spPr>
        <a:xfrm rot="10800000">
          <a:off x="725811" y="1380066"/>
          <a:ext cx="2903246" cy="1380066"/>
        </a:xfrm>
        <a:prstGeom prst="trapezoid">
          <a:avLst>
            <a:gd name="adj" fmla="val 52592"/>
          </a:avLst>
        </a:prstGeom>
        <a:solidFill>
          <a:schemeClr val="accent3">
            <a:hueOff val="3283952"/>
            <a:satOff val="-25316"/>
            <a:lumOff val="686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rPr>
            <a:t>RV</a:t>
          </a:r>
          <a:endParaRPr lang="fr-FR" sz="2400" b="1" kern="1200" dirty="0">
            <a:solidFill>
              <a:schemeClr val="bg1">
                <a:lumMod val="85000"/>
                <a:lumOff val="1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anose="020B0606020202030204" pitchFamily="34" charset="0"/>
          </a:endParaRPr>
        </a:p>
      </dsp:txBody>
      <dsp:txXfrm rot="-10800000">
        <a:off x="1233879" y="1380066"/>
        <a:ext cx="1887109" cy="1380066"/>
      </dsp:txXfrm>
    </dsp:sp>
    <dsp:sp modelId="{67CAD79B-7E7E-49D9-9CBE-C6A06F458D2B}">
      <dsp:nvSpPr>
        <dsp:cNvPr id="0" name=""/>
        <dsp:cNvSpPr/>
      </dsp:nvSpPr>
      <dsp:spPr>
        <a:xfrm rot="10800000">
          <a:off x="1451623" y="2760133"/>
          <a:ext cx="1451623" cy="1380066"/>
        </a:xfrm>
        <a:prstGeom prst="trapezoid">
          <a:avLst>
            <a:gd name="adj" fmla="val 52592"/>
          </a:avLst>
        </a:prstGeom>
        <a:solidFill>
          <a:schemeClr val="accent3">
            <a:hueOff val="6567904"/>
            <a:satOff val="-50632"/>
            <a:lumOff val="1373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rPr>
            <a:t>Vente</a:t>
          </a:r>
        </a:p>
      </dsp:txBody>
      <dsp:txXfrm rot="-10800000">
        <a:off x="1451623" y="2760133"/>
        <a:ext cx="1451623" cy="13800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BAE2E6-385A-4C86-8658-43AFBCDDC12F}">
      <dsp:nvSpPr>
        <dsp:cNvPr id="0" name=""/>
        <dsp:cNvSpPr/>
      </dsp:nvSpPr>
      <dsp:spPr>
        <a:xfrm rot="10800000">
          <a:off x="0" y="0"/>
          <a:ext cx="4364437" cy="1380066"/>
        </a:xfrm>
        <a:prstGeom prst="trapezoid">
          <a:avLst>
            <a:gd name="adj" fmla="val 52708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>
              <a:solidFill>
                <a:schemeClr val="bg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rPr>
            <a:t>Séduction</a:t>
          </a:r>
        </a:p>
      </dsp:txBody>
      <dsp:txXfrm rot="-10800000">
        <a:off x="763776" y="0"/>
        <a:ext cx="2836884" cy="1380066"/>
      </dsp:txXfrm>
    </dsp:sp>
    <dsp:sp modelId="{48915550-BFF6-4F84-9706-AE422B52DA23}">
      <dsp:nvSpPr>
        <dsp:cNvPr id="0" name=""/>
        <dsp:cNvSpPr/>
      </dsp:nvSpPr>
      <dsp:spPr>
        <a:xfrm rot="10800000">
          <a:off x="727406" y="1380066"/>
          <a:ext cx="2909624" cy="1380066"/>
        </a:xfrm>
        <a:prstGeom prst="trapezoid">
          <a:avLst>
            <a:gd name="adj" fmla="val 52708"/>
          </a:avLst>
        </a:prstGeom>
        <a:solidFill>
          <a:schemeClr val="accent3">
            <a:hueOff val="3283952"/>
            <a:satOff val="-25316"/>
            <a:lumOff val="686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>
              <a:solidFill>
                <a:schemeClr val="bg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rPr>
            <a:t>Engagement</a:t>
          </a:r>
          <a:endParaRPr lang="fr-FR" sz="2400" b="1" kern="1200" dirty="0">
            <a:solidFill>
              <a:schemeClr val="bg1">
                <a:lumMod val="75000"/>
                <a:lumOff val="2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anose="020B0606020202030204" pitchFamily="34" charset="0"/>
          </a:endParaRPr>
        </a:p>
      </dsp:txBody>
      <dsp:txXfrm rot="-10800000">
        <a:off x="1236590" y="1380066"/>
        <a:ext cx="1891256" cy="1380066"/>
      </dsp:txXfrm>
    </dsp:sp>
    <dsp:sp modelId="{67CAD79B-7E7E-49D9-9CBE-C6A06F458D2B}">
      <dsp:nvSpPr>
        <dsp:cNvPr id="0" name=""/>
        <dsp:cNvSpPr/>
      </dsp:nvSpPr>
      <dsp:spPr>
        <a:xfrm rot="10800000">
          <a:off x="1454812" y="2760133"/>
          <a:ext cx="1454812" cy="1380066"/>
        </a:xfrm>
        <a:prstGeom prst="trapezoid">
          <a:avLst>
            <a:gd name="adj" fmla="val 52708"/>
          </a:avLst>
        </a:prstGeom>
        <a:solidFill>
          <a:schemeClr val="accent3">
            <a:hueOff val="6567904"/>
            <a:satOff val="-50632"/>
            <a:lumOff val="1373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>
              <a:solidFill>
                <a:schemeClr val="bg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rPr>
            <a:t>Conversion</a:t>
          </a:r>
        </a:p>
      </dsp:txBody>
      <dsp:txXfrm rot="-10800000">
        <a:off x="1454812" y="2760133"/>
        <a:ext cx="1454812" cy="138006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2A1B8E-BE7B-4559-823E-F39C56FA382B}">
      <dsp:nvSpPr>
        <dsp:cNvPr id="0" name=""/>
        <dsp:cNvSpPr/>
      </dsp:nvSpPr>
      <dsp:spPr>
        <a:xfrm>
          <a:off x="2566" y="28149"/>
          <a:ext cx="2502190" cy="100087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 err="1">
              <a:solidFill>
                <a:schemeClr val="bg1"/>
              </a:solidFill>
              <a:latin typeface="Arial Narrow" panose="020B0606020202030204" pitchFamily="34" charset="0"/>
            </a:rPr>
            <a:t>Owned</a:t>
          </a:r>
          <a:endParaRPr lang="fr-FR" sz="2400" b="1" kern="1200" dirty="0">
            <a:solidFill>
              <a:schemeClr val="bg1"/>
            </a:solidFill>
            <a:latin typeface="Arial Narrow" panose="020B0606020202030204" pitchFamily="34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>
              <a:solidFill>
                <a:schemeClr val="bg1"/>
              </a:solidFill>
              <a:latin typeface="Arial Narrow" panose="020B0606020202030204" pitchFamily="34" charset="0"/>
            </a:rPr>
            <a:t>En propre</a:t>
          </a:r>
        </a:p>
      </dsp:txBody>
      <dsp:txXfrm>
        <a:off x="2566" y="28149"/>
        <a:ext cx="2502190" cy="1000876"/>
      </dsp:txXfrm>
    </dsp:sp>
    <dsp:sp modelId="{03239EBC-6B88-46D5-97DE-B2E9A11D9EDC}">
      <dsp:nvSpPr>
        <dsp:cNvPr id="0" name=""/>
        <dsp:cNvSpPr/>
      </dsp:nvSpPr>
      <dsp:spPr>
        <a:xfrm>
          <a:off x="2566" y="1029026"/>
          <a:ext cx="2502190" cy="4040640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400" kern="1200" dirty="0">
              <a:latin typeface="Gill Sans MT Condensed" pitchFamily="34" charset="0"/>
            </a:rPr>
            <a:t>Force de vente / CRM</a:t>
          </a:r>
        </a:p>
        <a:p>
          <a:pPr marL="228600" lvl="1" indent="-228600" algn="l" defTabSz="10668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400" kern="1200" dirty="0">
              <a:latin typeface="Gill Sans MT Condensed" pitchFamily="34" charset="0"/>
            </a:rPr>
            <a:t>Marketing automation</a:t>
          </a:r>
        </a:p>
        <a:p>
          <a:pPr marL="228600" lvl="1" indent="-228600" algn="l" defTabSz="10668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400" kern="1200" dirty="0">
              <a:latin typeface="Gill Sans MT Condensed" pitchFamily="34" charset="0"/>
            </a:rPr>
            <a:t>Site / Blog</a:t>
          </a:r>
        </a:p>
        <a:p>
          <a:pPr marL="228600" lvl="1" indent="-228600" algn="l" defTabSz="10668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400" kern="1200" dirty="0">
              <a:latin typeface="Gill Sans MT Condensed" pitchFamily="34" charset="0"/>
            </a:rPr>
            <a:t>E-commerce</a:t>
          </a:r>
        </a:p>
        <a:p>
          <a:pPr marL="228600" lvl="1" indent="-228600" algn="l" defTabSz="10668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400" kern="1200" dirty="0">
              <a:latin typeface="Gill Sans MT Condensed" pitchFamily="34" charset="0"/>
            </a:rPr>
            <a:t>Comptes réseaux sociaux</a:t>
          </a:r>
        </a:p>
        <a:p>
          <a:pPr marL="228600" lvl="1" indent="-228600" algn="l" defTabSz="10668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400" kern="1200" dirty="0">
              <a:latin typeface="Gill Sans MT Condensed" pitchFamily="34" charset="0"/>
            </a:rPr>
            <a:t>Newsletter</a:t>
          </a:r>
        </a:p>
        <a:p>
          <a:pPr marL="228600" lvl="1" indent="-228600" algn="l" defTabSz="10668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400" kern="1200" dirty="0">
              <a:latin typeface="Gill Sans MT Condensed" pitchFamily="34" charset="0"/>
            </a:rPr>
            <a:t>Forum / SAV / chat</a:t>
          </a:r>
        </a:p>
        <a:p>
          <a:pPr marL="228600" lvl="1" indent="-228600" algn="l" defTabSz="10668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400" kern="1200" dirty="0">
              <a:latin typeface="Gill Sans MT Condensed" pitchFamily="34" charset="0"/>
            </a:rPr>
            <a:t>Etc.</a:t>
          </a:r>
        </a:p>
      </dsp:txBody>
      <dsp:txXfrm>
        <a:off x="2566" y="1029026"/>
        <a:ext cx="2502190" cy="4040640"/>
      </dsp:txXfrm>
    </dsp:sp>
    <dsp:sp modelId="{352B425C-3E42-407B-8CCB-1F9B78073CC8}">
      <dsp:nvSpPr>
        <dsp:cNvPr id="0" name=""/>
        <dsp:cNvSpPr/>
      </dsp:nvSpPr>
      <dsp:spPr>
        <a:xfrm>
          <a:off x="2855062" y="28149"/>
          <a:ext cx="2502190" cy="1000876"/>
        </a:xfrm>
        <a:prstGeom prst="rect">
          <a:avLst/>
        </a:prstGeom>
        <a:solidFill>
          <a:schemeClr val="accent3">
            <a:hueOff val="3283952"/>
            <a:satOff val="-25316"/>
            <a:lumOff val="686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 err="1">
              <a:solidFill>
                <a:schemeClr val="bg1"/>
              </a:solidFill>
              <a:latin typeface="Arial Narrow" panose="020B0606020202030204" pitchFamily="34" charset="0"/>
            </a:rPr>
            <a:t>Payed</a:t>
          </a:r>
          <a:endParaRPr lang="fr-FR" sz="2400" b="1" kern="1200" dirty="0">
            <a:solidFill>
              <a:schemeClr val="bg1"/>
            </a:solidFill>
            <a:latin typeface="Arial Narrow" panose="020B0606020202030204" pitchFamily="34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>
              <a:solidFill>
                <a:schemeClr val="bg1"/>
              </a:solidFill>
              <a:latin typeface="Arial Narrow" panose="020B0606020202030204" pitchFamily="34" charset="0"/>
            </a:rPr>
            <a:t>Payés</a:t>
          </a:r>
        </a:p>
      </dsp:txBody>
      <dsp:txXfrm>
        <a:off x="2855062" y="28149"/>
        <a:ext cx="2502190" cy="1000876"/>
      </dsp:txXfrm>
    </dsp:sp>
    <dsp:sp modelId="{26976F02-8C07-41CF-8A1F-4A768A6577E1}">
      <dsp:nvSpPr>
        <dsp:cNvPr id="0" name=""/>
        <dsp:cNvSpPr/>
      </dsp:nvSpPr>
      <dsp:spPr>
        <a:xfrm>
          <a:off x="2855062" y="1029026"/>
          <a:ext cx="2502190" cy="4040640"/>
        </a:xfrm>
        <a:prstGeom prst="rect">
          <a:avLst/>
        </a:prstGeom>
        <a:solidFill>
          <a:schemeClr val="accent3">
            <a:tint val="40000"/>
            <a:alpha val="90000"/>
            <a:hueOff val="3416492"/>
            <a:satOff val="-23690"/>
            <a:lumOff val="-114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400" kern="1200" dirty="0">
              <a:latin typeface="Gill Sans MT Condensed" pitchFamily="34" charset="0"/>
            </a:rPr>
            <a:t>Displays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400" kern="1200" dirty="0">
              <a:latin typeface="Gill Sans MT Condensed" pitchFamily="34" charset="0"/>
            </a:rPr>
            <a:t>Liens sponsorisés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400" kern="1200" dirty="0" err="1">
              <a:latin typeface="Gill Sans MT Condensed" pitchFamily="34" charset="0"/>
            </a:rPr>
            <a:t>Adwords</a:t>
          </a:r>
          <a:endParaRPr lang="fr-FR" sz="2400" kern="1200" dirty="0">
            <a:latin typeface="Gill Sans MT Condensed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400" kern="1200" dirty="0">
              <a:latin typeface="Gill Sans MT Condensed" pitchFamily="34" charset="0"/>
            </a:rPr>
            <a:t>Affiliation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400" kern="1200" dirty="0">
              <a:latin typeface="Gill Sans MT Condensed" pitchFamily="34" charset="0"/>
            </a:rPr>
            <a:t>Etc.</a:t>
          </a:r>
        </a:p>
      </dsp:txBody>
      <dsp:txXfrm>
        <a:off x="2855062" y="1029026"/>
        <a:ext cx="2502190" cy="4040640"/>
      </dsp:txXfrm>
    </dsp:sp>
    <dsp:sp modelId="{94F55F91-73F8-454F-A3C2-9DA6EE5A37C7}">
      <dsp:nvSpPr>
        <dsp:cNvPr id="0" name=""/>
        <dsp:cNvSpPr/>
      </dsp:nvSpPr>
      <dsp:spPr>
        <a:xfrm>
          <a:off x="5707559" y="28149"/>
          <a:ext cx="2502190" cy="1000876"/>
        </a:xfrm>
        <a:prstGeom prst="rect">
          <a:avLst/>
        </a:prstGeom>
        <a:solidFill>
          <a:schemeClr val="accent3">
            <a:hueOff val="6567904"/>
            <a:satOff val="-50632"/>
            <a:lumOff val="1373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 err="1">
              <a:solidFill>
                <a:schemeClr val="bg1"/>
              </a:solidFill>
              <a:latin typeface="Arial Narrow" panose="020B0606020202030204" pitchFamily="34" charset="0"/>
            </a:rPr>
            <a:t>Earned</a:t>
          </a:r>
          <a:endParaRPr lang="fr-FR" sz="2400" b="1" kern="1200" dirty="0">
            <a:solidFill>
              <a:schemeClr val="bg1"/>
            </a:solidFill>
            <a:latin typeface="Arial Narrow" panose="020B0606020202030204" pitchFamily="34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>
              <a:solidFill>
                <a:schemeClr val="bg1"/>
              </a:solidFill>
              <a:latin typeface="Arial Narrow" panose="020B0606020202030204" pitchFamily="34" charset="0"/>
            </a:rPr>
            <a:t>Relayés</a:t>
          </a:r>
        </a:p>
      </dsp:txBody>
      <dsp:txXfrm>
        <a:off x="5707559" y="28149"/>
        <a:ext cx="2502190" cy="1000876"/>
      </dsp:txXfrm>
    </dsp:sp>
    <dsp:sp modelId="{6A33E619-A548-4DE2-BD32-88B372C6177D}">
      <dsp:nvSpPr>
        <dsp:cNvPr id="0" name=""/>
        <dsp:cNvSpPr/>
      </dsp:nvSpPr>
      <dsp:spPr>
        <a:xfrm>
          <a:off x="5707559" y="1029026"/>
          <a:ext cx="2502190" cy="4040640"/>
        </a:xfrm>
        <a:prstGeom prst="rect">
          <a:avLst/>
        </a:prstGeom>
        <a:solidFill>
          <a:schemeClr val="accent3">
            <a:tint val="40000"/>
            <a:alpha val="90000"/>
            <a:hueOff val="6832984"/>
            <a:satOff val="-47380"/>
            <a:lumOff val="-228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400" kern="1200" dirty="0">
              <a:latin typeface="Gill Sans MT Condensed" pitchFamily="34" charset="0"/>
            </a:rPr>
            <a:t>Médias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400" kern="1200" dirty="0">
              <a:latin typeface="Gill Sans MT Condensed" pitchFamily="34" charset="0"/>
            </a:rPr>
            <a:t>Blogueurs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400" kern="1200" dirty="0">
              <a:latin typeface="Gill Sans MT Condensed" pitchFamily="34" charset="0"/>
            </a:rPr>
            <a:t>Influenceurs réseaux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400" kern="1200" dirty="0">
              <a:latin typeface="Gill Sans MT Condensed" pitchFamily="34" charset="0"/>
            </a:rPr>
            <a:t>Réseaux sociaux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400" kern="1200" dirty="0">
              <a:latin typeface="Gill Sans MT Condensed" pitchFamily="34" charset="0"/>
            </a:rPr>
            <a:t>Avis consommateurs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400" kern="1200" dirty="0">
              <a:latin typeface="Gill Sans MT Condensed" pitchFamily="34" charset="0"/>
            </a:rPr>
            <a:t>Etc.</a:t>
          </a:r>
        </a:p>
      </dsp:txBody>
      <dsp:txXfrm>
        <a:off x="5707559" y="1029026"/>
        <a:ext cx="2502190" cy="40406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673466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9673466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236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EEAAF27C-E96C-4318-80D0-9A35DF1B45B6}" type="datetimeFigureOut">
              <a:rPr lang="fr-FR" smtClean="0"/>
              <a:pPr/>
              <a:t>24/03/2018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1D0DC466-868B-4C44-858D-EFA443D04E3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6192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EEAAF27C-E96C-4318-80D0-9A35DF1B45B6}" type="datetimeFigureOut">
              <a:rPr lang="fr-FR" smtClean="0"/>
              <a:pPr/>
              <a:t>24/03/2018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1D0DC466-868B-4C44-858D-EFA443D04E3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8455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prism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fr-FR"/>
              <a:t>Modifiez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EEAAF27C-E96C-4318-80D0-9A35DF1B45B6}" type="datetimeFigureOut">
              <a:rPr lang="fr-FR" smtClean="0"/>
              <a:pPr/>
              <a:t>24/03/2018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1D0DC466-868B-4C44-858D-EFA443D04E3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12178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prism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EEAAF27C-E96C-4318-80D0-9A35DF1B45B6}" type="datetimeFigureOut">
              <a:rPr lang="fr-FR" smtClean="0"/>
              <a:pPr/>
              <a:t>24/03/2018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1D0DC466-868B-4C44-858D-EFA443D04E3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9156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prism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EEAAF27C-E96C-4318-80D0-9A35DF1B45B6}" type="datetimeFigureOut">
              <a:rPr lang="fr-FR" smtClean="0"/>
              <a:pPr/>
              <a:t>24/03/2018</a:t>
            </a:fld>
            <a:endParaRPr lang="fr-F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1D0DC466-868B-4C44-858D-EFA443D04E3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7709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prism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EEAAF27C-E96C-4318-80D0-9A35DF1B45B6}" type="datetimeFigureOut">
              <a:rPr lang="fr-FR" smtClean="0"/>
              <a:pPr/>
              <a:t>24/03/2018</a:t>
            </a:fld>
            <a:endParaRPr lang="fr-F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1D0DC466-868B-4C44-858D-EFA443D04E3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0310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prism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EEAAF27C-E96C-4318-80D0-9A35DF1B45B6}" type="datetimeFigureOut">
              <a:rPr lang="fr-FR" smtClean="0"/>
              <a:pPr/>
              <a:t>24/03/2018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1D0DC466-868B-4C44-858D-EFA443D04E3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1436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prism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EEAAF27C-E96C-4318-80D0-9A35DF1B45B6}" type="datetimeFigureOut">
              <a:rPr lang="fr-FR" smtClean="0"/>
              <a:pPr/>
              <a:t>24/03/2018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1D0DC466-868B-4C44-858D-EFA443D04E3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1126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2252" y="1162581"/>
            <a:ext cx="7194885" cy="798566"/>
          </a:xfrm>
        </p:spPr>
        <p:txBody>
          <a:bodyPr/>
          <a:lstStyle>
            <a:lvl1pPr algn="ctr">
              <a:defRPr sz="4800" cap="all" baseline="0">
                <a:latin typeface="Gill Sans MT Condensed" panose="020B0506020104020203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2252" y="2201779"/>
            <a:ext cx="7194885" cy="4046620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/>
            </a:lvl1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266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EEAAF27C-E96C-4318-80D0-9A35DF1B45B6}" type="datetimeFigureOut">
              <a:rPr lang="fr-FR" smtClean="0"/>
              <a:pPr/>
              <a:t>24/03/2018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1D0DC466-868B-4C44-858D-EFA443D04E3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5090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EEAAF27C-E96C-4318-80D0-9A35DF1B45B6}" type="datetimeFigureOut">
              <a:rPr lang="fr-FR" smtClean="0"/>
              <a:pPr/>
              <a:t>24/03/2018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1D0DC466-868B-4C44-858D-EFA443D04E3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3668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EEAAF27C-E96C-4318-80D0-9A35DF1B45B6}" type="datetimeFigureOut">
              <a:rPr lang="fr-FR" smtClean="0"/>
              <a:pPr/>
              <a:t>24/03/2018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1D0DC466-868B-4C44-858D-EFA443D04E3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4843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8505" y="1070810"/>
            <a:ext cx="7519738" cy="782437"/>
          </a:xfrm>
        </p:spPr>
        <p:txBody>
          <a:bodyPr/>
          <a:lstStyle>
            <a:lvl1pPr algn="ctr">
              <a:defRPr sz="4400" cap="all" baseline="0">
                <a:latin typeface="Gill Sans MT Condensed" panose="020B0506020104020203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720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EEAAF27C-E96C-4318-80D0-9A35DF1B45B6}" type="datetimeFigureOut">
              <a:rPr lang="fr-FR" smtClean="0"/>
              <a:pPr/>
              <a:t>24/03/2018</a:t>
            </a:fld>
            <a:endParaRPr lang="fr-FR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1D0DC466-868B-4C44-858D-EFA443D04E3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6307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EEAAF27C-E96C-4318-80D0-9A35DF1B45B6}" type="datetimeFigureOut">
              <a:rPr lang="fr-FR" smtClean="0"/>
              <a:pPr/>
              <a:t>24/03/2018</a:t>
            </a:fld>
            <a:endParaRPr lang="fr-FR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1D0DC466-868B-4C44-858D-EFA443D04E3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8482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EEAAF27C-E96C-4318-80D0-9A35DF1B45B6}" type="datetimeFigureOut">
              <a:rPr lang="fr-FR" smtClean="0"/>
              <a:pPr/>
              <a:t>24/03/2018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1D0DC466-868B-4C44-858D-EFA443D04E3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2479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7000">
              <a:schemeClr val="bg1"/>
            </a:gs>
            <a:gs pos="0">
              <a:schemeClr val="bg2">
                <a:lumMod val="60000"/>
                <a:lumOff val="40000"/>
                <a:alpha val="0"/>
              </a:schemeClr>
            </a:gs>
            <a:gs pos="0">
              <a:schemeClr val="bg2">
                <a:lumMod val="93000"/>
                <a:lumOff val="7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38662" y="1141406"/>
            <a:ext cx="7158791" cy="71184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38662" y="2052918"/>
            <a:ext cx="715879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67865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prism/>
      </p:transition>
    </mc:Choice>
    <mc:Fallback xmlns="">
      <p:transition spd="slow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800" b="1" i="0" kern="1200" cap="all" baseline="0">
          <a:solidFill>
            <a:schemeClr val="tx2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Gill Sans MT Condensed" panose="020B0506020104020203" pitchFamily="34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8.jpeg"/><Relationship Id="rId12" Type="http://schemas.openxmlformats.org/officeDocument/2006/relationships/image" Target="../media/image13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11" Type="http://schemas.openxmlformats.org/officeDocument/2006/relationships/image" Target="../media/image12.png"/><Relationship Id="rId5" Type="http://schemas.openxmlformats.org/officeDocument/2006/relationships/diagramColors" Target="../diagrams/colors3.xml"/><Relationship Id="rId10" Type="http://schemas.openxmlformats.org/officeDocument/2006/relationships/image" Target="../media/image11.png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178.32.30.71/ndrc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201779" y="1327484"/>
            <a:ext cx="7832558" cy="2065421"/>
          </a:xfrm>
        </p:spPr>
        <p:txBody>
          <a:bodyPr/>
          <a:lstStyle/>
          <a:p>
            <a:pPr algn="ctr"/>
            <a:r>
              <a:rPr lang="fr-FR" dirty="0">
                <a:latin typeface="Gill Sans MT Condensed" panose="020B0506020104020203" pitchFamily="34" charset="0"/>
              </a:rPr>
              <a:t>BTS </a:t>
            </a:r>
            <a:r>
              <a:rPr lang="fr-FR" dirty="0">
                <a:solidFill>
                  <a:schemeClr val="accent3">
                    <a:lumMod val="60000"/>
                    <a:lumOff val="40000"/>
                  </a:schemeClr>
                </a:solidFill>
                <a:latin typeface="Gill Sans MT Condensed" panose="020B0506020104020203" pitchFamily="34" charset="0"/>
              </a:rPr>
              <a:t>N</a:t>
            </a:r>
            <a:r>
              <a:rPr lang="fr-FR" dirty="0">
                <a:solidFill>
                  <a:srgbClr val="92D050"/>
                </a:solidFill>
                <a:latin typeface="Gill Sans MT Condensed" panose="020B0506020104020203" pitchFamily="34" charset="0"/>
              </a:rPr>
              <a:t>D</a:t>
            </a:r>
            <a:r>
              <a:rPr lang="fr-FR" dirty="0">
                <a:solidFill>
                  <a:srgbClr val="FFC000"/>
                </a:solidFill>
                <a:latin typeface="Gill Sans MT Condensed" panose="020B0506020104020203" pitchFamily="34" charset="0"/>
              </a:rPr>
              <a:t>R</a:t>
            </a:r>
            <a:r>
              <a:rPr lang="fr-FR" dirty="0">
                <a:solidFill>
                  <a:srgbClr val="00B0F0"/>
                </a:solidFill>
                <a:latin typeface="Gill Sans MT Condensed" panose="020B0506020104020203" pitchFamily="34" charset="0"/>
              </a:rPr>
              <a:t>C</a:t>
            </a:r>
            <a:r>
              <a:rPr lang="fr-FR" dirty="0"/>
              <a:t/>
            </a:r>
            <a:br>
              <a:rPr lang="fr-FR" dirty="0"/>
            </a:br>
            <a:r>
              <a:rPr lang="fr-FR" sz="3200" dirty="0">
                <a:latin typeface="Gill Sans MT Condensed" panose="020B0506020104020203" pitchFamily="34" charset="0"/>
              </a:rPr>
              <a:t>DIGITALISATION DE LA RELATION CLIENT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54955" y="3657600"/>
            <a:ext cx="9673466" cy="661737"/>
          </a:xfrm>
        </p:spPr>
        <p:txBody>
          <a:bodyPr>
            <a:normAutofit/>
          </a:bodyPr>
          <a:lstStyle/>
          <a:p>
            <a:pPr algn="ctr"/>
            <a:r>
              <a:rPr lang="fr-FR" sz="2400" b="1" dirty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Plateforme numérique </a:t>
            </a:r>
            <a:r>
              <a:rPr lang="fr-FR" sz="3600" b="1" dirty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 Condensed" panose="020B0506020104020203" pitchFamily="34" charset="0"/>
              </a:rPr>
              <a:t>NDRC</a:t>
            </a:r>
          </a:p>
        </p:txBody>
      </p:sp>
      <p:cxnSp>
        <p:nvCxnSpPr>
          <p:cNvPr id="6" name="Connecteur droit 5"/>
          <p:cNvCxnSpPr/>
          <p:nvPr/>
        </p:nvCxnSpPr>
        <p:spPr>
          <a:xfrm flipH="1" flipV="1">
            <a:off x="2478505" y="1648326"/>
            <a:ext cx="7218948" cy="12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/>
          <p:cNvCxnSpPr/>
          <p:nvPr/>
        </p:nvCxnSpPr>
        <p:spPr>
          <a:xfrm flipH="1" flipV="1">
            <a:off x="2486521" y="4255177"/>
            <a:ext cx="7218948" cy="12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6630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prism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Mautic</a:t>
            </a:r>
            <a:r>
              <a:rPr lang="fr-FR" dirty="0"/>
              <a:t> a faim, il faut le nourrir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382252" y="2201779"/>
            <a:ext cx="7194885" cy="3002399"/>
          </a:xfrm>
        </p:spPr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dirty="0"/>
              <a:t>Pour être exploitable par les étudiants (et les enseignants), MAUTIC a besoin d'être nourri.</a:t>
            </a:r>
            <a:br>
              <a:rPr lang="fr-FR" dirty="0"/>
            </a:br>
            <a:r>
              <a:rPr lang="fr-FR" dirty="0"/>
              <a:t>Cette application prend tout son sens dès lors qu'elle contient un minimum d'informations primaires : contacts, sociétés...</a:t>
            </a:r>
          </a:p>
        </p:txBody>
      </p:sp>
      <p:sp>
        <p:nvSpPr>
          <p:cNvPr id="4" name="Rectangle 3"/>
          <p:cNvSpPr/>
          <p:nvPr/>
        </p:nvSpPr>
        <p:spPr>
          <a:xfrm>
            <a:off x="3275942" y="5602523"/>
            <a:ext cx="533222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000" cap="all" dirty="0">
                <a:solidFill>
                  <a:srgbClr val="13DAEC"/>
                </a:solidFill>
                <a:latin typeface="Gill Sans MT Condensed" panose="020B0506020104020203" pitchFamily="34" charset="0"/>
                <a:cs typeface="KodchiangUPC" panose="02020603050405020304" pitchFamily="18" charset="-34"/>
              </a:rPr>
              <a:t>C'EST LE RÔLE DE LA FABRIQUE !</a:t>
            </a:r>
            <a:endParaRPr lang="fr-FR" sz="4000" dirty="0">
              <a:latin typeface="Gill Sans MT Condensed" panose="020B0506020104020203" pitchFamily="34" charset="0"/>
              <a:cs typeface="KodchiangUPC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729039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La fabrique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dirty="0"/>
              <a:t>Son rôle est de vous aider à 'fabriquer' des jeux de données (et plus si affinités) qui seront exploitables avec MAUTIC.</a:t>
            </a:r>
          </a:p>
        </p:txBody>
      </p:sp>
      <p:pic>
        <p:nvPicPr>
          <p:cNvPr id="2050" name="Picture 2" descr="http://178.32.30.71/fabreveal/img/logo_fabrique_128_blanc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0094" y="4507360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9912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Intégrer la plateforme NDRC…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707105" y="2334125"/>
            <a:ext cx="6870032" cy="3914273"/>
          </a:xfrm>
        </p:spPr>
        <p:txBody>
          <a:bodyPr/>
          <a:lstStyle/>
          <a:p>
            <a:r>
              <a:rPr lang="fr-FR" dirty="0"/>
              <a:t>Ajouter brique après brique</a:t>
            </a:r>
          </a:p>
          <a:p>
            <a:r>
              <a:rPr lang="fr-FR" dirty="0"/>
              <a:t>Pratiquer le test and </a:t>
            </a:r>
            <a:r>
              <a:rPr lang="fr-FR" dirty="0" err="1"/>
              <a:t>learn</a:t>
            </a:r>
            <a:endParaRPr lang="fr-FR" dirty="0"/>
          </a:p>
          <a:p>
            <a:r>
              <a:rPr lang="fr-FR" dirty="0"/>
              <a:t>Trouver des situations simples et stimulantes</a:t>
            </a:r>
          </a:p>
        </p:txBody>
      </p:sp>
    </p:spTree>
    <p:extLst>
      <p:ext uri="{BB962C8B-B14F-4D97-AF65-F5344CB8AC3E}">
        <p14:creationId xmlns:p14="http://schemas.microsoft.com/office/powerpoint/2010/main" val="2525834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9907"/>
            <a:ext cx="12192000" cy="586809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98557" y="191341"/>
            <a:ext cx="7194885" cy="798566"/>
          </a:xfrm>
        </p:spPr>
        <p:txBody>
          <a:bodyPr/>
          <a:lstStyle/>
          <a:p>
            <a:r>
              <a:rPr lang="fr-FR" dirty="0"/>
              <a:t>Persona</a:t>
            </a:r>
          </a:p>
        </p:txBody>
      </p:sp>
      <p:sp>
        <p:nvSpPr>
          <p:cNvPr id="18" name="Rectangle 17"/>
          <p:cNvSpPr/>
          <p:nvPr/>
        </p:nvSpPr>
        <p:spPr>
          <a:xfrm>
            <a:off x="982578" y="4647524"/>
            <a:ext cx="10996863" cy="2025136"/>
          </a:xfrm>
          <a:prstGeom prst="rect">
            <a:avLst/>
          </a:prstGeom>
          <a:solidFill>
            <a:schemeClr val="bg1"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Connecteur droit avec flèche 5"/>
          <p:cNvCxnSpPr/>
          <p:nvPr/>
        </p:nvCxnSpPr>
        <p:spPr>
          <a:xfrm>
            <a:off x="1965454" y="6276693"/>
            <a:ext cx="8873067" cy="991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9494714" y="5568807"/>
            <a:ext cx="101181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>
                <a:latin typeface="Gill Sans MT Condensed" panose="020B0506020104020203" pitchFamily="34" charset="0"/>
              </a:rPr>
              <a:t>2018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9379297" y="4657560"/>
            <a:ext cx="11272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800" dirty="0">
                <a:solidFill>
                  <a:schemeClr val="accent3">
                    <a:lumMod val="60000"/>
                    <a:lumOff val="40000"/>
                  </a:schemeClr>
                </a:solidFill>
                <a:latin typeface="Gill Sans MT Condensed" panose="020B0506020104020203" pitchFamily="34" charset="0"/>
              </a:rPr>
              <a:t>N</a:t>
            </a:r>
            <a:r>
              <a:rPr lang="fr-FR" sz="4800" dirty="0">
                <a:solidFill>
                  <a:srgbClr val="92D050"/>
                </a:solidFill>
                <a:latin typeface="Gill Sans MT Condensed" panose="020B0506020104020203" pitchFamily="34" charset="0"/>
              </a:rPr>
              <a:t>D</a:t>
            </a:r>
            <a:r>
              <a:rPr lang="fr-FR" sz="4800" dirty="0">
                <a:solidFill>
                  <a:srgbClr val="FFC000"/>
                </a:solidFill>
                <a:latin typeface="Gill Sans MT Condensed" panose="020B0506020104020203" pitchFamily="34" charset="0"/>
              </a:rPr>
              <a:t>R</a:t>
            </a:r>
            <a:r>
              <a:rPr lang="fr-FR" sz="4800" dirty="0">
                <a:solidFill>
                  <a:srgbClr val="00B0F0"/>
                </a:solidFill>
                <a:latin typeface="Gill Sans MT Condensed" panose="020B0506020104020203" pitchFamily="34" charset="0"/>
              </a:rPr>
              <a:t>C</a:t>
            </a:r>
            <a:endParaRPr lang="fr-FR" sz="4800" dirty="0"/>
          </a:p>
        </p:txBody>
      </p:sp>
      <p:sp>
        <p:nvSpPr>
          <p:cNvPr id="7" name="ZoneTexte 6"/>
          <p:cNvSpPr txBox="1"/>
          <p:nvPr/>
        </p:nvSpPr>
        <p:spPr>
          <a:xfrm>
            <a:off x="1914814" y="5567635"/>
            <a:ext cx="101181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>
                <a:latin typeface="Gill Sans MT Condensed" panose="020B0506020104020203" pitchFamily="34" charset="0"/>
              </a:rPr>
              <a:t>1998</a:t>
            </a:r>
          </a:p>
        </p:txBody>
      </p:sp>
      <p:pic>
        <p:nvPicPr>
          <p:cNvPr id="11" name="Picture 2" descr="Goog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4291" y="4774117"/>
            <a:ext cx="1650485" cy="605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1812" y="4835947"/>
            <a:ext cx="1587594" cy="543348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5859701" y="5563041"/>
            <a:ext cx="101181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>
                <a:latin typeface="Gill Sans MT Condensed" panose="020B0506020104020203" pitchFamily="34" charset="0"/>
              </a:rPr>
              <a:t>2008</a:t>
            </a:r>
          </a:p>
        </p:txBody>
      </p:sp>
    </p:spTree>
    <p:extLst>
      <p:ext uri="{BB962C8B-B14F-4D97-AF65-F5344CB8AC3E}">
        <p14:creationId xmlns:p14="http://schemas.microsoft.com/office/powerpoint/2010/main" val="2937635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7" grpId="0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400" dirty="0">
                <a:latin typeface="Gill Sans MT Condensed" panose="020B0506020104020203" pitchFamily="34" charset="0"/>
              </a:rPr>
              <a:t>LA DIGITALISATION</a:t>
            </a:r>
          </a:p>
        </p:txBody>
      </p:sp>
      <p:sp>
        <p:nvSpPr>
          <p:cNvPr id="6" name="ZoneTexte 5"/>
          <p:cNvSpPr txBox="1"/>
          <p:nvPr/>
        </p:nvSpPr>
        <p:spPr>
          <a:xfrm rot="20718652">
            <a:off x="2494816" y="3206551"/>
            <a:ext cx="23214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3600"/>
            </a:lvl1pPr>
          </a:lstStyle>
          <a:p>
            <a:r>
              <a:rPr lang="fr-FR" sz="54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Temps</a:t>
            </a:r>
          </a:p>
        </p:txBody>
      </p:sp>
      <p:sp>
        <p:nvSpPr>
          <p:cNvPr id="7" name="ZoneTexte 6"/>
          <p:cNvSpPr txBox="1"/>
          <p:nvPr/>
        </p:nvSpPr>
        <p:spPr>
          <a:xfrm rot="842295">
            <a:off x="7429412" y="2666326"/>
            <a:ext cx="266932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5400" dirty="0">
                <a:solidFill>
                  <a:srgbClr val="FFFF00"/>
                </a:solidFill>
              </a:rPr>
              <a:t>Espace</a:t>
            </a:r>
          </a:p>
          <a:p>
            <a:endParaRPr lang="fr-FR" sz="5400" dirty="0">
              <a:solidFill>
                <a:srgbClr val="FFFF0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 rot="21096898">
            <a:off x="4393610" y="4704070"/>
            <a:ext cx="401263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3600"/>
            </a:lvl1pPr>
          </a:lstStyle>
          <a:p>
            <a:r>
              <a:rPr lang="fr-FR" sz="5400" dirty="0">
                <a:solidFill>
                  <a:srgbClr val="00B0F0"/>
                </a:solidFill>
              </a:rPr>
              <a:t>Information</a:t>
            </a:r>
          </a:p>
          <a:p>
            <a:endParaRPr lang="fr-FR" sz="5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576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09274" y="170493"/>
            <a:ext cx="8222182" cy="1400530"/>
          </a:xfrm>
        </p:spPr>
        <p:txBody>
          <a:bodyPr/>
          <a:lstStyle/>
          <a:p>
            <a:r>
              <a:rPr lang="fr-FR" cap="all" dirty="0"/>
              <a:t>De l’entonnoir de prospection au tunnel de conversion</a:t>
            </a:r>
          </a:p>
        </p:txBody>
      </p:sp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val="3639006497"/>
              </p:ext>
            </p:extLst>
          </p:nvPr>
        </p:nvGraphicFramePr>
        <p:xfrm>
          <a:off x="454197" y="1998133"/>
          <a:ext cx="4354869" cy="414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me 4"/>
          <p:cNvGraphicFramePr/>
          <p:nvPr>
            <p:extLst>
              <p:ext uri="{D42A27DB-BD31-4B8C-83A1-F6EECF244321}">
                <p14:modId xmlns:p14="http://schemas.microsoft.com/office/powerpoint/2010/main" val="972231086"/>
              </p:ext>
            </p:extLst>
          </p:nvPr>
        </p:nvGraphicFramePr>
        <p:xfrm>
          <a:off x="5154701" y="1981199"/>
          <a:ext cx="4364437" cy="414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10039293" y="1981199"/>
            <a:ext cx="97975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400"/>
              </a:lnSpc>
            </a:pPr>
            <a:r>
              <a:rPr lang="fr-FR" sz="2400" dirty="0">
                <a:latin typeface="Gill Sans MT Condensed" pitchFamily="34" charset="0"/>
              </a:rPr>
              <a:t>Vidéos</a:t>
            </a:r>
          </a:p>
          <a:p>
            <a:pPr>
              <a:lnSpc>
                <a:spcPts val="2400"/>
              </a:lnSpc>
            </a:pPr>
            <a:r>
              <a:rPr lang="fr-FR" sz="2400" dirty="0">
                <a:latin typeface="Gill Sans MT Condensed" pitchFamily="34" charset="0"/>
              </a:rPr>
              <a:t>Blog</a:t>
            </a:r>
          </a:p>
          <a:p>
            <a:pPr>
              <a:lnSpc>
                <a:spcPts val="2400"/>
              </a:lnSpc>
            </a:pPr>
            <a:r>
              <a:rPr lang="fr-FR" sz="2400" dirty="0">
                <a:latin typeface="Gill Sans MT Condensed" pitchFamily="34" charset="0"/>
              </a:rPr>
              <a:t>Réseaux 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9262097" y="3245872"/>
            <a:ext cx="280076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400"/>
              </a:lnSpc>
            </a:pPr>
            <a:r>
              <a:rPr lang="fr-FR" sz="2400" dirty="0">
                <a:latin typeface="Gill Sans MT Condensed" pitchFamily="34" charset="0"/>
              </a:rPr>
              <a:t>Infographies</a:t>
            </a:r>
          </a:p>
          <a:p>
            <a:pPr>
              <a:lnSpc>
                <a:spcPts val="2400"/>
              </a:lnSpc>
            </a:pPr>
            <a:r>
              <a:rPr lang="fr-FR" sz="2400" dirty="0">
                <a:latin typeface="Gill Sans MT Condensed" pitchFamily="34" charset="0"/>
              </a:rPr>
              <a:t>Newsletter</a:t>
            </a:r>
          </a:p>
          <a:p>
            <a:pPr>
              <a:lnSpc>
                <a:spcPts val="2400"/>
              </a:lnSpc>
            </a:pPr>
            <a:r>
              <a:rPr lang="fr-FR" sz="2400" dirty="0">
                <a:latin typeface="Gill Sans MT Condensed" pitchFamily="34" charset="0"/>
              </a:rPr>
              <a:t>Livre blanc</a:t>
            </a:r>
          </a:p>
          <a:p>
            <a:pPr>
              <a:lnSpc>
                <a:spcPts val="2400"/>
              </a:lnSpc>
            </a:pPr>
            <a:r>
              <a:rPr lang="fr-FR" sz="2400" dirty="0">
                <a:latin typeface="Gill Sans MT Condensed" pitchFamily="34" charset="0"/>
              </a:rPr>
              <a:t>Jeux concours / essai gratuit</a:t>
            </a:r>
          </a:p>
          <a:p>
            <a:pPr>
              <a:lnSpc>
                <a:spcPts val="2400"/>
              </a:lnSpc>
            </a:pPr>
            <a:r>
              <a:rPr lang="fr-FR" sz="2400" dirty="0" err="1">
                <a:latin typeface="Gill Sans MT Condensed" pitchFamily="34" charset="0"/>
              </a:rPr>
              <a:t>Webinars</a:t>
            </a:r>
            <a:endParaRPr lang="fr-FR" sz="2400" dirty="0">
              <a:latin typeface="Gill Sans MT Condensed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8463625" y="4868427"/>
            <a:ext cx="292930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fr-FR" sz="2400" dirty="0">
                <a:latin typeface="Gill Sans MT Condensed" pitchFamily="34" charset="0"/>
              </a:rPr>
              <a:t>Site e-commerce</a:t>
            </a:r>
          </a:p>
          <a:p>
            <a:pPr>
              <a:lnSpc>
                <a:spcPts val="2400"/>
              </a:lnSpc>
            </a:pPr>
            <a:r>
              <a:rPr lang="fr-FR" sz="2400" dirty="0">
                <a:latin typeface="Gill Sans MT Condensed" pitchFamily="34" charset="0"/>
              </a:rPr>
              <a:t>CRCM / chat / Forum / SAV</a:t>
            </a:r>
          </a:p>
          <a:p>
            <a:pPr>
              <a:lnSpc>
                <a:spcPts val="2400"/>
              </a:lnSpc>
            </a:pPr>
            <a:r>
              <a:rPr lang="fr-FR" sz="2400" dirty="0">
                <a:latin typeface="Gill Sans MT Condensed" pitchFamily="34" charset="0"/>
              </a:rPr>
              <a:t>Force de vente</a:t>
            </a:r>
          </a:p>
        </p:txBody>
      </p:sp>
    </p:spTree>
    <p:extLst>
      <p:ext uri="{BB962C8B-B14F-4D97-AF65-F5344CB8AC3E}">
        <p14:creationId xmlns:p14="http://schemas.microsoft.com/office/powerpoint/2010/main" val="921088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4617" y="878438"/>
            <a:ext cx="7888089" cy="782437"/>
          </a:xfrm>
        </p:spPr>
        <p:txBody>
          <a:bodyPr/>
          <a:lstStyle/>
          <a:p>
            <a:r>
              <a:rPr lang="fr-FR" dirty="0"/>
              <a:t>Le mix communication</a:t>
            </a:r>
          </a:p>
        </p:txBody>
      </p:sp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val="4212260792"/>
              </p:ext>
            </p:extLst>
          </p:nvPr>
        </p:nvGraphicFramePr>
        <p:xfrm>
          <a:off x="3234617" y="1599546"/>
          <a:ext cx="8212316" cy="50978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8" name="Picture 4" descr="Résultat de recherche d'images pour &quot;prestashop&quot;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833" y="4352288"/>
            <a:ext cx="1308692" cy="785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ésultat de recherche d'images pour &quot;wordpress&quot;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833" y="596564"/>
            <a:ext cx="1400247" cy="823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phpList, email newsletter manager, logo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96" y="2513493"/>
            <a:ext cx="1381820" cy="417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OpenSupports Admin Panel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018" y="3242646"/>
            <a:ext cx="1387777" cy="236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8833" y="1758962"/>
            <a:ext cx="1395974" cy="341753"/>
          </a:xfrm>
          <a:prstGeom prst="rect">
            <a:avLst/>
          </a:prstGeom>
        </p:spPr>
      </p:pic>
      <p:pic>
        <p:nvPicPr>
          <p:cNvPr id="1036" name="Picture 12" descr="http://178.32.30.71/chat/styles/pages/default/images/logo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805" y="3692590"/>
            <a:ext cx="402567" cy="40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SuiteCRM Logo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833" y="5498064"/>
            <a:ext cx="1301248" cy="33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16" descr="logo"/>
          <p:cNvSpPr>
            <a:spLocks noChangeAspect="1" noChangeArrowheads="1"/>
          </p:cNvSpPr>
          <p:nvPr/>
        </p:nvSpPr>
        <p:spPr bwMode="auto">
          <a:xfrm>
            <a:off x="3602968" y="87691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24277" y="6151764"/>
            <a:ext cx="1330687" cy="395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973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73968" y="351660"/>
            <a:ext cx="7194885" cy="798566"/>
          </a:xfrm>
        </p:spPr>
        <p:txBody>
          <a:bodyPr/>
          <a:lstStyle/>
          <a:p>
            <a:r>
              <a:rPr lang="fr-FR" dirty="0"/>
              <a:t>Plateforme </a:t>
            </a:r>
            <a:r>
              <a:rPr lang="fr-FR" dirty="0" err="1"/>
              <a:t>bts</a:t>
            </a:r>
            <a:r>
              <a:rPr lang="fr-FR" dirty="0"/>
              <a:t> </a:t>
            </a:r>
            <a:r>
              <a:rPr lang="fr-FR" dirty="0" err="1"/>
              <a:t>ndrc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360544"/>
            <a:ext cx="12192000" cy="5497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880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Gill Sans MT Condensed" panose="020B0506020104020203" pitchFamily="34" charset="0"/>
              </a:rPr>
              <a:t>DES APPLICATIONS POUR LA CLASSE</a:t>
            </a: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0221079"/>
              </p:ext>
            </p:extLst>
          </p:nvPr>
        </p:nvGraphicFramePr>
        <p:xfrm>
          <a:off x="2382252" y="2245150"/>
          <a:ext cx="7411453" cy="2164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558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20586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2800" dirty="0" err="1"/>
                        <a:t>OwnCloud</a:t>
                      </a:r>
                      <a:endParaRPr lang="fr-FR" sz="28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 cloud pour le dépôt et le partage des ressources</a:t>
                      </a:r>
                      <a:endParaRPr lang="fr-FR" sz="2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28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HumHub</a:t>
                      </a:r>
                      <a:endParaRPr lang="fr-FR" sz="2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 réseau social (à la Facebook) pour l'animation de la classe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2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Mail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 mail pour la classe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016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applications métier</a:t>
            </a:r>
          </a:p>
        </p:txBody>
      </p:sp>
      <p:graphicFrame>
        <p:nvGraphicFramePr>
          <p:cNvPr id="4" name="Espace réservé du contenu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6460416"/>
              </p:ext>
            </p:extLst>
          </p:nvPr>
        </p:nvGraphicFramePr>
        <p:xfrm>
          <a:off x="2057400" y="2172958"/>
          <a:ext cx="7880684" cy="3627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805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81263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2800" b="1" dirty="0" err="1"/>
                        <a:t>Mautic</a:t>
                      </a:r>
                      <a:endParaRPr lang="fr-FR" sz="2800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Marketing automation</a:t>
                      </a:r>
                      <a:endParaRPr lang="fr-FR" sz="2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28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WooCommerce</a:t>
                      </a:r>
                      <a:endParaRPr lang="fr-FR" sz="2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E-commerce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28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Prestashop</a:t>
                      </a:r>
                      <a:endParaRPr lang="fr-FR" sz="2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E-commerce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2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WordPress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Blog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28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OpenSupports</a:t>
                      </a:r>
                      <a:endParaRPr lang="fr-FR" sz="2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Gestion</a:t>
                      </a:r>
                      <a:r>
                        <a:rPr lang="fr-FR" sz="2400" b="0" i="0" kern="1200" baseline="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SAV</a:t>
                      </a:r>
                      <a:endParaRPr lang="fr-FR" sz="2400" b="0" i="0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28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Odoo</a:t>
                      </a:r>
                      <a:endParaRPr lang="fr-FR" sz="2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PGI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28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SuiteCRM</a:t>
                      </a:r>
                      <a:endParaRPr lang="fr-FR" sz="2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CRM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4833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FR" dirty="0"/>
              <a:t>Applications métier : </a:t>
            </a:r>
            <a:br>
              <a:rPr lang="fr-FR" dirty="0"/>
            </a:br>
            <a:r>
              <a:rPr lang="fr-FR" dirty="0"/>
              <a:t>UN OUTIL DE MARKETING AUTOMATION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idx="1"/>
          </p:nvPr>
        </p:nvSpPr>
        <p:spPr>
          <a:xfrm>
            <a:off x="2562726" y="2875547"/>
            <a:ext cx="7014411" cy="3372851"/>
          </a:xfrm>
        </p:spPr>
        <p:txBody>
          <a:bodyPr/>
          <a:lstStyle/>
          <a:p>
            <a:pPr lvl="0"/>
            <a:r>
              <a:rPr lang="fr-FR" altLang="fr-FR" dirty="0"/>
              <a:t>Marketing médias sociaux</a:t>
            </a:r>
          </a:p>
          <a:p>
            <a:pPr lvl="0"/>
            <a:r>
              <a:rPr lang="fr-FR" altLang="fr-FR" dirty="0"/>
              <a:t>Management des contacts</a:t>
            </a:r>
          </a:p>
          <a:p>
            <a:pPr lvl="0"/>
            <a:r>
              <a:rPr lang="fr-FR" altLang="fr-FR" dirty="0"/>
              <a:t>Email marketing</a:t>
            </a:r>
          </a:p>
          <a:p>
            <a:pPr lvl="0"/>
            <a:r>
              <a:rPr lang="fr-FR" altLang="fr-FR" dirty="0"/>
              <a:t>Création de formulaires</a:t>
            </a:r>
          </a:p>
          <a:p>
            <a:pPr lvl="0"/>
            <a:r>
              <a:rPr lang="fr-FR" altLang="fr-FR" dirty="0"/>
              <a:t>Gestion des campagnes</a:t>
            </a:r>
          </a:p>
          <a:p>
            <a:pPr lvl="0"/>
            <a:r>
              <a:rPr lang="fr-FR" altLang="fr-FR" dirty="0"/>
              <a:t>Rapports détaillés </a:t>
            </a:r>
          </a:p>
        </p:txBody>
      </p:sp>
      <p:pic>
        <p:nvPicPr>
          <p:cNvPr id="1027" name="Picture 3" descr="http://178.32.30.71/fabreveal/img/logo_mautic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344" y="1325063"/>
            <a:ext cx="1360404" cy="121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9853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prism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73AB55E0CC5DA459F57F5A42893F46A005A087D358B12CA4E82A8A8BA9B8A8CF200D3544DBFAD4F664AA25DF68E6D1F0A9E00689F2856DFEDCE40890FDCED81A7DFC900084BAD804C7DD5448AFCF9998BBEB75A" ma:contentTypeVersion="2" ma:contentTypeDescription="Crée un document." ma:contentTypeScope="" ma:versionID="b8f5b540a078dd54be1526c569ad5fa0">
  <xsd:schema xmlns:xsd="http://www.w3.org/2001/XMLSchema" xmlns:xs="http://www.w3.org/2001/XMLSchema" xmlns:p="http://schemas.microsoft.com/office/2006/metadata/properties" xmlns:ns2="77d13735-1889-4864-b6f5-30d95c992ce0" targetNamespace="http://schemas.microsoft.com/office/2006/metadata/properties" ma:root="true" ma:fieldsID="53e881c2fd8e97d3e3cbbb83b9719ff0" ns2:_="">
    <xsd:import namespace="77d13735-1889-4864-b6f5-30d95c992ce0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d13735-1889-4864-b6f5-30d95c992ce0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description="Description du document" ma:internalName="Description0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 ma:readOnly="true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77d13735-1889-4864-b6f5-30d95c992ce0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10E3F47-2CE5-402C-B593-8BFD1295448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d13735-1889-4864-b6f5-30d95c992ce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91E1B53-9F15-435F-B995-2AF5375F7F1A}">
  <ds:schemaRefs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www.w3.org/XML/1998/namespace"/>
    <ds:schemaRef ds:uri="http://purl.org/dc/elements/1.1/"/>
    <ds:schemaRef ds:uri="77d13735-1889-4864-b6f5-30d95c992ce0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9FC8C9C2-051A-4F2C-AC8E-5F83BE27A43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7102</TotalTime>
  <Words>259</Words>
  <Application>Microsoft Office PowerPoint</Application>
  <PresentationFormat>Personnalisé</PresentationFormat>
  <Paragraphs>94</Paragraphs>
  <Slides>12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Ion</vt:lpstr>
      <vt:lpstr>BTS NDRC DIGITALISATION DE LA RELATION CLIENT</vt:lpstr>
      <vt:lpstr>Persona</vt:lpstr>
      <vt:lpstr>LA DIGITALISATION</vt:lpstr>
      <vt:lpstr>De l’entonnoir de prospection au tunnel de conversion</vt:lpstr>
      <vt:lpstr>Le mix communication</vt:lpstr>
      <vt:lpstr>Plateforme bts ndrc</vt:lpstr>
      <vt:lpstr>DES APPLICATIONS POUR LA CLASSE</vt:lpstr>
      <vt:lpstr>Les applications métier</vt:lpstr>
      <vt:lpstr>Applications métier :  UN OUTIL DE MARKETING AUTOMATION</vt:lpstr>
      <vt:lpstr>Mautic a faim, il faut le nourrir</vt:lpstr>
      <vt:lpstr>La fabrique</vt:lpstr>
      <vt:lpstr>Intégrer la plateforme NDRC…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Patrick</dc:creator>
  <cp:lastModifiedBy>Didier Michel</cp:lastModifiedBy>
  <cp:revision>73</cp:revision>
  <dcterms:created xsi:type="dcterms:W3CDTF">2017-12-16T17:49:49Z</dcterms:created>
  <dcterms:modified xsi:type="dcterms:W3CDTF">2018-03-24T08:09:12Z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0x010100873AB55E0CC5DA459F57F5A42893F46A005A087D358B12CA4E82A8A8BA9B8A8CF200D3544DBFAD4F664AA25DF68E6D1F0A9E00689F2856DFEDCE40890FDCED81A7DFC900084BAD804C7DD5448AFCF9998BBEB75A</vt:lpwstr>
  </property>
</Properties>
</file>