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4" r:id="rId6"/>
    <p:sldId id="257" r:id="rId7"/>
    <p:sldId id="258" r:id="rId8"/>
    <p:sldId id="259" r:id="rId9"/>
    <p:sldId id="267" r:id="rId10"/>
    <p:sldId id="262" r:id="rId11"/>
    <p:sldId id="261" r:id="rId12"/>
    <p:sldId id="263" r:id="rId13"/>
    <p:sldId id="26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0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11264"/>
        <c:axId val="36412800"/>
      </c:radarChart>
      <c:catAx>
        <c:axId val="36411264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36412800"/>
        <c:crosses val="autoZero"/>
        <c:auto val="1"/>
        <c:lblAlgn val="ctr"/>
        <c:lblOffset val="100"/>
        <c:noMultiLvlLbl val="0"/>
      </c:catAx>
      <c:valAx>
        <c:axId val="36412800"/>
        <c:scaling>
          <c:orientation val="minMax"/>
        </c:scaling>
        <c:delete val="1"/>
        <c:axPos val="l"/>
        <c:majorGridlines>
          <c:spPr>
            <a:ln w="41275" cmpd="thickThin">
              <a:solidFill>
                <a:schemeClr val="bg1"/>
              </a:solidFill>
            </a:ln>
          </c:spPr>
        </c:majorGridlines>
        <c:numFmt formatCode="General" sourceLinked="1"/>
        <c:majorTickMark val="cross"/>
        <c:minorTickMark val="none"/>
        <c:tickLblPos val="nextTo"/>
        <c:crossAx val="36411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64384"/>
        <c:axId val="36865920"/>
      </c:radarChart>
      <c:catAx>
        <c:axId val="36864384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36865920"/>
        <c:crosses val="autoZero"/>
        <c:auto val="1"/>
        <c:lblAlgn val="ctr"/>
        <c:lblOffset val="100"/>
        <c:noMultiLvlLbl val="0"/>
      </c:catAx>
      <c:valAx>
        <c:axId val="36865920"/>
        <c:scaling>
          <c:orientation val="minMax"/>
        </c:scaling>
        <c:delete val="1"/>
        <c:axPos val="l"/>
        <c:majorGridlines>
          <c:spPr>
            <a:ln w="41275" cmpd="thickThin">
              <a:solidFill>
                <a:schemeClr val="bg1"/>
              </a:solidFill>
            </a:ln>
          </c:spPr>
        </c:majorGridlines>
        <c:numFmt formatCode="General" sourceLinked="1"/>
        <c:majorTickMark val="cross"/>
        <c:minorTickMark val="none"/>
        <c:tickLblPos val="nextTo"/>
        <c:crossAx val="36864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37248"/>
        <c:axId val="38839040"/>
      </c:radarChart>
      <c:catAx>
        <c:axId val="38837248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38839040"/>
        <c:crosses val="autoZero"/>
        <c:auto val="1"/>
        <c:lblAlgn val="ctr"/>
        <c:lblOffset val="100"/>
        <c:noMultiLvlLbl val="0"/>
      </c:catAx>
      <c:valAx>
        <c:axId val="38839040"/>
        <c:scaling>
          <c:orientation val="minMax"/>
        </c:scaling>
        <c:delete val="1"/>
        <c:axPos val="l"/>
        <c:majorGridlines>
          <c:spPr>
            <a:ln w="41275" cmpd="thickThin">
              <a:solidFill>
                <a:schemeClr val="bg1"/>
              </a:solidFill>
            </a:ln>
          </c:spPr>
        </c:majorGridlines>
        <c:numFmt formatCode="General" sourceLinked="1"/>
        <c:majorTickMark val="cross"/>
        <c:minorTickMark val="none"/>
        <c:tickLblPos val="nextTo"/>
        <c:crossAx val="38837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56192"/>
        <c:axId val="38857728"/>
      </c:radarChart>
      <c:catAx>
        <c:axId val="38856192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38857728"/>
        <c:crosses val="autoZero"/>
        <c:auto val="1"/>
        <c:lblAlgn val="ctr"/>
        <c:lblOffset val="100"/>
        <c:noMultiLvlLbl val="0"/>
      </c:catAx>
      <c:valAx>
        <c:axId val="38857728"/>
        <c:scaling>
          <c:orientation val="minMax"/>
        </c:scaling>
        <c:delete val="1"/>
        <c:axPos val="l"/>
        <c:majorGridlines>
          <c:spPr>
            <a:ln w="41275" cmpd="thickThin">
              <a:solidFill>
                <a:schemeClr val="bg1"/>
              </a:solidFill>
            </a:ln>
          </c:spPr>
        </c:majorGridlines>
        <c:numFmt formatCode="General" sourceLinked="1"/>
        <c:majorTickMark val="cross"/>
        <c:minorTickMark val="none"/>
        <c:tickLblPos val="nextTo"/>
        <c:crossAx val="38856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093120"/>
        <c:axId val="73094656"/>
      </c:radarChart>
      <c:catAx>
        <c:axId val="73093120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73094656"/>
        <c:crosses val="autoZero"/>
        <c:auto val="1"/>
        <c:lblAlgn val="ctr"/>
        <c:lblOffset val="100"/>
        <c:noMultiLvlLbl val="0"/>
      </c:catAx>
      <c:valAx>
        <c:axId val="73094656"/>
        <c:scaling>
          <c:orientation val="minMax"/>
        </c:scaling>
        <c:delete val="1"/>
        <c:axPos val="l"/>
        <c:majorGridlines>
          <c:spPr>
            <a:ln w="41275" cmpd="thickThin">
              <a:solidFill>
                <a:schemeClr val="bg1"/>
              </a:solidFill>
            </a:ln>
          </c:spPr>
        </c:majorGridlines>
        <c:numFmt formatCode="General" sourceLinked="1"/>
        <c:majorTickMark val="cross"/>
        <c:minorTickMark val="none"/>
        <c:tickLblPos val="nextTo"/>
        <c:crossAx val="73093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radarChart>
        <c:radarStyle val="marker"/>
        <c:varyColors val="0"/>
        <c:ser>
          <c:idx val="1"/>
          <c:order val="0"/>
          <c:tx>
            <c:strRef>
              <c:f>Feuil1!$C$1</c:f>
              <c:strCache>
                <c:ptCount val="1"/>
                <c:pt idx="0">
                  <c:v>Flavien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12</c:v>
                </c:pt>
                <c:pt idx="1">
                  <c:v>37</c:v>
                </c:pt>
                <c:pt idx="2">
                  <c:v>20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129344"/>
        <c:axId val="73135232"/>
      </c:radarChart>
      <c:catAx>
        <c:axId val="73129344"/>
        <c:scaling>
          <c:orientation val="minMax"/>
        </c:scaling>
        <c:delete val="0"/>
        <c:axPos val="b"/>
        <c:majorGridlines/>
        <c:numFmt formatCode="m/d/yyyy" sourceLinked="1"/>
        <c:majorTickMark val="out"/>
        <c:minorTickMark val="none"/>
        <c:tickLblPos val="nextTo"/>
        <c:txPr>
          <a:bodyPr/>
          <a:lstStyle/>
          <a:p>
            <a:pPr>
              <a:defRPr sz="2000" b="1" baseline="0">
                <a:solidFill>
                  <a:schemeClr val="accent2">
                    <a:lumMod val="75000"/>
                  </a:schemeClr>
                </a:solidFill>
              </a:defRPr>
            </a:pPr>
            <a:endParaRPr lang="fr-FR"/>
          </a:p>
        </c:txPr>
        <c:crossAx val="73135232"/>
        <c:crosses val="autoZero"/>
        <c:auto val="1"/>
        <c:lblAlgn val="ctr"/>
        <c:lblOffset val="100"/>
        <c:noMultiLvlLbl val="0"/>
      </c:catAx>
      <c:valAx>
        <c:axId val="7313523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731293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Nicolas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35</c:v>
                </c:pt>
                <c:pt idx="1">
                  <c:v>13</c:v>
                </c:pt>
                <c:pt idx="2">
                  <c:v>28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738880"/>
        <c:axId val="73757056"/>
      </c:radarChart>
      <c:catAx>
        <c:axId val="73738880"/>
        <c:scaling>
          <c:orientation val="minMax"/>
        </c:scaling>
        <c:delete val="0"/>
        <c:axPos val="b"/>
        <c:majorGridlines/>
        <c:numFmt formatCode="m/d/yyyy" sourceLinked="1"/>
        <c:majorTickMark val="out"/>
        <c:minorTickMark val="none"/>
        <c:tickLblPos val="nextTo"/>
        <c:txPr>
          <a:bodyPr/>
          <a:lstStyle/>
          <a:p>
            <a:pPr>
              <a:defRPr sz="2000" b="1" baseline="0">
                <a:solidFill>
                  <a:schemeClr val="accent2">
                    <a:lumMod val="75000"/>
                  </a:schemeClr>
                </a:solidFill>
              </a:defRPr>
            </a:pPr>
            <a:endParaRPr lang="fr-FR"/>
          </a:p>
        </c:txPr>
        <c:crossAx val="73757056"/>
        <c:crosses val="autoZero"/>
        <c:auto val="1"/>
        <c:lblAlgn val="ctr"/>
        <c:lblOffset val="100"/>
        <c:noMultiLvlLbl val="0"/>
      </c:catAx>
      <c:valAx>
        <c:axId val="73757056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737388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strRef>
              <c:f>Feuil1!$D$1</c:f>
              <c:strCache>
                <c:ptCount val="1"/>
                <c:pt idx="0">
                  <c:v>Cécile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Focus 1 Compréhension</c:v>
                </c:pt>
                <c:pt idx="1">
                  <c:v>Focus 2 Exécution technique</c:v>
                </c:pt>
                <c:pt idx="2">
                  <c:v>Focus 3 Qualité et pertinence</c:v>
                </c:pt>
                <c:pt idx="3">
                  <c:v>Focus 4 Propositions et prise de distance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35</c:v>
                </c:pt>
                <c:pt idx="1">
                  <c:v>32</c:v>
                </c:pt>
                <c:pt idx="2">
                  <c:v>28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779072"/>
        <c:axId val="73780608"/>
      </c:radarChart>
      <c:catAx>
        <c:axId val="73779072"/>
        <c:scaling>
          <c:orientation val="minMax"/>
        </c:scaling>
        <c:delete val="0"/>
        <c:axPos val="b"/>
        <c:majorGridlines/>
        <c:numFmt formatCode="m/d/yyyy" sourceLinked="1"/>
        <c:majorTickMark val="out"/>
        <c:minorTickMark val="none"/>
        <c:tickLblPos val="nextTo"/>
        <c:txPr>
          <a:bodyPr/>
          <a:lstStyle/>
          <a:p>
            <a:pPr>
              <a:defRPr sz="2000" b="1" baseline="0">
                <a:solidFill>
                  <a:schemeClr val="accent2">
                    <a:lumMod val="75000"/>
                  </a:schemeClr>
                </a:solidFill>
              </a:defRPr>
            </a:pPr>
            <a:endParaRPr lang="fr-FR"/>
          </a:p>
        </c:txPr>
        <c:crossAx val="73780608"/>
        <c:crosses val="autoZero"/>
        <c:auto val="1"/>
        <c:lblAlgn val="ctr"/>
        <c:lblOffset val="100"/>
        <c:noMultiLvlLbl val="0"/>
      </c:catAx>
      <c:valAx>
        <c:axId val="73780608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737790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CBA58A-6B56-44A1-8FF6-761E8ECD6E52}" type="doc">
      <dgm:prSet loTypeId="urn:microsoft.com/office/officeart/2005/8/layout/radial6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09F2D831-1146-4CD5-A4D6-4232FF30724A}">
      <dgm:prSet phldrT="[Texte]" custT="1"/>
      <dgm:spPr/>
      <dgm:t>
        <a:bodyPr/>
        <a:lstStyle/>
        <a:p>
          <a:r>
            <a:rPr lang="fr-FR" sz="2000" b="1" dirty="0" smtClean="0"/>
            <a:t>Compétence</a:t>
          </a:r>
          <a:endParaRPr lang="fr-FR" sz="2000" b="1" dirty="0"/>
        </a:p>
      </dgm:t>
    </dgm:pt>
    <dgm:pt modelId="{04EB352D-9502-429B-9DB0-C4836D61F8F3}" type="parTrans" cxnId="{1C9C5F5B-8542-4B43-9C36-863B187A5E8E}">
      <dgm:prSet/>
      <dgm:spPr/>
      <dgm:t>
        <a:bodyPr/>
        <a:lstStyle/>
        <a:p>
          <a:endParaRPr lang="fr-FR" sz="1600" b="1"/>
        </a:p>
      </dgm:t>
    </dgm:pt>
    <dgm:pt modelId="{7AF182D8-2D38-4C0B-BC68-21B17C5E6430}" type="sibTrans" cxnId="{1C9C5F5B-8542-4B43-9C36-863B187A5E8E}">
      <dgm:prSet/>
      <dgm:spPr/>
      <dgm:t>
        <a:bodyPr/>
        <a:lstStyle/>
        <a:p>
          <a:endParaRPr lang="fr-FR" sz="1600" b="1"/>
        </a:p>
      </dgm:t>
    </dgm:pt>
    <dgm:pt modelId="{BB34DFF2-54CA-4332-A299-6835FCAF5BB4}">
      <dgm:prSet phldrT="[Texte]" custT="1"/>
      <dgm:spPr/>
      <dgm:t>
        <a:bodyPr/>
        <a:lstStyle/>
        <a:p>
          <a:r>
            <a:rPr lang="fr-FR" sz="1600" b="1" dirty="0" smtClean="0"/>
            <a:t>Tâche</a:t>
          </a:r>
          <a:endParaRPr lang="fr-FR" sz="1600" b="1" dirty="0"/>
        </a:p>
      </dgm:t>
    </dgm:pt>
    <dgm:pt modelId="{4122AFD7-DF7C-4E55-ABAE-B79C2367DCA8}" type="parTrans" cxnId="{BA66488F-363D-41FA-9D3B-7FBE3933CEBA}">
      <dgm:prSet/>
      <dgm:spPr/>
      <dgm:t>
        <a:bodyPr/>
        <a:lstStyle/>
        <a:p>
          <a:endParaRPr lang="fr-FR" sz="1600" b="1"/>
        </a:p>
      </dgm:t>
    </dgm:pt>
    <dgm:pt modelId="{ABFDDAA2-03AA-412E-8FB2-B6D7F2FCB1C3}" type="sibTrans" cxnId="{BA66488F-363D-41FA-9D3B-7FBE3933CEBA}">
      <dgm:prSet/>
      <dgm:spPr/>
      <dgm:t>
        <a:bodyPr/>
        <a:lstStyle/>
        <a:p>
          <a:endParaRPr lang="fr-FR" sz="1600" b="1"/>
        </a:p>
      </dgm:t>
    </dgm:pt>
    <dgm:pt modelId="{3067DE32-17A6-4F52-AB40-36A788548A1F}">
      <dgm:prSet phldrT="[Texte]" custT="1"/>
      <dgm:spPr/>
      <dgm:t>
        <a:bodyPr/>
        <a:lstStyle/>
        <a:p>
          <a:r>
            <a:rPr lang="fr-FR" sz="1600" b="1" dirty="0" smtClean="0"/>
            <a:t>Situation</a:t>
          </a:r>
          <a:endParaRPr lang="fr-FR" sz="1600" b="1" dirty="0"/>
        </a:p>
      </dgm:t>
    </dgm:pt>
    <dgm:pt modelId="{08E2FCB2-CDCF-4928-8E4D-FA6FA7C9D84B}" type="parTrans" cxnId="{DACE88B2-50DC-487A-8F4E-DCE891DA2E3A}">
      <dgm:prSet/>
      <dgm:spPr/>
      <dgm:t>
        <a:bodyPr/>
        <a:lstStyle/>
        <a:p>
          <a:endParaRPr lang="fr-FR" sz="1600" b="1"/>
        </a:p>
      </dgm:t>
    </dgm:pt>
    <dgm:pt modelId="{2B112716-130B-464A-BBFA-CA4DEA6BCBC5}" type="sibTrans" cxnId="{DACE88B2-50DC-487A-8F4E-DCE891DA2E3A}">
      <dgm:prSet/>
      <dgm:spPr/>
      <dgm:t>
        <a:bodyPr/>
        <a:lstStyle/>
        <a:p>
          <a:endParaRPr lang="fr-FR" sz="1600" b="1"/>
        </a:p>
      </dgm:t>
    </dgm:pt>
    <dgm:pt modelId="{9C585472-BCBF-47CA-AD6F-42DC4D39236D}">
      <dgm:prSet phldrT="[Texte]" custT="1"/>
      <dgm:spPr/>
      <dgm:t>
        <a:bodyPr/>
        <a:lstStyle/>
        <a:p>
          <a:r>
            <a:rPr lang="fr-FR" sz="1600" b="1" dirty="0" smtClean="0"/>
            <a:t>Activité</a:t>
          </a:r>
          <a:endParaRPr lang="fr-FR" sz="1600" b="1" dirty="0"/>
        </a:p>
      </dgm:t>
    </dgm:pt>
    <dgm:pt modelId="{052F9CD5-483C-4918-BBCE-60D8FBDB96ED}" type="parTrans" cxnId="{7012F73E-1482-4AAB-90EA-1E7D95E3860A}">
      <dgm:prSet/>
      <dgm:spPr/>
      <dgm:t>
        <a:bodyPr/>
        <a:lstStyle/>
        <a:p>
          <a:endParaRPr lang="fr-FR" sz="1600" b="1"/>
        </a:p>
      </dgm:t>
    </dgm:pt>
    <dgm:pt modelId="{FDAD77E2-0AEE-4C9B-B0E4-C8B9E81BC6E4}" type="sibTrans" cxnId="{7012F73E-1482-4AAB-90EA-1E7D95E3860A}">
      <dgm:prSet/>
      <dgm:spPr/>
      <dgm:t>
        <a:bodyPr/>
        <a:lstStyle/>
        <a:p>
          <a:endParaRPr lang="fr-FR" sz="1600" b="1"/>
        </a:p>
      </dgm:t>
    </dgm:pt>
    <dgm:pt modelId="{BA3B927E-2F55-4DAD-B08B-56B45A578572}">
      <dgm:prSet phldrT="[Texte]" custT="1"/>
      <dgm:spPr/>
      <dgm:t>
        <a:bodyPr/>
        <a:lstStyle/>
        <a:p>
          <a:r>
            <a:rPr lang="fr-FR" sz="1600" b="1" dirty="0" smtClean="0"/>
            <a:t>Savoirs</a:t>
          </a:r>
          <a:endParaRPr lang="fr-FR" sz="1600" b="1" dirty="0"/>
        </a:p>
      </dgm:t>
    </dgm:pt>
    <dgm:pt modelId="{75A37658-BAC3-410D-8735-0BF05CB28788}" type="parTrans" cxnId="{5C6F2958-8E67-4715-AF9A-356348BEA17A}">
      <dgm:prSet/>
      <dgm:spPr/>
      <dgm:t>
        <a:bodyPr/>
        <a:lstStyle/>
        <a:p>
          <a:endParaRPr lang="fr-FR" sz="1600" b="1"/>
        </a:p>
      </dgm:t>
    </dgm:pt>
    <dgm:pt modelId="{94EC2316-7AFE-449A-864B-CD897380F96E}" type="sibTrans" cxnId="{5C6F2958-8E67-4715-AF9A-356348BEA17A}">
      <dgm:prSet/>
      <dgm:spPr/>
      <dgm:t>
        <a:bodyPr/>
        <a:lstStyle/>
        <a:p>
          <a:endParaRPr lang="fr-FR" sz="1600" b="1"/>
        </a:p>
      </dgm:t>
    </dgm:pt>
    <dgm:pt modelId="{9A03EDF4-0027-42D7-9207-CE49EDA8B206}" type="pres">
      <dgm:prSet presAssocID="{6FCBA58A-6B56-44A1-8FF6-761E8ECD6E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86B06A1-73BD-4F35-A511-074E432E0549}" type="pres">
      <dgm:prSet presAssocID="{09F2D831-1146-4CD5-A4D6-4232FF30724A}" presName="centerShape" presStyleLbl="node0" presStyleIdx="0" presStyleCnt="1" custScaleX="124129" custScaleY="98344"/>
      <dgm:spPr/>
      <dgm:t>
        <a:bodyPr/>
        <a:lstStyle/>
        <a:p>
          <a:endParaRPr lang="fr-FR"/>
        </a:p>
      </dgm:t>
    </dgm:pt>
    <dgm:pt modelId="{452E5094-909F-4506-BB9A-0984D1C557DF}" type="pres">
      <dgm:prSet presAssocID="{BB34DFF2-54CA-4332-A299-6835FCAF5B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B02A8F-92BD-4CB8-BE2B-F64833EE3D82}" type="pres">
      <dgm:prSet presAssocID="{BB34DFF2-54CA-4332-A299-6835FCAF5BB4}" presName="dummy" presStyleCnt="0"/>
      <dgm:spPr/>
    </dgm:pt>
    <dgm:pt modelId="{6229E56D-2EF5-4F1E-A70B-9916A3E0764C}" type="pres">
      <dgm:prSet presAssocID="{ABFDDAA2-03AA-412E-8FB2-B6D7F2FCB1C3}" presName="sibTrans" presStyleLbl="sibTrans2D1" presStyleIdx="0" presStyleCnt="4"/>
      <dgm:spPr/>
      <dgm:t>
        <a:bodyPr/>
        <a:lstStyle/>
        <a:p>
          <a:endParaRPr lang="fr-FR"/>
        </a:p>
      </dgm:t>
    </dgm:pt>
    <dgm:pt modelId="{0C0F6C63-BD92-4576-8F71-7758E996DAF4}" type="pres">
      <dgm:prSet presAssocID="{3067DE32-17A6-4F52-AB40-36A788548A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0C897E-EF8B-4C05-94B5-F10151A27F15}" type="pres">
      <dgm:prSet presAssocID="{3067DE32-17A6-4F52-AB40-36A788548A1F}" presName="dummy" presStyleCnt="0"/>
      <dgm:spPr/>
    </dgm:pt>
    <dgm:pt modelId="{0B0A3C3F-D45B-4825-AD33-52601A436481}" type="pres">
      <dgm:prSet presAssocID="{2B112716-130B-464A-BBFA-CA4DEA6BCBC5}" presName="sibTrans" presStyleLbl="sibTrans2D1" presStyleIdx="1" presStyleCnt="4"/>
      <dgm:spPr/>
      <dgm:t>
        <a:bodyPr/>
        <a:lstStyle/>
        <a:p>
          <a:endParaRPr lang="fr-FR"/>
        </a:p>
      </dgm:t>
    </dgm:pt>
    <dgm:pt modelId="{666A7AFF-A4D8-476A-B52E-096817CBD82D}" type="pres">
      <dgm:prSet presAssocID="{9C585472-BCBF-47CA-AD6F-42DC4D39236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879534-28D3-44C6-BF58-528F128AD679}" type="pres">
      <dgm:prSet presAssocID="{9C585472-BCBF-47CA-AD6F-42DC4D39236D}" presName="dummy" presStyleCnt="0"/>
      <dgm:spPr/>
    </dgm:pt>
    <dgm:pt modelId="{27575A84-80F7-4C1E-AB2E-86CD028040FC}" type="pres">
      <dgm:prSet presAssocID="{FDAD77E2-0AEE-4C9B-B0E4-C8B9E81BC6E4}" presName="sibTrans" presStyleLbl="sibTrans2D1" presStyleIdx="2" presStyleCnt="4"/>
      <dgm:spPr/>
      <dgm:t>
        <a:bodyPr/>
        <a:lstStyle/>
        <a:p>
          <a:endParaRPr lang="fr-FR"/>
        </a:p>
      </dgm:t>
    </dgm:pt>
    <dgm:pt modelId="{9D562127-4128-4EB1-806E-5C4A1118AD29}" type="pres">
      <dgm:prSet presAssocID="{BA3B927E-2F55-4DAD-B08B-56B45A57857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C6FCAE-0E72-43B4-8359-DC195BD21B76}" type="pres">
      <dgm:prSet presAssocID="{BA3B927E-2F55-4DAD-B08B-56B45A578572}" presName="dummy" presStyleCnt="0"/>
      <dgm:spPr/>
    </dgm:pt>
    <dgm:pt modelId="{A0E0B28F-B719-4811-8EA3-F1351E6AE2E0}" type="pres">
      <dgm:prSet presAssocID="{94EC2316-7AFE-449A-864B-CD897380F96E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1C9C5F5B-8542-4B43-9C36-863B187A5E8E}" srcId="{6FCBA58A-6B56-44A1-8FF6-761E8ECD6E52}" destId="{09F2D831-1146-4CD5-A4D6-4232FF30724A}" srcOrd="0" destOrd="0" parTransId="{04EB352D-9502-429B-9DB0-C4836D61F8F3}" sibTransId="{7AF182D8-2D38-4C0B-BC68-21B17C5E6430}"/>
    <dgm:cxn modelId="{60879A9F-C1D9-419C-A07D-8B0500005EA3}" type="presOf" srcId="{6FCBA58A-6B56-44A1-8FF6-761E8ECD6E52}" destId="{9A03EDF4-0027-42D7-9207-CE49EDA8B206}" srcOrd="0" destOrd="0" presId="urn:microsoft.com/office/officeart/2005/8/layout/radial6"/>
    <dgm:cxn modelId="{A8E6C2B3-215C-4594-9239-E3F201923F29}" type="presOf" srcId="{2B112716-130B-464A-BBFA-CA4DEA6BCBC5}" destId="{0B0A3C3F-D45B-4825-AD33-52601A436481}" srcOrd="0" destOrd="0" presId="urn:microsoft.com/office/officeart/2005/8/layout/radial6"/>
    <dgm:cxn modelId="{5C6F2958-8E67-4715-AF9A-356348BEA17A}" srcId="{09F2D831-1146-4CD5-A4D6-4232FF30724A}" destId="{BA3B927E-2F55-4DAD-B08B-56B45A578572}" srcOrd="3" destOrd="0" parTransId="{75A37658-BAC3-410D-8735-0BF05CB28788}" sibTransId="{94EC2316-7AFE-449A-864B-CD897380F96E}"/>
    <dgm:cxn modelId="{A1059B02-E357-4100-87BE-398B28A23B5A}" type="presOf" srcId="{94EC2316-7AFE-449A-864B-CD897380F96E}" destId="{A0E0B28F-B719-4811-8EA3-F1351E6AE2E0}" srcOrd="0" destOrd="0" presId="urn:microsoft.com/office/officeart/2005/8/layout/radial6"/>
    <dgm:cxn modelId="{DACE88B2-50DC-487A-8F4E-DCE891DA2E3A}" srcId="{09F2D831-1146-4CD5-A4D6-4232FF30724A}" destId="{3067DE32-17A6-4F52-AB40-36A788548A1F}" srcOrd="1" destOrd="0" parTransId="{08E2FCB2-CDCF-4928-8E4D-FA6FA7C9D84B}" sibTransId="{2B112716-130B-464A-BBFA-CA4DEA6BCBC5}"/>
    <dgm:cxn modelId="{B2A7A64A-EE45-4848-B10C-72602182731F}" type="presOf" srcId="{BB34DFF2-54CA-4332-A299-6835FCAF5BB4}" destId="{452E5094-909F-4506-BB9A-0984D1C557DF}" srcOrd="0" destOrd="0" presId="urn:microsoft.com/office/officeart/2005/8/layout/radial6"/>
    <dgm:cxn modelId="{CC99AEBA-52DF-44F9-B6E9-1FDFA9097544}" type="presOf" srcId="{09F2D831-1146-4CD5-A4D6-4232FF30724A}" destId="{686B06A1-73BD-4F35-A511-074E432E0549}" srcOrd="0" destOrd="0" presId="urn:microsoft.com/office/officeart/2005/8/layout/radial6"/>
    <dgm:cxn modelId="{E070D6CD-1796-48AE-A63F-718CED7A409E}" type="presOf" srcId="{9C585472-BCBF-47CA-AD6F-42DC4D39236D}" destId="{666A7AFF-A4D8-476A-B52E-096817CBD82D}" srcOrd="0" destOrd="0" presId="urn:microsoft.com/office/officeart/2005/8/layout/radial6"/>
    <dgm:cxn modelId="{804E624D-2886-4057-B6C6-A596A9AD360C}" type="presOf" srcId="{3067DE32-17A6-4F52-AB40-36A788548A1F}" destId="{0C0F6C63-BD92-4576-8F71-7758E996DAF4}" srcOrd="0" destOrd="0" presId="urn:microsoft.com/office/officeart/2005/8/layout/radial6"/>
    <dgm:cxn modelId="{2EEEE853-B2D1-4A59-98CE-F23BE2B36EC3}" type="presOf" srcId="{BA3B927E-2F55-4DAD-B08B-56B45A578572}" destId="{9D562127-4128-4EB1-806E-5C4A1118AD29}" srcOrd="0" destOrd="0" presId="urn:microsoft.com/office/officeart/2005/8/layout/radial6"/>
    <dgm:cxn modelId="{B7F27D5B-CBA3-4C68-A8ED-5746454AF1B6}" type="presOf" srcId="{FDAD77E2-0AEE-4C9B-B0E4-C8B9E81BC6E4}" destId="{27575A84-80F7-4C1E-AB2E-86CD028040FC}" srcOrd="0" destOrd="0" presId="urn:microsoft.com/office/officeart/2005/8/layout/radial6"/>
    <dgm:cxn modelId="{125ECEAA-6D07-4FA3-A73B-9EF9BFEA9FFD}" type="presOf" srcId="{ABFDDAA2-03AA-412E-8FB2-B6D7F2FCB1C3}" destId="{6229E56D-2EF5-4F1E-A70B-9916A3E0764C}" srcOrd="0" destOrd="0" presId="urn:microsoft.com/office/officeart/2005/8/layout/radial6"/>
    <dgm:cxn modelId="{7012F73E-1482-4AAB-90EA-1E7D95E3860A}" srcId="{09F2D831-1146-4CD5-A4D6-4232FF30724A}" destId="{9C585472-BCBF-47CA-AD6F-42DC4D39236D}" srcOrd="2" destOrd="0" parTransId="{052F9CD5-483C-4918-BBCE-60D8FBDB96ED}" sibTransId="{FDAD77E2-0AEE-4C9B-B0E4-C8B9E81BC6E4}"/>
    <dgm:cxn modelId="{BA66488F-363D-41FA-9D3B-7FBE3933CEBA}" srcId="{09F2D831-1146-4CD5-A4D6-4232FF30724A}" destId="{BB34DFF2-54CA-4332-A299-6835FCAF5BB4}" srcOrd="0" destOrd="0" parTransId="{4122AFD7-DF7C-4E55-ABAE-B79C2367DCA8}" sibTransId="{ABFDDAA2-03AA-412E-8FB2-B6D7F2FCB1C3}"/>
    <dgm:cxn modelId="{67F933F5-559E-442D-AAB9-782B39D22D14}" type="presParOf" srcId="{9A03EDF4-0027-42D7-9207-CE49EDA8B206}" destId="{686B06A1-73BD-4F35-A511-074E432E0549}" srcOrd="0" destOrd="0" presId="urn:microsoft.com/office/officeart/2005/8/layout/radial6"/>
    <dgm:cxn modelId="{0E5085D1-9920-47E4-9F6A-81303E175E5B}" type="presParOf" srcId="{9A03EDF4-0027-42D7-9207-CE49EDA8B206}" destId="{452E5094-909F-4506-BB9A-0984D1C557DF}" srcOrd="1" destOrd="0" presId="urn:microsoft.com/office/officeart/2005/8/layout/radial6"/>
    <dgm:cxn modelId="{5F422344-D1F4-4893-B6A8-840EE6DA3F91}" type="presParOf" srcId="{9A03EDF4-0027-42D7-9207-CE49EDA8B206}" destId="{50B02A8F-92BD-4CB8-BE2B-F64833EE3D82}" srcOrd="2" destOrd="0" presId="urn:microsoft.com/office/officeart/2005/8/layout/radial6"/>
    <dgm:cxn modelId="{E5EC2A02-49F3-4C61-99E0-40BE54B66F68}" type="presParOf" srcId="{9A03EDF4-0027-42D7-9207-CE49EDA8B206}" destId="{6229E56D-2EF5-4F1E-A70B-9916A3E0764C}" srcOrd="3" destOrd="0" presId="urn:microsoft.com/office/officeart/2005/8/layout/radial6"/>
    <dgm:cxn modelId="{D356590D-6EA9-4434-BA9B-251FE61D5D37}" type="presParOf" srcId="{9A03EDF4-0027-42D7-9207-CE49EDA8B206}" destId="{0C0F6C63-BD92-4576-8F71-7758E996DAF4}" srcOrd="4" destOrd="0" presId="urn:microsoft.com/office/officeart/2005/8/layout/radial6"/>
    <dgm:cxn modelId="{20010F55-BBFD-4632-977F-F3923CBBB4E6}" type="presParOf" srcId="{9A03EDF4-0027-42D7-9207-CE49EDA8B206}" destId="{D40C897E-EF8B-4C05-94B5-F10151A27F15}" srcOrd="5" destOrd="0" presId="urn:microsoft.com/office/officeart/2005/8/layout/radial6"/>
    <dgm:cxn modelId="{72140AFF-2283-482D-A3A6-85209B23B3E0}" type="presParOf" srcId="{9A03EDF4-0027-42D7-9207-CE49EDA8B206}" destId="{0B0A3C3F-D45B-4825-AD33-52601A436481}" srcOrd="6" destOrd="0" presId="urn:microsoft.com/office/officeart/2005/8/layout/radial6"/>
    <dgm:cxn modelId="{AD345F42-3192-49F5-94DB-CF4A128306B2}" type="presParOf" srcId="{9A03EDF4-0027-42D7-9207-CE49EDA8B206}" destId="{666A7AFF-A4D8-476A-B52E-096817CBD82D}" srcOrd="7" destOrd="0" presId="urn:microsoft.com/office/officeart/2005/8/layout/radial6"/>
    <dgm:cxn modelId="{D73B1D8B-A13B-41D7-BE7E-CB6E5F895907}" type="presParOf" srcId="{9A03EDF4-0027-42D7-9207-CE49EDA8B206}" destId="{65879534-28D3-44C6-BF58-528F128AD679}" srcOrd="8" destOrd="0" presId="urn:microsoft.com/office/officeart/2005/8/layout/radial6"/>
    <dgm:cxn modelId="{9FDF3FB2-0A21-489A-B2D0-E95118F2E542}" type="presParOf" srcId="{9A03EDF4-0027-42D7-9207-CE49EDA8B206}" destId="{27575A84-80F7-4C1E-AB2E-86CD028040FC}" srcOrd="9" destOrd="0" presId="urn:microsoft.com/office/officeart/2005/8/layout/radial6"/>
    <dgm:cxn modelId="{710590FF-7656-47A6-8DA3-34BD7CFA9AD8}" type="presParOf" srcId="{9A03EDF4-0027-42D7-9207-CE49EDA8B206}" destId="{9D562127-4128-4EB1-806E-5C4A1118AD29}" srcOrd="10" destOrd="0" presId="urn:microsoft.com/office/officeart/2005/8/layout/radial6"/>
    <dgm:cxn modelId="{3235BC5A-3643-4A4C-9AA1-2C80B06CABF0}" type="presParOf" srcId="{9A03EDF4-0027-42D7-9207-CE49EDA8B206}" destId="{BCC6FCAE-0E72-43B4-8359-DC195BD21B76}" srcOrd="11" destOrd="0" presId="urn:microsoft.com/office/officeart/2005/8/layout/radial6"/>
    <dgm:cxn modelId="{ADF0C489-E23C-4D1D-B765-62E5A982B17C}" type="presParOf" srcId="{9A03EDF4-0027-42D7-9207-CE49EDA8B206}" destId="{A0E0B28F-B719-4811-8EA3-F1351E6AE2E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D5365F-9695-4918-B0D5-FEAB5B67F312}" type="doc">
      <dgm:prSet loTypeId="urn:microsoft.com/office/officeart/2008/layout/HexagonCluster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219DE53D-93CC-4669-9E96-348E94BE8B18}">
      <dgm:prSet phldrT="[Texte]"/>
      <dgm:spPr/>
      <dgm:t>
        <a:bodyPr/>
        <a:lstStyle/>
        <a:p>
          <a:r>
            <a:rPr lang="fr-FR" dirty="0" smtClean="0"/>
            <a:t>Situations</a:t>
          </a:r>
        </a:p>
        <a:p>
          <a:r>
            <a:rPr lang="fr-FR" dirty="0" smtClean="0"/>
            <a:t>simulées</a:t>
          </a:r>
          <a:endParaRPr lang="fr-FR" dirty="0"/>
        </a:p>
      </dgm:t>
    </dgm:pt>
    <dgm:pt modelId="{C67BEA5D-8B37-4BBD-801A-2D9C5E873370}" type="parTrans" cxnId="{8CC1D51E-9317-496A-A398-455F0A6F2CD7}">
      <dgm:prSet/>
      <dgm:spPr/>
      <dgm:t>
        <a:bodyPr/>
        <a:lstStyle/>
        <a:p>
          <a:endParaRPr lang="fr-FR"/>
        </a:p>
      </dgm:t>
    </dgm:pt>
    <dgm:pt modelId="{726E2EC1-F8FB-471E-A11B-6F56F01C9811}" type="sibTrans" cxnId="{8CC1D51E-9317-496A-A398-455F0A6F2CD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FEDF4124-0900-4BFD-AA87-700286AD307F}">
      <dgm:prSet phldrT="[Texte]"/>
      <dgm:spPr/>
      <dgm:t>
        <a:bodyPr/>
        <a:lstStyle/>
        <a:p>
          <a:r>
            <a:rPr lang="fr-FR" dirty="0" smtClean="0"/>
            <a:t>Situations</a:t>
          </a:r>
        </a:p>
        <a:p>
          <a:r>
            <a:rPr lang="fr-FR" dirty="0" smtClean="0"/>
            <a:t>réelles</a:t>
          </a:r>
        </a:p>
        <a:p>
          <a:r>
            <a:rPr lang="fr-FR" dirty="0" smtClean="0"/>
            <a:t>observées</a:t>
          </a:r>
          <a:endParaRPr lang="fr-FR" dirty="0"/>
        </a:p>
      </dgm:t>
    </dgm:pt>
    <dgm:pt modelId="{AB26A896-2DA2-45F0-80A5-A89C5590A80D}" type="parTrans" cxnId="{DC31F5FF-030A-47BA-A16B-D735F7289256}">
      <dgm:prSet/>
      <dgm:spPr/>
      <dgm:t>
        <a:bodyPr/>
        <a:lstStyle/>
        <a:p>
          <a:endParaRPr lang="fr-FR"/>
        </a:p>
      </dgm:t>
    </dgm:pt>
    <dgm:pt modelId="{A4942F54-6E23-4C60-8C38-FAE316ACBE57}" type="sibTrans" cxnId="{DC31F5FF-030A-47BA-A16B-D735F7289256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F2E6E2A2-1069-4622-8607-E9D472EDC095}">
      <dgm:prSet phldrT="[Texte]"/>
      <dgm:spPr/>
      <dgm:t>
        <a:bodyPr/>
        <a:lstStyle/>
        <a:p>
          <a:r>
            <a:rPr lang="fr-FR" dirty="0" smtClean="0"/>
            <a:t>Situations</a:t>
          </a:r>
        </a:p>
        <a:p>
          <a:r>
            <a:rPr lang="fr-FR" dirty="0" smtClean="0"/>
            <a:t>réelles</a:t>
          </a:r>
        </a:p>
        <a:p>
          <a:r>
            <a:rPr lang="fr-FR" dirty="0" smtClean="0"/>
            <a:t>vécues</a:t>
          </a:r>
          <a:endParaRPr lang="fr-FR" dirty="0"/>
        </a:p>
      </dgm:t>
    </dgm:pt>
    <dgm:pt modelId="{EFC028A4-2302-45BC-B0B6-655FC2BF80D3}" type="parTrans" cxnId="{E4701709-3B16-4FF9-B525-54CBA52A66E7}">
      <dgm:prSet/>
      <dgm:spPr/>
      <dgm:t>
        <a:bodyPr/>
        <a:lstStyle/>
        <a:p>
          <a:endParaRPr lang="fr-FR"/>
        </a:p>
      </dgm:t>
    </dgm:pt>
    <dgm:pt modelId="{722271BC-4F74-4719-B4DA-A88F429CBDFA}" type="sibTrans" cxnId="{E4701709-3B16-4FF9-B525-54CBA52A66E7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65E8DBC0-4425-4697-AA0C-8A97E03EABAF}" type="pres">
      <dgm:prSet presAssocID="{64D5365F-9695-4918-B0D5-FEAB5B67F31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fr-FR"/>
        </a:p>
      </dgm:t>
    </dgm:pt>
    <dgm:pt modelId="{3F0542D7-89B5-4025-9ED4-2A59159CB565}" type="pres">
      <dgm:prSet presAssocID="{219DE53D-93CC-4669-9E96-348E94BE8B18}" presName="text1" presStyleCnt="0"/>
      <dgm:spPr/>
    </dgm:pt>
    <dgm:pt modelId="{BFB1D148-CFE9-4D87-9AD5-11F331C2AC51}" type="pres">
      <dgm:prSet presAssocID="{219DE53D-93CC-4669-9E96-348E94BE8B18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56E254-D4A6-4DE4-AB44-9A164BC6FB91}" type="pres">
      <dgm:prSet presAssocID="{219DE53D-93CC-4669-9E96-348E94BE8B18}" presName="textaccent1" presStyleCnt="0"/>
      <dgm:spPr/>
    </dgm:pt>
    <dgm:pt modelId="{EAC1B3C0-E7DC-4608-AB53-FA53FF88C6AC}" type="pres">
      <dgm:prSet presAssocID="{219DE53D-93CC-4669-9E96-348E94BE8B18}" presName="accentRepeatNode" presStyleLbl="solidAlignAcc1" presStyleIdx="0" presStyleCnt="6"/>
      <dgm:spPr/>
    </dgm:pt>
    <dgm:pt modelId="{F1E69D37-D408-46B2-94FC-2697F4E92935}" type="pres">
      <dgm:prSet presAssocID="{726E2EC1-F8FB-471E-A11B-6F56F01C9811}" presName="image1" presStyleCnt="0"/>
      <dgm:spPr/>
    </dgm:pt>
    <dgm:pt modelId="{3C310E45-A5FB-472D-8172-6C925888928C}" type="pres">
      <dgm:prSet presAssocID="{726E2EC1-F8FB-471E-A11B-6F56F01C9811}" presName="imageRepeatNode" presStyleLbl="alignAcc1" presStyleIdx="0" presStyleCnt="3"/>
      <dgm:spPr/>
      <dgm:t>
        <a:bodyPr/>
        <a:lstStyle/>
        <a:p>
          <a:endParaRPr lang="fr-FR"/>
        </a:p>
      </dgm:t>
    </dgm:pt>
    <dgm:pt modelId="{64F5E024-694A-4B5A-BC17-BB2380F7A354}" type="pres">
      <dgm:prSet presAssocID="{726E2EC1-F8FB-471E-A11B-6F56F01C9811}" presName="imageaccent1" presStyleCnt="0"/>
      <dgm:spPr/>
    </dgm:pt>
    <dgm:pt modelId="{B7F108C3-4C0F-4B6C-9454-5D90738FC5DA}" type="pres">
      <dgm:prSet presAssocID="{726E2EC1-F8FB-471E-A11B-6F56F01C9811}" presName="accentRepeatNode" presStyleLbl="solidAlignAcc1" presStyleIdx="1" presStyleCnt="6"/>
      <dgm:spPr/>
    </dgm:pt>
    <dgm:pt modelId="{0ABDAF61-B567-44E5-BEAA-21A3A4798808}" type="pres">
      <dgm:prSet presAssocID="{FEDF4124-0900-4BFD-AA87-700286AD307F}" presName="text2" presStyleCnt="0"/>
      <dgm:spPr/>
    </dgm:pt>
    <dgm:pt modelId="{6BFF1971-3925-40E6-A6B4-10F073D825A3}" type="pres">
      <dgm:prSet presAssocID="{FEDF4124-0900-4BFD-AA87-700286AD307F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BF623B-9359-4B9F-9296-07DC0E3683B4}" type="pres">
      <dgm:prSet presAssocID="{FEDF4124-0900-4BFD-AA87-700286AD307F}" presName="textaccent2" presStyleCnt="0"/>
      <dgm:spPr/>
    </dgm:pt>
    <dgm:pt modelId="{1E6C8812-8FC2-4926-8D2E-D7D0AEDE50DE}" type="pres">
      <dgm:prSet presAssocID="{FEDF4124-0900-4BFD-AA87-700286AD307F}" presName="accentRepeatNode" presStyleLbl="solidAlignAcc1" presStyleIdx="2" presStyleCnt="6"/>
      <dgm:spPr/>
    </dgm:pt>
    <dgm:pt modelId="{AE0B0A02-9091-4CB3-BD1A-7AAAFFAB437D}" type="pres">
      <dgm:prSet presAssocID="{A4942F54-6E23-4C60-8C38-FAE316ACBE57}" presName="image2" presStyleCnt="0"/>
      <dgm:spPr/>
    </dgm:pt>
    <dgm:pt modelId="{B102F077-6E61-4C60-94ED-4442ADF2906E}" type="pres">
      <dgm:prSet presAssocID="{A4942F54-6E23-4C60-8C38-FAE316ACBE57}" presName="imageRepeatNode" presStyleLbl="alignAcc1" presStyleIdx="1" presStyleCnt="3" custLinFactX="26655" custLinFactNeighborX="100000" custLinFactNeighborY="69221"/>
      <dgm:spPr/>
      <dgm:t>
        <a:bodyPr/>
        <a:lstStyle/>
        <a:p>
          <a:endParaRPr lang="fr-FR"/>
        </a:p>
      </dgm:t>
    </dgm:pt>
    <dgm:pt modelId="{B6694FF1-7EF4-40C6-A02E-26296D843F1D}" type="pres">
      <dgm:prSet presAssocID="{A4942F54-6E23-4C60-8C38-FAE316ACBE57}" presName="imageaccent2" presStyleCnt="0"/>
      <dgm:spPr/>
    </dgm:pt>
    <dgm:pt modelId="{29084330-C0E2-4A89-BB16-C14C8F99E433}" type="pres">
      <dgm:prSet presAssocID="{A4942F54-6E23-4C60-8C38-FAE316ACBE57}" presName="accentRepeatNode" presStyleLbl="solidAlignAcc1" presStyleIdx="3" presStyleCnt="6"/>
      <dgm:spPr/>
    </dgm:pt>
    <dgm:pt modelId="{733F3C0C-9582-4CDA-868C-A765F387A660}" type="pres">
      <dgm:prSet presAssocID="{F2E6E2A2-1069-4622-8607-E9D472EDC095}" presName="text3" presStyleCnt="0"/>
      <dgm:spPr/>
    </dgm:pt>
    <dgm:pt modelId="{B38F8F02-2853-4330-910D-082F128A43B0}" type="pres">
      <dgm:prSet presAssocID="{F2E6E2A2-1069-4622-8607-E9D472EDC095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901C88-7F8D-48E3-B7F6-8FA709099170}" type="pres">
      <dgm:prSet presAssocID="{F2E6E2A2-1069-4622-8607-E9D472EDC095}" presName="textaccent3" presStyleCnt="0"/>
      <dgm:spPr/>
    </dgm:pt>
    <dgm:pt modelId="{651AED5D-161A-4F0D-A515-F4CEC7266144}" type="pres">
      <dgm:prSet presAssocID="{F2E6E2A2-1069-4622-8607-E9D472EDC095}" presName="accentRepeatNode" presStyleLbl="solidAlignAcc1" presStyleIdx="4" presStyleCnt="6"/>
      <dgm:spPr/>
    </dgm:pt>
    <dgm:pt modelId="{530D2233-0637-4EB1-AD53-4C25FFA53D69}" type="pres">
      <dgm:prSet presAssocID="{722271BC-4F74-4719-B4DA-A88F429CBDFA}" presName="image3" presStyleCnt="0"/>
      <dgm:spPr/>
    </dgm:pt>
    <dgm:pt modelId="{971F46DF-E6BA-4C69-A275-C7A74F5C76BB}" type="pres">
      <dgm:prSet presAssocID="{722271BC-4F74-4719-B4DA-A88F429CBDFA}" presName="imageRepeatNode" presStyleLbl="alignAcc1" presStyleIdx="2" presStyleCnt="3"/>
      <dgm:spPr/>
      <dgm:t>
        <a:bodyPr/>
        <a:lstStyle/>
        <a:p>
          <a:endParaRPr lang="fr-FR"/>
        </a:p>
      </dgm:t>
    </dgm:pt>
    <dgm:pt modelId="{243B7F94-C7DF-4E6C-AC3C-BE4985461D32}" type="pres">
      <dgm:prSet presAssocID="{722271BC-4F74-4719-B4DA-A88F429CBDFA}" presName="imageaccent3" presStyleCnt="0"/>
      <dgm:spPr/>
    </dgm:pt>
    <dgm:pt modelId="{24D6E01E-52F1-4B1E-8702-BD1A5CC5F44D}" type="pres">
      <dgm:prSet presAssocID="{722271BC-4F74-4719-B4DA-A88F429CBDFA}" presName="accentRepeatNode" presStyleLbl="solidAlignAcc1" presStyleIdx="5" presStyleCnt="6"/>
      <dgm:spPr/>
    </dgm:pt>
  </dgm:ptLst>
  <dgm:cxnLst>
    <dgm:cxn modelId="{19C20423-AC37-4E31-8BBE-60730489DB41}" type="presOf" srcId="{F2E6E2A2-1069-4622-8607-E9D472EDC095}" destId="{B38F8F02-2853-4330-910D-082F128A43B0}" srcOrd="0" destOrd="0" presId="urn:microsoft.com/office/officeart/2008/layout/HexagonCluster"/>
    <dgm:cxn modelId="{E41D5827-3F38-4314-809F-65FFBB06316E}" type="presOf" srcId="{219DE53D-93CC-4669-9E96-348E94BE8B18}" destId="{BFB1D148-CFE9-4D87-9AD5-11F331C2AC51}" srcOrd="0" destOrd="0" presId="urn:microsoft.com/office/officeart/2008/layout/HexagonCluster"/>
    <dgm:cxn modelId="{CA22235D-FE82-4AA7-B4E1-2860FA1E3F72}" type="presOf" srcId="{64D5365F-9695-4918-B0D5-FEAB5B67F312}" destId="{65E8DBC0-4425-4697-AA0C-8A97E03EABAF}" srcOrd="0" destOrd="0" presId="urn:microsoft.com/office/officeart/2008/layout/HexagonCluster"/>
    <dgm:cxn modelId="{E4701709-3B16-4FF9-B525-54CBA52A66E7}" srcId="{64D5365F-9695-4918-B0D5-FEAB5B67F312}" destId="{F2E6E2A2-1069-4622-8607-E9D472EDC095}" srcOrd="2" destOrd="0" parTransId="{EFC028A4-2302-45BC-B0B6-655FC2BF80D3}" sibTransId="{722271BC-4F74-4719-B4DA-A88F429CBDFA}"/>
    <dgm:cxn modelId="{DC31F5FF-030A-47BA-A16B-D735F7289256}" srcId="{64D5365F-9695-4918-B0D5-FEAB5B67F312}" destId="{FEDF4124-0900-4BFD-AA87-700286AD307F}" srcOrd="1" destOrd="0" parTransId="{AB26A896-2DA2-45F0-80A5-A89C5590A80D}" sibTransId="{A4942F54-6E23-4C60-8C38-FAE316ACBE57}"/>
    <dgm:cxn modelId="{C79A078B-109E-4DA3-83C1-1151BC6F0082}" type="presOf" srcId="{A4942F54-6E23-4C60-8C38-FAE316ACBE57}" destId="{B102F077-6E61-4C60-94ED-4442ADF2906E}" srcOrd="0" destOrd="0" presId="urn:microsoft.com/office/officeart/2008/layout/HexagonCluster"/>
    <dgm:cxn modelId="{E45E6575-8363-407F-A1D1-6F4D9DA575F2}" type="presOf" srcId="{FEDF4124-0900-4BFD-AA87-700286AD307F}" destId="{6BFF1971-3925-40E6-A6B4-10F073D825A3}" srcOrd="0" destOrd="0" presId="urn:microsoft.com/office/officeart/2008/layout/HexagonCluster"/>
    <dgm:cxn modelId="{98C1526E-0EE7-4EA6-A4A1-4656AC1594E4}" type="presOf" srcId="{722271BC-4F74-4719-B4DA-A88F429CBDFA}" destId="{971F46DF-E6BA-4C69-A275-C7A74F5C76BB}" srcOrd="0" destOrd="0" presId="urn:microsoft.com/office/officeart/2008/layout/HexagonCluster"/>
    <dgm:cxn modelId="{8CC1D51E-9317-496A-A398-455F0A6F2CD7}" srcId="{64D5365F-9695-4918-B0D5-FEAB5B67F312}" destId="{219DE53D-93CC-4669-9E96-348E94BE8B18}" srcOrd="0" destOrd="0" parTransId="{C67BEA5D-8B37-4BBD-801A-2D9C5E873370}" sibTransId="{726E2EC1-F8FB-471E-A11B-6F56F01C9811}"/>
    <dgm:cxn modelId="{6DB7B7C2-2FEC-4D33-8BD0-68827599C456}" type="presOf" srcId="{726E2EC1-F8FB-471E-A11B-6F56F01C9811}" destId="{3C310E45-A5FB-472D-8172-6C925888928C}" srcOrd="0" destOrd="0" presId="urn:microsoft.com/office/officeart/2008/layout/HexagonCluster"/>
    <dgm:cxn modelId="{95C80AFF-5CF5-42CE-BA76-1356651C0C53}" type="presParOf" srcId="{65E8DBC0-4425-4697-AA0C-8A97E03EABAF}" destId="{3F0542D7-89B5-4025-9ED4-2A59159CB565}" srcOrd="0" destOrd="0" presId="urn:microsoft.com/office/officeart/2008/layout/HexagonCluster"/>
    <dgm:cxn modelId="{712BE91A-59C4-4E7A-9B3D-DE0A1C3D587E}" type="presParOf" srcId="{3F0542D7-89B5-4025-9ED4-2A59159CB565}" destId="{BFB1D148-CFE9-4D87-9AD5-11F331C2AC51}" srcOrd="0" destOrd="0" presId="urn:microsoft.com/office/officeart/2008/layout/HexagonCluster"/>
    <dgm:cxn modelId="{3522D70D-DDA6-4280-8134-672D9961F896}" type="presParOf" srcId="{65E8DBC0-4425-4697-AA0C-8A97E03EABAF}" destId="{0756E254-D4A6-4DE4-AB44-9A164BC6FB91}" srcOrd="1" destOrd="0" presId="urn:microsoft.com/office/officeart/2008/layout/HexagonCluster"/>
    <dgm:cxn modelId="{80F96D39-5EFF-48B2-A6A0-02F1FA869947}" type="presParOf" srcId="{0756E254-D4A6-4DE4-AB44-9A164BC6FB91}" destId="{EAC1B3C0-E7DC-4608-AB53-FA53FF88C6AC}" srcOrd="0" destOrd="0" presId="urn:microsoft.com/office/officeart/2008/layout/HexagonCluster"/>
    <dgm:cxn modelId="{350EBFF8-EDB9-4F63-8B21-7C8A7E229C8A}" type="presParOf" srcId="{65E8DBC0-4425-4697-AA0C-8A97E03EABAF}" destId="{F1E69D37-D408-46B2-94FC-2697F4E92935}" srcOrd="2" destOrd="0" presId="urn:microsoft.com/office/officeart/2008/layout/HexagonCluster"/>
    <dgm:cxn modelId="{9E9C364F-15A6-4ADD-8096-96D806E72DA9}" type="presParOf" srcId="{F1E69D37-D408-46B2-94FC-2697F4E92935}" destId="{3C310E45-A5FB-472D-8172-6C925888928C}" srcOrd="0" destOrd="0" presId="urn:microsoft.com/office/officeart/2008/layout/HexagonCluster"/>
    <dgm:cxn modelId="{8A7668CB-2263-4838-970D-1B95A74E13F6}" type="presParOf" srcId="{65E8DBC0-4425-4697-AA0C-8A97E03EABAF}" destId="{64F5E024-694A-4B5A-BC17-BB2380F7A354}" srcOrd="3" destOrd="0" presId="urn:microsoft.com/office/officeart/2008/layout/HexagonCluster"/>
    <dgm:cxn modelId="{FA8BB7CB-8191-4756-9F1C-66B098F1ED8C}" type="presParOf" srcId="{64F5E024-694A-4B5A-BC17-BB2380F7A354}" destId="{B7F108C3-4C0F-4B6C-9454-5D90738FC5DA}" srcOrd="0" destOrd="0" presId="urn:microsoft.com/office/officeart/2008/layout/HexagonCluster"/>
    <dgm:cxn modelId="{9181AA2A-7628-4D4A-827F-1835B573D32B}" type="presParOf" srcId="{65E8DBC0-4425-4697-AA0C-8A97E03EABAF}" destId="{0ABDAF61-B567-44E5-BEAA-21A3A4798808}" srcOrd="4" destOrd="0" presId="urn:microsoft.com/office/officeart/2008/layout/HexagonCluster"/>
    <dgm:cxn modelId="{12542527-2AEE-4A69-827E-D319605C14FD}" type="presParOf" srcId="{0ABDAF61-B567-44E5-BEAA-21A3A4798808}" destId="{6BFF1971-3925-40E6-A6B4-10F073D825A3}" srcOrd="0" destOrd="0" presId="urn:microsoft.com/office/officeart/2008/layout/HexagonCluster"/>
    <dgm:cxn modelId="{F0556634-0DF0-4525-9015-06FFB6BABECA}" type="presParOf" srcId="{65E8DBC0-4425-4697-AA0C-8A97E03EABAF}" destId="{3CBF623B-9359-4B9F-9296-07DC0E3683B4}" srcOrd="5" destOrd="0" presId="urn:microsoft.com/office/officeart/2008/layout/HexagonCluster"/>
    <dgm:cxn modelId="{9EE7EAB6-1A6D-43B2-9B8C-178F657BA86F}" type="presParOf" srcId="{3CBF623B-9359-4B9F-9296-07DC0E3683B4}" destId="{1E6C8812-8FC2-4926-8D2E-D7D0AEDE50DE}" srcOrd="0" destOrd="0" presId="urn:microsoft.com/office/officeart/2008/layout/HexagonCluster"/>
    <dgm:cxn modelId="{B2E16DB4-3196-4883-9F47-5609971D5FDD}" type="presParOf" srcId="{65E8DBC0-4425-4697-AA0C-8A97E03EABAF}" destId="{AE0B0A02-9091-4CB3-BD1A-7AAAFFAB437D}" srcOrd="6" destOrd="0" presId="urn:microsoft.com/office/officeart/2008/layout/HexagonCluster"/>
    <dgm:cxn modelId="{456F0E1C-C08F-40F9-B91C-2E89AB57727C}" type="presParOf" srcId="{AE0B0A02-9091-4CB3-BD1A-7AAAFFAB437D}" destId="{B102F077-6E61-4C60-94ED-4442ADF2906E}" srcOrd="0" destOrd="0" presId="urn:microsoft.com/office/officeart/2008/layout/HexagonCluster"/>
    <dgm:cxn modelId="{68AC0BCD-38BE-4DDA-BD54-60FD0DD0E551}" type="presParOf" srcId="{65E8DBC0-4425-4697-AA0C-8A97E03EABAF}" destId="{B6694FF1-7EF4-40C6-A02E-26296D843F1D}" srcOrd="7" destOrd="0" presId="urn:microsoft.com/office/officeart/2008/layout/HexagonCluster"/>
    <dgm:cxn modelId="{7FF64225-D453-4784-8883-26CFD2A5B842}" type="presParOf" srcId="{B6694FF1-7EF4-40C6-A02E-26296D843F1D}" destId="{29084330-C0E2-4A89-BB16-C14C8F99E433}" srcOrd="0" destOrd="0" presId="urn:microsoft.com/office/officeart/2008/layout/HexagonCluster"/>
    <dgm:cxn modelId="{5579B40A-79F1-4D8F-9506-297CFBAECC38}" type="presParOf" srcId="{65E8DBC0-4425-4697-AA0C-8A97E03EABAF}" destId="{733F3C0C-9582-4CDA-868C-A765F387A660}" srcOrd="8" destOrd="0" presId="urn:microsoft.com/office/officeart/2008/layout/HexagonCluster"/>
    <dgm:cxn modelId="{0960BCC8-989E-4D5C-B958-FCB5BE430ED8}" type="presParOf" srcId="{733F3C0C-9582-4CDA-868C-A765F387A660}" destId="{B38F8F02-2853-4330-910D-082F128A43B0}" srcOrd="0" destOrd="0" presId="urn:microsoft.com/office/officeart/2008/layout/HexagonCluster"/>
    <dgm:cxn modelId="{60AEEC02-7DA8-4966-BA05-E7AE8166E2C6}" type="presParOf" srcId="{65E8DBC0-4425-4697-AA0C-8A97E03EABAF}" destId="{11901C88-7F8D-48E3-B7F6-8FA709099170}" srcOrd="9" destOrd="0" presId="urn:microsoft.com/office/officeart/2008/layout/HexagonCluster"/>
    <dgm:cxn modelId="{6FDE22B3-F1F2-4B93-9C8D-AADDDCF9A5BA}" type="presParOf" srcId="{11901C88-7F8D-48E3-B7F6-8FA709099170}" destId="{651AED5D-161A-4F0D-A515-F4CEC7266144}" srcOrd="0" destOrd="0" presId="urn:microsoft.com/office/officeart/2008/layout/HexagonCluster"/>
    <dgm:cxn modelId="{B2F17AD4-3AB5-456F-8583-62A3E39B0991}" type="presParOf" srcId="{65E8DBC0-4425-4697-AA0C-8A97E03EABAF}" destId="{530D2233-0637-4EB1-AD53-4C25FFA53D69}" srcOrd="10" destOrd="0" presId="urn:microsoft.com/office/officeart/2008/layout/HexagonCluster"/>
    <dgm:cxn modelId="{068900E0-DE48-460A-935C-52A532D85BAC}" type="presParOf" srcId="{530D2233-0637-4EB1-AD53-4C25FFA53D69}" destId="{971F46DF-E6BA-4C69-A275-C7A74F5C76BB}" srcOrd="0" destOrd="0" presId="urn:microsoft.com/office/officeart/2008/layout/HexagonCluster"/>
    <dgm:cxn modelId="{DC06079C-68F6-4C14-9F7C-F524B5744A91}" type="presParOf" srcId="{65E8DBC0-4425-4697-AA0C-8A97E03EABAF}" destId="{243B7F94-C7DF-4E6C-AC3C-BE4985461D32}" srcOrd="11" destOrd="0" presId="urn:microsoft.com/office/officeart/2008/layout/HexagonCluster"/>
    <dgm:cxn modelId="{070DCC02-3C39-45B2-8F37-9CC9AAA527B0}" type="presParOf" srcId="{243B7F94-C7DF-4E6C-AC3C-BE4985461D32}" destId="{24D6E01E-52F1-4B1E-8702-BD1A5CC5F44D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0B28F-B719-4811-8EA3-F1351E6AE2E0}">
      <dsp:nvSpPr>
        <dsp:cNvPr id="0" name=""/>
        <dsp:cNvSpPr/>
      </dsp:nvSpPr>
      <dsp:spPr>
        <a:xfrm>
          <a:off x="2600336" y="548108"/>
          <a:ext cx="3656311" cy="3656311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575A84-80F7-4C1E-AB2E-86CD028040FC}">
      <dsp:nvSpPr>
        <dsp:cNvPr id="0" name=""/>
        <dsp:cNvSpPr/>
      </dsp:nvSpPr>
      <dsp:spPr>
        <a:xfrm>
          <a:off x="2600336" y="548108"/>
          <a:ext cx="3656311" cy="3656311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accent2">
            <a:hueOff val="1830893"/>
            <a:satOff val="-32539"/>
            <a:lumOff val="1046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0A3C3F-D45B-4825-AD33-52601A436481}">
      <dsp:nvSpPr>
        <dsp:cNvPr id="0" name=""/>
        <dsp:cNvSpPr/>
      </dsp:nvSpPr>
      <dsp:spPr>
        <a:xfrm>
          <a:off x="2600336" y="548108"/>
          <a:ext cx="3656311" cy="3656311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accent2">
            <a:hueOff val="915447"/>
            <a:satOff val="-16269"/>
            <a:lumOff val="523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29E56D-2EF5-4F1E-A70B-9916A3E0764C}">
      <dsp:nvSpPr>
        <dsp:cNvPr id="0" name=""/>
        <dsp:cNvSpPr/>
      </dsp:nvSpPr>
      <dsp:spPr>
        <a:xfrm>
          <a:off x="2600336" y="548108"/>
          <a:ext cx="3656311" cy="3656311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6B06A1-73BD-4F35-A511-074E432E0549}">
      <dsp:nvSpPr>
        <dsp:cNvPr id="0" name=""/>
        <dsp:cNvSpPr/>
      </dsp:nvSpPr>
      <dsp:spPr>
        <a:xfrm>
          <a:off x="3384375" y="1549039"/>
          <a:ext cx="2088232" cy="1654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Compétence</a:t>
          </a:r>
          <a:endParaRPr lang="fr-FR" sz="2000" b="1" kern="1200" dirty="0"/>
        </a:p>
      </dsp:txBody>
      <dsp:txXfrm>
        <a:off x="3690189" y="1791327"/>
        <a:ext cx="1476604" cy="1169872"/>
      </dsp:txXfrm>
    </dsp:sp>
    <dsp:sp modelId="{452E5094-909F-4506-BB9A-0984D1C557DF}">
      <dsp:nvSpPr>
        <dsp:cNvPr id="0" name=""/>
        <dsp:cNvSpPr/>
      </dsp:nvSpPr>
      <dsp:spPr>
        <a:xfrm>
          <a:off x="3839684" y="1694"/>
          <a:ext cx="1177615" cy="11776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Tâche</a:t>
          </a:r>
          <a:endParaRPr lang="fr-FR" sz="1600" b="1" kern="1200" dirty="0"/>
        </a:p>
      </dsp:txBody>
      <dsp:txXfrm>
        <a:off x="4012142" y="174152"/>
        <a:ext cx="832699" cy="832699"/>
      </dsp:txXfrm>
    </dsp:sp>
    <dsp:sp modelId="{0C0F6C63-BD92-4576-8F71-7758E996DAF4}">
      <dsp:nvSpPr>
        <dsp:cNvPr id="0" name=""/>
        <dsp:cNvSpPr/>
      </dsp:nvSpPr>
      <dsp:spPr>
        <a:xfrm>
          <a:off x="5625445" y="1787456"/>
          <a:ext cx="1177615" cy="1177615"/>
        </a:xfrm>
        <a:prstGeom prst="ellipse">
          <a:avLst/>
        </a:prstGeom>
        <a:solidFill>
          <a:schemeClr val="accent2">
            <a:hueOff val="915447"/>
            <a:satOff val="-16269"/>
            <a:lumOff val="523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Situation</a:t>
          </a:r>
          <a:endParaRPr lang="fr-FR" sz="1600" b="1" kern="1200" dirty="0"/>
        </a:p>
      </dsp:txBody>
      <dsp:txXfrm>
        <a:off x="5797903" y="1959914"/>
        <a:ext cx="832699" cy="832699"/>
      </dsp:txXfrm>
    </dsp:sp>
    <dsp:sp modelId="{666A7AFF-A4D8-476A-B52E-096817CBD82D}">
      <dsp:nvSpPr>
        <dsp:cNvPr id="0" name=""/>
        <dsp:cNvSpPr/>
      </dsp:nvSpPr>
      <dsp:spPr>
        <a:xfrm>
          <a:off x="3839684" y="3573217"/>
          <a:ext cx="1177615" cy="1177615"/>
        </a:xfrm>
        <a:prstGeom prst="ellipse">
          <a:avLst/>
        </a:prstGeom>
        <a:solidFill>
          <a:schemeClr val="accent2">
            <a:hueOff val="1830893"/>
            <a:satOff val="-32539"/>
            <a:lumOff val="1046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Activité</a:t>
          </a:r>
          <a:endParaRPr lang="fr-FR" sz="1600" b="1" kern="1200" dirty="0"/>
        </a:p>
      </dsp:txBody>
      <dsp:txXfrm>
        <a:off x="4012142" y="3745675"/>
        <a:ext cx="832699" cy="832699"/>
      </dsp:txXfrm>
    </dsp:sp>
    <dsp:sp modelId="{9D562127-4128-4EB1-806E-5C4A1118AD29}">
      <dsp:nvSpPr>
        <dsp:cNvPr id="0" name=""/>
        <dsp:cNvSpPr/>
      </dsp:nvSpPr>
      <dsp:spPr>
        <a:xfrm>
          <a:off x="2053922" y="1787456"/>
          <a:ext cx="1177615" cy="1177615"/>
        </a:xfrm>
        <a:prstGeom prst="ellipse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Savoirs</a:t>
          </a:r>
          <a:endParaRPr lang="fr-FR" sz="1600" b="1" kern="1200" dirty="0"/>
        </a:p>
      </dsp:txBody>
      <dsp:txXfrm>
        <a:off x="2226380" y="1959914"/>
        <a:ext cx="832699" cy="8326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1D148-CFE9-4D87-9AD5-11F331C2AC51}">
      <dsp:nvSpPr>
        <dsp:cNvPr id="0" name=""/>
        <dsp:cNvSpPr/>
      </dsp:nvSpPr>
      <dsp:spPr>
        <a:xfrm>
          <a:off x="1903114" y="2819437"/>
          <a:ext cx="1991553" cy="171706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Situations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simulées</a:t>
          </a:r>
          <a:endParaRPr lang="fr-FR" sz="2300" kern="1200" dirty="0"/>
        </a:p>
      </dsp:txBody>
      <dsp:txXfrm>
        <a:off x="2212166" y="3085893"/>
        <a:ext cx="1373449" cy="1184154"/>
      </dsp:txXfrm>
    </dsp:sp>
    <dsp:sp modelId="{EAC1B3C0-E7DC-4608-AB53-FA53FF88C6AC}">
      <dsp:nvSpPr>
        <dsp:cNvPr id="0" name=""/>
        <dsp:cNvSpPr/>
      </dsp:nvSpPr>
      <dsp:spPr>
        <a:xfrm>
          <a:off x="1954852" y="3577487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310E45-A5FB-472D-8172-6C925888928C}">
      <dsp:nvSpPr>
        <dsp:cNvPr id="0" name=""/>
        <dsp:cNvSpPr/>
      </dsp:nvSpPr>
      <dsp:spPr>
        <a:xfrm>
          <a:off x="200725" y="1897165"/>
          <a:ext cx="1991553" cy="171706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F108C3-4C0F-4B6C-9454-5D90738FC5DA}">
      <dsp:nvSpPr>
        <dsp:cNvPr id="0" name=""/>
        <dsp:cNvSpPr/>
      </dsp:nvSpPr>
      <dsp:spPr>
        <a:xfrm>
          <a:off x="1556541" y="3387407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FF1971-3925-40E6-A6B4-10F073D825A3}">
      <dsp:nvSpPr>
        <dsp:cNvPr id="0" name=""/>
        <dsp:cNvSpPr/>
      </dsp:nvSpPr>
      <dsp:spPr>
        <a:xfrm>
          <a:off x="3599833" y="1876751"/>
          <a:ext cx="1991553" cy="171706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Situations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réelles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observées</a:t>
          </a:r>
          <a:endParaRPr lang="fr-FR" sz="2300" kern="1200" dirty="0"/>
        </a:p>
      </dsp:txBody>
      <dsp:txXfrm>
        <a:off x="3908885" y="2143207"/>
        <a:ext cx="1373449" cy="1184154"/>
      </dsp:txXfrm>
    </dsp:sp>
    <dsp:sp modelId="{1E6C8812-8FC2-4926-8D2E-D7D0AEDE50DE}">
      <dsp:nvSpPr>
        <dsp:cNvPr id="0" name=""/>
        <dsp:cNvSpPr/>
      </dsp:nvSpPr>
      <dsp:spPr>
        <a:xfrm>
          <a:off x="4961319" y="3365178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02F077-6E61-4C60-94ED-4442ADF2906E}">
      <dsp:nvSpPr>
        <dsp:cNvPr id="0" name=""/>
        <dsp:cNvSpPr/>
      </dsp:nvSpPr>
      <dsp:spPr>
        <a:xfrm>
          <a:off x="5497278" y="2819437"/>
          <a:ext cx="1991553" cy="171706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084330-C0E2-4A89-BB16-C14C8F99E433}">
      <dsp:nvSpPr>
        <dsp:cNvPr id="0" name=""/>
        <dsp:cNvSpPr/>
      </dsp:nvSpPr>
      <dsp:spPr>
        <a:xfrm>
          <a:off x="5348290" y="3577487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8F8F02-2853-4330-910D-082F128A43B0}">
      <dsp:nvSpPr>
        <dsp:cNvPr id="0" name=""/>
        <dsp:cNvSpPr/>
      </dsp:nvSpPr>
      <dsp:spPr>
        <a:xfrm>
          <a:off x="1903114" y="938149"/>
          <a:ext cx="1991553" cy="171706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Situations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réelles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vécues</a:t>
          </a:r>
          <a:endParaRPr lang="fr-FR" sz="2300" kern="1200" dirty="0"/>
        </a:p>
      </dsp:txBody>
      <dsp:txXfrm>
        <a:off x="2212166" y="1204605"/>
        <a:ext cx="1373449" cy="1184154"/>
      </dsp:txXfrm>
    </dsp:sp>
    <dsp:sp modelId="{651AED5D-161A-4F0D-A515-F4CEC7266144}">
      <dsp:nvSpPr>
        <dsp:cNvPr id="0" name=""/>
        <dsp:cNvSpPr/>
      </dsp:nvSpPr>
      <dsp:spPr>
        <a:xfrm>
          <a:off x="3253260" y="975348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1F46DF-E6BA-4C69-A275-C7A74F5C76BB}">
      <dsp:nvSpPr>
        <dsp:cNvPr id="0" name=""/>
        <dsp:cNvSpPr/>
      </dsp:nvSpPr>
      <dsp:spPr>
        <a:xfrm>
          <a:off x="3599833" y="0"/>
          <a:ext cx="1991553" cy="171706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D6E01E-52F1-4B1E-8702-BD1A5CC5F44D}">
      <dsp:nvSpPr>
        <dsp:cNvPr id="0" name=""/>
        <dsp:cNvSpPr/>
      </dsp:nvSpPr>
      <dsp:spPr>
        <a:xfrm>
          <a:off x="3658658" y="753966"/>
          <a:ext cx="233174" cy="20096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40" y="132581"/>
            <a:ext cx="2061140" cy="378575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 smtClean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  <a:endParaRPr lang="fr-FR" dirty="0">
              <a:solidFill>
                <a:schemeClr val="bg1"/>
              </a:solidFill>
              <a:latin typeface="Avenir Light"/>
              <a:cs typeface="Avenir Light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D.Michel</a:t>
            </a:r>
            <a:endParaRPr lang="fr-FR" dirty="0" smtClean="0"/>
          </a:p>
          <a:p>
            <a:fld id="{FCEC5642-13C8-4DB1-9770-61CC0B446CC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Mars 2017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Journées nationales des corps d’inspection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526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560840" cy="182880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BTS NDRC</a:t>
            </a:r>
            <a:br>
              <a:rPr lang="fr-FR" b="1" dirty="0" smtClean="0"/>
            </a:br>
            <a:r>
              <a:rPr lang="fr-FR" sz="3600" b="1" dirty="0" smtClean="0"/>
              <a:t>enjeux didactiques et pédagogiques</a:t>
            </a:r>
            <a:r>
              <a:rPr lang="fr-FR" sz="3600" dirty="0" smtClean="0"/>
              <a:t/>
            </a:r>
            <a:br>
              <a:rPr lang="fr-FR" sz="3600" dirty="0" smtClean="0"/>
            </a:br>
            <a:endParaRPr lang="fr-FR" sz="3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400506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3600" i="1" dirty="0" smtClean="0">
                <a:solidFill>
                  <a:srgbClr val="775F5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Où comment former </a:t>
            </a:r>
            <a:r>
              <a:rPr lang="fr-FR" sz="3600" i="1" dirty="0">
                <a:solidFill>
                  <a:srgbClr val="775F5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et évaluer par </a:t>
            </a:r>
            <a:r>
              <a:rPr lang="fr-FR" sz="3600" i="1" dirty="0" smtClean="0">
                <a:solidFill>
                  <a:srgbClr val="775F5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l’activité…</a:t>
            </a:r>
            <a:endParaRPr lang="fr-FR" sz="3600" i="1" dirty="0">
              <a:solidFill>
                <a:srgbClr val="775F5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9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8504" y="2276871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fr-FR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. EVALUER ET CERTIFIER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1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02182" y="692696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28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. EVALUER ET CERTIFIER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8808" y="1556792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lang="fr-FR" altLang="fr-FR" sz="20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Évaluer les (niveaux de) compétences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fr-FR" altLang="fr-FR" sz="2000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Apprécier 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la situation de travail : </a:t>
            </a:r>
            <a:r>
              <a:rPr lang="fr-FR" altLang="fr-FR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complexité,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criticité</a:t>
            </a: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Repérer 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le degré de </a:t>
            </a:r>
            <a:r>
              <a:rPr lang="fr-FR" altLang="fr-FR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conceptualisation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 : par l’explicitation de la situation, par la description de la situation. Quelle est la capacité à quitter le discours descriptif </a:t>
            </a: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?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Tester 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la </a:t>
            </a:r>
            <a:r>
              <a:rPr lang="fr-FR" altLang="fr-FR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généralisation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: changement de paramètres, adaptation, simulation. Quelle est la capacité à s’extraire de la situation singulière </a:t>
            </a: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?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Considérer </a:t>
            </a:r>
            <a:r>
              <a:rPr lang="fr-FR" altLang="fr-FR" sz="2000" dirty="0">
                <a:solidFill>
                  <a:srgbClr val="002060"/>
                </a:solidFill>
                <a:latin typeface="Calibri" panose="020F0502020204030204" pitchFamily="34" charset="0"/>
              </a:rPr>
              <a:t>les critères d’évaluation comme indicateurs d’apparition de la compétence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»"/>
            </a:pPr>
            <a:endParaRPr lang="fr-FR" altLang="fr-FR" sz="20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02182" y="692696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28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. EVALUER ET CERTIFIER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8808" y="155679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lang="fr-FR" altLang="fr-FR" sz="20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Évaluer par profil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fr-FR" altLang="fr-FR" sz="2000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»"/>
            </a:pPr>
            <a:endParaRPr lang="fr-FR" altLang="fr-FR" sz="20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8808" y="1556792"/>
            <a:ext cx="799288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fr-FR" altLang="fr-FR" sz="2000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fr-FR" altLang="fr-FR" sz="2400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Évaluation Compétence par compétence / Appréciation et notation globales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Mécanisme de compensation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Profil moyen et plages de notation</a:t>
            </a:r>
          </a:p>
          <a:p>
            <a:pPr marL="342900" indent="-342900">
              <a:buFont typeface="Wingdings 3" panose="05040102010807070707" pitchFamily="18" charset="2"/>
              <a:buChar char=""/>
            </a:pPr>
            <a:endParaRPr lang="fr-FR" altLang="fr-FR" sz="2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"/>
            </a:pPr>
            <a:r>
              <a:rPr lang="fr-FR" altLang="fr-FR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Même note pour plusieurs profils</a:t>
            </a:r>
          </a:p>
        </p:txBody>
      </p:sp>
      <p:pic>
        <p:nvPicPr>
          <p:cNvPr id="1026" name="Picture 2" descr="https://thumbs.dreamstime.com/z/profils-de-gens-257189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40148"/>
            <a:ext cx="2709376" cy="252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6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02182" y="692696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28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. EVALUER ET CERTIFIER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556792"/>
            <a:ext cx="8408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lang="fr-FR" altLang="fr-FR" sz="20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Évaluer par profil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endParaRPr lang="fr-FR" altLang="fr-FR" sz="2000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»"/>
            </a:pPr>
            <a:endParaRPr lang="fr-FR" altLang="fr-FR" sz="2000" dirty="0">
              <a:solidFill>
                <a:srgbClr val="002060"/>
              </a:solidFill>
              <a:latin typeface="Arial" charset="0"/>
            </a:endParaRP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425909"/>
              </p:ext>
            </p:extLst>
          </p:nvPr>
        </p:nvGraphicFramePr>
        <p:xfrm>
          <a:off x="611560" y="1397000"/>
          <a:ext cx="700844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2"/>
                <a:gridCol w="504056"/>
                <a:gridCol w="504056"/>
                <a:gridCol w="504056"/>
                <a:gridCol w="5277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COMPETENCES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Connecteur droit 13"/>
          <p:cNvCxnSpPr/>
          <p:nvPr/>
        </p:nvCxnSpPr>
        <p:spPr>
          <a:xfrm>
            <a:off x="5832140" y="1988840"/>
            <a:ext cx="0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5832140" y="2348880"/>
            <a:ext cx="1044116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6354198" y="2708920"/>
            <a:ext cx="522058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6354198" y="3068960"/>
            <a:ext cx="440472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5832140" y="3429000"/>
            <a:ext cx="962530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5832140" y="3789040"/>
            <a:ext cx="522058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5436096" y="458112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</a:t>
            </a:r>
            <a:endParaRPr lang="fr-FR" sz="2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6127700" y="1773560"/>
            <a:ext cx="730622" cy="2590800"/>
          </a:xfrm>
          <a:custGeom>
            <a:avLst/>
            <a:gdLst>
              <a:gd name="connsiteX0" fmla="*/ 40471 w 730622"/>
              <a:gd name="connsiteY0" fmla="*/ 0 h 2590800"/>
              <a:gd name="connsiteX1" fmla="*/ 478621 w 730622"/>
              <a:gd name="connsiteY1" fmla="*/ 571500 h 2590800"/>
              <a:gd name="connsiteX2" fmla="*/ 2371 w 730622"/>
              <a:gd name="connsiteY2" fmla="*/ 1219200 h 2590800"/>
              <a:gd name="connsiteX3" fmla="*/ 726271 w 730622"/>
              <a:gd name="connsiteY3" fmla="*/ 2076450 h 2590800"/>
              <a:gd name="connsiteX4" fmla="*/ 307171 w 730622"/>
              <a:gd name="connsiteY4" fmla="*/ 2457450 h 2590800"/>
              <a:gd name="connsiteX5" fmla="*/ 364321 w 730622"/>
              <a:gd name="connsiteY5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0622" h="2590800">
                <a:moveTo>
                  <a:pt x="40471" y="0"/>
                </a:moveTo>
                <a:cubicBezTo>
                  <a:pt x="262721" y="184150"/>
                  <a:pt x="484971" y="368300"/>
                  <a:pt x="478621" y="571500"/>
                </a:cubicBezTo>
                <a:cubicBezTo>
                  <a:pt x="472271" y="774700"/>
                  <a:pt x="-38904" y="968375"/>
                  <a:pt x="2371" y="1219200"/>
                </a:cubicBezTo>
                <a:cubicBezTo>
                  <a:pt x="43646" y="1470025"/>
                  <a:pt x="675471" y="1870075"/>
                  <a:pt x="726271" y="2076450"/>
                </a:cubicBezTo>
                <a:cubicBezTo>
                  <a:pt x="777071" y="2282825"/>
                  <a:pt x="367496" y="2371725"/>
                  <a:pt x="307171" y="2457450"/>
                </a:cubicBezTo>
                <a:cubicBezTo>
                  <a:pt x="246846" y="2543175"/>
                  <a:pt x="305583" y="2566987"/>
                  <a:pt x="364321" y="25908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08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131557435"/>
              </p:ext>
            </p:extLst>
          </p:nvPr>
        </p:nvGraphicFramePr>
        <p:xfrm>
          <a:off x="899592" y="1448192"/>
          <a:ext cx="7344816" cy="4850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43608" y="25805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Évaluer un profil professionnel</a:t>
            </a:r>
          </a:p>
          <a:p>
            <a:pPr algn="ctr"/>
            <a:r>
              <a:rPr lang="fr-FR" sz="3600" dirty="0" smtClean="0"/>
              <a:t>en 4 Focus</a:t>
            </a:r>
            <a:endParaRPr lang="fr-FR" sz="3600" dirty="0"/>
          </a:p>
        </p:txBody>
      </p:sp>
      <p:pic>
        <p:nvPicPr>
          <p:cNvPr id="1026" name="Picture 2" descr="Résultat de recherche d'images pour &quot;suggestion&quot;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4987"/>
            <a:ext cx="1872208" cy="187220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595164017"/>
              </p:ext>
            </p:extLst>
          </p:nvPr>
        </p:nvGraphicFramePr>
        <p:xfrm>
          <a:off x="1315244" y="2406486"/>
          <a:ext cx="62646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27212" y="76470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Focus 1 : Compréhension</a:t>
            </a:r>
            <a:endParaRPr lang="fr-FR" sz="3600" dirty="0"/>
          </a:p>
        </p:txBody>
      </p:sp>
      <p:pic>
        <p:nvPicPr>
          <p:cNvPr id="2050" name="Picture 2" descr="Résultat de recherche d'images pour &quot;s'approprier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528" y="1965033"/>
            <a:ext cx="1152128" cy="155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8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304367929"/>
              </p:ext>
            </p:extLst>
          </p:nvPr>
        </p:nvGraphicFramePr>
        <p:xfrm>
          <a:off x="1315244" y="2406486"/>
          <a:ext cx="62646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27212" y="76470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Focus 2 : Technique</a:t>
            </a:r>
            <a:endParaRPr lang="fr-FR" sz="3600" dirty="0"/>
          </a:p>
        </p:txBody>
      </p:sp>
      <p:pic>
        <p:nvPicPr>
          <p:cNvPr id="3074" name="Picture 2" descr="Résultat de recherche d'images pour &quot;savoir fair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3501008"/>
            <a:ext cx="2016224" cy="151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80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085413158"/>
              </p:ext>
            </p:extLst>
          </p:nvPr>
        </p:nvGraphicFramePr>
        <p:xfrm>
          <a:off x="1315244" y="2406486"/>
          <a:ext cx="62646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27212" y="76470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Focus 3 : Qualité</a:t>
            </a:r>
            <a:endParaRPr lang="fr-FR" sz="3600" dirty="0"/>
          </a:p>
        </p:txBody>
      </p:sp>
      <p:pic>
        <p:nvPicPr>
          <p:cNvPr id="7" name="Picture 2" descr="Résultat de recherche d'images pour &quot;qualité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843" y="4725144"/>
            <a:ext cx="158549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0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477174866"/>
              </p:ext>
            </p:extLst>
          </p:nvPr>
        </p:nvGraphicFramePr>
        <p:xfrm>
          <a:off x="1315244" y="2406486"/>
          <a:ext cx="62646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57672" y="785773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Focus 4 : Valeur ajoutée</a:t>
            </a:r>
            <a:endParaRPr lang="fr-FR" sz="3600" dirty="0"/>
          </a:p>
        </p:txBody>
      </p:sp>
      <p:sp>
        <p:nvSpPr>
          <p:cNvPr id="6" name="AutoShape 4" descr="Résultat de recherche d'images pour &quot;suggestion&quot;"/>
          <p:cNvSpPr>
            <a:spLocks noChangeAspect="1" noChangeArrowheads="1"/>
          </p:cNvSpPr>
          <p:nvPr/>
        </p:nvSpPr>
        <p:spPr bwMode="auto">
          <a:xfrm>
            <a:off x="155575" y="-784225"/>
            <a:ext cx="41719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sugges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104" name="Picture 8" descr="Résultat de recherche d'images pour &quot;suggestion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57" y="3573016"/>
            <a:ext cx="364618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6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629939"/>
              </p:ext>
            </p:extLst>
          </p:nvPr>
        </p:nvGraphicFramePr>
        <p:xfrm>
          <a:off x="179512" y="260648"/>
          <a:ext cx="8784975" cy="6041187"/>
        </p:xfrm>
        <a:graphic>
          <a:graphicData uri="http://schemas.openxmlformats.org/drawingml/2006/table">
            <a:tbl>
              <a:tblPr firstRow="1" firstCol="1" bandRow="1"/>
              <a:tblGrid>
                <a:gridCol w="2307786"/>
                <a:gridCol w="2097650"/>
                <a:gridCol w="2202718"/>
                <a:gridCol w="2176821"/>
              </a:tblGrid>
              <a:tr h="392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1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2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3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4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4622">
                <a:tc>
                  <a:txBody>
                    <a:bodyPr/>
                    <a:lstStyle/>
                    <a:p>
                      <a:pPr marL="90170" marR="4318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 professionnalisation mesure la capacité à </a:t>
                      </a:r>
                      <a:r>
                        <a:rPr lang="fr-FR" sz="2000" b="1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s’approprier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les contextes, les informations et les outils à disposition pour exécuter les tâches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.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4318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 focus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 professionnalisation s’intéresse 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à la capacité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à </a:t>
                      </a:r>
                      <a:r>
                        <a:rPr lang="fr-FR" sz="2000" b="1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exécuter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la tâche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demandée,</a:t>
                      </a:r>
                      <a:r>
                        <a:rPr lang="fr-FR" sz="2000" i="1" baseline="0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à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maîtriser 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la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technique, la démarche </a:t>
                      </a:r>
                      <a:r>
                        <a:rPr lang="fr-FR" sz="2000" i="1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et </a:t>
                      </a:r>
                      <a:r>
                        <a:rPr lang="fr-FR" sz="2000" i="1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traiter</a:t>
                      </a:r>
                      <a:r>
                        <a:rPr lang="fr-FR" sz="2000" i="1" baseline="0" dirty="0" smtClean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ce qui est demandé</a:t>
                      </a:r>
                      <a:endParaRPr lang="fr-FR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4318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 </a:t>
                      </a:r>
                      <a:r>
                        <a:rPr lang="fr-FR" sz="2000" i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</a:t>
                      </a: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 professionnalisation mesure la capacité à non seulement « faire » mais aussi « </a:t>
                      </a:r>
                      <a:r>
                        <a:rPr lang="fr-FR" sz="2000" b="1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bien faire</a:t>
                      </a: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 », donc à produire un travail de qualité, argumenté, justifié  et pertinent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0170" marR="4318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.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4318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 </a:t>
                      </a:r>
                      <a:r>
                        <a:rPr lang="fr-FR" sz="2000" i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</a:t>
                      </a: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 professionnalisation mesure la capacité à </a:t>
                      </a:r>
                      <a:r>
                        <a:rPr lang="fr-FR" sz="2000" b="1" i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dépasser</a:t>
                      </a:r>
                      <a:r>
                        <a:rPr lang="fr-FR" sz="2000" b="1" i="1" baseline="0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2000" i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la </a:t>
                      </a:r>
                      <a:r>
                        <a:rPr lang="fr-FR" sz="2000" i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stricte exécution de la tâche pour « revenir sur le travail fait » afin d’ être force de proposition, d’analyse, de suggestion, de </a:t>
                      </a:r>
                      <a:r>
                        <a:rPr lang="fr-FR" sz="2000" i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conseil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54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4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95736" y="242088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1. FORMER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2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462323"/>
              </p:ext>
            </p:extLst>
          </p:nvPr>
        </p:nvGraphicFramePr>
        <p:xfrm>
          <a:off x="467544" y="1412776"/>
          <a:ext cx="8568951" cy="4665853"/>
        </p:xfrm>
        <a:graphic>
          <a:graphicData uri="http://schemas.openxmlformats.org/drawingml/2006/table">
            <a:tbl>
              <a:tblPr firstRow="1" firstCol="1" bandRow="1"/>
              <a:tblGrid>
                <a:gridCol w="2251037"/>
                <a:gridCol w="2046068"/>
                <a:gridCol w="2148553"/>
                <a:gridCol w="2123293"/>
              </a:tblGrid>
              <a:tr h="220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1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2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3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>
                          <a:solidFill>
                            <a:srgbClr val="C4591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Focus 4</a:t>
                      </a:r>
                      <a:endParaRPr lang="fr-F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70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information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ressources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contexte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identification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hiérarchisation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compréhension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appropriation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exploitation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savoir-faire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technicité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démarche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calcul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structuration 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production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rédaction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exécution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réalisme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justification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argumentation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justesse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pertinence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cohérence 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exactitude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qualité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réflexion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prise de distance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regard critique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valeur ajoutée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amélioration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contribution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suggestion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cap="small" dirty="0">
                          <a:solidFill>
                            <a:srgbClr val="00206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proposition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31" marR="479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043608" y="258058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Champ lexical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4378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1325283986"/>
              </p:ext>
            </p:extLst>
          </p:nvPr>
        </p:nvGraphicFramePr>
        <p:xfrm>
          <a:off x="467544" y="764704"/>
          <a:ext cx="792088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43608" y="258058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Positionnements/</a:t>
            </a:r>
            <a:r>
              <a:rPr lang="fr-FR" sz="4400" dirty="0" err="1" smtClean="0"/>
              <a:t>Evaluation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5288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3676220421"/>
              </p:ext>
            </p:extLst>
          </p:nvPr>
        </p:nvGraphicFramePr>
        <p:xfrm>
          <a:off x="467544" y="764704"/>
          <a:ext cx="792088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43608" y="258058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Positionnements/</a:t>
            </a:r>
            <a:r>
              <a:rPr lang="fr-FR" sz="4400" dirty="0" err="1" smtClean="0"/>
              <a:t>Evaluation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67551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3774029408"/>
              </p:ext>
            </p:extLst>
          </p:nvPr>
        </p:nvGraphicFramePr>
        <p:xfrm>
          <a:off x="467544" y="764704"/>
          <a:ext cx="792088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43608" y="258058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Positionnements/</a:t>
            </a:r>
            <a:r>
              <a:rPr lang="fr-FR" sz="4400" dirty="0" err="1" smtClean="0"/>
              <a:t>Evaluation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7118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43808" y="260648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Encercler la compétence…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799317382"/>
              </p:ext>
            </p:extLst>
          </p:nvPr>
        </p:nvGraphicFramePr>
        <p:xfrm>
          <a:off x="179512" y="1196752"/>
          <a:ext cx="885698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48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Former aux, par, dans les situations 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183122734"/>
              </p:ext>
            </p:extLst>
          </p:nvPr>
        </p:nvGraphicFramePr>
        <p:xfrm>
          <a:off x="899592" y="1196752"/>
          <a:ext cx="748883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6182202" y="2060848"/>
            <a:ext cx="2206222" cy="1800200"/>
            <a:chOff x="2923641" y="1695262"/>
            <a:chExt cx="1712976" cy="1476884"/>
          </a:xfrm>
          <a:solidFill>
            <a:srgbClr val="0070C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Hexagone 5"/>
            <p:cNvSpPr/>
            <p:nvPr/>
          </p:nvSpPr>
          <p:spPr>
            <a:xfrm>
              <a:off x="2923641" y="1695262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sp3d prstMaterial="plastic">
              <a:bevelT w="127000" h="25400" prst="relaxedInset"/>
            </a:sp3d>
          </p:spPr>
          <p:style>
            <a:lnRef idx="0">
              <a:schemeClr val="accent3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Hexagone 4"/>
            <p:cNvSpPr/>
            <p:nvPr/>
          </p:nvSpPr>
          <p:spPr>
            <a:xfrm>
              <a:off x="3189463" y="1924447"/>
              <a:ext cx="1181332" cy="101851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Situations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/>
                <a:t>r</a:t>
              </a:r>
              <a:r>
                <a:rPr lang="fr-FR" sz="2400" kern="1200" dirty="0" smtClean="0"/>
                <a:t>éelles</a:t>
              </a:r>
              <a:endParaRPr lang="fr-FR" sz="24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témoignées</a:t>
              </a:r>
              <a:endParaRPr lang="fr-FR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01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6268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Processus d’action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5400000">
            <a:off x="1804364" y="2900006"/>
            <a:ext cx="373063" cy="221318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7" name="AutoShape 145"/>
          <p:cNvSpPr>
            <a:spLocks noChangeArrowheads="1"/>
          </p:cNvSpPr>
          <p:nvPr/>
        </p:nvSpPr>
        <p:spPr bwMode="auto">
          <a:xfrm rot="5400000">
            <a:off x="4999856" y="2757574"/>
            <a:ext cx="457200" cy="304800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6" name="Ellipse 145"/>
          <p:cNvSpPr/>
          <p:nvPr/>
        </p:nvSpPr>
        <p:spPr>
          <a:xfrm>
            <a:off x="152264" y="2232529"/>
            <a:ext cx="1607658" cy="147213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TÂCHE</a:t>
            </a:r>
            <a:endParaRPr lang="fr-FR" altLang="fr-FR" sz="1400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5" name="Pensées 154"/>
          <p:cNvSpPr/>
          <p:nvPr/>
        </p:nvSpPr>
        <p:spPr>
          <a:xfrm>
            <a:off x="2411760" y="1758881"/>
            <a:ext cx="2376264" cy="2078424"/>
          </a:xfrm>
          <a:prstGeom prst="cloudCallout">
            <a:avLst/>
          </a:prstGeom>
          <a:scene3d>
            <a:camera prst="orthographicFront"/>
            <a:lightRig rig="threePt" dir="t"/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ORIENTATION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Résultat de recherche d'images pour &quot;Commercial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65604"/>
            <a:ext cx="2800426" cy="160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" name="ZoneTexte 155"/>
          <p:cNvSpPr txBox="1"/>
          <p:nvPr/>
        </p:nvSpPr>
        <p:spPr>
          <a:xfrm>
            <a:off x="6422263" y="2681374"/>
            <a:ext cx="1260140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Bouton d'action : Aide 156">
            <a:hlinkClick r:id="" action="ppaction://noaction" highlightClick="1"/>
          </p:cNvPr>
          <p:cNvSpPr/>
          <p:nvPr/>
        </p:nvSpPr>
        <p:spPr>
          <a:xfrm>
            <a:off x="4499992" y="4581128"/>
            <a:ext cx="2304256" cy="1152128"/>
          </a:xfrm>
          <a:prstGeom prst="actionButtonHelp">
            <a:avLst/>
          </a:prstGeom>
          <a:scene3d>
            <a:camera prst="orthographicFront"/>
            <a:lightRig rig="threePt" dir="t"/>
          </a:scene3d>
          <a:sp3d>
            <a:bevelT w="190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CONTRÔLE</a:t>
            </a:r>
            <a:endParaRPr lang="fr-FR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" name="AutoShape 145"/>
          <p:cNvSpPr>
            <a:spLocks noChangeArrowheads="1"/>
          </p:cNvSpPr>
          <p:nvPr/>
        </p:nvSpPr>
        <p:spPr bwMode="auto">
          <a:xfrm rot="12299205">
            <a:off x="6810247" y="4140873"/>
            <a:ext cx="457200" cy="304800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0" name="AutoShape 145"/>
          <p:cNvSpPr>
            <a:spLocks noChangeArrowheads="1"/>
          </p:cNvSpPr>
          <p:nvPr/>
        </p:nvSpPr>
        <p:spPr bwMode="auto">
          <a:xfrm rot="20353753">
            <a:off x="4171675" y="4123640"/>
            <a:ext cx="457200" cy="304800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6268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Processus d’action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Text Box 126"/>
          <p:cNvSpPr txBox="1">
            <a:spLocks noChangeArrowheads="1"/>
          </p:cNvSpPr>
          <p:nvPr/>
        </p:nvSpPr>
        <p:spPr bwMode="auto">
          <a:xfrm>
            <a:off x="539552" y="724574"/>
            <a:ext cx="79928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La base d’orientation</a:t>
            </a:r>
            <a:endParaRPr kumimoji="0" lang="fr-CA" altLang="fr-FR" sz="24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</a:endParaRPr>
          </a:p>
        </p:txBody>
      </p: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6263" y="2097088"/>
            <a:ext cx="7559675" cy="3311525"/>
            <a:chOff x="204" y="1344"/>
            <a:chExt cx="5398" cy="2404"/>
          </a:xfrm>
        </p:grpSpPr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839" y="2100"/>
              <a:ext cx="14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bIns="0" anchor="ctr">
              <a:spAutoFit/>
            </a:bodyPr>
            <a:lstStyle>
              <a:lvl1pPr indent="449263"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connaissances</a:t>
              </a:r>
              <a:endParaRPr lang="fr-FR" altLang="fr-FR" sz="1800" smtClean="0">
                <a:solidFill>
                  <a:prstClr val="black"/>
                </a:solidFill>
                <a:cs typeface="Times New Roman" pitchFamily="18" charset="0"/>
              </a:endParaRPr>
            </a:p>
          </p:txBody>
        </p:sp>
        <p:grpSp>
          <p:nvGrpSpPr>
            <p:cNvPr id="15" name="Group 5"/>
            <p:cNvGrpSpPr>
              <a:grpSpLocks noChangeAspect="1"/>
            </p:cNvGrpSpPr>
            <p:nvPr/>
          </p:nvGrpSpPr>
          <p:grpSpPr bwMode="auto">
            <a:xfrm>
              <a:off x="2200" y="1933"/>
              <a:ext cx="1530" cy="1585"/>
              <a:chOff x="1773" y="1645"/>
              <a:chExt cx="3024" cy="3133"/>
            </a:xfrm>
          </p:grpSpPr>
          <p:sp>
            <p:nvSpPr>
              <p:cNvPr id="23" name="AutoShape 6"/>
              <p:cNvSpPr>
                <a:spLocks noChangeAspect="1" noChangeArrowheads="1"/>
              </p:cNvSpPr>
              <p:nvPr/>
            </p:nvSpPr>
            <p:spPr bwMode="auto">
              <a:xfrm>
                <a:off x="1773" y="1645"/>
                <a:ext cx="3024" cy="3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itchFamily="18" charset="2"/>
                  <a:buChar char=""/>
                  <a:defRPr sz="2400">
                    <a:solidFill>
                      <a:srgbClr val="525B7E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itchFamily="18" charset="2"/>
                  <a:buChar char=""/>
                  <a:defRPr sz="2000">
                    <a:solidFill>
                      <a:srgbClr val="525B7E"/>
                    </a:solidFill>
                    <a:latin typeface="Gill Sans MT" pitchFamily="34" charset="0"/>
                  </a:defRPr>
                </a:lvl2pPr>
                <a:lvl3pPr marL="1143000" indent="-228600" eaLnBrk="0" hangingPunct="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itchFamily="18" charset="2"/>
                  <a:buChar char=""/>
                  <a:defRPr>
                    <a:solidFill>
                      <a:srgbClr val="525B7E"/>
                    </a:solidFill>
                    <a:latin typeface="Gill Sans MT" pitchFamily="34" charset="0"/>
                  </a:defRPr>
                </a:lvl3pPr>
                <a:lvl4pPr marL="1600200" indent="-228600" eaLnBrk="0" hangingPunct="0">
                  <a:spcBef>
                    <a:spcPts val="400"/>
                  </a:spcBef>
                  <a:buClr>
                    <a:srgbClr val="8BA2B4"/>
                  </a:buClr>
                  <a:buSzPct val="70000"/>
                  <a:buFont typeface="Wingdings" pitchFamily="2" charset="2"/>
                  <a:buChar char=""/>
                  <a:defRPr sz="1600">
                    <a:solidFill>
                      <a:srgbClr val="525B7E"/>
                    </a:solidFill>
                    <a:latin typeface="Gill Sans MT" pitchFamily="34" charset="0"/>
                  </a:defRPr>
                </a:lvl4pPr>
                <a:lvl5pPr marL="2057400" indent="-228600" eaLnBrk="0" hangingPunct="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fr-FR" altLang="fr-FR" sz="1800" smtClean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4" name="Oval 7"/>
              <p:cNvSpPr>
                <a:spLocks noChangeArrowheads="1"/>
              </p:cNvSpPr>
              <p:nvPr/>
            </p:nvSpPr>
            <p:spPr bwMode="auto">
              <a:xfrm>
                <a:off x="2925" y="2618"/>
                <a:ext cx="720" cy="72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 pitchFamily="18" charset="2"/>
                  <a:buChar char=""/>
                  <a:defRPr sz="2400">
                    <a:solidFill>
                      <a:srgbClr val="525B7E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 pitchFamily="18" charset="2"/>
                  <a:buChar char=""/>
                  <a:defRPr sz="2000">
                    <a:solidFill>
                      <a:srgbClr val="525B7E"/>
                    </a:solidFill>
                    <a:latin typeface="Gill Sans MT" pitchFamily="34" charset="0"/>
                  </a:defRPr>
                </a:lvl2pPr>
                <a:lvl3pPr marL="1143000" indent="-228600" eaLnBrk="0" hangingPunct="0">
                  <a:spcBef>
                    <a:spcPts val="500"/>
                  </a:spcBef>
                  <a:buClr>
                    <a:srgbClr val="BCBCBC"/>
                  </a:buClr>
                  <a:buSzPct val="76000"/>
                  <a:buFont typeface="Wingdings 3" pitchFamily="18" charset="2"/>
                  <a:buChar char=""/>
                  <a:defRPr>
                    <a:solidFill>
                      <a:srgbClr val="525B7E"/>
                    </a:solidFill>
                    <a:latin typeface="Gill Sans MT" pitchFamily="34" charset="0"/>
                  </a:defRPr>
                </a:lvl3pPr>
                <a:lvl4pPr marL="1600200" indent="-228600" eaLnBrk="0" hangingPunct="0">
                  <a:spcBef>
                    <a:spcPts val="400"/>
                  </a:spcBef>
                  <a:buClr>
                    <a:srgbClr val="8BA2B4"/>
                  </a:buClr>
                  <a:buSzPct val="70000"/>
                  <a:buFont typeface="Wingdings" pitchFamily="2" charset="2"/>
                  <a:buChar char=""/>
                  <a:defRPr sz="1600">
                    <a:solidFill>
                      <a:srgbClr val="525B7E"/>
                    </a:solidFill>
                    <a:latin typeface="Gill Sans MT" pitchFamily="34" charset="0"/>
                  </a:defRPr>
                </a:lvl4pPr>
                <a:lvl5pPr marL="2057400" indent="-228600" eaLnBrk="0" hangingPunct="0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"/>
                  <a:defRPr sz="1400">
                    <a:solidFill>
                      <a:srgbClr val="525B7E"/>
                    </a:solidFill>
                    <a:latin typeface="Gill Sans MT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fr-FR" altLang="fr-FR" sz="1800" smtClean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5" name="Line 8"/>
              <p:cNvSpPr>
                <a:spLocks noChangeShapeType="1"/>
              </p:cNvSpPr>
              <p:nvPr/>
            </p:nvSpPr>
            <p:spPr bwMode="auto">
              <a:xfrm>
                <a:off x="3357" y="3338"/>
                <a:ext cx="0" cy="10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flipH="1">
                <a:off x="2925" y="4346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>
                <a:off x="3357" y="4346"/>
                <a:ext cx="288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flipH="1">
                <a:off x="2925" y="3770"/>
                <a:ext cx="432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>
                <a:off x="3357" y="3770"/>
                <a:ext cx="432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0" name="Line 13"/>
              <p:cNvSpPr>
                <a:spLocks noChangeShapeType="1"/>
              </p:cNvSpPr>
              <p:nvPr/>
            </p:nvSpPr>
            <p:spPr bwMode="auto">
              <a:xfrm flipV="1">
                <a:off x="3789" y="2186"/>
                <a:ext cx="864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>
                <a:off x="3933" y="3482"/>
                <a:ext cx="720" cy="5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 flipH="1" flipV="1">
                <a:off x="2349" y="2186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3" name="Line 16"/>
              <p:cNvSpPr>
                <a:spLocks noChangeShapeType="1"/>
              </p:cNvSpPr>
              <p:nvPr/>
            </p:nvSpPr>
            <p:spPr bwMode="auto">
              <a:xfrm flipH="1">
                <a:off x="2205" y="3194"/>
                <a:ext cx="576" cy="5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4" name="Line 17"/>
              <p:cNvSpPr>
                <a:spLocks noChangeShapeType="1"/>
              </p:cNvSpPr>
              <p:nvPr/>
            </p:nvSpPr>
            <p:spPr bwMode="auto">
              <a:xfrm>
                <a:off x="3789" y="305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 flipH="1">
                <a:off x="1917" y="2906"/>
                <a:ext cx="864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6" name="Line 19"/>
              <p:cNvSpPr>
                <a:spLocks noChangeShapeType="1"/>
              </p:cNvSpPr>
              <p:nvPr/>
            </p:nvSpPr>
            <p:spPr bwMode="auto">
              <a:xfrm flipV="1">
                <a:off x="3213" y="1898"/>
                <a:ext cx="0" cy="5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3833" y="2029"/>
              <a:ext cx="752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Echanges</a:t>
              </a:r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2380" y="1802"/>
              <a:ext cx="1354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Discours d’experts</a:t>
              </a: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3787" y="2528"/>
              <a:ext cx="1241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Outils (artefacts)</a:t>
              </a:r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793" y="2936"/>
              <a:ext cx="1567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Personnes ressources</a:t>
              </a: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3742" y="2840"/>
              <a:ext cx="163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Situations vécues observées ou simulées </a:t>
              </a: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1292" y="2573"/>
              <a:ext cx="736" cy="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fr-FR" altLang="fr-FR" sz="1800" smtClean="0">
                  <a:solidFill>
                    <a:prstClr val="black"/>
                  </a:solidFill>
                  <a:cs typeface="Arial" charset="0"/>
                </a:rPr>
                <a:t>mémoire</a:t>
              </a: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204" y="1344"/>
              <a:ext cx="5398" cy="2404"/>
            </a:xfrm>
            <a:prstGeom prst="rect">
              <a:avLst/>
            </a:prstGeom>
            <a:noFill/>
            <a:ln w="53975" cmpd="dbl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eaLnBrk="0" hangingPunct="0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 pitchFamily="18" charset="2"/>
                <a:buChar char=""/>
                <a:defRPr sz="2400">
                  <a:solidFill>
                    <a:srgbClr val="525B7E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 pitchFamily="18" charset="2"/>
                <a:buChar char=""/>
                <a:defRPr sz="2000">
                  <a:solidFill>
                    <a:srgbClr val="525B7E"/>
                  </a:solidFill>
                  <a:latin typeface="Gill Sans MT" pitchFamily="34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BCBCBC"/>
                </a:buClr>
                <a:buSzPct val="76000"/>
                <a:buFont typeface="Wingdings 3" pitchFamily="18" charset="2"/>
                <a:buChar char=""/>
                <a:defRPr>
                  <a:solidFill>
                    <a:srgbClr val="525B7E"/>
                  </a:solidFill>
                  <a:latin typeface="Gill Sans MT" pitchFamily="34" charset="0"/>
                </a:defRPr>
              </a:lvl3pPr>
              <a:lvl4pPr marL="1600200" indent="-228600" eaLnBrk="0" hangingPunct="0">
                <a:spcBef>
                  <a:spcPts val="400"/>
                </a:spcBef>
                <a:buClr>
                  <a:srgbClr val="8BA2B4"/>
                </a:buClr>
                <a:buSzPct val="70000"/>
                <a:buFont typeface="Wingdings" pitchFamily="2" charset="2"/>
                <a:buChar char=""/>
                <a:defRPr sz="1600">
                  <a:solidFill>
                    <a:srgbClr val="525B7E"/>
                  </a:solidFill>
                  <a:latin typeface="Gill Sans MT" pitchFamily="34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itchFamily="2" charset="2"/>
                <a:buChar char=""/>
                <a:defRPr sz="1400">
                  <a:solidFill>
                    <a:srgbClr val="525B7E"/>
                  </a:solidFill>
                  <a:latin typeface="Gill Sans MT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fr-FR" altLang="fr-FR" sz="2800" b="1" smtClean="0">
                <a:solidFill>
                  <a:srgbClr val="FFFF00"/>
                </a:solidFill>
                <a:cs typeface="Arial" charset="0"/>
              </a:endParaRPr>
            </a:p>
          </p:txBody>
        </p:sp>
      </p:grpSp>
      <p:sp>
        <p:nvSpPr>
          <p:cNvPr id="37" name="Organigramme : Extraire 36"/>
          <p:cNvSpPr/>
          <p:nvPr/>
        </p:nvSpPr>
        <p:spPr>
          <a:xfrm>
            <a:off x="1465554" y="3117722"/>
            <a:ext cx="6084888" cy="2344712"/>
          </a:xfrm>
          <a:prstGeom prst="flowChartExtra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Référent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Formateur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Accompagnateur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Tuteur</a:t>
            </a: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481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6268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Processus d’acquisition des compétences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969396" y="1744632"/>
            <a:ext cx="2754313" cy="2544064"/>
            <a:chOff x="1969396" y="1744632"/>
            <a:chExt cx="2754313" cy="2544064"/>
          </a:xfrm>
        </p:grpSpPr>
        <p:sp>
          <p:nvSpPr>
            <p:cNvPr id="25" name="Text Box 126"/>
            <p:cNvSpPr txBox="1">
              <a:spLocks noChangeArrowheads="1"/>
            </p:cNvSpPr>
            <p:nvPr/>
          </p:nvSpPr>
          <p:spPr bwMode="auto">
            <a:xfrm>
              <a:off x="1969396" y="1744632"/>
              <a:ext cx="209854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Verbalisation</a:t>
              </a:r>
              <a:endParaRPr kumimoji="0" lang="fr-CA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39" name="AutoShape 128"/>
            <p:cNvSpPr>
              <a:spLocks noChangeArrowheads="1"/>
            </p:cNvSpPr>
            <p:nvPr/>
          </p:nvSpPr>
          <p:spPr bwMode="auto">
            <a:xfrm rot="5400000">
              <a:off x="4342709" y="3003520"/>
              <a:ext cx="457200" cy="304800"/>
            </a:xfrm>
            <a:prstGeom prst="triangle">
              <a:avLst>
                <a:gd name="adj" fmla="val 50000"/>
              </a:avLst>
            </a:prstGeom>
            <a:solidFill>
              <a:sysClr val="windowText" lastClr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pic>
          <p:nvPicPr>
            <p:cNvPr id="145" name="Picture 153" descr="Résultat de recherche d'images pour &quot;bulles bande dessin&quot;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1555" y="2158778"/>
              <a:ext cx="2112169" cy="2129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e 1"/>
          <p:cNvGrpSpPr/>
          <p:nvPr/>
        </p:nvGrpSpPr>
        <p:grpSpPr>
          <a:xfrm>
            <a:off x="145838" y="2326726"/>
            <a:ext cx="1955717" cy="1472131"/>
            <a:chOff x="145838" y="2326726"/>
            <a:chExt cx="1955717" cy="1472131"/>
          </a:xfrm>
        </p:grpSpPr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 rot="5400000">
              <a:off x="1804364" y="2900006"/>
              <a:ext cx="373063" cy="221318"/>
            </a:xfrm>
            <a:prstGeom prst="triangle">
              <a:avLst>
                <a:gd name="adj" fmla="val 50000"/>
              </a:avLst>
            </a:prstGeom>
            <a:solidFill>
              <a:sysClr val="windowText" lastClr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145838" y="2326726"/>
              <a:ext cx="1607658" cy="1472131"/>
            </a:xfrm>
            <a:prstGeom prst="ellips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altLang="fr-FR" sz="1400" b="1" kern="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Situation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altLang="fr-FR" sz="1400" b="1" kern="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singulière</a:t>
              </a: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4272859" y="1744632"/>
            <a:ext cx="2754312" cy="2360163"/>
            <a:chOff x="4272859" y="1744632"/>
            <a:chExt cx="2754312" cy="2360163"/>
          </a:xfrm>
        </p:grpSpPr>
        <p:sp>
          <p:nvSpPr>
            <p:cNvPr id="137" name="AutoShape 145"/>
            <p:cNvSpPr>
              <a:spLocks noChangeArrowheads="1"/>
            </p:cNvSpPr>
            <p:nvPr/>
          </p:nvSpPr>
          <p:spPr bwMode="auto">
            <a:xfrm rot="5400000">
              <a:off x="6646171" y="3044795"/>
              <a:ext cx="457200" cy="304800"/>
            </a:xfrm>
            <a:prstGeom prst="triangle">
              <a:avLst>
                <a:gd name="adj" fmla="val 50000"/>
              </a:avLst>
            </a:prstGeom>
            <a:solidFill>
              <a:sysClr val="windowText" lastClr="0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" h="88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4" name="Text Box 134"/>
            <p:cNvSpPr txBox="1">
              <a:spLocks noChangeArrowheads="1"/>
            </p:cNvSpPr>
            <p:nvPr/>
          </p:nvSpPr>
          <p:spPr bwMode="auto">
            <a:xfrm>
              <a:off x="4272859" y="1744632"/>
              <a:ext cx="244951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Conceptualisation</a:t>
              </a:r>
              <a:endParaRPr kumimoji="0" lang="fr-CA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045707" y="2158778"/>
              <a:ext cx="864096" cy="389685"/>
            </a:xfrm>
            <a:prstGeom prst="wedgeRectCallou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065567" y="2673106"/>
              <a:ext cx="864096" cy="389685"/>
            </a:xfrm>
            <a:prstGeom prst="wedgeRectCallou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065567" y="3205552"/>
              <a:ext cx="864096" cy="389685"/>
            </a:xfrm>
            <a:prstGeom prst="wedgeRectCallou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76056" y="3715110"/>
              <a:ext cx="864096" cy="389685"/>
            </a:xfrm>
            <a:prstGeom prst="wedgeRectCallou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359387" y="1295292"/>
            <a:ext cx="2784613" cy="4203818"/>
            <a:chOff x="6359387" y="1295292"/>
            <a:chExt cx="2784613" cy="4203818"/>
          </a:xfrm>
        </p:grpSpPr>
        <p:sp>
          <p:nvSpPr>
            <p:cNvPr id="151" name="Ellipse 150"/>
            <p:cNvSpPr/>
            <p:nvPr/>
          </p:nvSpPr>
          <p:spPr>
            <a:xfrm>
              <a:off x="6998337" y="3425795"/>
              <a:ext cx="1426448" cy="125317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2" name="Ellipse 151"/>
            <p:cNvSpPr/>
            <p:nvPr/>
          </p:nvSpPr>
          <p:spPr>
            <a:xfrm>
              <a:off x="7348997" y="4245939"/>
              <a:ext cx="1426448" cy="1253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7098918" y="1295292"/>
              <a:ext cx="1426448" cy="125317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7098918" y="2384079"/>
              <a:ext cx="1426448" cy="125317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31" name="Text Box 143"/>
            <p:cNvSpPr txBox="1">
              <a:spLocks noChangeArrowheads="1"/>
            </p:cNvSpPr>
            <p:nvPr/>
          </p:nvSpPr>
          <p:spPr bwMode="auto">
            <a:xfrm>
              <a:off x="6663234" y="1778283"/>
              <a:ext cx="2305050" cy="396875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" h="889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Généralisation</a:t>
              </a:r>
              <a:endParaRPr kumimoji="0" lang="fr-CA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36" name="Text Box 144"/>
            <p:cNvSpPr txBox="1">
              <a:spLocks noChangeArrowheads="1"/>
            </p:cNvSpPr>
            <p:nvPr/>
          </p:nvSpPr>
          <p:spPr bwMode="auto">
            <a:xfrm>
              <a:off x="6359387" y="3637250"/>
              <a:ext cx="2784613" cy="40011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" h="889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Classe de</a:t>
              </a:r>
              <a:r>
                <a:rPr kumimoji="0" lang="fr-FR" altLang="fr-FR" sz="2000" b="1" i="0" u="none" strike="noStrike" kern="0" cap="none" spc="0" normalizeH="0" noProof="0" dirty="0" smtClean="0">
                  <a:ln>
                    <a:noFill/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 </a:t>
              </a:r>
              <a:r>
                <a:rPr kumimoji="0" lang="fr-FR" altLang="fr-F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charset="0"/>
                </a:rPr>
                <a:t>situations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68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6268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Processus didactique et pédagogique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0" name="Text Box 126"/>
          <p:cNvSpPr txBox="1">
            <a:spLocks noChangeArrowheads="1"/>
          </p:cNvSpPr>
          <p:nvPr/>
        </p:nvSpPr>
        <p:spPr bwMode="auto">
          <a:xfrm>
            <a:off x="539552" y="724574"/>
            <a:ext cx="79928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 passeport professionnel …au cœur des pratiques</a:t>
            </a:r>
            <a:endParaRPr kumimoji="0" lang="fr-CA" altLang="fr-FR" sz="24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</a:endParaRPr>
          </a:p>
        </p:txBody>
      </p:sp>
      <p:sp>
        <p:nvSpPr>
          <p:cNvPr id="5" name="Forme libre 4"/>
          <p:cNvSpPr/>
          <p:nvPr/>
        </p:nvSpPr>
        <p:spPr>
          <a:xfrm>
            <a:off x="5205984" y="4160519"/>
            <a:ext cx="2007616" cy="1300480"/>
          </a:xfrm>
          <a:custGeom>
            <a:avLst/>
            <a:gdLst>
              <a:gd name="connsiteX0" fmla="*/ 0 w 2007616"/>
              <a:gd name="connsiteY0" fmla="*/ 130048 h 1300480"/>
              <a:gd name="connsiteX1" fmla="*/ 130048 w 2007616"/>
              <a:gd name="connsiteY1" fmla="*/ 0 h 1300480"/>
              <a:gd name="connsiteX2" fmla="*/ 1877568 w 2007616"/>
              <a:gd name="connsiteY2" fmla="*/ 0 h 1300480"/>
              <a:gd name="connsiteX3" fmla="*/ 2007616 w 2007616"/>
              <a:gd name="connsiteY3" fmla="*/ 130048 h 1300480"/>
              <a:gd name="connsiteX4" fmla="*/ 2007616 w 2007616"/>
              <a:gd name="connsiteY4" fmla="*/ 1170432 h 1300480"/>
              <a:gd name="connsiteX5" fmla="*/ 1877568 w 2007616"/>
              <a:gd name="connsiteY5" fmla="*/ 1300480 h 1300480"/>
              <a:gd name="connsiteX6" fmla="*/ 130048 w 2007616"/>
              <a:gd name="connsiteY6" fmla="*/ 1300480 h 1300480"/>
              <a:gd name="connsiteX7" fmla="*/ 0 w 2007616"/>
              <a:gd name="connsiteY7" fmla="*/ 1170432 h 1300480"/>
              <a:gd name="connsiteX8" fmla="*/ 0 w 2007616"/>
              <a:gd name="connsiteY8" fmla="*/ 130048 h 13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7616" h="1300480">
                <a:moveTo>
                  <a:pt x="0" y="130048"/>
                </a:moveTo>
                <a:cubicBezTo>
                  <a:pt x="0" y="58224"/>
                  <a:pt x="58224" y="0"/>
                  <a:pt x="130048" y="0"/>
                </a:cubicBezTo>
                <a:lnTo>
                  <a:pt x="1877568" y="0"/>
                </a:lnTo>
                <a:cubicBezTo>
                  <a:pt x="1949392" y="0"/>
                  <a:pt x="2007616" y="58224"/>
                  <a:pt x="2007616" y="130048"/>
                </a:cubicBezTo>
                <a:lnTo>
                  <a:pt x="2007616" y="1170432"/>
                </a:lnTo>
                <a:cubicBezTo>
                  <a:pt x="2007616" y="1242256"/>
                  <a:pt x="1949392" y="1300480"/>
                  <a:pt x="1877568" y="1300480"/>
                </a:cubicBezTo>
                <a:lnTo>
                  <a:pt x="130048" y="1300480"/>
                </a:lnTo>
                <a:cubicBezTo>
                  <a:pt x="58224" y="1300480"/>
                  <a:pt x="0" y="1242256"/>
                  <a:pt x="0" y="1170432"/>
                </a:cubicBezTo>
                <a:lnTo>
                  <a:pt x="0" y="13004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hemeClr val="accent4">
              <a:hueOff val="4989986"/>
              <a:satOff val="-27591"/>
              <a:lumOff val="-2353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0381" tIns="403218" rIns="78098" bIns="78096" numCol="1" spcCol="1270" anchor="t" anchorCtr="0">
            <a:noAutofit/>
          </a:bodyPr>
          <a:lstStyle/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Conceptualisation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Sélection des expériences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Suivi en continu des acquis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Bilan de compétences</a:t>
            </a:r>
            <a:endParaRPr lang="fr-FR" sz="1000" kern="1200" dirty="0"/>
          </a:p>
        </p:txBody>
      </p:sp>
      <p:sp>
        <p:nvSpPr>
          <p:cNvPr id="8" name="Forme libre 7"/>
          <p:cNvSpPr/>
          <p:nvPr/>
        </p:nvSpPr>
        <p:spPr>
          <a:xfrm>
            <a:off x="1930400" y="4160519"/>
            <a:ext cx="2007616" cy="1300480"/>
          </a:xfrm>
          <a:custGeom>
            <a:avLst/>
            <a:gdLst>
              <a:gd name="connsiteX0" fmla="*/ 0 w 2007616"/>
              <a:gd name="connsiteY0" fmla="*/ 130048 h 1300480"/>
              <a:gd name="connsiteX1" fmla="*/ 130048 w 2007616"/>
              <a:gd name="connsiteY1" fmla="*/ 0 h 1300480"/>
              <a:gd name="connsiteX2" fmla="*/ 1877568 w 2007616"/>
              <a:gd name="connsiteY2" fmla="*/ 0 h 1300480"/>
              <a:gd name="connsiteX3" fmla="*/ 2007616 w 2007616"/>
              <a:gd name="connsiteY3" fmla="*/ 130048 h 1300480"/>
              <a:gd name="connsiteX4" fmla="*/ 2007616 w 2007616"/>
              <a:gd name="connsiteY4" fmla="*/ 1170432 h 1300480"/>
              <a:gd name="connsiteX5" fmla="*/ 1877568 w 2007616"/>
              <a:gd name="connsiteY5" fmla="*/ 1300480 h 1300480"/>
              <a:gd name="connsiteX6" fmla="*/ 130048 w 2007616"/>
              <a:gd name="connsiteY6" fmla="*/ 1300480 h 1300480"/>
              <a:gd name="connsiteX7" fmla="*/ 0 w 2007616"/>
              <a:gd name="connsiteY7" fmla="*/ 1170432 h 1300480"/>
              <a:gd name="connsiteX8" fmla="*/ 0 w 2007616"/>
              <a:gd name="connsiteY8" fmla="*/ 130048 h 13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7616" h="1300480">
                <a:moveTo>
                  <a:pt x="0" y="130048"/>
                </a:moveTo>
                <a:cubicBezTo>
                  <a:pt x="0" y="58224"/>
                  <a:pt x="58224" y="0"/>
                  <a:pt x="130048" y="0"/>
                </a:cubicBezTo>
                <a:lnTo>
                  <a:pt x="1877568" y="0"/>
                </a:lnTo>
                <a:cubicBezTo>
                  <a:pt x="1949392" y="0"/>
                  <a:pt x="2007616" y="58224"/>
                  <a:pt x="2007616" y="130048"/>
                </a:cubicBezTo>
                <a:lnTo>
                  <a:pt x="2007616" y="1170432"/>
                </a:lnTo>
                <a:cubicBezTo>
                  <a:pt x="2007616" y="1242256"/>
                  <a:pt x="1949392" y="1300480"/>
                  <a:pt x="1877568" y="1300480"/>
                </a:cubicBezTo>
                <a:lnTo>
                  <a:pt x="130048" y="1300480"/>
                </a:lnTo>
                <a:cubicBezTo>
                  <a:pt x="58224" y="1300480"/>
                  <a:pt x="0" y="1242256"/>
                  <a:pt x="0" y="1170432"/>
                </a:cubicBezTo>
                <a:lnTo>
                  <a:pt x="0" y="13004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hemeClr val="accent4">
              <a:hueOff val="7484979"/>
              <a:satOff val="-41387"/>
              <a:lumOff val="-35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97" tIns="403218" rIns="680382" bIns="78096" numCol="1" spcCol="1270" anchor="t" anchorCtr="0">
            <a:noAutofit/>
          </a:bodyPr>
          <a:lstStyle/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Book d’expériences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Expériences informelles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Partage d’expérience</a:t>
            </a:r>
            <a:endParaRPr lang="fr-FR" sz="1000" kern="1200" dirty="0"/>
          </a:p>
        </p:txBody>
      </p:sp>
      <p:sp>
        <p:nvSpPr>
          <p:cNvPr id="9" name="Forme libre 8"/>
          <p:cNvSpPr/>
          <p:nvPr/>
        </p:nvSpPr>
        <p:spPr>
          <a:xfrm>
            <a:off x="5205984" y="1397000"/>
            <a:ext cx="2007616" cy="1300480"/>
          </a:xfrm>
          <a:custGeom>
            <a:avLst/>
            <a:gdLst>
              <a:gd name="connsiteX0" fmla="*/ 0 w 2007616"/>
              <a:gd name="connsiteY0" fmla="*/ 130048 h 1300480"/>
              <a:gd name="connsiteX1" fmla="*/ 130048 w 2007616"/>
              <a:gd name="connsiteY1" fmla="*/ 0 h 1300480"/>
              <a:gd name="connsiteX2" fmla="*/ 1877568 w 2007616"/>
              <a:gd name="connsiteY2" fmla="*/ 0 h 1300480"/>
              <a:gd name="connsiteX3" fmla="*/ 2007616 w 2007616"/>
              <a:gd name="connsiteY3" fmla="*/ 130048 h 1300480"/>
              <a:gd name="connsiteX4" fmla="*/ 2007616 w 2007616"/>
              <a:gd name="connsiteY4" fmla="*/ 1170432 h 1300480"/>
              <a:gd name="connsiteX5" fmla="*/ 1877568 w 2007616"/>
              <a:gd name="connsiteY5" fmla="*/ 1300480 h 1300480"/>
              <a:gd name="connsiteX6" fmla="*/ 130048 w 2007616"/>
              <a:gd name="connsiteY6" fmla="*/ 1300480 h 1300480"/>
              <a:gd name="connsiteX7" fmla="*/ 0 w 2007616"/>
              <a:gd name="connsiteY7" fmla="*/ 1170432 h 1300480"/>
              <a:gd name="connsiteX8" fmla="*/ 0 w 2007616"/>
              <a:gd name="connsiteY8" fmla="*/ 130048 h 13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7616" h="1300480">
                <a:moveTo>
                  <a:pt x="0" y="130048"/>
                </a:moveTo>
                <a:cubicBezTo>
                  <a:pt x="0" y="58224"/>
                  <a:pt x="58224" y="0"/>
                  <a:pt x="130048" y="0"/>
                </a:cubicBezTo>
                <a:lnTo>
                  <a:pt x="1877568" y="0"/>
                </a:lnTo>
                <a:cubicBezTo>
                  <a:pt x="1949392" y="0"/>
                  <a:pt x="2007616" y="58224"/>
                  <a:pt x="2007616" y="130048"/>
                </a:cubicBezTo>
                <a:lnTo>
                  <a:pt x="2007616" y="1170432"/>
                </a:lnTo>
                <a:cubicBezTo>
                  <a:pt x="2007616" y="1242256"/>
                  <a:pt x="1949392" y="1300480"/>
                  <a:pt x="1877568" y="1300480"/>
                </a:cubicBezTo>
                <a:lnTo>
                  <a:pt x="130048" y="1300480"/>
                </a:lnTo>
                <a:cubicBezTo>
                  <a:pt x="58224" y="1300480"/>
                  <a:pt x="0" y="1242256"/>
                  <a:pt x="0" y="1170432"/>
                </a:cubicBezTo>
                <a:lnTo>
                  <a:pt x="0" y="13004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hemeClr val="accent4">
              <a:hueOff val="2494993"/>
              <a:satOff val="-13796"/>
              <a:lumOff val="-117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0381" tIns="78097" rIns="78098" bIns="403217" numCol="1" spcCol="1270" anchor="t" anchorCtr="0">
            <a:noAutofit/>
          </a:bodyPr>
          <a:lstStyle/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Couverture du référentiel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Réflexivité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Suivi et pilotage des stages</a:t>
            </a:r>
            <a:endParaRPr lang="fr-FR" sz="1000" kern="1200" dirty="0"/>
          </a:p>
        </p:txBody>
      </p:sp>
      <p:sp>
        <p:nvSpPr>
          <p:cNvPr id="10" name="Forme libre 9"/>
          <p:cNvSpPr/>
          <p:nvPr/>
        </p:nvSpPr>
        <p:spPr>
          <a:xfrm>
            <a:off x="1930400" y="1397000"/>
            <a:ext cx="2007616" cy="1300480"/>
          </a:xfrm>
          <a:custGeom>
            <a:avLst/>
            <a:gdLst>
              <a:gd name="connsiteX0" fmla="*/ 0 w 2007616"/>
              <a:gd name="connsiteY0" fmla="*/ 130048 h 1300480"/>
              <a:gd name="connsiteX1" fmla="*/ 130048 w 2007616"/>
              <a:gd name="connsiteY1" fmla="*/ 0 h 1300480"/>
              <a:gd name="connsiteX2" fmla="*/ 1877568 w 2007616"/>
              <a:gd name="connsiteY2" fmla="*/ 0 h 1300480"/>
              <a:gd name="connsiteX3" fmla="*/ 2007616 w 2007616"/>
              <a:gd name="connsiteY3" fmla="*/ 130048 h 1300480"/>
              <a:gd name="connsiteX4" fmla="*/ 2007616 w 2007616"/>
              <a:gd name="connsiteY4" fmla="*/ 1170432 h 1300480"/>
              <a:gd name="connsiteX5" fmla="*/ 1877568 w 2007616"/>
              <a:gd name="connsiteY5" fmla="*/ 1300480 h 1300480"/>
              <a:gd name="connsiteX6" fmla="*/ 130048 w 2007616"/>
              <a:gd name="connsiteY6" fmla="*/ 1300480 h 1300480"/>
              <a:gd name="connsiteX7" fmla="*/ 0 w 2007616"/>
              <a:gd name="connsiteY7" fmla="*/ 1170432 h 1300480"/>
              <a:gd name="connsiteX8" fmla="*/ 0 w 2007616"/>
              <a:gd name="connsiteY8" fmla="*/ 130048 h 13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7616" h="1300480">
                <a:moveTo>
                  <a:pt x="0" y="130048"/>
                </a:moveTo>
                <a:cubicBezTo>
                  <a:pt x="0" y="58224"/>
                  <a:pt x="58224" y="0"/>
                  <a:pt x="130048" y="0"/>
                </a:cubicBezTo>
                <a:lnTo>
                  <a:pt x="1877568" y="0"/>
                </a:lnTo>
                <a:cubicBezTo>
                  <a:pt x="1949392" y="0"/>
                  <a:pt x="2007616" y="58224"/>
                  <a:pt x="2007616" y="130048"/>
                </a:cubicBezTo>
                <a:lnTo>
                  <a:pt x="2007616" y="1170432"/>
                </a:lnTo>
                <a:cubicBezTo>
                  <a:pt x="2007616" y="1242256"/>
                  <a:pt x="1949392" y="1300480"/>
                  <a:pt x="1877568" y="1300480"/>
                </a:cubicBezTo>
                <a:lnTo>
                  <a:pt x="130048" y="1300480"/>
                </a:lnTo>
                <a:cubicBezTo>
                  <a:pt x="58224" y="1300480"/>
                  <a:pt x="0" y="1242256"/>
                  <a:pt x="0" y="1170432"/>
                </a:cubicBezTo>
                <a:lnTo>
                  <a:pt x="0" y="13004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97" tIns="78097" rIns="680382" bIns="403217" numCol="1" spcCol="1270" anchor="t" anchorCtr="0">
            <a:noAutofit/>
          </a:bodyPr>
          <a:lstStyle/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Traces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Explicitation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Conceptualisation</a:t>
            </a:r>
            <a:endParaRPr lang="fr-FR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r-FR" sz="1000" kern="1200" dirty="0" smtClean="0"/>
              <a:t>Alternance pédagogique</a:t>
            </a:r>
            <a:endParaRPr lang="fr-FR" sz="1000" kern="1200" dirty="0"/>
          </a:p>
        </p:txBody>
      </p:sp>
      <p:sp>
        <p:nvSpPr>
          <p:cNvPr id="11" name="Forme libre 10"/>
          <p:cNvSpPr/>
          <p:nvPr/>
        </p:nvSpPr>
        <p:spPr>
          <a:xfrm>
            <a:off x="2771648" y="1628647"/>
            <a:ext cx="1759712" cy="1759712"/>
          </a:xfrm>
          <a:custGeom>
            <a:avLst/>
            <a:gdLst>
              <a:gd name="connsiteX0" fmla="*/ 0 w 1759712"/>
              <a:gd name="connsiteY0" fmla="*/ 1759712 h 1759712"/>
              <a:gd name="connsiteX1" fmla="*/ 1759712 w 1759712"/>
              <a:gd name="connsiteY1" fmla="*/ 0 h 1759712"/>
              <a:gd name="connsiteX2" fmla="*/ 1759712 w 1759712"/>
              <a:gd name="connsiteY2" fmla="*/ 1759712 h 1759712"/>
              <a:gd name="connsiteX3" fmla="*/ 0 w 1759712"/>
              <a:gd name="connsiteY3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9712" h="1759712">
                <a:moveTo>
                  <a:pt x="0" y="1759712"/>
                </a:moveTo>
                <a:cubicBezTo>
                  <a:pt x="0" y="787850"/>
                  <a:pt x="787850" y="0"/>
                  <a:pt x="1759712" y="0"/>
                </a:cubicBezTo>
                <a:lnTo>
                  <a:pt x="1759712" y="1759712"/>
                </a:lnTo>
                <a:lnTo>
                  <a:pt x="0" y="175971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0752" tIns="600752" rIns="85344" bIns="85344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FORMATION</a:t>
            </a:r>
            <a:endParaRPr lang="fr-FR" sz="1200" b="1" kern="1200" dirty="0"/>
          </a:p>
        </p:txBody>
      </p:sp>
      <p:sp>
        <p:nvSpPr>
          <p:cNvPr id="12" name="Forme libre 11"/>
          <p:cNvSpPr/>
          <p:nvPr/>
        </p:nvSpPr>
        <p:spPr>
          <a:xfrm>
            <a:off x="4612640" y="1628647"/>
            <a:ext cx="1759712" cy="1759712"/>
          </a:xfrm>
          <a:custGeom>
            <a:avLst/>
            <a:gdLst>
              <a:gd name="connsiteX0" fmla="*/ 0 w 1759712"/>
              <a:gd name="connsiteY0" fmla="*/ 1759712 h 1759712"/>
              <a:gd name="connsiteX1" fmla="*/ 1759712 w 1759712"/>
              <a:gd name="connsiteY1" fmla="*/ 0 h 1759712"/>
              <a:gd name="connsiteX2" fmla="*/ 1759712 w 1759712"/>
              <a:gd name="connsiteY2" fmla="*/ 1759712 h 1759712"/>
              <a:gd name="connsiteX3" fmla="*/ 0 w 1759712"/>
              <a:gd name="connsiteY3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9712" h="1759712">
                <a:moveTo>
                  <a:pt x="0" y="0"/>
                </a:moveTo>
                <a:cubicBezTo>
                  <a:pt x="971862" y="0"/>
                  <a:pt x="1759712" y="787850"/>
                  <a:pt x="1759712" y="1759712"/>
                </a:cubicBezTo>
                <a:lnTo>
                  <a:pt x="0" y="175971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2494993"/>
              <a:satOff val="-13796"/>
              <a:lumOff val="-1176"/>
              <a:alphaOff val="0"/>
            </a:schemeClr>
          </a:fillRef>
          <a:effectRef idx="2">
            <a:schemeClr val="accent4">
              <a:hueOff val="2494993"/>
              <a:satOff val="-13796"/>
              <a:lumOff val="-117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4" tIns="600752" rIns="600752" bIns="85344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PILOTAGE DES PARCOURS</a:t>
            </a:r>
            <a:endParaRPr lang="fr-FR" sz="1200" b="1" kern="1200" dirty="0"/>
          </a:p>
        </p:txBody>
      </p:sp>
      <p:sp>
        <p:nvSpPr>
          <p:cNvPr id="13" name="Forme libre 12"/>
          <p:cNvSpPr/>
          <p:nvPr/>
        </p:nvSpPr>
        <p:spPr>
          <a:xfrm>
            <a:off x="4612640" y="3469639"/>
            <a:ext cx="1759712" cy="1759713"/>
          </a:xfrm>
          <a:custGeom>
            <a:avLst/>
            <a:gdLst>
              <a:gd name="connsiteX0" fmla="*/ 0 w 1759712"/>
              <a:gd name="connsiteY0" fmla="*/ 1759712 h 1759712"/>
              <a:gd name="connsiteX1" fmla="*/ 1759712 w 1759712"/>
              <a:gd name="connsiteY1" fmla="*/ 0 h 1759712"/>
              <a:gd name="connsiteX2" fmla="*/ 1759712 w 1759712"/>
              <a:gd name="connsiteY2" fmla="*/ 1759712 h 1759712"/>
              <a:gd name="connsiteX3" fmla="*/ 0 w 1759712"/>
              <a:gd name="connsiteY3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9712" h="1759712">
                <a:moveTo>
                  <a:pt x="1759712" y="0"/>
                </a:moveTo>
                <a:cubicBezTo>
                  <a:pt x="1759712" y="971862"/>
                  <a:pt x="971862" y="1759712"/>
                  <a:pt x="0" y="1759712"/>
                </a:cubicBezTo>
                <a:lnTo>
                  <a:pt x="0" y="0"/>
                </a:lnTo>
                <a:lnTo>
                  <a:pt x="1759712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4989986"/>
              <a:satOff val="-27591"/>
              <a:lumOff val="-2353"/>
              <a:alphaOff val="0"/>
            </a:schemeClr>
          </a:fillRef>
          <a:effectRef idx="2">
            <a:schemeClr val="accent4">
              <a:hueOff val="4989986"/>
              <a:satOff val="-27591"/>
              <a:lumOff val="-23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4" tIns="85345" rIns="600752" bIns="60075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EVALUATION CERTIFICATION</a:t>
            </a:r>
            <a:endParaRPr lang="fr-FR" sz="1200" b="1" kern="1200" dirty="0"/>
          </a:p>
        </p:txBody>
      </p:sp>
      <p:sp>
        <p:nvSpPr>
          <p:cNvPr id="14" name="Forme libre 13"/>
          <p:cNvSpPr/>
          <p:nvPr/>
        </p:nvSpPr>
        <p:spPr>
          <a:xfrm>
            <a:off x="2771648" y="3469640"/>
            <a:ext cx="1759712" cy="1759712"/>
          </a:xfrm>
          <a:custGeom>
            <a:avLst/>
            <a:gdLst>
              <a:gd name="connsiteX0" fmla="*/ 0 w 1759712"/>
              <a:gd name="connsiteY0" fmla="*/ 1759712 h 1759712"/>
              <a:gd name="connsiteX1" fmla="*/ 1759712 w 1759712"/>
              <a:gd name="connsiteY1" fmla="*/ 0 h 1759712"/>
              <a:gd name="connsiteX2" fmla="*/ 1759712 w 1759712"/>
              <a:gd name="connsiteY2" fmla="*/ 1759712 h 1759712"/>
              <a:gd name="connsiteX3" fmla="*/ 0 w 1759712"/>
              <a:gd name="connsiteY3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9712" h="1759712">
                <a:moveTo>
                  <a:pt x="1759712" y="1759712"/>
                </a:moveTo>
                <a:cubicBezTo>
                  <a:pt x="787850" y="1759712"/>
                  <a:pt x="0" y="971862"/>
                  <a:pt x="0" y="0"/>
                </a:cubicBezTo>
                <a:lnTo>
                  <a:pt x="1759712" y="0"/>
                </a:lnTo>
                <a:lnTo>
                  <a:pt x="1759712" y="175971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7484979"/>
              <a:satOff val="-41387"/>
              <a:lumOff val="-3529"/>
              <a:alphaOff val="0"/>
            </a:schemeClr>
          </a:fillRef>
          <a:effectRef idx="2">
            <a:schemeClr val="accent4">
              <a:hueOff val="7484979"/>
              <a:satOff val="-41387"/>
              <a:lumOff val="-35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0752" tIns="85344" rIns="85343" bIns="60075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PROJET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PERSONNEL et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200" b="1" kern="1200" dirty="0" smtClean="0"/>
              <a:t>PROFESSIONNEL</a:t>
            </a:r>
            <a:endParaRPr lang="fr-FR" sz="1200" b="1" kern="1200" dirty="0"/>
          </a:p>
        </p:txBody>
      </p:sp>
      <p:sp>
        <p:nvSpPr>
          <p:cNvPr id="15" name="Flèche en arc 14"/>
          <p:cNvSpPr/>
          <p:nvPr/>
        </p:nvSpPr>
        <p:spPr>
          <a:xfrm>
            <a:off x="4268216" y="3063240"/>
            <a:ext cx="607568" cy="528320"/>
          </a:xfrm>
          <a:prstGeom prst="circularArrow">
            <a:avLst/>
          </a:prstGeom>
          <a:scene3d>
            <a:camera prst="orthographicFront"/>
            <a:lightRig rig="flat" dir="t"/>
          </a:scene3d>
          <a:sp3d z="190500"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3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lèche en arc 15"/>
          <p:cNvSpPr/>
          <p:nvPr/>
        </p:nvSpPr>
        <p:spPr>
          <a:xfrm rot="10800000">
            <a:off x="4268216" y="3266440"/>
            <a:ext cx="607568" cy="528320"/>
          </a:xfrm>
          <a:prstGeom prst="circularArrow">
            <a:avLst/>
          </a:prstGeom>
          <a:scene3d>
            <a:camera prst="orthographicFront"/>
            <a:lightRig rig="flat" dir="t"/>
          </a:scene3d>
          <a:sp3d z="190500"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3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ZoneTexte 5"/>
          <p:cNvSpPr txBox="1"/>
          <p:nvPr/>
        </p:nvSpPr>
        <p:spPr>
          <a:xfrm>
            <a:off x="2987824" y="300131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Situations professionnelles</a:t>
            </a:r>
            <a:endParaRPr lang="fr-F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 rot="5400000">
            <a:off x="6375985" y="3155207"/>
            <a:ext cx="2798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ENSEIGNANTS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 rot="16200000">
            <a:off x="387116" y="3155207"/>
            <a:ext cx="2268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ETUDIANTS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411760" y="560499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</a:rPr>
              <a:t>PROFESSIONNELS</a:t>
            </a:r>
            <a:endParaRPr lang="fr-FR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3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6" grpId="0"/>
      <p:bldP spid="7" grpId="0"/>
      <p:bldP spid="28" grpId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01354"/>
            <a:ext cx="6268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Passeport et processus d’acquisition </a:t>
            </a:r>
            <a:endParaRPr lang="fr-FR" sz="2800" b="1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5400000">
            <a:off x="1804364" y="2900006"/>
            <a:ext cx="373063" cy="221318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5" name="Text Box 126"/>
          <p:cNvSpPr txBox="1">
            <a:spLocks noChangeArrowheads="1"/>
          </p:cNvSpPr>
          <p:nvPr/>
        </p:nvSpPr>
        <p:spPr bwMode="auto">
          <a:xfrm>
            <a:off x="1969396" y="1744632"/>
            <a:ext cx="2376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altLang="fr-FR" sz="20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Verbalisation</a:t>
            </a:r>
            <a:endParaRPr lang="fr-CA" altLang="fr-FR" sz="2000" b="1" kern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7" name="AutoShape 145"/>
          <p:cNvSpPr>
            <a:spLocks noChangeArrowheads="1"/>
          </p:cNvSpPr>
          <p:nvPr/>
        </p:nvSpPr>
        <p:spPr bwMode="auto">
          <a:xfrm rot="5400000">
            <a:off x="6646171" y="3044795"/>
            <a:ext cx="457200" cy="304800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9" name="AutoShape 128"/>
          <p:cNvSpPr>
            <a:spLocks noChangeArrowheads="1"/>
          </p:cNvSpPr>
          <p:nvPr/>
        </p:nvSpPr>
        <p:spPr bwMode="auto">
          <a:xfrm rot="5400000">
            <a:off x="4342709" y="3003520"/>
            <a:ext cx="457200" cy="304800"/>
          </a:xfrm>
          <a:prstGeom prst="triangle">
            <a:avLst>
              <a:gd name="adj" fmla="val 50000"/>
            </a:avLst>
          </a:prstGeom>
          <a:solidFill>
            <a:sysClr val="windowText" lastClr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4" name="Text Box 134"/>
          <p:cNvSpPr txBox="1">
            <a:spLocks noChangeArrowheads="1"/>
          </p:cNvSpPr>
          <p:nvPr/>
        </p:nvSpPr>
        <p:spPr bwMode="auto">
          <a:xfrm>
            <a:off x="4272859" y="1744632"/>
            <a:ext cx="24495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altLang="fr-FR" sz="20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Conceptualisation</a:t>
            </a:r>
            <a:endParaRPr lang="fr-CA" altLang="fr-FR" sz="2000" b="1" kern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45" name="Picture 153" descr="Résultat de recherche d'images pour &quot;bulles bande dessin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55" y="2158778"/>
            <a:ext cx="2112169" cy="212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" name="Ellipse 145"/>
          <p:cNvSpPr/>
          <p:nvPr/>
        </p:nvSpPr>
        <p:spPr>
          <a:xfrm>
            <a:off x="145838" y="2326726"/>
            <a:ext cx="1607658" cy="147213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Situation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singulière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5045707" y="2158778"/>
            <a:ext cx="864096" cy="389685"/>
          </a:xfrm>
          <a:prstGeom prst="wedge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5065567" y="2673106"/>
            <a:ext cx="864096" cy="389685"/>
          </a:xfrm>
          <a:prstGeom prst="wedge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5065567" y="3205552"/>
            <a:ext cx="864096" cy="389685"/>
          </a:xfrm>
          <a:prstGeom prst="wedge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5076056" y="3715110"/>
            <a:ext cx="864096" cy="389685"/>
          </a:xfrm>
          <a:prstGeom prst="wedge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51" name="Ellipse 150"/>
          <p:cNvSpPr/>
          <p:nvPr/>
        </p:nvSpPr>
        <p:spPr>
          <a:xfrm>
            <a:off x="6998337" y="3425795"/>
            <a:ext cx="1426448" cy="1253171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400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2" name="Ellipse 151"/>
          <p:cNvSpPr/>
          <p:nvPr/>
        </p:nvSpPr>
        <p:spPr>
          <a:xfrm>
            <a:off x="7348997" y="4245939"/>
            <a:ext cx="1426448" cy="125317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400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3" name="Ellipse 152"/>
          <p:cNvSpPr/>
          <p:nvPr/>
        </p:nvSpPr>
        <p:spPr>
          <a:xfrm>
            <a:off x="7098918" y="1295292"/>
            <a:ext cx="1426448" cy="1253171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400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7098918" y="2384079"/>
            <a:ext cx="1426448" cy="125317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400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1" name="Text Box 143"/>
          <p:cNvSpPr txBox="1">
            <a:spLocks noChangeArrowheads="1"/>
          </p:cNvSpPr>
          <p:nvPr/>
        </p:nvSpPr>
        <p:spPr bwMode="auto">
          <a:xfrm>
            <a:off x="6663234" y="1778283"/>
            <a:ext cx="2305050" cy="3968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altLang="fr-FR" sz="2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Généralisation</a:t>
            </a:r>
            <a:endParaRPr lang="fr-CA" altLang="fr-FR" sz="2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6" name="Text Box 144"/>
          <p:cNvSpPr txBox="1">
            <a:spLocks noChangeArrowheads="1"/>
          </p:cNvSpPr>
          <p:nvPr/>
        </p:nvSpPr>
        <p:spPr bwMode="auto">
          <a:xfrm>
            <a:off x="6359387" y="3637250"/>
            <a:ext cx="2784613" cy="4001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altLang="fr-FR" sz="20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Classe de situations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145839" y="1295291"/>
            <a:ext cx="1734398" cy="4293947"/>
          </a:xfrm>
          <a:prstGeom prst="rect">
            <a:avLst/>
          </a:prstGeom>
          <a:solidFill>
            <a:srgbClr val="92D050">
              <a:alpha val="2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990895" y="1328791"/>
            <a:ext cx="4672339" cy="4260448"/>
          </a:xfrm>
          <a:prstGeom prst="rect">
            <a:avLst/>
          </a:prstGeom>
          <a:solidFill>
            <a:srgbClr val="92D050">
              <a:alpha val="2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6744778" y="1328790"/>
            <a:ext cx="2223506" cy="4260449"/>
          </a:xfrm>
          <a:prstGeom prst="rect">
            <a:avLst/>
          </a:prstGeom>
          <a:solidFill>
            <a:srgbClr val="92D050">
              <a:alpha val="2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45838" y="783879"/>
            <a:ext cx="1734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SAISIE</a:t>
            </a:r>
            <a:endParaRPr lang="fr-FR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032636" y="769311"/>
            <a:ext cx="4630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DESCRIPTIONS</a:t>
            </a:r>
            <a:endParaRPr lang="fr-FR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789288" y="768524"/>
            <a:ext cx="2315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AJOUTS</a:t>
            </a:r>
            <a:endParaRPr lang="fr-FR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175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2" grpId="0" animBg="1"/>
      <p:bldP spid="4" grpId="0"/>
      <p:bldP spid="24" grpId="0"/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04DAE6-36F4-4695-95B7-2857FD3592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E4C0D1-96A6-4B2F-9BB6-6EBD62EAB98C}">
  <ds:schemaRefs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documentManagement/types"/>
    <ds:schemaRef ds:uri="77d13735-1889-4864-b6f5-30d95c992ce0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8D2D999-8773-4C54-A009-D2CF7C14A7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743</TotalTime>
  <Words>408</Words>
  <Application>Microsoft Office PowerPoint</Application>
  <PresentationFormat>Affichage à l'écran (4:3)</PresentationFormat>
  <Paragraphs>191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Thème NDRC</vt:lpstr>
      <vt:lpstr>BTS NDRC enjeux didactiques et pédagogiques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NDRC enjeux didactiques et pédagogiques</dc:title>
  <dc:creator>Didier Michel</dc:creator>
  <cp:lastModifiedBy>Didier Michel</cp:lastModifiedBy>
  <cp:revision>21</cp:revision>
  <dcterms:created xsi:type="dcterms:W3CDTF">2018-03-14T05:10:24Z</dcterms:created>
  <dcterms:modified xsi:type="dcterms:W3CDTF">2018-03-24T08:04:12Z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