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64" r:id="rId6"/>
    <p:sldId id="257" r:id="rId7"/>
    <p:sldId id="258" r:id="rId8"/>
    <p:sldId id="259" r:id="rId9"/>
    <p:sldId id="267" r:id="rId10"/>
    <p:sldId id="262" r:id="rId11"/>
    <p:sldId id="261" r:id="rId12"/>
    <p:sldId id="263" r:id="rId13"/>
    <p:sldId id="265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50" y="-3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radarChart>
        <c:radarStyle val="marker"/>
        <c:varyColors val="0"/>
        <c:ser>
          <c:idx val="2"/>
          <c:order val="0"/>
          <c:tx>
            <c:strRef>
              <c:f>Feuil1!$D$1</c:f>
              <c:strCache>
                <c:ptCount val="1"/>
                <c:pt idx="0">
                  <c:v>Cécile</c:v>
                </c:pt>
              </c:strCache>
            </c:strRef>
          </c:tx>
          <c:spPr>
            <a:ln w="38100">
              <a:solidFill>
                <a:srgbClr val="7030A0"/>
              </a:solidFill>
            </a:ln>
          </c:spPr>
          <c:marker>
            <c:symbol val="none"/>
          </c:marker>
          <c:cat>
            <c:strRef>
              <c:f>Feuil1!$A$2:$A$5</c:f>
              <c:strCache>
                <c:ptCount val="4"/>
                <c:pt idx="0">
                  <c:v>Focus 1 Compréhension</c:v>
                </c:pt>
                <c:pt idx="1">
                  <c:v>Focus 2 Exécution technique</c:v>
                </c:pt>
                <c:pt idx="2">
                  <c:v>Focus 3 Qualité et pertinence</c:v>
                </c:pt>
                <c:pt idx="3">
                  <c:v>Focus 4 Propositions et prise de distance</c:v>
                </c:pt>
              </c:strCache>
            </c:strRef>
          </c:cat>
          <c:val>
            <c:numRef>
              <c:f>Feuil1!$D$2:$D$5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6411264"/>
        <c:axId val="36412800"/>
      </c:radarChart>
      <c:catAx>
        <c:axId val="36411264"/>
        <c:scaling>
          <c:orientation val="minMax"/>
        </c:scaling>
        <c:delete val="1"/>
        <c:axPos val="b"/>
        <c:majorGridlines/>
        <c:numFmt formatCode="m/d/yyyy" sourceLinked="1"/>
        <c:majorTickMark val="out"/>
        <c:minorTickMark val="none"/>
        <c:tickLblPos val="nextTo"/>
        <c:crossAx val="36412800"/>
        <c:crosses val="autoZero"/>
        <c:auto val="1"/>
        <c:lblAlgn val="ctr"/>
        <c:lblOffset val="100"/>
        <c:noMultiLvlLbl val="0"/>
      </c:catAx>
      <c:valAx>
        <c:axId val="36412800"/>
        <c:scaling>
          <c:orientation val="minMax"/>
        </c:scaling>
        <c:delete val="1"/>
        <c:axPos val="l"/>
        <c:majorGridlines>
          <c:spPr>
            <a:ln w="41275" cmpd="thickThin">
              <a:solidFill>
                <a:schemeClr val="bg1"/>
              </a:solidFill>
            </a:ln>
          </c:spPr>
        </c:majorGridlines>
        <c:numFmt formatCode="General" sourceLinked="1"/>
        <c:majorTickMark val="cross"/>
        <c:minorTickMark val="none"/>
        <c:tickLblPos val="nextTo"/>
        <c:crossAx val="3641126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radarChart>
        <c:radarStyle val="marker"/>
        <c:varyColors val="0"/>
        <c:ser>
          <c:idx val="2"/>
          <c:order val="0"/>
          <c:tx>
            <c:strRef>
              <c:f>Feuil1!$D$1</c:f>
              <c:strCache>
                <c:ptCount val="1"/>
                <c:pt idx="0">
                  <c:v>Cécile</c:v>
                </c:pt>
              </c:strCache>
            </c:strRef>
          </c:tx>
          <c:spPr>
            <a:ln w="38100">
              <a:solidFill>
                <a:srgbClr val="7030A0"/>
              </a:solidFill>
            </a:ln>
          </c:spPr>
          <c:marker>
            <c:symbol val="none"/>
          </c:marker>
          <c:cat>
            <c:strRef>
              <c:f>Feuil1!$A$2:$A$5</c:f>
              <c:strCache>
                <c:ptCount val="4"/>
                <c:pt idx="0">
                  <c:v>Focus 1 Compréhension</c:v>
                </c:pt>
                <c:pt idx="1">
                  <c:v>Focus 2 Exécution technique</c:v>
                </c:pt>
                <c:pt idx="2">
                  <c:v>Focus 3 Qualité et pertinence</c:v>
                </c:pt>
                <c:pt idx="3">
                  <c:v>Focus 4 Propositions et prise de distance</c:v>
                </c:pt>
              </c:strCache>
            </c:strRef>
          </c:cat>
          <c:val>
            <c:numRef>
              <c:f>Feuil1!$D$2:$D$5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6864384"/>
        <c:axId val="36865920"/>
      </c:radarChart>
      <c:catAx>
        <c:axId val="36864384"/>
        <c:scaling>
          <c:orientation val="minMax"/>
        </c:scaling>
        <c:delete val="1"/>
        <c:axPos val="b"/>
        <c:majorGridlines/>
        <c:numFmt formatCode="m/d/yyyy" sourceLinked="1"/>
        <c:majorTickMark val="out"/>
        <c:minorTickMark val="none"/>
        <c:tickLblPos val="nextTo"/>
        <c:crossAx val="36865920"/>
        <c:crosses val="autoZero"/>
        <c:auto val="1"/>
        <c:lblAlgn val="ctr"/>
        <c:lblOffset val="100"/>
        <c:noMultiLvlLbl val="0"/>
      </c:catAx>
      <c:valAx>
        <c:axId val="36865920"/>
        <c:scaling>
          <c:orientation val="minMax"/>
        </c:scaling>
        <c:delete val="1"/>
        <c:axPos val="l"/>
        <c:majorGridlines>
          <c:spPr>
            <a:ln w="41275" cmpd="thickThin">
              <a:solidFill>
                <a:schemeClr val="bg1"/>
              </a:solidFill>
            </a:ln>
          </c:spPr>
        </c:majorGridlines>
        <c:numFmt formatCode="General" sourceLinked="1"/>
        <c:majorTickMark val="cross"/>
        <c:minorTickMark val="none"/>
        <c:tickLblPos val="nextTo"/>
        <c:crossAx val="3686438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radarChart>
        <c:radarStyle val="marker"/>
        <c:varyColors val="0"/>
        <c:ser>
          <c:idx val="2"/>
          <c:order val="0"/>
          <c:tx>
            <c:strRef>
              <c:f>Feuil1!$D$1</c:f>
              <c:strCache>
                <c:ptCount val="1"/>
                <c:pt idx="0">
                  <c:v>Cécile</c:v>
                </c:pt>
              </c:strCache>
            </c:strRef>
          </c:tx>
          <c:spPr>
            <a:ln w="38100">
              <a:solidFill>
                <a:srgbClr val="7030A0"/>
              </a:solidFill>
            </a:ln>
          </c:spPr>
          <c:marker>
            <c:symbol val="none"/>
          </c:marker>
          <c:cat>
            <c:strRef>
              <c:f>Feuil1!$A$2:$A$5</c:f>
              <c:strCache>
                <c:ptCount val="4"/>
                <c:pt idx="0">
                  <c:v>Focus 1 Compréhension</c:v>
                </c:pt>
                <c:pt idx="1">
                  <c:v>Focus 2 Exécution technique</c:v>
                </c:pt>
                <c:pt idx="2">
                  <c:v>Focus 3 Qualité et pertinence</c:v>
                </c:pt>
                <c:pt idx="3">
                  <c:v>Focus 4 Propositions et prise de distance</c:v>
                </c:pt>
              </c:strCache>
            </c:strRef>
          </c:cat>
          <c:val>
            <c:numRef>
              <c:f>Feuil1!$D$2:$D$5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8837248"/>
        <c:axId val="38839040"/>
      </c:radarChart>
      <c:catAx>
        <c:axId val="38837248"/>
        <c:scaling>
          <c:orientation val="minMax"/>
        </c:scaling>
        <c:delete val="1"/>
        <c:axPos val="b"/>
        <c:majorGridlines/>
        <c:numFmt formatCode="m/d/yyyy" sourceLinked="1"/>
        <c:majorTickMark val="out"/>
        <c:minorTickMark val="none"/>
        <c:tickLblPos val="nextTo"/>
        <c:crossAx val="38839040"/>
        <c:crosses val="autoZero"/>
        <c:auto val="1"/>
        <c:lblAlgn val="ctr"/>
        <c:lblOffset val="100"/>
        <c:noMultiLvlLbl val="0"/>
      </c:catAx>
      <c:valAx>
        <c:axId val="38839040"/>
        <c:scaling>
          <c:orientation val="minMax"/>
        </c:scaling>
        <c:delete val="1"/>
        <c:axPos val="l"/>
        <c:majorGridlines>
          <c:spPr>
            <a:ln w="41275" cmpd="thickThin">
              <a:solidFill>
                <a:schemeClr val="bg1"/>
              </a:solidFill>
            </a:ln>
          </c:spPr>
        </c:majorGridlines>
        <c:numFmt formatCode="General" sourceLinked="1"/>
        <c:majorTickMark val="cross"/>
        <c:minorTickMark val="none"/>
        <c:tickLblPos val="nextTo"/>
        <c:crossAx val="3883724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radarChart>
        <c:radarStyle val="marker"/>
        <c:varyColors val="0"/>
        <c:ser>
          <c:idx val="2"/>
          <c:order val="0"/>
          <c:tx>
            <c:strRef>
              <c:f>Feuil1!$D$1</c:f>
              <c:strCache>
                <c:ptCount val="1"/>
                <c:pt idx="0">
                  <c:v>Cécile</c:v>
                </c:pt>
              </c:strCache>
            </c:strRef>
          </c:tx>
          <c:spPr>
            <a:ln w="38100">
              <a:solidFill>
                <a:srgbClr val="7030A0"/>
              </a:solidFill>
            </a:ln>
          </c:spPr>
          <c:marker>
            <c:symbol val="none"/>
          </c:marker>
          <c:cat>
            <c:strRef>
              <c:f>Feuil1!$A$2:$A$5</c:f>
              <c:strCache>
                <c:ptCount val="4"/>
                <c:pt idx="0">
                  <c:v>Focus 1 Compréhension</c:v>
                </c:pt>
                <c:pt idx="1">
                  <c:v>Focus 2 Exécution technique</c:v>
                </c:pt>
                <c:pt idx="2">
                  <c:v>Focus 3 Qualité et pertinence</c:v>
                </c:pt>
                <c:pt idx="3">
                  <c:v>Focus 4 Propositions et prise de distance</c:v>
                </c:pt>
              </c:strCache>
            </c:strRef>
          </c:cat>
          <c:val>
            <c:numRef>
              <c:f>Feuil1!$D$2:$D$5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8856192"/>
        <c:axId val="38857728"/>
      </c:radarChart>
      <c:catAx>
        <c:axId val="38856192"/>
        <c:scaling>
          <c:orientation val="minMax"/>
        </c:scaling>
        <c:delete val="1"/>
        <c:axPos val="b"/>
        <c:majorGridlines/>
        <c:numFmt formatCode="m/d/yyyy" sourceLinked="1"/>
        <c:majorTickMark val="out"/>
        <c:minorTickMark val="none"/>
        <c:tickLblPos val="nextTo"/>
        <c:crossAx val="38857728"/>
        <c:crosses val="autoZero"/>
        <c:auto val="1"/>
        <c:lblAlgn val="ctr"/>
        <c:lblOffset val="100"/>
        <c:noMultiLvlLbl val="0"/>
      </c:catAx>
      <c:valAx>
        <c:axId val="38857728"/>
        <c:scaling>
          <c:orientation val="minMax"/>
        </c:scaling>
        <c:delete val="1"/>
        <c:axPos val="l"/>
        <c:majorGridlines>
          <c:spPr>
            <a:ln w="41275" cmpd="thickThin">
              <a:solidFill>
                <a:schemeClr val="bg1"/>
              </a:solidFill>
            </a:ln>
          </c:spPr>
        </c:majorGridlines>
        <c:numFmt formatCode="General" sourceLinked="1"/>
        <c:majorTickMark val="cross"/>
        <c:minorTickMark val="none"/>
        <c:tickLblPos val="nextTo"/>
        <c:crossAx val="3885619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radarChart>
        <c:radarStyle val="marker"/>
        <c:varyColors val="0"/>
        <c:ser>
          <c:idx val="2"/>
          <c:order val="0"/>
          <c:tx>
            <c:strRef>
              <c:f>Feuil1!$D$1</c:f>
              <c:strCache>
                <c:ptCount val="1"/>
                <c:pt idx="0">
                  <c:v>Cécile</c:v>
                </c:pt>
              </c:strCache>
            </c:strRef>
          </c:tx>
          <c:spPr>
            <a:ln w="38100">
              <a:solidFill>
                <a:srgbClr val="7030A0"/>
              </a:solidFill>
            </a:ln>
          </c:spPr>
          <c:marker>
            <c:symbol val="none"/>
          </c:marker>
          <c:cat>
            <c:strRef>
              <c:f>Feuil1!$A$2:$A$5</c:f>
              <c:strCache>
                <c:ptCount val="4"/>
                <c:pt idx="0">
                  <c:v>Focus 1 Compréhension</c:v>
                </c:pt>
                <c:pt idx="1">
                  <c:v>Focus 2 Exécution technique</c:v>
                </c:pt>
                <c:pt idx="2">
                  <c:v>Focus 3 Qualité et pertinence</c:v>
                </c:pt>
                <c:pt idx="3">
                  <c:v>Focus 4 Propositions et prise de distance</c:v>
                </c:pt>
              </c:strCache>
            </c:strRef>
          </c:cat>
          <c:val>
            <c:numRef>
              <c:f>Feuil1!$D$2:$D$5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3093120"/>
        <c:axId val="73094656"/>
      </c:radarChart>
      <c:catAx>
        <c:axId val="73093120"/>
        <c:scaling>
          <c:orientation val="minMax"/>
        </c:scaling>
        <c:delete val="1"/>
        <c:axPos val="b"/>
        <c:majorGridlines/>
        <c:numFmt formatCode="m/d/yyyy" sourceLinked="1"/>
        <c:majorTickMark val="out"/>
        <c:minorTickMark val="none"/>
        <c:tickLblPos val="nextTo"/>
        <c:crossAx val="73094656"/>
        <c:crosses val="autoZero"/>
        <c:auto val="1"/>
        <c:lblAlgn val="ctr"/>
        <c:lblOffset val="100"/>
        <c:noMultiLvlLbl val="0"/>
      </c:catAx>
      <c:valAx>
        <c:axId val="73094656"/>
        <c:scaling>
          <c:orientation val="minMax"/>
        </c:scaling>
        <c:delete val="1"/>
        <c:axPos val="l"/>
        <c:majorGridlines>
          <c:spPr>
            <a:ln w="41275" cmpd="thickThin">
              <a:solidFill>
                <a:schemeClr val="bg1"/>
              </a:solidFill>
            </a:ln>
          </c:spPr>
        </c:majorGridlines>
        <c:numFmt formatCode="General" sourceLinked="1"/>
        <c:majorTickMark val="cross"/>
        <c:minorTickMark val="none"/>
        <c:tickLblPos val="nextTo"/>
        <c:crossAx val="7309312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radarChart>
        <c:radarStyle val="marker"/>
        <c:varyColors val="0"/>
        <c:ser>
          <c:idx val="1"/>
          <c:order val="0"/>
          <c:tx>
            <c:strRef>
              <c:f>Feuil1!$C$1</c:f>
              <c:strCache>
                <c:ptCount val="1"/>
                <c:pt idx="0">
                  <c:v>Flavien</c:v>
                </c:pt>
              </c:strCache>
            </c:strRef>
          </c:tx>
          <c:spPr>
            <a:ln w="38100">
              <a:solidFill>
                <a:srgbClr val="00B050"/>
              </a:solidFill>
            </a:ln>
          </c:spPr>
          <c:marker>
            <c:symbol val="none"/>
          </c:marker>
          <c:cat>
            <c:strRef>
              <c:f>Feuil1!$A$2:$A$5</c:f>
              <c:strCache>
                <c:ptCount val="4"/>
                <c:pt idx="0">
                  <c:v>Focus 1 Compréhension</c:v>
                </c:pt>
                <c:pt idx="1">
                  <c:v>Focus 2 Exécution technique</c:v>
                </c:pt>
                <c:pt idx="2">
                  <c:v>Focus 3 Qualité et pertinence</c:v>
                </c:pt>
                <c:pt idx="3">
                  <c:v>Focus 4 Propositions et prise de distance</c:v>
                </c:pt>
              </c:strCache>
            </c:strRef>
          </c:cat>
          <c:val>
            <c:numRef>
              <c:f>Feuil1!$C$2:$C$5</c:f>
              <c:numCache>
                <c:formatCode>General</c:formatCode>
                <c:ptCount val="4"/>
                <c:pt idx="0">
                  <c:v>12</c:v>
                </c:pt>
                <c:pt idx="1">
                  <c:v>37</c:v>
                </c:pt>
                <c:pt idx="2">
                  <c:v>20</c:v>
                </c:pt>
                <c:pt idx="3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3129344"/>
        <c:axId val="73135232"/>
      </c:radarChart>
      <c:catAx>
        <c:axId val="73129344"/>
        <c:scaling>
          <c:orientation val="minMax"/>
        </c:scaling>
        <c:delete val="0"/>
        <c:axPos val="b"/>
        <c:majorGridlines/>
        <c:numFmt formatCode="m/d/yyyy" sourceLinked="1"/>
        <c:majorTickMark val="out"/>
        <c:minorTickMark val="none"/>
        <c:tickLblPos val="nextTo"/>
        <c:txPr>
          <a:bodyPr/>
          <a:lstStyle/>
          <a:p>
            <a:pPr>
              <a:defRPr sz="2000" b="1" baseline="0">
                <a:solidFill>
                  <a:schemeClr val="accent2">
                    <a:lumMod val="75000"/>
                  </a:schemeClr>
                </a:solidFill>
              </a:defRPr>
            </a:pPr>
            <a:endParaRPr lang="fr-FR"/>
          </a:p>
        </c:txPr>
        <c:crossAx val="73135232"/>
        <c:crosses val="autoZero"/>
        <c:auto val="1"/>
        <c:lblAlgn val="ctr"/>
        <c:lblOffset val="100"/>
        <c:noMultiLvlLbl val="0"/>
      </c:catAx>
      <c:valAx>
        <c:axId val="73135232"/>
        <c:scaling>
          <c:orientation val="minMax"/>
        </c:scaling>
        <c:delete val="1"/>
        <c:axPos val="l"/>
        <c:majorGridlines/>
        <c:numFmt formatCode="General" sourceLinked="1"/>
        <c:majorTickMark val="cross"/>
        <c:minorTickMark val="none"/>
        <c:tickLblPos val="nextTo"/>
        <c:crossAx val="7312934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radarChart>
        <c:radarStyle val="marker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Nicolas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cat>
            <c:strRef>
              <c:f>Feuil1!$A$2:$A$5</c:f>
              <c:strCache>
                <c:ptCount val="4"/>
                <c:pt idx="0">
                  <c:v>Focus 1 Compréhension</c:v>
                </c:pt>
                <c:pt idx="1">
                  <c:v>Focus 2 Exécution technique</c:v>
                </c:pt>
                <c:pt idx="2">
                  <c:v>Focus 3 Qualité et pertinence</c:v>
                </c:pt>
                <c:pt idx="3">
                  <c:v>Focus 4 Propositions et prise de distance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35</c:v>
                </c:pt>
                <c:pt idx="1">
                  <c:v>13</c:v>
                </c:pt>
                <c:pt idx="2">
                  <c:v>28</c:v>
                </c:pt>
                <c:pt idx="3">
                  <c:v>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3738880"/>
        <c:axId val="73757056"/>
      </c:radarChart>
      <c:catAx>
        <c:axId val="73738880"/>
        <c:scaling>
          <c:orientation val="minMax"/>
        </c:scaling>
        <c:delete val="0"/>
        <c:axPos val="b"/>
        <c:majorGridlines/>
        <c:numFmt formatCode="m/d/yyyy" sourceLinked="1"/>
        <c:majorTickMark val="out"/>
        <c:minorTickMark val="none"/>
        <c:tickLblPos val="nextTo"/>
        <c:txPr>
          <a:bodyPr/>
          <a:lstStyle/>
          <a:p>
            <a:pPr>
              <a:defRPr sz="2000" b="1" baseline="0">
                <a:solidFill>
                  <a:schemeClr val="accent2">
                    <a:lumMod val="75000"/>
                  </a:schemeClr>
                </a:solidFill>
              </a:defRPr>
            </a:pPr>
            <a:endParaRPr lang="fr-FR"/>
          </a:p>
        </c:txPr>
        <c:crossAx val="73757056"/>
        <c:crosses val="autoZero"/>
        <c:auto val="1"/>
        <c:lblAlgn val="ctr"/>
        <c:lblOffset val="100"/>
        <c:noMultiLvlLbl val="0"/>
      </c:catAx>
      <c:valAx>
        <c:axId val="73757056"/>
        <c:scaling>
          <c:orientation val="minMax"/>
        </c:scaling>
        <c:delete val="1"/>
        <c:axPos val="l"/>
        <c:majorGridlines/>
        <c:numFmt formatCode="General" sourceLinked="1"/>
        <c:majorTickMark val="cross"/>
        <c:minorTickMark val="none"/>
        <c:tickLblPos val="nextTo"/>
        <c:crossAx val="7373888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radarChart>
        <c:radarStyle val="marker"/>
        <c:varyColors val="0"/>
        <c:ser>
          <c:idx val="2"/>
          <c:order val="0"/>
          <c:tx>
            <c:strRef>
              <c:f>Feuil1!$D$1</c:f>
              <c:strCache>
                <c:ptCount val="1"/>
                <c:pt idx="0">
                  <c:v>Cécile</c:v>
                </c:pt>
              </c:strCache>
            </c:strRef>
          </c:tx>
          <c:spPr>
            <a:ln w="38100">
              <a:solidFill>
                <a:srgbClr val="7030A0"/>
              </a:solidFill>
            </a:ln>
          </c:spPr>
          <c:marker>
            <c:symbol val="none"/>
          </c:marker>
          <c:cat>
            <c:strRef>
              <c:f>Feuil1!$A$2:$A$5</c:f>
              <c:strCache>
                <c:ptCount val="4"/>
                <c:pt idx="0">
                  <c:v>Focus 1 Compréhension</c:v>
                </c:pt>
                <c:pt idx="1">
                  <c:v>Focus 2 Exécution technique</c:v>
                </c:pt>
                <c:pt idx="2">
                  <c:v>Focus 3 Qualité et pertinence</c:v>
                </c:pt>
                <c:pt idx="3">
                  <c:v>Focus 4 Propositions et prise de distance</c:v>
                </c:pt>
              </c:strCache>
            </c:strRef>
          </c:cat>
          <c:val>
            <c:numRef>
              <c:f>Feuil1!$D$2:$D$5</c:f>
              <c:numCache>
                <c:formatCode>General</c:formatCode>
                <c:ptCount val="4"/>
                <c:pt idx="0">
                  <c:v>35</c:v>
                </c:pt>
                <c:pt idx="1">
                  <c:v>32</c:v>
                </c:pt>
                <c:pt idx="2">
                  <c:v>28</c:v>
                </c:pt>
                <c:pt idx="3">
                  <c:v>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3779072"/>
        <c:axId val="73780608"/>
      </c:radarChart>
      <c:catAx>
        <c:axId val="73779072"/>
        <c:scaling>
          <c:orientation val="minMax"/>
        </c:scaling>
        <c:delete val="0"/>
        <c:axPos val="b"/>
        <c:majorGridlines/>
        <c:numFmt formatCode="m/d/yyyy" sourceLinked="1"/>
        <c:majorTickMark val="out"/>
        <c:minorTickMark val="none"/>
        <c:tickLblPos val="nextTo"/>
        <c:txPr>
          <a:bodyPr/>
          <a:lstStyle/>
          <a:p>
            <a:pPr>
              <a:defRPr sz="2000" b="1" baseline="0">
                <a:solidFill>
                  <a:schemeClr val="accent2">
                    <a:lumMod val="75000"/>
                  </a:schemeClr>
                </a:solidFill>
              </a:defRPr>
            </a:pPr>
            <a:endParaRPr lang="fr-FR"/>
          </a:p>
        </c:txPr>
        <c:crossAx val="73780608"/>
        <c:crosses val="autoZero"/>
        <c:auto val="1"/>
        <c:lblAlgn val="ctr"/>
        <c:lblOffset val="100"/>
        <c:noMultiLvlLbl val="0"/>
      </c:catAx>
      <c:valAx>
        <c:axId val="73780608"/>
        <c:scaling>
          <c:orientation val="minMax"/>
        </c:scaling>
        <c:delete val="1"/>
        <c:axPos val="l"/>
        <c:majorGridlines/>
        <c:numFmt formatCode="General" sourceLinked="1"/>
        <c:majorTickMark val="cross"/>
        <c:minorTickMark val="none"/>
        <c:tickLblPos val="nextTo"/>
        <c:crossAx val="7377907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CBA58A-6B56-44A1-8FF6-761E8ECD6E52}" type="doc">
      <dgm:prSet loTypeId="urn:microsoft.com/office/officeart/2005/8/layout/radial6" loCatId="relationship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09F2D831-1146-4CD5-A4D6-4232FF30724A}">
      <dgm:prSet phldrT="[Texte]" custT="1"/>
      <dgm:spPr/>
      <dgm:t>
        <a:bodyPr/>
        <a:lstStyle/>
        <a:p>
          <a:r>
            <a:rPr lang="fr-FR" sz="2000" b="1" dirty="0" smtClean="0"/>
            <a:t>Compétence</a:t>
          </a:r>
          <a:endParaRPr lang="fr-FR" sz="2000" b="1" dirty="0"/>
        </a:p>
      </dgm:t>
    </dgm:pt>
    <dgm:pt modelId="{04EB352D-9502-429B-9DB0-C4836D61F8F3}" type="parTrans" cxnId="{1C9C5F5B-8542-4B43-9C36-863B187A5E8E}">
      <dgm:prSet/>
      <dgm:spPr/>
      <dgm:t>
        <a:bodyPr/>
        <a:lstStyle/>
        <a:p>
          <a:endParaRPr lang="fr-FR" sz="1600" b="1"/>
        </a:p>
      </dgm:t>
    </dgm:pt>
    <dgm:pt modelId="{7AF182D8-2D38-4C0B-BC68-21B17C5E6430}" type="sibTrans" cxnId="{1C9C5F5B-8542-4B43-9C36-863B187A5E8E}">
      <dgm:prSet/>
      <dgm:spPr/>
      <dgm:t>
        <a:bodyPr/>
        <a:lstStyle/>
        <a:p>
          <a:endParaRPr lang="fr-FR" sz="1600" b="1"/>
        </a:p>
      </dgm:t>
    </dgm:pt>
    <dgm:pt modelId="{BB34DFF2-54CA-4332-A299-6835FCAF5BB4}">
      <dgm:prSet phldrT="[Texte]" custT="1"/>
      <dgm:spPr/>
      <dgm:t>
        <a:bodyPr/>
        <a:lstStyle/>
        <a:p>
          <a:r>
            <a:rPr lang="fr-FR" sz="1600" b="1" dirty="0" smtClean="0"/>
            <a:t>Tâche</a:t>
          </a:r>
          <a:endParaRPr lang="fr-FR" sz="1600" b="1" dirty="0"/>
        </a:p>
      </dgm:t>
    </dgm:pt>
    <dgm:pt modelId="{4122AFD7-DF7C-4E55-ABAE-B79C2367DCA8}" type="parTrans" cxnId="{BA66488F-363D-41FA-9D3B-7FBE3933CEBA}">
      <dgm:prSet/>
      <dgm:spPr/>
      <dgm:t>
        <a:bodyPr/>
        <a:lstStyle/>
        <a:p>
          <a:endParaRPr lang="fr-FR" sz="1600" b="1"/>
        </a:p>
      </dgm:t>
    </dgm:pt>
    <dgm:pt modelId="{ABFDDAA2-03AA-412E-8FB2-B6D7F2FCB1C3}" type="sibTrans" cxnId="{BA66488F-363D-41FA-9D3B-7FBE3933CEBA}">
      <dgm:prSet/>
      <dgm:spPr/>
      <dgm:t>
        <a:bodyPr/>
        <a:lstStyle/>
        <a:p>
          <a:endParaRPr lang="fr-FR" sz="1600" b="1"/>
        </a:p>
      </dgm:t>
    </dgm:pt>
    <dgm:pt modelId="{3067DE32-17A6-4F52-AB40-36A788548A1F}">
      <dgm:prSet phldrT="[Texte]" custT="1"/>
      <dgm:spPr/>
      <dgm:t>
        <a:bodyPr/>
        <a:lstStyle/>
        <a:p>
          <a:r>
            <a:rPr lang="fr-FR" sz="1600" b="1" dirty="0" smtClean="0"/>
            <a:t>Situation</a:t>
          </a:r>
          <a:endParaRPr lang="fr-FR" sz="1600" b="1" dirty="0"/>
        </a:p>
      </dgm:t>
    </dgm:pt>
    <dgm:pt modelId="{08E2FCB2-CDCF-4928-8E4D-FA6FA7C9D84B}" type="parTrans" cxnId="{DACE88B2-50DC-487A-8F4E-DCE891DA2E3A}">
      <dgm:prSet/>
      <dgm:spPr/>
      <dgm:t>
        <a:bodyPr/>
        <a:lstStyle/>
        <a:p>
          <a:endParaRPr lang="fr-FR" sz="1600" b="1"/>
        </a:p>
      </dgm:t>
    </dgm:pt>
    <dgm:pt modelId="{2B112716-130B-464A-BBFA-CA4DEA6BCBC5}" type="sibTrans" cxnId="{DACE88B2-50DC-487A-8F4E-DCE891DA2E3A}">
      <dgm:prSet/>
      <dgm:spPr/>
      <dgm:t>
        <a:bodyPr/>
        <a:lstStyle/>
        <a:p>
          <a:endParaRPr lang="fr-FR" sz="1600" b="1"/>
        </a:p>
      </dgm:t>
    </dgm:pt>
    <dgm:pt modelId="{9C585472-BCBF-47CA-AD6F-42DC4D39236D}">
      <dgm:prSet phldrT="[Texte]" custT="1"/>
      <dgm:spPr/>
      <dgm:t>
        <a:bodyPr/>
        <a:lstStyle/>
        <a:p>
          <a:r>
            <a:rPr lang="fr-FR" sz="1600" b="1" dirty="0" smtClean="0"/>
            <a:t>Activité</a:t>
          </a:r>
          <a:endParaRPr lang="fr-FR" sz="1600" b="1" dirty="0"/>
        </a:p>
      </dgm:t>
    </dgm:pt>
    <dgm:pt modelId="{052F9CD5-483C-4918-BBCE-60D8FBDB96ED}" type="parTrans" cxnId="{7012F73E-1482-4AAB-90EA-1E7D95E3860A}">
      <dgm:prSet/>
      <dgm:spPr/>
      <dgm:t>
        <a:bodyPr/>
        <a:lstStyle/>
        <a:p>
          <a:endParaRPr lang="fr-FR" sz="1600" b="1"/>
        </a:p>
      </dgm:t>
    </dgm:pt>
    <dgm:pt modelId="{FDAD77E2-0AEE-4C9B-B0E4-C8B9E81BC6E4}" type="sibTrans" cxnId="{7012F73E-1482-4AAB-90EA-1E7D95E3860A}">
      <dgm:prSet/>
      <dgm:spPr/>
      <dgm:t>
        <a:bodyPr/>
        <a:lstStyle/>
        <a:p>
          <a:endParaRPr lang="fr-FR" sz="1600" b="1"/>
        </a:p>
      </dgm:t>
    </dgm:pt>
    <dgm:pt modelId="{BA3B927E-2F55-4DAD-B08B-56B45A578572}">
      <dgm:prSet phldrT="[Texte]" custT="1"/>
      <dgm:spPr/>
      <dgm:t>
        <a:bodyPr/>
        <a:lstStyle/>
        <a:p>
          <a:r>
            <a:rPr lang="fr-FR" sz="1600" b="1" dirty="0" smtClean="0"/>
            <a:t>Savoirs</a:t>
          </a:r>
          <a:endParaRPr lang="fr-FR" sz="1600" b="1" dirty="0"/>
        </a:p>
      </dgm:t>
    </dgm:pt>
    <dgm:pt modelId="{75A37658-BAC3-410D-8735-0BF05CB28788}" type="parTrans" cxnId="{5C6F2958-8E67-4715-AF9A-356348BEA17A}">
      <dgm:prSet/>
      <dgm:spPr/>
      <dgm:t>
        <a:bodyPr/>
        <a:lstStyle/>
        <a:p>
          <a:endParaRPr lang="fr-FR" sz="1600" b="1"/>
        </a:p>
      </dgm:t>
    </dgm:pt>
    <dgm:pt modelId="{94EC2316-7AFE-449A-864B-CD897380F96E}" type="sibTrans" cxnId="{5C6F2958-8E67-4715-AF9A-356348BEA17A}">
      <dgm:prSet/>
      <dgm:spPr/>
      <dgm:t>
        <a:bodyPr/>
        <a:lstStyle/>
        <a:p>
          <a:endParaRPr lang="fr-FR" sz="1600" b="1"/>
        </a:p>
      </dgm:t>
    </dgm:pt>
    <dgm:pt modelId="{9A03EDF4-0027-42D7-9207-CE49EDA8B206}" type="pres">
      <dgm:prSet presAssocID="{6FCBA58A-6B56-44A1-8FF6-761E8ECD6E5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6B06A1-73BD-4F35-A511-074E432E0549}" type="pres">
      <dgm:prSet presAssocID="{09F2D831-1146-4CD5-A4D6-4232FF30724A}" presName="centerShape" presStyleLbl="node0" presStyleIdx="0" presStyleCnt="1" custScaleX="124129" custScaleY="98344"/>
      <dgm:spPr/>
      <dgm:t>
        <a:bodyPr/>
        <a:lstStyle/>
        <a:p>
          <a:endParaRPr lang="fr-FR"/>
        </a:p>
      </dgm:t>
    </dgm:pt>
    <dgm:pt modelId="{452E5094-909F-4506-BB9A-0984D1C557DF}" type="pres">
      <dgm:prSet presAssocID="{BB34DFF2-54CA-4332-A299-6835FCAF5BB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B02A8F-92BD-4CB8-BE2B-F64833EE3D82}" type="pres">
      <dgm:prSet presAssocID="{BB34DFF2-54CA-4332-A299-6835FCAF5BB4}" presName="dummy" presStyleCnt="0"/>
      <dgm:spPr/>
    </dgm:pt>
    <dgm:pt modelId="{6229E56D-2EF5-4F1E-A70B-9916A3E0764C}" type="pres">
      <dgm:prSet presAssocID="{ABFDDAA2-03AA-412E-8FB2-B6D7F2FCB1C3}" presName="sibTrans" presStyleLbl="sibTrans2D1" presStyleIdx="0" presStyleCnt="4"/>
      <dgm:spPr/>
      <dgm:t>
        <a:bodyPr/>
        <a:lstStyle/>
        <a:p>
          <a:endParaRPr lang="fr-FR"/>
        </a:p>
      </dgm:t>
    </dgm:pt>
    <dgm:pt modelId="{0C0F6C63-BD92-4576-8F71-7758E996DAF4}" type="pres">
      <dgm:prSet presAssocID="{3067DE32-17A6-4F52-AB40-36A788548A1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40C897E-EF8B-4C05-94B5-F10151A27F15}" type="pres">
      <dgm:prSet presAssocID="{3067DE32-17A6-4F52-AB40-36A788548A1F}" presName="dummy" presStyleCnt="0"/>
      <dgm:spPr/>
    </dgm:pt>
    <dgm:pt modelId="{0B0A3C3F-D45B-4825-AD33-52601A436481}" type="pres">
      <dgm:prSet presAssocID="{2B112716-130B-464A-BBFA-CA4DEA6BCBC5}" presName="sibTrans" presStyleLbl="sibTrans2D1" presStyleIdx="1" presStyleCnt="4"/>
      <dgm:spPr/>
      <dgm:t>
        <a:bodyPr/>
        <a:lstStyle/>
        <a:p>
          <a:endParaRPr lang="fr-FR"/>
        </a:p>
      </dgm:t>
    </dgm:pt>
    <dgm:pt modelId="{666A7AFF-A4D8-476A-B52E-096817CBD82D}" type="pres">
      <dgm:prSet presAssocID="{9C585472-BCBF-47CA-AD6F-42DC4D39236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5879534-28D3-44C6-BF58-528F128AD679}" type="pres">
      <dgm:prSet presAssocID="{9C585472-BCBF-47CA-AD6F-42DC4D39236D}" presName="dummy" presStyleCnt="0"/>
      <dgm:spPr/>
    </dgm:pt>
    <dgm:pt modelId="{27575A84-80F7-4C1E-AB2E-86CD028040FC}" type="pres">
      <dgm:prSet presAssocID="{FDAD77E2-0AEE-4C9B-B0E4-C8B9E81BC6E4}" presName="sibTrans" presStyleLbl="sibTrans2D1" presStyleIdx="2" presStyleCnt="4"/>
      <dgm:spPr/>
      <dgm:t>
        <a:bodyPr/>
        <a:lstStyle/>
        <a:p>
          <a:endParaRPr lang="fr-FR"/>
        </a:p>
      </dgm:t>
    </dgm:pt>
    <dgm:pt modelId="{9D562127-4128-4EB1-806E-5C4A1118AD29}" type="pres">
      <dgm:prSet presAssocID="{BA3B927E-2F55-4DAD-B08B-56B45A57857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CC6FCAE-0E72-43B4-8359-DC195BD21B76}" type="pres">
      <dgm:prSet presAssocID="{BA3B927E-2F55-4DAD-B08B-56B45A578572}" presName="dummy" presStyleCnt="0"/>
      <dgm:spPr/>
    </dgm:pt>
    <dgm:pt modelId="{A0E0B28F-B719-4811-8EA3-F1351E6AE2E0}" type="pres">
      <dgm:prSet presAssocID="{94EC2316-7AFE-449A-864B-CD897380F96E}" presName="sibTrans" presStyleLbl="sibTrans2D1" presStyleIdx="3" presStyleCnt="4"/>
      <dgm:spPr/>
      <dgm:t>
        <a:bodyPr/>
        <a:lstStyle/>
        <a:p>
          <a:endParaRPr lang="fr-FR"/>
        </a:p>
      </dgm:t>
    </dgm:pt>
  </dgm:ptLst>
  <dgm:cxnLst>
    <dgm:cxn modelId="{1C9C5F5B-8542-4B43-9C36-863B187A5E8E}" srcId="{6FCBA58A-6B56-44A1-8FF6-761E8ECD6E52}" destId="{09F2D831-1146-4CD5-A4D6-4232FF30724A}" srcOrd="0" destOrd="0" parTransId="{04EB352D-9502-429B-9DB0-C4836D61F8F3}" sibTransId="{7AF182D8-2D38-4C0B-BC68-21B17C5E6430}"/>
    <dgm:cxn modelId="{60879A9F-C1D9-419C-A07D-8B0500005EA3}" type="presOf" srcId="{6FCBA58A-6B56-44A1-8FF6-761E8ECD6E52}" destId="{9A03EDF4-0027-42D7-9207-CE49EDA8B206}" srcOrd="0" destOrd="0" presId="urn:microsoft.com/office/officeart/2005/8/layout/radial6"/>
    <dgm:cxn modelId="{A8E6C2B3-215C-4594-9239-E3F201923F29}" type="presOf" srcId="{2B112716-130B-464A-BBFA-CA4DEA6BCBC5}" destId="{0B0A3C3F-D45B-4825-AD33-52601A436481}" srcOrd="0" destOrd="0" presId="urn:microsoft.com/office/officeart/2005/8/layout/radial6"/>
    <dgm:cxn modelId="{5C6F2958-8E67-4715-AF9A-356348BEA17A}" srcId="{09F2D831-1146-4CD5-A4D6-4232FF30724A}" destId="{BA3B927E-2F55-4DAD-B08B-56B45A578572}" srcOrd="3" destOrd="0" parTransId="{75A37658-BAC3-410D-8735-0BF05CB28788}" sibTransId="{94EC2316-7AFE-449A-864B-CD897380F96E}"/>
    <dgm:cxn modelId="{A1059B02-E357-4100-87BE-398B28A23B5A}" type="presOf" srcId="{94EC2316-7AFE-449A-864B-CD897380F96E}" destId="{A0E0B28F-B719-4811-8EA3-F1351E6AE2E0}" srcOrd="0" destOrd="0" presId="urn:microsoft.com/office/officeart/2005/8/layout/radial6"/>
    <dgm:cxn modelId="{DACE88B2-50DC-487A-8F4E-DCE891DA2E3A}" srcId="{09F2D831-1146-4CD5-A4D6-4232FF30724A}" destId="{3067DE32-17A6-4F52-AB40-36A788548A1F}" srcOrd="1" destOrd="0" parTransId="{08E2FCB2-CDCF-4928-8E4D-FA6FA7C9D84B}" sibTransId="{2B112716-130B-464A-BBFA-CA4DEA6BCBC5}"/>
    <dgm:cxn modelId="{B2A7A64A-EE45-4848-B10C-72602182731F}" type="presOf" srcId="{BB34DFF2-54CA-4332-A299-6835FCAF5BB4}" destId="{452E5094-909F-4506-BB9A-0984D1C557DF}" srcOrd="0" destOrd="0" presId="urn:microsoft.com/office/officeart/2005/8/layout/radial6"/>
    <dgm:cxn modelId="{CC99AEBA-52DF-44F9-B6E9-1FDFA9097544}" type="presOf" srcId="{09F2D831-1146-4CD5-A4D6-4232FF30724A}" destId="{686B06A1-73BD-4F35-A511-074E432E0549}" srcOrd="0" destOrd="0" presId="urn:microsoft.com/office/officeart/2005/8/layout/radial6"/>
    <dgm:cxn modelId="{E070D6CD-1796-48AE-A63F-718CED7A409E}" type="presOf" srcId="{9C585472-BCBF-47CA-AD6F-42DC4D39236D}" destId="{666A7AFF-A4D8-476A-B52E-096817CBD82D}" srcOrd="0" destOrd="0" presId="urn:microsoft.com/office/officeart/2005/8/layout/radial6"/>
    <dgm:cxn modelId="{804E624D-2886-4057-B6C6-A596A9AD360C}" type="presOf" srcId="{3067DE32-17A6-4F52-AB40-36A788548A1F}" destId="{0C0F6C63-BD92-4576-8F71-7758E996DAF4}" srcOrd="0" destOrd="0" presId="urn:microsoft.com/office/officeart/2005/8/layout/radial6"/>
    <dgm:cxn modelId="{2EEEE853-B2D1-4A59-98CE-F23BE2B36EC3}" type="presOf" srcId="{BA3B927E-2F55-4DAD-B08B-56B45A578572}" destId="{9D562127-4128-4EB1-806E-5C4A1118AD29}" srcOrd="0" destOrd="0" presId="urn:microsoft.com/office/officeart/2005/8/layout/radial6"/>
    <dgm:cxn modelId="{B7F27D5B-CBA3-4C68-A8ED-5746454AF1B6}" type="presOf" srcId="{FDAD77E2-0AEE-4C9B-B0E4-C8B9E81BC6E4}" destId="{27575A84-80F7-4C1E-AB2E-86CD028040FC}" srcOrd="0" destOrd="0" presId="urn:microsoft.com/office/officeart/2005/8/layout/radial6"/>
    <dgm:cxn modelId="{125ECEAA-6D07-4FA3-A73B-9EF9BFEA9FFD}" type="presOf" srcId="{ABFDDAA2-03AA-412E-8FB2-B6D7F2FCB1C3}" destId="{6229E56D-2EF5-4F1E-A70B-9916A3E0764C}" srcOrd="0" destOrd="0" presId="urn:microsoft.com/office/officeart/2005/8/layout/radial6"/>
    <dgm:cxn modelId="{7012F73E-1482-4AAB-90EA-1E7D95E3860A}" srcId="{09F2D831-1146-4CD5-A4D6-4232FF30724A}" destId="{9C585472-BCBF-47CA-AD6F-42DC4D39236D}" srcOrd="2" destOrd="0" parTransId="{052F9CD5-483C-4918-BBCE-60D8FBDB96ED}" sibTransId="{FDAD77E2-0AEE-4C9B-B0E4-C8B9E81BC6E4}"/>
    <dgm:cxn modelId="{BA66488F-363D-41FA-9D3B-7FBE3933CEBA}" srcId="{09F2D831-1146-4CD5-A4D6-4232FF30724A}" destId="{BB34DFF2-54CA-4332-A299-6835FCAF5BB4}" srcOrd="0" destOrd="0" parTransId="{4122AFD7-DF7C-4E55-ABAE-B79C2367DCA8}" sibTransId="{ABFDDAA2-03AA-412E-8FB2-B6D7F2FCB1C3}"/>
    <dgm:cxn modelId="{67F933F5-559E-442D-AAB9-782B39D22D14}" type="presParOf" srcId="{9A03EDF4-0027-42D7-9207-CE49EDA8B206}" destId="{686B06A1-73BD-4F35-A511-074E432E0549}" srcOrd="0" destOrd="0" presId="urn:microsoft.com/office/officeart/2005/8/layout/radial6"/>
    <dgm:cxn modelId="{0E5085D1-9920-47E4-9F6A-81303E175E5B}" type="presParOf" srcId="{9A03EDF4-0027-42D7-9207-CE49EDA8B206}" destId="{452E5094-909F-4506-BB9A-0984D1C557DF}" srcOrd="1" destOrd="0" presId="urn:microsoft.com/office/officeart/2005/8/layout/radial6"/>
    <dgm:cxn modelId="{5F422344-D1F4-4893-B6A8-840EE6DA3F91}" type="presParOf" srcId="{9A03EDF4-0027-42D7-9207-CE49EDA8B206}" destId="{50B02A8F-92BD-4CB8-BE2B-F64833EE3D82}" srcOrd="2" destOrd="0" presId="urn:microsoft.com/office/officeart/2005/8/layout/radial6"/>
    <dgm:cxn modelId="{E5EC2A02-49F3-4C61-99E0-40BE54B66F68}" type="presParOf" srcId="{9A03EDF4-0027-42D7-9207-CE49EDA8B206}" destId="{6229E56D-2EF5-4F1E-A70B-9916A3E0764C}" srcOrd="3" destOrd="0" presId="urn:microsoft.com/office/officeart/2005/8/layout/radial6"/>
    <dgm:cxn modelId="{D356590D-6EA9-4434-BA9B-251FE61D5D37}" type="presParOf" srcId="{9A03EDF4-0027-42D7-9207-CE49EDA8B206}" destId="{0C0F6C63-BD92-4576-8F71-7758E996DAF4}" srcOrd="4" destOrd="0" presId="urn:microsoft.com/office/officeart/2005/8/layout/radial6"/>
    <dgm:cxn modelId="{20010F55-BBFD-4632-977F-F3923CBBB4E6}" type="presParOf" srcId="{9A03EDF4-0027-42D7-9207-CE49EDA8B206}" destId="{D40C897E-EF8B-4C05-94B5-F10151A27F15}" srcOrd="5" destOrd="0" presId="urn:microsoft.com/office/officeart/2005/8/layout/radial6"/>
    <dgm:cxn modelId="{72140AFF-2283-482D-A3A6-85209B23B3E0}" type="presParOf" srcId="{9A03EDF4-0027-42D7-9207-CE49EDA8B206}" destId="{0B0A3C3F-D45B-4825-AD33-52601A436481}" srcOrd="6" destOrd="0" presId="urn:microsoft.com/office/officeart/2005/8/layout/radial6"/>
    <dgm:cxn modelId="{AD345F42-3192-49F5-94DB-CF4A128306B2}" type="presParOf" srcId="{9A03EDF4-0027-42D7-9207-CE49EDA8B206}" destId="{666A7AFF-A4D8-476A-B52E-096817CBD82D}" srcOrd="7" destOrd="0" presId="urn:microsoft.com/office/officeart/2005/8/layout/radial6"/>
    <dgm:cxn modelId="{D73B1D8B-A13B-41D7-BE7E-CB6E5F895907}" type="presParOf" srcId="{9A03EDF4-0027-42D7-9207-CE49EDA8B206}" destId="{65879534-28D3-44C6-BF58-528F128AD679}" srcOrd="8" destOrd="0" presId="urn:microsoft.com/office/officeart/2005/8/layout/radial6"/>
    <dgm:cxn modelId="{9FDF3FB2-0A21-489A-B2D0-E95118F2E542}" type="presParOf" srcId="{9A03EDF4-0027-42D7-9207-CE49EDA8B206}" destId="{27575A84-80F7-4C1E-AB2E-86CD028040FC}" srcOrd="9" destOrd="0" presId="urn:microsoft.com/office/officeart/2005/8/layout/radial6"/>
    <dgm:cxn modelId="{710590FF-7656-47A6-8DA3-34BD7CFA9AD8}" type="presParOf" srcId="{9A03EDF4-0027-42D7-9207-CE49EDA8B206}" destId="{9D562127-4128-4EB1-806E-5C4A1118AD29}" srcOrd="10" destOrd="0" presId="urn:microsoft.com/office/officeart/2005/8/layout/radial6"/>
    <dgm:cxn modelId="{3235BC5A-3643-4A4C-9AA1-2C80B06CABF0}" type="presParOf" srcId="{9A03EDF4-0027-42D7-9207-CE49EDA8B206}" destId="{BCC6FCAE-0E72-43B4-8359-DC195BD21B76}" srcOrd="11" destOrd="0" presId="urn:microsoft.com/office/officeart/2005/8/layout/radial6"/>
    <dgm:cxn modelId="{ADF0C489-E23C-4D1D-B765-62E5A982B17C}" type="presParOf" srcId="{9A03EDF4-0027-42D7-9207-CE49EDA8B206}" destId="{A0E0B28F-B719-4811-8EA3-F1351E6AE2E0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D5365F-9695-4918-B0D5-FEAB5B67F312}" type="doc">
      <dgm:prSet loTypeId="urn:microsoft.com/office/officeart/2008/layout/HexagonCluster" loCatId="relationship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219DE53D-93CC-4669-9E96-348E94BE8B18}">
      <dgm:prSet phldrT="[Texte]"/>
      <dgm:spPr/>
      <dgm:t>
        <a:bodyPr/>
        <a:lstStyle/>
        <a:p>
          <a:r>
            <a:rPr lang="fr-FR" dirty="0" smtClean="0"/>
            <a:t>Situations</a:t>
          </a:r>
        </a:p>
        <a:p>
          <a:r>
            <a:rPr lang="fr-FR" dirty="0" smtClean="0"/>
            <a:t>simulées</a:t>
          </a:r>
          <a:endParaRPr lang="fr-FR" dirty="0"/>
        </a:p>
      </dgm:t>
    </dgm:pt>
    <dgm:pt modelId="{C67BEA5D-8B37-4BBD-801A-2D9C5E873370}" type="parTrans" cxnId="{8CC1D51E-9317-496A-A398-455F0A6F2CD7}">
      <dgm:prSet/>
      <dgm:spPr/>
      <dgm:t>
        <a:bodyPr/>
        <a:lstStyle/>
        <a:p>
          <a:endParaRPr lang="fr-FR"/>
        </a:p>
      </dgm:t>
    </dgm:pt>
    <dgm:pt modelId="{726E2EC1-F8FB-471E-A11B-6F56F01C9811}" type="sibTrans" cxnId="{8CC1D51E-9317-496A-A398-455F0A6F2CD7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fr-FR"/>
        </a:p>
      </dgm:t>
    </dgm:pt>
    <dgm:pt modelId="{FEDF4124-0900-4BFD-AA87-700286AD307F}">
      <dgm:prSet phldrT="[Texte]"/>
      <dgm:spPr/>
      <dgm:t>
        <a:bodyPr/>
        <a:lstStyle/>
        <a:p>
          <a:r>
            <a:rPr lang="fr-FR" dirty="0" smtClean="0"/>
            <a:t>Situations</a:t>
          </a:r>
        </a:p>
        <a:p>
          <a:r>
            <a:rPr lang="fr-FR" dirty="0" smtClean="0"/>
            <a:t>réelles</a:t>
          </a:r>
        </a:p>
        <a:p>
          <a:r>
            <a:rPr lang="fr-FR" dirty="0" smtClean="0"/>
            <a:t>observées</a:t>
          </a:r>
          <a:endParaRPr lang="fr-FR" dirty="0"/>
        </a:p>
      </dgm:t>
    </dgm:pt>
    <dgm:pt modelId="{AB26A896-2DA2-45F0-80A5-A89C5590A80D}" type="parTrans" cxnId="{DC31F5FF-030A-47BA-A16B-D735F7289256}">
      <dgm:prSet/>
      <dgm:spPr/>
      <dgm:t>
        <a:bodyPr/>
        <a:lstStyle/>
        <a:p>
          <a:endParaRPr lang="fr-FR"/>
        </a:p>
      </dgm:t>
    </dgm:pt>
    <dgm:pt modelId="{A4942F54-6E23-4C60-8C38-FAE316ACBE57}" type="sibTrans" cxnId="{DC31F5FF-030A-47BA-A16B-D735F7289256}">
      <dgm:prSet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fr-FR"/>
        </a:p>
      </dgm:t>
    </dgm:pt>
    <dgm:pt modelId="{F2E6E2A2-1069-4622-8607-E9D472EDC095}">
      <dgm:prSet phldrT="[Texte]"/>
      <dgm:spPr/>
      <dgm:t>
        <a:bodyPr/>
        <a:lstStyle/>
        <a:p>
          <a:r>
            <a:rPr lang="fr-FR" dirty="0" smtClean="0"/>
            <a:t>Situations</a:t>
          </a:r>
        </a:p>
        <a:p>
          <a:r>
            <a:rPr lang="fr-FR" dirty="0" smtClean="0"/>
            <a:t>réelles</a:t>
          </a:r>
        </a:p>
        <a:p>
          <a:r>
            <a:rPr lang="fr-FR" dirty="0" smtClean="0"/>
            <a:t>vécues</a:t>
          </a:r>
          <a:endParaRPr lang="fr-FR" dirty="0"/>
        </a:p>
      </dgm:t>
    </dgm:pt>
    <dgm:pt modelId="{EFC028A4-2302-45BC-B0B6-655FC2BF80D3}" type="parTrans" cxnId="{E4701709-3B16-4FF9-B525-54CBA52A66E7}">
      <dgm:prSet/>
      <dgm:spPr/>
      <dgm:t>
        <a:bodyPr/>
        <a:lstStyle/>
        <a:p>
          <a:endParaRPr lang="fr-FR"/>
        </a:p>
      </dgm:t>
    </dgm:pt>
    <dgm:pt modelId="{722271BC-4F74-4719-B4DA-A88F429CBDFA}" type="sibTrans" cxnId="{E4701709-3B16-4FF9-B525-54CBA52A66E7}">
      <dgm:prSet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fr-FR"/>
        </a:p>
      </dgm:t>
    </dgm:pt>
    <dgm:pt modelId="{65E8DBC0-4425-4697-AA0C-8A97E03EABAF}" type="pres">
      <dgm:prSet presAssocID="{64D5365F-9695-4918-B0D5-FEAB5B67F312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fr-FR"/>
        </a:p>
      </dgm:t>
    </dgm:pt>
    <dgm:pt modelId="{3F0542D7-89B5-4025-9ED4-2A59159CB565}" type="pres">
      <dgm:prSet presAssocID="{219DE53D-93CC-4669-9E96-348E94BE8B18}" presName="text1" presStyleCnt="0"/>
      <dgm:spPr/>
    </dgm:pt>
    <dgm:pt modelId="{BFB1D148-CFE9-4D87-9AD5-11F331C2AC51}" type="pres">
      <dgm:prSet presAssocID="{219DE53D-93CC-4669-9E96-348E94BE8B18}" presName="textRepeatNode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756E254-D4A6-4DE4-AB44-9A164BC6FB91}" type="pres">
      <dgm:prSet presAssocID="{219DE53D-93CC-4669-9E96-348E94BE8B18}" presName="textaccent1" presStyleCnt="0"/>
      <dgm:spPr/>
    </dgm:pt>
    <dgm:pt modelId="{EAC1B3C0-E7DC-4608-AB53-FA53FF88C6AC}" type="pres">
      <dgm:prSet presAssocID="{219DE53D-93CC-4669-9E96-348E94BE8B18}" presName="accentRepeatNode" presStyleLbl="solidAlignAcc1" presStyleIdx="0" presStyleCnt="6"/>
      <dgm:spPr/>
    </dgm:pt>
    <dgm:pt modelId="{F1E69D37-D408-46B2-94FC-2697F4E92935}" type="pres">
      <dgm:prSet presAssocID="{726E2EC1-F8FB-471E-A11B-6F56F01C9811}" presName="image1" presStyleCnt="0"/>
      <dgm:spPr/>
    </dgm:pt>
    <dgm:pt modelId="{3C310E45-A5FB-472D-8172-6C925888928C}" type="pres">
      <dgm:prSet presAssocID="{726E2EC1-F8FB-471E-A11B-6F56F01C9811}" presName="imageRepeatNode" presStyleLbl="alignAcc1" presStyleIdx="0" presStyleCnt="3"/>
      <dgm:spPr/>
      <dgm:t>
        <a:bodyPr/>
        <a:lstStyle/>
        <a:p>
          <a:endParaRPr lang="fr-FR"/>
        </a:p>
      </dgm:t>
    </dgm:pt>
    <dgm:pt modelId="{64F5E024-694A-4B5A-BC17-BB2380F7A354}" type="pres">
      <dgm:prSet presAssocID="{726E2EC1-F8FB-471E-A11B-6F56F01C9811}" presName="imageaccent1" presStyleCnt="0"/>
      <dgm:spPr/>
    </dgm:pt>
    <dgm:pt modelId="{B7F108C3-4C0F-4B6C-9454-5D90738FC5DA}" type="pres">
      <dgm:prSet presAssocID="{726E2EC1-F8FB-471E-A11B-6F56F01C9811}" presName="accentRepeatNode" presStyleLbl="solidAlignAcc1" presStyleIdx="1" presStyleCnt="6"/>
      <dgm:spPr/>
    </dgm:pt>
    <dgm:pt modelId="{0ABDAF61-B567-44E5-BEAA-21A3A4798808}" type="pres">
      <dgm:prSet presAssocID="{FEDF4124-0900-4BFD-AA87-700286AD307F}" presName="text2" presStyleCnt="0"/>
      <dgm:spPr/>
    </dgm:pt>
    <dgm:pt modelId="{6BFF1971-3925-40E6-A6B4-10F073D825A3}" type="pres">
      <dgm:prSet presAssocID="{FEDF4124-0900-4BFD-AA87-700286AD307F}" presName="textRepeatNode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CBF623B-9359-4B9F-9296-07DC0E3683B4}" type="pres">
      <dgm:prSet presAssocID="{FEDF4124-0900-4BFD-AA87-700286AD307F}" presName="textaccent2" presStyleCnt="0"/>
      <dgm:spPr/>
    </dgm:pt>
    <dgm:pt modelId="{1E6C8812-8FC2-4926-8D2E-D7D0AEDE50DE}" type="pres">
      <dgm:prSet presAssocID="{FEDF4124-0900-4BFD-AA87-700286AD307F}" presName="accentRepeatNode" presStyleLbl="solidAlignAcc1" presStyleIdx="2" presStyleCnt="6"/>
      <dgm:spPr/>
    </dgm:pt>
    <dgm:pt modelId="{AE0B0A02-9091-4CB3-BD1A-7AAAFFAB437D}" type="pres">
      <dgm:prSet presAssocID="{A4942F54-6E23-4C60-8C38-FAE316ACBE57}" presName="image2" presStyleCnt="0"/>
      <dgm:spPr/>
    </dgm:pt>
    <dgm:pt modelId="{B102F077-6E61-4C60-94ED-4442ADF2906E}" type="pres">
      <dgm:prSet presAssocID="{A4942F54-6E23-4C60-8C38-FAE316ACBE57}" presName="imageRepeatNode" presStyleLbl="alignAcc1" presStyleIdx="1" presStyleCnt="3" custLinFactX="26655" custLinFactNeighborX="100000" custLinFactNeighborY="69221"/>
      <dgm:spPr/>
      <dgm:t>
        <a:bodyPr/>
        <a:lstStyle/>
        <a:p>
          <a:endParaRPr lang="fr-FR"/>
        </a:p>
      </dgm:t>
    </dgm:pt>
    <dgm:pt modelId="{B6694FF1-7EF4-40C6-A02E-26296D843F1D}" type="pres">
      <dgm:prSet presAssocID="{A4942F54-6E23-4C60-8C38-FAE316ACBE57}" presName="imageaccent2" presStyleCnt="0"/>
      <dgm:spPr/>
    </dgm:pt>
    <dgm:pt modelId="{29084330-C0E2-4A89-BB16-C14C8F99E433}" type="pres">
      <dgm:prSet presAssocID="{A4942F54-6E23-4C60-8C38-FAE316ACBE57}" presName="accentRepeatNode" presStyleLbl="solidAlignAcc1" presStyleIdx="3" presStyleCnt="6"/>
      <dgm:spPr/>
    </dgm:pt>
    <dgm:pt modelId="{733F3C0C-9582-4CDA-868C-A765F387A660}" type="pres">
      <dgm:prSet presAssocID="{F2E6E2A2-1069-4622-8607-E9D472EDC095}" presName="text3" presStyleCnt="0"/>
      <dgm:spPr/>
    </dgm:pt>
    <dgm:pt modelId="{B38F8F02-2853-4330-910D-082F128A43B0}" type="pres">
      <dgm:prSet presAssocID="{F2E6E2A2-1069-4622-8607-E9D472EDC095}" presName="textRepeatNode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1901C88-7F8D-48E3-B7F6-8FA709099170}" type="pres">
      <dgm:prSet presAssocID="{F2E6E2A2-1069-4622-8607-E9D472EDC095}" presName="textaccent3" presStyleCnt="0"/>
      <dgm:spPr/>
    </dgm:pt>
    <dgm:pt modelId="{651AED5D-161A-4F0D-A515-F4CEC7266144}" type="pres">
      <dgm:prSet presAssocID="{F2E6E2A2-1069-4622-8607-E9D472EDC095}" presName="accentRepeatNode" presStyleLbl="solidAlignAcc1" presStyleIdx="4" presStyleCnt="6"/>
      <dgm:spPr/>
    </dgm:pt>
    <dgm:pt modelId="{530D2233-0637-4EB1-AD53-4C25FFA53D69}" type="pres">
      <dgm:prSet presAssocID="{722271BC-4F74-4719-B4DA-A88F429CBDFA}" presName="image3" presStyleCnt="0"/>
      <dgm:spPr/>
    </dgm:pt>
    <dgm:pt modelId="{971F46DF-E6BA-4C69-A275-C7A74F5C76BB}" type="pres">
      <dgm:prSet presAssocID="{722271BC-4F74-4719-B4DA-A88F429CBDFA}" presName="imageRepeatNode" presStyleLbl="alignAcc1" presStyleIdx="2" presStyleCnt="3"/>
      <dgm:spPr/>
      <dgm:t>
        <a:bodyPr/>
        <a:lstStyle/>
        <a:p>
          <a:endParaRPr lang="fr-FR"/>
        </a:p>
      </dgm:t>
    </dgm:pt>
    <dgm:pt modelId="{243B7F94-C7DF-4E6C-AC3C-BE4985461D32}" type="pres">
      <dgm:prSet presAssocID="{722271BC-4F74-4719-B4DA-A88F429CBDFA}" presName="imageaccent3" presStyleCnt="0"/>
      <dgm:spPr/>
    </dgm:pt>
    <dgm:pt modelId="{24D6E01E-52F1-4B1E-8702-BD1A5CC5F44D}" type="pres">
      <dgm:prSet presAssocID="{722271BC-4F74-4719-B4DA-A88F429CBDFA}" presName="accentRepeatNode" presStyleLbl="solidAlignAcc1" presStyleIdx="5" presStyleCnt="6"/>
      <dgm:spPr/>
    </dgm:pt>
  </dgm:ptLst>
  <dgm:cxnLst>
    <dgm:cxn modelId="{19C20423-AC37-4E31-8BBE-60730489DB41}" type="presOf" srcId="{F2E6E2A2-1069-4622-8607-E9D472EDC095}" destId="{B38F8F02-2853-4330-910D-082F128A43B0}" srcOrd="0" destOrd="0" presId="urn:microsoft.com/office/officeart/2008/layout/HexagonCluster"/>
    <dgm:cxn modelId="{E41D5827-3F38-4314-809F-65FFBB06316E}" type="presOf" srcId="{219DE53D-93CC-4669-9E96-348E94BE8B18}" destId="{BFB1D148-CFE9-4D87-9AD5-11F331C2AC51}" srcOrd="0" destOrd="0" presId="urn:microsoft.com/office/officeart/2008/layout/HexagonCluster"/>
    <dgm:cxn modelId="{CA22235D-FE82-4AA7-B4E1-2860FA1E3F72}" type="presOf" srcId="{64D5365F-9695-4918-B0D5-FEAB5B67F312}" destId="{65E8DBC0-4425-4697-AA0C-8A97E03EABAF}" srcOrd="0" destOrd="0" presId="urn:microsoft.com/office/officeart/2008/layout/HexagonCluster"/>
    <dgm:cxn modelId="{E4701709-3B16-4FF9-B525-54CBA52A66E7}" srcId="{64D5365F-9695-4918-B0D5-FEAB5B67F312}" destId="{F2E6E2A2-1069-4622-8607-E9D472EDC095}" srcOrd="2" destOrd="0" parTransId="{EFC028A4-2302-45BC-B0B6-655FC2BF80D3}" sibTransId="{722271BC-4F74-4719-B4DA-A88F429CBDFA}"/>
    <dgm:cxn modelId="{DC31F5FF-030A-47BA-A16B-D735F7289256}" srcId="{64D5365F-9695-4918-B0D5-FEAB5B67F312}" destId="{FEDF4124-0900-4BFD-AA87-700286AD307F}" srcOrd="1" destOrd="0" parTransId="{AB26A896-2DA2-45F0-80A5-A89C5590A80D}" sibTransId="{A4942F54-6E23-4C60-8C38-FAE316ACBE57}"/>
    <dgm:cxn modelId="{C79A078B-109E-4DA3-83C1-1151BC6F0082}" type="presOf" srcId="{A4942F54-6E23-4C60-8C38-FAE316ACBE57}" destId="{B102F077-6E61-4C60-94ED-4442ADF2906E}" srcOrd="0" destOrd="0" presId="urn:microsoft.com/office/officeart/2008/layout/HexagonCluster"/>
    <dgm:cxn modelId="{E45E6575-8363-407F-A1D1-6F4D9DA575F2}" type="presOf" srcId="{FEDF4124-0900-4BFD-AA87-700286AD307F}" destId="{6BFF1971-3925-40E6-A6B4-10F073D825A3}" srcOrd="0" destOrd="0" presId="urn:microsoft.com/office/officeart/2008/layout/HexagonCluster"/>
    <dgm:cxn modelId="{98C1526E-0EE7-4EA6-A4A1-4656AC1594E4}" type="presOf" srcId="{722271BC-4F74-4719-B4DA-A88F429CBDFA}" destId="{971F46DF-E6BA-4C69-A275-C7A74F5C76BB}" srcOrd="0" destOrd="0" presId="urn:microsoft.com/office/officeart/2008/layout/HexagonCluster"/>
    <dgm:cxn modelId="{8CC1D51E-9317-496A-A398-455F0A6F2CD7}" srcId="{64D5365F-9695-4918-B0D5-FEAB5B67F312}" destId="{219DE53D-93CC-4669-9E96-348E94BE8B18}" srcOrd="0" destOrd="0" parTransId="{C67BEA5D-8B37-4BBD-801A-2D9C5E873370}" sibTransId="{726E2EC1-F8FB-471E-A11B-6F56F01C9811}"/>
    <dgm:cxn modelId="{6DB7B7C2-2FEC-4D33-8BD0-68827599C456}" type="presOf" srcId="{726E2EC1-F8FB-471E-A11B-6F56F01C9811}" destId="{3C310E45-A5FB-472D-8172-6C925888928C}" srcOrd="0" destOrd="0" presId="urn:microsoft.com/office/officeart/2008/layout/HexagonCluster"/>
    <dgm:cxn modelId="{95C80AFF-5CF5-42CE-BA76-1356651C0C53}" type="presParOf" srcId="{65E8DBC0-4425-4697-AA0C-8A97E03EABAF}" destId="{3F0542D7-89B5-4025-9ED4-2A59159CB565}" srcOrd="0" destOrd="0" presId="urn:microsoft.com/office/officeart/2008/layout/HexagonCluster"/>
    <dgm:cxn modelId="{712BE91A-59C4-4E7A-9B3D-DE0A1C3D587E}" type="presParOf" srcId="{3F0542D7-89B5-4025-9ED4-2A59159CB565}" destId="{BFB1D148-CFE9-4D87-9AD5-11F331C2AC51}" srcOrd="0" destOrd="0" presId="urn:microsoft.com/office/officeart/2008/layout/HexagonCluster"/>
    <dgm:cxn modelId="{3522D70D-DDA6-4280-8134-672D9961F896}" type="presParOf" srcId="{65E8DBC0-4425-4697-AA0C-8A97E03EABAF}" destId="{0756E254-D4A6-4DE4-AB44-9A164BC6FB91}" srcOrd="1" destOrd="0" presId="urn:microsoft.com/office/officeart/2008/layout/HexagonCluster"/>
    <dgm:cxn modelId="{80F96D39-5EFF-48B2-A6A0-02F1FA869947}" type="presParOf" srcId="{0756E254-D4A6-4DE4-AB44-9A164BC6FB91}" destId="{EAC1B3C0-E7DC-4608-AB53-FA53FF88C6AC}" srcOrd="0" destOrd="0" presId="urn:microsoft.com/office/officeart/2008/layout/HexagonCluster"/>
    <dgm:cxn modelId="{350EBFF8-EDB9-4F63-8B21-7C8A7E229C8A}" type="presParOf" srcId="{65E8DBC0-4425-4697-AA0C-8A97E03EABAF}" destId="{F1E69D37-D408-46B2-94FC-2697F4E92935}" srcOrd="2" destOrd="0" presId="urn:microsoft.com/office/officeart/2008/layout/HexagonCluster"/>
    <dgm:cxn modelId="{9E9C364F-15A6-4ADD-8096-96D806E72DA9}" type="presParOf" srcId="{F1E69D37-D408-46B2-94FC-2697F4E92935}" destId="{3C310E45-A5FB-472D-8172-6C925888928C}" srcOrd="0" destOrd="0" presId="urn:microsoft.com/office/officeart/2008/layout/HexagonCluster"/>
    <dgm:cxn modelId="{8A7668CB-2263-4838-970D-1B95A74E13F6}" type="presParOf" srcId="{65E8DBC0-4425-4697-AA0C-8A97E03EABAF}" destId="{64F5E024-694A-4B5A-BC17-BB2380F7A354}" srcOrd="3" destOrd="0" presId="urn:microsoft.com/office/officeart/2008/layout/HexagonCluster"/>
    <dgm:cxn modelId="{FA8BB7CB-8191-4756-9F1C-66B098F1ED8C}" type="presParOf" srcId="{64F5E024-694A-4B5A-BC17-BB2380F7A354}" destId="{B7F108C3-4C0F-4B6C-9454-5D90738FC5DA}" srcOrd="0" destOrd="0" presId="urn:microsoft.com/office/officeart/2008/layout/HexagonCluster"/>
    <dgm:cxn modelId="{9181AA2A-7628-4D4A-827F-1835B573D32B}" type="presParOf" srcId="{65E8DBC0-4425-4697-AA0C-8A97E03EABAF}" destId="{0ABDAF61-B567-44E5-BEAA-21A3A4798808}" srcOrd="4" destOrd="0" presId="urn:microsoft.com/office/officeart/2008/layout/HexagonCluster"/>
    <dgm:cxn modelId="{12542527-2AEE-4A69-827E-D319605C14FD}" type="presParOf" srcId="{0ABDAF61-B567-44E5-BEAA-21A3A4798808}" destId="{6BFF1971-3925-40E6-A6B4-10F073D825A3}" srcOrd="0" destOrd="0" presId="urn:microsoft.com/office/officeart/2008/layout/HexagonCluster"/>
    <dgm:cxn modelId="{F0556634-0DF0-4525-9015-06FFB6BABECA}" type="presParOf" srcId="{65E8DBC0-4425-4697-AA0C-8A97E03EABAF}" destId="{3CBF623B-9359-4B9F-9296-07DC0E3683B4}" srcOrd="5" destOrd="0" presId="urn:microsoft.com/office/officeart/2008/layout/HexagonCluster"/>
    <dgm:cxn modelId="{9EE7EAB6-1A6D-43B2-9B8C-178F657BA86F}" type="presParOf" srcId="{3CBF623B-9359-4B9F-9296-07DC0E3683B4}" destId="{1E6C8812-8FC2-4926-8D2E-D7D0AEDE50DE}" srcOrd="0" destOrd="0" presId="urn:microsoft.com/office/officeart/2008/layout/HexagonCluster"/>
    <dgm:cxn modelId="{B2E16DB4-3196-4883-9F47-5609971D5FDD}" type="presParOf" srcId="{65E8DBC0-4425-4697-AA0C-8A97E03EABAF}" destId="{AE0B0A02-9091-4CB3-BD1A-7AAAFFAB437D}" srcOrd="6" destOrd="0" presId="urn:microsoft.com/office/officeart/2008/layout/HexagonCluster"/>
    <dgm:cxn modelId="{456F0E1C-C08F-40F9-B91C-2E89AB57727C}" type="presParOf" srcId="{AE0B0A02-9091-4CB3-BD1A-7AAAFFAB437D}" destId="{B102F077-6E61-4C60-94ED-4442ADF2906E}" srcOrd="0" destOrd="0" presId="urn:microsoft.com/office/officeart/2008/layout/HexagonCluster"/>
    <dgm:cxn modelId="{68AC0BCD-38BE-4DDA-BD54-60FD0DD0E551}" type="presParOf" srcId="{65E8DBC0-4425-4697-AA0C-8A97E03EABAF}" destId="{B6694FF1-7EF4-40C6-A02E-26296D843F1D}" srcOrd="7" destOrd="0" presId="urn:microsoft.com/office/officeart/2008/layout/HexagonCluster"/>
    <dgm:cxn modelId="{7FF64225-D453-4784-8883-26CFD2A5B842}" type="presParOf" srcId="{B6694FF1-7EF4-40C6-A02E-26296D843F1D}" destId="{29084330-C0E2-4A89-BB16-C14C8F99E433}" srcOrd="0" destOrd="0" presId="urn:microsoft.com/office/officeart/2008/layout/HexagonCluster"/>
    <dgm:cxn modelId="{5579B40A-79F1-4D8F-9506-297CFBAECC38}" type="presParOf" srcId="{65E8DBC0-4425-4697-AA0C-8A97E03EABAF}" destId="{733F3C0C-9582-4CDA-868C-A765F387A660}" srcOrd="8" destOrd="0" presId="urn:microsoft.com/office/officeart/2008/layout/HexagonCluster"/>
    <dgm:cxn modelId="{0960BCC8-989E-4D5C-B958-FCB5BE430ED8}" type="presParOf" srcId="{733F3C0C-9582-4CDA-868C-A765F387A660}" destId="{B38F8F02-2853-4330-910D-082F128A43B0}" srcOrd="0" destOrd="0" presId="urn:microsoft.com/office/officeart/2008/layout/HexagonCluster"/>
    <dgm:cxn modelId="{60AEEC02-7DA8-4966-BA05-E7AE8166E2C6}" type="presParOf" srcId="{65E8DBC0-4425-4697-AA0C-8A97E03EABAF}" destId="{11901C88-7F8D-48E3-B7F6-8FA709099170}" srcOrd="9" destOrd="0" presId="urn:microsoft.com/office/officeart/2008/layout/HexagonCluster"/>
    <dgm:cxn modelId="{6FDE22B3-F1F2-4B93-9C8D-AADDDCF9A5BA}" type="presParOf" srcId="{11901C88-7F8D-48E3-B7F6-8FA709099170}" destId="{651AED5D-161A-4F0D-A515-F4CEC7266144}" srcOrd="0" destOrd="0" presId="urn:microsoft.com/office/officeart/2008/layout/HexagonCluster"/>
    <dgm:cxn modelId="{B2F17AD4-3AB5-456F-8583-62A3E39B0991}" type="presParOf" srcId="{65E8DBC0-4425-4697-AA0C-8A97E03EABAF}" destId="{530D2233-0637-4EB1-AD53-4C25FFA53D69}" srcOrd="10" destOrd="0" presId="urn:microsoft.com/office/officeart/2008/layout/HexagonCluster"/>
    <dgm:cxn modelId="{068900E0-DE48-460A-935C-52A532D85BAC}" type="presParOf" srcId="{530D2233-0637-4EB1-AD53-4C25FFA53D69}" destId="{971F46DF-E6BA-4C69-A275-C7A74F5C76BB}" srcOrd="0" destOrd="0" presId="urn:microsoft.com/office/officeart/2008/layout/HexagonCluster"/>
    <dgm:cxn modelId="{DC06079C-68F6-4C14-9F7C-F524B5744A91}" type="presParOf" srcId="{65E8DBC0-4425-4697-AA0C-8A97E03EABAF}" destId="{243B7F94-C7DF-4E6C-AC3C-BE4985461D32}" srcOrd="11" destOrd="0" presId="urn:microsoft.com/office/officeart/2008/layout/HexagonCluster"/>
    <dgm:cxn modelId="{070DCC02-3C39-45B2-8F37-9CC9AAA527B0}" type="presParOf" srcId="{243B7F94-C7DF-4E6C-AC3C-BE4985461D32}" destId="{24D6E01E-52F1-4B1E-8702-BD1A5CC5F44D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E0B28F-B719-4811-8EA3-F1351E6AE2E0}">
      <dsp:nvSpPr>
        <dsp:cNvPr id="0" name=""/>
        <dsp:cNvSpPr/>
      </dsp:nvSpPr>
      <dsp:spPr>
        <a:xfrm>
          <a:off x="2600336" y="548108"/>
          <a:ext cx="3656311" cy="3656311"/>
        </a:xfrm>
        <a:prstGeom prst="blockArc">
          <a:avLst>
            <a:gd name="adj1" fmla="val 10800000"/>
            <a:gd name="adj2" fmla="val 16200000"/>
            <a:gd name="adj3" fmla="val 4638"/>
          </a:avLst>
        </a:prstGeom>
        <a:solidFill>
          <a:schemeClr val="accent2">
            <a:hueOff val="2746340"/>
            <a:satOff val="-48808"/>
            <a:lumOff val="1569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7575A84-80F7-4C1E-AB2E-86CD028040FC}">
      <dsp:nvSpPr>
        <dsp:cNvPr id="0" name=""/>
        <dsp:cNvSpPr/>
      </dsp:nvSpPr>
      <dsp:spPr>
        <a:xfrm>
          <a:off x="2600336" y="548108"/>
          <a:ext cx="3656311" cy="3656311"/>
        </a:xfrm>
        <a:prstGeom prst="blockArc">
          <a:avLst>
            <a:gd name="adj1" fmla="val 5400000"/>
            <a:gd name="adj2" fmla="val 10800000"/>
            <a:gd name="adj3" fmla="val 4638"/>
          </a:avLst>
        </a:prstGeom>
        <a:solidFill>
          <a:schemeClr val="accent2">
            <a:hueOff val="1830893"/>
            <a:satOff val="-32539"/>
            <a:lumOff val="1046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B0A3C3F-D45B-4825-AD33-52601A436481}">
      <dsp:nvSpPr>
        <dsp:cNvPr id="0" name=""/>
        <dsp:cNvSpPr/>
      </dsp:nvSpPr>
      <dsp:spPr>
        <a:xfrm>
          <a:off x="2600336" y="548108"/>
          <a:ext cx="3656311" cy="3656311"/>
        </a:xfrm>
        <a:prstGeom prst="blockArc">
          <a:avLst>
            <a:gd name="adj1" fmla="val 0"/>
            <a:gd name="adj2" fmla="val 5400000"/>
            <a:gd name="adj3" fmla="val 4638"/>
          </a:avLst>
        </a:prstGeom>
        <a:solidFill>
          <a:schemeClr val="accent2">
            <a:hueOff val="915447"/>
            <a:satOff val="-16269"/>
            <a:lumOff val="523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229E56D-2EF5-4F1E-A70B-9916A3E0764C}">
      <dsp:nvSpPr>
        <dsp:cNvPr id="0" name=""/>
        <dsp:cNvSpPr/>
      </dsp:nvSpPr>
      <dsp:spPr>
        <a:xfrm>
          <a:off x="2600336" y="548108"/>
          <a:ext cx="3656311" cy="3656311"/>
        </a:xfrm>
        <a:prstGeom prst="blockArc">
          <a:avLst>
            <a:gd name="adj1" fmla="val 16200000"/>
            <a:gd name="adj2" fmla="val 0"/>
            <a:gd name="adj3" fmla="val 4638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86B06A1-73BD-4F35-A511-074E432E0549}">
      <dsp:nvSpPr>
        <dsp:cNvPr id="0" name=""/>
        <dsp:cNvSpPr/>
      </dsp:nvSpPr>
      <dsp:spPr>
        <a:xfrm>
          <a:off x="3384375" y="1549039"/>
          <a:ext cx="2088232" cy="16544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/>
            <a:t>Compétence</a:t>
          </a:r>
          <a:endParaRPr lang="fr-FR" sz="2000" b="1" kern="1200" dirty="0"/>
        </a:p>
      </dsp:txBody>
      <dsp:txXfrm>
        <a:off x="3690189" y="1791327"/>
        <a:ext cx="1476604" cy="1169872"/>
      </dsp:txXfrm>
    </dsp:sp>
    <dsp:sp modelId="{452E5094-909F-4506-BB9A-0984D1C557DF}">
      <dsp:nvSpPr>
        <dsp:cNvPr id="0" name=""/>
        <dsp:cNvSpPr/>
      </dsp:nvSpPr>
      <dsp:spPr>
        <a:xfrm>
          <a:off x="3839684" y="1694"/>
          <a:ext cx="1177615" cy="117761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Tâche</a:t>
          </a:r>
          <a:endParaRPr lang="fr-FR" sz="1600" b="1" kern="1200" dirty="0"/>
        </a:p>
      </dsp:txBody>
      <dsp:txXfrm>
        <a:off x="4012142" y="174152"/>
        <a:ext cx="832699" cy="832699"/>
      </dsp:txXfrm>
    </dsp:sp>
    <dsp:sp modelId="{0C0F6C63-BD92-4576-8F71-7758E996DAF4}">
      <dsp:nvSpPr>
        <dsp:cNvPr id="0" name=""/>
        <dsp:cNvSpPr/>
      </dsp:nvSpPr>
      <dsp:spPr>
        <a:xfrm>
          <a:off x="5625445" y="1787456"/>
          <a:ext cx="1177615" cy="1177615"/>
        </a:xfrm>
        <a:prstGeom prst="ellipse">
          <a:avLst/>
        </a:prstGeom>
        <a:solidFill>
          <a:schemeClr val="accent2">
            <a:hueOff val="915447"/>
            <a:satOff val="-16269"/>
            <a:lumOff val="523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Situation</a:t>
          </a:r>
          <a:endParaRPr lang="fr-FR" sz="1600" b="1" kern="1200" dirty="0"/>
        </a:p>
      </dsp:txBody>
      <dsp:txXfrm>
        <a:off x="5797903" y="1959914"/>
        <a:ext cx="832699" cy="832699"/>
      </dsp:txXfrm>
    </dsp:sp>
    <dsp:sp modelId="{666A7AFF-A4D8-476A-B52E-096817CBD82D}">
      <dsp:nvSpPr>
        <dsp:cNvPr id="0" name=""/>
        <dsp:cNvSpPr/>
      </dsp:nvSpPr>
      <dsp:spPr>
        <a:xfrm>
          <a:off x="3839684" y="3573217"/>
          <a:ext cx="1177615" cy="1177615"/>
        </a:xfrm>
        <a:prstGeom prst="ellipse">
          <a:avLst/>
        </a:prstGeom>
        <a:solidFill>
          <a:schemeClr val="accent2">
            <a:hueOff val="1830893"/>
            <a:satOff val="-32539"/>
            <a:lumOff val="1046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Activité</a:t>
          </a:r>
          <a:endParaRPr lang="fr-FR" sz="1600" b="1" kern="1200" dirty="0"/>
        </a:p>
      </dsp:txBody>
      <dsp:txXfrm>
        <a:off x="4012142" y="3745675"/>
        <a:ext cx="832699" cy="832699"/>
      </dsp:txXfrm>
    </dsp:sp>
    <dsp:sp modelId="{9D562127-4128-4EB1-806E-5C4A1118AD29}">
      <dsp:nvSpPr>
        <dsp:cNvPr id="0" name=""/>
        <dsp:cNvSpPr/>
      </dsp:nvSpPr>
      <dsp:spPr>
        <a:xfrm>
          <a:off x="2053922" y="1787456"/>
          <a:ext cx="1177615" cy="1177615"/>
        </a:xfrm>
        <a:prstGeom prst="ellipse">
          <a:avLst/>
        </a:prstGeom>
        <a:solidFill>
          <a:schemeClr val="accent2">
            <a:hueOff val="2746340"/>
            <a:satOff val="-48808"/>
            <a:lumOff val="1569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Savoirs</a:t>
          </a:r>
          <a:endParaRPr lang="fr-FR" sz="1600" b="1" kern="1200" dirty="0"/>
        </a:p>
      </dsp:txBody>
      <dsp:txXfrm>
        <a:off x="2226380" y="1959914"/>
        <a:ext cx="832699" cy="8326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B1D148-CFE9-4D87-9AD5-11F331C2AC51}">
      <dsp:nvSpPr>
        <dsp:cNvPr id="0" name=""/>
        <dsp:cNvSpPr/>
      </dsp:nvSpPr>
      <dsp:spPr>
        <a:xfrm>
          <a:off x="1903114" y="2819437"/>
          <a:ext cx="1991553" cy="1717066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29210" rIns="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Situations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simulées</a:t>
          </a:r>
          <a:endParaRPr lang="fr-FR" sz="2300" kern="1200" dirty="0"/>
        </a:p>
      </dsp:txBody>
      <dsp:txXfrm>
        <a:off x="2212166" y="3085893"/>
        <a:ext cx="1373449" cy="1184154"/>
      </dsp:txXfrm>
    </dsp:sp>
    <dsp:sp modelId="{EAC1B3C0-E7DC-4608-AB53-FA53FF88C6AC}">
      <dsp:nvSpPr>
        <dsp:cNvPr id="0" name=""/>
        <dsp:cNvSpPr/>
      </dsp:nvSpPr>
      <dsp:spPr>
        <a:xfrm>
          <a:off x="1954852" y="3577487"/>
          <a:ext cx="233174" cy="200967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310E45-A5FB-472D-8172-6C925888928C}">
      <dsp:nvSpPr>
        <dsp:cNvPr id="0" name=""/>
        <dsp:cNvSpPr/>
      </dsp:nvSpPr>
      <dsp:spPr>
        <a:xfrm>
          <a:off x="200725" y="1897165"/>
          <a:ext cx="1991553" cy="1717066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7F108C3-4C0F-4B6C-9454-5D90738FC5DA}">
      <dsp:nvSpPr>
        <dsp:cNvPr id="0" name=""/>
        <dsp:cNvSpPr/>
      </dsp:nvSpPr>
      <dsp:spPr>
        <a:xfrm>
          <a:off x="1556541" y="3387407"/>
          <a:ext cx="233174" cy="200967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BFF1971-3925-40E6-A6B4-10F073D825A3}">
      <dsp:nvSpPr>
        <dsp:cNvPr id="0" name=""/>
        <dsp:cNvSpPr/>
      </dsp:nvSpPr>
      <dsp:spPr>
        <a:xfrm>
          <a:off x="3599833" y="1876751"/>
          <a:ext cx="1991553" cy="1717066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29210" rIns="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Situations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réelles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observées</a:t>
          </a:r>
          <a:endParaRPr lang="fr-FR" sz="2300" kern="1200" dirty="0"/>
        </a:p>
      </dsp:txBody>
      <dsp:txXfrm>
        <a:off x="3908885" y="2143207"/>
        <a:ext cx="1373449" cy="1184154"/>
      </dsp:txXfrm>
    </dsp:sp>
    <dsp:sp modelId="{1E6C8812-8FC2-4926-8D2E-D7D0AEDE50DE}">
      <dsp:nvSpPr>
        <dsp:cNvPr id="0" name=""/>
        <dsp:cNvSpPr/>
      </dsp:nvSpPr>
      <dsp:spPr>
        <a:xfrm>
          <a:off x="4961319" y="3365178"/>
          <a:ext cx="233174" cy="200967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102F077-6E61-4C60-94ED-4442ADF2906E}">
      <dsp:nvSpPr>
        <dsp:cNvPr id="0" name=""/>
        <dsp:cNvSpPr/>
      </dsp:nvSpPr>
      <dsp:spPr>
        <a:xfrm>
          <a:off x="5497278" y="2819437"/>
          <a:ext cx="1991553" cy="1717066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00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9084330-C0E2-4A89-BB16-C14C8F99E433}">
      <dsp:nvSpPr>
        <dsp:cNvPr id="0" name=""/>
        <dsp:cNvSpPr/>
      </dsp:nvSpPr>
      <dsp:spPr>
        <a:xfrm>
          <a:off x="5348290" y="3577487"/>
          <a:ext cx="233174" cy="200967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38F8F02-2853-4330-910D-082F128A43B0}">
      <dsp:nvSpPr>
        <dsp:cNvPr id="0" name=""/>
        <dsp:cNvSpPr/>
      </dsp:nvSpPr>
      <dsp:spPr>
        <a:xfrm>
          <a:off x="1903114" y="938149"/>
          <a:ext cx="1991553" cy="1717066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29210" rIns="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Situations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réelles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kern="1200" dirty="0" smtClean="0"/>
            <a:t>vécues</a:t>
          </a:r>
          <a:endParaRPr lang="fr-FR" sz="2300" kern="1200" dirty="0"/>
        </a:p>
      </dsp:txBody>
      <dsp:txXfrm>
        <a:off x="2212166" y="1204605"/>
        <a:ext cx="1373449" cy="1184154"/>
      </dsp:txXfrm>
    </dsp:sp>
    <dsp:sp modelId="{651AED5D-161A-4F0D-A515-F4CEC7266144}">
      <dsp:nvSpPr>
        <dsp:cNvPr id="0" name=""/>
        <dsp:cNvSpPr/>
      </dsp:nvSpPr>
      <dsp:spPr>
        <a:xfrm>
          <a:off x="3253260" y="975348"/>
          <a:ext cx="233174" cy="200967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71F46DF-E6BA-4C69-A275-C7A74F5C76BB}">
      <dsp:nvSpPr>
        <dsp:cNvPr id="0" name=""/>
        <dsp:cNvSpPr/>
      </dsp:nvSpPr>
      <dsp:spPr>
        <a:xfrm>
          <a:off x="3599833" y="0"/>
          <a:ext cx="1991553" cy="1717066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0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4D6E01E-52F1-4B1E-8702-BD1A5CC5F44D}">
      <dsp:nvSpPr>
        <dsp:cNvPr id="0" name=""/>
        <dsp:cNvSpPr/>
      </dsp:nvSpPr>
      <dsp:spPr>
        <a:xfrm>
          <a:off x="3658658" y="753966"/>
          <a:ext cx="233174" cy="200967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4240123" y="236538"/>
            <a:ext cx="3712669" cy="653194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>
              <a:solidFill>
                <a:schemeClr val="tx2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232760"/>
            <a:ext cx="9144000" cy="459961"/>
          </a:xfrm>
          <a:prstGeom prst="rect">
            <a:avLst/>
          </a:prstGeom>
        </p:spPr>
      </p:pic>
      <p:pic>
        <p:nvPicPr>
          <p:cNvPr id="12" name="Image 11" descr="new-logo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r="36842"/>
          <a:stretch/>
        </p:blipFill>
        <p:spPr>
          <a:xfrm>
            <a:off x="117840" y="132581"/>
            <a:ext cx="2061140" cy="378575"/>
          </a:xfrm>
          <a:prstGeom prst="rect">
            <a:avLst/>
          </a:prstGeom>
        </p:spPr>
      </p:pic>
      <p:sp>
        <p:nvSpPr>
          <p:cNvPr id="4" name="ZoneTexte 3"/>
          <p:cNvSpPr txBox="1"/>
          <p:nvPr userDrawn="1"/>
        </p:nvSpPr>
        <p:spPr>
          <a:xfrm>
            <a:off x="3042545" y="6310295"/>
            <a:ext cx="1513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fr-FR" dirty="0" smtClean="0">
                <a:solidFill>
                  <a:schemeClr val="bg1"/>
                </a:solidFill>
                <a:latin typeface="Avenir Light"/>
                <a:cs typeface="Avenir Light"/>
              </a:rPr>
              <a:t>N</a:t>
            </a:r>
            <a:endParaRPr lang="fr-FR" dirty="0">
              <a:solidFill>
                <a:schemeClr val="bg1"/>
              </a:solidFill>
              <a:latin typeface="Avenir Light"/>
              <a:cs typeface="Avenir Light"/>
            </a:endParaRPr>
          </a:p>
        </p:txBody>
      </p:sp>
      <p:sp>
        <p:nvSpPr>
          <p:cNvPr id="5" name="ZoneTexte 4"/>
          <p:cNvSpPr txBox="1"/>
          <p:nvPr userDrawn="1"/>
        </p:nvSpPr>
        <p:spPr>
          <a:xfrm>
            <a:off x="4661198" y="6310295"/>
            <a:ext cx="1414071" cy="382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kern="1200" dirty="0" smtClean="0">
                <a:solidFill>
                  <a:schemeClr val="bg1"/>
                </a:solidFill>
                <a:latin typeface="Avenir Light"/>
                <a:ea typeface="+mn-ea"/>
                <a:cs typeface="Avenir Light"/>
              </a:rPr>
              <a:t>D</a:t>
            </a:r>
            <a:endParaRPr lang="fr-FR" sz="1800" kern="1200" dirty="0">
              <a:solidFill>
                <a:schemeClr val="bg1"/>
              </a:solidFill>
              <a:latin typeface="Avenir Light"/>
              <a:ea typeface="+mn-ea"/>
              <a:cs typeface="Avenir Light"/>
            </a:endParaRPr>
          </a:p>
        </p:txBody>
      </p:sp>
      <p:sp>
        <p:nvSpPr>
          <p:cNvPr id="15" name="ZoneTexte 14"/>
          <p:cNvSpPr txBox="1"/>
          <p:nvPr userDrawn="1"/>
        </p:nvSpPr>
        <p:spPr>
          <a:xfrm>
            <a:off x="6075269" y="6297201"/>
            <a:ext cx="1414071" cy="382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kern="1200" dirty="0" smtClean="0">
                <a:solidFill>
                  <a:schemeClr val="bg1"/>
                </a:solidFill>
                <a:latin typeface="Avenir Light"/>
                <a:ea typeface="+mn-ea"/>
                <a:cs typeface="Avenir Light"/>
              </a:rPr>
              <a:t>R</a:t>
            </a:r>
            <a:endParaRPr lang="fr-FR" sz="1800" kern="1200" dirty="0">
              <a:solidFill>
                <a:schemeClr val="bg1"/>
              </a:solidFill>
              <a:latin typeface="Avenir Light"/>
              <a:ea typeface="+mn-ea"/>
              <a:cs typeface="Avenir Light"/>
            </a:endParaRPr>
          </a:p>
        </p:txBody>
      </p:sp>
      <p:sp>
        <p:nvSpPr>
          <p:cNvPr id="16" name="ZoneTexte 15"/>
          <p:cNvSpPr txBox="1"/>
          <p:nvPr userDrawn="1"/>
        </p:nvSpPr>
        <p:spPr>
          <a:xfrm>
            <a:off x="7729929" y="6310295"/>
            <a:ext cx="1414071" cy="382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kern="1200" dirty="0" smtClean="0">
                <a:solidFill>
                  <a:schemeClr val="bg1"/>
                </a:solidFill>
                <a:latin typeface="Avenir Light"/>
                <a:ea typeface="+mn-ea"/>
                <a:cs typeface="Avenir Light"/>
              </a:rPr>
              <a:t>C</a:t>
            </a:r>
            <a:endParaRPr lang="fr-FR" sz="1800" kern="1200" dirty="0">
              <a:solidFill>
                <a:schemeClr val="bg1"/>
              </a:solidFill>
              <a:latin typeface="Avenir Light"/>
              <a:ea typeface="+mn-ea"/>
              <a:cs typeface="Avenir Light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04412" y="228600"/>
            <a:ext cx="6458588" cy="990600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/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356784" y="6248207"/>
            <a:ext cx="3673899" cy="365125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 flipV="1">
            <a:off x="2780622" y="3295952"/>
            <a:ext cx="6858001" cy="266100"/>
          </a:xfrm>
          <a:prstGeom prst="rect">
            <a:avLst/>
          </a:prstGeom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  <a:prstGeom prst="rect">
            <a:avLst/>
          </a:prstGeom>
        </p:spPr>
        <p:txBody>
          <a:bodyPr/>
          <a:lstStyle/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/>
          </a:p>
        </p:txBody>
      </p:sp>
      <p:pic>
        <p:nvPicPr>
          <p:cNvPr id="11" name="Image 10" descr="new-logo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r="36842"/>
          <a:stretch/>
        </p:blipFill>
        <p:spPr>
          <a:xfrm>
            <a:off x="35496" y="6237312"/>
            <a:ext cx="2254255" cy="4140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fr-FR" dirty="0" err="1" smtClean="0"/>
              <a:t>D.Michel</a:t>
            </a:r>
            <a:endParaRPr lang="fr-FR" dirty="0" smtClean="0"/>
          </a:p>
          <a:p>
            <a:fld id="{FCEC5642-13C8-4DB1-9770-61CC0B446CCB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 smtClean="0"/>
              <a:t>Mars 2017</a:t>
            </a:r>
            <a:endParaRPr lang="fr-FR" dirty="0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fr-FR" dirty="0" smtClean="0"/>
              <a:t>Journées nationales des corps d’inspection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55260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  <p:pic>
        <p:nvPicPr>
          <p:cNvPr id="11" name="Image 10" descr="new-logo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r="36842"/>
          <a:stretch/>
        </p:blipFill>
        <p:spPr>
          <a:xfrm>
            <a:off x="274958" y="6248206"/>
            <a:ext cx="2788863" cy="512238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1466444" y="1600200"/>
            <a:ext cx="7677556" cy="990600"/>
          </a:xfrm>
          <a:prstGeom prst="rect">
            <a:avLst/>
          </a:prstGeom>
          <a:solidFill>
            <a:srgbClr val="1C7EB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-91440" y="1600200"/>
            <a:ext cx="1463040" cy="990600"/>
          </a:xfrm>
          <a:prstGeom prst="rect">
            <a:avLst/>
          </a:prstGeom>
          <a:solidFill>
            <a:srgbClr val="E28016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97376" y="1600200"/>
            <a:ext cx="7394223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 dirty="0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‹N°›</a:t>
            </a:fld>
            <a:endParaRPr kumimoji="0" lang="en-US" sz="24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6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‹N°›</a:t>
            </a:fld>
            <a:endParaRPr kumimoji="0" lang="en-US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6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‹N°›</a:t>
            </a:fld>
            <a:endParaRPr kumimoji="0" lang="en-US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rgbClr val="E28016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rgbClr val="1C7EB0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>
              <a:solidFill>
                <a:schemeClr val="tx2"/>
              </a:solidFill>
            </a:endParaRPr>
          </a:p>
        </p:txBody>
      </p:sp>
      <p:pic>
        <p:nvPicPr>
          <p:cNvPr id="5" name="Image 4" descr="new-logo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r="36842"/>
          <a:stretch/>
        </p:blipFill>
        <p:spPr>
          <a:xfrm>
            <a:off x="602291" y="6248207"/>
            <a:ext cx="2526997" cy="4641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solidFill>
            <a:srgbClr val="E28016"/>
          </a:solidFill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rgbClr val="E28016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rgbClr val="1C7EB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  <a:prstGeom prst="rect">
            <a:avLst/>
          </a:prstGeom>
        </p:spPr>
        <p:txBody>
          <a:bodyPr rtlCol="0"/>
          <a:lstStyle>
            <a:lvl1pPr>
              <a:defRPr sz="2800"/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‹N°›</a:t>
            </a:fld>
            <a:endParaRPr kumimoji="0" lang="en-US" sz="2800" dirty="0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kumimoji="0" lang="en-US" dirty="0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3181660" y="228600"/>
            <a:ext cx="558134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181660" y="6248206"/>
            <a:ext cx="284902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5802" y="1295561"/>
            <a:ext cx="9186313" cy="117758"/>
          </a:xfrm>
          <a:prstGeom prst="rect">
            <a:avLst/>
          </a:prstGeom>
        </p:spPr>
      </p:pic>
      <p:pic>
        <p:nvPicPr>
          <p:cNvPr id="5" name="Image 4" descr="new-logo.png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r="36842"/>
          <a:stretch/>
        </p:blipFill>
        <p:spPr>
          <a:xfrm>
            <a:off x="126955" y="6248206"/>
            <a:ext cx="2949960" cy="54182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71600" y="1484784"/>
            <a:ext cx="7560840" cy="1828800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BTS NDRC</a:t>
            </a:r>
            <a:br>
              <a:rPr lang="fr-FR" b="1" dirty="0" smtClean="0"/>
            </a:br>
            <a:r>
              <a:rPr lang="fr-FR" sz="3600" b="1" dirty="0" smtClean="0"/>
              <a:t>enjeux didactiques et pédagogiques</a:t>
            </a:r>
            <a:r>
              <a:rPr lang="fr-FR" sz="3600" dirty="0" smtClean="0"/>
              <a:t/>
            </a:r>
            <a:br>
              <a:rPr lang="fr-FR" sz="3600" dirty="0" smtClean="0"/>
            </a:br>
            <a:endParaRPr lang="fr-FR" sz="3600" i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3528" y="4005064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fr-FR" sz="3600" i="1" dirty="0" smtClean="0">
                <a:solidFill>
                  <a:srgbClr val="775F55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Où comment former </a:t>
            </a:r>
            <a:r>
              <a:rPr lang="fr-FR" sz="3600" i="1" dirty="0">
                <a:solidFill>
                  <a:srgbClr val="775F55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et évaluer par </a:t>
            </a:r>
            <a:r>
              <a:rPr lang="fr-FR" sz="3600" i="1" dirty="0" smtClean="0">
                <a:solidFill>
                  <a:srgbClr val="775F55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l’activité…</a:t>
            </a:r>
            <a:endParaRPr lang="fr-FR" sz="3600" i="1" dirty="0">
              <a:solidFill>
                <a:srgbClr val="775F55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90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88504" y="2276871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fr-FR" sz="36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Times New Roman" panose="02020603050405020304" pitchFamily="18" charset="0"/>
              </a:rPr>
              <a:t>2</a:t>
            </a:r>
            <a:r>
              <a:rPr lang="fr-FR" sz="3600" b="1" dirty="0" smtClean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Times New Roman" panose="02020603050405020304" pitchFamily="18" charset="0"/>
              </a:rPr>
              <a:t>. EVALUER ET CERTIFIER</a:t>
            </a:r>
            <a:endParaRPr lang="fr-FR" sz="3600" b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17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402182" y="692696"/>
            <a:ext cx="43924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fr-FR" sz="28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Times New Roman" panose="02020603050405020304" pitchFamily="18" charset="0"/>
              </a:rPr>
              <a:t>2</a:t>
            </a:r>
            <a:r>
              <a:rPr lang="fr-FR" sz="2800" b="1" dirty="0" smtClean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Times New Roman" panose="02020603050405020304" pitchFamily="18" charset="0"/>
              </a:rPr>
              <a:t>. EVALUER ET CERTIFIER</a:t>
            </a:r>
            <a:endParaRPr lang="fr-FR" sz="2800" b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38808" y="1556792"/>
            <a:ext cx="799288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r>
              <a:rPr lang="fr-FR" altLang="fr-FR" sz="20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Évaluer les (niveaux de) compétences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endParaRPr lang="fr-FR" altLang="fr-FR" sz="2000" b="1" dirty="0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 marL="342900" indent="-342900">
              <a:buFont typeface="Wingdings 3" panose="05040102010807070707" pitchFamily="18" charset="2"/>
              <a:buChar char=""/>
            </a:pPr>
            <a:r>
              <a:rPr lang="fr-FR" altLang="fr-FR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Apprécier </a:t>
            </a:r>
            <a:r>
              <a:rPr lang="fr-FR" altLang="fr-FR" sz="2000" dirty="0">
                <a:solidFill>
                  <a:srgbClr val="002060"/>
                </a:solidFill>
                <a:latin typeface="Calibri" panose="020F0502020204030204" pitchFamily="34" charset="0"/>
              </a:rPr>
              <a:t>la situation de travail : </a:t>
            </a:r>
            <a:r>
              <a:rPr lang="fr-FR" altLang="fr-FR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complexité,</a:t>
            </a:r>
            <a:r>
              <a:rPr lang="fr-FR" altLang="fr-FR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fr-FR" altLang="fr-FR" sz="2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criticité</a:t>
            </a:r>
            <a:r>
              <a:rPr lang="fr-FR" altLang="fr-FR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…</a:t>
            </a:r>
          </a:p>
          <a:p>
            <a:pPr marL="342900" indent="-342900">
              <a:buFont typeface="Wingdings 3" panose="05040102010807070707" pitchFamily="18" charset="2"/>
              <a:buChar char=""/>
            </a:pPr>
            <a:endParaRPr lang="fr-FR" altLang="fr-FR" sz="20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Wingdings 3" panose="05040102010807070707" pitchFamily="18" charset="2"/>
              <a:buChar char=""/>
            </a:pPr>
            <a:r>
              <a:rPr lang="fr-FR" altLang="fr-FR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Repérer </a:t>
            </a:r>
            <a:r>
              <a:rPr lang="fr-FR" altLang="fr-FR" sz="2000" dirty="0">
                <a:solidFill>
                  <a:srgbClr val="002060"/>
                </a:solidFill>
                <a:latin typeface="Calibri" panose="020F0502020204030204" pitchFamily="34" charset="0"/>
              </a:rPr>
              <a:t>le degré de </a:t>
            </a:r>
            <a:r>
              <a:rPr lang="fr-FR" altLang="fr-FR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conceptualisation</a:t>
            </a:r>
            <a:r>
              <a:rPr lang="fr-FR" altLang="fr-FR" sz="2000" dirty="0">
                <a:solidFill>
                  <a:srgbClr val="002060"/>
                </a:solidFill>
                <a:latin typeface="Calibri" panose="020F0502020204030204" pitchFamily="34" charset="0"/>
              </a:rPr>
              <a:t> : par l’explicitation de la situation, par la description de la situation. Quelle est la capacité à quitter le discours descriptif </a:t>
            </a:r>
            <a:r>
              <a:rPr lang="fr-FR" altLang="fr-FR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?</a:t>
            </a:r>
          </a:p>
          <a:p>
            <a:pPr marL="342900" indent="-342900">
              <a:buFont typeface="Wingdings 3" panose="05040102010807070707" pitchFamily="18" charset="2"/>
              <a:buChar char=""/>
            </a:pPr>
            <a:endParaRPr lang="fr-FR" altLang="fr-FR" sz="20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Wingdings 3" panose="05040102010807070707" pitchFamily="18" charset="2"/>
              <a:buChar char=""/>
            </a:pPr>
            <a:r>
              <a:rPr lang="fr-FR" altLang="fr-FR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Tester </a:t>
            </a:r>
            <a:r>
              <a:rPr lang="fr-FR" altLang="fr-FR" sz="2000" dirty="0">
                <a:solidFill>
                  <a:srgbClr val="002060"/>
                </a:solidFill>
                <a:latin typeface="Calibri" panose="020F0502020204030204" pitchFamily="34" charset="0"/>
              </a:rPr>
              <a:t>la </a:t>
            </a:r>
            <a:r>
              <a:rPr lang="fr-FR" altLang="fr-FR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généralisation</a:t>
            </a:r>
            <a:r>
              <a:rPr lang="fr-FR" altLang="fr-FR" sz="2000" dirty="0">
                <a:solidFill>
                  <a:srgbClr val="002060"/>
                </a:solidFill>
                <a:latin typeface="Calibri" panose="020F0502020204030204" pitchFamily="34" charset="0"/>
              </a:rPr>
              <a:t>: changement de paramètres, adaptation, simulation. Quelle est la capacité à s’extraire de la situation singulière </a:t>
            </a:r>
            <a:r>
              <a:rPr lang="fr-FR" altLang="fr-FR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?</a:t>
            </a:r>
          </a:p>
          <a:p>
            <a:pPr marL="342900" indent="-342900">
              <a:buFont typeface="Wingdings 3" panose="05040102010807070707" pitchFamily="18" charset="2"/>
              <a:buChar char=""/>
            </a:pPr>
            <a:endParaRPr lang="fr-FR" altLang="fr-FR" sz="20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Wingdings 3" panose="05040102010807070707" pitchFamily="18" charset="2"/>
              <a:buChar char=""/>
            </a:pPr>
            <a:r>
              <a:rPr lang="fr-FR" altLang="fr-FR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Considérer </a:t>
            </a:r>
            <a:r>
              <a:rPr lang="fr-FR" altLang="fr-FR" sz="2000" dirty="0">
                <a:solidFill>
                  <a:srgbClr val="002060"/>
                </a:solidFill>
                <a:latin typeface="Calibri" panose="020F0502020204030204" pitchFamily="34" charset="0"/>
              </a:rPr>
              <a:t>les critères d’évaluation comme indicateurs d’apparition de la compétence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Font typeface="Wingdings 2" pitchFamily="18" charset="2"/>
              <a:buChar char="»"/>
            </a:pPr>
            <a:endParaRPr lang="fr-FR" altLang="fr-FR" sz="2000" dirty="0">
              <a:solidFill>
                <a:srgbClr val="00206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15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402182" y="692696"/>
            <a:ext cx="43924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fr-FR" sz="28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Times New Roman" panose="02020603050405020304" pitchFamily="18" charset="0"/>
              </a:rPr>
              <a:t>2</a:t>
            </a:r>
            <a:r>
              <a:rPr lang="fr-FR" sz="2800" b="1" dirty="0" smtClean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Times New Roman" panose="02020603050405020304" pitchFamily="18" charset="0"/>
              </a:rPr>
              <a:t>. EVALUER ET CERTIFIER</a:t>
            </a:r>
            <a:endParaRPr lang="fr-FR" sz="2800" b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38808" y="1556792"/>
            <a:ext cx="79928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r>
              <a:rPr lang="fr-FR" altLang="fr-FR" sz="20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Évaluer par profil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endParaRPr lang="fr-FR" altLang="fr-FR" sz="2000" b="1" dirty="0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Font typeface="Wingdings 2" pitchFamily="18" charset="2"/>
              <a:buChar char="»"/>
            </a:pPr>
            <a:endParaRPr lang="fr-FR" altLang="fr-FR" sz="2000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38808" y="1556792"/>
            <a:ext cx="7992888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endParaRPr lang="fr-FR" altLang="fr-FR" sz="2000" b="1" dirty="0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endParaRPr lang="fr-FR" altLang="fr-FR" sz="2400" b="1" dirty="0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 marL="342900" indent="-342900">
              <a:buFont typeface="Wingdings 3" panose="05040102010807070707" pitchFamily="18" charset="2"/>
              <a:buChar char=""/>
            </a:pPr>
            <a:r>
              <a:rPr lang="fr-FR" altLang="fr-FR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Évaluation Compétence par compétence / Appréciation et notation globales</a:t>
            </a:r>
          </a:p>
          <a:p>
            <a:pPr marL="342900" indent="-342900">
              <a:buFont typeface="Wingdings 3" panose="05040102010807070707" pitchFamily="18" charset="2"/>
              <a:buChar char=""/>
            </a:pPr>
            <a:endParaRPr lang="fr-FR" altLang="fr-FR" sz="20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Wingdings 3" panose="05040102010807070707" pitchFamily="18" charset="2"/>
              <a:buChar char=""/>
            </a:pPr>
            <a:r>
              <a:rPr lang="fr-FR" altLang="fr-FR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Mécanisme de compensation</a:t>
            </a:r>
          </a:p>
          <a:p>
            <a:pPr marL="342900" indent="-342900">
              <a:buFont typeface="Wingdings 3" panose="05040102010807070707" pitchFamily="18" charset="2"/>
              <a:buChar char=""/>
            </a:pPr>
            <a:endParaRPr lang="fr-FR" altLang="fr-FR" sz="20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Wingdings 3" panose="05040102010807070707" pitchFamily="18" charset="2"/>
              <a:buChar char=""/>
            </a:pPr>
            <a:r>
              <a:rPr lang="fr-FR" altLang="fr-FR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Profil moyen et plages de notation</a:t>
            </a:r>
          </a:p>
          <a:p>
            <a:pPr marL="342900" indent="-342900">
              <a:buFont typeface="Wingdings 3" panose="05040102010807070707" pitchFamily="18" charset="2"/>
              <a:buChar char=""/>
            </a:pPr>
            <a:endParaRPr lang="fr-FR" altLang="fr-FR" sz="20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Wingdings 3" panose="05040102010807070707" pitchFamily="18" charset="2"/>
              <a:buChar char=""/>
            </a:pPr>
            <a:r>
              <a:rPr lang="fr-FR" altLang="fr-FR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Même note pour plusieurs profils</a:t>
            </a:r>
          </a:p>
        </p:txBody>
      </p:sp>
      <p:pic>
        <p:nvPicPr>
          <p:cNvPr id="1026" name="Picture 2" descr="https://thumbs.dreamstime.com/z/profils-de-gens-257189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040148"/>
            <a:ext cx="2709376" cy="252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162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402182" y="692696"/>
            <a:ext cx="43924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fr-FR" sz="2800" b="1" dirty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Times New Roman" panose="02020603050405020304" pitchFamily="18" charset="0"/>
              </a:rPr>
              <a:t>2</a:t>
            </a:r>
            <a:r>
              <a:rPr lang="fr-FR" sz="2800" b="1" dirty="0" smtClean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Times New Roman" panose="02020603050405020304" pitchFamily="18" charset="0"/>
              </a:rPr>
              <a:t>. EVALUER ET CERTIFIER</a:t>
            </a:r>
            <a:endParaRPr lang="fr-FR" sz="2800" b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3528" y="1556792"/>
            <a:ext cx="84081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r>
              <a:rPr lang="fr-FR" altLang="fr-FR" sz="20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Évaluer par profil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</a:pPr>
            <a:endParaRPr lang="fr-FR" altLang="fr-FR" sz="2000" b="1" dirty="0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Font typeface="Wingdings 2" pitchFamily="18" charset="2"/>
              <a:buChar char="»"/>
            </a:pPr>
            <a:endParaRPr lang="fr-FR" altLang="fr-FR" sz="2000" dirty="0">
              <a:solidFill>
                <a:srgbClr val="002060"/>
              </a:solidFill>
              <a:latin typeface="Arial" charset="0"/>
            </a:endParaRPr>
          </a:p>
        </p:txBody>
      </p:sp>
      <p:graphicFrame>
        <p:nvGraphicFramePr>
          <p:cNvPr id="12" name="Tableau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2425909"/>
              </p:ext>
            </p:extLst>
          </p:nvPr>
        </p:nvGraphicFramePr>
        <p:xfrm>
          <a:off x="611560" y="1397000"/>
          <a:ext cx="700844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8552"/>
                <a:gridCol w="504056"/>
                <a:gridCol w="504056"/>
                <a:gridCol w="504056"/>
                <a:gridCol w="52772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COMPETENCES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4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C1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C2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C3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C4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C5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C6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C7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4" name="Connecteur droit 13"/>
          <p:cNvCxnSpPr/>
          <p:nvPr/>
        </p:nvCxnSpPr>
        <p:spPr>
          <a:xfrm>
            <a:off x="5832140" y="1988840"/>
            <a:ext cx="0" cy="28803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>
            <a:off x="5832140" y="2348880"/>
            <a:ext cx="1044116" cy="3600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 flipH="1">
            <a:off x="6354198" y="2708920"/>
            <a:ext cx="522058" cy="3600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>
            <a:off x="6354198" y="3068960"/>
            <a:ext cx="440472" cy="3600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 flipH="1">
            <a:off x="5832140" y="3429000"/>
            <a:ext cx="962530" cy="3600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>
            <a:off x="5832140" y="3789040"/>
            <a:ext cx="522058" cy="3600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ZoneTexte 4"/>
          <p:cNvSpPr txBox="1"/>
          <p:nvPr/>
        </p:nvSpPr>
        <p:spPr>
          <a:xfrm>
            <a:off x="5436096" y="4581128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NOTE</a:t>
            </a:r>
            <a:endParaRPr lang="fr-FR" sz="24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Forme libre 5"/>
          <p:cNvSpPr/>
          <p:nvPr/>
        </p:nvSpPr>
        <p:spPr>
          <a:xfrm>
            <a:off x="6127700" y="1773560"/>
            <a:ext cx="730622" cy="2590800"/>
          </a:xfrm>
          <a:custGeom>
            <a:avLst/>
            <a:gdLst>
              <a:gd name="connsiteX0" fmla="*/ 40471 w 730622"/>
              <a:gd name="connsiteY0" fmla="*/ 0 h 2590800"/>
              <a:gd name="connsiteX1" fmla="*/ 478621 w 730622"/>
              <a:gd name="connsiteY1" fmla="*/ 571500 h 2590800"/>
              <a:gd name="connsiteX2" fmla="*/ 2371 w 730622"/>
              <a:gd name="connsiteY2" fmla="*/ 1219200 h 2590800"/>
              <a:gd name="connsiteX3" fmla="*/ 726271 w 730622"/>
              <a:gd name="connsiteY3" fmla="*/ 2076450 h 2590800"/>
              <a:gd name="connsiteX4" fmla="*/ 307171 w 730622"/>
              <a:gd name="connsiteY4" fmla="*/ 2457450 h 2590800"/>
              <a:gd name="connsiteX5" fmla="*/ 364321 w 730622"/>
              <a:gd name="connsiteY5" fmla="*/ 2590800 h 259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30622" h="2590800">
                <a:moveTo>
                  <a:pt x="40471" y="0"/>
                </a:moveTo>
                <a:cubicBezTo>
                  <a:pt x="262721" y="184150"/>
                  <a:pt x="484971" y="368300"/>
                  <a:pt x="478621" y="571500"/>
                </a:cubicBezTo>
                <a:cubicBezTo>
                  <a:pt x="472271" y="774700"/>
                  <a:pt x="-38904" y="968375"/>
                  <a:pt x="2371" y="1219200"/>
                </a:cubicBezTo>
                <a:cubicBezTo>
                  <a:pt x="43646" y="1470025"/>
                  <a:pt x="675471" y="1870075"/>
                  <a:pt x="726271" y="2076450"/>
                </a:cubicBezTo>
                <a:cubicBezTo>
                  <a:pt x="777071" y="2282825"/>
                  <a:pt x="367496" y="2371725"/>
                  <a:pt x="307171" y="2457450"/>
                </a:cubicBezTo>
                <a:cubicBezTo>
                  <a:pt x="246846" y="2543175"/>
                  <a:pt x="305583" y="2566987"/>
                  <a:pt x="364321" y="25908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0875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4" name="Graphique 3"/>
          <p:cNvGraphicFramePr/>
          <p:nvPr>
            <p:extLst>
              <p:ext uri="{D42A27DB-BD31-4B8C-83A1-F6EECF244321}">
                <p14:modId xmlns:p14="http://schemas.microsoft.com/office/powerpoint/2010/main" val="2131557435"/>
              </p:ext>
            </p:extLst>
          </p:nvPr>
        </p:nvGraphicFramePr>
        <p:xfrm>
          <a:off x="899592" y="1448192"/>
          <a:ext cx="7344816" cy="4850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1043608" y="258058"/>
            <a:ext cx="6840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 smtClean="0"/>
              <a:t>Évaluer un profil professionnel</a:t>
            </a:r>
          </a:p>
          <a:p>
            <a:pPr algn="ctr"/>
            <a:r>
              <a:rPr lang="fr-FR" sz="3600" dirty="0" smtClean="0"/>
              <a:t>en 4 Focus</a:t>
            </a:r>
            <a:endParaRPr lang="fr-FR" sz="3600" dirty="0"/>
          </a:p>
        </p:txBody>
      </p:sp>
      <p:pic>
        <p:nvPicPr>
          <p:cNvPr id="1026" name="Picture 2" descr="Résultat de recherche d'images pour &quot;suggestion&quot;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34987"/>
            <a:ext cx="1872208" cy="1872209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300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4" name="Graphique 3"/>
          <p:cNvGraphicFramePr/>
          <p:nvPr>
            <p:extLst>
              <p:ext uri="{D42A27DB-BD31-4B8C-83A1-F6EECF244321}">
                <p14:modId xmlns:p14="http://schemas.microsoft.com/office/powerpoint/2010/main" val="2595164017"/>
              </p:ext>
            </p:extLst>
          </p:nvPr>
        </p:nvGraphicFramePr>
        <p:xfrm>
          <a:off x="1315244" y="2406486"/>
          <a:ext cx="6264696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1027212" y="764704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 smtClean="0"/>
              <a:t>Focus 1 : Compréhension</a:t>
            </a:r>
            <a:endParaRPr lang="fr-FR" sz="3600" dirty="0"/>
          </a:p>
        </p:txBody>
      </p:sp>
      <p:pic>
        <p:nvPicPr>
          <p:cNvPr id="2050" name="Picture 2" descr="Résultat de recherche d'images pour &quot;s'approprier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528" y="1965033"/>
            <a:ext cx="1152128" cy="1555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78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4" name="Graphique 3"/>
          <p:cNvGraphicFramePr/>
          <p:nvPr>
            <p:extLst>
              <p:ext uri="{D42A27DB-BD31-4B8C-83A1-F6EECF244321}">
                <p14:modId xmlns:p14="http://schemas.microsoft.com/office/powerpoint/2010/main" val="2304367929"/>
              </p:ext>
            </p:extLst>
          </p:nvPr>
        </p:nvGraphicFramePr>
        <p:xfrm>
          <a:off x="1315244" y="2406486"/>
          <a:ext cx="6264696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1027212" y="764704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 smtClean="0"/>
              <a:t>Focus 2 : Technique</a:t>
            </a:r>
            <a:endParaRPr lang="fr-FR" sz="3600" dirty="0"/>
          </a:p>
        </p:txBody>
      </p:sp>
      <p:pic>
        <p:nvPicPr>
          <p:cNvPr id="3074" name="Picture 2" descr="Résultat de recherche d'images pour &quot;savoir faire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9" y="3501008"/>
            <a:ext cx="2016224" cy="151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580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4" name="Graphique 3"/>
          <p:cNvGraphicFramePr/>
          <p:nvPr>
            <p:extLst>
              <p:ext uri="{D42A27DB-BD31-4B8C-83A1-F6EECF244321}">
                <p14:modId xmlns:p14="http://schemas.microsoft.com/office/powerpoint/2010/main" val="2085413158"/>
              </p:ext>
            </p:extLst>
          </p:nvPr>
        </p:nvGraphicFramePr>
        <p:xfrm>
          <a:off x="1315244" y="2406486"/>
          <a:ext cx="6264696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1027212" y="764704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 smtClean="0"/>
              <a:t>Focus 3 : Qualité</a:t>
            </a:r>
            <a:endParaRPr lang="fr-FR" sz="3600" dirty="0"/>
          </a:p>
        </p:txBody>
      </p:sp>
      <p:pic>
        <p:nvPicPr>
          <p:cNvPr id="7" name="Picture 2" descr="Résultat de recherche d'images pour &quot;qualité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843" y="4725144"/>
            <a:ext cx="1585497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520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4" name="Graphique 3"/>
          <p:cNvGraphicFramePr/>
          <p:nvPr>
            <p:extLst>
              <p:ext uri="{D42A27DB-BD31-4B8C-83A1-F6EECF244321}">
                <p14:modId xmlns:p14="http://schemas.microsoft.com/office/powerpoint/2010/main" val="477174866"/>
              </p:ext>
            </p:extLst>
          </p:nvPr>
        </p:nvGraphicFramePr>
        <p:xfrm>
          <a:off x="1315244" y="2406486"/>
          <a:ext cx="6264696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1057672" y="785773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 smtClean="0"/>
              <a:t>Focus 4 : Valeur ajoutée</a:t>
            </a:r>
            <a:endParaRPr lang="fr-FR" sz="3600" dirty="0"/>
          </a:p>
        </p:txBody>
      </p:sp>
      <p:sp>
        <p:nvSpPr>
          <p:cNvPr id="6" name="AutoShape 4" descr="Résultat de recherche d'images pour &quot;suggestion&quot;"/>
          <p:cNvSpPr>
            <a:spLocks noChangeAspect="1" noChangeArrowheads="1"/>
          </p:cNvSpPr>
          <p:nvPr/>
        </p:nvSpPr>
        <p:spPr bwMode="auto">
          <a:xfrm>
            <a:off x="155575" y="-784225"/>
            <a:ext cx="4171950" cy="164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7" name="AutoShape 6" descr="Résultat de recherche d'images pour &quot;suggestion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4104" name="Picture 8" descr="Résultat de recherche d'images pour &quot;suggestion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57" y="3573016"/>
            <a:ext cx="3646185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3685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7629939"/>
              </p:ext>
            </p:extLst>
          </p:nvPr>
        </p:nvGraphicFramePr>
        <p:xfrm>
          <a:off x="179512" y="260648"/>
          <a:ext cx="8784975" cy="6041187"/>
        </p:xfrm>
        <a:graphic>
          <a:graphicData uri="http://schemas.openxmlformats.org/drawingml/2006/table">
            <a:tbl>
              <a:tblPr firstRow="1" firstCol="1" bandRow="1"/>
              <a:tblGrid>
                <a:gridCol w="2307786"/>
                <a:gridCol w="2097650"/>
                <a:gridCol w="2202718"/>
                <a:gridCol w="2176821"/>
              </a:tblGrid>
              <a:tr h="3920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800" b="1" dirty="0">
                          <a:solidFill>
                            <a:srgbClr val="C45911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Focus 1</a:t>
                      </a:r>
                      <a:endParaRPr lang="fr-FR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931" marR="479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800" b="1" dirty="0">
                          <a:solidFill>
                            <a:srgbClr val="C45911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Focus 2</a:t>
                      </a:r>
                      <a:endParaRPr lang="fr-FR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931" marR="479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800" b="1" dirty="0">
                          <a:solidFill>
                            <a:srgbClr val="C45911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Focus 3</a:t>
                      </a:r>
                      <a:endParaRPr lang="fr-FR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931" marR="479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800" b="1" dirty="0">
                          <a:solidFill>
                            <a:srgbClr val="C45911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Focus 4</a:t>
                      </a:r>
                      <a:endParaRPr lang="fr-FR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931" marR="479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584622">
                <a:tc>
                  <a:txBody>
                    <a:bodyPr/>
                    <a:lstStyle/>
                    <a:p>
                      <a:pPr marL="90170" marR="4318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 i="1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Ce </a:t>
                      </a:r>
                      <a:r>
                        <a:rPr lang="fr-FR" sz="2000" i="1" dirty="0" smtClean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focus </a:t>
                      </a:r>
                      <a:r>
                        <a:rPr lang="fr-FR" sz="2000" i="1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de professionnalisation mesure la capacité à </a:t>
                      </a:r>
                      <a:r>
                        <a:rPr lang="fr-FR" sz="2000" b="1" i="1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s’approprier</a:t>
                      </a:r>
                      <a:r>
                        <a:rPr lang="fr-FR" sz="2000" i="1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 les contextes, les informations et les outils à disposition pour exécuter les tâches</a:t>
                      </a:r>
                      <a:r>
                        <a:rPr lang="fr-FR" sz="2000" i="1" dirty="0" smtClean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.</a:t>
                      </a:r>
                      <a:endParaRPr lang="fr-F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931" marR="479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marL="90170" marR="4318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 i="1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Ce focus </a:t>
                      </a:r>
                      <a:r>
                        <a:rPr lang="fr-FR" sz="2000" i="1" dirty="0" smtClean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de professionnalisation s’intéresse </a:t>
                      </a:r>
                      <a:r>
                        <a:rPr lang="fr-FR" sz="2000" i="1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à la capacité </a:t>
                      </a:r>
                      <a:r>
                        <a:rPr lang="fr-FR" sz="2000" i="1" dirty="0" smtClean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à </a:t>
                      </a:r>
                      <a:r>
                        <a:rPr lang="fr-FR" sz="2000" b="1" i="1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exécuter</a:t>
                      </a:r>
                      <a:r>
                        <a:rPr lang="fr-FR" sz="2000" i="1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 la tâche </a:t>
                      </a:r>
                      <a:r>
                        <a:rPr lang="fr-FR" sz="2000" i="1" dirty="0" smtClean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demandée,</a:t>
                      </a:r>
                      <a:r>
                        <a:rPr lang="fr-FR" sz="2000" i="1" baseline="0" dirty="0" smtClean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 à</a:t>
                      </a:r>
                      <a:r>
                        <a:rPr lang="fr-FR" sz="2000" i="1" dirty="0" smtClean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 maîtriser </a:t>
                      </a:r>
                      <a:r>
                        <a:rPr lang="fr-FR" sz="2000" i="1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la </a:t>
                      </a:r>
                      <a:r>
                        <a:rPr lang="fr-FR" sz="2000" i="1" dirty="0" smtClean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technique, la démarche </a:t>
                      </a:r>
                      <a:r>
                        <a:rPr lang="fr-FR" sz="2000" i="1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et </a:t>
                      </a:r>
                      <a:r>
                        <a:rPr lang="fr-FR" sz="2000" i="1" dirty="0" smtClean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traiter</a:t>
                      </a:r>
                      <a:r>
                        <a:rPr lang="fr-FR" sz="2000" i="1" baseline="0" dirty="0" smtClean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 ce qui est demandé</a:t>
                      </a:r>
                      <a:endParaRPr lang="fr-FR" sz="200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931" marR="479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marL="90170" marR="4318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 i="1" dirty="0">
                          <a:solidFill>
                            <a:srgbClr val="FFFFFF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Ce </a:t>
                      </a:r>
                      <a:r>
                        <a:rPr lang="fr-FR" sz="2000" i="1" dirty="0" smtClean="0">
                          <a:solidFill>
                            <a:srgbClr val="FFFFFF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focus </a:t>
                      </a:r>
                      <a:r>
                        <a:rPr lang="fr-FR" sz="2000" i="1" dirty="0">
                          <a:solidFill>
                            <a:srgbClr val="FFFFFF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de professionnalisation mesure la capacité à non seulement « faire » mais aussi « </a:t>
                      </a:r>
                      <a:r>
                        <a:rPr lang="fr-FR" sz="2000" b="1" i="1" dirty="0">
                          <a:solidFill>
                            <a:srgbClr val="FFFFFF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bien faire</a:t>
                      </a:r>
                      <a:r>
                        <a:rPr lang="fr-FR" sz="2000" i="1" dirty="0">
                          <a:solidFill>
                            <a:srgbClr val="FFFFFF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 », donc à produire un travail de qualité, argumenté, justifié  et pertinent</a:t>
                      </a:r>
                      <a:endParaRPr lang="fr-F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90170" marR="4318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 dirty="0" smtClean="0">
                          <a:solidFill>
                            <a:srgbClr val="FFFFFF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.</a:t>
                      </a:r>
                      <a:endParaRPr lang="fr-F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931" marR="479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496B0"/>
                    </a:solidFill>
                  </a:tcPr>
                </a:tc>
                <a:tc>
                  <a:txBody>
                    <a:bodyPr/>
                    <a:lstStyle/>
                    <a:p>
                      <a:pPr marL="90170" marR="4318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 i="1" dirty="0">
                          <a:solidFill>
                            <a:srgbClr val="FFFFFF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Ce </a:t>
                      </a:r>
                      <a:r>
                        <a:rPr lang="fr-FR" sz="2000" i="1" dirty="0" smtClean="0">
                          <a:solidFill>
                            <a:srgbClr val="FFFFFF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focus </a:t>
                      </a:r>
                      <a:r>
                        <a:rPr lang="fr-FR" sz="2000" i="1" dirty="0">
                          <a:solidFill>
                            <a:srgbClr val="FFFFFF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de professionnalisation mesure la capacité à </a:t>
                      </a:r>
                      <a:r>
                        <a:rPr lang="fr-FR" sz="2000" b="1" i="1" dirty="0" smtClean="0">
                          <a:solidFill>
                            <a:srgbClr val="FFFFFF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dépasser</a:t>
                      </a:r>
                      <a:r>
                        <a:rPr lang="fr-FR" sz="2000" b="1" i="1" baseline="0" dirty="0" smtClean="0">
                          <a:solidFill>
                            <a:srgbClr val="FFFFFF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2000" i="1" dirty="0" smtClean="0">
                          <a:solidFill>
                            <a:srgbClr val="FFFFFF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la </a:t>
                      </a:r>
                      <a:r>
                        <a:rPr lang="fr-FR" sz="2000" i="1" dirty="0">
                          <a:solidFill>
                            <a:srgbClr val="FFFFFF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stricte exécution de la tâche pour « revenir sur le travail fait » afin d’ être force de proposition, d’analyse, de suggestion, de </a:t>
                      </a:r>
                      <a:r>
                        <a:rPr lang="fr-FR" sz="2000" i="1" dirty="0" smtClean="0">
                          <a:solidFill>
                            <a:srgbClr val="FFFFFF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conseil</a:t>
                      </a:r>
                      <a:endParaRPr lang="fr-F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931" marR="479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F549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246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195736" y="2420888"/>
            <a:ext cx="4392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fr-FR" sz="3600" b="1" dirty="0" smtClean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Times New Roman" panose="02020603050405020304" pitchFamily="18" charset="0"/>
              </a:rPr>
              <a:t>1. FORMER</a:t>
            </a:r>
            <a:endParaRPr lang="fr-FR" sz="3600" b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23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9462323"/>
              </p:ext>
            </p:extLst>
          </p:nvPr>
        </p:nvGraphicFramePr>
        <p:xfrm>
          <a:off x="467544" y="1412776"/>
          <a:ext cx="8568951" cy="4665853"/>
        </p:xfrm>
        <a:graphic>
          <a:graphicData uri="http://schemas.openxmlformats.org/drawingml/2006/table">
            <a:tbl>
              <a:tblPr firstRow="1" firstCol="1" bandRow="1"/>
              <a:tblGrid>
                <a:gridCol w="2251037"/>
                <a:gridCol w="2046068"/>
                <a:gridCol w="2148553"/>
                <a:gridCol w="2123293"/>
              </a:tblGrid>
              <a:tr h="2207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800" b="1" dirty="0">
                          <a:solidFill>
                            <a:srgbClr val="C45911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Focus 1</a:t>
                      </a:r>
                      <a:endParaRPr lang="fr-FR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931" marR="479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800" b="1" dirty="0">
                          <a:solidFill>
                            <a:srgbClr val="C45911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Focus 2</a:t>
                      </a:r>
                      <a:endParaRPr lang="fr-FR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931" marR="479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800" b="1" dirty="0">
                          <a:solidFill>
                            <a:srgbClr val="C45911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Focus 3</a:t>
                      </a:r>
                      <a:endParaRPr lang="fr-FR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931" marR="479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800" b="1" dirty="0">
                          <a:solidFill>
                            <a:srgbClr val="C45911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Focus 4</a:t>
                      </a:r>
                      <a:endParaRPr lang="fr-FR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931" marR="479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870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fr-FR" sz="2000" b="1" cap="small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information</a:t>
                      </a:r>
                      <a:endParaRPr lang="fr-F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fr-FR" sz="2000" b="1" cap="small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ressources</a:t>
                      </a:r>
                      <a:endParaRPr lang="fr-F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fr-FR" sz="2000" b="1" cap="small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contexte</a:t>
                      </a:r>
                      <a:endParaRPr lang="fr-F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fr-FR" sz="2000" b="1" cap="small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identification</a:t>
                      </a:r>
                      <a:endParaRPr lang="fr-F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fr-FR" sz="2000" b="1" cap="small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hiérarchisation</a:t>
                      </a:r>
                      <a:endParaRPr lang="fr-F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fr-FR" sz="2000" b="1" cap="small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compréhension</a:t>
                      </a:r>
                      <a:endParaRPr lang="fr-F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fr-FR" sz="2000" b="1" cap="small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appropriation</a:t>
                      </a:r>
                      <a:endParaRPr lang="fr-F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fr-FR" sz="2000" b="1" cap="small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exploitation</a:t>
                      </a:r>
                      <a:endParaRPr lang="fr-F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931" marR="479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fr-FR" sz="2000" b="1" cap="small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savoir-faire</a:t>
                      </a:r>
                      <a:endParaRPr lang="fr-F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fr-FR" sz="2000" b="1" cap="small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technicité</a:t>
                      </a:r>
                      <a:endParaRPr lang="fr-F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fr-FR" sz="2000" b="1" cap="small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démarche</a:t>
                      </a:r>
                      <a:endParaRPr lang="fr-F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fr-FR" sz="2000" b="1" cap="small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calcul</a:t>
                      </a:r>
                      <a:endParaRPr lang="fr-F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fr-FR" sz="2000" b="1" cap="small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structuration </a:t>
                      </a:r>
                      <a:endParaRPr lang="fr-F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fr-FR" sz="2000" b="1" cap="small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production</a:t>
                      </a:r>
                      <a:endParaRPr lang="fr-F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fr-FR" sz="2000" b="1" cap="small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rédaction</a:t>
                      </a:r>
                      <a:endParaRPr lang="fr-F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fr-FR" sz="2000" b="1" cap="small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exécution</a:t>
                      </a:r>
                      <a:endParaRPr lang="fr-F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931" marR="479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fr-FR" sz="2000" b="1" cap="small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réalisme</a:t>
                      </a:r>
                      <a:endParaRPr lang="fr-F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fr-FR" sz="2000" b="1" cap="small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justification</a:t>
                      </a:r>
                      <a:endParaRPr lang="fr-F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fr-FR" sz="2000" b="1" cap="small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argumentation</a:t>
                      </a:r>
                      <a:endParaRPr lang="fr-F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fr-FR" sz="2000" b="1" cap="small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justesse</a:t>
                      </a:r>
                      <a:endParaRPr lang="fr-F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fr-FR" sz="2000" b="1" cap="small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pertinence</a:t>
                      </a:r>
                      <a:endParaRPr lang="fr-F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fr-FR" sz="2000" b="1" cap="small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cohérence </a:t>
                      </a:r>
                      <a:endParaRPr lang="fr-F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fr-FR" sz="2000" b="1" cap="small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exactitude</a:t>
                      </a:r>
                      <a:endParaRPr lang="fr-F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fr-FR" sz="2000" b="1" cap="small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qualité</a:t>
                      </a:r>
                      <a:endParaRPr lang="fr-F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931" marR="479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fr-FR" sz="2000" b="1" cap="small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réflexion</a:t>
                      </a:r>
                      <a:endParaRPr lang="fr-F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fr-FR" sz="2000" b="1" cap="small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prise de distance</a:t>
                      </a:r>
                      <a:endParaRPr lang="fr-F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fr-FR" sz="2000" b="1" cap="small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regard critique</a:t>
                      </a:r>
                      <a:endParaRPr lang="fr-F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fr-FR" sz="2000" b="1" cap="small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valeur ajoutée</a:t>
                      </a:r>
                      <a:endParaRPr lang="fr-F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fr-FR" sz="2000" b="1" cap="small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amélioration</a:t>
                      </a:r>
                      <a:endParaRPr lang="fr-F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fr-FR" sz="2000" b="1" cap="small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contribution</a:t>
                      </a:r>
                      <a:endParaRPr lang="fr-F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fr-FR" sz="2000" b="1" cap="small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suggestion</a:t>
                      </a:r>
                      <a:endParaRPr lang="fr-F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fr-FR" sz="2000" b="1" cap="small" dirty="0">
                          <a:solidFill>
                            <a:srgbClr val="002060"/>
                          </a:solidFill>
                          <a:effectLst/>
                          <a:latin typeface="Arial Narrow"/>
                          <a:ea typeface="Calibri"/>
                          <a:cs typeface="Times New Roman"/>
                        </a:rPr>
                        <a:t>proposition</a:t>
                      </a:r>
                      <a:endParaRPr lang="fr-F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931" marR="479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1043608" y="258058"/>
            <a:ext cx="64807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dirty="0" smtClean="0"/>
              <a:t>Champ lexical</a:t>
            </a:r>
            <a:endParaRPr lang="fr-FR" sz="4400" dirty="0"/>
          </a:p>
        </p:txBody>
      </p:sp>
    </p:spTree>
    <p:extLst>
      <p:ext uri="{BB962C8B-B14F-4D97-AF65-F5344CB8AC3E}">
        <p14:creationId xmlns:p14="http://schemas.microsoft.com/office/powerpoint/2010/main" val="43786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4" name="Graphique 3"/>
          <p:cNvGraphicFramePr/>
          <p:nvPr>
            <p:extLst>
              <p:ext uri="{D42A27DB-BD31-4B8C-83A1-F6EECF244321}">
                <p14:modId xmlns:p14="http://schemas.microsoft.com/office/powerpoint/2010/main" val="1325283986"/>
              </p:ext>
            </p:extLst>
          </p:nvPr>
        </p:nvGraphicFramePr>
        <p:xfrm>
          <a:off x="467544" y="764704"/>
          <a:ext cx="7920880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1043608" y="258058"/>
            <a:ext cx="68407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dirty="0" smtClean="0"/>
              <a:t>Positionnements/</a:t>
            </a:r>
            <a:r>
              <a:rPr lang="fr-FR" sz="4400" dirty="0" err="1" smtClean="0"/>
              <a:t>Evaluation</a:t>
            </a:r>
            <a:endParaRPr lang="fr-FR" sz="4400" dirty="0"/>
          </a:p>
        </p:txBody>
      </p:sp>
    </p:spTree>
    <p:extLst>
      <p:ext uri="{BB962C8B-B14F-4D97-AF65-F5344CB8AC3E}">
        <p14:creationId xmlns:p14="http://schemas.microsoft.com/office/powerpoint/2010/main" val="252888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4" name="Graphique 3"/>
          <p:cNvGraphicFramePr/>
          <p:nvPr>
            <p:extLst>
              <p:ext uri="{D42A27DB-BD31-4B8C-83A1-F6EECF244321}">
                <p14:modId xmlns:p14="http://schemas.microsoft.com/office/powerpoint/2010/main" val="3676220421"/>
              </p:ext>
            </p:extLst>
          </p:nvPr>
        </p:nvGraphicFramePr>
        <p:xfrm>
          <a:off x="467544" y="764704"/>
          <a:ext cx="7920880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1043608" y="258058"/>
            <a:ext cx="68407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dirty="0" smtClean="0"/>
              <a:t>Positionnements/</a:t>
            </a:r>
            <a:r>
              <a:rPr lang="fr-FR" sz="4400" dirty="0" err="1" smtClean="0"/>
              <a:t>Evaluation</a:t>
            </a:r>
            <a:endParaRPr lang="fr-FR" sz="4400" dirty="0"/>
          </a:p>
        </p:txBody>
      </p:sp>
    </p:spTree>
    <p:extLst>
      <p:ext uri="{BB962C8B-B14F-4D97-AF65-F5344CB8AC3E}">
        <p14:creationId xmlns:p14="http://schemas.microsoft.com/office/powerpoint/2010/main" val="267551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4" name="Graphique 3"/>
          <p:cNvGraphicFramePr/>
          <p:nvPr>
            <p:extLst>
              <p:ext uri="{D42A27DB-BD31-4B8C-83A1-F6EECF244321}">
                <p14:modId xmlns:p14="http://schemas.microsoft.com/office/powerpoint/2010/main" val="3774029408"/>
              </p:ext>
            </p:extLst>
          </p:nvPr>
        </p:nvGraphicFramePr>
        <p:xfrm>
          <a:off x="467544" y="764704"/>
          <a:ext cx="7920880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1043608" y="258058"/>
            <a:ext cx="68407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dirty="0" smtClean="0"/>
              <a:t>Positionnements/</a:t>
            </a:r>
            <a:r>
              <a:rPr lang="fr-FR" sz="4400" dirty="0" err="1" smtClean="0"/>
              <a:t>Evaluation</a:t>
            </a:r>
            <a:endParaRPr lang="fr-FR" sz="4400" dirty="0"/>
          </a:p>
        </p:txBody>
      </p:sp>
    </p:spTree>
    <p:extLst>
      <p:ext uri="{BB962C8B-B14F-4D97-AF65-F5344CB8AC3E}">
        <p14:creationId xmlns:p14="http://schemas.microsoft.com/office/powerpoint/2010/main" val="371182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843808" y="260648"/>
            <a:ext cx="43924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fr-FR" sz="2800" b="1" dirty="0" smtClean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Times New Roman" panose="02020603050405020304" pitchFamily="18" charset="0"/>
              </a:rPr>
              <a:t>Encercler la compétence…</a:t>
            </a:r>
            <a:endParaRPr lang="fr-FR" sz="2800" b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Times New Roman" panose="02020603050405020304" pitchFamily="18" charset="0"/>
            </a:endParaRPr>
          </a:p>
        </p:txBody>
      </p:sp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val="799317382"/>
              </p:ext>
            </p:extLst>
          </p:nvPr>
        </p:nvGraphicFramePr>
        <p:xfrm>
          <a:off x="179512" y="1196752"/>
          <a:ext cx="8856984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24860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699792" y="201354"/>
            <a:ext cx="58326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fr-FR" sz="2800" b="1" dirty="0" smtClean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Times New Roman" panose="02020603050405020304" pitchFamily="18" charset="0"/>
              </a:rPr>
              <a:t>Former aux, par, dans les situations </a:t>
            </a:r>
            <a:endParaRPr lang="fr-FR" sz="2800" b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Times New Roman" panose="02020603050405020304" pitchFamily="18" charset="0"/>
            </a:endParaRP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3183122734"/>
              </p:ext>
            </p:extLst>
          </p:nvPr>
        </p:nvGraphicFramePr>
        <p:xfrm>
          <a:off x="899592" y="1196752"/>
          <a:ext cx="7488832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Groupe 4"/>
          <p:cNvGrpSpPr/>
          <p:nvPr/>
        </p:nvGrpSpPr>
        <p:grpSpPr>
          <a:xfrm>
            <a:off x="6182202" y="2060848"/>
            <a:ext cx="2206222" cy="1800200"/>
            <a:chOff x="2923641" y="1695262"/>
            <a:chExt cx="1712976" cy="1476884"/>
          </a:xfrm>
          <a:solidFill>
            <a:srgbClr val="0070C0"/>
          </a:soli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6" name="Hexagone 5"/>
            <p:cNvSpPr/>
            <p:nvPr/>
          </p:nvSpPr>
          <p:spPr>
            <a:xfrm>
              <a:off x="2923641" y="1695262"/>
              <a:ext cx="1712976" cy="1476884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  <a:sp3d prstMaterial="plastic">
              <a:bevelT w="127000" h="25400" prst="relaxedInset"/>
            </a:sp3d>
          </p:spPr>
          <p:style>
            <a:lnRef idx="0">
              <a:schemeClr val="accent3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Hexagone 4"/>
            <p:cNvSpPr/>
            <p:nvPr/>
          </p:nvSpPr>
          <p:spPr>
            <a:xfrm>
              <a:off x="3189463" y="1924447"/>
              <a:ext cx="1181332" cy="1018514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25400" rIns="0" bIns="254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400" kern="1200" dirty="0" smtClean="0"/>
                <a:t>Situations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400" dirty="0"/>
                <a:t>r</a:t>
              </a:r>
              <a:r>
                <a:rPr lang="fr-FR" sz="2400" kern="1200" dirty="0" smtClean="0"/>
                <a:t>éelles</a:t>
              </a:r>
              <a:endParaRPr lang="fr-FR" sz="2400" dirty="0"/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400" kern="1200" dirty="0" smtClean="0"/>
                <a:t>témoignées</a:t>
              </a:r>
              <a:endParaRPr lang="fr-FR" sz="24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28018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699792" y="201354"/>
            <a:ext cx="62684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fr-FR" sz="2800" b="1" dirty="0" smtClean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Times New Roman" panose="02020603050405020304" pitchFamily="18" charset="0"/>
              </a:rPr>
              <a:t>Processus d’action</a:t>
            </a:r>
            <a:endParaRPr lang="fr-FR" sz="2800" b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 rot="5400000">
            <a:off x="1804364" y="2900006"/>
            <a:ext cx="373063" cy="221318"/>
          </a:xfrm>
          <a:prstGeom prst="triangle">
            <a:avLst>
              <a:gd name="adj" fmla="val 50000"/>
            </a:avLst>
          </a:prstGeom>
          <a:solidFill>
            <a:sysClr val="windowText" lastClr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137" name="AutoShape 145"/>
          <p:cNvSpPr>
            <a:spLocks noChangeArrowheads="1"/>
          </p:cNvSpPr>
          <p:nvPr/>
        </p:nvSpPr>
        <p:spPr bwMode="auto">
          <a:xfrm rot="5400000">
            <a:off x="4999856" y="2757574"/>
            <a:ext cx="457200" cy="304800"/>
          </a:xfrm>
          <a:prstGeom prst="triangle">
            <a:avLst>
              <a:gd name="adj" fmla="val 50000"/>
            </a:avLst>
          </a:prstGeom>
          <a:solidFill>
            <a:sysClr val="windowText" lastClr="0000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6350" h="88900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146" name="Ellipse 145"/>
          <p:cNvSpPr/>
          <p:nvPr/>
        </p:nvSpPr>
        <p:spPr>
          <a:xfrm>
            <a:off x="152264" y="2232529"/>
            <a:ext cx="1607658" cy="1472131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sz="14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TÂCHE</a:t>
            </a:r>
            <a:endParaRPr lang="fr-FR" altLang="fr-FR" sz="1400" b="1" kern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55" name="Pensées 154"/>
          <p:cNvSpPr/>
          <p:nvPr/>
        </p:nvSpPr>
        <p:spPr>
          <a:xfrm>
            <a:off x="2411760" y="1758881"/>
            <a:ext cx="2376264" cy="2078424"/>
          </a:xfrm>
          <a:prstGeom prst="cloudCallout">
            <a:avLst/>
          </a:prstGeom>
          <a:scene3d>
            <a:camera prst="orthographicFront"/>
            <a:lightRig rig="threePt" dir="t"/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ORIENTATION</a:t>
            </a:r>
            <a:endParaRPr lang="fr-F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Résultat de recherche d'images pour &quot;Commercial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165604"/>
            <a:ext cx="2800426" cy="160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6" name="ZoneTexte 155"/>
          <p:cNvSpPr txBox="1"/>
          <p:nvPr/>
        </p:nvSpPr>
        <p:spPr>
          <a:xfrm>
            <a:off x="6422263" y="2681374"/>
            <a:ext cx="1260140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ACTION</a:t>
            </a:r>
            <a:endParaRPr lang="fr-F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7" name="Bouton d'action : Aide 156">
            <a:hlinkClick r:id="" action="ppaction://noaction" highlightClick="1"/>
          </p:cNvPr>
          <p:cNvSpPr/>
          <p:nvPr/>
        </p:nvSpPr>
        <p:spPr>
          <a:xfrm>
            <a:off x="4499992" y="4581128"/>
            <a:ext cx="2304256" cy="1152128"/>
          </a:xfrm>
          <a:prstGeom prst="actionButtonHelp">
            <a:avLst/>
          </a:prstGeom>
          <a:scene3d>
            <a:camera prst="orthographicFront"/>
            <a:lightRig rig="threePt" dir="t"/>
          </a:scene3d>
          <a:sp3d>
            <a:bevelT w="1905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CONTRÔLE</a:t>
            </a:r>
            <a:endParaRPr lang="fr-FR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9" name="AutoShape 145"/>
          <p:cNvSpPr>
            <a:spLocks noChangeArrowheads="1"/>
          </p:cNvSpPr>
          <p:nvPr/>
        </p:nvSpPr>
        <p:spPr bwMode="auto">
          <a:xfrm rot="12299205">
            <a:off x="6810247" y="4140873"/>
            <a:ext cx="457200" cy="304800"/>
          </a:xfrm>
          <a:prstGeom prst="triangle">
            <a:avLst>
              <a:gd name="adj" fmla="val 50000"/>
            </a:avLst>
          </a:prstGeom>
          <a:solidFill>
            <a:sysClr val="windowText" lastClr="0000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6350" h="88900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160" name="AutoShape 145"/>
          <p:cNvSpPr>
            <a:spLocks noChangeArrowheads="1"/>
          </p:cNvSpPr>
          <p:nvPr/>
        </p:nvSpPr>
        <p:spPr bwMode="auto">
          <a:xfrm rot="20353753">
            <a:off x="4171675" y="4123640"/>
            <a:ext cx="457200" cy="304800"/>
          </a:xfrm>
          <a:prstGeom prst="triangle">
            <a:avLst>
              <a:gd name="adj" fmla="val 50000"/>
            </a:avLst>
          </a:prstGeom>
          <a:solidFill>
            <a:sysClr val="windowText" lastClr="0000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6350" h="88900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05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699792" y="201354"/>
            <a:ext cx="62684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fr-FR" sz="2800" b="1" dirty="0" smtClean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Times New Roman" panose="02020603050405020304" pitchFamily="18" charset="0"/>
              </a:rPr>
              <a:t>Processus d’action</a:t>
            </a:r>
            <a:endParaRPr lang="fr-FR" sz="2800" b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2" name="Text Box 126"/>
          <p:cNvSpPr txBox="1">
            <a:spLocks noChangeArrowheads="1"/>
          </p:cNvSpPr>
          <p:nvPr/>
        </p:nvSpPr>
        <p:spPr bwMode="auto">
          <a:xfrm>
            <a:off x="539552" y="724574"/>
            <a:ext cx="79928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altLang="fr-FR" sz="2400" b="1" kern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La base d’orientation</a:t>
            </a:r>
            <a:endParaRPr kumimoji="0" lang="fr-CA" altLang="fr-FR" sz="2400" b="1" i="0" u="none" strike="noStrike" kern="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charset="0"/>
            </a:endParaRPr>
          </a:p>
        </p:txBody>
      </p:sp>
      <p:grpSp>
        <p:nvGrpSpPr>
          <p:cNvPr id="13" name="Group 5"/>
          <p:cNvGrpSpPr>
            <a:grpSpLocks/>
          </p:cNvGrpSpPr>
          <p:nvPr/>
        </p:nvGrpSpPr>
        <p:grpSpPr bwMode="auto">
          <a:xfrm>
            <a:off x="576263" y="2097088"/>
            <a:ext cx="7559675" cy="3311525"/>
            <a:chOff x="204" y="1344"/>
            <a:chExt cx="5398" cy="2404"/>
          </a:xfrm>
        </p:grpSpPr>
        <p:sp>
          <p:nvSpPr>
            <p:cNvPr id="14" name="Rectangle 1"/>
            <p:cNvSpPr>
              <a:spLocks noChangeArrowheads="1"/>
            </p:cNvSpPr>
            <p:nvPr/>
          </p:nvSpPr>
          <p:spPr bwMode="auto">
            <a:xfrm>
              <a:off x="839" y="2100"/>
              <a:ext cx="143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bIns="0" anchor="ctr">
              <a:spAutoFit/>
            </a:bodyPr>
            <a:lstStyle>
              <a:lvl1pPr indent="449263" eaLnBrk="0" hangingPunct="0">
                <a:spcBef>
                  <a:spcPts val="600"/>
                </a:spcBef>
                <a:buClr>
                  <a:schemeClr val="accent1"/>
                </a:buClr>
                <a:buSzPct val="76000"/>
                <a:buFont typeface="Wingdings 3" pitchFamily="18" charset="2"/>
                <a:buChar char=""/>
                <a:defRPr sz="2400">
                  <a:solidFill>
                    <a:srgbClr val="525B7E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ts val="500"/>
                </a:spcBef>
                <a:buClr>
                  <a:schemeClr val="accent2"/>
                </a:buClr>
                <a:buSzPct val="76000"/>
                <a:buFont typeface="Wingdings 3" pitchFamily="18" charset="2"/>
                <a:buChar char=""/>
                <a:defRPr sz="2000">
                  <a:solidFill>
                    <a:srgbClr val="525B7E"/>
                  </a:solidFill>
                  <a:latin typeface="Gill Sans MT" pitchFamily="34" charset="0"/>
                </a:defRPr>
              </a:lvl2pPr>
              <a:lvl3pPr marL="1143000" indent="-228600" eaLnBrk="0" hangingPunct="0">
                <a:spcBef>
                  <a:spcPts val="500"/>
                </a:spcBef>
                <a:buClr>
                  <a:srgbClr val="BCBCBC"/>
                </a:buClr>
                <a:buSzPct val="76000"/>
                <a:buFont typeface="Wingdings 3" pitchFamily="18" charset="2"/>
                <a:buChar char=""/>
                <a:defRPr>
                  <a:solidFill>
                    <a:srgbClr val="525B7E"/>
                  </a:solidFill>
                  <a:latin typeface="Gill Sans MT" pitchFamily="34" charset="0"/>
                </a:defRPr>
              </a:lvl3pPr>
              <a:lvl4pPr marL="1600200" indent="-228600" eaLnBrk="0" hangingPunct="0">
                <a:spcBef>
                  <a:spcPts val="400"/>
                </a:spcBef>
                <a:buClr>
                  <a:srgbClr val="8BA2B4"/>
                </a:buClr>
                <a:buSzPct val="70000"/>
                <a:buFont typeface="Wingdings" pitchFamily="2" charset="2"/>
                <a:buChar char=""/>
                <a:defRPr sz="1600">
                  <a:solidFill>
                    <a:srgbClr val="525B7E"/>
                  </a:solidFill>
                  <a:latin typeface="Gill Sans MT" pitchFamily="34" charset="0"/>
                </a:defRPr>
              </a:lvl4pPr>
              <a:lvl5pPr marL="2057400" indent="-228600" eaLnBrk="0" hangingPunct="0">
                <a:spcBef>
                  <a:spcPts val="3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"/>
                <a:defRPr sz="1400">
                  <a:solidFill>
                    <a:srgbClr val="525B7E"/>
                  </a:solidFill>
                  <a:latin typeface="Gill Sans MT" pitchFamily="34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itchFamily="2" charset="2"/>
                <a:buChar char=""/>
                <a:defRPr sz="1400">
                  <a:solidFill>
                    <a:srgbClr val="525B7E"/>
                  </a:solidFill>
                  <a:latin typeface="Gill Sans MT" pitchFamily="34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itchFamily="2" charset="2"/>
                <a:buChar char=""/>
                <a:defRPr sz="1400">
                  <a:solidFill>
                    <a:srgbClr val="525B7E"/>
                  </a:solidFill>
                  <a:latin typeface="Gill Sans MT" pitchFamily="34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itchFamily="2" charset="2"/>
                <a:buChar char=""/>
                <a:defRPr sz="1400">
                  <a:solidFill>
                    <a:srgbClr val="525B7E"/>
                  </a:solidFill>
                  <a:latin typeface="Gill Sans MT" pitchFamily="34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itchFamily="2" charset="2"/>
                <a:buChar char=""/>
                <a:defRPr sz="1400">
                  <a:solidFill>
                    <a:srgbClr val="525B7E"/>
                  </a:solidFill>
                  <a:latin typeface="Gill Sans MT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fr-FR" altLang="fr-FR" sz="1800" smtClean="0">
                  <a:solidFill>
                    <a:prstClr val="black"/>
                  </a:solidFill>
                  <a:cs typeface="Arial" charset="0"/>
                </a:rPr>
                <a:t>connaissances</a:t>
              </a:r>
              <a:endParaRPr lang="fr-FR" altLang="fr-FR" sz="1800" smtClean="0">
                <a:solidFill>
                  <a:prstClr val="black"/>
                </a:solidFill>
                <a:cs typeface="Times New Roman" pitchFamily="18" charset="0"/>
              </a:endParaRPr>
            </a:p>
          </p:txBody>
        </p:sp>
        <p:grpSp>
          <p:nvGrpSpPr>
            <p:cNvPr id="15" name="Group 5"/>
            <p:cNvGrpSpPr>
              <a:grpSpLocks noChangeAspect="1"/>
            </p:cNvGrpSpPr>
            <p:nvPr/>
          </p:nvGrpSpPr>
          <p:grpSpPr bwMode="auto">
            <a:xfrm>
              <a:off x="2200" y="1933"/>
              <a:ext cx="1530" cy="1585"/>
              <a:chOff x="1773" y="1645"/>
              <a:chExt cx="3024" cy="3133"/>
            </a:xfrm>
          </p:grpSpPr>
          <p:sp>
            <p:nvSpPr>
              <p:cNvPr id="23" name="AutoShape 6"/>
              <p:cNvSpPr>
                <a:spLocks noChangeAspect="1" noChangeArrowheads="1"/>
              </p:cNvSpPr>
              <p:nvPr/>
            </p:nvSpPr>
            <p:spPr bwMode="auto">
              <a:xfrm>
                <a:off x="1773" y="1645"/>
                <a:ext cx="3024" cy="30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ts val="600"/>
                  </a:spcBef>
                  <a:buClr>
                    <a:schemeClr val="accent1"/>
                  </a:buClr>
                  <a:buSzPct val="76000"/>
                  <a:buFont typeface="Wingdings 3" pitchFamily="18" charset="2"/>
                  <a:buChar char=""/>
                  <a:defRPr sz="2400">
                    <a:solidFill>
                      <a:srgbClr val="525B7E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ts val="500"/>
                  </a:spcBef>
                  <a:buClr>
                    <a:schemeClr val="accent2"/>
                  </a:buClr>
                  <a:buSzPct val="76000"/>
                  <a:buFont typeface="Wingdings 3" pitchFamily="18" charset="2"/>
                  <a:buChar char=""/>
                  <a:defRPr sz="2000">
                    <a:solidFill>
                      <a:srgbClr val="525B7E"/>
                    </a:solidFill>
                    <a:latin typeface="Gill Sans MT" pitchFamily="34" charset="0"/>
                  </a:defRPr>
                </a:lvl2pPr>
                <a:lvl3pPr marL="1143000" indent="-228600" eaLnBrk="0" hangingPunct="0">
                  <a:spcBef>
                    <a:spcPts val="500"/>
                  </a:spcBef>
                  <a:buClr>
                    <a:srgbClr val="BCBCBC"/>
                  </a:buClr>
                  <a:buSzPct val="76000"/>
                  <a:buFont typeface="Wingdings 3" pitchFamily="18" charset="2"/>
                  <a:buChar char=""/>
                  <a:defRPr>
                    <a:solidFill>
                      <a:srgbClr val="525B7E"/>
                    </a:solidFill>
                    <a:latin typeface="Gill Sans MT" pitchFamily="34" charset="0"/>
                  </a:defRPr>
                </a:lvl3pPr>
                <a:lvl4pPr marL="1600200" indent="-228600" eaLnBrk="0" hangingPunct="0">
                  <a:spcBef>
                    <a:spcPts val="400"/>
                  </a:spcBef>
                  <a:buClr>
                    <a:srgbClr val="8BA2B4"/>
                  </a:buClr>
                  <a:buSzPct val="70000"/>
                  <a:buFont typeface="Wingdings" pitchFamily="2" charset="2"/>
                  <a:buChar char=""/>
                  <a:defRPr sz="1600">
                    <a:solidFill>
                      <a:srgbClr val="525B7E"/>
                    </a:solidFill>
                    <a:latin typeface="Gill Sans MT" pitchFamily="34" charset="0"/>
                  </a:defRPr>
                </a:lvl4pPr>
                <a:lvl5pPr marL="2057400" indent="-228600" eaLnBrk="0" hangingPunct="0">
                  <a:spcBef>
                    <a:spcPts val="3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"/>
                  <a:defRPr sz="1400">
                    <a:solidFill>
                      <a:srgbClr val="525B7E"/>
                    </a:solidFill>
                    <a:latin typeface="Gill Sans MT" pitchFamily="34" charset="0"/>
                  </a:defRPr>
                </a:lvl5pPr>
                <a:lvl6pPr marL="25146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itchFamily="2" charset="2"/>
                  <a:buChar char=""/>
                  <a:defRPr sz="1400">
                    <a:solidFill>
                      <a:srgbClr val="525B7E"/>
                    </a:solidFill>
                    <a:latin typeface="Gill Sans MT" pitchFamily="34" charset="0"/>
                  </a:defRPr>
                </a:lvl6pPr>
                <a:lvl7pPr marL="29718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itchFamily="2" charset="2"/>
                  <a:buChar char=""/>
                  <a:defRPr sz="1400">
                    <a:solidFill>
                      <a:srgbClr val="525B7E"/>
                    </a:solidFill>
                    <a:latin typeface="Gill Sans MT" pitchFamily="34" charset="0"/>
                  </a:defRPr>
                </a:lvl7pPr>
                <a:lvl8pPr marL="34290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itchFamily="2" charset="2"/>
                  <a:buChar char=""/>
                  <a:defRPr sz="1400">
                    <a:solidFill>
                      <a:srgbClr val="525B7E"/>
                    </a:solidFill>
                    <a:latin typeface="Gill Sans MT" pitchFamily="34" charset="0"/>
                  </a:defRPr>
                </a:lvl8pPr>
                <a:lvl9pPr marL="38862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itchFamily="2" charset="2"/>
                  <a:buChar char=""/>
                  <a:defRPr sz="1400">
                    <a:solidFill>
                      <a:srgbClr val="525B7E"/>
                    </a:solidFill>
                    <a:latin typeface="Gill Sans MT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fr-FR" altLang="fr-FR" sz="1800" smtClean="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24" name="Oval 7"/>
              <p:cNvSpPr>
                <a:spLocks noChangeArrowheads="1"/>
              </p:cNvSpPr>
              <p:nvPr/>
            </p:nvSpPr>
            <p:spPr bwMode="auto">
              <a:xfrm>
                <a:off x="2925" y="2618"/>
                <a:ext cx="720" cy="72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spcBef>
                    <a:spcPts val="600"/>
                  </a:spcBef>
                  <a:buClr>
                    <a:schemeClr val="accent1"/>
                  </a:buClr>
                  <a:buSzPct val="76000"/>
                  <a:buFont typeface="Wingdings 3" pitchFamily="18" charset="2"/>
                  <a:buChar char=""/>
                  <a:defRPr sz="2400">
                    <a:solidFill>
                      <a:srgbClr val="525B7E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ts val="500"/>
                  </a:spcBef>
                  <a:buClr>
                    <a:schemeClr val="accent2"/>
                  </a:buClr>
                  <a:buSzPct val="76000"/>
                  <a:buFont typeface="Wingdings 3" pitchFamily="18" charset="2"/>
                  <a:buChar char=""/>
                  <a:defRPr sz="2000">
                    <a:solidFill>
                      <a:srgbClr val="525B7E"/>
                    </a:solidFill>
                    <a:latin typeface="Gill Sans MT" pitchFamily="34" charset="0"/>
                  </a:defRPr>
                </a:lvl2pPr>
                <a:lvl3pPr marL="1143000" indent="-228600" eaLnBrk="0" hangingPunct="0">
                  <a:spcBef>
                    <a:spcPts val="500"/>
                  </a:spcBef>
                  <a:buClr>
                    <a:srgbClr val="BCBCBC"/>
                  </a:buClr>
                  <a:buSzPct val="76000"/>
                  <a:buFont typeface="Wingdings 3" pitchFamily="18" charset="2"/>
                  <a:buChar char=""/>
                  <a:defRPr>
                    <a:solidFill>
                      <a:srgbClr val="525B7E"/>
                    </a:solidFill>
                    <a:latin typeface="Gill Sans MT" pitchFamily="34" charset="0"/>
                  </a:defRPr>
                </a:lvl3pPr>
                <a:lvl4pPr marL="1600200" indent="-228600" eaLnBrk="0" hangingPunct="0">
                  <a:spcBef>
                    <a:spcPts val="400"/>
                  </a:spcBef>
                  <a:buClr>
                    <a:srgbClr val="8BA2B4"/>
                  </a:buClr>
                  <a:buSzPct val="70000"/>
                  <a:buFont typeface="Wingdings" pitchFamily="2" charset="2"/>
                  <a:buChar char=""/>
                  <a:defRPr sz="1600">
                    <a:solidFill>
                      <a:srgbClr val="525B7E"/>
                    </a:solidFill>
                    <a:latin typeface="Gill Sans MT" pitchFamily="34" charset="0"/>
                  </a:defRPr>
                </a:lvl4pPr>
                <a:lvl5pPr marL="2057400" indent="-228600" eaLnBrk="0" hangingPunct="0">
                  <a:spcBef>
                    <a:spcPts val="3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"/>
                  <a:defRPr sz="1400">
                    <a:solidFill>
                      <a:srgbClr val="525B7E"/>
                    </a:solidFill>
                    <a:latin typeface="Gill Sans MT" pitchFamily="34" charset="0"/>
                  </a:defRPr>
                </a:lvl5pPr>
                <a:lvl6pPr marL="25146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itchFamily="2" charset="2"/>
                  <a:buChar char=""/>
                  <a:defRPr sz="1400">
                    <a:solidFill>
                      <a:srgbClr val="525B7E"/>
                    </a:solidFill>
                    <a:latin typeface="Gill Sans MT" pitchFamily="34" charset="0"/>
                  </a:defRPr>
                </a:lvl6pPr>
                <a:lvl7pPr marL="29718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itchFamily="2" charset="2"/>
                  <a:buChar char=""/>
                  <a:defRPr sz="1400">
                    <a:solidFill>
                      <a:srgbClr val="525B7E"/>
                    </a:solidFill>
                    <a:latin typeface="Gill Sans MT" pitchFamily="34" charset="0"/>
                  </a:defRPr>
                </a:lvl7pPr>
                <a:lvl8pPr marL="34290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itchFamily="2" charset="2"/>
                  <a:buChar char=""/>
                  <a:defRPr sz="1400">
                    <a:solidFill>
                      <a:srgbClr val="525B7E"/>
                    </a:solidFill>
                    <a:latin typeface="Gill Sans MT" pitchFamily="34" charset="0"/>
                  </a:defRPr>
                </a:lvl8pPr>
                <a:lvl9pPr marL="3886200" indent="-228600" eaLnBrk="0" fontAlgn="base" hangingPunct="0">
                  <a:spcBef>
                    <a:spcPts val="3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itchFamily="2" charset="2"/>
                  <a:buChar char=""/>
                  <a:defRPr sz="1400">
                    <a:solidFill>
                      <a:srgbClr val="525B7E"/>
                    </a:solidFill>
                    <a:latin typeface="Gill Sans MT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lang="fr-FR" altLang="fr-FR" sz="1800" smtClean="0">
                  <a:solidFill>
                    <a:prstClr val="black"/>
                  </a:solidFill>
                  <a:cs typeface="Arial" charset="0"/>
                </a:endParaRPr>
              </a:p>
            </p:txBody>
          </p:sp>
          <p:sp>
            <p:nvSpPr>
              <p:cNvPr id="25" name="Line 8"/>
              <p:cNvSpPr>
                <a:spLocks noChangeShapeType="1"/>
              </p:cNvSpPr>
              <p:nvPr/>
            </p:nvSpPr>
            <p:spPr bwMode="auto">
              <a:xfrm>
                <a:off x="3357" y="3338"/>
                <a:ext cx="0" cy="100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fr-FR" smtClean="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26" name="Line 9"/>
              <p:cNvSpPr>
                <a:spLocks noChangeShapeType="1"/>
              </p:cNvSpPr>
              <p:nvPr/>
            </p:nvSpPr>
            <p:spPr bwMode="auto">
              <a:xfrm flipH="1">
                <a:off x="2925" y="4346"/>
                <a:ext cx="432" cy="43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fr-FR" smtClean="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27" name="Line 10"/>
              <p:cNvSpPr>
                <a:spLocks noChangeShapeType="1"/>
              </p:cNvSpPr>
              <p:nvPr/>
            </p:nvSpPr>
            <p:spPr bwMode="auto">
              <a:xfrm>
                <a:off x="3357" y="4346"/>
                <a:ext cx="288" cy="43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fr-FR" smtClean="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28" name="Line 11"/>
              <p:cNvSpPr>
                <a:spLocks noChangeShapeType="1"/>
              </p:cNvSpPr>
              <p:nvPr/>
            </p:nvSpPr>
            <p:spPr bwMode="auto">
              <a:xfrm flipH="1">
                <a:off x="2925" y="3770"/>
                <a:ext cx="432" cy="14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fr-FR" smtClean="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29" name="Line 12"/>
              <p:cNvSpPr>
                <a:spLocks noChangeShapeType="1"/>
              </p:cNvSpPr>
              <p:nvPr/>
            </p:nvSpPr>
            <p:spPr bwMode="auto">
              <a:xfrm>
                <a:off x="3357" y="3770"/>
                <a:ext cx="432" cy="14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fr-FR" smtClean="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30" name="Line 13"/>
              <p:cNvSpPr>
                <a:spLocks noChangeShapeType="1"/>
              </p:cNvSpPr>
              <p:nvPr/>
            </p:nvSpPr>
            <p:spPr bwMode="auto">
              <a:xfrm flipV="1">
                <a:off x="3789" y="2186"/>
                <a:ext cx="864" cy="43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fr-FR" smtClean="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31" name="Line 14"/>
              <p:cNvSpPr>
                <a:spLocks noChangeShapeType="1"/>
              </p:cNvSpPr>
              <p:nvPr/>
            </p:nvSpPr>
            <p:spPr bwMode="auto">
              <a:xfrm>
                <a:off x="3933" y="3482"/>
                <a:ext cx="720" cy="57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fr-FR" smtClean="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32" name="Line 15"/>
              <p:cNvSpPr>
                <a:spLocks noChangeShapeType="1"/>
              </p:cNvSpPr>
              <p:nvPr/>
            </p:nvSpPr>
            <p:spPr bwMode="auto">
              <a:xfrm flipH="1" flipV="1">
                <a:off x="2349" y="2186"/>
                <a:ext cx="432" cy="43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fr-FR" smtClean="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33" name="Line 16"/>
              <p:cNvSpPr>
                <a:spLocks noChangeShapeType="1"/>
              </p:cNvSpPr>
              <p:nvPr/>
            </p:nvSpPr>
            <p:spPr bwMode="auto">
              <a:xfrm flipH="1">
                <a:off x="2205" y="3194"/>
                <a:ext cx="576" cy="57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fr-FR" smtClean="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34" name="Line 17"/>
              <p:cNvSpPr>
                <a:spLocks noChangeShapeType="1"/>
              </p:cNvSpPr>
              <p:nvPr/>
            </p:nvSpPr>
            <p:spPr bwMode="auto">
              <a:xfrm>
                <a:off x="3789" y="3050"/>
                <a:ext cx="86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fr-FR" smtClean="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35" name="Line 18"/>
              <p:cNvSpPr>
                <a:spLocks noChangeShapeType="1"/>
              </p:cNvSpPr>
              <p:nvPr/>
            </p:nvSpPr>
            <p:spPr bwMode="auto">
              <a:xfrm flipH="1">
                <a:off x="1917" y="2906"/>
                <a:ext cx="864" cy="14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fr-FR" smtClean="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36" name="Line 19"/>
              <p:cNvSpPr>
                <a:spLocks noChangeShapeType="1"/>
              </p:cNvSpPr>
              <p:nvPr/>
            </p:nvSpPr>
            <p:spPr bwMode="auto">
              <a:xfrm flipV="1">
                <a:off x="3213" y="1898"/>
                <a:ext cx="0" cy="57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fr-FR" smtClean="0">
                  <a:solidFill>
                    <a:prstClr val="black"/>
                  </a:solidFill>
                  <a:latin typeface="Arial" charset="0"/>
                </a:endParaRPr>
              </a:p>
            </p:txBody>
          </p:sp>
        </p:grpSp>
        <p:sp>
          <p:nvSpPr>
            <p:cNvPr id="16" name="Rectangle 22"/>
            <p:cNvSpPr>
              <a:spLocks noChangeArrowheads="1"/>
            </p:cNvSpPr>
            <p:nvPr/>
          </p:nvSpPr>
          <p:spPr bwMode="auto">
            <a:xfrm>
              <a:off x="3833" y="2029"/>
              <a:ext cx="752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ts val="600"/>
                </a:spcBef>
                <a:buClr>
                  <a:schemeClr val="accent1"/>
                </a:buClr>
                <a:buSzPct val="76000"/>
                <a:buFont typeface="Wingdings 3" pitchFamily="18" charset="2"/>
                <a:buChar char=""/>
                <a:defRPr sz="2400">
                  <a:solidFill>
                    <a:srgbClr val="525B7E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ts val="500"/>
                </a:spcBef>
                <a:buClr>
                  <a:schemeClr val="accent2"/>
                </a:buClr>
                <a:buSzPct val="76000"/>
                <a:buFont typeface="Wingdings 3" pitchFamily="18" charset="2"/>
                <a:buChar char=""/>
                <a:defRPr sz="2000">
                  <a:solidFill>
                    <a:srgbClr val="525B7E"/>
                  </a:solidFill>
                  <a:latin typeface="Gill Sans MT" pitchFamily="34" charset="0"/>
                </a:defRPr>
              </a:lvl2pPr>
              <a:lvl3pPr marL="1143000" indent="-228600" eaLnBrk="0" hangingPunct="0">
                <a:spcBef>
                  <a:spcPts val="500"/>
                </a:spcBef>
                <a:buClr>
                  <a:srgbClr val="BCBCBC"/>
                </a:buClr>
                <a:buSzPct val="76000"/>
                <a:buFont typeface="Wingdings 3" pitchFamily="18" charset="2"/>
                <a:buChar char=""/>
                <a:defRPr>
                  <a:solidFill>
                    <a:srgbClr val="525B7E"/>
                  </a:solidFill>
                  <a:latin typeface="Gill Sans MT" pitchFamily="34" charset="0"/>
                </a:defRPr>
              </a:lvl3pPr>
              <a:lvl4pPr marL="1600200" indent="-228600" eaLnBrk="0" hangingPunct="0">
                <a:spcBef>
                  <a:spcPts val="400"/>
                </a:spcBef>
                <a:buClr>
                  <a:srgbClr val="8BA2B4"/>
                </a:buClr>
                <a:buSzPct val="70000"/>
                <a:buFont typeface="Wingdings" pitchFamily="2" charset="2"/>
                <a:buChar char=""/>
                <a:defRPr sz="1600">
                  <a:solidFill>
                    <a:srgbClr val="525B7E"/>
                  </a:solidFill>
                  <a:latin typeface="Gill Sans MT" pitchFamily="34" charset="0"/>
                </a:defRPr>
              </a:lvl4pPr>
              <a:lvl5pPr marL="2057400" indent="-228600" eaLnBrk="0" hangingPunct="0">
                <a:spcBef>
                  <a:spcPts val="3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"/>
                <a:defRPr sz="1400">
                  <a:solidFill>
                    <a:srgbClr val="525B7E"/>
                  </a:solidFill>
                  <a:latin typeface="Gill Sans MT" pitchFamily="34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itchFamily="2" charset="2"/>
                <a:buChar char=""/>
                <a:defRPr sz="1400">
                  <a:solidFill>
                    <a:srgbClr val="525B7E"/>
                  </a:solidFill>
                  <a:latin typeface="Gill Sans MT" pitchFamily="34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itchFamily="2" charset="2"/>
                <a:buChar char=""/>
                <a:defRPr sz="1400">
                  <a:solidFill>
                    <a:srgbClr val="525B7E"/>
                  </a:solidFill>
                  <a:latin typeface="Gill Sans MT" pitchFamily="34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itchFamily="2" charset="2"/>
                <a:buChar char=""/>
                <a:defRPr sz="1400">
                  <a:solidFill>
                    <a:srgbClr val="525B7E"/>
                  </a:solidFill>
                  <a:latin typeface="Gill Sans MT" pitchFamily="34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itchFamily="2" charset="2"/>
                <a:buChar char=""/>
                <a:defRPr sz="1400">
                  <a:solidFill>
                    <a:srgbClr val="525B7E"/>
                  </a:solidFill>
                  <a:latin typeface="Gill Sans MT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fr-FR" altLang="fr-FR" sz="1800" smtClean="0">
                  <a:solidFill>
                    <a:prstClr val="black"/>
                  </a:solidFill>
                  <a:cs typeface="Arial" charset="0"/>
                </a:rPr>
                <a:t>Echanges</a:t>
              </a:r>
            </a:p>
          </p:txBody>
        </p:sp>
        <p:sp>
          <p:nvSpPr>
            <p:cNvPr id="17" name="Rectangle 23"/>
            <p:cNvSpPr>
              <a:spLocks noChangeArrowheads="1"/>
            </p:cNvSpPr>
            <p:nvPr/>
          </p:nvSpPr>
          <p:spPr bwMode="auto">
            <a:xfrm>
              <a:off x="2380" y="1802"/>
              <a:ext cx="1354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ts val="600"/>
                </a:spcBef>
                <a:buClr>
                  <a:schemeClr val="accent1"/>
                </a:buClr>
                <a:buSzPct val="76000"/>
                <a:buFont typeface="Wingdings 3" pitchFamily="18" charset="2"/>
                <a:buChar char=""/>
                <a:defRPr sz="2400">
                  <a:solidFill>
                    <a:srgbClr val="525B7E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ts val="500"/>
                </a:spcBef>
                <a:buClr>
                  <a:schemeClr val="accent2"/>
                </a:buClr>
                <a:buSzPct val="76000"/>
                <a:buFont typeface="Wingdings 3" pitchFamily="18" charset="2"/>
                <a:buChar char=""/>
                <a:defRPr sz="2000">
                  <a:solidFill>
                    <a:srgbClr val="525B7E"/>
                  </a:solidFill>
                  <a:latin typeface="Gill Sans MT" pitchFamily="34" charset="0"/>
                </a:defRPr>
              </a:lvl2pPr>
              <a:lvl3pPr marL="1143000" indent="-228600" eaLnBrk="0" hangingPunct="0">
                <a:spcBef>
                  <a:spcPts val="500"/>
                </a:spcBef>
                <a:buClr>
                  <a:srgbClr val="BCBCBC"/>
                </a:buClr>
                <a:buSzPct val="76000"/>
                <a:buFont typeface="Wingdings 3" pitchFamily="18" charset="2"/>
                <a:buChar char=""/>
                <a:defRPr>
                  <a:solidFill>
                    <a:srgbClr val="525B7E"/>
                  </a:solidFill>
                  <a:latin typeface="Gill Sans MT" pitchFamily="34" charset="0"/>
                </a:defRPr>
              </a:lvl3pPr>
              <a:lvl4pPr marL="1600200" indent="-228600" eaLnBrk="0" hangingPunct="0">
                <a:spcBef>
                  <a:spcPts val="400"/>
                </a:spcBef>
                <a:buClr>
                  <a:srgbClr val="8BA2B4"/>
                </a:buClr>
                <a:buSzPct val="70000"/>
                <a:buFont typeface="Wingdings" pitchFamily="2" charset="2"/>
                <a:buChar char=""/>
                <a:defRPr sz="1600">
                  <a:solidFill>
                    <a:srgbClr val="525B7E"/>
                  </a:solidFill>
                  <a:latin typeface="Gill Sans MT" pitchFamily="34" charset="0"/>
                </a:defRPr>
              </a:lvl4pPr>
              <a:lvl5pPr marL="2057400" indent="-228600" eaLnBrk="0" hangingPunct="0">
                <a:spcBef>
                  <a:spcPts val="3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"/>
                <a:defRPr sz="1400">
                  <a:solidFill>
                    <a:srgbClr val="525B7E"/>
                  </a:solidFill>
                  <a:latin typeface="Gill Sans MT" pitchFamily="34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itchFamily="2" charset="2"/>
                <a:buChar char=""/>
                <a:defRPr sz="1400">
                  <a:solidFill>
                    <a:srgbClr val="525B7E"/>
                  </a:solidFill>
                  <a:latin typeface="Gill Sans MT" pitchFamily="34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itchFamily="2" charset="2"/>
                <a:buChar char=""/>
                <a:defRPr sz="1400">
                  <a:solidFill>
                    <a:srgbClr val="525B7E"/>
                  </a:solidFill>
                  <a:latin typeface="Gill Sans MT" pitchFamily="34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itchFamily="2" charset="2"/>
                <a:buChar char=""/>
                <a:defRPr sz="1400">
                  <a:solidFill>
                    <a:srgbClr val="525B7E"/>
                  </a:solidFill>
                  <a:latin typeface="Gill Sans MT" pitchFamily="34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itchFamily="2" charset="2"/>
                <a:buChar char=""/>
                <a:defRPr sz="1400">
                  <a:solidFill>
                    <a:srgbClr val="525B7E"/>
                  </a:solidFill>
                  <a:latin typeface="Gill Sans MT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fr-FR" altLang="fr-FR" sz="1800" smtClean="0">
                  <a:solidFill>
                    <a:prstClr val="black"/>
                  </a:solidFill>
                  <a:cs typeface="Arial" charset="0"/>
                </a:rPr>
                <a:t>Discours d’experts</a:t>
              </a:r>
            </a:p>
          </p:txBody>
        </p:sp>
        <p:sp>
          <p:nvSpPr>
            <p:cNvPr id="18" name="Rectangle 24"/>
            <p:cNvSpPr>
              <a:spLocks noChangeArrowheads="1"/>
            </p:cNvSpPr>
            <p:nvPr/>
          </p:nvSpPr>
          <p:spPr bwMode="auto">
            <a:xfrm>
              <a:off x="3787" y="2528"/>
              <a:ext cx="1241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ts val="600"/>
                </a:spcBef>
                <a:buClr>
                  <a:schemeClr val="accent1"/>
                </a:buClr>
                <a:buSzPct val="76000"/>
                <a:buFont typeface="Wingdings 3" pitchFamily="18" charset="2"/>
                <a:buChar char=""/>
                <a:defRPr sz="2400">
                  <a:solidFill>
                    <a:srgbClr val="525B7E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ts val="500"/>
                </a:spcBef>
                <a:buClr>
                  <a:schemeClr val="accent2"/>
                </a:buClr>
                <a:buSzPct val="76000"/>
                <a:buFont typeface="Wingdings 3" pitchFamily="18" charset="2"/>
                <a:buChar char=""/>
                <a:defRPr sz="2000">
                  <a:solidFill>
                    <a:srgbClr val="525B7E"/>
                  </a:solidFill>
                  <a:latin typeface="Gill Sans MT" pitchFamily="34" charset="0"/>
                </a:defRPr>
              </a:lvl2pPr>
              <a:lvl3pPr marL="1143000" indent="-228600" eaLnBrk="0" hangingPunct="0">
                <a:spcBef>
                  <a:spcPts val="500"/>
                </a:spcBef>
                <a:buClr>
                  <a:srgbClr val="BCBCBC"/>
                </a:buClr>
                <a:buSzPct val="76000"/>
                <a:buFont typeface="Wingdings 3" pitchFamily="18" charset="2"/>
                <a:buChar char=""/>
                <a:defRPr>
                  <a:solidFill>
                    <a:srgbClr val="525B7E"/>
                  </a:solidFill>
                  <a:latin typeface="Gill Sans MT" pitchFamily="34" charset="0"/>
                </a:defRPr>
              </a:lvl3pPr>
              <a:lvl4pPr marL="1600200" indent="-228600" eaLnBrk="0" hangingPunct="0">
                <a:spcBef>
                  <a:spcPts val="400"/>
                </a:spcBef>
                <a:buClr>
                  <a:srgbClr val="8BA2B4"/>
                </a:buClr>
                <a:buSzPct val="70000"/>
                <a:buFont typeface="Wingdings" pitchFamily="2" charset="2"/>
                <a:buChar char=""/>
                <a:defRPr sz="1600">
                  <a:solidFill>
                    <a:srgbClr val="525B7E"/>
                  </a:solidFill>
                  <a:latin typeface="Gill Sans MT" pitchFamily="34" charset="0"/>
                </a:defRPr>
              </a:lvl4pPr>
              <a:lvl5pPr marL="2057400" indent="-228600" eaLnBrk="0" hangingPunct="0">
                <a:spcBef>
                  <a:spcPts val="3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"/>
                <a:defRPr sz="1400">
                  <a:solidFill>
                    <a:srgbClr val="525B7E"/>
                  </a:solidFill>
                  <a:latin typeface="Gill Sans MT" pitchFamily="34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itchFamily="2" charset="2"/>
                <a:buChar char=""/>
                <a:defRPr sz="1400">
                  <a:solidFill>
                    <a:srgbClr val="525B7E"/>
                  </a:solidFill>
                  <a:latin typeface="Gill Sans MT" pitchFamily="34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itchFamily="2" charset="2"/>
                <a:buChar char=""/>
                <a:defRPr sz="1400">
                  <a:solidFill>
                    <a:srgbClr val="525B7E"/>
                  </a:solidFill>
                  <a:latin typeface="Gill Sans MT" pitchFamily="34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itchFamily="2" charset="2"/>
                <a:buChar char=""/>
                <a:defRPr sz="1400">
                  <a:solidFill>
                    <a:srgbClr val="525B7E"/>
                  </a:solidFill>
                  <a:latin typeface="Gill Sans MT" pitchFamily="34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itchFamily="2" charset="2"/>
                <a:buChar char=""/>
                <a:defRPr sz="1400">
                  <a:solidFill>
                    <a:srgbClr val="525B7E"/>
                  </a:solidFill>
                  <a:latin typeface="Gill Sans MT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fr-FR" altLang="fr-FR" sz="1800" smtClean="0">
                  <a:solidFill>
                    <a:prstClr val="black"/>
                  </a:solidFill>
                  <a:cs typeface="Arial" charset="0"/>
                </a:rPr>
                <a:t>Outils (artefacts)</a:t>
              </a:r>
            </a:p>
          </p:txBody>
        </p:sp>
        <p:sp>
          <p:nvSpPr>
            <p:cNvPr id="19" name="Rectangle 25"/>
            <p:cNvSpPr>
              <a:spLocks noChangeArrowheads="1"/>
            </p:cNvSpPr>
            <p:nvPr/>
          </p:nvSpPr>
          <p:spPr bwMode="auto">
            <a:xfrm>
              <a:off x="793" y="2936"/>
              <a:ext cx="1567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ts val="600"/>
                </a:spcBef>
                <a:buClr>
                  <a:schemeClr val="accent1"/>
                </a:buClr>
                <a:buSzPct val="76000"/>
                <a:buFont typeface="Wingdings 3" pitchFamily="18" charset="2"/>
                <a:buChar char=""/>
                <a:defRPr sz="2400">
                  <a:solidFill>
                    <a:srgbClr val="525B7E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ts val="500"/>
                </a:spcBef>
                <a:buClr>
                  <a:schemeClr val="accent2"/>
                </a:buClr>
                <a:buSzPct val="76000"/>
                <a:buFont typeface="Wingdings 3" pitchFamily="18" charset="2"/>
                <a:buChar char=""/>
                <a:defRPr sz="2000">
                  <a:solidFill>
                    <a:srgbClr val="525B7E"/>
                  </a:solidFill>
                  <a:latin typeface="Gill Sans MT" pitchFamily="34" charset="0"/>
                </a:defRPr>
              </a:lvl2pPr>
              <a:lvl3pPr marL="1143000" indent="-228600" eaLnBrk="0" hangingPunct="0">
                <a:spcBef>
                  <a:spcPts val="500"/>
                </a:spcBef>
                <a:buClr>
                  <a:srgbClr val="BCBCBC"/>
                </a:buClr>
                <a:buSzPct val="76000"/>
                <a:buFont typeface="Wingdings 3" pitchFamily="18" charset="2"/>
                <a:buChar char=""/>
                <a:defRPr>
                  <a:solidFill>
                    <a:srgbClr val="525B7E"/>
                  </a:solidFill>
                  <a:latin typeface="Gill Sans MT" pitchFamily="34" charset="0"/>
                </a:defRPr>
              </a:lvl3pPr>
              <a:lvl4pPr marL="1600200" indent="-228600" eaLnBrk="0" hangingPunct="0">
                <a:spcBef>
                  <a:spcPts val="400"/>
                </a:spcBef>
                <a:buClr>
                  <a:srgbClr val="8BA2B4"/>
                </a:buClr>
                <a:buSzPct val="70000"/>
                <a:buFont typeface="Wingdings" pitchFamily="2" charset="2"/>
                <a:buChar char=""/>
                <a:defRPr sz="1600">
                  <a:solidFill>
                    <a:srgbClr val="525B7E"/>
                  </a:solidFill>
                  <a:latin typeface="Gill Sans MT" pitchFamily="34" charset="0"/>
                </a:defRPr>
              </a:lvl4pPr>
              <a:lvl5pPr marL="2057400" indent="-228600" eaLnBrk="0" hangingPunct="0">
                <a:spcBef>
                  <a:spcPts val="3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"/>
                <a:defRPr sz="1400">
                  <a:solidFill>
                    <a:srgbClr val="525B7E"/>
                  </a:solidFill>
                  <a:latin typeface="Gill Sans MT" pitchFamily="34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itchFamily="2" charset="2"/>
                <a:buChar char=""/>
                <a:defRPr sz="1400">
                  <a:solidFill>
                    <a:srgbClr val="525B7E"/>
                  </a:solidFill>
                  <a:latin typeface="Gill Sans MT" pitchFamily="34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itchFamily="2" charset="2"/>
                <a:buChar char=""/>
                <a:defRPr sz="1400">
                  <a:solidFill>
                    <a:srgbClr val="525B7E"/>
                  </a:solidFill>
                  <a:latin typeface="Gill Sans MT" pitchFamily="34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itchFamily="2" charset="2"/>
                <a:buChar char=""/>
                <a:defRPr sz="1400">
                  <a:solidFill>
                    <a:srgbClr val="525B7E"/>
                  </a:solidFill>
                  <a:latin typeface="Gill Sans MT" pitchFamily="34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itchFamily="2" charset="2"/>
                <a:buChar char=""/>
                <a:defRPr sz="1400">
                  <a:solidFill>
                    <a:srgbClr val="525B7E"/>
                  </a:solidFill>
                  <a:latin typeface="Gill Sans MT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fr-FR" altLang="fr-FR" sz="1800" smtClean="0">
                  <a:solidFill>
                    <a:prstClr val="black"/>
                  </a:solidFill>
                  <a:cs typeface="Arial" charset="0"/>
                </a:rPr>
                <a:t>Personnes ressources</a:t>
              </a:r>
            </a:p>
          </p:txBody>
        </p:sp>
        <p:sp>
          <p:nvSpPr>
            <p:cNvPr id="20" name="Rectangle 26"/>
            <p:cNvSpPr>
              <a:spLocks noChangeArrowheads="1"/>
            </p:cNvSpPr>
            <p:nvPr/>
          </p:nvSpPr>
          <p:spPr bwMode="auto">
            <a:xfrm>
              <a:off x="3742" y="2840"/>
              <a:ext cx="1634" cy="4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ts val="600"/>
                </a:spcBef>
                <a:buClr>
                  <a:schemeClr val="accent1"/>
                </a:buClr>
                <a:buSzPct val="76000"/>
                <a:buFont typeface="Wingdings 3" pitchFamily="18" charset="2"/>
                <a:buChar char=""/>
                <a:defRPr sz="2400">
                  <a:solidFill>
                    <a:srgbClr val="525B7E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ts val="500"/>
                </a:spcBef>
                <a:buClr>
                  <a:schemeClr val="accent2"/>
                </a:buClr>
                <a:buSzPct val="76000"/>
                <a:buFont typeface="Wingdings 3" pitchFamily="18" charset="2"/>
                <a:buChar char=""/>
                <a:defRPr sz="2000">
                  <a:solidFill>
                    <a:srgbClr val="525B7E"/>
                  </a:solidFill>
                  <a:latin typeface="Gill Sans MT" pitchFamily="34" charset="0"/>
                </a:defRPr>
              </a:lvl2pPr>
              <a:lvl3pPr marL="1143000" indent="-228600" eaLnBrk="0" hangingPunct="0">
                <a:spcBef>
                  <a:spcPts val="500"/>
                </a:spcBef>
                <a:buClr>
                  <a:srgbClr val="BCBCBC"/>
                </a:buClr>
                <a:buSzPct val="76000"/>
                <a:buFont typeface="Wingdings 3" pitchFamily="18" charset="2"/>
                <a:buChar char=""/>
                <a:defRPr>
                  <a:solidFill>
                    <a:srgbClr val="525B7E"/>
                  </a:solidFill>
                  <a:latin typeface="Gill Sans MT" pitchFamily="34" charset="0"/>
                </a:defRPr>
              </a:lvl3pPr>
              <a:lvl4pPr marL="1600200" indent="-228600" eaLnBrk="0" hangingPunct="0">
                <a:spcBef>
                  <a:spcPts val="400"/>
                </a:spcBef>
                <a:buClr>
                  <a:srgbClr val="8BA2B4"/>
                </a:buClr>
                <a:buSzPct val="70000"/>
                <a:buFont typeface="Wingdings" pitchFamily="2" charset="2"/>
                <a:buChar char=""/>
                <a:defRPr sz="1600">
                  <a:solidFill>
                    <a:srgbClr val="525B7E"/>
                  </a:solidFill>
                  <a:latin typeface="Gill Sans MT" pitchFamily="34" charset="0"/>
                </a:defRPr>
              </a:lvl4pPr>
              <a:lvl5pPr marL="2057400" indent="-228600" eaLnBrk="0" hangingPunct="0">
                <a:spcBef>
                  <a:spcPts val="3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"/>
                <a:defRPr sz="1400">
                  <a:solidFill>
                    <a:srgbClr val="525B7E"/>
                  </a:solidFill>
                  <a:latin typeface="Gill Sans MT" pitchFamily="34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itchFamily="2" charset="2"/>
                <a:buChar char=""/>
                <a:defRPr sz="1400">
                  <a:solidFill>
                    <a:srgbClr val="525B7E"/>
                  </a:solidFill>
                  <a:latin typeface="Gill Sans MT" pitchFamily="34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itchFamily="2" charset="2"/>
                <a:buChar char=""/>
                <a:defRPr sz="1400">
                  <a:solidFill>
                    <a:srgbClr val="525B7E"/>
                  </a:solidFill>
                  <a:latin typeface="Gill Sans MT" pitchFamily="34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itchFamily="2" charset="2"/>
                <a:buChar char=""/>
                <a:defRPr sz="1400">
                  <a:solidFill>
                    <a:srgbClr val="525B7E"/>
                  </a:solidFill>
                  <a:latin typeface="Gill Sans MT" pitchFamily="34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itchFamily="2" charset="2"/>
                <a:buChar char=""/>
                <a:defRPr sz="1400">
                  <a:solidFill>
                    <a:srgbClr val="525B7E"/>
                  </a:solidFill>
                  <a:latin typeface="Gill Sans MT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fr-FR" altLang="fr-FR" sz="1800" smtClean="0">
                  <a:solidFill>
                    <a:prstClr val="black"/>
                  </a:solidFill>
                  <a:cs typeface="Arial" charset="0"/>
                </a:rPr>
                <a:t>Situations vécues observées ou simulées </a:t>
              </a:r>
            </a:p>
          </p:txBody>
        </p:sp>
        <p:sp>
          <p:nvSpPr>
            <p:cNvPr id="21" name="Rectangle 27"/>
            <p:cNvSpPr>
              <a:spLocks noChangeArrowheads="1"/>
            </p:cNvSpPr>
            <p:nvPr/>
          </p:nvSpPr>
          <p:spPr bwMode="auto">
            <a:xfrm>
              <a:off x="1292" y="2573"/>
              <a:ext cx="736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ts val="600"/>
                </a:spcBef>
                <a:buClr>
                  <a:schemeClr val="accent1"/>
                </a:buClr>
                <a:buSzPct val="76000"/>
                <a:buFont typeface="Wingdings 3" pitchFamily="18" charset="2"/>
                <a:buChar char=""/>
                <a:defRPr sz="2400">
                  <a:solidFill>
                    <a:srgbClr val="525B7E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ts val="500"/>
                </a:spcBef>
                <a:buClr>
                  <a:schemeClr val="accent2"/>
                </a:buClr>
                <a:buSzPct val="76000"/>
                <a:buFont typeface="Wingdings 3" pitchFamily="18" charset="2"/>
                <a:buChar char=""/>
                <a:defRPr sz="2000">
                  <a:solidFill>
                    <a:srgbClr val="525B7E"/>
                  </a:solidFill>
                  <a:latin typeface="Gill Sans MT" pitchFamily="34" charset="0"/>
                </a:defRPr>
              </a:lvl2pPr>
              <a:lvl3pPr marL="1143000" indent="-228600" eaLnBrk="0" hangingPunct="0">
                <a:spcBef>
                  <a:spcPts val="500"/>
                </a:spcBef>
                <a:buClr>
                  <a:srgbClr val="BCBCBC"/>
                </a:buClr>
                <a:buSzPct val="76000"/>
                <a:buFont typeface="Wingdings 3" pitchFamily="18" charset="2"/>
                <a:buChar char=""/>
                <a:defRPr>
                  <a:solidFill>
                    <a:srgbClr val="525B7E"/>
                  </a:solidFill>
                  <a:latin typeface="Gill Sans MT" pitchFamily="34" charset="0"/>
                </a:defRPr>
              </a:lvl3pPr>
              <a:lvl4pPr marL="1600200" indent="-228600" eaLnBrk="0" hangingPunct="0">
                <a:spcBef>
                  <a:spcPts val="400"/>
                </a:spcBef>
                <a:buClr>
                  <a:srgbClr val="8BA2B4"/>
                </a:buClr>
                <a:buSzPct val="70000"/>
                <a:buFont typeface="Wingdings" pitchFamily="2" charset="2"/>
                <a:buChar char=""/>
                <a:defRPr sz="1600">
                  <a:solidFill>
                    <a:srgbClr val="525B7E"/>
                  </a:solidFill>
                  <a:latin typeface="Gill Sans MT" pitchFamily="34" charset="0"/>
                </a:defRPr>
              </a:lvl4pPr>
              <a:lvl5pPr marL="2057400" indent="-228600" eaLnBrk="0" hangingPunct="0">
                <a:spcBef>
                  <a:spcPts val="3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"/>
                <a:defRPr sz="1400">
                  <a:solidFill>
                    <a:srgbClr val="525B7E"/>
                  </a:solidFill>
                  <a:latin typeface="Gill Sans MT" pitchFamily="34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itchFamily="2" charset="2"/>
                <a:buChar char=""/>
                <a:defRPr sz="1400">
                  <a:solidFill>
                    <a:srgbClr val="525B7E"/>
                  </a:solidFill>
                  <a:latin typeface="Gill Sans MT" pitchFamily="34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itchFamily="2" charset="2"/>
                <a:buChar char=""/>
                <a:defRPr sz="1400">
                  <a:solidFill>
                    <a:srgbClr val="525B7E"/>
                  </a:solidFill>
                  <a:latin typeface="Gill Sans MT" pitchFamily="34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itchFamily="2" charset="2"/>
                <a:buChar char=""/>
                <a:defRPr sz="1400">
                  <a:solidFill>
                    <a:srgbClr val="525B7E"/>
                  </a:solidFill>
                  <a:latin typeface="Gill Sans MT" pitchFamily="34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itchFamily="2" charset="2"/>
                <a:buChar char=""/>
                <a:defRPr sz="1400">
                  <a:solidFill>
                    <a:srgbClr val="525B7E"/>
                  </a:solidFill>
                  <a:latin typeface="Gill Sans MT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fr-FR" altLang="fr-FR" sz="1800" smtClean="0">
                  <a:solidFill>
                    <a:prstClr val="black"/>
                  </a:solidFill>
                  <a:cs typeface="Arial" charset="0"/>
                </a:rPr>
                <a:t>mémoire</a:t>
              </a:r>
            </a:p>
          </p:txBody>
        </p:sp>
        <p:sp>
          <p:nvSpPr>
            <p:cNvPr id="22" name="Rectangle 28"/>
            <p:cNvSpPr>
              <a:spLocks noChangeArrowheads="1"/>
            </p:cNvSpPr>
            <p:nvPr/>
          </p:nvSpPr>
          <p:spPr bwMode="auto">
            <a:xfrm>
              <a:off x="204" y="1344"/>
              <a:ext cx="5398" cy="2404"/>
            </a:xfrm>
            <a:prstGeom prst="rect">
              <a:avLst/>
            </a:prstGeom>
            <a:noFill/>
            <a:ln w="53975" cmpd="dbl">
              <a:solidFill>
                <a:srgbClr val="FFFF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>
              <a:lvl1pPr eaLnBrk="0" hangingPunct="0">
                <a:spcBef>
                  <a:spcPts val="600"/>
                </a:spcBef>
                <a:buClr>
                  <a:schemeClr val="accent1"/>
                </a:buClr>
                <a:buSzPct val="76000"/>
                <a:buFont typeface="Wingdings 3" pitchFamily="18" charset="2"/>
                <a:buChar char=""/>
                <a:defRPr sz="2400">
                  <a:solidFill>
                    <a:srgbClr val="525B7E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ts val="500"/>
                </a:spcBef>
                <a:buClr>
                  <a:schemeClr val="accent2"/>
                </a:buClr>
                <a:buSzPct val="76000"/>
                <a:buFont typeface="Wingdings 3" pitchFamily="18" charset="2"/>
                <a:buChar char=""/>
                <a:defRPr sz="2000">
                  <a:solidFill>
                    <a:srgbClr val="525B7E"/>
                  </a:solidFill>
                  <a:latin typeface="Gill Sans MT" pitchFamily="34" charset="0"/>
                </a:defRPr>
              </a:lvl2pPr>
              <a:lvl3pPr marL="1143000" indent="-228600" eaLnBrk="0" hangingPunct="0">
                <a:spcBef>
                  <a:spcPts val="500"/>
                </a:spcBef>
                <a:buClr>
                  <a:srgbClr val="BCBCBC"/>
                </a:buClr>
                <a:buSzPct val="76000"/>
                <a:buFont typeface="Wingdings 3" pitchFamily="18" charset="2"/>
                <a:buChar char=""/>
                <a:defRPr>
                  <a:solidFill>
                    <a:srgbClr val="525B7E"/>
                  </a:solidFill>
                  <a:latin typeface="Gill Sans MT" pitchFamily="34" charset="0"/>
                </a:defRPr>
              </a:lvl3pPr>
              <a:lvl4pPr marL="1600200" indent="-228600" eaLnBrk="0" hangingPunct="0">
                <a:spcBef>
                  <a:spcPts val="400"/>
                </a:spcBef>
                <a:buClr>
                  <a:srgbClr val="8BA2B4"/>
                </a:buClr>
                <a:buSzPct val="70000"/>
                <a:buFont typeface="Wingdings" pitchFamily="2" charset="2"/>
                <a:buChar char=""/>
                <a:defRPr sz="1600">
                  <a:solidFill>
                    <a:srgbClr val="525B7E"/>
                  </a:solidFill>
                  <a:latin typeface="Gill Sans MT" pitchFamily="34" charset="0"/>
                </a:defRPr>
              </a:lvl4pPr>
              <a:lvl5pPr marL="2057400" indent="-228600" eaLnBrk="0" hangingPunct="0">
                <a:spcBef>
                  <a:spcPts val="3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"/>
                <a:defRPr sz="1400">
                  <a:solidFill>
                    <a:srgbClr val="525B7E"/>
                  </a:solidFill>
                  <a:latin typeface="Gill Sans MT" pitchFamily="34" charset="0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itchFamily="2" charset="2"/>
                <a:buChar char=""/>
                <a:defRPr sz="1400">
                  <a:solidFill>
                    <a:srgbClr val="525B7E"/>
                  </a:solidFill>
                  <a:latin typeface="Gill Sans MT" pitchFamily="34" charset="0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itchFamily="2" charset="2"/>
                <a:buChar char=""/>
                <a:defRPr sz="1400">
                  <a:solidFill>
                    <a:srgbClr val="525B7E"/>
                  </a:solidFill>
                  <a:latin typeface="Gill Sans MT" pitchFamily="34" charset="0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itchFamily="2" charset="2"/>
                <a:buChar char=""/>
                <a:defRPr sz="1400">
                  <a:solidFill>
                    <a:srgbClr val="525B7E"/>
                  </a:solidFill>
                  <a:latin typeface="Gill Sans MT" pitchFamily="34" charset="0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ct val="0"/>
                </a:spcAft>
                <a:buClr>
                  <a:schemeClr val="accent2"/>
                </a:buClr>
                <a:buSzPct val="70000"/>
                <a:buFont typeface="Wingdings" pitchFamily="2" charset="2"/>
                <a:buChar char=""/>
                <a:defRPr sz="1400">
                  <a:solidFill>
                    <a:srgbClr val="525B7E"/>
                  </a:solidFill>
                  <a:latin typeface="Gill Sans MT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fr-FR" altLang="fr-FR" sz="2800" b="1" smtClean="0">
                <a:solidFill>
                  <a:srgbClr val="FFFF00"/>
                </a:solidFill>
                <a:cs typeface="Arial" charset="0"/>
              </a:endParaRPr>
            </a:p>
          </p:txBody>
        </p:sp>
      </p:grpSp>
      <p:sp>
        <p:nvSpPr>
          <p:cNvPr id="37" name="Organigramme : Extraire 36"/>
          <p:cNvSpPr/>
          <p:nvPr/>
        </p:nvSpPr>
        <p:spPr>
          <a:xfrm>
            <a:off x="1465554" y="3117722"/>
            <a:ext cx="6084888" cy="2344712"/>
          </a:xfrm>
          <a:prstGeom prst="flowChartExtra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fr-FR" sz="24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Référent</a:t>
            </a:r>
          </a:p>
          <a:p>
            <a:pPr algn="ctr">
              <a:spcBef>
                <a:spcPct val="50000"/>
              </a:spcBef>
              <a:defRPr/>
            </a:pPr>
            <a:r>
              <a:rPr lang="fr-FR" sz="24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Formateur</a:t>
            </a:r>
          </a:p>
          <a:p>
            <a:pPr algn="ctr">
              <a:spcBef>
                <a:spcPct val="50000"/>
              </a:spcBef>
              <a:defRPr/>
            </a:pPr>
            <a:r>
              <a:rPr lang="fr-FR" sz="24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Accompagnateur</a:t>
            </a:r>
          </a:p>
          <a:p>
            <a:pPr algn="ctr">
              <a:spcBef>
                <a:spcPct val="50000"/>
              </a:spcBef>
              <a:defRPr/>
            </a:pPr>
            <a:r>
              <a:rPr lang="fr-FR" sz="24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Tuteur</a:t>
            </a:r>
            <a:endParaRPr lang="fr-FR" dirty="0"/>
          </a:p>
          <a:p>
            <a:pPr algn="ctr">
              <a:defRPr/>
            </a:pPr>
            <a:endParaRPr lang="fr-FR" dirty="0"/>
          </a:p>
          <a:p>
            <a:pPr algn="ctr">
              <a:defRPr/>
            </a:pPr>
            <a:endParaRPr lang="fr-FR" dirty="0"/>
          </a:p>
          <a:p>
            <a:pPr algn="ctr">
              <a:defRPr/>
            </a:pPr>
            <a:endParaRPr lang="fr-FR" dirty="0"/>
          </a:p>
          <a:p>
            <a:pPr algn="ctr">
              <a:defRPr/>
            </a:pPr>
            <a:endParaRPr lang="fr-FR" dirty="0"/>
          </a:p>
          <a:p>
            <a:pPr algn="ctr">
              <a:defRPr/>
            </a:pPr>
            <a:endParaRPr lang="fr-FR" dirty="0"/>
          </a:p>
          <a:p>
            <a:pPr algn="ctr">
              <a:defRPr/>
            </a:pPr>
            <a:endParaRPr lang="fr-FR" dirty="0"/>
          </a:p>
          <a:p>
            <a:pPr algn="ctr">
              <a:defRPr/>
            </a:pPr>
            <a:endParaRPr lang="fr-FR" dirty="0"/>
          </a:p>
          <a:p>
            <a:pPr algn="ctr">
              <a:defRPr/>
            </a:pPr>
            <a:endParaRPr lang="fr-FR" dirty="0"/>
          </a:p>
          <a:p>
            <a:pPr algn="ctr"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04813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699792" y="201354"/>
            <a:ext cx="62684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fr-FR" sz="2800" b="1" dirty="0" smtClean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Times New Roman" panose="02020603050405020304" pitchFamily="18" charset="0"/>
              </a:rPr>
              <a:t>Processus d’acquisition des compétences</a:t>
            </a:r>
            <a:endParaRPr lang="fr-FR" sz="2800" b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Times New Roman" panose="02020603050405020304" pitchFamily="18" charset="0"/>
            </a:endParaRPr>
          </a:p>
        </p:txBody>
      </p:sp>
      <p:grpSp>
        <p:nvGrpSpPr>
          <p:cNvPr id="4" name="Groupe 3"/>
          <p:cNvGrpSpPr/>
          <p:nvPr/>
        </p:nvGrpSpPr>
        <p:grpSpPr>
          <a:xfrm>
            <a:off x="1969396" y="1744632"/>
            <a:ext cx="2754313" cy="2544064"/>
            <a:chOff x="1969396" y="1744632"/>
            <a:chExt cx="2754313" cy="2544064"/>
          </a:xfrm>
        </p:grpSpPr>
        <p:sp>
          <p:nvSpPr>
            <p:cNvPr id="25" name="Text Box 126"/>
            <p:cNvSpPr txBox="1">
              <a:spLocks noChangeArrowheads="1"/>
            </p:cNvSpPr>
            <p:nvPr/>
          </p:nvSpPr>
          <p:spPr bwMode="auto">
            <a:xfrm>
              <a:off x="1969396" y="1744632"/>
              <a:ext cx="2098548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charset="0"/>
                </a:rPr>
                <a:t>Verbalisation</a:t>
              </a:r>
              <a:endParaRPr kumimoji="0" lang="fr-CA" alt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charset="0"/>
              </a:endParaRPr>
            </a:p>
          </p:txBody>
        </p:sp>
        <p:sp>
          <p:nvSpPr>
            <p:cNvPr id="139" name="AutoShape 128"/>
            <p:cNvSpPr>
              <a:spLocks noChangeArrowheads="1"/>
            </p:cNvSpPr>
            <p:nvPr/>
          </p:nvSpPr>
          <p:spPr bwMode="auto">
            <a:xfrm rot="5400000">
              <a:off x="4342709" y="3003520"/>
              <a:ext cx="457200" cy="304800"/>
            </a:xfrm>
            <a:prstGeom prst="triangle">
              <a:avLst>
                <a:gd name="adj" fmla="val 50000"/>
              </a:avLst>
            </a:prstGeom>
            <a:solidFill>
              <a:sysClr val="windowText" lastClr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</a:endParaRPr>
            </a:p>
          </p:txBody>
        </p:sp>
        <p:pic>
          <p:nvPicPr>
            <p:cNvPr id="145" name="Picture 153" descr="Résultat de recherche d'images pour &quot;bulles bande dessin&quot;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1555" y="2158778"/>
              <a:ext cx="2112169" cy="21299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" name="Groupe 1"/>
          <p:cNvGrpSpPr/>
          <p:nvPr/>
        </p:nvGrpSpPr>
        <p:grpSpPr>
          <a:xfrm>
            <a:off x="145838" y="2326726"/>
            <a:ext cx="1955717" cy="1472131"/>
            <a:chOff x="145838" y="2326726"/>
            <a:chExt cx="1955717" cy="1472131"/>
          </a:xfrm>
        </p:grpSpPr>
        <p:sp>
          <p:nvSpPr>
            <p:cNvPr id="11" name="AutoShape 7"/>
            <p:cNvSpPr>
              <a:spLocks noChangeArrowheads="1"/>
            </p:cNvSpPr>
            <p:nvPr/>
          </p:nvSpPr>
          <p:spPr bwMode="auto">
            <a:xfrm rot="5400000">
              <a:off x="1804364" y="2900006"/>
              <a:ext cx="373063" cy="221318"/>
            </a:xfrm>
            <a:prstGeom prst="triangle">
              <a:avLst>
                <a:gd name="adj" fmla="val 50000"/>
              </a:avLst>
            </a:prstGeom>
            <a:solidFill>
              <a:sysClr val="windowText" lastClr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46" name="Ellipse 145"/>
            <p:cNvSpPr/>
            <p:nvPr/>
          </p:nvSpPr>
          <p:spPr>
            <a:xfrm>
              <a:off x="145838" y="2326726"/>
              <a:ext cx="1607658" cy="1472131"/>
            </a:xfrm>
            <a:prstGeom prst="ellipse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fr-FR" altLang="fr-FR" sz="1400" b="1" kern="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Situation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fr-FR" altLang="fr-FR" sz="1400" b="1" kern="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singulière</a:t>
              </a:r>
            </a:p>
          </p:txBody>
        </p:sp>
      </p:grpSp>
      <p:grpSp>
        <p:nvGrpSpPr>
          <p:cNvPr id="5" name="Groupe 4"/>
          <p:cNvGrpSpPr/>
          <p:nvPr/>
        </p:nvGrpSpPr>
        <p:grpSpPr>
          <a:xfrm>
            <a:off x="4272859" y="1744632"/>
            <a:ext cx="2754312" cy="2360163"/>
            <a:chOff x="4272859" y="1744632"/>
            <a:chExt cx="2754312" cy="2360163"/>
          </a:xfrm>
        </p:grpSpPr>
        <p:sp>
          <p:nvSpPr>
            <p:cNvPr id="137" name="AutoShape 145"/>
            <p:cNvSpPr>
              <a:spLocks noChangeArrowheads="1"/>
            </p:cNvSpPr>
            <p:nvPr/>
          </p:nvSpPr>
          <p:spPr bwMode="auto">
            <a:xfrm rot="5400000">
              <a:off x="6646171" y="3044795"/>
              <a:ext cx="457200" cy="304800"/>
            </a:xfrm>
            <a:prstGeom prst="triangle">
              <a:avLst>
                <a:gd name="adj" fmla="val 50000"/>
              </a:avLst>
            </a:prstGeom>
            <a:solidFill>
              <a:sysClr val="windowText" lastClr="0000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6350" h="88900"/>
            </a:sp3d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44" name="Text Box 134"/>
            <p:cNvSpPr txBox="1">
              <a:spLocks noChangeArrowheads="1"/>
            </p:cNvSpPr>
            <p:nvPr/>
          </p:nvSpPr>
          <p:spPr bwMode="auto">
            <a:xfrm>
              <a:off x="4272859" y="1744632"/>
              <a:ext cx="2449512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charset="0"/>
                </a:rPr>
                <a:t>Conceptualisation</a:t>
              </a:r>
              <a:endParaRPr kumimoji="0" lang="fr-CA" alt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charset="0"/>
              </a:endParaRPr>
            </a:p>
          </p:txBody>
        </p:sp>
        <p:sp>
          <p:nvSpPr>
            <p:cNvPr id="147" name="Rectangle 146"/>
            <p:cNvSpPr/>
            <p:nvPr/>
          </p:nvSpPr>
          <p:spPr>
            <a:xfrm>
              <a:off x="5045707" y="2158778"/>
              <a:ext cx="864096" cy="389685"/>
            </a:xfrm>
            <a:prstGeom prst="wedgeRectCallou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8" name="Rectangle 147"/>
            <p:cNvSpPr/>
            <p:nvPr/>
          </p:nvSpPr>
          <p:spPr>
            <a:xfrm>
              <a:off x="5065567" y="2673106"/>
              <a:ext cx="864096" cy="389685"/>
            </a:xfrm>
            <a:prstGeom prst="wedgeRectCallou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9" name="Rectangle 148"/>
            <p:cNvSpPr/>
            <p:nvPr/>
          </p:nvSpPr>
          <p:spPr>
            <a:xfrm>
              <a:off x="5065567" y="3205552"/>
              <a:ext cx="864096" cy="389685"/>
            </a:xfrm>
            <a:prstGeom prst="wedgeRectCallou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0" name="Rectangle 149"/>
            <p:cNvSpPr/>
            <p:nvPr/>
          </p:nvSpPr>
          <p:spPr>
            <a:xfrm>
              <a:off x="5076056" y="3715110"/>
              <a:ext cx="864096" cy="389685"/>
            </a:xfrm>
            <a:prstGeom prst="wedgeRectCallou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6" name="Groupe 5"/>
          <p:cNvGrpSpPr/>
          <p:nvPr/>
        </p:nvGrpSpPr>
        <p:grpSpPr>
          <a:xfrm>
            <a:off x="6359387" y="1295292"/>
            <a:ext cx="2784613" cy="4203818"/>
            <a:chOff x="6359387" y="1295292"/>
            <a:chExt cx="2784613" cy="4203818"/>
          </a:xfrm>
        </p:grpSpPr>
        <p:sp>
          <p:nvSpPr>
            <p:cNvPr id="151" name="Ellipse 150"/>
            <p:cNvSpPr/>
            <p:nvPr/>
          </p:nvSpPr>
          <p:spPr>
            <a:xfrm>
              <a:off x="6998337" y="3425795"/>
              <a:ext cx="1426448" cy="1253171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 altLang="fr-FR" sz="14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52" name="Ellipse 151"/>
            <p:cNvSpPr/>
            <p:nvPr/>
          </p:nvSpPr>
          <p:spPr>
            <a:xfrm>
              <a:off x="7348997" y="4245939"/>
              <a:ext cx="1426448" cy="125317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 altLang="fr-FR" sz="14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53" name="Ellipse 152"/>
            <p:cNvSpPr/>
            <p:nvPr/>
          </p:nvSpPr>
          <p:spPr>
            <a:xfrm>
              <a:off x="7098918" y="1295292"/>
              <a:ext cx="1426448" cy="1253171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 altLang="fr-FR" sz="14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54" name="Ellipse 153"/>
            <p:cNvSpPr/>
            <p:nvPr/>
          </p:nvSpPr>
          <p:spPr>
            <a:xfrm>
              <a:off x="7098918" y="2384079"/>
              <a:ext cx="1426448" cy="1253171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 altLang="fr-FR" sz="14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31" name="Text Box 143"/>
            <p:cNvSpPr txBox="1">
              <a:spLocks noChangeArrowheads="1"/>
            </p:cNvSpPr>
            <p:nvPr/>
          </p:nvSpPr>
          <p:spPr bwMode="auto">
            <a:xfrm>
              <a:off x="6663234" y="1778283"/>
              <a:ext cx="2305050" cy="396875"/>
            </a:xfrm>
            <a:prstGeom prst="rect">
              <a:avLst/>
            </a:prstGeom>
            <a:noFill/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6350" h="88900"/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charset="0"/>
                </a:rPr>
                <a:t>Généralisation</a:t>
              </a:r>
              <a:endParaRPr kumimoji="0" lang="fr-CA" altLang="fr-F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charset="0"/>
              </a:endParaRPr>
            </a:p>
          </p:txBody>
        </p:sp>
        <p:sp>
          <p:nvSpPr>
            <p:cNvPr id="136" name="Text Box 144"/>
            <p:cNvSpPr txBox="1">
              <a:spLocks noChangeArrowheads="1"/>
            </p:cNvSpPr>
            <p:nvPr/>
          </p:nvSpPr>
          <p:spPr bwMode="auto">
            <a:xfrm>
              <a:off x="6359387" y="3637250"/>
              <a:ext cx="2784613" cy="400110"/>
            </a:xfrm>
            <a:prstGeom prst="rect">
              <a:avLst/>
            </a:prstGeom>
            <a:noFill/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6350" h="88900"/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 algn="ctr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B05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charset="0"/>
                </a:rPr>
                <a:t>Classe de</a:t>
              </a:r>
              <a:r>
                <a:rPr kumimoji="0" lang="fr-FR" altLang="fr-FR" sz="2000" b="1" i="0" u="none" strike="noStrike" kern="0" cap="none" spc="0" normalizeH="0" noProof="0" dirty="0" smtClean="0">
                  <a:ln>
                    <a:noFill/>
                  </a:ln>
                  <a:solidFill>
                    <a:srgbClr val="00B05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charset="0"/>
                </a:rPr>
                <a:t> </a:t>
              </a:r>
              <a:r>
                <a:rPr kumimoji="0" lang="fr-FR" altLang="fr-FR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B05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charset="0"/>
                </a:rPr>
                <a:t>situations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44686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699792" y="201354"/>
            <a:ext cx="62684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fr-FR" sz="2800" b="1" dirty="0" smtClean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Times New Roman" panose="02020603050405020304" pitchFamily="18" charset="0"/>
              </a:rPr>
              <a:t>Processus didactique et pédagogique</a:t>
            </a:r>
            <a:endParaRPr lang="fr-FR" sz="2800" b="1" dirty="0">
              <a:solidFill>
                <a:srgbClr val="FF0000"/>
              </a:solidFill>
              <a:latin typeface="Calibri" panose="020F0502020204030204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0" name="Text Box 126"/>
          <p:cNvSpPr txBox="1">
            <a:spLocks noChangeArrowheads="1"/>
          </p:cNvSpPr>
          <p:nvPr/>
        </p:nvSpPr>
        <p:spPr bwMode="auto">
          <a:xfrm>
            <a:off x="539552" y="724574"/>
            <a:ext cx="79928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altLang="fr-FR" sz="2400" b="1" kern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Le passeport professionnel …au cœur des pratiques</a:t>
            </a:r>
            <a:endParaRPr kumimoji="0" lang="fr-CA" altLang="fr-FR" sz="2400" b="1" i="0" u="none" strike="noStrike" kern="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charset="0"/>
            </a:endParaRPr>
          </a:p>
        </p:txBody>
      </p:sp>
      <p:sp>
        <p:nvSpPr>
          <p:cNvPr id="5" name="Forme libre 4"/>
          <p:cNvSpPr/>
          <p:nvPr/>
        </p:nvSpPr>
        <p:spPr>
          <a:xfrm>
            <a:off x="5205984" y="4160519"/>
            <a:ext cx="2007616" cy="1300480"/>
          </a:xfrm>
          <a:custGeom>
            <a:avLst/>
            <a:gdLst>
              <a:gd name="connsiteX0" fmla="*/ 0 w 2007616"/>
              <a:gd name="connsiteY0" fmla="*/ 130048 h 1300480"/>
              <a:gd name="connsiteX1" fmla="*/ 130048 w 2007616"/>
              <a:gd name="connsiteY1" fmla="*/ 0 h 1300480"/>
              <a:gd name="connsiteX2" fmla="*/ 1877568 w 2007616"/>
              <a:gd name="connsiteY2" fmla="*/ 0 h 1300480"/>
              <a:gd name="connsiteX3" fmla="*/ 2007616 w 2007616"/>
              <a:gd name="connsiteY3" fmla="*/ 130048 h 1300480"/>
              <a:gd name="connsiteX4" fmla="*/ 2007616 w 2007616"/>
              <a:gd name="connsiteY4" fmla="*/ 1170432 h 1300480"/>
              <a:gd name="connsiteX5" fmla="*/ 1877568 w 2007616"/>
              <a:gd name="connsiteY5" fmla="*/ 1300480 h 1300480"/>
              <a:gd name="connsiteX6" fmla="*/ 130048 w 2007616"/>
              <a:gd name="connsiteY6" fmla="*/ 1300480 h 1300480"/>
              <a:gd name="connsiteX7" fmla="*/ 0 w 2007616"/>
              <a:gd name="connsiteY7" fmla="*/ 1170432 h 1300480"/>
              <a:gd name="connsiteX8" fmla="*/ 0 w 2007616"/>
              <a:gd name="connsiteY8" fmla="*/ 130048 h 130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07616" h="1300480">
                <a:moveTo>
                  <a:pt x="0" y="130048"/>
                </a:moveTo>
                <a:cubicBezTo>
                  <a:pt x="0" y="58224"/>
                  <a:pt x="58224" y="0"/>
                  <a:pt x="130048" y="0"/>
                </a:cubicBezTo>
                <a:lnTo>
                  <a:pt x="1877568" y="0"/>
                </a:lnTo>
                <a:cubicBezTo>
                  <a:pt x="1949392" y="0"/>
                  <a:pt x="2007616" y="58224"/>
                  <a:pt x="2007616" y="130048"/>
                </a:cubicBezTo>
                <a:lnTo>
                  <a:pt x="2007616" y="1170432"/>
                </a:lnTo>
                <a:cubicBezTo>
                  <a:pt x="2007616" y="1242256"/>
                  <a:pt x="1949392" y="1300480"/>
                  <a:pt x="1877568" y="1300480"/>
                </a:cubicBezTo>
                <a:lnTo>
                  <a:pt x="130048" y="1300480"/>
                </a:lnTo>
                <a:cubicBezTo>
                  <a:pt x="58224" y="1300480"/>
                  <a:pt x="0" y="1242256"/>
                  <a:pt x="0" y="1170432"/>
                </a:cubicBezTo>
                <a:lnTo>
                  <a:pt x="0" y="130048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z="-190500" extrusionH="12700" prstMaterial="plastic">
            <a:bevelT w="50800" h="50800"/>
          </a:sp3d>
        </p:spPr>
        <p:style>
          <a:lnRef idx="1">
            <a:schemeClr val="accent4">
              <a:hueOff val="4989986"/>
              <a:satOff val="-27591"/>
              <a:lumOff val="-2353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0381" tIns="403218" rIns="78098" bIns="78096" numCol="1" spcCol="1270" anchor="t" anchorCtr="0">
            <a:noAutofit/>
          </a:bodyPr>
          <a:lstStyle/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r-FR" sz="1000" kern="1200" dirty="0" smtClean="0"/>
              <a:t>Conceptualisation</a:t>
            </a:r>
            <a:endParaRPr lang="fr-FR" sz="1000" kern="1200" dirty="0"/>
          </a:p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r-FR" sz="1000" kern="1200" dirty="0" smtClean="0"/>
              <a:t>Sélection des expériences</a:t>
            </a:r>
            <a:endParaRPr lang="fr-FR" sz="1000" kern="1200" dirty="0"/>
          </a:p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r-FR" sz="1000" kern="1200" dirty="0" smtClean="0"/>
              <a:t>Suivi en continu des acquis</a:t>
            </a:r>
            <a:endParaRPr lang="fr-FR" sz="1000" kern="1200" dirty="0"/>
          </a:p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r-FR" sz="1000" kern="1200" dirty="0" smtClean="0"/>
              <a:t>Bilan de compétences</a:t>
            </a:r>
            <a:endParaRPr lang="fr-FR" sz="1000" kern="1200" dirty="0"/>
          </a:p>
        </p:txBody>
      </p:sp>
      <p:sp>
        <p:nvSpPr>
          <p:cNvPr id="8" name="Forme libre 7"/>
          <p:cNvSpPr/>
          <p:nvPr/>
        </p:nvSpPr>
        <p:spPr>
          <a:xfrm>
            <a:off x="1930400" y="4160519"/>
            <a:ext cx="2007616" cy="1300480"/>
          </a:xfrm>
          <a:custGeom>
            <a:avLst/>
            <a:gdLst>
              <a:gd name="connsiteX0" fmla="*/ 0 w 2007616"/>
              <a:gd name="connsiteY0" fmla="*/ 130048 h 1300480"/>
              <a:gd name="connsiteX1" fmla="*/ 130048 w 2007616"/>
              <a:gd name="connsiteY1" fmla="*/ 0 h 1300480"/>
              <a:gd name="connsiteX2" fmla="*/ 1877568 w 2007616"/>
              <a:gd name="connsiteY2" fmla="*/ 0 h 1300480"/>
              <a:gd name="connsiteX3" fmla="*/ 2007616 w 2007616"/>
              <a:gd name="connsiteY3" fmla="*/ 130048 h 1300480"/>
              <a:gd name="connsiteX4" fmla="*/ 2007616 w 2007616"/>
              <a:gd name="connsiteY4" fmla="*/ 1170432 h 1300480"/>
              <a:gd name="connsiteX5" fmla="*/ 1877568 w 2007616"/>
              <a:gd name="connsiteY5" fmla="*/ 1300480 h 1300480"/>
              <a:gd name="connsiteX6" fmla="*/ 130048 w 2007616"/>
              <a:gd name="connsiteY6" fmla="*/ 1300480 h 1300480"/>
              <a:gd name="connsiteX7" fmla="*/ 0 w 2007616"/>
              <a:gd name="connsiteY7" fmla="*/ 1170432 h 1300480"/>
              <a:gd name="connsiteX8" fmla="*/ 0 w 2007616"/>
              <a:gd name="connsiteY8" fmla="*/ 130048 h 130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07616" h="1300480">
                <a:moveTo>
                  <a:pt x="0" y="130048"/>
                </a:moveTo>
                <a:cubicBezTo>
                  <a:pt x="0" y="58224"/>
                  <a:pt x="58224" y="0"/>
                  <a:pt x="130048" y="0"/>
                </a:cubicBezTo>
                <a:lnTo>
                  <a:pt x="1877568" y="0"/>
                </a:lnTo>
                <a:cubicBezTo>
                  <a:pt x="1949392" y="0"/>
                  <a:pt x="2007616" y="58224"/>
                  <a:pt x="2007616" y="130048"/>
                </a:cubicBezTo>
                <a:lnTo>
                  <a:pt x="2007616" y="1170432"/>
                </a:lnTo>
                <a:cubicBezTo>
                  <a:pt x="2007616" y="1242256"/>
                  <a:pt x="1949392" y="1300480"/>
                  <a:pt x="1877568" y="1300480"/>
                </a:cubicBezTo>
                <a:lnTo>
                  <a:pt x="130048" y="1300480"/>
                </a:lnTo>
                <a:cubicBezTo>
                  <a:pt x="58224" y="1300480"/>
                  <a:pt x="0" y="1242256"/>
                  <a:pt x="0" y="1170432"/>
                </a:cubicBezTo>
                <a:lnTo>
                  <a:pt x="0" y="130048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z="-190500" extrusionH="12700" prstMaterial="plastic">
            <a:bevelT w="50800" h="50800"/>
          </a:sp3d>
        </p:spPr>
        <p:style>
          <a:lnRef idx="1">
            <a:schemeClr val="accent4">
              <a:hueOff val="7484979"/>
              <a:satOff val="-41387"/>
              <a:lumOff val="-3529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8097" tIns="403218" rIns="680382" bIns="78096" numCol="1" spcCol="1270" anchor="t" anchorCtr="0">
            <a:noAutofit/>
          </a:bodyPr>
          <a:lstStyle/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r-FR" sz="1000" kern="1200" dirty="0" smtClean="0"/>
              <a:t>Book d’expériences</a:t>
            </a:r>
            <a:endParaRPr lang="fr-FR" sz="1000" kern="1200" dirty="0"/>
          </a:p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r-FR" sz="1000" kern="1200" dirty="0" smtClean="0"/>
              <a:t>Expériences informelles</a:t>
            </a:r>
            <a:endParaRPr lang="fr-FR" sz="1000" kern="1200" dirty="0"/>
          </a:p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r-FR" sz="1000" kern="1200" dirty="0" smtClean="0"/>
              <a:t>Partage d’expérience</a:t>
            </a:r>
            <a:endParaRPr lang="fr-FR" sz="1000" kern="1200" dirty="0"/>
          </a:p>
        </p:txBody>
      </p:sp>
      <p:sp>
        <p:nvSpPr>
          <p:cNvPr id="9" name="Forme libre 8"/>
          <p:cNvSpPr/>
          <p:nvPr/>
        </p:nvSpPr>
        <p:spPr>
          <a:xfrm>
            <a:off x="5205984" y="1397000"/>
            <a:ext cx="2007616" cy="1300480"/>
          </a:xfrm>
          <a:custGeom>
            <a:avLst/>
            <a:gdLst>
              <a:gd name="connsiteX0" fmla="*/ 0 w 2007616"/>
              <a:gd name="connsiteY0" fmla="*/ 130048 h 1300480"/>
              <a:gd name="connsiteX1" fmla="*/ 130048 w 2007616"/>
              <a:gd name="connsiteY1" fmla="*/ 0 h 1300480"/>
              <a:gd name="connsiteX2" fmla="*/ 1877568 w 2007616"/>
              <a:gd name="connsiteY2" fmla="*/ 0 h 1300480"/>
              <a:gd name="connsiteX3" fmla="*/ 2007616 w 2007616"/>
              <a:gd name="connsiteY3" fmla="*/ 130048 h 1300480"/>
              <a:gd name="connsiteX4" fmla="*/ 2007616 w 2007616"/>
              <a:gd name="connsiteY4" fmla="*/ 1170432 h 1300480"/>
              <a:gd name="connsiteX5" fmla="*/ 1877568 w 2007616"/>
              <a:gd name="connsiteY5" fmla="*/ 1300480 h 1300480"/>
              <a:gd name="connsiteX6" fmla="*/ 130048 w 2007616"/>
              <a:gd name="connsiteY6" fmla="*/ 1300480 h 1300480"/>
              <a:gd name="connsiteX7" fmla="*/ 0 w 2007616"/>
              <a:gd name="connsiteY7" fmla="*/ 1170432 h 1300480"/>
              <a:gd name="connsiteX8" fmla="*/ 0 w 2007616"/>
              <a:gd name="connsiteY8" fmla="*/ 130048 h 130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07616" h="1300480">
                <a:moveTo>
                  <a:pt x="0" y="130048"/>
                </a:moveTo>
                <a:cubicBezTo>
                  <a:pt x="0" y="58224"/>
                  <a:pt x="58224" y="0"/>
                  <a:pt x="130048" y="0"/>
                </a:cubicBezTo>
                <a:lnTo>
                  <a:pt x="1877568" y="0"/>
                </a:lnTo>
                <a:cubicBezTo>
                  <a:pt x="1949392" y="0"/>
                  <a:pt x="2007616" y="58224"/>
                  <a:pt x="2007616" y="130048"/>
                </a:cubicBezTo>
                <a:lnTo>
                  <a:pt x="2007616" y="1170432"/>
                </a:lnTo>
                <a:cubicBezTo>
                  <a:pt x="2007616" y="1242256"/>
                  <a:pt x="1949392" y="1300480"/>
                  <a:pt x="1877568" y="1300480"/>
                </a:cubicBezTo>
                <a:lnTo>
                  <a:pt x="130048" y="1300480"/>
                </a:lnTo>
                <a:cubicBezTo>
                  <a:pt x="58224" y="1300480"/>
                  <a:pt x="0" y="1242256"/>
                  <a:pt x="0" y="1170432"/>
                </a:cubicBezTo>
                <a:lnTo>
                  <a:pt x="0" y="130048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z="-190500" extrusionH="12700" prstMaterial="plastic">
            <a:bevelT w="50800" h="50800"/>
          </a:sp3d>
        </p:spPr>
        <p:style>
          <a:lnRef idx="1">
            <a:schemeClr val="accent4">
              <a:hueOff val="2494993"/>
              <a:satOff val="-13796"/>
              <a:lumOff val="-1176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0381" tIns="78097" rIns="78098" bIns="403217" numCol="1" spcCol="1270" anchor="t" anchorCtr="0">
            <a:noAutofit/>
          </a:bodyPr>
          <a:lstStyle/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r-FR" sz="1000" kern="1200" dirty="0" smtClean="0"/>
              <a:t>Couverture du référentiel</a:t>
            </a:r>
            <a:endParaRPr lang="fr-FR" sz="1000" kern="1200" dirty="0"/>
          </a:p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r-FR" sz="1000" kern="1200" dirty="0" smtClean="0"/>
              <a:t>Réflexivité</a:t>
            </a:r>
            <a:endParaRPr lang="fr-FR" sz="1000" kern="1200" dirty="0"/>
          </a:p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r-FR" sz="1000" kern="1200" dirty="0" smtClean="0"/>
              <a:t>Suivi et pilotage des stages</a:t>
            </a:r>
            <a:endParaRPr lang="fr-FR" sz="1000" kern="1200" dirty="0"/>
          </a:p>
        </p:txBody>
      </p:sp>
      <p:sp>
        <p:nvSpPr>
          <p:cNvPr id="10" name="Forme libre 9"/>
          <p:cNvSpPr/>
          <p:nvPr/>
        </p:nvSpPr>
        <p:spPr>
          <a:xfrm>
            <a:off x="1930400" y="1397000"/>
            <a:ext cx="2007616" cy="1300480"/>
          </a:xfrm>
          <a:custGeom>
            <a:avLst/>
            <a:gdLst>
              <a:gd name="connsiteX0" fmla="*/ 0 w 2007616"/>
              <a:gd name="connsiteY0" fmla="*/ 130048 h 1300480"/>
              <a:gd name="connsiteX1" fmla="*/ 130048 w 2007616"/>
              <a:gd name="connsiteY1" fmla="*/ 0 h 1300480"/>
              <a:gd name="connsiteX2" fmla="*/ 1877568 w 2007616"/>
              <a:gd name="connsiteY2" fmla="*/ 0 h 1300480"/>
              <a:gd name="connsiteX3" fmla="*/ 2007616 w 2007616"/>
              <a:gd name="connsiteY3" fmla="*/ 130048 h 1300480"/>
              <a:gd name="connsiteX4" fmla="*/ 2007616 w 2007616"/>
              <a:gd name="connsiteY4" fmla="*/ 1170432 h 1300480"/>
              <a:gd name="connsiteX5" fmla="*/ 1877568 w 2007616"/>
              <a:gd name="connsiteY5" fmla="*/ 1300480 h 1300480"/>
              <a:gd name="connsiteX6" fmla="*/ 130048 w 2007616"/>
              <a:gd name="connsiteY6" fmla="*/ 1300480 h 1300480"/>
              <a:gd name="connsiteX7" fmla="*/ 0 w 2007616"/>
              <a:gd name="connsiteY7" fmla="*/ 1170432 h 1300480"/>
              <a:gd name="connsiteX8" fmla="*/ 0 w 2007616"/>
              <a:gd name="connsiteY8" fmla="*/ 130048 h 130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07616" h="1300480">
                <a:moveTo>
                  <a:pt x="0" y="130048"/>
                </a:moveTo>
                <a:cubicBezTo>
                  <a:pt x="0" y="58224"/>
                  <a:pt x="58224" y="0"/>
                  <a:pt x="130048" y="0"/>
                </a:cubicBezTo>
                <a:lnTo>
                  <a:pt x="1877568" y="0"/>
                </a:lnTo>
                <a:cubicBezTo>
                  <a:pt x="1949392" y="0"/>
                  <a:pt x="2007616" y="58224"/>
                  <a:pt x="2007616" y="130048"/>
                </a:cubicBezTo>
                <a:lnTo>
                  <a:pt x="2007616" y="1170432"/>
                </a:lnTo>
                <a:cubicBezTo>
                  <a:pt x="2007616" y="1242256"/>
                  <a:pt x="1949392" y="1300480"/>
                  <a:pt x="1877568" y="1300480"/>
                </a:cubicBezTo>
                <a:lnTo>
                  <a:pt x="130048" y="1300480"/>
                </a:lnTo>
                <a:cubicBezTo>
                  <a:pt x="58224" y="1300480"/>
                  <a:pt x="0" y="1242256"/>
                  <a:pt x="0" y="1170432"/>
                </a:cubicBezTo>
                <a:lnTo>
                  <a:pt x="0" y="130048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z="-190500" extrusionH="12700" prstMaterial="plastic">
            <a:bevelT w="50800" h="50800"/>
          </a:sp3d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8097" tIns="78097" rIns="680382" bIns="403217" numCol="1" spcCol="1270" anchor="t" anchorCtr="0">
            <a:noAutofit/>
          </a:bodyPr>
          <a:lstStyle/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r-FR" sz="1000" kern="1200" dirty="0" smtClean="0"/>
              <a:t>Traces</a:t>
            </a:r>
            <a:endParaRPr lang="fr-FR" sz="1000" kern="1200" dirty="0"/>
          </a:p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r-FR" sz="1000" kern="1200" dirty="0" smtClean="0"/>
              <a:t>Explicitation</a:t>
            </a:r>
            <a:endParaRPr lang="fr-FR" sz="1000" kern="1200" dirty="0"/>
          </a:p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r-FR" sz="1000" kern="1200" dirty="0" smtClean="0"/>
              <a:t>Conceptualisation</a:t>
            </a:r>
            <a:endParaRPr lang="fr-FR" sz="1000" kern="1200" dirty="0"/>
          </a:p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r-FR" sz="1000" kern="1200" dirty="0" smtClean="0"/>
              <a:t>Alternance pédagogique</a:t>
            </a:r>
            <a:endParaRPr lang="fr-FR" sz="1000" kern="1200" dirty="0"/>
          </a:p>
        </p:txBody>
      </p:sp>
      <p:sp>
        <p:nvSpPr>
          <p:cNvPr id="11" name="Forme libre 10"/>
          <p:cNvSpPr/>
          <p:nvPr/>
        </p:nvSpPr>
        <p:spPr>
          <a:xfrm>
            <a:off x="2771648" y="1628647"/>
            <a:ext cx="1759712" cy="1759712"/>
          </a:xfrm>
          <a:custGeom>
            <a:avLst/>
            <a:gdLst>
              <a:gd name="connsiteX0" fmla="*/ 0 w 1759712"/>
              <a:gd name="connsiteY0" fmla="*/ 1759712 h 1759712"/>
              <a:gd name="connsiteX1" fmla="*/ 1759712 w 1759712"/>
              <a:gd name="connsiteY1" fmla="*/ 0 h 1759712"/>
              <a:gd name="connsiteX2" fmla="*/ 1759712 w 1759712"/>
              <a:gd name="connsiteY2" fmla="*/ 1759712 h 1759712"/>
              <a:gd name="connsiteX3" fmla="*/ 0 w 1759712"/>
              <a:gd name="connsiteY3" fmla="*/ 1759712 h 1759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59712" h="1759712">
                <a:moveTo>
                  <a:pt x="0" y="1759712"/>
                </a:moveTo>
                <a:cubicBezTo>
                  <a:pt x="0" y="787850"/>
                  <a:pt x="787850" y="0"/>
                  <a:pt x="1759712" y="0"/>
                </a:cubicBezTo>
                <a:lnTo>
                  <a:pt x="1759712" y="1759712"/>
                </a:lnTo>
                <a:lnTo>
                  <a:pt x="0" y="1759712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0752" tIns="600752" rIns="85344" bIns="85344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kern="1200" dirty="0" smtClean="0"/>
              <a:t>FORMATION</a:t>
            </a:r>
            <a:endParaRPr lang="fr-FR" sz="1200" b="1" kern="1200" dirty="0"/>
          </a:p>
        </p:txBody>
      </p:sp>
      <p:sp>
        <p:nvSpPr>
          <p:cNvPr id="12" name="Forme libre 11"/>
          <p:cNvSpPr/>
          <p:nvPr/>
        </p:nvSpPr>
        <p:spPr>
          <a:xfrm>
            <a:off x="4612640" y="1628647"/>
            <a:ext cx="1759712" cy="1759712"/>
          </a:xfrm>
          <a:custGeom>
            <a:avLst/>
            <a:gdLst>
              <a:gd name="connsiteX0" fmla="*/ 0 w 1759712"/>
              <a:gd name="connsiteY0" fmla="*/ 1759712 h 1759712"/>
              <a:gd name="connsiteX1" fmla="*/ 1759712 w 1759712"/>
              <a:gd name="connsiteY1" fmla="*/ 0 h 1759712"/>
              <a:gd name="connsiteX2" fmla="*/ 1759712 w 1759712"/>
              <a:gd name="connsiteY2" fmla="*/ 1759712 h 1759712"/>
              <a:gd name="connsiteX3" fmla="*/ 0 w 1759712"/>
              <a:gd name="connsiteY3" fmla="*/ 1759712 h 1759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59712" h="1759712">
                <a:moveTo>
                  <a:pt x="0" y="0"/>
                </a:moveTo>
                <a:cubicBezTo>
                  <a:pt x="971862" y="0"/>
                  <a:pt x="1759712" y="787850"/>
                  <a:pt x="1759712" y="1759712"/>
                </a:cubicBezTo>
                <a:lnTo>
                  <a:pt x="0" y="1759712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2494993"/>
              <a:satOff val="-13796"/>
              <a:lumOff val="-1176"/>
              <a:alphaOff val="0"/>
            </a:schemeClr>
          </a:fillRef>
          <a:effectRef idx="2">
            <a:schemeClr val="accent4">
              <a:hueOff val="2494993"/>
              <a:satOff val="-13796"/>
              <a:lumOff val="-117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5344" tIns="600752" rIns="600752" bIns="85344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kern="1200" dirty="0" smtClean="0"/>
              <a:t>PILOTAGE DES PARCOURS</a:t>
            </a:r>
            <a:endParaRPr lang="fr-FR" sz="1200" b="1" kern="1200" dirty="0"/>
          </a:p>
        </p:txBody>
      </p:sp>
      <p:sp>
        <p:nvSpPr>
          <p:cNvPr id="13" name="Forme libre 12"/>
          <p:cNvSpPr/>
          <p:nvPr/>
        </p:nvSpPr>
        <p:spPr>
          <a:xfrm>
            <a:off x="4612640" y="3469639"/>
            <a:ext cx="1759712" cy="1759713"/>
          </a:xfrm>
          <a:custGeom>
            <a:avLst/>
            <a:gdLst>
              <a:gd name="connsiteX0" fmla="*/ 0 w 1759712"/>
              <a:gd name="connsiteY0" fmla="*/ 1759712 h 1759712"/>
              <a:gd name="connsiteX1" fmla="*/ 1759712 w 1759712"/>
              <a:gd name="connsiteY1" fmla="*/ 0 h 1759712"/>
              <a:gd name="connsiteX2" fmla="*/ 1759712 w 1759712"/>
              <a:gd name="connsiteY2" fmla="*/ 1759712 h 1759712"/>
              <a:gd name="connsiteX3" fmla="*/ 0 w 1759712"/>
              <a:gd name="connsiteY3" fmla="*/ 1759712 h 1759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59712" h="1759712">
                <a:moveTo>
                  <a:pt x="1759712" y="0"/>
                </a:moveTo>
                <a:cubicBezTo>
                  <a:pt x="1759712" y="971862"/>
                  <a:pt x="971862" y="1759712"/>
                  <a:pt x="0" y="1759712"/>
                </a:cubicBezTo>
                <a:lnTo>
                  <a:pt x="0" y="0"/>
                </a:lnTo>
                <a:lnTo>
                  <a:pt x="1759712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4989986"/>
              <a:satOff val="-27591"/>
              <a:lumOff val="-2353"/>
              <a:alphaOff val="0"/>
            </a:schemeClr>
          </a:fillRef>
          <a:effectRef idx="2">
            <a:schemeClr val="accent4">
              <a:hueOff val="4989986"/>
              <a:satOff val="-27591"/>
              <a:lumOff val="-235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5344" tIns="85345" rIns="600752" bIns="600752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kern="1200" dirty="0" smtClean="0"/>
              <a:t>EVALUATION CERTIFICATION</a:t>
            </a:r>
            <a:endParaRPr lang="fr-FR" sz="1200" b="1" kern="1200" dirty="0"/>
          </a:p>
        </p:txBody>
      </p:sp>
      <p:sp>
        <p:nvSpPr>
          <p:cNvPr id="14" name="Forme libre 13"/>
          <p:cNvSpPr/>
          <p:nvPr/>
        </p:nvSpPr>
        <p:spPr>
          <a:xfrm>
            <a:off x="2771648" y="3469640"/>
            <a:ext cx="1759712" cy="1759712"/>
          </a:xfrm>
          <a:custGeom>
            <a:avLst/>
            <a:gdLst>
              <a:gd name="connsiteX0" fmla="*/ 0 w 1759712"/>
              <a:gd name="connsiteY0" fmla="*/ 1759712 h 1759712"/>
              <a:gd name="connsiteX1" fmla="*/ 1759712 w 1759712"/>
              <a:gd name="connsiteY1" fmla="*/ 0 h 1759712"/>
              <a:gd name="connsiteX2" fmla="*/ 1759712 w 1759712"/>
              <a:gd name="connsiteY2" fmla="*/ 1759712 h 1759712"/>
              <a:gd name="connsiteX3" fmla="*/ 0 w 1759712"/>
              <a:gd name="connsiteY3" fmla="*/ 1759712 h 1759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59712" h="1759712">
                <a:moveTo>
                  <a:pt x="1759712" y="1759712"/>
                </a:moveTo>
                <a:cubicBezTo>
                  <a:pt x="787850" y="1759712"/>
                  <a:pt x="0" y="971862"/>
                  <a:pt x="0" y="0"/>
                </a:cubicBezTo>
                <a:lnTo>
                  <a:pt x="1759712" y="0"/>
                </a:lnTo>
                <a:lnTo>
                  <a:pt x="1759712" y="1759712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7484979"/>
              <a:satOff val="-41387"/>
              <a:lumOff val="-3529"/>
              <a:alphaOff val="0"/>
            </a:schemeClr>
          </a:fillRef>
          <a:effectRef idx="2">
            <a:schemeClr val="accent4">
              <a:hueOff val="7484979"/>
              <a:satOff val="-41387"/>
              <a:lumOff val="-3529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0752" tIns="85344" rIns="85343" bIns="600752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kern="1200" dirty="0" smtClean="0"/>
              <a:t>PROJET</a:t>
            </a:r>
          </a:p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kern="1200" dirty="0" smtClean="0"/>
              <a:t>PERSONNEL et</a:t>
            </a:r>
          </a:p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kern="1200" dirty="0" smtClean="0"/>
              <a:t>PROFESSIONNEL</a:t>
            </a:r>
            <a:endParaRPr lang="fr-FR" sz="1200" b="1" kern="1200" dirty="0"/>
          </a:p>
        </p:txBody>
      </p:sp>
      <p:sp>
        <p:nvSpPr>
          <p:cNvPr id="15" name="Flèche en arc 14"/>
          <p:cNvSpPr/>
          <p:nvPr/>
        </p:nvSpPr>
        <p:spPr>
          <a:xfrm>
            <a:off x="4268216" y="3063240"/>
            <a:ext cx="607568" cy="528320"/>
          </a:xfrm>
          <a:prstGeom prst="circularArrow">
            <a:avLst/>
          </a:prstGeom>
          <a:scene3d>
            <a:camera prst="orthographicFront"/>
            <a:lightRig rig="flat" dir="t"/>
          </a:scene3d>
          <a:sp3d z="190500"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hueOff val="0"/>
              <a:satOff val="0"/>
              <a:lumOff val="0"/>
              <a:alphaOff val="0"/>
            </a:schemeClr>
          </a:fillRef>
          <a:effectRef idx="3">
            <a:schemeClr val="accent4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Flèche en arc 15"/>
          <p:cNvSpPr/>
          <p:nvPr/>
        </p:nvSpPr>
        <p:spPr>
          <a:xfrm rot="10800000">
            <a:off x="4268216" y="3266440"/>
            <a:ext cx="607568" cy="528320"/>
          </a:xfrm>
          <a:prstGeom prst="circularArrow">
            <a:avLst/>
          </a:prstGeom>
          <a:scene3d>
            <a:camera prst="orthographicFront"/>
            <a:lightRig rig="flat" dir="t"/>
          </a:scene3d>
          <a:sp3d z="190500"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hueOff val="0"/>
              <a:satOff val="0"/>
              <a:lumOff val="0"/>
              <a:alphaOff val="0"/>
            </a:schemeClr>
          </a:fillRef>
          <a:effectRef idx="3">
            <a:schemeClr val="accent4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ZoneTexte 5"/>
          <p:cNvSpPr txBox="1"/>
          <p:nvPr/>
        </p:nvSpPr>
        <p:spPr>
          <a:xfrm>
            <a:off x="2987824" y="3001318"/>
            <a:ext cx="3312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Situations professionnelles</a:t>
            </a:r>
            <a:endParaRPr lang="fr-F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ZoneTexte 6"/>
          <p:cNvSpPr txBox="1"/>
          <p:nvPr/>
        </p:nvSpPr>
        <p:spPr>
          <a:xfrm rot="5400000">
            <a:off x="6375985" y="3155207"/>
            <a:ext cx="2798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0070C0"/>
                </a:solidFill>
              </a:rPr>
              <a:t>ENSEIGNANTS</a:t>
            </a:r>
            <a:endParaRPr lang="fr-FR" sz="2800" b="1" dirty="0">
              <a:solidFill>
                <a:srgbClr val="0070C0"/>
              </a:solidFill>
            </a:endParaRPr>
          </a:p>
        </p:txBody>
      </p:sp>
      <p:sp>
        <p:nvSpPr>
          <p:cNvPr id="28" name="ZoneTexte 27"/>
          <p:cNvSpPr txBox="1"/>
          <p:nvPr/>
        </p:nvSpPr>
        <p:spPr>
          <a:xfrm rot="16200000">
            <a:off x="387116" y="3155207"/>
            <a:ext cx="22682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0070C0"/>
                </a:solidFill>
              </a:rPr>
              <a:t>ETUDIANTS</a:t>
            </a:r>
            <a:endParaRPr lang="fr-FR" sz="2800" b="1" dirty="0">
              <a:solidFill>
                <a:srgbClr val="0070C0"/>
              </a:solidFill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2411760" y="5604994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0070C0"/>
                </a:solidFill>
              </a:rPr>
              <a:t>PROFESSIONNELS</a:t>
            </a:r>
            <a:endParaRPr lang="fr-FR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039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6" grpId="0"/>
      <p:bldP spid="7" grpId="0"/>
      <p:bldP spid="28" grpId="1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699792" y="201354"/>
            <a:ext cx="62684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fr-FR" sz="2800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Passeport et processus d’acquisition </a:t>
            </a:r>
            <a:endParaRPr lang="fr-FR" sz="2800" b="1" dirty="0">
              <a:solidFill>
                <a:srgbClr val="FF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 rot="5400000">
            <a:off x="1804364" y="2900006"/>
            <a:ext cx="373063" cy="221318"/>
          </a:xfrm>
          <a:prstGeom prst="triangle">
            <a:avLst>
              <a:gd name="adj" fmla="val 50000"/>
            </a:avLst>
          </a:prstGeom>
          <a:solidFill>
            <a:sysClr val="windowText" lastClr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 kern="0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5" name="Text Box 126"/>
          <p:cNvSpPr txBox="1">
            <a:spLocks noChangeArrowheads="1"/>
          </p:cNvSpPr>
          <p:nvPr/>
        </p:nvSpPr>
        <p:spPr bwMode="auto">
          <a:xfrm>
            <a:off x="1969396" y="1744632"/>
            <a:ext cx="23764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fr-FR" altLang="fr-FR" sz="2000" b="1" kern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Verbalisation</a:t>
            </a:r>
            <a:endParaRPr lang="fr-CA" altLang="fr-FR" sz="2000" b="1" kern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37" name="AutoShape 145"/>
          <p:cNvSpPr>
            <a:spLocks noChangeArrowheads="1"/>
          </p:cNvSpPr>
          <p:nvPr/>
        </p:nvSpPr>
        <p:spPr bwMode="auto">
          <a:xfrm rot="5400000">
            <a:off x="6646171" y="3044795"/>
            <a:ext cx="457200" cy="304800"/>
          </a:xfrm>
          <a:prstGeom prst="triangle">
            <a:avLst>
              <a:gd name="adj" fmla="val 50000"/>
            </a:avLst>
          </a:prstGeom>
          <a:solidFill>
            <a:sysClr val="windowText" lastClr="00000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6350" h="88900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 kern="0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9" name="AutoShape 128"/>
          <p:cNvSpPr>
            <a:spLocks noChangeArrowheads="1"/>
          </p:cNvSpPr>
          <p:nvPr/>
        </p:nvSpPr>
        <p:spPr bwMode="auto">
          <a:xfrm rot="5400000">
            <a:off x="4342709" y="3003520"/>
            <a:ext cx="457200" cy="304800"/>
          </a:xfrm>
          <a:prstGeom prst="triangle">
            <a:avLst>
              <a:gd name="adj" fmla="val 50000"/>
            </a:avLst>
          </a:prstGeom>
          <a:solidFill>
            <a:sysClr val="windowText" lastClr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 kern="0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4" name="Text Box 134"/>
          <p:cNvSpPr txBox="1">
            <a:spLocks noChangeArrowheads="1"/>
          </p:cNvSpPr>
          <p:nvPr/>
        </p:nvSpPr>
        <p:spPr bwMode="auto">
          <a:xfrm>
            <a:off x="4272859" y="1744632"/>
            <a:ext cx="24495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fr-FR" altLang="fr-FR" sz="2000" b="1" kern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Conceptualisation</a:t>
            </a:r>
            <a:endParaRPr lang="fr-CA" altLang="fr-FR" sz="2000" b="1" kern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145" name="Picture 153" descr="Résultat de recherche d'images pour &quot;bulles bande dessin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555" y="2158778"/>
            <a:ext cx="2112169" cy="2129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6" name="Ellipse 145"/>
          <p:cNvSpPr/>
          <p:nvPr/>
        </p:nvSpPr>
        <p:spPr>
          <a:xfrm>
            <a:off x="145838" y="2326726"/>
            <a:ext cx="1607658" cy="1472131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sz="14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Situation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sz="14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singulière</a:t>
            </a:r>
          </a:p>
        </p:txBody>
      </p:sp>
      <p:sp>
        <p:nvSpPr>
          <p:cNvPr id="147" name="Rectangle 146"/>
          <p:cNvSpPr/>
          <p:nvPr/>
        </p:nvSpPr>
        <p:spPr>
          <a:xfrm>
            <a:off x="5045707" y="2158778"/>
            <a:ext cx="864096" cy="389685"/>
          </a:xfrm>
          <a:prstGeom prst="wedgeRectCallou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148" name="Rectangle 147"/>
          <p:cNvSpPr/>
          <p:nvPr/>
        </p:nvSpPr>
        <p:spPr>
          <a:xfrm>
            <a:off x="5065567" y="2673106"/>
            <a:ext cx="864096" cy="389685"/>
          </a:xfrm>
          <a:prstGeom prst="wedgeRectCallou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149" name="Rectangle 148"/>
          <p:cNvSpPr/>
          <p:nvPr/>
        </p:nvSpPr>
        <p:spPr>
          <a:xfrm>
            <a:off x="5065567" y="3205552"/>
            <a:ext cx="864096" cy="389685"/>
          </a:xfrm>
          <a:prstGeom prst="wedgeRectCallou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150" name="Rectangle 149"/>
          <p:cNvSpPr/>
          <p:nvPr/>
        </p:nvSpPr>
        <p:spPr>
          <a:xfrm>
            <a:off x="5076056" y="3715110"/>
            <a:ext cx="864096" cy="389685"/>
          </a:xfrm>
          <a:prstGeom prst="wedgeRectCallou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151" name="Ellipse 150"/>
          <p:cNvSpPr/>
          <p:nvPr/>
        </p:nvSpPr>
        <p:spPr>
          <a:xfrm>
            <a:off x="6998337" y="3425795"/>
            <a:ext cx="1426448" cy="1253171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r-FR" altLang="fr-FR" sz="1400" b="1" kern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52" name="Ellipse 151"/>
          <p:cNvSpPr/>
          <p:nvPr/>
        </p:nvSpPr>
        <p:spPr>
          <a:xfrm>
            <a:off x="7348997" y="4245939"/>
            <a:ext cx="1426448" cy="1253171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r-FR" altLang="fr-FR" sz="1400" b="1" kern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53" name="Ellipse 152"/>
          <p:cNvSpPr/>
          <p:nvPr/>
        </p:nvSpPr>
        <p:spPr>
          <a:xfrm>
            <a:off x="7098918" y="1295292"/>
            <a:ext cx="1426448" cy="1253171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r-FR" altLang="fr-FR" sz="1400" b="1" kern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54" name="Ellipse 153"/>
          <p:cNvSpPr/>
          <p:nvPr/>
        </p:nvSpPr>
        <p:spPr>
          <a:xfrm>
            <a:off x="7098918" y="2384079"/>
            <a:ext cx="1426448" cy="125317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r-FR" altLang="fr-FR" sz="1400" b="1" kern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31" name="Text Box 143"/>
          <p:cNvSpPr txBox="1">
            <a:spLocks noChangeArrowheads="1"/>
          </p:cNvSpPr>
          <p:nvPr/>
        </p:nvSpPr>
        <p:spPr bwMode="auto">
          <a:xfrm>
            <a:off x="6663234" y="1778283"/>
            <a:ext cx="2305050" cy="39687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w="635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fr-FR" altLang="fr-FR" sz="20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Généralisation</a:t>
            </a:r>
            <a:endParaRPr lang="fr-CA" altLang="fr-FR" sz="2000" b="1" kern="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36" name="Text Box 144"/>
          <p:cNvSpPr txBox="1">
            <a:spLocks noChangeArrowheads="1"/>
          </p:cNvSpPr>
          <p:nvPr/>
        </p:nvSpPr>
        <p:spPr bwMode="auto">
          <a:xfrm>
            <a:off x="6359387" y="3637250"/>
            <a:ext cx="2784613" cy="40011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w="635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fr-FR" altLang="fr-FR" sz="2000" b="1" kern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Classe de situations</a:t>
            </a:r>
          </a:p>
        </p:txBody>
      </p:sp>
      <p:sp>
        <p:nvSpPr>
          <p:cNvPr id="2" name="Rectangle 1"/>
          <p:cNvSpPr/>
          <p:nvPr/>
        </p:nvSpPr>
        <p:spPr>
          <a:xfrm>
            <a:off x="145839" y="1295291"/>
            <a:ext cx="1734398" cy="4293947"/>
          </a:xfrm>
          <a:prstGeom prst="rect">
            <a:avLst/>
          </a:prstGeom>
          <a:solidFill>
            <a:srgbClr val="92D050">
              <a:alpha val="29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1990895" y="1328791"/>
            <a:ext cx="4672339" cy="4260448"/>
          </a:xfrm>
          <a:prstGeom prst="rect">
            <a:avLst/>
          </a:prstGeom>
          <a:solidFill>
            <a:srgbClr val="92D050">
              <a:alpha val="29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/>
          <p:cNvSpPr/>
          <p:nvPr/>
        </p:nvSpPr>
        <p:spPr>
          <a:xfrm>
            <a:off x="6744778" y="1328790"/>
            <a:ext cx="2223506" cy="4260449"/>
          </a:xfrm>
          <a:prstGeom prst="rect">
            <a:avLst/>
          </a:prstGeom>
          <a:solidFill>
            <a:srgbClr val="92D050">
              <a:alpha val="29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145838" y="783879"/>
            <a:ext cx="17343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SAISIE</a:t>
            </a:r>
            <a:endParaRPr lang="fr-FR" sz="2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2032636" y="769311"/>
            <a:ext cx="46305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DESCRIPTIONS</a:t>
            </a:r>
            <a:endParaRPr lang="fr-FR" sz="2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6789288" y="768524"/>
            <a:ext cx="2315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AJOUTS</a:t>
            </a:r>
            <a:endParaRPr lang="fr-FR" sz="2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11753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1" grpId="0" animBg="1"/>
      <p:bldP spid="22" grpId="0" animBg="1"/>
      <p:bldP spid="4" grpId="0"/>
      <p:bldP spid="24" grpId="0"/>
      <p:bldP spid="26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̀me NDRC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3AB55E0CC5DA459F57F5A42893F46A005A087D358B12CA4E82A8A8BA9B8A8CF200D3544DBFAD4F664AA25DF68E6D1F0A9E00689F2856DFEDCE40890FDCED81A7DFC900084BAD804C7DD5448AFCF9998BBEB75A" ma:contentTypeVersion="2" ma:contentTypeDescription="Crée un document." ma:contentTypeScope="" ma:versionID="b8f5b540a078dd54be1526c569ad5fa0">
  <xsd:schema xmlns:xsd="http://www.w3.org/2001/XMLSchema" xmlns:xs="http://www.w3.org/2001/XMLSchema" xmlns:p="http://schemas.microsoft.com/office/2006/metadata/properties" xmlns:ns2="77d13735-1889-4864-b6f5-30d95c992ce0" targetNamespace="http://schemas.microsoft.com/office/2006/metadata/properties" ma:root="true" ma:fieldsID="53e881c2fd8e97d3e3cbbb83b9719ff0" ns2:_="">
    <xsd:import namespace="77d13735-1889-4864-b6f5-30d95c992ce0"/>
    <xsd:element name="properties">
      <xsd:complexType>
        <xsd:sequence>
          <xsd:element name="documentManagement">
            <xsd:complexType>
              <xsd:all>
                <xsd:element ref="ns2:Description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d13735-1889-4864-b6f5-30d95c992ce0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description="Description du document" ma:internalName="Description0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 ma:readOnly="true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77d13735-1889-4864-b6f5-30d95c992ce0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504DAE6-36F4-4695-95B7-2857FD3592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d13735-1889-4864-b6f5-30d95c992ce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2E4C0D1-96A6-4B2F-9BB6-6EBD62EAB98C}">
  <ds:schemaRefs>
    <ds:schemaRef ds:uri="http://schemas.microsoft.com/office/infopath/2007/PartnerControls"/>
    <ds:schemaRef ds:uri="http://www.w3.org/XML/1998/namespace"/>
    <ds:schemaRef ds:uri="http://purl.org/dc/terms/"/>
    <ds:schemaRef ds:uri="http://schemas.microsoft.com/office/2006/documentManagement/types"/>
    <ds:schemaRef ds:uri="77d13735-1889-4864-b6f5-30d95c992ce0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8D2D999-8773-4C54-A009-D2CF7C14A75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Thème NDRC</Template>
  <TotalTime>743</TotalTime>
  <Words>408</Words>
  <Application>Microsoft Office PowerPoint</Application>
  <PresentationFormat>Affichage à l'écran (4:3)</PresentationFormat>
  <Paragraphs>191</Paragraphs>
  <Slides>23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4" baseType="lpstr">
      <vt:lpstr>Thème NDRC</vt:lpstr>
      <vt:lpstr>BTS NDRC enjeux didactiques et pédagogiques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Ministere de l'Education Nationale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BTS NDRC enjeux didactiques et pédagogiques</dc:title>
  <dc:creator>Didier Michel</dc:creator>
  <cp:lastModifiedBy>Didier Michel</cp:lastModifiedBy>
  <cp:revision>21</cp:revision>
  <dcterms:created xsi:type="dcterms:W3CDTF">2018-03-14T05:10:24Z</dcterms:created>
  <dcterms:modified xsi:type="dcterms:W3CDTF">2018-03-24T08:04:12Z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0x010100873AB55E0CC5DA459F57F5A42893F46A005A087D358B12CA4E82A8A8BA9B8A8CF200D3544DBFAD4F664AA25DF68E6D1F0A9E00689F2856DFEDCE40890FDCED81A7DFC900084BAD804C7DD5448AFCF9998BBEB75A</vt:lpwstr>
  </property>
</Properties>
</file>