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56" r:id="rId5"/>
    <p:sldId id="258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8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477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74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02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478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87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303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30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073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277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89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68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A3B14-46E7-4206-8CD3-789986607928}" type="datetimeFigureOut">
              <a:rPr lang="fr-FR" smtClean="0"/>
              <a:t>09/02/2019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1BF41-2E40-49BD-AED5-1AB376BE5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38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http://img.directindustry.fr/images_di/photo-g/60823-4983195.jpg" TargetMode="Externa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6454" y="1111528"/>
            <a:ext cx="8229600" cy="1143000"/>
          </a:xfrm>
        </p:spPr>
        <p:txBody>
          <a:bodyPr/>
          <a:lstStyle/>
          <a:p>
            <a:r>
              <a:rPr lang="fr-FR" dirty="0" smtClean="0"/>
              <a:t>Le compactage des sols</a:t>
            </a: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3802"/>
            <a:ext cx="3060065" cy="2900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2241886"/>
            <a:ext cx="2505075" cy="3334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932" y="2343802"/>
            <a:ext cx="2905125" cy="29051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 de texte 238"/>
          <p:cNvSpPr txBox="1">
            <a:spLocks noChangeArrowheads="1"/>
          </p:cNvSpPr>
          <p:nvPr/>
        </p:nvSpPr>
        <p:spPr bwMode="auto">
          <a:xfrm>
            <a:off x="564992" y="5422808"/>
            <a:ext cx="2058035" cy="95410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Compacteur vibrant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 de texte 241"/>
          <p:cNvSpPr txBox="1">
            <a:spLocks noChangeArrowheads="1"/>
          </p:cNvSpPr>
          <p:nvPr/>
        </p:nvSpPr>
        <p:spPr bwMode="auto">
          <a:xfrm>
            <a:off x="3820478" y="5575207"/>
            <a:ext cx="2058035" cy="95410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Plaque vibrante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 de texte 243"/>
          <p:cNvSpPr txBox="1">
            <a:spLocks noChangeArrowheads="1"/>
          </p:cNvSpPr>
          <p:nvPr/>
        </p:nvSpPr>
        <p:spPr bwMode="auto">
          <a:xfrm>
            <a:off x="6862444" y="5682431"/>
            <a:ext cx="2058035" cy="95410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Pilonneuse vibrante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77469" y="78658"/>
            <a:ext cx="4494531" cy="92589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BTS </a:t>
            </a:r>
            <a:r>
              <a:rPr lang="fr-FR" dirty="0" smtClean="0"/>
              <a:t>BLANC 1TSTC</a:t>
            </a:r>
            <a:endParaRPr lang="fr-FR" dirty="0"/>
          </a:p>
        </p:txBody>
      </p:sp>
      <p:pic>
        <p:nvPicPr>
          <p:cNvPr id="14" name="Imag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500" y="0"/>
            <a:ext cx="1805500" cy="11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4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41288"/>
            <a:ext cx="39624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BTS BLANC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-142934" y="1326308"/>
            <a:ext cx="48810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/>
              <a:t>Plaque vibrante</a:t>
            </a:r>
            <a:endParaRPr lang="fr-FR" sz="4400" b="1" dirty="0"/>
          </a:p>
        </p:txBody>
      </p:sp>
      <p:pic>
        <p:nvPicPr>
          <p:cNvPr id="6" name="Image 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73" y="2560638"/>
            <a:ext cx="3504332" cy="3786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159" y="2560638"/>
            <a:ext cx="3737404" cy="4048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Image associée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136" y="0"/>
            <a:ext cx="3503376" cy="2632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835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4-Stroke-Engin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290" y="1793349"/>
            <a:ext cx="2707989" cy="4928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043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137868"/>
            <a:ext cx="5858544" cy="193121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Fonctionnement d’un </a:t>
            </a:r>
            <a:r>
              <a:rPr lang="fr-FR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fr-FR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fr-FR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MOTEUR THERMIQUE</a:t>
            </a:r>
          </a:p>
        </p:txBody>
      </p:sp>
      <p:sp>
        <p:nvSpPr>
          <p:cNvPr id="34821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F2E8D0E1-31C6-411D-86AB-B75A35C54A49}" type="slidenum">
              <a:rPr kumimoji="0" lang="fr-FR" altLang="fr-FR" sz="1400" smtClean="0"/>
              <a:pPr>
                <a:spcBef>
                  <a:spcPct val="50000"/>
                </a:spcBef>
                <a:buClrTx/>
                <a:buSzTx/>
                <a:buFontTx/>
                <a:buNone/>
              </a:pPr>
              <a:t>3</a:t>
            </a:fld>
            <a:endParaRPr kumimoji="0" lang="fr-FR" altLang="fr-FR" sz="1400" smtClean="0"/>
          </a:p>
        </p:txBody>
      </p:sp>
      <p:sp>
        <p:nvSpPr>
          <p:cNvPr id="2" name="ZoneTexte 1"/>
          <p:cNvSpPr txBox="1"/>
          <p:nvPr/>
        </p:nvSpPr>
        <p:spPr>
          <a:xfrm>
            <a:off x="1319413" y="4713666"/>
            <a:ext cx="16098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Bloc moteur</a:t>
            </a: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817137" y="2292438"/>
            <a:ext cx="1609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Culasse</a:t>
            </a:r>
            <a:endParaRPr lang="fr-FR" sz="2400" b="1" dirty="0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2305318" y="2523270"/>
            <a:ext cx="2041972" cy="23083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2558668" y="4944498"/>
            <a:ext cx="1836747" cy="18466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67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 1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86" y="224728"/>
            <a:ext cx="9152486" cy="2095366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Zone de texte 31"/>
          <p:cNvSpPr txBox="1">
            <a:spLocks noChangeArrowheads="1"/>
          </p:cNvSpPr>
          <p:nvPr/>
        </p:nvSpPr>
        <p:spPr bwMode="auto">
          <a:xfrm>
            <a:off x="259608" y="2416606"/>
            <a:ext cx="2565257" cy="83099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>
              <a:spcAft>
                <a:spcPts val="0"/>
              </a:spcAft>
            </a:pPr>
            <a:r>
              <a:rPr lang="x-none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Compact</a:t>
            </a:r>
            <a:endParaRPr lang="fr-FR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x-none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Volant complètement rabattable</a:t>
            </a:r>
            <a:endParaRPr lang="fr-FR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Zone de texte 225"/>
          <p:cNvSpPr txBox="1">
            <a:spLocks noChangeArrowheads="1"/>
          </p:cNvSpPr>
          <p:nvPr/>
        </p:nvSpPr>
        <p:spPr bwMode="auto">
          <a:xfrm>
            <a:off x="2824865" y="2416606"/>
            <a:ext cx="3300749" cy="132343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>
            <a:defPPr>
              <a:defRPr lang="fr-FR"/>
            </a:defPPr>
            <a:lvl1pPr algn="ctr">
              <a:spcAft>
                <a:spcPts val="0"/>
              </a:spcAft>
              <a:defRPr sz="16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x-none" dirty="0"/>
              <a:t>Robuste et fiable</a:t>
            </a:r>
            <a:endParaRPr lang="fr-FR" dirty="0"/>
          </a:p>
          <a:p>
            <a:r>
              <a:rPr lang="x-none" b="0" dirty="0"/>
              <a:t>Courroies trapézoïdales complètement protégées contre</a:t>
            </a:r>
            <a:endParaRPr lang="fr-FR" b="0" dirty="0"/>
          </a:p>
          <a:p>
            <a:r>
              <a:rPr lang="x-none" b="0" dirty="0"/>
              <a:t>les dommages</a:t>
            </a:r>
            <a:endParaRPr lang="fr-FR" b="0" dirty="0"/>
          </a:p>
          <a:p>
            <a:r>
              <a:rPr lang="x-none" b="0" dirty="0"/>
              <a:t> </a:t>
            </a:r>
            <a:endParaRPr lang="fr-FR" b="0" dirty="0"/>
          </a:p>
        </p:txBody>
      </p:sp>
      <p:sp>
        <p:nvSpPr>
          <p:cNvPr id="140" name="Zone de texte 224"/>
          <p:cNvSpPr txBox="1">
            <a:spLocks noChangeArrowheads="1"/>
          </p:cNvSpPr>
          <p:nvPr/>
        </p:nvSpPr>
        <p:spPr bwMode="auto">
          <a:xfrm>
            <a:off x="6125614" y="2416606"/>
            <a:ext cx="3009900" cy="107721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>
            <a:defPPr>
              <a:defRPr lang="fr-FR"/>
            </a:defPPr>
            <a:lvl1pPr algn="ctr">
              <a:spcAft>
                <a:spcPts val="0"/>
              </a:spcAft>
              <a:defRPr sz="16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defRPr>
            </a:lvl1pPr>
          </a:lstStyle>
          <a:p>
            <a:r>
              <a:rPr lang="x-none" dirty="0"/>
              <a:t>Transport sécurisé</a:t>
            </a:r>
            <a:endParaRPr lang="fr-FR" b="0" dirty="0"/>
          </a:p>
          <a:p>
            <a:r>
              <a:rPr lang="x-none" b="0" dirty="0"/>
              <a:t>Poignées de transport (en série) et roues de transport (en option)</a:t>
            </a:r>
            <a:endParaRPr lang="fr-FR" b="0" dirty="0"/>
          </a:p>
        </p:txBody>
      </p:sp>
      <p:pic>
        <p:nvPicPr>
          <p:cNvPr id="143" name="Image 14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471" y="4240424"/>
            <a:ext cx="1344613" cy="1174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Image 14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0" y="4252489"/>
            <a:ext cx="1174604" cy="1174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Image 14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112" y="4260216"/>
            <a:ext cx="1190060" cy="115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Image 14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528" y="4240424"/>
            <a:ext cx="1159149" cy="1174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Image 14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310" y="4267944"/>
            <a:ext cx="1174604" cy="11591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e 1"/>
          <p:cNvGrpSpPr/>
          <p:nvPr/>
        </p:nvGrpSpPr>
        <p:grpSpPr>
          <a:xfrm>
            <a:off x="342758" y="5547195"/>
            <a:ext cx="8339925" cy="1047937"/>
            <a:chOff x="342758" y="5547195"/>
            <a:chExt cx="8339925" cy="1047937"/>
          </a:xfrm>
        </p:grpSpPr>
        <p:sp>
          <p:nvSpPr>
            <p:cNvPr id="11" name="Textfeld 4"/>
            <p:cNvSpPr>
              <a:spLocks noChangeArrowheads="1"/>
            </p:cNvSpPr>
            <p:nvPr/>
          </p:nvSpPr>
          <p:spPr bwMode="auto">
            <a:xfrm>
              <a:off x="7036870" y="5547195"/>
              <a:ext cx="1645813" cy="1021556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CH" dirty="0">
                  <a:solidFill>
                    <a:srgbClr val="000000"/>
                  </a:solidFill>
                </a:rPr>
                <a:t>Attention: risque de coincement </a:t>
              </a:r>
            </a:p>
          </p:txBody>
        </p:sp>
        <p:sp>
          <p:nvSpPr>
            <p:cNvPr id="12" name="Textfeld 5"/>
            <p:cNvSpPr txBox="1"/>
            <p:nvPr/>
          </p:nvSpPr>
          <p:spPr>
            <a:xfrm>
              <a:off x="342758" y="5547195"/>
              <a:ext cx="1469987" cy="102155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CH" dirty="0">
                  <a:solidFill>
                    <a:srgbClr val="000000"/>
                  </a:solidFill>
                </a:rPr>
                <a:t>Protecteur d’ouïe obligatoire </a:t>
              </a:r>
            </a:p>
          </p:txBody>
        </p:sp>
        <p:sp>
          <p:nvSpPr>
            <p:cNvPr id="13" name="Textfeld 13"/>
            <p:cNvSpPr txBox="1"/>
            <p:nvPr/>
          </p:nvSpPr>
          <p:spPr>
            <a:xfrm>
              <a:off x="5327285" y="5573576"/>
              <a:ext cx="1335634" cy="102155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CH" dirty="0">
                  <a:solidFill>
                    <a:srgbClr val="000000"/>
                  </a:solidFill>
                  <a:latin typeface="+mn-lt"/>
                  <a:cs typeface="+mn-cs"/>
                </a:rPr>
                <a:t>Porter des gants de protection </a:t>
              </a:r>
            </a:p>
          </p:txBody>
        </p:sp>
        <p:sp>
          <p:nvSpPr>
            <p:cNvPr id="14" name="Textfeld 16"/>
            <p:cNvSpPr txBox="1"/>
            <p:nvPr/>
          </p:nvSpPr>
          <p:spPr>
            <a:xfrm>
              <a:off x="3620025" y="5568313"/>
              <a:ext cx="1486234" cy="102155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CH" dirty="0">
                  <a:solidFill>
                    <a:srgbClr val="000000"/>
                  </a:solidFill>
                  <a:latin typeface="+mn-lt"/>
                  <a:cs typeface="+mn-cs"/>
                </a:rPr>
                <a:t>Porter des chaussures de sécurité </a:t>
              </a:r>
            </a:p>
          </p:txBody>
        </p:sp>
        <p:sp>
          <p:nvSpPr>
            <p:cNvPr id="15" name="Textfeld 7"/>
            <p:cNvSpPr txBox="1"/>
            <p:nvPr/>
          </p:nvSpPr>
          <p:spPr>
            <a:xfrm>
              <a:off x="2036521" y="5568313"/>
              <a:ext cx="1323841" cy="102155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CH" dirty="0">
                  <a:solidFill>
                    <a:srgbClr val="000000"/>
                  </a:solidFill>
                  <a:latin typeface="+mn-lt"/>
                  <a:cs typeface="+mn-cs"/>
                </a:rPr>
                <a:t>Casque de protection obligatoire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972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8119"/>
            <a:ext cx="3679457" cy="2174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457" y="0"/>
            <a:ext cx="546454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2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0454" y="0"/>
            <a:ext cx="8229600" cy="1250213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fr-FR" b="1" dirty="0"/>
              <a:t>CACES</a:t>
            </a:r>
            <a:r>
              <a:rPr lang="fr-FR" dirty="0"/>
              <a:t> (Certificat d'aptitude à la conduite en sécurité)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9251"/>
            <a:ext cx="9170508" cy="560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7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86</Words>
  <Application>Microsoft Office PowerPoint</Application>
  <PresentationFormat>Affichage à l'écran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Tahoma</vt:lpstr>
      <vt:lpstr>Times New Roman</vt:lpstr>
      <vt:lpstr>Thème Office</vt:lpstr>
      <vt:lpstr>Le compactage des sols</vt:lpstr>
      <vt:lpstr>BTS BLANC</vt:lpstr>
      <vt:lpstr>Fonctionnement d’un  MOTEUR THERMIQUE</vt:lpstr>
      <vt:lpstr>Présentation PowerPoint</vt:lpstr>
      <vt:lpstr>Présentation PowerPoint</vt:lpstr>
      <vt:lpstr>CACES (Certificat d'aptitude à la conduite en sécurité)</vt:lpstr>
    </vt:vector>
  </TitlesOfParts>
  <Company>Lycée Joliot-Curie Rennes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Adrien, BIHEL</dc:creator>
  <cp:lastModifiedBy>admin</cp:lastModifiedBy>
  <cp:revision>30</cp:revision>
  <dcterms:created xsi:type="dcterms:W3CDTF">2013-05-14T06:29:57Z</dcterms:created>
  <dcterms:modified xsi:type="dcterms:W3CDTF">2019-02-09T17:32:01Z</dcterms:modified>
</cp:coreProperties>
</file>