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3" r:id="rId6"/>
  </p:sldIdLst>
  <p:sldSz cx="9144000" cy="5715000" type="screen16x10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B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5372" autoAdjust="0"/>
  </p:normalViewPr>
  <p:slideViewPr>
    <p:cSldViewPr>
      <p:cViewPr>
        <p:scale>
          <a:sx n="80" d="100"/>
          <a:sy n="80" d="100"/>
        </p:scale>
        <p:origin x="-750" y="-20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nc\Desktop\BTS%20TC\Analyse%20des%20AO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400" dirty="0"/>
              <a:t>Analyse des AO en</a:t>
            </a:r>
            <a:r>
              <a:rPr lang="fr-FR" sz="1400" baseline="0" dirty="0"/>
              <a:t> %</a:t>
            </a:r>
            <a:r>
              <a:rPr lang="fr-FR" sz="1400" dirty="0"/>
              <a:t> (1120)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833333333333409E-2"/>
          <c:y val="0.35239246135899716"/>
          <c:w val="0.81388888888888933"/>
          <c:h val="0.5501130067074948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7030A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7.0873784423272773E-2"/>
                  <c:y val="9.68750220990177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Feuil1!$B$3:$D$3</c:f>
              <c:strCache>
                <c:ptCount val="3"/>
                <c:pt idx="0">
                  <c:v>Travaux</c:v>
                </c:pt>
                <c:pt idx="1">
                  <c:v>Fournitures</c:v>
                </c:pt>
                <c:pt idx="2">
                  <c:v>Services</c:v>
                </c:pt>
              </c:strCache>
            </c:strRef>
          </c:cat>
          <c:val>
            <c:numRef>
              <c:f>Feuil1!$B$118:$D$118</c:f>
              <c:numCache>
                <c:formatCode>0%</c:formatCode>
                <c:ptCount val="3"/>
                <c:pt idx="0">
                  <c:v>0.17321428571428588</c:v>
                </c:pt>
                <c:pt idx="1">
                  <c:v>0.28392857142857175</c:v>
                </c:pt>
                <c:pt idx="2">
                  <c:v>0.54285714285714259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4353813822249487"/>
          <c:y val="0.23733734319340613"/>
          <c:w val="0.69067300821787248"/>
          <c:h val="0.15352859368479818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D73D7-495A-4DD5-AC76-8801FBA23AD4}" type="doc">
      <dgm:prSet loTypeId="urn:microsoft.com/office/officeart/2005/8/layout/cycle5" loCatId="cycle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fr-FR"/>
        </a:p>
      </dgm:t>
    </dgm:pt>
    <dgm:pt modelId="{0233581D-38D5-4874-B498-BF772B18D390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900" b="1" dirty="0" smtClean="0">
              <a:solidFill>
                <a:schemeClr val="tx1"/>
              </a:solidFill>
              <a:latin typeface="Candara" pitchFamily="34" charset="0"/>
            </a:rPr>
            <a:t>Mesurer</a:t>
          </a:r>
          <a:endParaRPr lang="fr-FR" sz="900" b="1" dirty="0">
            <a:solidFill>
              <a:schemeClr val="tx1"/>
            </a:solidFill>
            <a:latin typeface="Candara" pitchFamily="34" charset="0"/>
          </a:endParaRPr>
        </a:p>
      </dgm:t>
    </dgm:pt>
    <dgm:pt modelId="{61C5EDEA-A027-49AC-B590-26647E4B62C1}" type="parTrans" cxnId="{AE11ED0C-15EA-4BF7-B1A7-6DEEF2791B05}">
      <dgm:prSet/>
      <dgm:spPr/>
      <dgm:t>
        <a:bodyPr/>
        <a:lstStyle/>
        <a:p>
          <a:endParaRPr lang="fr-FR" sz="900"/>
        </a:p>
      </dgm:t>
    </dgm:pt>
    <dgm:pt modelId="{C121A17F-97DD-4302-9A01-351AA81AEB0D}" type="sibTrans" cxnId="{AE11ED0C-15EA-4BF7-B1A7-6DEEF2791B05}">
      <dgm:prSet/>
      <dgm:spPr>
        <a:ln w="34925">
          <a:solidFill>
            <a:srgbClr val="92D050"/>
          </a:solidFill>
        </a:ln>
      </dgm:spPr>
      <dgm:t>
        <a:bodyPr/>
        <a:lstStyle/>
        <a:p>
          <a:endParaRPr lang="fr-FR" sz="900"/>
        </a:p>
      </dgm:t>
    </dgm:pt>
    <dgm:pt modelId="{01BF6D70-C73C-4C05-8E9C-1E7830F8EA0F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900" b="1" dirty="0" smtClean="0">
              <a:solidFill>
                <a:schemeClr val="tx1"/>
              </a:solidFill>
              <a:latin typeface="Candara" pitchFamily="34" charset="0"/>
            </a:rPr>
            <a:t>Analyser</a:t>
          </a:r>
          <a:endParaRPr lang="fr-FR" sz="900" b="1" dirty="0">
            <a:solidFill>
              <a:schemeClr val="tx1"/>
            </a:solidFill>
            <a:latin typeface="Candara" pitchFamily="34" charset="0"/>
          </a:endParaRPr>
        </a:p>
      </dgm:t>
    </dgm:pt>
    <dgm:pt modelId="{6F28B277-1F7E-4AB7-96FA-FB4407520C23}" type="parTrans" cxnId="{A26CED85-5DD5-4741-A0C1-55ECB994AE0B}">
      <dgm:prSet/>
      <dgm:spPr/>
      <dgm:t>
        <a:bodyPr/>
        <a:lstStyle/>
        <a:p>
          <a:endParaRPr lang="fr-FR" sz="900"/>
        </a:p>
      </dgm:t>
    </dgm:pt>
    <dgm:pt modelId="{E6396BEE-F46D-42FE-AC3C-78E31E4FC2BD}" type="sibTrans" cxnId="{A26CED85-5DD5-4741-A0C1-55ECB994AE0B}">
      <dgm:prSet/>
      <dgm:spPr>
        <a:ln w="34925">
          <a:solidFill>
            <a:srgbClr val="92D050"/>
          </a:solidFill>
        </a:ln>
      </dgm:spPr>
      <dgm:t>
        <a:bodyPr/>
        <a:lstStyle/>
        <a:p>
          <a:endParaRPr lang="fr-FR" sz="900"/>
        </a:p>
      </dgm:t>
    </dgm:pt>
    <dgm:pt modelId="{449E1719-2434-4CCA-A0D7-E6B1B896FE9B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900" b="1" dirty="0" smtClean="0">
              <a:solidFill>
                <a:schemeClr val="tx1"/>
              </a:solidFill>
              <a:latin typeface="Candara" pitchFamily="34" charset="0"/>
            </a:rPr>
            <a:t>Publier</a:t>
          </a:r>
          <a:endParaRPr lang="fr-FR" sz="900" b="1" dirty="0">
            <a:solidFill>
              <a:schemeClr val="tx1"/>
            </a:solidFill>
            <a:latin typeface="Candara" pitchFamily="34" charset="0"/>
          </a:endParaRPr>
        </a:p>
      </dgm:t>
    </dgm:pt>
    <dgm:pt modelId="{7062E266-80B3-4BA8-9B2C-4E03ACB6AE90}" type="parTrans" cxnId="{46799E0F-0A18-42C5-B2D2-F7681AEA6041}">
      <dgm:prSet/>
      <dgm:spPr/>
      <dgm:t>
        <a:bodyPr/>
        <a:lstStyle/>
        <a:p>
          <a:endParaRPr lang="fr-FR" sz="900"/>
        </a:p>
      </dgm:t>
    </dgm:pt>
    <dgm:pt modelId="{CBE03479-5198-4132-8908-6B001957E99C}" type="sibTrans" cxnId="{46799E0F-0A18-42C5-B2D2-F7681AEA6041}">
      <dgm:prSet/>
      <dgm:spPr>
        <a:solidFill>
          <a:srgbClr val="92D050"/>
        </a:solidFill>
        <a:ln w="34925">
          <a:solidFill>
            <a:srgbClr val="92D050"/>
          </a:solidFill>
        </a:ln>
      </dgm:spPr>
      <dgm:t>
        <a:bodyPr/>
        <a:lstStyle/>
        <a:p>
          <a:endParaRPr lang="fr-FR" sz="900">
            <a:solidFill>
              <a:srgbClr val="74B230"/>
            </a:solidFill>
          </a:endParaRPr>
        </a:p>
      </dgm:t>
    </dgm:pt>
    <dgm:pt modelId="{9AB06618-F334-4235-ACBA-31D33D8C9959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900" b="1" dirty="0" smtClean="0">
              <a:solidFill>
                <a:schemeClr val="tx1"/>
              </a:solidFill>
              <a:latin typeface="Candara" pitchFamily="34" charset="0"/>
            </a:rPr>
            <a:t>Agir</a:t>
          </a:r>
          <a:endParaRPr lang="fr-FR" sz="900" b="1" dirty="0">
            <a:solidFill>
              <a:schemeClr val="tx1"/>
            </a:solidFill>
            <a:latin typeface="Candara" pitchFamily="34" charset="0"/>
          </a:endParaRPr>
        </a:p>
      </dgm:t>
    </dgm:pt>
    <dgm:pt modelId="{50FE20F3-1582-4E91-BE52-8C740ABA76B1}" type="parTrans" cxnId="{E40A91C4-2A4C-4C55-AC21-81DAA256B377}">
      <dgm:prSet/>
      <dgm:spPr/>
      <dgm:t>
        <a:bodyPr/>
        <a:lstStyle/>
        <a:p>
          <a:endParaRPr lang="fr-FR" sz="900"/>
        </a:p>
      </dgm:t>
    </dgm:pt>
    <dgm:pt modelId="{1C4AFEC9-A17B-4DAC-8A6E-0B6169383828}" type="sibTrans" cxnId="{E40A91C4-2A4C-4C55-AC21-81DAA256B377}">
      <dgm:prSet/>
      <dgm:spPr>
        <a:solidFill>
          <a:schemeClr val="bg1"/>
        </a:solidFill>
        <a:ln w="0">
          <a:solidFill>
            <a:schemeClr val="bg1"/>
          </a:solidFill>
        </a:ln>
      </dgm:spPr>
      <dgm:t>
        <a:bodyPr/>
        <a:lstStyle/>
        <a:p>
          <a:endParaRPr lang="fr-FR" sz="900"/>
        </a:p>
      </dgm:t>
    </dgm:pt>
    <dgm:pt modelId="{CD0A10D3-5112-4350-85DC-775263FA0AD9}" type="pres">
      <dgm:prSet presAssocID="{25ED73D7-495A-4DD5-AC76-8801FBA23AD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77E8A3D-920E-4E99-9593-2970CC2D1EDF}" type="pres">
      <dgm:prSet presAssocID="{0233581D-38D5-4874-B498-BF772B18D39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F6260A-09D1-4331-90F4-D9994A8A374E}" type="pres">
      <dgm:prSet presAssocID="{0233581D-38D5-4874-B498-BF772B18D390}" presName="spNode" presStyleCnt="0"/>
      <dgm:spPr/>
    </dgm:pt>
    <dgm:pt modelId="{CB288791-2BDD-4C72-8468-09E890032695}" type="pres">
      <dgm:prSet presAssocID="{C121A17F-97DD-4302-9A01-351AA81AEB0D}" presName="sibTrans" presStyleLbl="sibTrans1D1" presStyleIdx="0" presStyleCnt="4"/>
      <dgm:spPr/>
      <dgm:t>
        <a:bodyPr/>
        <a:lstStyle/>
        <a:p>
          <a:endParaRPr lang="fr-FR"/>
        </a:p>
      </dgm:t>
    </dgm:pt>
    <dgm:pt modelId="{05FFED51-5EDD-4E52-9F96-CBBA7EA39B7F}" type="pres">
      <dgm:prSet presAssocID="{01BF6D70-C73C-4C05-8E9C-1E7830F8EA0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EEB3EF-EFC4-4476-8A4C-B918E772EF7A}" type="pres">
      <dgm:prSet presAssocID="{01BF6D70-C73C-4C05-8E9C-1E7830F8EA0F}" presName="spNode" presStyleCnt="0"/>
      <dgm:spPr/>
    </dgm:pt>
    <dgm:pt modelId="{8BF9D179-9FE9-485E-85F6-23E752EF1817}" type="pres">
      <dgm:prSet presAssocID="{E6396BEE-F46D-42FE-AC3C-78E31E4FC2BD}" presName="sibTrans" presStyleLbl="sibTrans1D1" presStyleIdx="1" presStyleCnt="4"/>
      <dgm:spPr/>
      <dgm:t>
        <a:bodyPr/>
        <a:lstStyle/>
        <a:p>
          <a:endParaRPr lang="fr-FR"/>
        </a:p>
      </dgm:t>
    </dgm:pt>
    <dgm:pt modelId="{EC9E7190-A709-42B4-B01B-847276C01ACD}" type="pres">
      <dgm:prSet presAssocID="{449E1719-2434-4CCA-A0D7-E6B1B896FE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CAACCE-4552-4D50-A501-CAB856BF27F4}" type="pres">
      <dgm:prSet presAssocID="{449E1719-2434-4CCA-A0D7-E6B1B896FE9B}" presName="spNode" presStyleCnt="0"/>
      <dgm:spPr/>
    </dgm:pt>
    <dgm:pt modelId="{793ADBBB-7BD2-4203-9684-B3AE36BEAB74}" type="pres">
      <dgm:prSet presAssocID="{CBE03479-5198-4132-8908-6B001957E99C}" presName="sibTrans" presStyleLbl="sibTrans1D1" presStyleIdx="2" presStyleCnt="4"/>
      <dgm:spPr/>
      <dgm:t>
        <a:bodyPr/>
        <a:lstStyle/>
        <a:p>
          <a:endParaRPr lang="fr-FR"/>
        </a:p>
      </dgm:t>
    </dgm:pt>
    <dgm:pt modelId="{94C918A3-CA52-4816-A8C5-7E511FE62B25}" type="pres">
      <dgm:prSet presAssocID="{9AB06618-F334-4235-ACBA-31D33D8C995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017076-EBCD-443D-9EE6-AFF13A22BE69}" type="pres">
      <dgm:prSet presAssocID="{9AB06618-F334-4235-ACBA-31D33D8C9959}" presName="spNode" presStyleCnt="0"/>
      <dgm:spPr/>
    </dgm:pt>
    <dgm:pt modelId="{DD4EC7DA-3D11-4F54-9D42-C7F4BB076282}" type="pres">
      <dgm:prSet presAssocID="{1C4AFEC9-A17B-4DAC-8A6E-0B6169383828}" presName="sibTrans" presStyleLbl="sibTrans1D1" presStyleIdx="3" presStyleCnt="4"/>
      <dgm:spPr/>
      <dgm:t>
        <a:bodyPr/>
        <a:lstStyle/>
        <a:p>
          <a:endParaRPr lang="fr-FR"/>
        </a:p>
      </dgm:t>
    </dgm:pt>
  </dgm:ptLst>
  <dgm:cxnLst>
    <dgm:cxn modelId="{588FEBCA-03E6-4F43-B04F-1D446EBA5B6D}" type="presOf" srcId="{CBE03479-5198-4132-8908-6B001957E99C}" destId="{793ADBBB-7BD2-4203-9684-B3AE36BEAB74}" srcOrd="0" destOrd="0" presId="urn:microsoft.com/office/officeart/2005/8/layout/cycle5"/>
    <dgm:cxn modelId="{A4450C16-260B-4261-866B-F4B857C0749B}" type="presOf" srcId="{0233581D-38D5-4874-B498-BF772B18D390}" destId="{A77E8A3D-920E-4E99-9593-2970CC2D1EDF}" srcOrd="0" destOrd="0" presId="urn:microsoft.com/office/officeart/2005/8/layout/cycle5"/>
    <dgm:cxn modelId="{649B903A-E58F-4AE1-8BF4-4C5E2C56E290}" type="presOf" srcId="{449E1719-2434-4CCA-A0D7-E6B1B896FE9B}" destId="{EC9E7190-A709-42B4-B01B-847276C01ACD}" srcOrd="0" destOrd="0" presId="urn:microsoft.com/office/officeart/2005/8/layout/cycle5"/>
    <dgm:cxn modelId="{A26CED85-5DD5-4741-A0C1-55ECB994AE0B}" srcId="{25ED73D7-495A-4DD5-AC76-8801FBA23AD4}" destId="{01BF6D70-C73C-4C05-8E9C-1E7830F8EA0F}" srcOrd="1" destOrd="0" parTransId="{6F28B277-1F7E-4AB7-96FA-FB4407520C23}" sibTransId="{E6396BEE-F46D-42FE-AC3C-78E31E4FC2BD}"/>
    <dgm:cxn modelId="{E40A91C4-2A4C-4C55-AC21-81DAA256B377}" srcId="{25ED73D7-495A-4DD5-AC76-8801FBA23AD4}" destId="{9AB06618-F334-4235-ACBA-31D33D8C9959}" srcOrd="3" destOrd="0" parTransId="{50FE20F3-1582-4E91-BE52-8C740ABA76B1}" sibTransId="{1C4AFEC9-A17B-4DAC-8A6E-0B6169383828}"/>
    <dgm:cxn modelId="{46799E0F-0A18-42C5-B2D2-F7681AEA6041}" srcId="{25ED73D7-495A-4DD5-AC76-8801FBA23AD4}" destId="{449E1719-2434-4CCA-A0D7-E6B1B896FE9B}" srcOrd="2" destOrd="0" parTransId="{7062E266-80B3-4BA8-9B2C-4E03ACB6AE90}" sibTransId="{CBE03479-5198-4132-8908-6B001957E99C}"/>
    <dgm:cxn modelId="{9A1886CF-6F1D-4A80-9B65-38D0EB16E219}" type="presOf" srcId="{C121A17F-97DD-4302-9A01-351AA81AEB0D}" destId="{CB288791-2BDD-4C72-8468-09E890032695}" srcOrd="0" destOrd="0" presId="urn:microsoft.com/office/officeart/2005/8/layout/cycle5"/>
    <dgm:cxn modelId="{B5AC0BE0-EFF0-4F32-9983-9E7775DF14F6}" type="presOf" srcId="{1C4AFEC9-A17B-4DAC-8A6E-0B6169383828}" destId="{DD4EC7DA-3D11-4F54-9D42-C7F4BB076282}" srcOrd="0" destOrd="0" presId="urn:microsoft.com/office/officeart/2005/8/layout/cycle5"/>
    <dgm:cxn modelId="{AE11ED0C-15EA-4BF7-B1A7-6DEEF2791B05}" srcId="{25ED73D7-495A-4DD5-AC76-8801FBA23AD4}" destId="{0233581D-38D5-4874-B498-BF772B18D390}" srcOrd="0" destOrd="0" parTransId="{61C5EDEA-A027-49AC-B590-26647E4B62C1}" sibTransId="{C121A17F-97DD-4302-9A01-351AA81AEB0D}"/>
    <dgm:cxn modelId="{93FDD32A-D5E8-42AD-BDA8-61430F3DB317}" type="presOf" srcId="{9AB06618-F334-4235-ACBA-31D33D8C9959}" destId="{94C918A3-CA52-4816-A8C5-7E511FE62B25}" srcOrd="0" destOrd="0" presId="urn:microsoft.com/office/officeart/2005/8/layout/cycle5"/>
    <dgm:cxn modelId="{DBBCC9CF-9168-4FB2-A6AA-F44E58DF2FD9}" type="presOf" srcId="{25ED73D7-495A-4DD5-AC76-8801FBA23AD4}" destId="{CD0A10D3-5112-4350-85DC-775263FA0AD9}" srcOrd="0" destOrd="0" presId="urn:microsoft.com/office/officeart/2005/8/layout/cycle5"/>
    <dgm:cxn modelId="{4DED543A-1C8D-41C8-9736-2D2189F50579}" type="presOf" srcId="{E6396BEE-F46D-42FE-AC3C-78E31E4FC2BD}" destId="{8BF9D179-9FE9-485E-85F6-23E752EF1817}" srcOrd="0" destOrd="0" presId="urn:microsoft.com/office/officeart/2005/8/layout/cycle5"/>
    <dgm:cxn modelId="{4A867353-62EF-49F2-B25D-965AD4BFAA9B}" type="presOf" srcId="{01BF6D70-C73C-4C05-8E9C-1E7830F8EA0F}" destId="{05FFED51-5EDD-4E52-9F96-CBBA7EA39B7F}" srcOrd="0" destOrd="0" presId="urn:microsoft.com/office/officeart/2005/8/layout/cycle5"/>
    <dgm:cxn modelId="{E484DD45-1460-478B-A7D2-30757B958162}" type="presParOf" srcId="{CD0A10D3-5112-4350-85DC-775263FA0AD9}" destId="{A77E8A3D-920E-4E99-9593-2970CC2D1EDF}" srcOrd="0" destOrd="0" presId="urn:microsoft.com/office/officeart/2005/8/layout/cycle5"/>
    <dgm:cxn modelId="{63262DFB-D79B-4006-A770-05F337C17312}" type="presParOf" srcId="{CD0A10D3-5112-4350-85DC-775263FA0AD9}" destId="{B8F6260A-09D1-4331-90F4-D9994A8A374E}" srcOrd="1" destOrd="0" presId="urn:microsoft.com/office/officeart/2005/8/layout/cycle5"/>
    <dgm:cxn modelId="{D69FDC6D-2D99-433A-91FB-D5BCB035EEDB}" type="presParOf" srcId="{CD0A10D3-5112-4350-85DC-775263FA0AD9}" destId="{CB288791-2BDD-4C72-8468-09E890032695}" srcOrd="2" destOrd="0" presId="urn:microsoft.com/office/officeart/2005/8/layout/cycle5"/>
    <dgm:cxn modelId="{CD934756-5E78-4F0B-9AD3-E36E5925C605}" type="presParOf" srcId="{CD0A10D3-5112-4350-85DC-775263FA0AD9}" destId="{05FFED51-5EDD-4E52-9F96-CBBA7EA39B7F}" srcOrd="3" destOrd="0" presId="urn:microsoft.com/office/officeart/2005/8/layout/cycle5"/>
    <dgm:cxn modelId="{20798224-5A23-4154-BCAE-BACC4AC7078F}" type="presParOf" srcId="{CD0A10D3-5112-4350-85DC-775263FA0AD9}" destId="{DFEEB3EF-EFC4-4476-8A4C-B918E772EF7A}" srcOrd="4" destOrd="0" presId="urn:microsoft.com/office/officeart/2005/8/layout/cycle5"/>
    <dgm:cxn modelId="{7D925FB1-C930-41BC-A51A-7F9F01C55A5B}" type="presParOf" srcId="{CD0A10D3-5112-4350-85DC-775263FA0AD9}" destId="{8BF9D179-9FE9-485E-85F6-23E752EF1817}" srcOrd="5" destOrd="0" presId="urn:microsoft.com/office/officeart/2005/8/layout/cycle5"/>
    <dgm:cxn modelId="{340CFA87-0584-483F-9A57-43F347419BAE}" type="presParOf" srcId="{CD0A10D3-5112-4350-85DC-775263FA0AD9}" destId="{EC9E7190-A709-42B4-B01B-847276C01ACD}" srcOrd="6" destOrd="0" presId="urn:microsoft.com/office/officeart/2005/8/layout/cycle5"/>
    <dgm:cxn modelId="{F9B12E0B-D011-4B6D-B1B5-EC4FA0EB0222}" type="presParOf" srcId="{CD0A10D3-5112-4350-85DC-775263FA0AD9}" destId="{90CAACCE-4552-4D50-A501-CAB856BF27F4}" srcOrd="7" destOrd="0" presId="urn:microsoft.com/office/officeart/2005/8/layout/cycle5"/>
    <dgm:cxn modelId="{5ECF7D80-0F5B-4318-B0BF-425F118A5B79}" type="presParOf" srcId="{CD0A10D3-5112-4350-85DC-775263FA0AD9}" destId="{793ADBBB-7BD2-4203-9684-B3AE36BEAB74}" srcOrd="8" destOrd="0" presId="urn:microsoft.com/office/officeart/2005/8/layout/cycle5"/>
    <dgm:cxn modelId="{6B861542-8C77-4A71-8611-886E0DA66B85}" type="presParOf" srcId="{CD0A10D3-5112-4350-85DC-775263FA0AD9}" destId="{94C918A3-CA52-4816-A8C5-7E511FE62B25}" srcOrd="9" destOrd="0" presId="urn:microsoft.com/office/officeart/2005/8/layout/cycle5"/>
    <dgm:cxn modelId="{8D753BE7-5037-463A-B22B-3C7FE471F79B}" type="presParOf" srcId="{CD0A10D3-5112-4350-85DC-775263FA0AD9}" destId="{DD017076-EBCD-443D-9EE6-AFF13A22BE69}" srcOrd="10" destOrd="0" presId="urn:microsoft.com/office/officeart/2005/8/layout/cycle5"/>
    <dgm:cxn modelId="{1BA3BA7C-8F4A-43E2-9908-529BA3244E55}" type="presParOf" srcId="{CD0A10D3-5112-4350-85DC-775263FA0AD9}" destId="{DD4EC7DA-3D11-4F54-9D42-C7F4BB076282}" srcOrd="11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0A1103-F3DC-435C-8304-5DB266ED12CF}" type="doc">
      <dgm:prSet loTypeId="urn:microsoft.com/office/officeart/2005/8/layout/chevron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8C12749B-5809-4BE6-B13F-CD68BC7A060E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dirty="0" smtClean="0"/>
            <a:t>1</a:t>
          </a:r>
          <a:endParaRPr lang="fr-FR" sz="2000" b="1" dirty="0"/>
        </a:p>
      </dgm:t>
    </dgm:pt>
    <dgm:pt modelId="{64FB1789-BA60-4E32-933E-EDB1001C6E7B}" type="parTrans" cxnId="{F90CC1B0-9F3D-4457-B29C-8CB9338CA516}">
      <dgm:prSet/>
      <dgm:spPr/>
      <dgm:t>
        <a:bodyPr/>
        <a:lstStyle/>
        <a:p>
          <a:endParaRPr lang="fr-FR" sz="2800"/>
        </a:p>
      </dgm:t>
    </dgm:pt>
    <dgm:pt modelId="{7B86A7EB-BEEF-4FBA-961B-6BFF1EDCCAC0}" type="sibTrans" cxnId="{F90CC1B0-9F3D-4457-B29C-8CB9338CA516}">
      <dgm:prSet/>
      <dgm:spPr/>
      <dgm:t>
        <a:bodyPr/>
        <a:lstStyle/>
        <a:p>
          <a:endParaRPr lang="fr-FR" sz="2800"/>
        </a:p>
      </dgm:t>
    </dgm:pt>
    <dgm:pt modelId="{78D00E52-A9EB-483B-B1D6-1B5696E8D2CF}">
      <dgm:prSet phldrT="[Texte]" custT="1"/>
      <dgm:spPr/>
      <dgm:t>
        <a:bodyPr/>
        <a:lstStyle/>
        <a:p>
          <a:r>
            <a:rPr lang="fr-FR" sz="1200" dirty="0" smtClean="0"/>
            <a:t>Evaluer des besoins</a:t>
          </a:r>
          <a:endParaRPr lang="fr-FR" sz="1200" dirty="0"/>
        </a:p>
      </dgm:t>
    </dgm:pt>
    <dgm:pt modelId="{7D157056-CCE6-4838-81CB-412707E9ACD1}" type="parTrans" cxnId="{134D1727-394D-4138-9919-B4C2EE178AAA}">
      <dgm:prSet/>
      <dgm:spPr/>
      <dgm:t>
        <a:bodyPr/>
        <a:lstStyle/>
        <a:p>
          <a:endParaRPr lang="fr-FR" sz="2800"/>
        </a:p>
      </dgm:t>
    </dgm:pt>
    <dgm:pt modelId="{8ABF890E-6EC1-445A-87C3-A233A9CE8305}" type="sibTrans" cxnId="{134D1727-394D-4138-9919-B4C2EE178AAA}">
      <dgm:prSet/>
      <dgm:spPr/>
      <dgm:t>
        <a:bodyPr/>
        <a:lstStyle/>
        <a:p>
          <a:endParaRPr lang="fr-FR" sz="2800"/>
        </a:p>
      </dgm:t>
    </dgm:pt>
    <dgm:pt modelId="{B12E31E1-06C6-4026-83A9-FCC1E2B2E1A1}">
      <dgm:prSet phldrT="[Texte]" custT="1"/>
      <dgm:spPr/>
      <dgm:t>
        <a:bodyPr/>
        <a:lstStyle/>
        <a:p>
          <a:r>
            <a:rPr lang="fr-FR" sz="1200" dirty="0" smtClean="0"/>
            <a:t>Déterminer les critères de sélection</a:t>
          </a:r>
          <a:endParaRPr lang="fr-FR" sz="1200" dirty="0"/>
        </a:p>
      </dgm:t>
    </dgm:pt>
    <dgm:pt modelId="{3A24DAF3-D165-45D5-8FED-81312D8EE981}" type="parTrans" cxnId="{10F9E3D7-D04C-4779-AB27-3DF546A75A86}">
      <dgm:prSet/>
      <dgm:spPr/>
      <dgm:t>
        <a:bodyPr/>
        <a:lstStyle/>
        <a:p>
          <a:endParaRPr lang="fr-FR" sz="2800"/>
        </a:p>
      </dgm:t>
    </dgm:pt>
    <dgm:pt modelId="{FFD1EE8E-E67E-4561-AD63-9ADC2ADDAE7D}" type="sibTrans" cxnId="{10F9E3D7-D04C-4779-AB27-3DF546A75A86}">
      <dgm:prSet/>
      <dgm:spPr/>
      <dgm:t>
        <a:bodyPr/>
        <a:lstStyle/>
        <a:p>
          <a:endParaRPr lang="fr-FR" sz="2800"/>
        </a:p>
      </dgm:t>
    </dgm:pt>
    <dgm:pt modelId="{107C1755-3FC1-450B-8214-714EF2A01400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smtClean="0"/>
            <a:t>2</a:t>
          </a:r>
          <a:endParaRPr lang="fr-FR" sz="2000" b="1" dirty="0"/>
        </a:p>
      </dgm:t>
    </dgm:pt>
    <dgm:pt modelId="{B5BA3F38-6FC5-486F-8161-31FB4F117733}" type="parTrans" cxnId="{0B1BCD98-1618-4607-A465-07DAF01A6E5F}">
      <dgm:prSet/>
      <dgm:spPr/>
      <dgm:t>
        <a:bodyPr/>
        <a:lstStyle/>
        <a:p>
          <a:endParaRPr lang="fr-FR" sz="2800"/>
        </a:p>
      </dgm:t>
    </dgm:pt>
    <dgm:pt modelId="{8B3B5627-3705-4EB1-8975-54EF9D47754C}" type="sibTrans" cxnId="{0B1BCD98-1618-4607-A465-07DAF01A6E5F}">
      <dgm:prSet/>
      <dgm:spPr/>
      <dgm:t>
        <a:bodyPr/>
        <a:lstStyle/>
        <a:p>
          <a:endParaRPr lang="fr-FR" sz="2800"/>
        </a:p>
      </dgm:t>
    </dgm:pt>
    <dgm:pt modelId="{B86949AB-810A-449D-A329-E7E7471ABD24}">
      <dgm:prSet phldrT="[Texte]" custT="1"/>
      <dgm:spPr/>
      <dgm:t>
        <a:bodyPr/>
        <a:lstStyle/>
        <a:p>
          <a:r>
            <a:rPr lang="fr-FR" sz="1200" dirty="0" smtClean="0"/>
            <a:t>Rédiger le cahier des charges</a:t>
          </a:r>
          <a:endParaRPr lang="fr-FR" sz="1200" dirty="0"/>
        </a:p>
      </dgm:t>
    </dgm:pt>
    <dgm:pt modelId="{6D1C8EF9-86E0-48D5-AA22-9A08B51354E9}" type="parTrans" cxnId="{6322ABCF-13BD-4AB2-8557-CA7BCF4B61F9}">
      <dgm:prSet/>
      <dgm:spPr/>
      <dgm:t>
        <a:bodyPr/>
        <a:lstStyle/>
        <a:p>
          <a:endParaRPr lang="fr-FR" sz="2800"/>
        </a:p>
      </dgm:t>
    </dgm:pt>
    <dgm:pt modelId="{26BA37DA-8313-4CF8-856A-047ABB1C8F9C}" type="sibTrans" cxnId="{6322ABCF-13BD-4AB2-8557-CA7BCF4B61F9}">
      <dgm:prSet/>
      <dgm:spPr/>
      <dgm:t>
        <a:bodyPr/>
        <a:lstStyle/>
        <a:p>
          <a:endParaRPr lang="fr-FR" sz="2800"/>
        </a:p>
      </dgm:t>
    </dgm:pt>
    <dgm:pt modelId="{4E9E1325-67B0-4A99-83EC-33B6E1222C59}">
      <dgm:prSet phldrT="[Texte]" custT="1"/>
      <dgm:spPr/>
      <dgm:t>
        <a:bodyPr/>
        <a:lstStyle/>
        <a:p>
          <a:r>
            <a:rPr lang="fr-FR" sz="1200" dirty="0" smtClean="0"/>
            <a:t>Publier l’Appel d’Offres</a:t>
          </a:r>
          <a:endParaRPr lang="fr-FR" sz="1200" dirty="0"/>
        </a:p>
      </dgm:t>
    </dgm:pt>
    <dgm:pt modelId="{46D532C3-82F2-4A79-AFA4-DC517EA51379}" type="parTrans" cxnId="{89CDFB1A-BBE0-4EC4-ADAB-81D35C3B9FAF}">
      <dgm:prSet/>
      <dgm:spPr/>
      <dgm:t>
        <a:bodyPr/>
        <a:lstStyle/>
        <a:p>
          <a:endParaRPr lang="fr-FR" sz="2800"/>
        </a:p>
      </dgm:t>
    </dgm:pt>
    <dgm:pt modelId="{400D2F6A-50EF-4571-9038-9ABA17541825}" type="sibTrans" cxnId="{89CDFB1A-BBE0-4EC4-ADAB-81D35C3B9FAF}">
      <dgm:prSet/>
      <dgm:spPr/>
      <dgm:t>
        <a:bodyPr/>
        <a:lstStyle/>
        <a:p>
          <a:endParaRPr lang="fr-FR" sz="2800"/>
        </a:p>
      </dgm:t>
    </dgm:pt>
    <dgm:pt modelId="{0E1F0679-9B7F-4E3F-A0E4-D6ED6A291A21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dirty="0" smtClean="0"/>
            <a:t>3</a:t>
          </a:r>
          <a:endParaRPr lang="fr-FR" sz="2000" b="1" dirty="0"/>
        </a:p>
      </dgm:t>
    </dgm:pt>
    <dgm:pt modelId="{8933EB9F-FB4E-4AEE-A5E3-3449B312B40D}" type="parTrans" cxnId="{B1030B9A-DF8A-47A5-9595-7FF62A38BD49}">
      <dgm:prSet/>
      <dgm:spPr/>
      <dgm:t>
        <a:bodyPr/>
        <a:lstStyle/>
        <a:p>
          <a:endParaRPr lang="fr-FR" sz="2800"/>
        </a:p>
      </dgm:t>
    </dgm:pt>
    <dgm:pt modelId="{4C979B63-32C8-4272-839E-7AC662E434AE}" type="sibTrans" cxnId="{B1030B9A-DF8A-47A5-9595-7FF62A38BD49}">
      <dgm:prSet/>
      <dgm:spPr/>
      <dgm:t>
        <a:bodyPr/>
        <a:lstStyle/>
        <a:p>
          <a:endParaRPr lang="fr-FR" sz="2800"/>
        </a:p>
      </dgm:t>
    </dgm:pt>
    <dgm:pt modelId="{248F7671-E6C5-4561-9054-5709395F1048}">
      <dgm:prSet phldrT="[Texte]" custT="1"/>
      <dgm:spPr/>
      <dgm:t>
        <a:bodyPr/>
        <a:lstStyle/>
        <a:p>
          <a:r>
            <a:rPr lang="fr-FR" sz="1200" dirty="0" smtClean="0"/>
            <a:t>Analyser les Offres</a:t>
          </a:r>
          <a:endParaRPr lang="fr-FR" sz="1200" dirty="0"/>
        </a:p>
      </dgm:t>
    </dgm:pt>
    <dgm:pt modelId="{ADAFC8A8-3938-4F21-9014-EC0F0CCDEF46}" type="parTrans" cxnId="{CF2AB691-0739-4A2A-87B0-FBFB827F3A59}">
      <dgm:prSet/>
      <dgm:spPr/>
      <dgm:t>
        <a:bodyPr/>
        <a:lstStyle/>
        <a:p>
          <a:endParaRPr lang="fr-FR" sz="2800"/>
        </a:p>
      </dgm:t>
    </dgm:pt>
    <dgm:pt modelId="{5B4BF120-343B-4A4C-BB67-1B4A8816B17B}" type="sibTrans" cxnId="{CF2AB691-0739-4A2A-87B0-FBFB827F3A59}">
      <dgm:prSet/>
      <dgm:spPr/>
      <dgm:t>
        <a:bodyPr/>
        <a:lstStyle/>
        <a:p>
          <a:endParaRPr lang="fr-FR" sz="2800"/>
        </a:p>
      </dgm:t>
    </dgm:pt>
    <dgm:pt modelId="{1AE1FD22-9A56-4744-92FB-7A19A8BAD95F}">
      <dgm:prSet phldrT="[Texte]" custT="1"/>
      <dgm:spPr/>
      <dgm:t>
        <a:bodyPr/>
        <a:lstStyle/>
        <a:p>
          <a:r>
            <a:rPr lang="fr-FR" sz="1200" dirty="0" smtClean="0"/>
            <a:t>Sélectionner l’Offre</a:t>
          </a:r>
          <a:endParaRPr lang="fr-FR" sz="1200" dirty="0"/>
        </a:p>
      </dgm:t>
    </dgm:pt>
    <dgm:pt modelId="{A1B8E26B-A3D2-462E-8878-CFAF2155A922}" type="parTrans" cxnId="{EE902B68-9CFF-47F2-83CB-7D444A76E3A6}">
      <dgm:prSet/>
      <dgm:spPr/>
      <dgm:t>
        <a:bodyPr/>
        <a:lstStyle/>
        <a:p>
          <a:endParaRPr lang="fr-FR" sz="2800"/>
        </a:p>
      </dgm:t>
    </dgm:pt>
    <dgm:pt modelId="{FD5D6D8D-AB45-4AF3-AC8A-2E5ED0E6EC7D}" type="sibTrans" cxnId="{EE902B68-9CFF-47F2-83CB-7D444A76E3A6}">
      <dgm:prSet/>
      <dgm:spPr/>
      <dgm:t>
        <a:bodyPr/>
        <a:lstStyle/>
        <a:p>
          <a:endParaRPr lang="fr-FR" sz="2800"/>
        </a:p>
      </dgm:t>
    </dgm:pt>
    <dgm:pt modelId="{0BB7CBED-2621-40AA-A9E2-88516103794A}" type="pres">
      <dgm:prSet presAssocID="{4B0A1103-F3DC-435C-8304-5DB266ED12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AD3851A-2E22-4605-AFC0-D33E6B1C8CEE}" type="pres">
      <dgm:prSet presAssocID="{8C12749B-5809-4BE6-B13F-CD68BC7A060E}" presName="composite" presStyleCnt="0"/>
      <dgm:spPr/>
      <dgm:t>
        <a:bodyPr/>
        <a:lstStyle/>
        <a:p>
          <a:endParaRPr lang="fr-FR"/>
        </a:p>
      </dgm:t>
    </dgm:pt>
    <dgm:pt modelId="{4B549100-6B96-46FF-A850-87F6F59C7003}" type="pres">
      <dgm:prSet presAssocID="{8C12749B-5809-4BE6-B13F-CD68BC7A060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BBCC19-D6EB-4701-98BD-DDC875E0A5B4}" type="pres">
      <dgm:prSet presAssocID="{8C12749B-5809-4BE6-B13F-CD68BC7A060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D9269-8820-4FA3-A982-524F9960B59E}" type="pres">
      <dgm:prSet presAssocID="{7B86A7EB-BEEF-4FBA-961B-6BFF1EDCCAC0}" presName="sp" presStyleCnt="0"/>
      <dgm:spPr/>
      <dgm:t>
        <a:bodyPr/>
        <a:lstStyle/>
        <a:p>
          <a:endParaRPr lang="fr-FR"/>
        </a:p>
      </dgm:t>
    </dgm:pt>
    <dgm:pt modelId="{C20AE3C9-3FF1-4245-A381-6E9CE7CC5ACA}" type="pres">
      <dgm:prSet presAssocID="{107C1755-3FC1-450B-8214-714EF2A01400}" presName="composite" presStyleCnt="0"/>
      <dgm:spPr/>
      <dgm:t>
        <a:bodyPr/>
        <a:lstStyle/>
        <a:p>
          <a:endParaRPr lang="fr-FR"/>
        </a:p>
      </dgm:t>
    </dgm:pt>
    <dgm:pt modelId="{E6E55FD4-36C3-4882-ADA0-0D33712DB0ED}" type="pres">
      <dgm:prSet presAssocID="{107C1755-3FC1-450B-8214-714EF2A0140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912EA8-FCDB-41DA-A5C9-BCB18C9F0023}" type="pres">
      <dgm:prSet presAssocID="{107C1755-3FC1-450B-8214-714EF2A0140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DAEA51-AEBC-48B3-A161-1FF4F3E02E08}" type="pres">
      <dgm:prSet presAssocID="{8B3B5627-3705-4EB1-8975-54EF9D47754C}" presName="sp" presStyleCnt="0"/>
      <dgm:spPr/>
      <dgm:t>
        <a:bodyPr/>
        <a:lstStyle/>
        <a:p>
          <a:endParaRPr lang="fr-FR"/>
        </a:p>
      </dgm:t>
    </dgm:pt>
    <dgm:pt modelId="{2900CAA1-A886-4AF5-95F7-3F77A959A098}" type="pres">
      <dgm:prSet presAssocID="{0E1F0679-9B7F-4E3F-A0E4-D6ED6A291A21}" presName="composite" presStyleCnt="0"/>
      <dgm:spPr/>
      <dgm:t>
        <a:bodyPr/>
        <a:lstStyle/>
        <a:p>
          <a:endParaRPr lang="fr-FR"/>
        </a:p>
      </dgm:t>
    </dgm:pt>
    <dgm:pt modelId="{39C1BDDA-0180-4378-AD19-BCFAA8A4D5F0}" type="pres">
      <dgm:prSet presAssocID="{0E1F0679-9B7F-4E3F-A0E4-D6ED6A291A2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0986CF-F3DC-49D9-9DE1-92F29B08D25A}" type="pres">
      <dgm:prSet presAssocID="{0E1F0679-9B7F-4E3F-A0E4-D6ED6A291A2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B1BCD98-1618-4607-A465-07DAF01A6E5F}" srcId="{4B0A1103-F3DC-435C-8304-5DB266ED12CF}" destId="{107C1755-3FC1-450B-8214-714EF2A01400}" srcOrd="1" destOrd="0" parTransId="{B5BA3F38-6FC5-486F-8161-31FB4F117733}" sibTransId="{8B3B5627-3705-4EB1-8975-54EF9D47754C}"/>
    <dgm:cxn modelId="{B1030B9A-DF8A-47A5-9595-7FF62A38BD49}" srcId="{4B0A1103-F3DC-435C-8304-5DB266ED12CF}" destId="{0E1F0679-9B7F-4E3F-A0E4-D6ED6A291A21}" srcOrd="2" destOrd="0" parTransId="{8933EB9F-FB4E-4AEE-A5E3-3449B312B40D}" sibTransId="{4C979B63-32C8-4272-839E-7AC662E434AE}"/>
    <dgm:cxn modelId="{E8F691FF-B7F7-40DC-9DC8-5C5C4E48049E}" type="presOf" srcId="{4B0A1103-F3DC-435C-8304-5DB266ED12CF}" destId="{0BB7CBED-2621-40AA-A9E2-88516103794A}" srcOrd="0" destOrd="0" presId="urn:microsoft.com/office/officeart/2005/8/layout/chevron2"/>
    <dgm:cxn modelId="{6322ABCF-13BD-4AB2-8557-CA7BCF4B61F9}" srcId="{107C1755-3FC1-450B-8214-714EF2A01400}" destId="{B86949AB-810A-449D-A329-E7E7471ABD24}" srcOrd="0" destOrd="0" parTransId="{6D1C8EF9-86E0-48D5-AA22-9A08B51354E9}" sibTransId="{26BA37DA-8313-4CF8-856A-047ABB1C8F9C}"/>
    <dgm:cxn modelId="{F91C61FA-5F48-4202-9EC5-DEB4F5052ACD}" type="presOf" srcId="{248F7671-E6C5-4561-9054-5709395F1048}" destId="{440986CF-F3DC-49D9-9DE1-92F29B08D25A}" srcOrd="0" destOrd="0" presId="urn:microsoft.com/office/officeart/2005/8/layout/chevron2"/>
    <dgm:cxn modelId="{EE902B68-9CFF-47F2-83CB-7D444A76E3A6}" srcId="{0E1F0679-9B7F-4E3F-A0E4-D6ED6A291A21}" destId="{1AE1FD22-9A56-4744-92FB-7A19A8BAD95F}" srcOrd="1" destOrd="0" parTransId="{A1B8E26B-A3D2-462E-8878-CFAF2155A922}" sibTransId="{FD5D6D8D-AB45-4AF3-AC8A-2E5ED0E6EC7D}"/>
    <dgm:cxn modelId="{134D1727-394D-4138-9919-B4C2EE178AAA}" srcId="{8C12749B-5809-4BE6-B13F-CD68BC7A060E}" destId="{78D00E52-A9EB-483B-B1D6-1B5696E8D2CF}" srcOrd="0" destOrd="0" parTransId="{7D157056-CCE6-4838-81CB-412707E9ACD1}" sibTransId="{8ABF890E-6EC1-445A-87C3-A233A9CE8305}"/>
    <dgm:cxn modelId="{C4551989-1124-439E-BFD3-DB14EBE37A7C}" type="presOf" srcId="{B12E31E1-06C6-4026-83A9-FCC1E2B2E1A1}" destId="{A8BBCC19-D6EB-4701-98BD-DDC875E0A5B4}" srcOrd="0" destOrd="1" presId="urn:microsoft.com/office/officeart/2005/8/layout/chevron2"/>
    <dgm:cxn modelId="{320274CA-D93E-477B-9EDB-E36C1F6B0F59}" type="presOf" srcId="{107C1755-3FC1-450B-8214-714EF2A01400}" destId="{E6E55FD4-36C3-4882-ADA0-0D33712DB0ED}" srcOrd="0" destOrd="0" presId="urn:microsoft.com/office/officeart/2005/8/layout/chevron2"/>
    <dgm:cxn modelId="{A8D937D4-BF8B-4FA3-B7CE-E91489930B6D}" type="presOf" srcId="{0E1F0679-9B7F-4E3F-A0E4-D6ED6A291A21}" destId="{39C1BDDA-0180-4378-AD19-BCFAA8A4D5F0}" srcOrd="0" destOrd="0" presId="urn:microsoft.com/office/officeart/2005/8/layout/chevron2"/>
    <dgm:cxn modelId="{3B53DD60-E724-47FF-BC95-32F6E934C16E}" type="presOf" srcId="{8C12749B-5809-4BE6-B13F-CD68BC7A060E}" destId="{4B549100-6B96-46FF-A850-87F6F59C7003}" srcOrd="0" destOrd="0" presId="urn:microsoft.com/office/officeart/2005/8/layout/chevron2"/>
    <dgm:cxn modelId="{48294E52-DD73-4030-B24F-78FD22DBEF30}" type="presOf" srcId="{B86949AB-810A-449D-A329-E7E7471ABD24}" destId="{85912EA8-FCDB-41DA-A5C9-BCB18C9F0023}" srcOrd="0" destOrd="0" presId="urn:microsoft.com/office/officeart/2005/8/layout/chevron2"/>
    <dgm:cxn modelId="{3C027BFC-BC4C-4EA8-AF78-9CF8C2D289C8}" type="presOf" srcId="{4E9E1325-67B0-4A99-83EC-33B6E1222C59}" destId="{85912EA8-FCDB-41DA-A5C9-BCB18C9F0023}" srcOrd="0" destOrd="1" presId="urn:microsoft.com/office/officeart/2005/8/layout/chevron2"/>
    <dgm:cxn modelId="{02D0626A-B852-4BC6-96C4-538DDC1037A5}" type="presOf" srcId="{78D00E52-A9EB-483B-B1D6-1B5696E8D2CF}" destId="{A8BBCC19-D6EB-4701-98BD-DDC875E0A5B4}" srcOrd="0" destOrd="0" presId="urn:microsoft.com/office/officeart/2005/8/layout/chevron2"/>
    <dgm:cxn modelId="{89CDFB1A-BBE0-4EC4-ADAB-81D35C3B9FAF}" srcId="{107C1755-3FC1-450B-8214-714EF2A01400}" destId="{4E9E1325-67B0-4A99-83EC-33B6E1222C59}" srcOrd="1" destOrd="0" parTransId="{46D532C3-82F2-4A79-AFA4-DC517EA51379}" sibTransId="{400D2F6A-50EF-4571-9038-9ABA17541825}"/>
    <dgm:cxn modelId="{CF2AB691-0739-4A2A-87B0-FBFB827F3A59}" srcId="{0E1F0679-9B7F-4E3F-A0E4-D6ED6A291A21}" destId="{248F7671-E6C5-4561-9054-5709395F1048}" srcOrd="0" destOrd="0" parTransId="{ADAFC8A8-3938-4F21-9014-EC0F0CCDEF46}" sibTransId="{5B4BF120-343B-4A4C-BB67-1B4A8816B17B}"/>
    <dgm:cxn modelId="{AB3C427D-7EB3-48FF-903B-A87A8F8977FB}" type="presOf" srcId="{1AE1FD22-9A56-4744-92FB-7A19A8BAD95F}" destId="{440986CF-F3DC-49D9-9DE1-92F29B08D25A}" srcOrd="0" destOrd="1" presId="urn:microsoft.com/office/officeart/2005/8/layout/chevron2"/>
    <dgm:cxn modelId="{F90CC1B0-9F3D-4457-B29C-8CB9338CA516}" srcId="{4B0A1103-F3DC-435C-8304-5DB266ED12CF}" destId="{8C12749B-5809-4BE6-B13F-CD68BC7A060E}" srcOrd="0" destOrd="0" parTransId="{64FB1789-BA60-4E32-933E-EDB1001C6E7B}" sibTransId="{7B86A7EB-BEEF-4FBA-961B-6BFF1EDCCAC0}"/>
    <dgm:cxn modelId="{10F9E3D7-D04C-4779-AB27-3DF546A75A86}" srcId="{8C12749B-5809-4BE6-B13F-CD68BC7A060E}" destId="{B12E31E1-06C6-4026-83A9-FCC1E2B2E1A1}" srcOrd="1" destOrd="0" parTransId="{3A24DAF3-D165-45D5-8FED-81312D8EE981}" sibTransId="{FFD1EE8E-E67E-4561-AD63-9ADC2ADDAE7D}"/>
    <dgm:cxn modelId="{B3993A32-0A86-4C91-BCD7-D601CC167AD7}" type="presParOf" srcId="{0BB7CBED-2621-40AA-A9E2-88516103794A}" destId="{2AD3851A-2E22-4605-AFC0-D33E6B1C8CEE}" srcOrd="0" destOrd="0" presId="urn:microsoft.com/office/officeart/2005/8/layout/chevron2"/>
    <dgm:cxn modelId="{7990FB69-B721-4C2D-BFCD-E5BF6F933096}" type="presParOf" srcId="{2AD3851A-2E22-4605-AFC0-D33E6B1C8CEE}" destId="{4B549100-6B96-46FF-A850-87F6F59C7003}" srcOrd="0" destOrd="0" presId="urn:microsoft.com/office/officeart/2005/8/layout/chevron2"/>
    <dgm:cxn modelId="{A67A9EC8-54B9-4C68-BB33-DFC49E2464DC}" type="presParOf" srcId="{2AD3851A-2E22-4605-AFC0-D33E6B1C8CEE}" destId="{A8BBCC19-D6EB-4701-98BD-DDC875E0A5B4}" srcOrd="1" destOrd="0" presId="urn:microsoft.com/office/officeart/2005/8/layout/chevron2"/>
    <dgm:cxn modelId="{48246134-D30B-47EC-AE41-78FD57F1AB9B}" type="presParOf" srcId="{0BB7CBED-2621-40AA-A9E2-88516103794A}" destId="{94DD9269-8820-4FA3-A982-524F9960B59E}" srcOrd="1" destOrd="0" presId="urn:microsoft.com/office/officeart/2005/8/layout/chevron2"/>
    <dgm:cxn modelId="{9E14394F-757E-4160-AB6E-3EFFAA7F1F6A}" type="presParOf" srcId="{0BB7CBED-2621-40AA-A9E2-88516103794A}" destId="{C20AE3C9-3FF1-4245-A381-6E9CE7CC5ACA}" srcOrd="2" destOrd="0" presId="urn:microsoft.com/office/officeart/2005/8/layout/chevron2"/>
    <dgm:cxn modelId="{8AC92CDC-6DAC-43B2-84C6-4E8CCE2858F5}" type="presParOf" srcId="{C20AE3C9-3FF1-4245-A381-6E9CE7CC5ACA}" destId="{E6E55FD4-36C3-4882-ADA0-0D33712DB0ED}" srcOrd="0" destOrd="0" presId="urn:microsoft.com/office/officeart/2005/8/layout/chevron2"/>
    <dgm:cxn modelId="{4D8A22E5-58B0-43A8-80C4-EE3B155644F3}" type="presParOf" srcId="{C20AE3C9-3FF1-4245-A381-6E9CE7CC5ACA}" destId="{85912EA8-FCDB-41DA-A5C9-BCB18C9F0023}" srcOrd="1" destOrd="0" presId="urn:microsoft.com/office/officeart/2005/8/layout/chevron2"/>
    <dgm:cxn modelId="{6EBA699E-04FE-460E-A791-252737BE560C}" type="presParOf" srcId="{0BB7CBED-2621-40AA-A9E2-88516103794A}" destId="{B7DAEA51-AEBC-48B3-A161-1FF4F3E02E08}" srcOrd="3" destOrd="0" presId="urn:microsoft.com/office/officeart/2005/8/layout/chevron2"/>
    <dgm:cxn modelId="{67244EA4-BA78-4216-B6F9-3F75434C383B}" type="presParOf" srcId="{0BB7CBED-2621-40AA-A9E2-88516103794A}" destId="{2900CAA1-A886-4AF5-95F7-3F77A959A098}" srcOrd="4" destOrd="0" presId="urn:microsoft.com/office/officeart/2005/8/layout/chevron2"/>
    <dgm:cxn modelId="{EE8EFEE6-3139-4FE5-931B-5CDB8CA50C79}" type="presParOf" srcId="{2900CAA1-A886-4AF5-95F7-3F77A959A098}" destId="{39C1BDDA-0180-4378-AD19-BCFAA8A4D5F0}" srcOrd="0" destOrd="0" presId="urn:microsoft.com/office/officeart/2005/8/layout/chevron2"/>
    <dgm:cxn modelId="{C2DAE428-814E-4708-8A34-CF81D6A80EE4}" type="presParOf" srcId="{2900CAA1-A886-4AF5-95F7-3F77A959A098}" destId="{440986CF-F3DC-49D9-9DE1-92F29B08D2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0A1103-F3DC-435C-8304-5DB266ED12CF}" type="doc">
      <dgm:prSet loTypeId="urn:microsoft.com/office/officeart/2005/8/layout/chevron2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8C12749B-5809-4BE6-B13F-CD68BC7A060E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dirty="0" smtClean="0"/>
            <a:t>1</a:t>
          </a:r>
          <a:endParaRPr lang="fr-FR" sz="2000" b="1" dirty="0"/>
        </a:p>
      </dgm:t>
    </dgm:pt>
    <dgm:pt modelId="{64FB1789-BA60-4E32-933E-EDB1001C6E7B}" type="parTrans" cxnId="{F90CC1B0-9F3D-4457-B29C-8CB9338CA516}">
      <dgm:prSet/>
      <dgm:spPr/>
      <dgm:t>
        <a:bodyPr/>
        <a:lstStyle/>
        <a:p>
          <a:endParaRPr lang="fr-FR" sz="2800"/>
        </a:p>
      </dgm:t>
    </dgm:pt>
    <dgm:pt modelId="{7B86A7EB-BEEF-4FBA-961B-6BFF1EDCCAC0}" type="sibTrans" cxnId="{F90CC1B0-9F3D-4457-B29C-8CB9338CA516}">
      <dgm:prSet/>
      <dgm:spPr/>
      <dgm:t>
        <a:bodyPr/>
        <a:lstStyle/>
        <a:p>
          <a:endParaRPr lang="fr-FR" sz="2800"/>
        </a:p>
      </dgm:t>
    </dgm:pt>
    <dgm:pt modelId="{78D00E52-A9EB-483B-B1D6-1B5696E8D2CF}">
      <dgm:prSet phldrT="[Texte]" custT="1"/>
      <dgm:spPr/>
      <dgm:t>
        <a:bodyPr/>
        <a:lstStyle/>
        <a:p>
          <a:r>
            <a:rPr lang="fr-FR" sz="1200" dirty="0" smtClean="0"/>
            <a:t>Contacter les Collectivités</a:t>
          </a:r>
          <a:endParaRPr lang="fr-FR" sz="1200" dirty="0"/>
        </a:p>
      </dgm:t>
    </dgm:pt>
    <dgm:pt modelId="{7D157056-CCE6-4838-81CB-412707E9ACD1}" type="parTrans" cxnId="{134D1727-394D-4138-9919-B4C2EE178AAA}">
      <dgm:prSet/>
      <dgm:spPr/>
      <dgm:t>
        <a:bodyPr/>
        <a:lstStyle/>
        <a:p>
          <a:endParaRPr lang="fr-FR" sz="2800"/>
        </a:p>
      </dgm:t>
    </dgm:pt>
    <dgm:pt modelId="{8ABF890E-6EC1-445A-87C3-A233A9CE8305}" type="sibTrans" cxnId="{134D1727-394D-4138-9919-B4C2EE178AAA}">
      <dgm:prSet/>
      <dgm:spPr/>
      <dgm:t>
        <a:bodyPr/>
        <a:lstStyle/>
        <a:p>
          <a:endParaRPr lang="fr-FR" sz="2800"/>
        </a:p>
      </dgm:t>
    </dgm:pt>
    <dgm:pt modelId="{107C1755-3FC1-450B-8214-714EF2A01400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smtClean="0"/>
            <a:t>2</a:t>
          </a:r>
          <a:endParaRPr lang="fr-FR" sz="2000" b="1" dirty="0"/>
        </a:p>
      </dgm:t>
    </dgm:pt>
    <dgm:pt modelId="{B5BA3F38-6FC5-486F-8161-31FB4F117733}" type="parTrans" cxnId="{0B1BCD98-1618-4607-A465-07DAF01A6E5F}">
      <dgm:prSet/>
      <dgm:spPr/>
      <dgm:t>
        <a:bodyPr/>
        <a:lstStyle/>
        <a:p>
          <a:endParaRPr lang="fr-FR" sz="2800"/>
        </a:p>
      </dgm:t>
    </dgm:pt>
    <dgm:pt modelId="{8B3B5627-3705-4EB1-8975-54EF9D47754C}" type="sibTrans" cxnId="{0B1BCD98-1618-4607-A465-07DAF01A6E5F}">
      <dgm:prSet/>
      <dgm:spPr/>
      <dgm:t>
        <a:bodyPr/>
        <a:lstStyle/>
        <a:p>
          <a:endParaRPr lang="fr-FR" sz="2800"/>
        </a:p>
      </dgm:t>
    </dgm:pt>
    <dgm:pt modelId="{B86949AB-810A-449D-A329-E7E7471ABD24}">
      <dgm:prSet phldrT="[Texte]" custT="1"/>
      <dgm:spPr/>
      <dgm:t>
        <a:bodyPr/>
        <a:lstStyle/>
        <a:p>
          <a:r>
            <a:rPr lang="fr-FR" sz="1200" dirty="0" smtClean="0"/>
            <a:t>Susciter l’intérêt pour l’offre</a:t>
          </a:r>
          <a:endParaRPr lang="fr-FR" sz="1200" dirty="0"/>
        </a:p>
      </dgm:t>
    </dgm:pt>
    <dgm:pt modelId="{6D1C8EF9-86E0-48D5-AA22-9A08B51354E9}" type="parTrans" cxnId="{6322ABCF-13BD-4AB2-8557-CA7BCF4B61F9}">
      <dgm:prSet/>
      <dgm:spPr/>
      <dgm:t>
        <a:bodyPr/>
        <a:lstStyle/>
        <a:p>
          <a:endParaRPr lang="fr-FR" sz="2800"/>
        </a:p>
      </dgm:t>
    </dgm:pt>
    <dgm:pt modelId="{26BA37DA-8313-4CF8-856A-047ABB1C8F9C}" type="sibTrans" cxnId="{6322ABCF-13BD-4AB2-8557-CA7BCF4B61F9}">
      <dgm:prSet/>
      <dgm:spPr/>
      <dgm:t>
        <a:bodyPr/>
        <a:lstStyle/>
        <a:p>
          <a:endParaRPr lang="fr-FR" sz="2800"/>
        </a:p>
      </dgm:t>
    </dgm:pt>
    <dgm:pt modelId="{0E1F0679-9B7F-4E3F-A0E4-D6ED6A291A21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2000" b="1" smtClean="0"/>
            <a:t>3</a:t>
          </a:r>
          <a:endParaRPr lang="fr-FR" sz="2000" b="1" dirty="0"/>
        </a:p>
      </dgm:t>
    </dgm:pt>
    <dgm:pt modelId="{8933EB9F-FB4E-4AEE-A5E3-3449B312B40D}" type="parTrans" cxnId="{B1030B9A-DF8A-47A5-9595-7FF62A38BD49}">
      <dgm:prSet/>
      <dgm:spPr/>
      <dgm:t>
        <a:bodyPr/>
        <a:lstStyle/>
        <a:p>
          <a:endParaRPr lang="fr-FR" sz="2800"/>
        </a:p>
      </dgm:t>
    </dgm:pt>
    <dgm:pt modelId="{4C979B63-32C8-4272-839E-7AC662E434AE}" type="sibTrans" cxnId="{B1030B9A-DF8A-47A5-9595-7FF62A38BD49}">
      <dgm:prSet/>
      <dgm:spPr/>
      <dgm:t>
        <a:bodyPr/>
        <a:lstStyle/>
        <a:p>
          <a:endParaRPr lang="fr-FR" sz="2800"/>
        </a:p>
      </dgm:t>
    </dgm:pt>
    <dgm:pt modelId="{248F7671-E6C5-4561-9054-5709395F1048}">
      <dgm:prSet phldrT="[Texte]" custT="1"/>
      <dgm:spPr/>
      <dgm:t>
        <a:bodyPr/>
        <a:lstStyle/>
        <a:p>
          <a:endParaRPr lang="fr-FR" sz="1200" dirty="0"/>
        </a:p>
      </dgm:t>
    </dgm:pt>
    <dgm:pt modelId="{ADAFC8A8-3938-4F21-9014-EC0F0CCDEF46}" type="parTrans" cxnId="{CF2AB691-0739-4A2A-87B0-FBFB827F3A59}">
      <dgm:prSet/>
      <dgm:spPr/>
      <dgm:t>
        <a:bodyPr/>
        <a:lstStyle/>
        <a:p>
          <a:endParaRPr lang="fr-FR" sz="2800"/>
        </a:p>
      </dgm:t>
    </dgm:pt>
    <dgm:pt modelId="{5B4BF120-343B-4A4C-BB67-1B4A8816B17B}" type="sibTrans" cxnId="{CF2AB691-0739-4A2A-87B0-FBFB827F3A59}">
      <dgm:prSet/>
      <dgm:spPr/>
      <dgm:t>
        <a:bodyPr/>
        <a:lstStyle/>
        <a:p>
          <a:endParaRPr lang="fr-FR" sz="2800"/>
        </a:p>
      </dgm:t>
    </dgm:pt>
    <dgm:pt modelId="{EFE23234-FAFC-498B-9BDE-FDD468F9E240}">
      <dgm:prSet phldrT="[Texte]" custT="1"/>
      <dgm:spPr/>
      <dgm:t>
        <a:bodyPr/>
        <a:lstStyle/>
        <a:p>
          <a:endParaRPr lang="fr-FR" sz="1200" dirty="0"/>
        </a:p>
      </dgm:t>
    </dgm:pt>
    <dgm:pt modelId="{0FA85C3F-48E7-4712-943A-5B74411A3544}" type="parTrans" cxnId="{D675EE70-D323-4D26-99C5-78BB3CA32151}">
      <dgm:prSet/>
      <dgm:spPr/>
      <dgm:t>
        <a:bodyPr/>
        <a:lstStyle/>
        <a:p>
          <a:endParaRPr lang="fr-FR"/>
        </a:p>
      </dgm:t>
    </dgm:pt>
    <dgm:pt modelId="{EFB7A8A7-21FF-44A6-B199-2248B593B7C7}" type="sibTrans" cxnId="{D675EE70-D323-4D26-99C5-78BB3CA32151}">
      <dgm:prSet/>
      <dgm:spPr/>
      <dgm:t>
        <a:bodyPr/>
        <a:lstStyle/>
        <a:p>
          <a:endParaRPr lang="fr-FR"/>
        </a:p>
      </dgm:t>
    </dgm:pt>
    <dgm:pt modelId="{BF14E179-154B-4238-AB1F-C629CA4D81E7}">
      <dgm:prSet phldrT="[Texte]" custT="1"/>
      <dgm:spPr/>
      <dgm:t>
        <a:bodyPr/>
        <a:lstStyle/>
        <a:p>
          <a:r>
            <a:rPr lang="fr-FR" sz="1200" dirty="0" smtClean="0"/>
            <a:t>Surveiller la publication de l’AO</a:t>
          </a:r>
          <a:endParaRPr lang="fr-FR" sz="1200" dirty="0"/>
        </a:p>
      </dgm:t>
    </dgm:pt>
    <dgm:pt modelId="{3C90B67C-563E-4424-A65E-C59247E8686F}" type="parTrans" cxnId="{0CBB5BA4-BC08-4903-AE12-DB0265E002DA}">
      <dgm:prSet/>
      <dgm:spPr/>
      <dgm:t>
        <a:bodyPr/>
        <a:lstStyle/>
        <a:p>
          <a:endParaRPr lang="fr-FR"/>
        </a:p>
      </dgm:t>
    </dgm:pt>
    <dgm:pt modelId="{95F86F17-23D4-41EA-AC20-11F0FC72B58D}" type="sibTrans" cxnId="{0CBB5BA4-BC08-4903-AE12-DB0265E002DA}">
      <dgm:prSet/>
      <dgm:spPr/>
      <dgm:t>
        <a:bodyPr/>
        <a:lstStyle/>
        <a:p>
          <a:endParaRPr lang="fr-FR"/>
        </a:p>
      </dgm:t>
    </dgm:pt>
    <dgm:pt modelId="{7D50D7AC-5CEA-4557-9602-2336E221022A}">
      <dgm:prSet phldrT="[Texte]" custT="1"/>
      <dgm:spPr/>
      <dgm:t>
        <a:bodyPr/>
        <a:lstStyle/>
        <a:p>
          <a:r>
            <a:rPr lang="fr-FR" sz="1200" dirty="0" smtClean="0"/>
            <a:t>Se faire connaître</a:t>
          </a:r>
          <a:endParaRPr lang="fr-FR" sz="1200" dirty="0"/>
        </a:p>
      </dgm:t>
    </dgm:pt>
    <dgm:pt modelId="{30905D60-06B1-48CB-9430-AF58C51CD9DF}" type="parTrans" cxnId="{72DFBF6B-F170-4F20-90EC-E2A894329FAC}">
      <dgm:prSet/>
      <dgm:spPr/>
      <dgm:t>
        <a:bodyPr/>
        <a:lstStyle/>
        <a:p>
          <a:endParaRPr lang="fr-FR"/>
        </a:p>
      </dgm:t>
    </dgm:pt>
    <dgm:pt modelId="{5C1FB053-E65E-46A1-B4B6-F93FB9E95975}" type="sibTrans" cxnId="{72DFBF6B-F170-4F20-90EC-E2A894329FAC}">
      <dgm:prSet/>
      <dgm:spPr/>
      <dgm:t>
        <a:bodyPr/>
        <a:lstStyle/>
        <a:p>
          <a:endParaRPr lang="fr-FR"/>
        </a:p>
      </dgm:t>
    </dgm:pt>
    <dgm:pt modelId="{0B1DE999-641D-424B-8200-8909735A7846}">
      <dgm:prSet phldrT="[Texte]" custT="1"/>
      <dgm:spPr/>
      <dgm:t>
        <a:bodyPr/>
        <a:lstStyle/>
        <a:p>
          <a:r>
            <a:rPr lang="fr-FR" sz="1200" dirty="0" smtClean="0"/>
            <a:t>Evaluer le potentiel à long terme</a:t>
          </a:r>
          <a:endParaRPr lang="fr-FR" sz="1200" dirty="0"/>
        </a:p>
      </dgm:t>
    </dgm:pt>
    <dgm:pt modelId="{729A993C-7458-4899-8378-963E48E4954C}" type="parTrans" cxnId="{68E7C3A5-06B9-47C1-B465-15A740695AA7}">
      <dgm:prSet/>
      <dgm:spPr/>
      <dgm:t>
        <a:bodyPr/>
        <a:lstStyle/>
        <a:p>
          <a:endParaRPr lang="fr-FR"/>
        </a:p>
      </dgm:t>
    </dgm:pt>
    <dgm:pt modelId="{CEEB00EA-2D39-4233-B0E0-9F044514CC84}" type="sibTrans" cxnId="{68E7C3A5-06B9-47C1-B465-15A740695AA7}">
      <dgm:prSet/>
      <dgm:spPr/>
      <dgm:t>
        <a:bodyPr/>
        <a:lstStyle/>
        <a:p>
          <a:endParaRPr lang="fr-FR"/>
        </a:p>
      </dgm:t>
    </dgm:pt>
    <dgm:pt modelId="{0BB7CBED-2621-40AA-A9E2-88516103794A}" type="pres">
      <dgm:prSet presAssocID="{4B0A1103-F3DC-435C-8304-5DB266ED12C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AD3851A-2E22-4605-AFC0-D33E6B1C8CEE}" type="pres">
      <dgm:prSet presAssocID="{8C12749B-5809-4BE6-B13F-CD68BC7A060E}" presName="composite" presStyleCnt="0"/>
      <dgm:spPr/>
      <dgm:t>
        <a:bodyPr/>
        <a:lstStyle/>
        <a:p>
          <a:endParaRPr lang="fr-FR"/>
        </a:p>
      </dgm:t>
    </dgm:pt>
    <dgm:pt modelId="{4B549100-6B96-46FF-A850-87F6F59C7003}" type="pres">
      <dgm:prSet presAssocID="{8C12749B-5809-4BE6-B13F-CD68BC7A060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BBCC19-D6EB-4701-98BD-DDC875E0A5B4}" type="pres">
      <dgm:prSet presAssocID="{8C12749B-5809-4BE6-B13F-CD68BC7A060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D9269-8820-4FA3-A982-524F9960B59E}" type="pres">
      <dgm:prSet presAssocID="{7B86A7EB-BEEF-4FBA-961B-6BFF1EDCCAC0}" presName="sp" presStyleCnt="0"/>
      <dgm:spPr/>
      <dgm:t>
        <a:bodyPr/>
        <a:lstStyle/>
        <a:p>
          <a:endParaRPr lang="fr-FR"/>
        </a:p>
      </dgm:t>
    </dgm:pt>
    <dgm:pt modelId="{C20AE3C9-3FF1-4245-A381-6E9CE7CC5ACA}" type="pres">
      <dgm:prSet presAssocID="{107C1755-3FC1-450B-8214-714EF2A01400}" presName="composite" presStyleCnt="0"/>
      <dgm:spPr/>
      <dgm:t>
        <a:bodyPr/>
        <a:lstStyle/>
        <a:p>
          <a:endParaRPr lang="fr-FR"/>
        </a:p>
      </dgm:t>
    </dgm:pt>
    <dgm:pt modelId="{E6E55FD4-36C3-4882-ADA0-0D33712DB0ED}" type="pres">
      <dgm:prSet presAssocID="{107C1755-3FC1-450B-8214-714EF2A0140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912EA8-FCDB-41DA-A5C9-BCB18C9F0023}" type="pres">
      <dgm:prSet presAssocID="{107C1755-3FC1-450B-8214-714EF2A0140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DAEA51-AEBC-48B3-A161-1FF4F3E02E08}" type="pres">
      <dgm:prSet presAssocID="{8B3B5627-3705-4EB1-8975-54EF9D47754C}" presName="sp" presStyleCnt="0"/>
      <dgm:spPr/>
      <dgm:t>
        <a:bodyPr/>
        <a:lstStyle/>
        <a:p>
          <a:endParaRPr lang="fr-FR"/>
        </a:p>
      </dgm:t>
    </dgm:pt>
    <dgm:pt modelId="{2900CAA1-A886-4AF5-95F7-3F77A959A098}" type="pres">
      <dgm:prSet presAssocID="{0E1F0679-9B7F-4E3F-A0E4-D6ED6A291A21}" presName="composite" presStyleCnt="0"/>
      <dgm:spPr/>
      <dgm:t>
        <a:bodyPr/>
        <a:lstStyle/>
        <a:p>
          <a:endParaRPr lang="fr-FR"/>
        </a:p>
      </dgm:t>
    </dgm:pt>
    <dgm:pt modelId="{39C1BDDA-0180-4378-AD19-BCFAA8A4D5F0}" type="pres">
      <dgm:prSet presAssocID="{0E1F0679-9B7F-4E3F-A0E4-D6ED6A291A2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0986CF-F3DC-49D9-9DE1-92F29B08D25A}" type="pres">
      <dgm:prSet presAssocID="{0E1F0679-9B7F-4E3F-A0E4-D6ED6A291A2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DFBF6B-F170-4F20-90EC-E2A894329FAC}" srcId="{8C12749B-5809-4BE6-B13F-CD68BC7A060E}" destId="{7D50D7AC-5CEA-4557-9602-2336E221022A}" srcOrd="1" destOrd="0" parTransId="{30905D60-06B1-48CB-9430-AF58C51CD9DF}" sibTransId="{5C1FB053-E65E-46A1-B4B6-F93FB9E95975}"/>
    <dgm:cxn modelId="{71147B02-D5DC-4854-80C5-0408BDF292DC}" type="presOf" srcId="{B86949AB-810A-449D-A329-E7E7471ABD24}" destId="{85912EA8-FCDB-41DA-A5C9-BCB18C9F0023}" srcOrd="0" destOrd="0" presId="urn:microsoft.com/office/officeart/2005/8/layout/chevron2"/>
    <dgm:cxn modelId="{AE5B08F0-1DFE-4F91-9341-AE4C0FC4517A}" type="presOf" srcId="{0B1DE999-641D-424B-8200-8909735A7846}" destId="{85912EA8-FCDB-41DA-A5C9-BCB18C9F0023}" srcOrd="0" destOrd="1" presId="urn:microsoft.com/office/officeart/2005/8/layout/chevron2"/>
    <dgm:cxn modelId="{CF2AB691-0739-4A2A-87B0-FBFB827F3A59}" srcId="{0E1F0679-9B7F-4E3F-A0E4-D6ED6A291A21}" destId="{248F7671-E6C5-4561-9054-5709395F1048}" srcOrd="0" destOrd="0" parTransId="{ADAFC8A8-3938-4F21-9014-EC0F0CCDEF46}" sibTransId="{5B4BF120-343B-4A4C-BB67-1B4A8816B17B}"/>
    <dgm:cxn modelId="{207D9D00-10EF-479A-BD61-10AA7A8C12AC}" type="presOf" srcId="{78D00E52-A9EB-483B-B1D6-1B5696E8D2CF}" destId="{A8BBCC19-D6EB-4701-98BD-DDC875E0A5B4}" srcOrd="0" destOrd="0" presId="urn:microsoft.com/office/officeart/2005/8/layout/chevron2"/>
    <dgm:cxn modelId="{B1030B9A-DF8A-47A5-9595-7FF62A38BD49}" srcId="{4B0A1103-F3DC-435C-8304-5DB266ED12CF}" destId="{0E1F0679-9B7F-4E3F-A0E4-D6ED6A291A21}" srcOrd="2" destOrd="0" parTransId="{8933EB9F-FB4E-4AEE-A5E3-3449B312B40D}" sibTransId="{4C979B63-32C8-4272-839E-7AC662E434AE}"/>
    <dgm:cxn modelId="{1F782BAE-A211-4013-BECA-1E35DEA7D7E4}" type="presOf" srcId="{248F7671-E6C5-4561-9054-5709395F1048}" destId="{440986CF-F3DC-49D9-9DE1-92F29B08D25A}" srcOrd="0" destOrd="0" presId="urn:microsoft.com/office/officeart/2005/8/layout/chevron2"/>
    <dgm:cxn modelId="{0B1BCD98-1618-4607-A465-07DAF01A6E5F}" srcId="{4B0A1103-F3DC-435C-8304-5DB266ED12CF}" destId="{107C1755-3FC1-450B-8214-714EF2A01400}" srcOrd="1" destOrd="0" parTransId="{B5BA3F38-6FC5-486F-8161-31FB4F117733}" sibTransId="{8B3B5627-3705-4EB1-8975-54EF9D47754C}"/>
    <dgm:cxn modelId="{134D1727-394D-4138-9919-B4C2EE178AAA}" srcId="{8C12749B-5809-4BE6-B13F-CD68BC7A060E}" destId="{78D00E52-A9EB-483B-B1D6-1B5696E8D2CF}" srcOrd="0" destOrd="0" parTransId="{7D157056-CCE6-4838-81CB-412707E9ACD1}" sibTransId="{8ABF890E-6EC1-445A-87C3-A233A9CE8305}"/>
    <dgm:cxn modelId="{A8CCEED5-A311-4BDF-A6F2-91471BE3AA19}" type="presOf" srcId="{7D50D7AC-5CEA-4557-9602-2336E221022A}" destId="{A8BBCC19-D6EB-4701-98BD-DDC875E0A5B4}" srcOrd="0" destOrd="1" presId="urn:microsoft.com/office/officeart/2005/8/layout/chevron2"/>
    <dgm:cxn modelId="{D675EE70-D323-4D26-99C5-78BB3CA32151}" srcId="{0E1F0679-9B7F-4E3F-A0E4-D6ED6A291A21}" destId="{EFE23234-FAFC-498B-9BDE-FDD468F9E240}" srcOrd="2" destOrd="0" parTransId="{0FA85C3F-48E7-4712-943A-5B74411A3544}" sibTransId="{EFB7A8A7-21FF-44A6-B199-2248B593B7C7}"/>
    <dgm:cxn modelId="{6322ABCF-13BD-4AB2-8557-CA7BCF4B61F9}" srcId="{107C1755-3FC1-450B-8214-714EF2A01400}" destId="{B86949AB-810A-449D-A329-E7E7471ABD24}" srcOrd="0" destOrd="0" parTransId="{6D1C8EF9-86E0-48D5-AA22-9A08B51354E9}" sibTransId="{26BA37DA-8313-4CF8-856A-047ABB1C8F9C}"/>
    <dgm:cxn modelId="{A120A2DF-78AB-41DB-98EA-992D0640D4A9}" type="presOf" srcId="{0E1F0679-9B7F-4E3F-A0E4-D6ED6A291A21}" destId="{39C1BDDA-0180-4378-AD19-BCFAA8A4D5F0}" srcOrd="0" destOrd="0" presId="urn:microsoft.com/office/officeart/2005/8/layout/chevron2"/>
    <dgm:cxn modelId="{0D05F151-DFD7-44B7-89C3-404DED498816}" type="presOf" srcId="{8C12749B-5809-4BE6-B13F-CD68BC7A060E}" destId="{4B549100-6B96-46FF-A850-87F6F59C7003}" srcOrd="0" destOrd="0" presId="urn:microsoft.com/office/officeart/2005/8/layout/chevron2"/>
    <dgm:cxn modelId="{0CBB5BA4-BC08-4903-AE12-DB0265E002DA}" srcId="{0E1F0679-9B7F-4E3F-A0E4-D6ED6A291A21}" destId="{BF14E179-154B-4238-AB1F-C629CA4D81E7}" srcOrd="1" destOrd="0" parTransId="{3C90B67C-563E-4424-A65E-C59247E8686F}" sibTransId="{95F86F17-23D4-41EA-AC20-11F0FC72B58D}"/>
    <dgm:cxn modelId="{847BAE84-3C36-46A4-A1D6-1DB7B375AFBF}" type="presOf" srcId="{EFE23234-FAFC-498B-9BDE-FDD468F9E240}" destId="{440986CF-F3DC-49D9-9DE1-92F29B08D25A}" srcOrd="0" destOrd="2" presId="urn:microsoft.com/office/officeart/2005/8/layout/chevron2"/>
    <dgm:cxn modelId="{F9DBD142-2DDE-4673-8F7D-F010F5CD7DEB}" type="presOf" srcId="{4B0A1103-F3DC-435C-8304-5DB266ED12CF}" destId="{0BB7CBED-2621-40AA-A9E2-88516103794A}" srcOrd="0" destOrd="0" presId="urn:microsoft.com/office/officeart/2005/8/layout/chevron2"/>
    <dgm:cxn modelId="{68E7C3A5-06B9-47C1-B465-15A740695AA7}" srcId="{107C1755-3FC1-450B-8214-714EF2A01400}" destId="{0B1DE999-641D-424B-8200-8909735A7846}" srcOrd="1" destOrd="0" parTransId="{729A993C-7458-4899-8378-963E48E4954C}" sibTransId="{CEEB00EA-2D39-4233-B0E0-9F044514CC84}"/>
    <dgm:cxn modelId="{F90CC1B0-9F3D-4457-B29C-8CB9338CA516}" srcId="{4B0A1103-F3DC-435C-8304-5DB266ED12CF}" destId="{8C12749B-5809-4BE6-B13F-CD68BC7A060E}" srcOrd="0" destOrd="0" parTransId="{64FB1789-BA60-4E32-933E-EDB1001C6E7B}" sibTransId="{7B86A7EB-BEEF-4FBA-961B-6BFF1EDCCAC0}"/>
    <dgm:cxn modelId="{4B54B311-DBCE-4292-ADF4-2EFCBF3E951F}" type="presOf" srcId="{107C1755-3FC1-450B-8214-714EF2A01400}" destId="{E6E55FD4-36C3-4882-ADA0-0D33712DB0ED}" srcOrd="0" destOrd="0" presId="urn:microsoft.com/office/officeart/2005/8/layout/chevron2"/>
    <dgm:cxn modelId="{161DBD5C-221D-4311-996C-42881D22951A}" type="presOf" srcId="{BF14E179-154B-4238-AB1F-C629CA4D81E7}" destId="{440986CF-F3DC-49D9-9DE1-92F29B08D25A}" srcOrd="0" destOrd="1" presId="urn:microsoft.com/office/officeart/2005/8/layout/chevron2"/>
    <dgm:cxn modelId="{D1491B30-7DA2-4316-A7C3-D3017E315FD2}" type="presParOf" srcId="{0BB7CBED-2621-40AA-A9E2-88516103794A}" destId="{2AD3851A-2E22-4605-AFC0-D33E6B1C8CEE}" srcOrd="0" destOrd="0" presId="urn:microsoft.com/office/officeart/2005/8/layout/chevron2"/>
    <dgm:cxn modelId="{31B86033-6DA6-44F8-AE31-A747CC44F6AD}" type="presParOf" srcId="{2AD3851A-2E22-4605-AFC0-D33E6B1C8CEE}" destId="{4B549100-6B96-46FF-A850-87F6F59C7003}" srcOrd="0" destOrd="0" presId="urn:microsoft.com/office/officeart/2005/8/layout/chevron2"/>
    <dgm:cxn modelId="{948702BB-567C-4BA2-A18C-51AF02ED12BF}" type="presParOf" srcId="{2AD3851A-2E22-4605-AFC0-D33E6B1C8CEE}" destId="{A8BBCC19-D6EB-4701-98BD-DDC875E0A5B4}" srcOrd="1" destOrd="0" presId="urn:microsoft.com/office/officeart/2005/8/layout/chevron2"/>
    <dgm:cxn modelId="{7D0ABE4C-8C99-4315-86D8-15C392DB6CF7}" type="presParOf" srcId="{0BB7CBED-2621-40AA-A9E2-88516103794A}" destId="{94DD9269-8820-4FA3-A982-524F9960B59E}" srcOrd="1" destOrd="0" presId="urn:microsoft.com/office/officeart/2005/8/layout/chevron2"/>
    <dgm:cxn modelId="{8742BBDC-604E-40A7-A751-5422D8A27701}" type="presParOf" srcId="{0BB7CBED-2621-40AA-A9E2-88516103794A}" destId="{C20AE3C9-3FF1-4245-A381-6E9CE7CC5ACA}" srcOrd="2" destOrd="0" presId="urn:microsoft.com/office/officeart/2005/8/layout/chevron2"/>
    <dgm:cxn modelId="{30E6B77E-C04F-4A81-B98C-1050F0B174CB}" type="presParOf" srcId="{C20AE3C9-3FF1-4245-A381-6E9CE7CC5ACA}" destId="{E6E55FD4-36C3-4882-ADA0-0D33712DB0ED}" srcOrd="0" destOrd="0" presId="urn:microsoft.com/office/officeart/2005/8/layout/chevron2"/>
    <dgm:cxn modelId="{617FD87F-F666-4F20-8B30-AB71E9E69C6E}" type="presParOf" srcId="{C20AE3C9-3FF1-4245-A381-6E9CE7CC5ACA}" destId="{85912EA8-FCDB-41DA-A5C9-BCB18C9F0023}" srcOrd="1" destOrd="0" presId="urn:microsoft.com/office/officeart/2005/8/layout/chevron2"/>
    <dgm:cxn modelId="{D4E30805-8C78-4DE2-A31C-46FF34C36524}" type="presParOf" srcId="{0BB7CBED-2621-40AA-A9E2-88516103794A}" destId="{B7DAEA51-AEBC-48B3-A161-1FF4F3E02E08}" srcOrd="3" destOrd="0" presId="urn:microsoft.com/office/officeart/2005/8/layout/chevron2"/>
    <dgm:cxn modelId="{ECADF64F-EE31-4EC4-ADAB-F9423BF5825C}" type="presParOf" srcId="{0BB7CBED-2621-40AA-A9E2-88516103794A}" destId="{2900CAA1-A886-4AF5-95F7-3F77A959A098}" srcOrd="4" destOrd="0" presId="urn:microsoft.com/office/officeart/2005/8/layout/chevron2"/>
    <dgm:cxn modelId="{4F6EAF92-529E-405B-82FA-E4871EE9C4AE}" type="presParOf" srcId="{2900CAA1-A886-4AF5-95F7-3F77A959A098}" destId="{39C1BDDA-0180-4378-AD19-BCFAA8A4D5F0}" srcOrd="0" destOrd="0" presId="urn:microsoft.com/office/officeart/2005/8/layout/chevron2"/>
    <dgm:cxn modelId="{2E2247BC-46CD-446C-B378-19467892BA0A}" type="presParOf" srcId="{2900CAA1-A886-4AF5-95F7-3F77A959A098}" destId="{440986CF-F3DC-49D9-9DE1-92F29B08D2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789CE8-C003-4681-8EBB-02114B22E381}" type="doc">
      <dgm:prSet loTypeId="urn:microsoft.com/office/officeart/2005/8/layout/matrix1" loCatId="matrix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02B917C3-046B-4F8A-96FA-1189319C5E9E}">
      <dgm:prSet phldrT="[Texte]" custT="1"/>
      <dgm:spPr/>
      <dgm:t>
        <a:bodyPr/>
        <a:lstStyle/>
        <a:p>
          <a:r>
            <a:rPr lang="fr-FR" sz="1000" b="1" i="1" dirty="0" smtClean="0">
              <a:solidFill>
                <a:srgbClr val="FF0000"/>
              </a:solidFill>
            </a:rPr>
            <a:t>Cibles</a:t>
          </a:r>
        </a:p>
        <a:p>
          <a:r>
            <a:rPr lang="fr-FR" sz="1000" b="1" i="1" dirty="0" smtClean="0">
              <a:solidFill>
                <a:srgbClr val="FF0000"/>
              </a:solidFill>
            </a:rPr>
            <a:t>Potentielles</a:t>
          </a:r>
          <a:endParaRPr lang="fr-FR" sz="1000" b="1" i="1" dirty="0">
            <a:solidFill>
              <a:srgbClr val="FF0000"/>
            </a:solidFill>
          </a:endParaRPr>
        </a:p>
      </dgm:t>
    </dgm:pt>
    <dgm:pt modelId="{7CB86998-E25E-496E-9A68-7FB00E6381F9}" type="parTrans" cxnId="{A979C785-815B-40AE-B30F-6649E9D68738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FE153AC6-61D6-4754-A706-6B81992DF890}" type="sibTrans" cxnId="{A979C785-815B-40AE-B30F-6649E9D68738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5A41CEE0-2DA0-491A-A2D2-95BF19C331DD}">
      <dgm:prSet phldrT="[Texte]" custT="1"/>
      <dgm:spPr>
        <a:solidFill>
          <a:srgbClr val="00B050"/>
        </a:solidFill>
      </dgm:spPr>
      <dgm:t>
        <a:bodyPr/>
        <a:lstStyle/>
        <a:p>
          <a:r>
            <a:rPr lang="fr-FR" sz="1000" b="1" dirty="0" smtClean="0">
              <a:solidFill>
                <a:schemeClr val="tx1"/>
              </a:solidFill>
            </a:rPr>
            <a:t>Hôpitaux</a:t>
          </a:r>
          <a:endParaRPr lang="fr-FR" sz="1000" b="1" dirty="0">
            <a:solidFill>
              <a:schemeClr val="tx1"/>
            </a:solidFill>
          </a:endParaRPr>
        </a:p>
      </dgm:t>
    </dgm:pt>
    <dgm:pt modelId="{77EE4390-6E69-4D63-8A5E-6EF6504F9ECC}" type="parTrans" cxnId="{4A21DB34-C1F7-45C3-9F77-40EC7DA394C8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197DCCE7-6303-4960-A572-6231D7C1F6AA}" type="sibTrans" cxnId="{4A21DB34-C1F7-45C3-9F77-40EC7DA394C8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84B0A2A7-351E-4753-A5FC-982ED19B5428}">
      <dgm:prSet phldrT="[Texte]" custT="1"/>
      <dgm:spPr/>
      <dgm:t>
        <a:bodyPr/>
        <a:lstStyle/>
        <a:p>
          <a:r>
            <a:rPr lang="fr-FR" sz="1000" b="1" smtClean="0">
              <a:solidFill>
                <a:schemeClr val="tx1"/>
              </a:solidFill>
            </a:rPr>
            <a:t>OPHLM</a:t>
          </a:r>
          <a:endParaRPr lang="fr-FR" sz="1000" b="1" dirty="0">
            <a:solidFill>
              <a:schemeClr val="tx1"/>
            </a:solidFill>
          </a:endParaRPr>
        </a:p>
      </dgm:t>
    </dgm:pt>
    <dgm:pt modelId="{E8CBEA94-4A46-431B-A9DA-39179A187671}" type="parTrans" cxnId="{1B49B466-2FD2-4824-B601-9DF568DAF793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D60B14A4-0FD9-4091-93F0-023A6509EFB6}" type="sibTrans" cxnId="{1B49B466-2FD2-4824-B601-9DF568DAF793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26EA9C8F-47E5-41F3-BC1E-A3707033A0E1}">
      <dgm:prSet phldrT="[Texte]" custT="1"/>
      <dgm:spPr/>
      <dgm:t>
        <a:bodyPr/>
        <a:lstStyle/>
        <a:p>
          <a:r>
            <a:rPr lang="fr-FR" sz="1000" b="1" dirty="0" smtClean="0">
              <a:solidFill>
                <a:schemeClr val="tx1"/>
              </a:solidFill>
            </a:rPr>
            <a:t>Universités</a:t>
          </a:r>
          <a:endParaRPr lang="fr-FR" sz="1000" b="1" dirty="0">
            <a:solidFill>
              <a:schemeClr val="tx1"/>
            </a:solidFill>
          </a:endParaRPr>
        </a:p>
      </dgm:t>
    </dgm:pt>
    <dgm:pt modelId="{EF4712FA-5BEA-469B-9B59-D41B1659CA87}" type="parTrans" cxnId="{147BDF8C-0728-4B5A-8232-8E3B321F6202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A69B337D-671F-46EE-8AFE-5417B8918C93}" type="sibTrans" cxnId="{147BDF8C-0728-4B5A-8232-8E3B321F6202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E691027B-C4AD-4C3B-8616-81AF80819386}">
      <dgm:prSet phldrT="[Texte]" custT="1"/>
      <dgm:spPr/>
      <dgm:t>
        <a:bodyPr/>
        <a:lstStyle/>
        <a:p>
          <a:r>
            <a:rPr lang="fr-FR" sz="1000" b="1" dirty="0" smtClean="0">
              <a:solidFill>
                <a:schemeClr val="tx1"/>
              </a:solidFill>
            </a:rPr>
            <a:t>Conseils Régionaux</a:t>
          </a:r>
          <a:endParaRPr lang="fr-FR" sz="1000" b="1" dirty="0">
            <a:solidFill>
              <a:schemeClr val="tx1"/>
            </a:solidFill>
          </a:endParaRPr>
        </a:p>
      </dgm:t>
    </dgm:pt>
    <dgm:pt modelId="{461BB3CD-8FB3-4C59-9428-F25A7CF7003E}" type="parTrans" cxnId="{889351F6-00AC-4554-A89D-B3DC1A09F251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FBF90B3A-6CF8-4DE6-AC2E-08E6081E5B2C}" type="sibTrans" cxnId="{889351F6-00AC-4554-A89D-B3DC1A09F251}">
      <dgm:prSet/>
      <dgm:spPr/>
      <dgm:t>
        <a:bodyPr/>
        <a:lstStyle/>
        <a:p>
          <a:endParaRPr lang="fr-FR" sz="1000">
            <a:solidFill>
              <a:schemeClr val="tx1"/>
            </a:solidFill>
          </a:endParaRPr>
        </a:p>
      </dgm:t>
    </dgm:pt>
    <dgm:pt modelId="{2A3315C6-0106-497C-88A3-5C851512A8D6}" type="pres">
      <dgm:prSet presAssocID="{50789CE8-C003-4681-8EBB-02114B22E38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926567E-B3A7-471E-AFF2-A9261D6B6A8E}" type="pres">
      <dgm:prSet presAssocID="{50789CE8-C003-4681-8EBB-02114B22E381}" presName="matrix" presStyleCnt="0"/>
      <dgm:spPr/>
      <dgm:t>
        <a:bodyPr/>
        <a:lstStyle/>
        <a:p>
          <a:endParaRPr lang="fr-FR"/>
        </a:p>
      </dgm:t>
    </dgm:pt>
    <dgm:pt modelId="{29A91B7E-E750-4342-9482-A110EAC4D2E2}" type="pres">
      <dgm:prSet presAssocID="{50789CE8-C003-4681-8EBB-02114B22E381}" presName="tile1" presStyleLbl="node1" presStyleIdx="0" presStyleCnt="4"/>
      <dgm:spPr/>
      <dgm:t>
        <a:bodyPr/>
        <a:lstStyle/>
        <a:p>
          <a:endParaRPr lang="fr-FR"/>
        </a:p>
      </dgm:t>
    </dgm:pt>
    <dgm:pt modelId="{84623CA7-4C51-45F5-86FC-D9AACD1635C1}" type="pres">
      <dgm:prSet presAssocID="{50789CE8-C003-4681-8EBB-02114B22E38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A76386-E40F-40E6-85CD-C3D2E0E34F0A}" type="pres">
      <dgm:prSet presAssocID="{50789CE8-C003-4681-8EBB-02114B22E381}" presName="tile2" presStyleLbl="node1" presStyleIdx="1" presStyleCnt="4"/>
      <dgm:spPr/>
      <dgm:t>
        <a:bodyPr/>
        <a:lstStyle/>
        <a:p>
          <a:endParaRPr lang="fr-FR"/>
        </a:p>
      </dgm:t>
    </dgm:pt>
    <dgm:pt modelId="{25D711F0-4C34-44B4-9400-DDF18E601E8C}" type="pres">
      <dgm:prSet presAssocID="{50789CE8-C003-4681-8EBB-02114B22E38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C44A046-DEDA-450D-A2F3-81C209E51D21}" type="pres">
      <dgm:prSet presAssocID="{50789CE8-C003-4681-8EBB-02114B22E381}" presName="tile3" presStyleLbl="node1" presStyleIdx="2" presStyleCnt="4"/>
      <dgm:spPr/>
      <dgm:t>
        <a:bodyPr/>
        <a:lstStyle/>
        <a:p>
          <a:endParaRPr lang="fr-FR"/>
        </a:p>
      </dgm:t>
    </dgm:pt>
    <dgm:pt modelId="{9F7480A6-BDED-454B-B5A7-BA82DE0B1ED9}" type="pres">
      <dgm:prSet presAssocID="{50789CE8-C003-4681-8EBB-02114B22E38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97FC17-72F2-42F4-A0E3-8BBB3D84CE93}" type="pres">
      <dgm:prSet presAssocID="{50789CE8-C003-4681-8EBB-02114B22E381}" presName="tile4" presStyleLbl="node1" presStyleIdx="3" presStyleCnt="4"/>
      <dgm:spPr/>
      <dgm:t>
        <a:bodyPr/>
        <a:lstStyle/>
        <a:p>
          <a:endParaRPr lang="fr-FR"/>
        </a:p>
      </dgm:t>
    </dgm:pt>
    <dgm:pt modelId="{974DF05E-A8B8-42FB-90A2-8F6E2AE69DB0}" type="pres">
      <dgm:prSet presAssocID="{50789CE8-C003-4681-8EBB-02114B22E38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6A3295-2DBE-4DE1-A198-B8B085DFE5AD}" type="pres">
      <dgm:prSet presAssocID="{50789CE8-C003-4681-8EBB-02114B22E38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401CAB52-2CCC-413F-854B-0B09FA289AA2}" type="presOf" srcId="{84B0A2A7-351E-4753-A5FC-982ED19B5428}" destId="{25D711F0-4C34-44B4-9400-DDF18E601E8C}" srcOrd="1" destOrd="0" presId="urn:microsoft.com/office/officeart/2005/8/layout/matrix1"/>
    <dgm:cxn modelId="{47094C2C-A944-4264-97A3-67F410974E39}" type="presOf" srcId="{5A41CEE0-2DA0-491A-A2D2-95BF19C331DD}" destId="{84623CA7-4C51-45F5-86FC-D9AACD1635C1}" srcOrd="1" destOrd="0" presId="urn:microsoft.com/office/officeart/2005/8/layout/matrix1"/>
    <dgm:cxn modelId="{A979C785-815B-40AE-B30F-6649E9D68738}" srcId="{50789CE8-C003-4681-8EBB-02114B22E381}" destId="{02B917C3-046B-4F8A-96FA-1189319C5E9E}" srcOrd="0" destOrd="0" parTransId="{7CB86998-E25E-496E-9A68-7FB00E6381F9}" sibTransId="{FE153AC6-61D6-4754-A706-6B81992DF890}"/>
    <dgm:cxn modelId="{5C59BE96-5300-46E6-9A23-E8AC4B9A70BB}" type="presOf" srcId="{84B0A2A7-351E-4753-A5FC-982ED19B5428}" destId="{44A76386-E40F-40E6-85CD-C3D2E0E34F0A}" srcOrd="0" destOrd="0" presId="urn:microsoft.com/office/officeart/2005/8/layout/matrix1"/>
    <dgm:cxn modelId="{E2F65B79-46D3-4405-ABEF-DA0BFC22A074}" type="presOf" srcId="{02B917C3-046B-4F8A-96FA-1189319C5E9E}" destId="{A16A3295-2DBE-4DE1-A198-B8B085DFE5AD}" srcOrd="0" destOrd="0" presId="urn:microsoft.com/office/officeart/2005/8/layout/matrix1"/>
    <dgm:cxn modelId="{BF20D1D5-413E-4027-9C3C-EE0A6F2FBFFB}" type="presOf" srcId="{26EA9C8F-47E5-41F3-BC1E-A3707033A0E1}" destId="{0C44A046-DEDA-450D-A2F3-81C209E51D21}" srcOrd="0" destOrd="0" presId="urn:microsoft.com/office/officeart/2005/8/layout/matrix1"/>
    <dgm:cxn modelId="{2ABBBF25-6D67-4415-8C23-6E603C9C0268}" type="presOf" srcId="{50789CE8-C003-4681-8EBB-02114B22E381}" destId="{2A3315C6-0106-497C-88A3-5C851512A8D6}" srcOrd="0" destOrd="0" presId="urn:microsoft.com/office/officeart/2005/8/layout/matrix1"/>
    <dgm:cxn modelId="{4A21DB34-C1F7-45C3-9F77-40EC7DA394C8}" srcId="{02B917C3-046B-4F8A-96FA-1189319C5E9E}" destId="{5A41CEE0-2DA0-491A-A2D2-95BF19C331DD}" srcOrd="0" destOrd="0" parTransId="{77EE4390-6E69-4D63-8A5E-6EF6504F9ECC}" sibTransId="{197DCCE7-6303-4960-A572-6231D7C1F6AA}"/>
    <dgm:cxn modelId="{59FFAEEA-3072-4357-8271-3F57F0A1977E}" type="presOf" srcId="{26EA9C8F-47E5-41F3-BC1E-A3707033A0E1}" destId="{9F7480A6-BDED-454B-B5A7-BA82DE0B1ED9}" srcOrd="1" destOrd="0" presId="urn:microsoft.com/office/officeart/2005/8/layout/matrix1"/>
    <dgm:cxn modelId="{1B49B466-2FD2-4824-B601-9DF568DAF793}" srcId="{02B917C3-046B-4F8A-96FA-1189319C5E9E}" destId="{84B0A2A7-351E-4753-A5FC-982ED19B5428}" srcOrd="1" destOrd="0" parTransId="{E8CBEA94-4A46-431B-A9DA-39179A187671}" sibTransId="{D60B14A4-0FD9-4091-93F0-023A6509EFB6}"/>
    <dgm:cxn modelId="{6743AE4C-6484-4CD1-A740-DDE93ACD6041}" type="presOf" srcId="{E691027B-C4AD-4C3B-8616-81AF80819386}" destId="{4697FC17-72F2-42F4-A0E3-8BBB3D84CE93}" srcOrd="0" destOrd="0" presId="urn:microsoft.com/office/officeart/2005/8/layout/matrix1"/>
    <dgm:cxn modelId="{147BDF8C-0728-4B5A-8232-8E3B321F6202}" srcId="{02B917C3-046B-4F8A-96FA-1189319C5E9E}" destId="{26EA9C8F-47E5-41F3-BC1E-A3707033A0E1}" srcOrd="2" destOrd="0" parTransId="{EF4712FA-5BEA-469B-9B59-D41B1659CA87}" sibTransId="{A69B337D-671F-46EE-8AFE-5417B8918C93}"/>
    <dgm:cxn modelId="{4D49FDE4-1478-4D9D-9503-24AEF0A6C7F9}" type="presOf" srcId="{E691027B-C4AD-4C3B-8616-81AF80819386}" destId="{974DF05E-A8B8-42FB-90A2-8F6E2AE69DB0}" srcOrd="1" destOrd="0" presId="urn:microsoft.com/office/officeart/2005/8/layout/matrix1"/>
    <dgm:cxn modelId="{889351F6-00AC-4554-A89D-B3DC1A09F251}" srcId="{02B917C3-046B-4F8A-96FA-1189319C5E9E}" destId="{E691027B-C4AD-4C3B-8616-81AF80819386}" srcOrd="3" destOrd="0" parTransId="{461BB3CD-8FB3-4C59-9428-F25A7CF7003E}" sibTransId="{FBF90B3A-6CF8-4DE6-AC2E-08E6081E5B2C}"/>
    <dgm:cxn modelId="{34D5EDCF-6FAB-4196-BFE7-2DD4ED8FBF69}" type="presOf" srcId="{5A41CEE0-2DA0-491A-A2D2-95BF19C331DD}" destId="{29A91B7E-E750-4342-9482-A110EAC4D2E2}" srcOrd="0" destOrd="0" presId="urn:microsoft.com/office/officeart/2005/8/layout/matrix1"/>
    <dgm:cxn modelId="{7EEB976D-D0D0-4D3C-AE2A-206AB9D8978A}" type="presParOf" srcId="{2A3315C6-0106-497C-88A3-5C851512A8D6}" destId="{7926567E-B3A7-471E-AFF2-A9261D6B6A8E}" srcOrd="0" destOrd="0" presId="urn:microsoft.com/office/officeart/2005/8/layout/matrix1"/>
    <dgm:cxn modelId="{E51CFF7E-4B0A-43ED-AC00-349AF7FC1A0B}" type="presParOf" srcId="{7926567E-B3A7-471E-AFF2-A9261D6B6A8E}" destId="{29A91B7E-E750-4342-9482-A110EAC4D2E2}" srcOrd="0" destOrd="0" presId="urn:microsoft.com/office/officeart/2005/8/layout/matrix1"/>
    <dgm:cxn modelId="{CA8E233F-E9B6-40F7-A819-40552D13F35D}" type="presParOf" srcId="{7926567E-B3A7-471E-AFF2-A9261D6B6A8E}" destId="{84623CA7-4C51-45F5-86FC-D9AACD1635C1}" srcOrd="1" destOrd="0" presId="urn:microsoft.com/office/officeart/2005/8/layout/matrix1"/>
    <dgm:cxn modelId="{3EF6CB97-4BBD-429D-96EE-A8A38F21B2BF}" type="presParOf" srcId="{7926567E-B3A7-471E-AFF2-A9261D6B6A8E}" destId="{44A76386-E40F-40E6-85CD-C3D2E0E34F0A}" srcOrd="2" destOrd="0" presId="urn:microsoft.com/office/officeart/2005/8/layout/matrix1"/>
    <dgm:cxn modelId="{6101F137-7826-4253-A715-85EEC423B63E}" type="presParOf" srcId="{7926567E-B3A7-471E-AFF2-A9261D6B6A8E}" destId="{25D711F0-4C34-44B4-9400-DDF18E601E8C}" srcOrd="3" destOrd="0" presId="urn:microsoft.com/office/officeart/2005/8/layout/matrix1"/>
    <dgm:cxn modelId="{1C46D50F-07E0-49C2-B271-4EA1976B33A1}" type="presParOf" srcId="{7926567E-B3A7-471E-AFF2-A9261D6B6A8E}" destId="{0C44A046-DEDA-450D-A2F3-81C209E51D21}" srcOrd="4" destOrd="0" presId="urn:microsoft.com/office/officeart/2005/8/layout/matrix1"/>
    <dgm:cxn modelId="{713541A4-7E1D-43FD-8F1E-692128106CE8}" type="presParOf" srcId="{7926567E-B3A7-471E-AFF2-A9261D6B6A8E}" destId="{9F7480A6-BDED-454B-B5A7-BA82DE0B1ED9}" srcOrd="5" destOrd="0" presId="urn:microsoft.com/office/officeart/2005/8/layout/matrix1"/>
    <dgm:cxn modelId="{D46921CC-0FCD-4E1F-B5EA-09E23A408BFC}" type="presParOf" srcId="{7926567E-B3A7-471E-AFF2-A9261D6B6A8E}" destId="{4697FC17-72F2-42F4-A0E3-8BBB3D84CE93}" srcOrd="6" destOrd="0" presId="urn:microsoft.com/office/officeart/2005/8/layout/matrix1"/>
    <dgm:cxn modelId="{96CE1D32-7B70-4929-A1E6-0E69C94890E7}" type="presParOf" srcId="{7926567E-B3A7-471E-AFF2-A9261D6B6A8E}" destId="{974DF05E-A8B8-42FB-90A2-8F6E2AE69DB0}" srcOrd="7" destOrd="0" presId="urn:microsoft.com/office/officeart/2005/8/layout/matrix1"/>
    <dgm:cxn modelId="{BF4ADFD7-9005-4FB5-863F-49411705394B}" type="presParOf" srcId="{2A3315C6-0106-497C-88A3-5C851512A8D6}" destId="{A16A3295-2DBE-4DE1-A198-B8B085DFE5A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E8A3D-920E-4E99-9593-2970CC2D1EDF}">
      <dsp:nvSpPr>
        <dsp:cNvPr id="0" name=""/>
        <dsp:cNvSpPr/>
      </dsp:nvSpPr>
      <dsp:spPr>
        <a:xfrm>
          <a:off x="1565804" y="219"/>
          <a:ext cx="539561" cy="350715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chemeClr val="tx1"/>
              </a:solidFill>
              <a:latin typeface="Candara" pitchFamily="34" charset="0"/>
            </a:rPr>
            <a:t>Mesurer</a:t>
          </a:r>
          <a:endParaRPr lang="fr-FR" sz="900" b="1" kern="1200" dirty="0">
            <a:solidFill>
              <a:schemeClr val="tx1"/>
            </a:solidFill>
            <a:latin typeface="Candara" pitchFamily="34" charset="0"/>
          </a:endParaRPr>
        </a:p>
      </dsp:txBody>
      <dsp:txXfrm>
        <a:off x="1582924" y="17339"/>
        <a:ext cx="505321" cy="316475"/>
      </dsp:txXfrm>
    </dsp:sp>
    <dsp:sp modelId="{CB288791-2BDD-4C72-8468-09E890032695}">
      <dsp:nvSpPr>
        <dsp:cNvPr id="0" name=""/>
        <dsp:cNvSpPr/>
      </dsp:nvSpPr>
      <dsp:spPr>
        <a:xfrm>
          <a:off x="1255511" y="175576"/>
          <a:ext cx="1160146" cy="1160146"/>
        </a:xfrm>
        <a:custGeom>
          <a:avLst/>
          <a:gdLst/>
          <a:ahLst/>
          <a:cxnLst/>
          <a:rect l="0" t="0" r="0" b="0"/>
          <a:pathLst>
            <a:path>
              <a:moveTo>
                <a:pt x="924530" y="113346"/>
              </a:moveTo>
              <a:arcTo wR="580073" hR="580073" stAng="18385700" swAng="1635770"/>
            </a:path>
          </a:pathLst>
        </a:custGeom>
        <a:noFill/>
        <a:ln w="34925" cap="flat" cmpd="sng" algn="ctr">
          <a:solidFill>
            <a:srgbClr val="92D050"/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FFED51-5EDD-4E52-9F96-CBBA7EA39B7F}">
      <dsp:nvSpPr>
        <dsp:cNvPr id="0" name=""/>
        <dsp:cNvSpPr/>
      </dsp:nvSpPr>
      <dsp:spPr>
        <a:xfrm>
          <a:off x="2145877" y="580292"/>
          <a:ext cx="539561" cy="350715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chemeClr val="tx1"/>
              </a:solidFill>
              <a:latin typeface="Candara" pitchFamily="34" charset="0"/>
            </a:rPr>
            <a:t>Analyser</a:t>
          </a:r>
          <a:endParaRPr lang="fr-FR" sz="900" b="1" kern="1200" dirty="0">
            <a:solidFill>
              <a:schemeClr val="tx1"/>
            </a:solidFill>
            <a:latin typeface="Candara" pitchFamily="34" charset="0"/>
          </a:endParaRPr>
        </a:p>
      </dsp:txBody>
      <dsp:txXfrm>
        <a:off x="2162997" y="597412"/>
        <a:ext cx="505321" cy="316475"/>
      </dsp:txXfrm>
    </dsp:sp>
    <dsp:sp modelId="{8BF9D179-9FE9-485E-85F6-23E752EF1817}">
      <dsp:nvSpPr>
        <dsp:cNvPr id="0" name=""/>
        <dsp:cNvSpPr/>
      </dsp:nvSpPr>
      <dsp:spPr>
        <a:xfrm>
          <a:off x="1255511" y="175576"/>
          <a:ext cx="1160146" cy="1160146"/>
        </a:xfrm>
        <a:custGeom>
          <a:avLst/>
          <a:gdLst/>
          <a:ahLst/>
          <a:cxnLst/>
          <a:rect l="0" t="0" r="0" b="0"/>
          <a:pathLst>
            <a:path>
              <a:moveTo>
                <a:pt x="1100061" y="837167"/>
              </a:moveTo>
              <a:arcTo wR="580073" hR="580073" stAng="1578530" swAng="1635770"/>
            </a:path>
          </a:pathLst>
        </a:custGeom>
        <a:noFill/>
        <a:ln w="34925" cap="flat" cmpd="sng" algn="ctr">
          <a:solidFill>
            <a:srgbClr val="92D050"/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E7190-A709-42B4-B01B-847276C01ACD}">
      <dsp:nvSpPr>
        <dsp:cNvPr id="0" name=""/>
        <dsp:cNvSpPr/>
      </dsp:nvSpPr>
      <dsp:spPr>
        <a:xfrm>
          <a:off x="1565804" y="1160365"/>
          <a:ext cx="539561" cy="350715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chemeClr val="tx1"/>
              </a:solidFill>
              <a:latin typeface="Candara" pitchFamily="34" charset="0"/>
            </a:rPr>
            <a:t>Publier</a:t>
          </a:r>
          <a:endParaRPr lang="fr-FR" sz="900" b="1" kern="1200" dirty="0">
            <a:solidFill>
              <a:schemeClr val="tx1"/>
            </a:solidFill>
            <a:latin typeface="Candara" pitchFamily="34" charset="0"/>
          </a:endParaRPr>
        </a:p>
      </dsp:txBody>
      <dsp:txXfrm>
        <a:off x="1582924" y="1177485"/>
        <a:ext cx="505321" cy="316475"/>
      </dsp:txXfrm>
    </dsp:sp>
    <dsp:sp modelId="{793ADBBB-7BD2-4203-9684-B3AE36BEAB74}">
      <dsp:nvSpPr>
        <dsp:cNvPr id="0" name=""/>
        <dsp:cNvSpPr/>
      </dsp:nvSpPr>
      <dsp:spPr>
        <a:xfrm>
          <a:off x="1255511" y="175576"/>
          <a:ext cx="1160146" cy="1160146"/>
        </a:xfrm>
        <a:custGeom>
          <a:avLst/>
          <a:gdLst/>
          <a:ahLst/>
          <a:cxnLst/>
          <a:rect l="0" t="0" r="0" b="0"/>
          <a:pathLst>
            <a:path>
              <a:moveTo>
                <a:pt x="235616" y="1046800"/>
              </a:moveTo>
              <a:arcTo wR="580073" hR="580073" stAng="7585700" swAng="1635770"/>
            </a:path>
          </a:pathLst>
        </a:custGeom>
        <a:noFill/>
        <a:ln w="34925" cap="flat" cmpd="sng" algn="ctr">
          <a:solidFill>
            <a:srgbClr val="92D050"/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C918A3-CA52-4816-A8C5-7E511FE62B25}">
      <dsp:nvSpPr>
        <dsp:cNvPr id="0" name=""/>
        <dsp:cNvSpPr/>
      </dsp:nvSpPr>
      <dsp:spPr>
        <a:xfrm>
          <a:off x="985730" y="580292"/>
          <a:ext cx="539561" cy="350715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chemeClr val="tx1"/>
              </a:solidFill>
              <a:latin typeface="Candara" pitchFamily="34" charset="0"/>
            </a:rPr>
            <a:t>Agir</a:t>
          </a:r>
          <a:endParaRPr lang="fr-FR" sz="900" b="1" kern="1200" dirty="0">
            <a:solidFill>
              <a:schemeClr val="tx1"/>
            </a:solidFill>
            <a:latin typeface="Candara" pitchFamily="34" charset="0"/>
          </a:endParaRPr>
        </a:p>
      </dsp:txBody>
      <dsp:txXfrm>
        <a:off x="1002850" y="597412"/>
        <a:ext cx="505321" cy="316475"/>
      </dsp:txXfrm>
    </dsp:sp>
    <dsp:sp modelId="{DD4EC7DA-3D11-4F54-9D42-C7F4BB076282}">
      <dsp:nvSpPr>
        <dsp:cNvPr id="0" name=""/>
        <dsp:cNvSpPr/>
      </dsp:nvSpPr>
      <dsp:spPr>
        <a:xfrm>
          <a:off x="1255511" y="175576"/>
          <a:ext cx="1160146" cy="1160146"/>
        </a:xfrm>
        <a:custGeom>
          <a:avLst/>
          <a:gdLst/>
          <a:ahLst/>
          <a:cxnLst/>
          <a:rect l="0" t="0" r="0" b="0"/>
          <a:pathLst>
            <a:path>
              <a:moveTo>
                <a:pt x="60085" y="322979"/>
              </a:moveTo>
              <a:arcTo wR="580073" hR="580073" stAng="12378530" swAng="1635770"/>
            </a:path>
          </a:pathLst>
        </a:custGeom>
        <a:noFill/>
        <a:ln w="0" cap="flat" cmpd="sng" algn="ctr">
          <a:solidFill>
            <a:schemeClr val="bg1"/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49100-6B96-46FF-A850-87F6F59C7003}">
      <dsp:nvSpPr>
        <dsp:cNvPr id="0" name=""/>
        <dsp:cNvSpPr/>
      </dsp:nvSpPr>
      <dsp:spPr>
        <a:xfrm rot="5400000">
          <a:off x="-110834" y="112495"/>
          <a:ext cx="738894" cy="517226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1</a:t>
          </a:r>
          <a:endParaRPr lang="fr-FR" sz="2000" b="1" kern="1200" dirty="0"/>
        </a:p>
      </dsp:txBody>
      <dsp:txXfrm rot="-5400000">
        <a:off x="0" y="260274"/>
        <a:ext cx="517226" cy="221668"/>
      </dsp:txXfrm>
    </dsp:sp>
    <dsp:sp modelId="{A8BBCC19-D6EB-4701-98BD-DDC875E0A5B4}">
      <dsp:nvSpPr>
        <dsp:cNvPr id="0" name=""/>
        <dsp:cNvSpPr/>
      </dsp:nvSpPr>
      <dsp:spPr>
        <a:xfrm rot="5400000">
          <a:off x="2018608" y="-1499720"/>
          <a:ext cx="480534" cy="34832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Evaluer des besoins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Déterminer les critères de sélection</a:t>
          </a:r>
          <a:endParaRPr lang="fr-FR" sz="1200" kern="1200" dirty="0"/>
        </a:p>
      </dsp:txBody>
      <dsp:txXfrm rot="-5400000">
        <a:off x="517227" y="25119"/>
        <a:ext cx="3459839" cy="433618"/>
      </dsp:txXfrm>
    </dsp:sp>
    <dsp:sp modelId="{E6E55FD4-36C3-4882-ADA0-0D33712DB0ED}">
      <dsp:nvSpPr>
        <dsp:cNvPr id="0" name=""/>
        <dsp:cNvSpPr/>
      </dsp:nvSpPr>
      <dsp:spPr>
        <a:xfrm rot="5400000">
          <a:off x="-110834" y="628234"/>
          <a:ext cx="738894" cy="517226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smtClean="0"/>
            <a:t>2</a:t>
          </a:r>
          <a:endParaRPr lang="fr-FR" sz="2000" b="1" kern="1200" dirty="0"/>
        </a:p>
      </dsp:txBody>
      <dsp:txXfrm rot="-5400000">
        <a:off x="0" y="776013"/>
        <a:ext cx="517226" cy="221668"/>
      </dsp:txXfrm>
    </dsp:sp>
    <dsp:sp modelId="{85912EA8-FCDB-41DA-A5C9-BCB18C9F0023}">
      <dsp:nvSpPr>
        <dsp:cNvPr id="0" name=""/>
        <dsp:cNvSpPr/>
      </dsp:nvSpPr>
      <dsp:spPr>
        <a:xfrm rot="5400000">
          <a:off x="2018734" y="-984107"/>
          <a:ext cx="480281" cy="34832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Rédiger le cahier des charges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Publier l’Appel d’Offres</a:t>
          </a:r>
          <a:endParaRPr lang="fr-FR" sz="1200" kern="1200" dirty="0"/>
        </a:p>
      </dsp:txBody>
      <dsp:txXfrm rot="-5400000">
        <a:off x="517227" y="540845"/>
        <a:ext cx="3459852" cy="433391"/>
      </dsp:txXfrm>
    </dsp:sp>
    <dsp:sp modelId="{39C1BDDA-0180-4378-AD19-BCFAA8A4D5F0}">
      <dsp:nvSpPr>
        <dsp:cNvPr id="0" name=""/>
        <dsp:cNvSpPr/>
      </dsp:nvSpPr>
      <dsp:spPr>
        <a:xfrm rot="5400000">
          <a:off x="-110834" y="1143972"/>
          <a:ext cx="738894" cy="517226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3</a:t>
          </a:r>
          <a:endParaRPr lang="fr-FR" sz="2000" b="1" kern="1200" dirty="0"/>
        </a:p>
      </dsp:txBody>
      <dsp:txXfrm rot="-5400000">
        <a:off x="0" y="1291751"/>
        <a:ext cx="517226" cy="221668"/>
      </dsp:txXfrm>
    </dsp:sp>
    <dsp:sp modelId="{440986CF-F3DC-49D9-9DE1-92F29B08D25A}">
      <dsp:nvSpPr>
        <dsp:cNvPr id="0" name=""/>
        <dsp:cNvSpPr/>
      </dsp:nvSpPr>
      <dsp:spPr>
        <a:xfrm rot="5400000">
          <a:off x="2018734" y="-468369"/>
          <a:ext cx="480281" cy="34832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Analyser les Offres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Sélectionner l’Offre</a:t>
          </a:r>
          <a:endParaRPr lang="fr-FR" sz="1200" kern="1200" dirty="0"/>
        </a:p>
      </dsp:txBody>
      <dsp:txXfrm rot="-5400000">
        <a:off x="517227" y="1056583"/>
        <a:ext cx="3459852" cy="4333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49100-6B96-46FF-A850-87F6F59C7003}">
      <dsp:nvSpPr>
        <dsp:cNvPr id="0" name=""/>
        <dsp:cNvSpPr/>
      </dsp:nvSpPr>
      <dsp:spPr>
        <a:xfrm rot="5400000">
          <a:off x="-111497" y="113405"/>
          <a:ext cx="743316" cy="520321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1</a:t>
          </a:r>
          <a:endParaRPr lang="fr-FR" sz="2000" b="1" kern="1200" dirty="0"/>
        </a:p>
      </dsp:txBody>
      <dsp:txXfrm rot="-5400000">
        <a:off x="1" y="262069"/>
        <a:ext cx="520321" cy="222995"/>
      </dsp:txXfrm>
    </dsp:sp>
    <dsp:sp modelId="{A8BBCC19-D6EB-4701-98BD-DDC875E0A5B4}">
      <dsp:nvSpPr>
        <dsp:cNvPr id="0" name=""/>
        <dsp:cNvSpPr/>
      </dsp:nvSpPr>
      <dsp:spPr>
        <a:xfrm rot="5400000">
          <a:off x="2034197" y="-1511968"/>
          <a:ext cx="483409" cy="35111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Contacter les Collectivités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Se faire connaître</a:t>
          </a:r>
          <a:endParaRPr lang="fr-FR" sz="1200" kern="1200" dirty="0"/>
        </a:p>
      </dsp:txBody>
      <dsp:txXfrm rot="-5400000">
        <a:off x="520321" y="25506"/>
        <a:ext cx="3487563" cy="436213"/>
      </dsp:txXfrm>
    </dsp:sp>
    <dsp:sp modelId="{E6E55FD4-36C3-4882-ADA0-0D33712DB0ED}">
      <dsp:nvSpPr>
        <dsp:cNvPr id="0" name=""/>
        <dsp:cNvSpPr/>
      </dsp:nvSpPr>
      <dsp:spPr>
        <a:xfrm rot="5400000">
          <a:off x="-111497" y="634087"/>
          <a:ext cx="743316" cy="520321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smtClean="0"/>
            <a:t>2</a:t>
          </a:r>
          <a:endParaRPr lang="fr-FR" sz="2000" b="1" kern="1200" dirty="0"/>
        </a:p>
      </dsp:txBody>
      <dsp:txXfrm rot="-5400000">
        <a:off x="1" y="782751"/>
        <a:ext cx="520321" cy="222995"/>
      </dsp:txXfrm>
    </dsp:sp>
    <dsp:sp modelId="{85912EA8-FCDB-41DA-A5C9-BCB18C9F0023}">
      <dsp:nvSpPr>
        <dsp:cNvPr id="0" name=""/>
        <dsp:cNvSpPr/>
      </dsp:nvSpPr>
      <dsp:spPr>
        <a:xfrm rot="5400000">
          <a:off x="2034324" y="-991412"/>
          <a:ext cx="483155" cy="35111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Susciter l’intérêt pour l’offre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Evaluer le potentiel à long terme</a:t>
          </a:r>
          <a:endParaRPr lang="fr-FR" sz="1200" kern="1200" dirty="0"/>
        </a:p>
      </dsp:txBody>
      <dsp:txXfrm rot="-5400000">
        <a:off x="520321" y="546177"/>
        <a:ext cx="3487575" cy="435983"/>
      </dsp:txXfrm>
    </dsp:sp>
    <dsp:sp modelId="{39C1BDDA-0180-4378-AD19-BCFAA8A4D5F0}">
      <dsp:nvSpPr>
        <dsp:cNvPr id="0" name=""/>
        <dsp:cNvSpPr/>
      </dsp:nvSpPr>
      <dsp:spPr>
        <a:xfrm rot="5400000">
          <a:off x="-111497" y="1154770"/>
          <a:ext cx="743316" cy="520321"/>
        </a:xfrm>
        <a:prstGeom prst="chevron">
          <a:avLst/>
        </a:prstGeom>
        <a:solidFill>
          <a:srgbClr val="92D050"/>
        </a:solidFill>
        <a:ln w="9525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smtClean="0"/>
            <a:t>3</a:t>
          </a:r>
          <a:endParaRPr lang="fr-FR" sz="2000" b="1" kern="1200" dirty="0"/>
        </a:p>
      </dsp:txBody>
      <dsp:txXfrm rot="-5400000">
        <a:off x="1" y="1303434"/>
        <a:ext cx="520321" cy="222995"/>
      </dsp:txXfrm>
    </dsp:sp>
    <dsp:sp modelId="{440986CF-F3DC-49D9-9DE1-92F29B08D25A}">
      <dsp:nvSpPr>
        <dsp:cNvPr id="0" name=""/>
        <dsp:cNvSpPr/>
      </dsp:nvSpPr>
      <dsp:spPr>
        <a:xfrm rot="5400000">
          <a:off x="2034324" y="-470730"/>
          <a:ext cx="483155" cy="35111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Surveiller la publication de l’AO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200" kern="1200" dirty="0"/>
        </a:p>
      </dsp:txBody>
      <dsp:txXfrm rot="-5400000">
        <a:off x="520321" y="1066859"/>
        <a:ext cx="3487575" cy="4359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91B7E-E750-4342-9482-A110EAC4D2E2}">
      <dsp:nvSpPr>
        <dsp:cNvPr id="0" name=""/>
        <dsp:cNvSpPr/>
      </dsp:nvSpPr>
      <dsp:spPr>
        <a:xfrm rot="16200000">
          <a:off x="466528" y="-466528"/>
          <a:ext cx="685933" cy="1618990"/>
        </a:xfrm>
        <a:prstGeom prst="round1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solidFill>
                <a:schemeClr val="tx1"/>
              </a:solidFill>
            </a:rPr>
            <a:t>Hôpitaux</a:t>
          </a:r>
          <a:endParaRPr lang="fr-FR" sz="1000" b="1" kern="1200" dirty="0">
            <a:solidFill>
              <a:schemeClr val="tx1"/>
            </a:solidFill>
          </a:endParaRPr>
        </a:p>
      </dsp:txBody>
      <dsp:txXfrm rot="5400000">
        <a:off x="0" y="0"/>
        <a:ext cx="1618990" cy="514450"/>
      </dsp:txXfrm>
    </dsp:sp>
    <dsp:sp modelId="{44A76386-E40F-40E6-85CD-C3D2E0E34F0A}">
      <dsp:nvSpPr>
        <dsp:cNvPr id="0" name=""/>
        <dsp:cNvSpPr/>
      </dsp:nvSpPr>
      <dsp:spPr>
        <a:xfrm>
          <a:off x="1618990" y="0"/>
          <a:ext cx="1618990" cy="685933"/>
        </a:xfrm>
        <a:prstGeom prst="round1Rect">
          <a:avLst/>
        </a:prstGeom>
        <a:gradFill rotWithShape="0">
          <a:gsLst>
            <a:gs pos="0">
              <a:schemeClr val="accent2">
                <a:hueOff val="-4800000"/>
                <a:satOff val="-16668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800000"/>
                <a:satOff val="-16668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800000"/>
                <a:satOff val="-16668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smtClean="0">
              <a:solidFill>
                <a:schemeClr val="tx1"/>
              </a:solidFill>
            </a:rPr>
            <a:t>OPHLM</a:t>
          </a:r>
          <a:endParaRPr lang="fr-FR" sz="1000" b="1" kern="1200" dirty="0">
            <a:solidFill>
              <a:schemeClr val="tx1"/>
            </a:solidFill>
          </a:endParaRPr>
        </a:p>
      </dsp:txBody>
      <dsp:txXfrm>
        <a:off x="1618990" y="0"/>
        <a:ext cx="1618990" cy="514450"/>
      </dsp:txXfrm>
    </dsp:sp>
    <dsp:sp modelId="{0C44A046-DEDA-450D-A2F3-81C209E51D21}">
      <dsp:nvSpPr>
        <dsp:cNvPr id="0" name=""/>
        <dsp:cNvSpPr/>
      </dsp:nvSpPr>
      <dsp:spPr>
        <a:xfrm rot="10800000">
          <a:off x="0" y="685933"/>
          <a:ext cx="1618990" cy="685933"/>
        </a:xfrm>
        <a:prstGeom prst="round1Rect">
          <a:avLst/>
        </a:prstGeom>
        <a:gradFill rotWithShape="0">
          <a:gsLst>
            <a:gs pos="0">
              <a:schemeClr val="accent2">
                <a:hueOff val="-9600000"/>
                <a:satOff val="-33335"/>
                <a:lumOff val="4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9600000"/>
                <a:satOff val="-33335"/>
                <a:lumOff val="4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9600000"/>
                <a:satOff val="-33335"/>
                <a:lumOff val="4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solidFill>
                <a:schemeClr val="tx1"/>
              </a:solidFill>
            </a:rPr>
            <a:t>Universités</a:t>
          </a:r>
          <a:endParaRPr lang="fr-FR" sz="1000" b="1" kern="1200" dirty="0">
            <a:solidFill>
              <a:schemeClr val="tx1"/>
            </a:solidFill>
          </a:endParaRPr>
        </a:p>
      </dsp:txBody>
      <dsp:txXfrm rot="10800000">
        <a:off x="0" y="857416"/>
        <a:ext cx="1618990" cy="514450"/>
      </dsp:txXfrm>
    </dsp:sp>
    <dsp:sp modelId="{4697FC17-72F2-42F4-A0E3-8BBB3D84CE93}">
      <dsp:nvSpPr>
        <dsp:cNvPr id="0" name=""/>
        <dsp:cNvSpPr/>
      </dsp:nvSpPr>
      <dsp:spPr>
        <a:xfrm rot="5400000">
          <a:off x="2085519" y="219404"/>
          <a:ext cx="685933" cy="1618990"/>
        </a:xfrm>
        <a:prstGeom prst="round1Rect">
          <a:avLst/>
        </a:prstGeom>
        <a:gradFill rotWithShape="0">
          <a:gsLst>
            <a:gs pos="0">
              <a:schemeClr val="accent2">
                <a:hueOff val="-14400000"/>
                <a:satOff val="-50003"/>
                <a:lumOff val="6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14400000"/>
                <a:satOff val="-50003"/>
                <a:lumOff val="6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14400000"/>
                <a:satOff val="-50003"/>
                <a:lumOff val="6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solidFill>
                <a:schemeClr val="tx1"/>
              </a:solidFill>
            </a:rPr>
            <a:t>Conseils Régionaux</a:t>
          </a:r>
          <a:endParaRPr lang="fr-FR" sz="1000" b="1" kern="1200" dirty="0">
            <a:solidFill>
              <a:schemeClr val="tx1"/>
            </a:solidFill>
          </a:endParaRPr>
        </a:p>
      </dsp:txBody>
      <dsp:txXfrm rot="-5400000">
        <a:off x="1618990" y="857416"/>
        <a:ext cx="1618990" cy="514450"/>
      </dsp:txXfrm>
    </dsp:sp>
    <dsp:sp modelId="{A16A3295-2DBE-4DE1-A198-B8B085DFE5AD}">
      <dsp:nvSpPr>
        <dsp:cNvPr id="0" name=""/>
        <dsp:cNvSpPr/>
      </dsp:nvSpPr>
      <dsp:spPr>
        <a:xfrm>
          <a:off x="1133293" y="514450"/>
          <a:ext cx="971394" cy="342966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i="1" kern="1200" dirty="0" smtClean="0">
              <a:solidFill>
                <a:srgbClr val="FF0000"/>
              </a:solidFill>
            </a:rPr>
            <a:t>Cibles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i="1" kern="1200" dirty="0" smtClean="0">
              <a:solidFill>
                <a:srgbClr val="FF0000"/>
              </a:solidFill>
            </a:rPr>
            <a:t>Potentielles</a:t>
          </a:r>
          <a:endParaRPr lang="fr-FR" sz="1000" b="1" i="1" kern="1200" dirty="0">
            <a:solidFill>
              <a:srgbClr val="FF0000"/>
            </a:solidFill>
          </a:endParaRPr>
        </a:p>
      </dsp:txBody>
      <dsp:txXfrm>
        <a:off x="1150035" y="531192"/>
        <a:ext cx="937910" cy="30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99950A-EC5C-4948-ACAC-137349F6A8B1}" type="datetimeFigureOut">
              <a:rPr lang="fr-FR"/>
              <a:pPr>
                <a:defRPr/>
              </a:pPr>
              <a:t>28/03/2011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9276B3F-C56D-4E91-BFF8-7C2F57980C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793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F64460-DE62-4DDE-8E5F-834374FED2A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21DE4A-1C83-478E-91B4-8EC3356804D8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1A162F-7082-4099-B6C4-15C02D5B02AE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04CD-5AC6-43E8-833E-65AE2D3371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9FDB-5626-4766-9984-2BF09161B1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9BFCF-3B04-4532-8DD9-E19526BF53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74325-BEAE-4E51-8CF0-A1BD53994C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5D2AE-8C51-444A-B1D3-CFFD9852602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B1E44-4229-422C-B7BC-4D2C068A03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5ECA1-66AD-4E3C-8467-D0E48C38E6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1A64C-54A2-4B33-B6CE-971BDB3DAB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53809-95D7-490A-8413-04B8E746C3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DEB9D-0E67-4A8B-935C-6CC6F67641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CDB9E-DB51-4468-9D23-762316D31A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FFFFFF"/>
            </a:gs>
            <a:gs pos="0">
              <a:srgbClr val="92D050"/>
            </a:gs>
            <a:gs pos="89000">
              <a:schemeClr val="bg1"/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3825"/>
            <a:ext cx="21336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3825"/>
            <a:ext cx="28956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1336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BFB085-CD35-4545-9E78-54A946FA04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hyperlink" Target="http://www.amue.fr/presentation/sites-des-universite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seil-general.com/conseil-regional-regionaux/conseil-regional-regionaux.htm" TargetMode="External"/><Relationship Id="rId5" Type="http://schemas.openxmlformats.org/officeDocument/2006/relationships/hyperlink" Target="http://etablissements.fhf.fr/annuaire/" TargetMode="External"/><Relationship Id="rId4" Type="http://schemas.openxmlformats.org/officeDocument/2006/relationships/hyperlink" Target="http://www.union-habitat.org/annuaire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273175"/>
          </a:xfrm>
        </p:spPr>
        <p:txBody>
          <a:bodyPr/>
          <a:lstStyle/>
          <a:p>
            <a:pPr eaLnBrk="1" hangingPunct="1"/>
            <a:r>
              <a:rPr lang="fr-FR" sz="1600" b="1" smtClean="0">
                <a:latin typeface="Bookman Old Style" pitchFamily="18" charset="0"/>
              </a:rPr>
              <a:t>Projet en entreprise </a:t>
            </a:r>
            <a:br>
              <a:rPr lang="fr-FR" sz="1600" b="1" smtClean="0">
                <a:latin typeface="Bookman Old Style" pitchFamily="18" charset="0"/>
              </a:rPr>
            </a:br>
            <a:r>
              <a:rPr lang="fr-FR" sz="1600" smtClean="0">
                <a:latin typeface="Bookman Old Style" pitchFamily="18" charset="0"/>
              </a:rPr>
              <a:t/>
            </a:r>
            <a:br>
              <a:rPr lang="fr-FR" sz="1600" smtClean="0">
                <a:latin typeface="Bookman Old Style" pitchFamily="18" charset="0"/>
              </a:rPr>
            </a:br>
            <a:r>
              <a:rPr lang="fr-FR" sz="1600" smtClean="0">
                <a:latin typeface="Bookman Old Style" pitchFamily="18" charset="0"/>
              </a:rPr>
              <a:t>Anticipation des opportunités d’affaires en appels d’offres publics</a:t>
            </a:r>
            <a:r>
              <a:rPr lang="fr-FR" sz="1600" b="1" smtClean="0">
                <a:latin typeface="Bookman Old Style" pitchFamily="18" charset="0"/>
              </a:rPr>
              <a:t/>
            </a:r>
            <a:br>
              <a:rPr lang="fr-FR" sz="1600" b="1" smtClean="0">
                <a:latin typeface="Bookman Old Style" pitchFamily="18" charset="0"/>
              </a:rPr>
            </a:br>
            <a:r>
              <a:rPr lang="fr-FR" sz="1600" b="1" smtClean="0">
                <a:latin typeface="Bookman Old Style" pitchFamily="18" charset="0"/>
              </a:rPr>
              <a:t>dans les services de l’efficacité énergétique</a:t>
            </a:r>
            <a:endParaRPr lang="fr-FR" sz="1600" smtClean="0">
              <a:latin typeface="Bookman Old Style" pitchFamily="18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5090691"/>
            <a:ext cx="8964612" cy="71913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fr-FR" sz="1200" dirty="0" smtClean="0">
                <a:latin typeface="Bookman Old Style" pitchFamily="18" charset="0"/>
              </a:rPr>
              <a:t>Vincent QUINTIN – Etudiant BTS TC2		               Olivier Goujon  - Chargé d’affaires VERTELIS</a:t>
            </a:r>
          </a:p>
          <a:p>
            <a:pPr algn="l" eaLnBrk="1" hangingPunct="1">
              <a:lnSpc>
                <a:spcPct val="80000"/>
              </a:lnSpc>
            </a:pPr>
            <a:r>
              <a:rPr lang="fr-FR" sz="1200" dirty="0" smtClean="0">
                <a:latin typeface="Bookman Old Style" pitchFamily="18" charset="0"/>
              </a:rPr>
              <a:t>		</a:t>
            </a:r>
          </a:p>
          <a:p>
            <a:pPr algn="l" eaLnBrk="1" hangingPunct="1">
              <a:lnSpc>
                <a:spcPct val="80000"/>
              </a:lnSpc>
            </a:pPr>
            <a:r>
              <a:rPr lang="fr-FR" sz="1200" dirty="0" smtClean="0">
                <a:latin typeface="Bookman Old Style" pitchFamily="18" charset="0"/>
              </a:rPr>
              <a:t>                                                         </a:t>
            </a:r>
            <a:r>
              <a:rPr lang="fr-FR" sz="1200" b="1" dirty="0" smtClean="0">
                <a:latin typeface="Bookman Old Style" pitchFamily="18" charset="0"/>
              </a:rPr>
              <a:t>Lycée RICHELIEU  RUEIL-MALMAISON</a:t>
            </a:r>
            <a:r>
              <a:rPr lang="fr-FR" sz="1200" dirty="0" smtClean="0">
                <a:latin typeface="Bookman Old Style" pitchFamily="18" charset="0"/>
              </a:rPr>
              <a:t> 		</a:t>
            </a:r>
          </a:p>
        </p:txBody>
      </p:sp>
      <p:pic>
        <p:nvPicPr>
          <p:cNvPr id="14339" name="Image 17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5463" y="0"/>
            <a:ext cx="9985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Vinc\Desktop\FIchier 2nd degré Projet\Nouveau dossier\Trophée\Imag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113" y="481013"/>
            <a:ext cx="5238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Users\Vinc\Desktop\FIchier 2nd degré Projet\Nouveau dossier\Trophée\Imag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2263" y="481013"/>
            <a:ext cx="5238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3"/>
          <p:cNvSpPr txBox="1">
            <a:spLocks noChangeArrowheads="1"/>
          </p:cNvSpPr>
          <p:nvPr/>
        </p:nvSpPr>
        <p:spPr bwMode="auto">
          <a:xfrm>
            <a:off x="395288" y="1920875"/>
            <a:ext cx="84963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Activité</a:t>
            </a:r>
            <a:r>
              <a:rPr lang="fr-FR" sz="1300" dirty="0">
                <a:latin typeface="Bookman Old Style" pitchFamily="18" charset="0"/>
              </a:rPr>
              <a:t> : Éditeur de progiciels </a:t>
            </a:r>
            <a:r>
              <a:rPr lang="fr-FR" sz="1300" b="1" dirty="0">
                <a:latin typeface="Bookman Old Style" pitchFamily="18" charset="0"/>
              </a:rPr>
              <a:t>d’optimisation énergétique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Date de création</a:t>
            </a:r>
            <a:r>
              <a:rPr lang="fr-FR" sz="1300" dirty="0">
                <a:latin typeface="Bookman Old Style" pitchFamily="18" charset="0"/>
              </a:rPr>
              <a:t> : fin 2005 (démarrage de l’activité en 2006)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Effectif de l’entreprise</a:t>
            </a:r>
            <a:r>
              <a:rPr lang="fr-FR" sz="1300" dirty="0">
                <a:latin typeface="Bookman Old Style" pitchFamily="18" charset="0"/>
              </a:rPr>
              <a:t> : 25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Marché</a:t>
            </a:r>
            <a:r>
              <a:rPr lang="fr-FR" sz="1300" dirty="0">
                <a:latin typeface="Bookman Old Style" pitchFamily="18" charset="0"/>
              </a:rPr>
              <a:t> : secteurs Tertiaire et Industriel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Certification</a:t>
            </a:r>
            <a:r>
              <a:rPr lang="fr-FR" sz="1300" dirty="0">
                <a:latin typeface="Bookman Old Style" pitchFamily="18" charset="0"/>
              </a:rPr>
              <a:t> : MGCP (Microsoft Gold </a:t>
            </a:r>
            <a:r>
              <a:rPr lang="fr-FR" sz="1300" dirty="0" err="1">
                <a:latin typeface="Bookman Old Style" pitchFamily="18" charset="0"/>
              </a:rPr>
              <a:t>Certified</a:t>
            </a:r>
            <a:r>
              <a:rPr lang="fr-FR" sz="1300" dirty="0">
                <a:latin typeface="Bookman Old Style" pitchFamily="18" charset="0"/>
              </a:rPr>
              <a:t> Partner)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b="1" dirty="0">
                <a:latin typeface="Bookman Old Style" pitchFamily="18" charset="0"/>
              </a:rPr>
              <a:t>Distinctions</a:t>
            </a:r>
            <a:r>
              <a:rPr lang="fr-FR" sz="1300" dirty="0">
                <a:latin typeface="Bookman Old Style" pitchFamily="18" charset="0"/>
              </a:rPr>
              <a:t> :</a:t>
            </a:r>
          </a:p>
          <a:p>
            <a:pPr lvl="4">
              <a:spcBef>
                <a:spcPct val="20000"/>
              </a:spcBef>
              <a:buFontTx/>
              <a:buBlip>
                <a:blip r:embed="rId5"/>
              </a:buBlip>
            </a:pPr>
            <a:r>
              <a:rPr lang="fr-FR" sz="1300" dirty="0">
                <a:solidFill>
                  <a:srgbClr val="000000"/>
                </a:solidFill>
                <a:latin typeface="Bookman Old Style" pitchFamily="18" charset="0"/>
              </a:rPr>
              <a:t>Membre du Programme IDEES (Microsoft)</a:t>
            </a:r>
            <a:endParaRPr lang="fr-FR" sz="1300" dirty="0">
              <a:latin typeface="Bookman Old Style" pitchFamily="18" charset="0"/>
            </a:endParaRPr>
          </a:p>
          <a:p>
            <a:pPr lvl="4"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dirty="0">
                <a:latin typeface="Bookman Old Style" pitchFamily="18" charset="0"/>
              </a:rPr>
              <a:t>Lauréate du grand prix de l’innovation Capital IT </a:t>
            </a:r>
          </a:p>
          <a:p>
            <a:pPr lvl="4">
              <a:spcBef>
                <a:spcPct val="20000"/>
              </a:spcBef>
              <a:buFont typeface="Wingdings" pitchFamily="2" charset="2"/>
              <a:buBlip>
                <a:blip r:embed="rId5"/>
              </a:buBlip>
            </a:pPr>
            <a:r>
              <a:rPr lang="fr-FR" sz="1300" dirty="0">
                <a:latin typeface="Bookman Old Style" pitchFamily="18" charset="0"/>
              </a:rPr>
              <a:t>Prix de Jeune Entreprise Innovante </a:t>
            </a:r>
          </a:p>
        </p:txBody>
      </p:sp>
      <p:pic>
        <p:nvPicPr>
          <p:cNvPr id="2050" name="Picture 2" descr="C:\Users\Vinc\Desktop\arton537-4ffc1.gif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8125436" y="3942903"/>
            <a:ext cx="792089" cy="868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344" name="ZoneTexte 1"/>
          <p:cNvSpPr txBox="1">
            <a:spLocks noChangeArrowheads="1"/>
          </p:cNvSpPr>
          <p:nvPr/>
        </p:nvSpPr>
        <p:spPr bwMode="auto">
          <a:xfrm>
            <a:off x="539750" y="1525588"/>
            <a:ext cx="42941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500">
                <a:latin typeface="Bookman Old Style" pitchFamily="18" charset="0"/>
              </a:rPr>
              <a:t>Présentation Générale de VERTELIS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oneTexte 18"/>
          <p:cNvSpPr txBox="1">
            <a:spLocks noChangeArrowheads="1"/>
          </p:cNvSpPr>
          <p:nvPr/>
        </p:nvSpPr>
        <p:spPr bwMode="auto">
          <a:xfrm>
            <a:off x="179388" y="3217863"/>
            <a:ext cx="4249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dirty="0">
                <a:latin typeface="Bookman Old Style" pitchFamily="18" charset="0"/>
              </a:rPr>
              <a:t>Offre Server IT</a:t>
            </a:r>
          </a:p>
        </p:txBody>
      </p:sp>
      <p:grpSp>
        <p:nvGrpSpPr>
          <p:cNvPr id="16386" name="Groupe 16"/>
          <p:cNvGrpSpPr>
            <a:grpSpLocks/>
          </p:cNvGrpSpPr>
          <p:nvPr/>
        </p:nvGrpSpPr>
        <p:grpSpPr bwMode="auto">
          <a:xfrm>
            <a:off x="323850" y="3721100"/>
            <a:ext cx="4133850" cy="1511300"/>
            <a:chOff x="673164" y="3361556"/>
            <a:chExt cx="4134740" cy="1559661"/>
          </a:xfrm>
        </p:grpSpPr>
        <p:graphicFrame>
          <p:nvGraphicFramePr>
            <p:cNvPr id="16" name="Diagramme 15"/>
            <p:cNvGraphicFramePr/>
            <p:nvPr/>
          </p:nvGraphicFramePr>
          <p:xfrm>
            <a:off x="1135944" y="3361556"/>
            <a:ext cx="3671960" cy="155966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5" name="Rectangle à coins arrondis 24"/>
            <p:cNvSpPr/>
            <p:nvPr/>
          </p:nvSpPr>
          <p:spPr>
            <a:xfrm>
              <a:off x="673164" y="3558127"/>
              <a:ext cx="934656" cy="438786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9813" tIns="84905" rIns="169813" bIns="84905" anchor="ctr"/>
            <a:lstStyle/>
            <a:p>
              <a:pPr algn="ctr">
                <a:lnSpc>
                  <a:spcPct val="300000"/>
                </a:lnSpc>
                <a:defRPr/>
              </a:pPr>
              <a:endParaRPr lang="fr-FR" sz="500" b="1" dirty="0">
                <a:solidFill>
                  <a:schemeClr val="tx1"/>
                </a:solidFill>
              </a:endParaRPr>
            </a:p>
            <a:p>
              <a:pPr algn="ctr">
                <a:lnSpc>
                  <a:spcPct val="300000"/>
                </a:lnSpc>
                <a:defRPr/>
              </a:pPr>
              <a:r>
                <a:rPr lang="fr-FR" sz="500" b="1" dirty="0">
                  <a:solidFill>
                    <a:schemeClr val="tx1"/>
                  </a:solidFill>
                </a:rPr>
                <a:t>Comportements</a:t>
              </a: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687891" y="4320989"/>
              <a:ext cx="839935" cy="486675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69813" tIns="84905" rIns="169813" bIns="84905" anchor="ctr"/>
            <a:lstStyle/>
            <a:p>
              <a:pPr algn="ctr">
                <a:lnSpc>
                  <a:spcPct val="300000"/>
                </a:lnSpc>
                <a:defRPr/>
              </a:pPr>
              <a:endParaRPr lang="fr-FR" sz="500" b="1" dirty="0">
                <a:solidFill>
                  <a:schemeClr val="tx1"/>
                </a:solidFill>
              </a:endParaRPr>
            </a:p>
            <a:p>
              <a:pPr algn="ctr">
                <a:lnSpc>
                  <a:spcPct val="300000"/>
                </a:lnSpc>
                <a:defRPr/>
              </a:pPr>
              <a:r>
                <a:rPr lang="fr-FR" sz="600" dirty="0">
                  <a:solidFill>
                    <a:schemeClr val="tx1"/>
                  </a:solidFill>
                </a:rPr>
                <a:t>Equipements</a:t>
              </a:r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1673504" y="3848131"/>
              <a:ext cx="317568" cy="270319"/>
            </a:xfrm>
            <a:prstGeom prst="straightConnector1">
              <a:avLst/>
            </a:prstGeom>
            <a:noFill/>
            <a:ln w="57150" cap="rnd" cmpd="sng" algn="ctr">
              <a:solidFill>
                <a:srgbClr val="92D050"/>
              </a:solidFill>
              <a:prstDash val="solid"/>
              <a:headEnd type="triangle"/>
              <a:tailEnd type="none"/>
            </a:ln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V="1">
              <a:off x="1587761" y="4220025"/>
              <a:ext cx="396960" cy="194958"/>
            </a:xfrm>
            <a:prstGeom prst="straightConnector1">
              <a:avLst/>
            </a:prstGeom>
            <a:noFill/>
            <a:ln w="57150" cap="rnd" cmpd="sng" algn="ctr">
              <a:solidFill>
                <a:srgbClr val="92D050"/>
              </a:solidFill>
              <a:prstDash val="solid"/>
              <a:headEnd type="triangle"/>
              <a:tailEnd type="none"/>
            </a:ln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87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388350" y="5203825"/>
            <a:ext cx="298450" cy="3968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2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09575"/>
            <a:ext cx="453548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ZoneTexte 10"/>
          <p:cNvSpPr txBox="1">
            <a:spLocks noChangeArrowheads="1"/>
          </p:cNvSpPr>
          <p:nvPr/>
        </p:nvSpPr>
        <p:spPr bwMode="auto">
          <a:xfrm>
            <a:off x="4716463" y="3289300"/>
            <a:ext cx="4249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>
                <a:latin typeface="Bookman Old Style" pitchFamily="18" charset="0"/>
              </a:rPr>
              <a:t>Tableau de Bord du Client</a:t>
            </a:r>
          </a:p>
        </p:txBody>
      </p:sp>
      <p:pic>
        <p:nvPicPr>
          <p:cNvPr id="16390" name="Picture 2" descr="C:\Users\Vinc\Desktop\FIchier 2nd degré Projet\Nouveau dossier\Trophée\Image1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1550" y="3289300"/>
            <a:ext cx="3397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C:\Users\Vinc\Desktop\Image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7900" y="408682"/>
            <a:ext cx="40909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4"/>
          <p:cNvCxnSpPr/>
          <p:nvPr/>
        </p:nvCxnSpPr>
        <p:spPr>
          <a:xfrm>
            <a:off x="4643438" y="425450"/>
            <a:ext cx="0" cy="489426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6393" name="Groupe 25"/>
          <p:cNvGrpSpPr>
            <a:grpSpLocks/>
          </p:cNvGrpSpPr>
          <p:nvPr/>
        </p:nvGrpSpPr>
        <p:grpSpPr bwMode="auto">
          <a:xfrm>
            <a:off x="468313" y="4043089"/>
            <a:ext cx="644525" cy="182563"/>
            <a:chOff x="1857374" y="4286250"/>
            <a:chExt cx="2428876" cy="817564"/>
          </a:xfrm>
        </p:grpSpPr>
        <p:pic>
          <p:nvPicPr>
            <p:cNvPr id="16397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857374" y="4286250"/>
              <a:ext cx="320676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8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286001" y="4286250"/>
              <a:ext cx="320676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9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538538" y="4286250"/>
              <a:ext cx="319087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0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714625" y="4286250"/>
              <a:ext cx="320676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1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109914" y="4286250"/>
              <a:ext cx="319087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2" name="Picture 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967163" y="4286250"/>
              <a:ext cx="319087" cy="817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94" name="Image 33" descr="imagesCACL1A20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1188" y="4713957"/>
            <a:ext cx="2778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4787900" y="3794125"/>
            <a:ext cx="4090988" cy="1008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fr-FR" sz="1500" dirty="0">
                <a:latin typeface="Bookman Old Style" pitchFamily="18" charset="0"/>
              </a:rPr>
              <a:t>Synthétise toutes les consommations en :</a:t>
            </a:r>
          </a:p>
          <a:p>
            <a:pPr>
              <a:buFontTx/>
              <a:buBlip>
                <a:blip r:embed="rId13"/>
              </a:buBlip>
            </a:pPr>
            <a:r>
              <a:rPr lang="fr-FR" sz="1500" dirty="0">
                <a:latin typeface="Bookman Old Style" pitchFamily="18" charset="0"/>
              </a:rPr>
              <a:t>Electricité</a:t>
            </a:r>
          </a:p>
          <a:p>
            <a:pPr>
              <a:buFontTx/>
              <a:buBlip>
                <a:blip r:embed="rId13"/>
              </a:buBlip>
            </a:pPr>
            <a:r>
              <a:rPr lang="fr-FR" sz="1500" dirty="0">
                <a:latin typeface="Bookman Old Style" pitchFamily="18" charset="0"/>
              </a:rPr>
              <a:t>Eau</a:t>
            </a:r>
          </a:p>
          <a:p>
            <a:pPr>
              <a:buFontTx/>
              <a:buBlip>
                <a:blip r:embed="rId13"/>
              </a:buBlip>
            </a:pPr>
            <a:r>
              <a:rPr lang="fr-FR" sz="1500" dirty="0">
                <a:latin typeface="Bookman Old Style" pitchFamily="18" charset="0"/>
              </a:rPr>
              <a:t>Gaz</a:t>
            </a:r>
          </a:p>
        </p:txBody>
      </p:sp>
      <p:pic>
        <p:nvPicPr>
          <p:cNvPr id="16396" name="Picture 2" descr="C:\Users\Vinc\Desktop\FIchier 2nd degré Projet\Nouveau dossier\Trophée\Image1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3362325"/>
            <a:ext cx="3397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0225" y="120650"/>
            <a:ext cx="8229600" cy="36496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sz="1800" smtClean="0"/>
              <a:t>Problématique et objectifs : </a:t>
            </a:r>
          </a:p>
          <a:p>
            <a:pPr eaLnBrk="1" hangingPunct="1">
              <a:buFontTx/>
              <a:buNone/>
            </a:pPr>
            <a:r>
              <a:rPr lang="fr-FR" sz="1300" smtClean="0"/>
              <a:t>Actuellement : développement des ventes dans le secteur privé </a:t>
            </a:r>
          </a:p>
          <a:p>
            <a:pPr eaLnBrk="1" hangingPunct="1">
              <a:buFontTx/>
              <a:buNone/>
            </a:pPr>
            <a:r>
              <a:rPr lang="fr-FR" sz="1300" smtClean="0"/>
              <a:t>Stratégie        : conquête du secteur public et para public. Mais, le secteur public procède par appels d’offres   </a:t>
            </a:r>
            <a:br>
              <a:rPr lang="fr-FR" sz="1300" smtClean="0"/>
            </a:br>
            <a:r>
              <a:rPr lang="fr-FR" sz="1300" smtClean="0"/>
              <a:t>                 ce qui présente des contraintes de </a:t>
            </a:r>
            <a:r>
              <a:rPr lang="fr-FR" sz="1300" u="sng" smtClean="0"/>
              <a:t>visibilité du marché</a:t>
            </a:r>
            <a:r>
              <a:rPr lang="fr-FR" sz="1300" smtClean="0"/>
              <a:t> </a:t>
            </a:r>
            <a:endParaRPr lang="fr-FR" sz="1400" smtClean="0"/>
          </a:p>
        </p:txBody>
      </p:sp>
      <p:grpSp>
        <p:nvGrpSpPr>
          <p:cNvPr id="18434" name="Groupe 11"/>
          <p:cNvGrpSpPr>
            <a:grpSpLocks/>
          </p:cNvGrpSpPr>
          <p:nvPr/>
        </p:nvGrpSpPr>
        <p:grpSpPr bwMode="auto">
          <a:xfrm>
            <a:off x="179388" y="1731963"/>
            <a:ext cx="8677275" cy="1789112"/>
            <a:chOff x="107504" y="2505869"/>
            <a:chExt cx="9013255" cy="3371403"/>
          </a:xfrm>
        </p:grpSpPr>
        <p:graphicFrame>
          <p:nvGraphicFramePr>
            <p:cNvPr id="10" name="Diagramme 9"/>
            <p:cNvGraphicFramePr/>
            <p:nvPr/>
          </p:nvGraphicFramePr>
          <p:xfrm>
            <a:off x="107504" y="2505869"/>
            <a:ext cx="4155422" cy="334235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11" name="Diagramme 10"/>
            <p:cNvGraphicFramePr/>
            <p:nvPr/>
          </p:nvGraphicFramePr>
          <p:xfrm>
            <a:off x="4933179" y="2507028"/>
            <a:ext cx="4187580" cy="33702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  <p:sp>
        <p:nvSpPr>
          <p:cNvPr id="18435" name="ZoneTexte 2"/>
          <p:cNvSpPr txBox="1">
            <a:spLocks noChangeArrowheads="1"/>
          </p:cNvSpPr>
          <p:nvPr/>
        </p:nvSpPr>
        <p:spPr bwMode="auto">
          <a:xfrm>
            <a:off x="755650" y="1366838"/>
            <a:ext cx="3167063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/>
              <a:t>Collectivités</a:t>
            </a:r>
          </a:p>
        </p:txBody>
      </p:sp>
      <p:sp>
        <p:nvSpPr>
          <p:cNvPr id="18436" name="ZoneTexte 12"/>
          <p:cNvSpPr txBox="1">
            <a:spLocks noChangeArrowheads="1"/>
          </p:cNvSpPr>
          <p:nvPr/>
        </p:nvSpPr>
        <p:spPr bwMode="auto">
          <a:xfrm>
            <a:off x="755650" y="3217863"/>
            <a:ext cx="3167063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/>
              <a:t>Entreprises</a:t>
            </a:r>
          </a:p>
        </p:txBody>
      </p:sp>
      <p:sp>
        <p:nvSpPr>
          <p:cNvPr id="18437" name="ZoneTexte 13"/>
          <p:cNvSpPr txBox="1">
            <a:spLocks noChangeArrowheads="1"/>
          </p:cNvSpPr>
          <p:nvPr/>
        </p:nvSpPr>
        <p:spPr bwMode="auto">
          <a:xfrm>
            <a:off x="5578475" y="1382713"/>
            <a:ext cx="316865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/>
              <a:t>VERTELIS</a:t>
            </a:r>
          </a:p>
        </p:txBody>
      </p:sp>
      <p:sp>
        <p:nvSpPr>
          <p:cNvPr id="18438" name="ZoneTexte 14"/>
          <p:cNvSpPr txBox="1">
            <a:spLocks noChangeArrowheads="1"/>
          </p:cNvSpPr>
          <p:nvPr/>
        </p:nvSpPr>
        <p:spPr bwMode="auto">
          <a:xfrm>
            <a:off x="5651500" y="3254375"/>
            <a:ext cx="31686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/>
              <a:t>Collectivités</a:t>
            </a:r>
          </a:p>
        </p:txBody>
      </p:sp>
      <p:sp>
        <p:nvSpPr>
          <p:cNvPr id="18439" name="ZoneTexte 15"/>
          <p:cNvSpPr txBox="1">
            <a:spLocks noChangeArrowheads="1"/>
          </p:cNvSpPr>
          <p:nvPr/>
        </p:nvSpPr>
        <p:spPr bwMode="auto">
          <a:xfrm>
            <a:off x="755650" y="3433763"/>
            <a:ext cx="3167063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 b="1" i="1"/>
              <a:t>Logique réactive</a:t>
            </a:r>
            <a:endParaRPr lang="fr-FR" sz="1500"/>
          </a:p>
        </p:txBody>
      </p:sp>
      <p:sp>
        <p:nvSpPr>
          <p:cNvPr id="18440" name="ZoneTexte 3"/>
          <p:cNvSpPr txBox="1">
            <a:spLocks noChangeArrowheads="1"/>
          </p:cNvSpPr>
          <p:nvPr/>
        </p:nvSpPr>
        <p:spPr bwMode="auto">
          <a:xfrm>
            <a:off x="5149850" y="3721100"/>
            <a:ext cx="39592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b="1" i="1">
                <a:solidFill>
                  <a:srgbClr val="74B230"/>
                </a:solidFill>
                <a:sym typeface="Wingdings" pitchFamily="2" charset="2"/>
              </a:rPr>
              <a:t>Objectifs du projet</a:t>
            </a:r>
            <a:endParaRPr lang="fr-FR" sz="1600">
              <a:solidFill>
                <a:srgbClr val="74B230"/>
              </a:solidFill>
            </a:endParaRPr>
          </a:p>
        </p:txBody>
      </p:sp>
      <p:sp>
        <p:nvSpPr>
          <p:cNvPr id="18441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88350" y="5203825"/>
            <a:ext cx="298450" cy="3968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3</a:t>
            </a:r>
          </a:p>
        </p:txBody>
      </p:sp>
      <p:sp>
        <p:nvSpPr>
          <p:cNvPr id="18442" name="ZoneTexte 19"/>
          <p:cNvSpPr txBox="1">
            <a:spLocks noChangeArrowheads="1"/>
          </p:cNvSpPr>
          <p:nvPr/>
        </p:nvSpPr>
        <p:spPr bwMode="auto">
          <a:xfrm>
            <a:off x="5588000" y="3433763"/>
            <a:ext cx="316865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500" b="1" i="1"/>
              <a:t>Démarche proactive</a:t>
            </a:r>
            <a:endParaRPr lang="fr-FR" sz="1500"/>
          </a:p>
        </p:txBody>
      </p:sp>
      <p:sp>
        <p:nvSpPr>
          <p:cNvPr id="2" name="Flèche droite 1"/>
          <p:cNvSpPr/>
          <p:nvPr/>
        </p:nvSpPr>
        <p:spPr>
          <a:xfrm>
            <a:off x="5435600" y="3794125"/>
            <a:ext cx="576263" cy="215900"/>
          </a:xfrm>
          <a:prstGeom prst="rightArrow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aphicFrame>
        <p:nvGraphicFramePr>
          <p:cNvPr id="18" name="Diagramme 17"/>
          <p:cNvGraphicFramePr/>
          <p:nvPr/>
        </p:nvGraphicFramePr>
        <p:xfrm>
          <a:off x="2918195" y="4077921"/>
          <a:ext cx="3237981" cy="137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8445" name="ZoneTexte 3"/>
          <p:cNvSpPr txBox="1">
            <a:spLocks noChangeArrowheads="1"/>
          </p:cNvSpPr>
          <p:nvPr/>
        </p:nvSpPr>
        <p:spPr bwMode="auto">
          <a:xfrm>
            <a:off x="396875" y="4622800"/>
            <a:ext cx="20875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500" b="1" i="1">
                <a:solidFill>
                  <a:srgbClr val="74B230"/>
                </a:solidFill>
              </a:rPr>
              <a:t>Nouvelles Cibles</a:t>
            </a:r>
          </a:p>
        </p:txBody>
      </p:sp>
      <p:sp>
        <p:nvSpPr>
          <p:cNvPr id="20" name="Flèche droite 19"/>
          <p:cNvSpPr/>
          <p:nvPr/>
        </p:nvSpPr>
        <p:spPr>
          <a:xfrm>
            <a:off x="2195513" y="4657725"/>
            <a:ext cx="576262" cy="215900"/>
          </a:xfrm>
          <a:prstGeom prst="rightArrow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>
          <a:xfrm>
            <a:off x="468313" y="-311150"/>
            <a:ext cx="8229600" cy="952500"/>
          </a:xfrm>
        </p:spPr>
        <p:txBody>
          <a:bodyPr/>
          <a:lstStyle/>
          <a:p>
            <a:pPr eaLnBrk="1" hangingPunct="1"/>
            <a:r>
              <a:rPr lang="fr-FR" sz="2000" smtClean="0">
                <a:latin typeface="Bookman Old Style" pitchFamily="18" charset="0"/>
              </a:rPr>
              <a:t>Méthodologie et calendrier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23205" y="576972"/>
            <a:ext cx="2284827" cy="345366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I - Analyse préalable du projet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885519" y="576972"/>
            <a:ext cx="3342665" cy="345366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II - BDD et campagne de communication par E-mailing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6491983" y="576971"/>
            <a:ext cx="2184400" cy="345367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III - Contact terrain et bilan</a:t>
            </a:r>
          </a:p>
        </p:txBody>
      </p:sp>
      <p:sp>
        <p:nvSpPr>
          <p:cNvPr id="7" name="Double flèche horizontale 6"/>
          <p:cNvSpPr/>
          <p:nvPr/>
        </p:nvSpPr>
        <p:spPr>
          <a:xfrm>
            <a:off x="312415" y="1741430"/>
            <a:ext cx="2284828" cy="930655"/>
          </a:xfrm>
          <a:prstGeom prst="leftRightArrow">
            <a:avLst>
              <a:gd name="adj1" fmla="val 50000"/>
              <a:gd name="adj2" fmla="val 30860"/>
            </a:avLst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Fin Octobre début Novembre</a:t>
            </a:r>
          </a:p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2009</a:t>
            </a:r>
          </a:p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2 Semaines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50825" y="1128713"/>
            <a:ext cx="2430463" cy="576262"/>
          </a:xfrm>
          <a:prstGeom prst="roundRect">
            <a:avLst/>
          </a:prstGeom>
          <a:noFill/>
          <a:ln w="38100">
            <a:solidFill>
              <a:srgbClr val="85C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1/ Diagnostic de l’entreprise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2/ Diagnostic du marché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3/ Diagnostic de la cible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2916238" y="1057275"/>
            <a:ext cx="3295650" cy="576263"/>
          </a:xfrm>
          <a:prstGeom prst="roundRect">
            <a:avLst/>
          </a:prstGeom>
          <a:noFill/>
          <a:ln w="38100">
            <a:solidFill>
              <a:srgbClr val="85C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1/ Les Outils préparés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2/ Campagne de communication par E-mailing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3/ Relance téléphonique et MAJ de la BDD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6516688" y="1057275"/>
            <a:ext cx="2184400" cy="576263"/>
          </a:xfrm>
          <a:prstGeom prst="roundRect">
            <a:avLst/>
          </a:prstGeom>
          <a:noFill/>
          <a:ln w="38100">
            <a:solidFill>
              <a:srgbClr val="85C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1/ Planning des RDV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2/ Visite terrain</a:t>
            </a:r>
          </a:p>
          <a:p>
            <a:pPr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chemeClr val="tx1"/>
                </a:solidFill>
              </a:rPr>
              <a:t>3/ Bilan du projet</a:t>
            </a:r>
          </a:p>
        </p:txBody>
      </p:sp>
      <p:sp>
        <p:nvSpPr>
          <p:cNvPr id="11" name="Double flèche horizontale 10"/>
          <p:cNvSpPr/>
          <p:nvPr/>
        </p:nvSpPr>
        <p:spPr>
          <a:xfrm>
            <a:off x="2902139" y="1731884"/>
            <a:ext cx="3431390" cy="930655"/>
          </a:xfrm>
          <a:prstGeom prst="leftRightArrow">
            <a:avLst>
              <a:gd name="adj1" fmla="val 50000"/>
              <a:gd name="adj2" fmla="val 37240"/>
            </a:avLst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Fin Mai + Juin + Fin Octobre + Novembre</a:t>
            </a:r>
          </a:p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2010</a:t>
            </a:r>
          </a:p>
          <a:p>
            <a:pPr algn="ctr" defTabSz="169840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dirty="0">
                <a:solidFill>
                  <a:schemeClr val="tx1"/>
                </a:solidFill>
              </a:rPr>
              <a:t>10 Semaines</a:t>
            </a:r>
          </a:p>
        </p:txBody>
      </p:sp>
      <p:sp>
        <p:nvSpPr>
          <p:cNvPr id="12" name="Double flèche horizontale 11"/>
          <p:cNvSpPr/>
          <p:nvPr/>
        </p:nvSpPr>
        <p:spPr>
          <a:xfrm>
            <a:off x="6577708" y="1752949"/>
            <a:ext cx="2127091" cy="888527"/>
          </a:xfrm>
          <a:prstGeom prst="leftRightArrow">
            <a:avLst>
              <a:gd name="adj1" fmla="val 50000"/>
              <a:gd name="adj2" fmla="val 33962"/>
            </a:avLst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dirty="0">
                <a:solidFill>
                  <a:schemeClr val="tx1"/>
                </a:solidFill>
              </a:rPr>
              <a:t>Bilan provisoire du Projet</a:t>
            </a:r>
          </a:p>
          <a:p>
            <a:pPr algn="ctr">
              <a:defRPr/>
            </a:pPr>
            <a:r>
              <a:rPr lang="fr-FR" sz="900" dirty="0">
                <a:solidFill>
                  <a:schemeClr val="tx1"/>
                </a:solidFill>
              </a:rPr>
              <a:t>2010-11</a:t>
            </a:r>
          </a:p>
        </p:txBody>
      </p:sp>
      <p:sp>
        <p:nvSpPr>
          <p:cNvPr id="20503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459788" y="5318125"/>
            <a:ext cx="261937" cy="3968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4</a:t>
            </a:r>
          </a:p>
        </p:txBody>
      </p:sp>
      <p:graphicFrame>
        <p:nvGraphicFramePr>
          <p:cNvPr id="28" name="Graphique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1073307"/>
              </p:ext>
            </p:extLst>
          </p:nvPr>
        </p:nvGraphicFramePr>
        <p:xfrm>
          <a:off x="257308" y="3145532"/>
          <a:ext cx="3424609" cy="1555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27" name="ZoneTexte 24"/>
          <p:cNvSpPr txBox="1">
            <a:spLocks noChangeArrowheads="1"/>
          </p:cNvSpPr>
          <p:nvPr/>
        </p:nvSpPr>
        <p:spPr bwMode="auto">
          <a:xfrm>
            <a:off x="522288" y="4886325"/>
            <a:ext cx="4319587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697038"/>
            <a:r>
              <a:rPr lang="fr-FR" sz="1000"/>
              <a:t>2) </a:t>
            </a:r>
            <a:r>
              <a:rPr lang="fr-FR" sz="1200" b="1"/>
              <a:t>Campagne de communication par    E-mailing</a:t>
            </a:r>
          </a:p>
          <a:p>
            <a:pPr marL="628650" lvl="1" indent="-171450" defTabSz="1697038">
              <a:buFont typeface="Arial" charset="0"/>
              <a:buChar char="•"/>
            </a:pPr>
            <a:r>
              <a:rPr lang="fr-FR" sz="1000"/>
              <a:t>Courrier électronique</a:t>
            </a:r>
          </a:p>
          <a:p>
            <a:pPr marL="628650" lvl="1" indent="-171450" defTabSz="1697038">
              <a:buFont typeface="Arial" charset="0"/>
              <a:buChar char="•"/>
            </a:pPr>
            <a:r>
              <a:rPr lang="fr-FR" sz="1000"/>
              <a:t>Un fichier PDF en pièce jointe : entreprise / produit</a:t>
            </a:r>
          </a:p>
          <a:p>
            <a:pPr marL="628650" lvl="1" indent="-171450" defTabSz="1697038">
              <a:buFont typeface="Arial" charset="0"/>
              <a:buChar char="•"/>
            </a:pPr>
            <a:endParaRPr lang="fr-FR" sz="1000"/>
          </a:p>
        </p:txBody>
      </p:sp>
      <p:sp>
        <p:nvSpPr>
          <p:cNvPr id="20528" name="ZoneTexte 25"/>
          <p:cNvSpPr txBox="1">
            <a:spLocks noChangeArrowheads="1"/>
          </p:cNvSpPr>
          <p:nvPr/>
        </p:nvSpPr>
        <p:spPr bwMode="auto">
          <a:xfrm>
            <a:off x="4572000" y="4873625"/>
            <a:ext cx="431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697038"/>
            <a:r>
              <a:rPr lang="fr-FR" sz="1200" b="1"/>
              <a:t>3) Relance Téléphonique et MAJ des BDD</a:t>
            </a:r>
          </a:p>
          <a:p>
            <a:pPr marL="628650" lvl="1" indent="-171450" defTabSz="1697038">
              <a:buFont typeface="Arial" charset="0"/>
              <a:buChar char="•"/>
            </a:pPr>
            <a:r>
              <a:rPr lang="fr-FR" sz="1000"/>
              <a:t>Relance par guide téléphonique</a:t>
            </a:r>
          </a:p>
          <a:p>
            <a:pPr marL="628650" lvl="1" indent="-171450" defTabSz="1697038">
              <a:buFont typeface="Arial" charset="0"/>
              <a:buChar char="•"/>
            </a:pPr>
            <a:r>
              <a:rPr lang="fr-FR" sz="1000"/>
              <a:t>Mise à jour des données dans le CRM</a:t>
            </a:r>
          </a:p>
        </p:txBody>
      </p:sp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735848"/>
              </p:ext>
            </p:extLst>
          </p:nvPr>
        </p:nvGraphicFramePr>
        <p:xfrm>
          <a:off x="4841777" y="2927319"/>
          <a:ext cx="3923321" cy="1730381"/>
        </p:xfrm>
        <a:graphic>
          <a:graphicData uri="http://schemas.openxmlformats.org/drawingml/2006/table">
            <a:tbl>
              <a:tblPr/>
              <a:tblGrid>
                <a:gridCol w="609299"/>
                <a:gridCol w="716451"/>
                <a:gridCol w="1135956"/>
                <a:gridCol w="854418"/>
                <a:gridCol w="607197"/>
              </a:tblGrid>
              <a:tr h="2486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Cibles</a:t>
                      </a: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Sources de Données</a:t>
                      </a: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Site Web</a:t>
                      </a:r>
                      <a:endParaRPr kumimoji="0" lang="fr-FR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Qualification</a:t>
                      </a: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Nombre Comptes</a:t>
                      </a:r>
                      <a:endParaRPr kumimoji="0" lang="fr-FR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486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OPHLM du Nord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Internet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  <a:hlinkClick r:id="rId4"/>
                        </a:rPr>
                        <a:t>www.union-habitat.org/annuaireorg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Guide téléphonique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165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486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Hôpitaux IDF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Internet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  <a:hlinkClick r:id="rId5"/>
                        </a:rPr>
                        <a:t>www.etablissements.fhf.fr/annuaire/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http://etablissements.fhf.fr/annuaire/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52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424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Conseils Régionaux 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Internet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  <a:hlinkClick r:id="rId6"/>
                        </a:rPr>
                        <a:t>www.conseil-general.com/conseil-regional-regionaux/conseil-regional-regionaux.htm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Organigramme de structure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fr-FR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97837">
                <a:tc rowSpan="2">
                  <a:txBody>
                    <a:bodyPr/>
                    <a:lstStyle/>
                    <a:p>
                      <a:pPr marL="0" marR="0" lvl="0" indent="0" algn="ctr" defTabSz="16970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Universités de France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Internet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6970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  <a:hlinkClick r:id="rId7"/>
                        </a:rPr>
                        <a:t>http://www.amue.fr/presentation/sites-des-universites/</a:t>
                      </a:r>
                      <a:endParaRPr kumimoji="0" lang="fr-FR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38098" marB="38098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Organigramme de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0479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re 1"/>
          <p:cNvSpPr>
            <a:spLocks noGrp="1"/>
          </p:cNvSpPr>
          <p:nvPr>
            <p:ph type="title"/>
          </p:nvPr>
        </p:nvSpPr>
        <p:spPr>
          <a:xfrm>
            <a:off x="457200" y="-255588"/>
            <a:ext cx="8229600" cy="952501"/>
          </a:xfrm>
        </p:spPr>
        <p:txBody>
          <a:bodyPr/>
          <a:lstStyle/>
          <a:p>
            <a:pPr eaLnBrk="1" hangingPunct="1"/>
            <a:r>
              <a:rPr lang="fr-FR" sz="2000" smtClean="0">
                <a:solidFill>
                  <a:schemeClr val="tx1"/>
                </a:solidFill>
                <a:latin typeface="Bookman Old Style" pitchFamily="18" charset="0"/>
              </a:rPr>
              <a:t>III – Bilan et Contact terrain</a:t>
            </a:r>
            <a:endParaRPr lang="fr-FR" sz="2000" smtClean="0">
              <a:latin typeface="Bookman Old Style" pitchFamily="18" charset="0"/>
            </a:endParaRPr>
          </a:p>
        </p:txBody>
      </p:sp>
      <p:graphicFrame>
        <p:nvGraphicFramePr>
          <p:cNvPr id="22694" name="Group 166"/>
          <p:cNvGraphicFramePr>
            <a:graphicFrameLocks noGrp="1"/>
          </p:cNvGraphicFramePr>
          <p:nvPr/>
        </p:nvGraphicFramePr>
        <p:xfrm>
          <a:off x="250825" y="481013"/>
          <a:ext cx="8642350" cy="2227264"/>
        </p:xfrm>
        <a:graphic>
          <a:graphicData uri="http://schemas.openxmlformats.org/drawingml/2006/table">
            <a:tbl>
              <a:tblPr/>
              <a:tblGrid>
                <a:gridCol w="1106488"/>
                <a:gridCol w="884237"/>
                <a:gridCol w="852488"/>
                <a:gridCol w="854075"/>
                <a:gridCol w="946150"/>
                <a:gridCol w="730250"/>
                <a:gridCol w="808037"/>
                <a:gridCol w="615950"/>
                <a:gridCol w="614363"/>
                <a:gridCol w="614362"/>
                <a:gridCol w="615950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B.D.D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Objectifs (qualification)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Réalisés (qualification)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6970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Blocage / Impossible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Objectifs (prospection / relances )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Contacté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 ligne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Absent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Intérêt de l'offre (CRM)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Projet détecté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RDV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A2C7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OPHLM Nord (10 Régions)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Conseils Régionaux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Hôpitaux I.D.F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6970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Université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6970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6970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 :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412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317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95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162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162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69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93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Objectif :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OPHLM Nord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69%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41%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59%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32%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Conseils Régionaux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Hôpitaux I.D.F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92%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46%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54%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45%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Université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77%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 :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CA3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72%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57%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6970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8,7%</a:t>
                      </a:r>
                      <a:endParaRPr kumimoji="0" lang="fr-FR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22688" name="Espace réservé du contenu 4"/>
          <p:cNvSpPr>
            <a:spLocks noGrp="1"/>
          </p:cNvSpPr>
          <p:nvPr>
            <p:ph idx="1"/>
          </p:nvPr>
        </p:nvSpPr>
        <p:spPr>
          <a:xfrm>
            <a:off x="0" y="2857500"/>
            <a:ext cx="9144000" cy="1360488"/>
          </a:xfrm>
        </p:spPr>
        <p:txBody>
          <a:bodyPr>
            <a:spAutoFit/>
          </a:bodyPr>
          <a:lstStyle/>
          <a:p>
            <a:pPr marL="0" indent="0" algn="ctr" eaLnBrk="1" hangingPunct="1">
              <a:buFontTx/>
              <a:buNone/>
            </a:pPr>
            <a:r>
              <a:rPr lang="fr-FR" sz="1100" b="1" smtClean="0"/>
              <a:t>Cas  du RDV avec l’OPHLM à Chalon En Champagne (51)</a:t>
            </a:r>
          </a:p>
          <a:p>
            <a:pPr marL="0" indent="0" algn="ctr" eaLnBrk="1" hangingPunct="1">
              <a:buFontTx/>
              <a:buNone/>
            </a:pPr>
            <a:endParaRPr lang="fr-FR" sz="500" b="1" smtClean="0"/>
          </a:p>
          <a:p>
            <a:pPr marL="0" indent="0" eaLnBrk="1" hangingPunct="1">
              <a:buFontTx/>
              <a:buBlip>
                <a:blip r:embed="rId3"/>
              </a:buBlip>
            </a:pPr>
            <a:r>
              <a:rPr lang="fr-FR" sz="1100" b="1" smtClean="0"/>
              <a:t>RDV                    :  </a:t>
            </a:r>
            <a:r>
              <a:rPr lang="fr-FR" sz="1100" smtClean="0"/>
              <a:t>fixé le mercredi 30 Juin 2010</a:t>
            </a:r>
          </a:p>
          <a:p>
            <a:pPr marL="0" indent="0" eaLnBrk="1" hangingPunct="1">
              <a:buFontTx/>
              <a:buBlip>
                <a:blip r:embed="rId3"/>
              </a:buBlip>
            </a:pPr>
            <a:r>
              <a:rPr lang="fr-FR" sz="1100" b="1" smtClean="0"/>
              <a:t>Type de Projet</a:t>
            </a:r>
            <a:r>
              <a:rPr lang="fr-FR" sz="1100" smtClean="0"/>
              <a:t>   </a:t>
            </a:r>
            <a:r>
              <a:rPr lang="fr-FR" sz="1100" b="1" smtClean="0"/>
              <a:t>:  </a:t>
            </a:r>
            <a:r>
              <a:rPr lang="fr-FR" sz="1100" smtClean="0"/>
              <a:t>projet pilote sur 2 bâtiments (16 et 18 logements)</a:t>
            </a:r>
          </a:p>
          <a:p>
            <a:pPr marL="0" indent="0" eaLnBrk="1" hangingPunct="1">
              <a:buFontTx/>
              <a:buBlip>
                <a:blip r:embed="rId3"/>
              </a:buBlip>
            </a:pPr>
            <a:r>
              <a:rPr lang="fr-FR" sz="1100" b="1" smtClean="0"/>
              <a:t>Besoin                :</a:t>
            </a:r>
            <a:r>
              <a:rPr lang="fr-FR" sz="1100" smtClean="0"/>
              <a:t>  suivre les consommations d’eau, d’électricité et de gaz</a:t>
            </a:r>
          </a:p>
          <a:p>
            <a:pPr marL="0" indent="0" eaLnBrk="1" hangingPunct="1">
              <a:buFontTx/>
              <a:buBlip>
                <a:blip r:embed="rId3"/>
              </a:buBlip>
            </a:pPr>
            <a:r>
              <a:rPr lang="fr-FR" sz="1100" b="1" smtClean="0"/>
              <a:t>Délai                   :</a:t>
            </a:r>
            <a:r>
              <a:rPr lang="fr-FR" sz="1100" smtClean="0"/>
              <a:t>  appel d’offres pour mi-2011</a:t>
            </a:r>
          </a:p>
          <a:p>
            <a:pPr marL="0" indent="0" algn="ctr" eaLnBrk="1" hangingPunct="1">
              <a:buFontTx/>
              <a:buBlip>
                <a:blip r:embed="rId3"/>
              </a:buBlip>
            </a:pPr>
            <a:r>
              <a:rPr lang="fr-FR" sz="1100" b="1" smtClean="0"/>
              <a:t>Nous sommes dans le cadre de projets à long terme (cycle long)</a:t>
            </a:r>
          </a:p>
        </p:txBody>
      </p:sp>
      <p:sp>
        <p:nvSpPr>
          <p:cNvPr id="2268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5318125"/>
            <a:ext cx="404812" cy="3968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r-FR" smtClean="0"/>
              <a:t>5</a:t>
            </a:r>
          </a:p>
        </p:txBody>
      </p:sp>
      <p:sp>
        <p:nvSpPr>
          <p:cNvPr id="22690" name="Espace réservé du contenu 2"/>
          <p:cNvSpPr txBox="1">
            <a:spLocks/>
          </p:cNvSpPr>
          <p:nvPr/>
        </p:nvSpPr>
        <p:spPr bwMode="auto">
          <a:xfrm>
            <a:off x="395288" y="4802188"/>
            <a:ext cx="3384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FR" sz="1000" b="1" dirty="0">
                <a:latin typeface="Bookman Old Style" pitchFamily="18" charset="0"/>
              </a:rPr>
              <a:t>Objectif Atteint</a:t>
            </a:r>
            <a:r>
              <a:rPr lang="fr-FR" sz="1000" dirty="0">
                <a:latin typeface="Bookman Old Style" pitchFamily="18" charset="0"/>
              </a:rPr>
              <a:t> malgré quelques difficultés : </a:t>
            </a:r>
          </a:p>
          <a:p>
            <a:pPr marL="1143000" lvl="2" indent="-228600">
              <a:spcBef>
                <a:spcPct val="20000"/>
              </a:spcBef>
              <a:buFontTx/>
              <a:buChar char="–"/>
            </a:pPr>
            <a:r>
              <a:rPr lang="fr-FR" sz="1000" dirty="0">
                <a:latin typeface="Bookman Old Style" pitchFamily="18" charset="0"/>
              </a:rPr>
              <a:t>Informations sensibles (AO)</a:t>
            </a:r>
          </a:p>
          <a:p>
            <a:pPr marL="1143000" lvl="2" indent="-228600">
              <a:spcBef>
                <a:spcPct val="20000"/>
              </a:spcBef>
              <a:buFontTx/>
              <a:buChar char="–"/>
            </a:pPr>
            <a:r>
              <a:rPr lang="fr-FR" sz="1000" dirty="0">
                <a:latin typeface="Bookman Old Style" pitchFamily="18" charset="0"/>
              </a:rPr>
              <a:t>Nombreux interlocuteurs</a:t>
            </a:r>
          </a:p>
        </p:txBody>
      </p:sp>
      <p:sp>
        <p:nvSpPr>
          <p:cNvPr id="22691" name="Espace réservé du contenu 2"/>
          <p:cNvSpPr txBox="1">
            <a:spLocks/>
          </p:cNvSpPr>
          <p:nvPr/>
        </p:nvSpPr>
        <p:spPr bwMode="auto">
          <a:xfrm>
            <a:off x="5508625" y="4802188"/>
            <a:ext cx="324008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fr-FR" sz="1000" b="1" dirty="0">
                <a:latin typeface="Bookman Old Style" pitchFamily="18" charset="0"/>
              </a:rPr>
              <a:t>Ce qui reste à faire</a:t>
            </a:r>
            <a:r>
              <a:rPr lang="fr-FR" sz="1000" dirty="0">
                <a:latin typeface="Bookman Old Style" pitchFamily="18" charset="0"/>
              </a:rPr>
              <a:t> :</a:t>
            </a:r>
          </a:p>
          <a:p>
            <a:pPr marL="1143000" lvl="2" indent="-228600">
              <a:spcBef>
                <a:spcPct val="20000"/>
              </a:spcBef>
              <a:buFontTx/>
              <a:buChar char="–"/>
            </a:pPr>
            <a:r>
              <a:rPr lang="fr-FR" sz="1000" dirty="0">
                <a:latin typeface="Bookman Old Style" pitchFamily="18" charset="0"/>
              </a:rPr>
              <a:t>Poursuivre les relances </a:t>
            </a:r>
          </a:p>
          <a:p>
            <a:pPr marL="1143000" lvl="2" indent="-228600">
              <a:spcBef>
                <a:spcPct val="20000"/>
              </a:spcBef>
              <a:buFontTx/>
              <a:buChar char="–"/>
            </a:pPr>
            <a:r>
              <a:rPr lang="fr-FR" sz="1000" dirty="0">
                <a:latin typeface="Bookman Old Style" pitchFamily="18" charset="0"/>
              </a:rPr>
              <a:t>Surveiller l’apparition des AO</a:t>
            </a:r>
          </a:p>
        </p:txBody>
      </p:sp>
      <p:sp>
        <p:nvSpPr>
          <p:cNvPr id="22692" name="ZoneTexte 1"/>
          <p:cNvSpPr txBox="1">
            <a:spLocks noChangeArrowheads="1"/>
          </p:cNvSpPr>
          <p:nvPr/>
        </p:nvSpPr>
        <p:spPr bwMode="auto">
          <a:xfrm>
            <a:off x="3132138" y="4391025"/>
            <a:ext cx="2520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>
                <a:latin typeface="Bookman Old Style" pitchFamily="18" charset="0"/>
              </a:rPr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950</TotalTime>
  <Words>646</Words>
  <Application>Microsoft Office PowerPoint</Application>
  <PresentationFormat>Affichage à l'écran (16:10)</PresentationFormat>
  <Paragraphs>269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Default Design</vt:lpstr>
      <vt:lpstr>Projet en entreprise   Anticipation des opportunités d’affaires en appels d’offres publics dans les services de l’efficacité énergétique</vt:lpstr>
      <vt:lpstr>Présentation PowerPoint</vt:lpstr>
      <vt:lpstr>Présentation PowerPoint</vt:lpstr>
      <vt:lpstr>Méthodologie et calendrier</vt:lpstr>
      <vt:lpstr>III – Bilan et Contact terrain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en entreprise   Anticipation des opportunités d’affaires en appels d’offres publics dans les services de l’efficacité énergétique    D’une logique réactive à une démarche proactive</dc:title>
  <dc:creator>Naciri</dc:creator>
  <cp:lastModifiedBy>Quintin Vincent</cp:lastModifiedBy>
  <cp:revision>156</cp:revision>
  <dcterms:created xsi:type="dcterms:W3CDTF">2011-03-21T18:28:30Z</dcterms:created>
  <dcterms:modified xsi:type="dcterms:W3CDTF">2011-03-28T19:50:16Z</dcterms:modified>
</cp:coreProperties>
</file>