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540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D3FC8C58-9C4F-485D-A7CD-E27BC2BC95ED}" type="datetimeFigureOut">
              <a:rPr lang="fr-FR" smtClean="0"/>
              <a:pPr/>
              <a:t>28/03/2011</a:t>
            </a:fld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fr-FR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Connecteur droit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Connecteur droit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Connecteur droit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lipse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lipse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lipse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lipse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lipse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88E628B4-3A9F-46BE-8F99-254906FE78A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C8C58-9C4F-485D-A7CD-E27BC2BC95ED}" type="datetimeFigureOut">
              <a:rPr lang="fr-FR" smtClean="0"/>
              <a:pPr/>
              <a:t>28/03/2011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628B4-3A9F-46BE-8F99-254906FE78A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C8C58-9C4F-485D-A7CD-E27BC2BC95ED}" type="datetimeFigureOut">
              <a:rPr lang="fr-FR" smtClean="0"/>
              <a:pPr/>
              <a:t>28/03/2011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628B4-3A9F-46BE-8F99-254906FE78A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3FC8C58-9C4F-485D-A7CD-E27BC2BC95ED}" type="datetimeFigureOut">
              <a:rPr lang="fr-FR" smtClean="0"/>
              <a:pPr/>
              <a:t>28/03/2011</a:t>
            </a:fld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8E628B4-3A9F-46BE-8F99-254906FE78AC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D3FC8C58-9C4F-485D-A7CD-E27BC2BC95ED}" type="datetimeFigureOut">
              <a:rPr lang="fr-FR" smtClean="0"/>
              <a:pPr/>
              <a:t>28/03/2011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fr-FR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Connecteur droit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Connecteur droit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lipse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lipse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lipse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lipse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lipse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Connecteur droit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88E628B4-3A9F-46BE-8F99-254906FE78A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C8C58-9C4F-485D-A7CD-E27BC2BC95ED}" type="datetimeFigureOut">
              <a:rPr lang="fr-FR" smtClean="0"/>
              <a:pPr/>
              <a:t>28/03/2011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628B4-3A9F-46BE-8F99-254906FE78AC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C8C58-9C4F-485D-A7CD-E27BC2BC95ED}" type="datetimeFigureOut">
              <a:rPr lang="fr-FR" smtClean="0"/>
              <a:pPr/>
              <a:t>28/03/2011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628B4-3A9F-46BE-8F99-254906FE78AC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4" name="Espace réservé du texte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3FC8C58-9C4F-485D-A7CD-E27BC2BC95ED}" type="datetimeFigureOut">
              <a:rPr lang="fr-FR" smtClean="0"/>
              <a:pPr/>
              <a:t>28/03/2011</a:t>
            </a:fld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8E628B4-3A9F-46BE-8F99-254906FE78AC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C8C58-9C4F-485D-A7CD-E27BC2BC95ED}" type="datetimeFigureOut">
              <a:rPr lang="fr-FR" smtClean="0"/>
              <a:pPr/>
              <a:t>28/03/2011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628B4-3A9F-46BE-8F99-254906FE78A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1" name="Espace réservé de la date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3FC8C58-9C4F-485D-A7CD-E27BC2BC95ED}" type="datetimeFigureOut">
              <a:rPr lang="fr-FR" smtClean="0"/>
              <a:pPr/>
              <a:t>28/03/2011</a:t>
            </a:fld>
            <a:endParaRPr lang="fr-FR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8E628B4-3A9F-46BE-8F99-254906FE78AC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3" name="Espace réservé du pied de page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Ellipse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necteur droit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Connecteur droit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Connecteur droit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Espace réservé de la date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3FC8C58-9C4F-485D-A7CD-E27BC2BC95ED}" type="datetimeFigureOut">
              <a:rPr lang="fr-FR" smtClean="0"/>
              <a:pPr/>
              <a:t>28/03/2011</a:t>
            </a:fld>
            <a:endParaRPr lang="fr-FR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8E628B4-3A9F-46BE-8F99-254906FE78AC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1" name="Espace réservé du pied de page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3FC8C58-9C4F-485D-A7CD-E27BC2BC95ED}" type="datetimeFigureOut">
              <a:rPr lang="fr-FR" smtClean="0"/>
              <a:pPr/>
              <a:t>28/03/2011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Ellipse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8E628B4-3A9F-46BE-8F99-254906FE78A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357422" y="0"/>
            <a:ext cx="6172200" cy="1894362"/>
          </a:xfrm>
        </p:spPr>
        <p:txBody>
          <a:bodyPr/>
          <a:lstStyle/>
          <a:p>
            <a:pPr algn="ctr"/>
            <a:r>
              <a:rPr lang="fr-FR" dirty="0" smtClean="0"/>
              <a:t>Projet en entreprise</a:t>
            </a:r>
            <a:br>
              <a:rPr lang="fr-FR" dirty="0" smtClean="0"/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Société : CHAUMEIL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143108" y="2500306"/>
            <a:ext cx="6429420" cy="1371600"/>
          </a:xfrm>
        </p:spPr>
        <p:txBody>
          <a:bodyPr/>
          <a:lstStyle/>
          <a:p>
            <a:pPr algn="ctr"/>
            <a:r>
              <a:rPr lang="fr-FR" dirty="0" smtClean="0"/>
              <a:t>Etudiant : Romain </a:t>
            </a:r>
            <a:r>
              <a:rPr lang="fr-FR" dirty="0" err="1" smtClean="0"/>
              <a:t>Mikula</a:t>
            </a:r>
            <a:endParaRPr lang="fr-FR" dirty="0" smtClean="0"/>
          </a:p>
          <a:p>
            <a:pPr algn="ctr"/>
            <a:r>
              <a:rPr lang="fr-FR" dirty="0" smtClean="0"/>
              <a:t> 2</a:t>
            </a:r>
            <a:r>
              <a:rPr lang="fr-FR" baseline="30000" dirty="0" smtClean="0"/>
              <a:t>ème</a:t>
            </a:r>
            <a:r>
              <a:rPr lang="fr-FR" dirty="0" smtClean="0"/>
              <a:t>  année de B.T.S </a:t>
            </a:r>
            <a:r>
              <a:rPr lang="fr-FR" dirty="0" err="1" smtClean="0"/>
              <a:t>Technico-Commercial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2357390" y="4214818"/>
            <a:ext cx="6786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dirty="0" smtClean="0"/>
              <a:t> </a:t>
            </a:r>
            <a:r>
              <a:rPr lang="fr-FR" sz="2400" dirty="0" smtClean="0"/>
              <a:t>« Promotion d’une nouvelle gamme de service </a:t>
            </a:r>
          </a:p>
          <a:p>
            <a:pPr algn="ctr"/>
            <a:r>
              <a:rPr lang="fr-FR" sz="2400" dirty="0" smtClean="0"/>
              <a:t>et conseil dans le domaine de la soudure  »</a:t>
            </a:r>
            <a:endParaRPr lang="fr-FR" sz="2400" dirty="0"/>
          </a:p>
        </p:txBody>
      </p:sp>
      <p:pic>
        <p:nvPicPr>
          <p:cNvPr id="5" name="Image 4" descr="nouveau LOGO CHAUMEIL ANFIDIS 0209 00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500042"/>
            <a:ext cx="2000264" cy="142876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ZoneTexte 5"/>
          <p:cNvSpPr txBox="1"/>
          <p:nvPr/>
        </p:nvSpPr>
        <p:spPr>
          <a:xfrm>
            <a:off x="3786182" y="3357562"/>
            <a:ext cx="2662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Lycée CABANIS, Brive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2"/>
          <p:cNvSpPr txBox="1">
            <a:spLocks/>
          </p:cNvSpPr>
          <p:nvPr/>
        </p:nvSpPr>
        <p:spPr>
          <a:xfrm>
            <a:off x="0" y="285728"/>
            <a:ext cx="9144000" cy="90010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 CHAUMEIL »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357158" y="1000108"/>
            <a:ext cx="4770921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Son activité :</a:t>
            </a:r>
          </a:p>
          <a:p>
            <a:r>
              <a:rPr lang="fr-FR" dirty="0" smtClean="0"/>
              <a:t>Commerce de gros dans la fourniture industrielle</a:t>
            </a:r>
          </a:p>
          <a:p>
            <a:endParaRPr lang="fr-FR" dirty="0" smtClean="0"/>
          </a:p>
          <a:p>
            <a:r>
              <a:rPr lang="fr-FR" b="1" dirty="0" smtClean="0"/>
              <a:t>Groupe :</a:t>
            </a:r>
          </a:p>
          <a:p>
            <a:r>
              <a:rPr lang="fr-FR" dirty="0" smtClean="0"/>
              <a:t>ANFIDIS</a:t>
            </a:r>
          </a:p>
          <a:p>
            <a:endParaRPr lang="fr-FR" dirty="0"/>
          </a:p>
          <a:p>
            <a:r>
              <a:rPr lang="fr-FR" b="1" dirty="0" smtClean="0"/>
              <a:t>Implantation :</a:t>
            </a:r>
          </a:p>
          <a:p>
            <a:r>
              <a:rPr lang="fr-FR" dirty="0" smtClean="0"/>
              <a:t>ZI du </a:t>
            </a:r>
            <a:r>
              <a:rPr lang="fr-FR" dirty="0" err="1" smtClean="0"/>
              <a:t>Teinchurier</a:t>
            </a:r>
            <a:r>
              <a:rPr lang="fr-FR" dirty="0" smtClean="0"/>
              <a:t> à Brive la Gaillarde.</a:t>
            </a:r>
          </a:p>
          <a:p>
            <a:r>
              <a:rPr lang="fr-FR" dirty="0" smtClean="0"/>
              <a:t>19100</a:t>
            </a:r>
          </a:p>
          <a:p>
            <a:endParaRPr lang="fr-FR" b="1" dirty="0"/>
          </a:p>
          <a:p>
            <a:r>
              <a:rPr lang="fr-FR" b="1" dirty="0" smtClean="0"/>
              <a:t>Directeur Général :</a:t>
            </a:r>
          </a:p>
          <a:p>
            <a:r>
              <a:rPr lang="fr-FR" dirty="0" smtClean="0"/>
              <a:t>M. Bois</a:t>
            </a:r>
          </a:p>
          <a:p>
            <a:endParaRPr lang="fr-FR" dirty="0"/>
          </a:p>
          <a:p>
            <a:r>
              <a:rPr lang="fr-FR" b="1" dirty="0" smtClean="0"/>
              <a:t>Responsable d’agence et tuteur :</a:t>
            </a:r>
          </a:p>
          <a:p>
            <a:r>
              <a:rPr lang="fr-FR" dirty="0" smtClean="0"/>
              <a:t>M. Bergougnoux</a:t>
            </a:r>
          </a:p>
          <a:p>
            <a:endParaRPr lang="fr-FR" dirty="0"/>
          </a:p>
          <a:p>
            <a:r>
              <a:rPr lang="fr-FR" b="1" dirty="0" smtClean="0"/>
              <a:t>Statut juridique :</a:t>
            </a:r>
          </a:p>
          <a:p>
            <a:r>
              <a:rPr lang="fr-FR" dirty="0" smtClean="0"/>
              <a:t>SA à conseil d’administration</a:t>
            </a:r>
            <a:endParaRPr lang="fr-FR" dirty="0"/>
          </a:p>
        </p:txBody>
      </p:sp>
      <p:sp>
        <p:nvSpPr>
          <p:cNvPr id="6" name="Ellipse 5"/>
          <p:cNvSpPr/>
          <p:nvPr/>
        </p:nvSpPr>
        <p:spPr>
          <a:xfrm>
            <a:off x="4500562" y="3571876"/>
            <a:ext cx="2357454" cy="1071570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5000628" y="3786190"/>
            <a:ext cx="12795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Capital :</a:t>
            </a:r>
          </a:p>
          <a:p>
            <a:r>
              <a:rPr lang="fr-FR" dirty="0" smtClean="0"/>
              <a:t>1 021 750 €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4500562" y="5103674"/>
            <a:ext cx="38624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Chiffre </a:t>
            </a:r>
            <a:r>
              <a:rPr lang="fr-FR" dirty="0" smtClean="0"/>
              <a:t>d'affaires : 6.800.000 €</a:t>
            </a:r>
          </a:p>
          <a:p>
            <a:endParaRPr lang="fr-FR" dirty="0"/>
          </a:p>
          <a:p>
            <a:r>
              <a:rPr lang="fr-FR" dirty="0" smtClean="0"/>
              <a:t>Effectif : 32</a:t>
            </a:r>
          </a:p>
          <a:p>
            <a:endParaRPr lang="fr-FR" dirty="0" smtClean="0"/>
          </a:p>
          <a:p>
            <a:r>
              <a:rPr lang="fr-FR" dirty="0" smtClean="0"/>
              <a:t>27 000 Références produits</a:t>
            </a:r>
          </a:p>
          <a:p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4429124" y="5072074"/>
            <a:ext cx="3857652" cy="1571636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/>
          <p:cNvSpPr txBox="1"/>
          <p:nvPr/>
        </p:nvSpPr>
        <p:spPr>
          <a:xfrm>
            <a:off x="6858016" y="2000240"/>
            <a:ext cx="16674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CHAUMEIL </a:t>
            </a:r>
            <a:endParaRPr lang="fr-FR" b="1" dirty="0"/>
          </a:p>
        </p:txBody>
      </p:sp>
      <p:sp>
        <p:nvSpPr>
          <p:cNvPr id="11" name="ZoneTexte 10"/>
          <p:cNvSpPr txBox="1"/>
          <p:nvPr/>
        </p:nvSpPr>
        <p:spPr>
          <a:xfrm>
            <a:off x="5357818" y="1000108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Facom</a:t>
            </a:r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4786314" y="192880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Compair</a:t>
            </a:r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5643570" y="2786058"/>
            <a:ext cx="907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Saf</a:t>
            </a:r>
            <a:r>
              <a:rPr lang="fr-FR" dirty="0" smtClean="0"/>
              <a:t>-</a:t>
            </a:r>
            <a:r>
              <a:rPr lang="fr-FR" dirty="0" err="1" smtClean="0"/>
              <a:t>fro</a:t>
            </a:r>
            <a:endParaRPr lang="fr-FR" dirty="0"/>
          </a:p>
        </p:txBody>
      </p:sp>
      <p:sp>
        <p:nvSpPr>
          <p:cNvPr id="14" name="Rectangle à coins arrondis 13"/>
          <p:cNvSpPr/>
          <p:nvPr/>
        </p:nvSpPr>
        <p:spPr>
          <a:xfrm>
            <a:off x="6715140" y="1928802"/>
            <a:ext cx="1785950" cy="571504"/>
          </a:xfrm>
          <a:prstGeom prst="roundRect">
            <a:avLst/>
          </a:prstGeom>
          <a:solidFill>
            <a:schemeClr val="accent1">
              <a:alpha val="23000"/>
            </a:schemeClr>
          </a:solidFill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Arrondir un rectangle avec un coin diagonal 14"/>
          <p:cNvSpPr/>
          <p:nvPr/>
        </p:nvSpPr>
        <p:spPr>
          <a:xfrm>
            <a:off x="5429256" y="2643182"/>
            <a:ext cx="1357322" cy="642942"/>
          </a:xfrm>
          <a:prstGeom prst="round2DiagRect">
            <a:avLst/>
          </a:prstGeom>
          <a:solidFill>
            <a:schemeClr val="accent1">
              <a:alpha val="24000"/>
            </a:schemeClr>
          </a:solidFill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Arrondir un rectangle avec un coin diagonal 15"/>
          <p:cNvSpPr/>
          <p:nvPr/>
        </p:nvSpPr>
        <p:spPr>
          <a:xfrm>
            <a:off x="5214942" y="857232"/>
            <a:ext cx="1357322" cy="642942"/>
          </a:xfrm>
          <a:prstGeom prst="round2DiagRect">
            <a:avLst/>
          </a:prstGeom>
          <a:solidFill>
            <a:schemeClr val="accent1">
              <a:alpha val="24000"/>
            </a:schemeClr>
          </a:solidFill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Arrondir un rectangle avec un coin diagonal 16"/>
          <p:cNvSpPr/>
          <p:nvPr/>
        </p:nvSpPr>
        <p:spPr>
          <a:xfrm>
            <a:off x="4714876" y="1785926"/>
            <a:ext cx="1357322" cy="642942"/>
          </a:xfrm>
          <a:prstGeom prst="round2DiagRect">
            <a:avLst/>
          </a:prstGeom>
          <a:solidFill>
            <a:schemeClr val="accent1">
              <a:alpha val="24000"/>
            </a:schemeClr>
          </a:solidFill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2" name="Connecteur droit avec flèche 21"/>
          <p:cNvCxnSpPr/>
          <p:nvPr/>
        </p:nvCxnSpPr>
        <p:spPr>
          <a:xfrm flipV="1">
            <a:off x="6072198" y="2143116"/>
            <a:ext cx="42704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avec flèche 25"/>
          <p:cNvCxnSpPr/>
          <p:nvPr/>
        </p:nvCxnSpPr>
        <p:spPr>
          <a:xfrm rot="5400000" flipH="1" flipV="1">
            <a:off x="6786578" y="2571744"/>
            <a:ext cx="214314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avec flèche 26"/>
          <p:cNvCxnSpPr/>
          <p:nvPr/>
        </p:nvCxnSpPr>
        <p:spPr>
          <a:xfrm>
            <a:off x="6500826" y="1500174"/>
            <a:ext cx="357190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Arrondir un rectangle avec un coin diagonal 19"/>
          <p:cNvSpPr/>
          <p:nvPr/>
        </p:nvSpPr>
        <p:spPr>
          <a:xfrm>
            <a:off x="7143768" y="2928934"/>
            <a:ext cx="1357322" cy="642942"/>
          </a:xfrm>
          <a:prstGeom prst="round2DiagRect">
            <a:avLst/>
          </a:prstGeom>
          <a:solidFill>
            <a:schemeClr val="accent1">
              <a:alpha val="24000"/>
            </a:schemeClr>
          </a:solidFill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ZoneTexte 20"/>
          <p:cNvSpPr txBox="1"/>
          <p:nvPr/>
        </p:nvSpPr>
        <p:spPr>
          <a:xfrm>
            <a:off x="7572396" y="3071810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…</a:t>
            </a:r>
            <a:endParaRPr lang="fr-FR" dirty="0"/>
          </a:p>
        </p:txBody>
      </p:sp>
      <p:cxnSp>
        <p:nvCxnSpPr>
          <p:cNvPr id="23" name="Connecteur droit avec flèche 22"/>
          <p:cNvCxnSpPr/>
          <p:nvPr/>
        </p:nvCxnSpPr>
        <p:spPr>
          <a:xfrm rot="5400000">
            <a:off x="7608909" y="1677975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Arrondir un rectangle avec un coin diagonal 27"/>
          <p:cNvSpPr/>
          <p:nvPr/>
        </p:nvSpPr>
        <p:spPr>
          <a:xfrm>
            <a:off x="7143768" y="857232"/>
            <a:ext cx="1357322" cy="642942"/>
          </a:xfrm>
          <a:prstGeom prst="round2DiagRect">
            <a:avLst/>
          </a:prstGeom>
          <a:solidFill>
            <a:schemeClr val="accent1">
              <a:alpha val="24000"/>
            </a:schemeClr>
          </a:solidFill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/>
          <p:cNvSpPr txBox="1"/>
          <p:nvPr/>
        </p:nvSpPr>
        <p:spPr>
          <a:xfrm>
            <a:off x="7286644" y="1000108"/>
            <a:ext cx="9364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Norton</a:t>
            </a:r>
            <a:endParaRPr lang="fr-FR" dirty="0"/>
          </a:p>
        </p:txBody>
      </p:sp>
      <p:cxnSp>
        <p:nvCxnSpPr>
          <p:cNvPr id="30" name="Connecteur droit avec flèche 29"/>
          <p:cNvCxnSpPr/>
          <p:nvPr/>
        </p:nvCxnSpPr>
        <p:spPr>
          <a:xfrm rot="5400000" flipH="1" flipV="1">
            <a:off x="7608909" y="2749545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-142908" y="0"/>
            <a:ext cx="9144000" cy="1274786"/>
          </a:xfrm>
        </p:spPr>
        <p:txBody>
          <a:bodyPr>
            <a:normAutofit/>
          </a:bodyPr>
          <a:lstStyle/>
          <a:p>
            <a:pPr algn="ctr"/>
            <a:r>
              <a:rPr lang="fr-FR" sz="2800" dirty="0" smtClean="0"/>
              <a:t>« Promotion d’une nouvelle gamme de service et conseil dans le domaine de la soudure »</a:t>
            </a:r>
            <a:endParaRPr lang="fr-FR" sz="2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972452" cy="4873752"/>
          </a:xfrm>
        </p:spPr>
        <p:txBody>
          <a:bodyPr/>
          <a:lstStyle/>
          <a:p>
            <a:r>
              <a:rPr lang="fr-FR" dirty="0" smtClean="0"/>
              <a:t>Missions : </a:t>
            </a:r>
          </a:p>
          <a:p>
            <a:pPr>
              <a:buNone/>
            </a:pPr>
            <a:endParaRPr lang="fr-FR" dirty="0" smtClean="0"/>
          </a:p>
          <a:p>
            <a:pPr marL="457200" indent="-457200">
              <a:buFont typeface="Wingdings" pitchFamily="2" charset="2"/>
              <a:buChar char="Ø"/>
            </a:pPr>
            <a:r>
              <a:rPr lang="fr-FR" b="1" dirty="0" smtClean="0"/>
              <a:t>Lancement d’un nouveau produit : </a:t>
            </a:r>
          </a:p>
          <a:p>
            <a:pPr marL="457200" indent="-457200" algn="ctr">
              <a:buNone/>
            </a:pPr>
            <a:r>
              <a:rPr lang="fr-FR" sz="3200" b="1" dirty="0" smtClean="0"/>
              <a:t>                                      </a:t>
            </a:r>
            <a:r>
              <a:rPr lang="fr-FR" sz="3200" b="1" dirty="0" err="1" smtClean="0"/>
              <a:t>Filcord</a:t>
            </a:r>
            <a:r>
              <a:rPr lang="fr-FR" sz="3200" b="1" dirty="0" smtClean="0"/>
              <a:t> E</a:t>
            </a:r>
          </a:p>
          <a:p>
            <a:pPr marL="457200" indent="-457200">
              <a:buFont typeface="Wingdings" pitchFamily="2" charset="2"/>
              <a:buChar char="Ø"/>
            </a:pPr>
            <a:endParaRPr lang="fr-FR" b="1" dirty="0" smtClean="0"/>
          </a:p>
          <a:p>
            <a:pPr marL="457200" indent="-457200">
              <a:buFont typeface="Wingdings" pitchFamily="2" charset="2"/>
              <a:buChar char="Ø"/>
            </a:pPr>
            <a:r>
              <a:rPr lang="fr-FR" b="1" dirty="0" smtClean="0"/>
              <a:t>Lancement d’un nouveau service :</a:t>
            </a:r>
          </a:p>
          <a:p>
            <a:pPr marL="457200" indent="-457200" algn="ctr">
              <a:buNone/>
            </a:pPr>
            <a:r>
              <a:rPr lang="fr-FR" b="1" dirty="0" smtClean="0"/>
              <a:t> </a:t>
            </a:r>
            <a:r>
              <a:rPr lang="fr-FR" sz="3200" b="1" dirty="0" smtClean="0"/>
              <a:t>Contrat de location de torches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631844"/>
          </a:xfrm>
        </p:spPr>
        <p:txBody>
          <a:bodyPr/>
          <a:lstStyle/>
          <a:p>
            <a:pPr algn="ctr"/>
            <a:r>
              <a:rPr lang="fr-FR" dirty="0" smtClean="0"/>
              <a:t>Lancement du fil à souder : </a:t>
            </a:r>
            <a:r>
              <a:rPr lang="fr-FR" dirty="0" err="1" smtClean="0"/>
              <a:t>filcord</a:t>
            </a:r>
            <a:r>
              <a:rPr lang="fr-FR" dirty="0" smtClean="0"/>
              <a:t> 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357158" y="1071546"/>
            <a:ext cx="7929618" cy="550072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fr-FR" b="1" dirty="0" smtClean="0"/>
              <a:t>                 </a:t>
            </a:r>
          </a:p>
          <a:p>
            <a:pPr algn="just">
              <a:buNone/>
            </a:pPr>
            <a:r>
              <a:rPr lang="fr-FR" b="1" dirty="0" smtClean="0"/>
              <a:t>Pourquoi cette mission ? </a:t>
            </a:r>
            <a:r>
              <a:rPr lang="fr-FR" dirty="0" smtClean="0"/>
              <a:t>En raison d’une bataille des prix constante sur le fil, CHAUMEIL  propose un fil de haute qualité, apportant un gain important de productivité.</a:t>
            </a:r>
          </a:p>
          <a:p>
            <a:pPr algn="just">
              <a:buNone/>
            </a:pPr>
            <a:endParaRPr lang="fr-FR" dirty="0" smtClean="0"/>
          </a:p>
          <a:p>
            <a:pPr>
              <a:buNone/>
            </a:pPr>
            <a:r>
              <a:rPr lang="fr-FR" b="1" dirty="0" smtClean="0"/>
              <a:t>Comment ?</a:t>
            </a:r>
          </a:p>
          <a:p>
            <a:pPr>
              <a:buFont typeface="Wingdings" pitchFamily="2" charset="2"/>
              <a:buChar char="q"/>
            </a:pPr>
            <a:r>
              <a:rPr lang="fr-FR" dirty="0" smtClean="0"/>
              <a:t>En élaborant un argumentaire sur l’utilisation des différentes catégories de fil à souder</a:t>
            </a:r>
          </a:p>
          <a:p>
            <a:pPr>
              <a:buFont typeface="Wingdings" pitchFamily="2" charset="2"/>
              <a:buChar char="q"/>
            </a:pPr>
            <a:r>
              <a:rPr lang="fr-FR" dirty="0" smtClean="0"/>
              <a:t>En réalisant un document récapitulatif des risques liés au soudage, en particulier à l’inhalation de fumées</a:t>
            </a:r>
          </a:p>
          <a:p>
            <a:pPr>
              <a:buFont typeface="Wingdings" pitchFamily="2" charset="2"/>
              <a:buChar char="q"/>
            </a:pPr>
            <a:r>
              <a:rPr lang="fr-FR" dirty="0" smtClean="0"/>
              <a:t>En présentant un tableau comparatif des prix</a:t>
            </a:r>
          </a:p>
          <a:p>
            <a:pPr>
              <a:buFont typeface="Wingdings" pitchFamily="2" charset="2"/>
              <a:buChar char="q"/>
            </a:pPr>
            <a:r>
              <a:rPr lang="fr-FR" dirty="0" smtClean="0"/>
              <a:t>En développant des tournées de TC, spécifiques à cette action</a:t>
            </a:r>
          </a:p>
          <a:p>
            <a:pPr>
              <a:buFont typeface="Wingdings" pitchFamily="2" charset="2"/>
              <a:buChar char="q"/>
            </a:pPr>
            <a:r>
              <a:rPr lang="fr-FR" dirty="0" smtClean="0"/>
              <a:t>En suivant très attentivement l’évolution des différentes actions menées</a:t>
            </a:r>
          </a:p>
          <a:p>
            <a:pPr>
              <a:buNone/>
            </a:pP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703282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 smtClean="0"/>
              <a:t>Lancement d’un nouveau service : contrat de location de torches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28596" y="928670"/>
            <a:ext cx="8072494" cy="5572164"/>
          </a:xfrm>
        </p:spPr>
        <p:txBody>
          <a:bodyPr>
            <a:noAutofit/>
          </a:bodyPr>
          <a:lstStyle/>
          <a:p>
            <a:pPr>
              <a:buNone/>
            </a:pPr>
            <a:endParaRPr lang="fr-FR" sz="2200" b="1" dirty="0" smtClean="0"/>
          </a:p>
          <a:p>
            <a:pPr algn="ctr">
              <a:buNone/>
            </a:pPr>
            <a:r>
              <a:rPr lang="fr-FR" sz="1800" dirty="0" smtClean="0"/>
              <a:t>La torche c’est l’organe permettant le passage du fil pour souder</a:t>
            </a:r>
            <a:endParaRPr lang="fr-FR" sz="1800" b="1" dirty="0" smtClean="0"/>
          </a:p>
          <a:p>
            <a:pPr algn="just">
              <a:buNone/>
            </a:pPr>
            <a:r>
              <a:rPr lang="fr-FR" sz="2200" b="1" dirty="0" smtClean="0"/>
              <a:t>Pourquoi cette mission ? </a:t>
            </a:r>
          </a:p>
          <a:p>
            <a:pPr algn="just">
              <a:buNone/>
            </a:pPr>
            <a:r>
              <a:rPr lang="fr-FR" sz="2200" dirty="0" smtClean="0"/>
              <a:t>Pour proposer un nouveau service. La direction est certaine qu’il correspond à un réel besoin des clients. </a:t>
            </a:r>
          </a:p>
          <a:p>
            <a:pPr>
              <a:buNone/>
            </a:pPr>
            <a:r>
              <a:rPr lang="fr-FR" sz="2200" b="1" dirty="0" smtClean="0"/>
              <a:t>Comment ?</a:t>
            </a:r>
          </a:p>
          <a:p>
            <a:pPr>
              <a:buFont typeface="Wingdings" pitchFamily="2" charset="2"/>
              <a:buChar char="q"/>
            </a:pPr>
            <a:r>
              <a:rPr lang="fr-FR" sz="2200" dirty="0" smtClean="0"/>
              <a:t>Par la rédaction  du contrat de location de torche</a:t>
            </a:r>
          </a:p>
          <a:p>
            <a:pPr>
              <a:buFont typeface="Wingdings" pitchFamily="2" charset="2"/>
              <a:buChar char="q"/>
            </a:pPr>
            <a:r>
              <a:rPr lang="fr-FR" sz="2200" dirty="0" smtClean="0"/>
              <a:t>Par la construction d’un argumentaire pour les TC</a:t>
            </a:r>
          </a:p>
          <a:p>
            <a:pPr>
              <a:buFont typeface="Wingdings" pitchFamily="2" charset="2"/>
              <a:buChar char="q"/>
            </a:pPr>
            <a:r>
              <a:rPr lang="fr-FR" sz="2200" dirty="0" smtClean="0"/>
              <a:t>Par la création d’un Power Point pour les clients</a:t>
            </a:r>
          </a:p>
          <a:p>
            <a:pPr>
              <a:buFont typeface="Wingdings" pitchFamily="2" charset="2"/>
              <a:buChar char="q"/>
            </a:pPr>
            <a:r>
              <a:rPr lang="fr-FR" sz="2200" dirty="0" smtClean="0"/>
              <a:t>Par la visite systématique des clients ayant un parc supérieur à 10 torches</a:t>
            </a:r>
          </a:p>
          <a:p>
            <a:pPr>
              <a:buFont typeface="Wingdings" pitchFamily="2" charset="2"/>
              <a:buChar char="q"/>
            </a:pPr>
            <a:r>
              <a:rPr lang="fr-FR" sz="2200" dirty="0" smtClean="0"/>
              <a:t>Par un suivi méthodique et permanent de l’action</a:t>
            </a:r>
            <a:endParaRPr lang="fr-FR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257</TotalTime>
  <Words>316</Words>
  <Application>Microsoft Office PowerPoint</Application>
  <PresentationFormat>Affichage à l'écran (4:3)</PresentationFormat>
  <Paragraphs>67</Paragraphs>
  <Slides>5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6" baseType="lpstr">
      <vt:lpstr>Oriel</vt:lpstr>
      <vt:lpstr>Projet en entreprise  Société : CHAUMEIL</vt:lpstr>
      <vt:lpstr>Présentation PowerPoint</vt:lpstr>
      <vt:lpstr>« Promotion d’une nouvelle gamme de service et conseil dans le domaine de la soudure »</vt:lpstr>
      <vt:lpstr>Lancement du fil à souder : filcord e</vt:lpstr>
      <vt:lpstr>Lancement d’un nouveau service : contrat de location de torches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Projet en entreprise  Société : CHAUMEIL</dc:title>
  <dc:creator>Romain</dc:creator>
  <cp:lastModifiedBy>Solene</cp:lastModifiedBy>
  <cp:revision>27</cp:revision>
  <dcterms:created xsi:type="dcterms:W3CDTF">2011-03-21T10:05:58Z</dcterms:created>
  <dcterms:modified xsi:type="dcterms:W3CDTF">2011-03-28T14:25:48Z</dcterms:modified>
</cp:coreProperties>
</file>