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689" r:id="rId3"/>
    <p:sldMasterId id="2147483691" r:id="rId4"/>
  </p:sldMasterIdLst>
  <p:notesMasterIdLst>
    <p:notesMasterId r:id="rId11"/>
  </p:notesMasterIdLst>
  <p:handoutMasterIdLst>
    <p:handoutMasterId r:id="rId12"/>
  </p:handoutMasterIdLst>
  <p:sldIdLst>
    <p:sldId id="256" r:id="rId5"/>
    <p:sldId id="306" r:id="rId6"/>
    <p:sldId id="308" r:id="rId7"/>
    <p:sldId id="309" r:id="rId8"/>
    <p:sldId id="310" r:id="rId9"/>
    <p:sldId id="31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37B39F-40A2-2000-9F6A-660E20FDB4D6}" v="3" dt="2021-03-11T12:30:42.192"/>
    <p1510:client id="{6997A3EA-2660-49CB-8E9E-93437A502303}" v="8" dt="2021-03-10T04:29:47.366"/>
    <p1510:client id="{E9E7893D-D7E5-446F-A2C5-61094730520E}" v="61" dt="2021-03-11T10:57:34.9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71" autoAdjust="0"/>
  </p:normalViewPr>
  <p:slideViewPr>
    <p:cSldViewPr>
      <p:cViewPr varScale="1">
        <p:scale>
          <a:sx n="69" d="100"/>
          <a:sy n="69" d="100"/>
        </p:scale>
        <p:origin x="76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tilisateur invité" userId="S::urn:spo:anon#ec45401813c41f8978930dad256c4dc1b9a9226d8ea3804c4b69de67c734cdee::" providerId="AD" clId="Web-{E9E7893D-D7E5-446F-A2C5-61094730520E}"/>
    <pc:docChg chg="modSld">
      <pc:chgData name="Utilisateur invité" userId="S::urn:spo:anon#ec45401813c41f8978930dad256c4dc1b9a9226d8ea3804c4b69de67c734cdee::" providerId="AD" clId="Web-{E9E7893D-D7E5-446F-A2C5-61094730520E}" dt="2021-03-11T10:57:32.815" v="34" actId="20577"/>
      <pc:docMkLst>
        <pc:docMk/>
      </pc:docMkLst>
      <pc:sldChg chg="addSp delSp modSp">
        <pc:chgData name="Utilisateur invité" userId="S::urn:spo:anon#ec45401813c41f8978930dad256c4dc1b9a9226d8ea3804c4b69de67c734cdee::" providerId="AD" clId="Web-{E9E7893D-D7E5-446F-A2C5-61094730520E}" dt="2021-03-11T10:57:32.815" v="34" actId="20577"/>
        <pc:sldMkLst>
          <pc:docMk/>
          <pc:sldMk cId="3882464610" sldId="312"/>
        </pc:sldMkLst>
        <pc:spChg chg="mod">
          <ac:chgData name="Utilisateur invité" userId="S::urn:spo:anon#ec45401813c41f8978930dad256c4dc1b9a9226d8ea3804c4b69de67c734cdee::" providerId="AD" clId="Web-{E9E7893D-D7E5-446F-A2C5-61094730520E}" dt="2021-03-11T10:55:55.955" v="2" actId="1076"/>
          <ac:spMkLst>
            <pc:docMk/>
            <pc:sldMk cId="3882464610" sldId="312"/>
            <ac:spMk id="2" creationId="{00000000-0000-0000-0000-000000000000}"/>
          </ac:spMkLst>
        </pc:spChg>
        <pc:spChg chg="add del">
          <ac:chgData name="Utilisateur invité" userId="S::urn:spo:anon#ec45401813c41f8978930dad256c4dc1b9a9226d8ea3804c4b69de67c734cdee::" providerId="AD" clId="Web-{E9E7893D-D7E5-446F-A2C5-61094730520E}" dt="2021-03-11T10:56:15.002" v="5"/>
          <ac:spMkLst>
            <pc:docMk/>
            <pc:sldMk cId="3882464610" sldId="312"/>
            <ac:spMk id="15" creationId="{77F6AF0D-15CF-4A1C-AA6D-5BFEF4910C1E}"/>
          </ac:spMkLst>
        </pc:spChg>
        <pc:spChg chg="add mod">
          <ac:chgData name="Utilisateur invité" userId="S::urn:spo:anon#ec45401813c41f8978930dad256c4dc1b9a9226d8ea3804c4b69de67c734cdee::" providerId="AD" clId="Web-{E9E7893D-D7E5-446F-A2C5-61094730520E}" dt="2021-03-11T10:57:32.815" v="34" actId="20577"/>
          <ac:spMkLst>
            <pc:docMk/>
            <pc:sldMk cId="3882464610" sldId="312"/>
            <ac:spMk id="16" creationId="{FDF0F0FF-811A-4030-AC39-4F6D19314495}"/>
          </ac:spMkLst>
        </pc:spChg>
      </pc:sldChg>
    </pc:docChg>
  </pc:docChgLst>
  <pc:docChgLst>
    <pc:chgData name="Dominique CATOIR" userId="S::dominique.catoir@collaboratif-dne.fr::f60189a6-72c4-4dec-830d-05ac92a74f98" providerId="AD" clId="Web-{1037B39F-40A2-2000-9F6A-660E20FDB4D6}"/>
    <pc:docChg chg="modSld">
      <pc:chgData name="Dominique CATOIR" userId="S::dominique.catoir@collaboratif-dne.fr::f60189a6-72c4-4dec-830d-05ac92a74f98" providerId="AD" clId="Web-{1037B39F-40A2-2000-9F6A-660E20FDB4D6}" dt="2021-03-11T12:30:39.926" v="0" actId="20577"/>
      <pc:docMkLst>
        <pc:docMk/>
      </pc:docMkLst>
      <pc:sldChg chg="modSp">
        <pc:chgData name="Dominique CATOIR" userId="S::dominique.catoir@collaboratif-dne.fr::f60189a6-72c4-4dec-830d-05ac92a74f98" providerId="AD" clId="Web-{1037B39F-40A2-2000-9F6A-660E20FDB4D6}" dt="2021-03-11T12:30:39.926" v="0" actId="20577"/>
        <pc:sldMkLst>
          <pc:docMk/>
          <pc:sldMk cId="3449712901" sldId="256"/>
        </pc:sldMkLst>
        <pc:spChg chg="mod">
          <ac:chgData name="Dominique CATOIR" userId="S::dominique.catoir@collaboratif-dne.fr::f60189a6-72c4-4dec-830d-05ac92a74f98" providerId="AD" clId="Web-{1037B39F-40A2-2000-9F6A-660E20FDB4D6}" dt="2021-03-11T12:30:39.926" v="0" actId="20577"/>
          <ac:spMkLst>
            <pc:docMk/>
            <pc:sldMk cId="3449712901" sldId="256"/>
            <ac:spMk id="11" creationId="{00000000-0000-0000-0000-000000000000}"/>
          </ac:spMkLst>
        </pc:spChg>
      </pc:sldChg>
    </pc:docChg>
  </pc:docChgLst>
  <pc:docChgLst>
    <pc:chgData name="Utilisateur invité" userId="S::urn:spo:anon#ec45401813c41f8978930dad256c4dc1b9a9226d8ea3804c4b69de67c734cdee::" providerId="AD" clId="Web-{6997A3EA-2660-49CB-8E9E-93437A502303}"/>
    <pc:docChg chg="modSld">
      <pc:chgData name="Utilisateur invité" userId="S::urn:spo:anon#ec45401813c41f8978930dad256c4dc1b9a9226d8ea3804c4b69de67c734cdee::" providerId="AD" clId="Web-{6997A3EA-2660-49CB-8E9E-93437A502303}" dt="2021-03-10T04:29:47.366" v="2" actId="20577"/>
      <pc:docMkLst>
        <pc:docMk/>
      </pc:docMkLst>
      <pc:sldChg chg="modSp">
        <pc:chgData name="Utilisateur invité" userId="S::urn:spo:anon#ec45401813c41f8978930dad256c4dc1b9a9226d8ea3804c4b69de67c734cdee::" providerId="AD" clId="Web-{6997A3EA-2660-49CB-8E9E-93437A502303}" dt="2021-03-10T04:28:43.083" v="0" actId="20577"/>
        <pc:sldMkLst>
          <pc:docMk/>
          <pc:sldMk cId="777080144" sldId="309"/>
        </pc:sldMkLst>
        <pc:spChg chg="mod">
          <ac:chgData name="Utilisateur invité" userId="S::urn:spo:anon#ec45401813c41f8978930dad256c4dc1b9a9226d8ea3804c4b69de67c734cdee::" providerId="AD" clId="Web-{6997A3EA-2660-49CB-8E9E-93437A502303}" dt="2021-03-10T04:28:43.083" v="0" actId="20577"/>
          <ac:spMkLst>
            <pc:docMk/>
            <pc:sldMk cId="777080144" sldId="309"/>
            <ac:spMk id="12" creationId="{00000000-0000-0000-0000-000000000000}"/>
          </ac:spMkLst>
        </pc:spChg>
      </pc:sldChg>
      <pc:sldChg chg="modSp">
        <pc:chgData name="Utilisateur invité" userId="S::urn:spo:anon#ec45401813c41f8978930dad256c4dc1b9a9226d8ea3804c4b69de67c734cdee::" providerId="AD" clId="Web-{6997A3EA-2660-49CB-8E9E-93437A502303}" dt="2021-03-10T04:29:47.366" v="2" actId="20577"/>
        <pc:sldMkLst>
          <pc:docMk/>
          <pc:sldMk cId="1465241293" sldId="310"/>
        </pc:sldMkLst>
        <pc:spChg chg="mod">
          <ac:chgData name="Utilisateur invité" userId="S::urn:spo:anon#ec45401813c41f8978930dad256c4dc1b9a9226d8ea3804c4b69de67c734cdee::" providerId="AD" clId="Web-{6997A3EA-2660-49CB-8E9E-93437A502303}" dt="2021-03-10T04:29:47.366" v="2" actId="20577"/>
          <ac:spMkLst>
            <pc:docMk/>
            <pc:sldMk cId="1465241293" sldId="310"/>
            <ac:spMk id="8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5DEF9-74D4-4657-B188-3F0C46B16070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997D-9B81-4B56-9B3A-1B32AC615C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D538F-4FC1-4B8A-B515-9D34CC5A139B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69CA-A650-483F-9B85-67827F5D28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7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3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454146" y="976321"/>
            <a:ext cx="10526183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54145" y="3472208"/>
            <a:ext cx="10128253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40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47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5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999802" y="6390911"/>
            <a:ext cx="468705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460500" y="4121151"/>
            <a:ext cx="100076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460500" y="2705101"/>
            <a:ext cx="100076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1073152" y="1471083"/>
            <a:ext cx="10509249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073867" y="1476297"/>
            <a:ext cx="10508533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1073152" y="1469379"/>
            <a:ext cx="10509249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8364" y="69692"/>
            <a:ext cx="10672216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903111" y="1494531"/>
            <a:ext cx="10564088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03111" y="5367338"/>
            <a:ext cx="1056408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95467" y="1052737"/>
            <a:ext cx="10363200" cy="147002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9349" y="5622245"/>
            <a:ext cx="1589451" cy="10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2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4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64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74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2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7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63314" y="915840"/>
            <a:ext cx="10643729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63315" y="3464804"/>
            <a:ext cx="10119084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30003" y="6390911"/>
            <a:ext cx="538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931847" y="5516417"/>
            <a:ext cx="8387644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9326951" y="4489081"/>
            <a:ext cx="2026356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931848" y="1"/>
            <a:ext cx="393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68308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60245" y="697998"/>
            <a:ext cx="10375596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60243" y="2704321"/>
            <a:ext cx="10375596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les styles du texte du masque</a:t>
            </a:r>
          </a:p>
          <a:p>
            <a:pPr lv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99802" y="6390911"/>
            <a:ext cx="4687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000000"/>
                </a:solidFill>
              </a:defRPr>
            </a:lvl1pPr>
          </a:lstStyle>
          <a:p>
            <a:fld id="{C6B7B3CB-E3BA-F74C-AB76-86EFC5843CD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40" y="6180053"/>
            <a:ext cx="2208245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931847" y="3893512"/>
            <a:ext cx="8387644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9326951" y="2866176"/>
            <a:ext cx="2026356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932241" y="1"/>
            <a:ext cx="1" cy="388504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9319491" y="6390911"/>
            <a:ext cx="15470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sz="1000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3143367" y="6146185"/>
            <a:ext cx="416020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sz="1000" b="1" dirty="0">
                <a:solidFill>
                  <a:srgbClr val="683086"/>
                </a:solidFill>
              </a:rPr>
              <a:t>IGEN</a:t>
            </a:r>
            <a:br>
              <a:rPr lang="fr-FR" sz="1000" dirty="0">
                <a:solidFill>
                  <a:srgbClr val="00919D"/>
                </a:solidFill>
              </a:rPr>
            </a:b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83086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73867" y="1"/>
            <a:ext cx="10508533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73867" y="1476022"/>
            <a:ext cx="1050853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866590" y="6390911"/>
            <a:ext cx="6006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40" y="6180053"/>
            <a:ext cx="2208245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931847" y="1295400"/>
            <a:ext cx="9565132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10496979" y="872641"/>
            <a:ext cx="856328" cy="41988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932241" y="1"/>
            <a:ext cx="1" cy="1286937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9319491" y="6390911"/>
            <a:ext cx="15470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sz="1000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3143367" y="6146185"/>
            <a:ext cx="416020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sz="1000" b="1" dirty="0">
                <a:solidFill>
                  <a:srgbClr val="683086"/>
                </a:solidFill>
              </a:rPr>
              <a:t>IGEN</a:t>
            </a:r>
            <a:br>
              <a:rPr lang="fr-FR" sz="1000" dirty="0">
                <a:solidFill>
                  <a:srgbClr val="00919D"/>
                </a:solidFill>
              </a:rPr>
            </a:b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683086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683086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683086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4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hyperlink" Target="https://eduscol.education.fr/721/cadre-de-reference-des-competences-numeriqu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9576" y="908720"/>
            <a:ext cx="7628384" cy="129614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000" b="1" cap="all" dirty="0"/>
            </a:br>
            <a:br>
              <a:rPr lang="fr-FR" b="1" cap="all" dirty="0"/>
            </a:br>
            <a:r>
              <a:rPr lang="fr-FR" b="1" cap="all" dirty="0"/>
              <a:t>   </a:t>
            </a:r>
            <a:br>
              <a:rPr lang="fr-FR" sz="2700" dirty="0"/>
            </a:br>
            <a:br>
              <a:rPr lang="fr-FR" sz="2700" dirty="0"/>
            </a:br>
            <a:br>
              <a:rPr lang="fr-FR" sz="2700" dirty="0"/>
            </a:br>
            <a:br>
              <a:rPr lang="fr-FR" sz="2700" b="1" cap="all" dirty="0"/>
            </a:br>
            <a:br>
              <a:rPr lang="fr-FR" sz="2700" b="1" cap="all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639616" y="1418901"/>
            <a:ext cx="7416824" cy="3672408"/>
          </a:xfrm>
        </p:spPr>
        <p:txBody>
          <a:bodyPr>
            <a:normAutofit/>
          </a:bodyPr>
          <a:lstStyle/>
          <a:p>
            <a:endParaRPr lang="fr-FR" sz="2400" b="1" dirty="0">
              <a:solidFill>
                <a:srgbClr val="7030A0"/>
              </a:solidFill>
            </a:endParaRPr>
          </a:p>
          <a:p>
            <a:endParaRPr lang="fr-FR" b="1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872717" y="453576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Commerce international</a:t>
            </a:r>
          </a:p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144982" y="2060849"/>
            <a:ext cx="6576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La place du numérique dans le BTS Commerce International</a:t>
            </a:r>
          </a:p>
        </p:txBody>
      </p:sp>
      <p:sp>
        <p:nvSpPr>
          <p:cNvPr id="9" name="AutoShape 2" descr="data:image/png;base64,iVBORw0KGgoAAAANSUhEUgAAAP8AAABaCAYAAAB32YCXAAAgAElEQVR4nOy993dbV5Lv23/drHXvu2/NzOu5t2c6tzu53c5BwQpWlqycbFmRmWJSoiRSFMVMgkQGSRCBBDMRCIBEjid83g8n4ICSLXbLGrf7qrSOcHjCPjt9q2pX1d77J/wTkoyMJEvI8tY7kv4jU0RCe0YABGRkeO6dHw/JsnpIUCmKzI+6UG/otdFPfugMvA6Std4P5AslwrEs3kCCwEKK9UiGckkAQJLlyrMy6juVd39sJMuyAn4V8D92ZvaGXi/9U4IfQBIl5haSfFMzyTsf9fHTnz/iP3/9jHc+HOBWo4/AcoqyIIEsqOIS5RcRXUP4sZEM5bJIrlCkJJT1a2/oDb2I/inBLwMmS4Q/vjPIL97q48tzDtrvLdB6Z4kT56f59//zlI8+HcXuWqdQKiOpsrIi+X+k4AfW1uIMDE0xPbNCoVjWlZo3POANbaV/SvDPr6bY/YWNP//FRM+zNZKpEoIgIQgy6WyJnv5lfv6bPvZ8Mc7SShpRFhUGoKv+P16y2xc5e/YJjx9PkskU34D/DX0r/VOCv6t3gX/9/x7y1RU3sXgBWTX+SZKMLMsUBImjZ9z8x3/14prcQJJkZaT/o0aIkvmJiXmOHuui8+Ek2dwb8L+hb6cfCfi3dl35BeeVa/cfLvAv/7OTqzVeEsmSatQTQJZ0S/jlm/P8238+w+6II4sSsqyp/OILvvdjIBX8lnmOfvmQzsdOFfzyG/C/oRfSDwt+vUdq42zNOr31XNQ7sGLDVkfpRgOdLKg+LjDbovzqD0PsP+FgfimNKFWDOhYr8dHOCX75xz48vk1AAb+MhCxvBf/LPABy5ecfAGET5gBHTzyk85EK/jf0hr6FfkDwK6CSEdWjAu8KniqmOP0dHWQag5BAUq4Lgkg6nScWSVNT6+O/ftPPiVNOHI444WiWSDyHx5fk6Ak7//WrAdrvLRIOZ0kkcwiCqGZJYypaHkUqHgDj9a1/a78/LAeYMAc4duIhDx85yb0B/xv6DvpBwS9XQd4oxbWrovYoOuBkAwNQVXVZlglH8zx4vMDRExNcuTbF0Ng6dU2zvPPXYX73hwE+2DHEBztH+c0f+3j34zFOnXfQfneB85cc7D82RkfnPOvRHJK4VcprDEnmedDzLdd+ONoK/n8CG+Ybek30D6D2S4r01nqprEnZavVbYRQiMpI6SFBAVy5L2J1x9hy08rPf9fObd0b5X//7Gbca/IQiOdzTm7R1BLh+a4YbdV5qmmY599UUn34+zi9/28vHn43z8S4z//nbXlruzpJMFanSQGRjZtV8yVIljK6qMD88yt6A/w1tl/4xwK+62YyReTLg9i7jdq+Sy5f1q9pgQUYimy1x736At98d5o/vDNPxYIknfWv88a/DnL7gJhItIAgy+bxAJlPGZAlz4pyT//PLZ3y2d4L7nYvM+pNMexL88V0T+w47WVnNYkRLPJZkYSFELleoRAHIWnSgMS7gHwNhb8D/hrZLP7C1vxJQo/XP+GaGnh43N26McfNWP25PkEJJ2BKEI5NMFbl2fZqf/7qfnXtHsTliZLICgcAmO3eZ2b3XhseziSBILK2kuHrLzW//PMQf3umnuTXA3HySbLaMKEgkUyXe/mCEt/4ygH82oQ8nANZjKbq6XNy6PkJ3t5u1cIKSKKkDFCP4/zEYwBvwv6Ht0g/u6pNlmbIgMTu3TlOTmes3xuh6Oo3HFyYYTpAvCMiSwRgIbCaLnD5v4T9/+ZTDJybwzScolRWwBiMpDp+w89bbY9ys93H1ppv3PjbxX797xrmvnDhcUVKpEoIoIaBI8WS6xF/eH+V3bw/jm01qGUNGpiiIxBJZZuejDAz7uXnLRH3DBJPuEJl8CalqbsAPzwB+XOB/Ucb+YTP7T0evF/xqz5P0/0Xdki7LMtlciblAlPomC1eujWGxrxJez5DOFCgLohKUYwi1lWUQBRmXc43PdvRx5fokSyspBFHUvyWIEj0Da7z94Qi//G0/v/t9P0e+tDFqjhDdyFEui/rkF21WXyJV5p33TXy0w8bCYva5Isiykm4uV2JjI4drco0bNRPUNZtxTa+SShWQRNWAKatuQ21YIFfq4b/DLvD3g18xsMqo0Y5V+VUMnrp+oxpb9Wees4tU/tSGadoha1MP9a9IajsodhRZlvRn/xGY6T8zvVbwV8CA2qkEQCaXLzHlCdJ+x0ZTkwmnc4nIepp8UUCQJcSqULvqDiVLkM+XCYczJJIKk9BBpnauXE7APRNlcHARtzvGejRHsSSoHQxDf1VchRuJEjt3mTl91k0onH9pmYolgfhGFodzieaWCdrv2rHZV0ilCgbgS4rGon9PY2Svd97Aq0j+aob1bYxKAa8sa9Om/xaGJmsGEwMz0DJo9PtojFRjMG/oddBrBb+ku+3Uv2WZ1dUknZ1u6hrM9A/OsRZKUiyWdYkgy6Lu9a9QRaKqf6JNXJclg/uPCsMRyiLFgoAgSmoYgIisKPp6EsqJQL5Q5tnAIo6pEPlC6TvLpKWPLFMsllmPphkxzdPYYubeg2kCCxuUyppHoCL3tkYsvC56NfAr2S4VBGLxDGuhBGvhBGvhTeVY2yQey1Iua54YGaEskNjMEgolCIYSBMPqEdkkGEkQCicIhxKEQkliiQzFcgnNkyMKEqlEnrW1DZZX4oTDSfL5kt7OP+4pVv/49BrBLyOprjlQpPWoaZ6apgm6nnhZXtogkykhSppmoKl4BpBvSU/3DBjPtcg8TZzLEjJlg/pqBKyop10BhYQky+TyZYqlMrIs8F1o0VVe9buSLJHLl1gNJegdmKXpto2BQR+bm9nKM1qZnnMPfv/0amq/jCRKLC1uUls3xedfjLDv4Aj7Dg6x7+Awn+8f5ODRMa7VzDBmDpNMF4mup7h318XBwwPsPTDIvoOD7D80yr6j4+w9Msq+g4PsOzDAgeMDNN5xsRpJUC6LLC4muHNvlhOnzRw6NsbREyaOHjNx8SsL9x75mFvcoCQK/y119n8rvV7Jr6qE6XSBu/cctNx1YnEusZnIIYpb/PtsVclfRNUMQPP3a1GCmkpaFZFXlb68ReXHkB4Gdfc7SJb1rxvHxZIkkc4UmZxa436nm0fd04QjSYMGbRxHvz76e8GvlUoUZCYdG+z/ws7O/VZa7s7R+XCeB50L3Oucp/WOnzMXnez6YoL2hwusrWdwONd4+HiO+w8D3H0wx4ULHv7wZysHTrh48DjA/c45HnTPYXYEicazuKc3OH/ewd7DJmpafHQ/Xebps1U6Hy1xvd7NwS8HabrjIJUv8Eb2vz56zeCHlZUUNfVWunrdLK8lyRfKBhXeMI9+KzC/kzTwSYZx9HdyDf1bcvUl0NPYHjB1uL8g4k9GplgUCEUyDIzM0njbxtRUiFJRUPL63zBt8FWt/aIg47TGOXjYwTe1PkLreTKZMul0mXSmTDJVwuPd5MzZSb44YmfKu0EuXyKTKen3B/rW+WyHi8bWReXdTIl0pkS+IBAOZ6mrm2HX3jGeDq6xkSiSzQpkcwLpTJlINIfHF2V2PkpJEP5b6uz/Vnpt4BckGYdrlQsXh+gfnCO+mUUUZWRJWzpLC+XV3jD6/F+m6qnSvSrUV7uz9e1qqa+jQRfJ1fMKvrurVZiU9i1d41DvyciIkkQylWdsfIFrN0wMjgVI5QovSP3779ivrPar4D90zMHNllmS2bJ+X0sml5Fob11ixx4Tg+MrlERRvS8iiBKmsRg79zi5/WBZNQoqdheAlZU0Fy7YOHjExNxisurbICLLIoIgIgiCbix+Q6+HXg38BuldUcFlyqLA2Pgix448xWpfI50pImm+eh10LwK4rP9W23mNX9gCVlllKFtiAXjuXVkfd2tSWJYlZIxjfG3YUHlTNv7Bi/K99VzNpyyRzRVxTUW4dtNMb7+fVLqgV5skSwbG8f3Rq4BfU/udtg0OHnFxpc5HMJ4lmy+SyRbIZItksyX8/gRnzrs4ftbO3FJKH97JSIiixNhYjJ2fO2m9v6y3pOZFiERyXL0+zfsfDdHZvUg4miOdKSrakWxsQ6nayPuGvnd6BfAbVG8V06IsI0ky/QNznD49gNm8TL5YVn3DhnH9ttI2AENjGNp4Xj+vlurlskgqlWdzM8vmZpaNzSzxzSzJVI58vqjYGaogLYNsTE8bAlTyUZHq268X41EsiUxNR2hqdtLzzM/GZg69Y28dtnwP9PeDX8mHKEi47HF277Xz3s4JbjRM0dgySX2Lk/oWF19dc7Br/yiHTloYs4XIl8SqkouizNhYlJ2fO2m/t1JVIyBTKJZxTEY4c87Gp7uHOHp2nCu37LS0zTA8tIrHs0ksnkeUFO+MJL8Z878ueiXJrweD6KvGgsW6wvnLwzhdQYrFciWAQ3OzbdsvbHhW17YrrjpBEFkLbjDjCTIyPM+kK8yMO0hX9zTXb05w8fI45y6aOXNujJu3LAwO+ZicWmVsYpkJyyKzs2HisbQylVelqnUCjHH7hjiCl+d9C5BlmVJRYGomQm2jlWcDfpKpvOInR/4HAr+m9ku4HDE+32fjg91WaprnaGmfo6VtluaWWb65PsOhY2a+PG/GZAtS2Ab49bsyyLJEoVBiaSnJ0Mgy7fe9XK2Z5vRFBydOWdl/cJSzXzkZt0cplMQ3kv810iuBX1HnRGSUcaHdvkxNgxmrY5VSSaRaOlei+7bTGxVhr6nGqi1AFplfWqdvMEBXzxx3O608G/DQ1uHi8tcmTp0d5vipIXbs6eU/fnGfX/++mw8/ecJf3+/hs939HD46xPHTg9zvnOLJs0kePpniweMZzOZlYtE0oiiq39GizbTJOxUL/8vzbmAaKuOQkSkUBVzTa3Tcc2EaXyKVKla0oW0xle3RK/n5QZH8thgHjzi4fNPL/EqWaKxANKocoXAe90yMazddnLpoxe2PI4py5f1vA78e/KRogaIkUSgIJBIFQpEcS8tpZjwxHj+e4/AxK/uP2pjybSKKL8zqG/oe6NXAr3JyEAkGUxw73Y3Ztkw+rwXKyN9ywMt6pCqH9PG9azLI/U43bXesdPXMMjq2jN25RFfPDF9dHaKmfoJ7nX7Gxte4dtPOx7ue0tTmZsKyysOni/z53W5On7dzq8HGlatjPO6ZZty+TO9ggIePp3ncNU3no2km3atKoIn2ZQ09f5OrTntO1Lz8yEChWMZiXaahyYLTuUqpKPB9Ah9eVfJLiIKI0xbn8BEHt5orBj8ZJaIPWaRcFnjcvcRHn4/S+TRAQd0H4VvBrwJesXNUPDyVYaNifxElkUy6xOOuJf7y4SAPngYoCW/Q/7rolQ1+kixTLsl8/Y2Jrh4PmWweWRYr43RdEmq/ouH8u9MulCQmLMu033XS3TvD6MQiM941orEsa2tp7t6b5HaHk2FTgPmFdTY2C8wF4jS3Ounp9bMezVAqi6SzZR51+7lV62BsYokJyzJtHQ4ab1vwzMZYWU3g84YZG1+k5Y6N1nYnXp+qdj6X/21Kf924WG24TKdzPOuf5XarE//semVewvcUB/BK4JeVMb/TtsGhI05uNs2S0MAvy4pNB4l8XuDu3UU+2jXK475FXfX/dsmvBUTJ5PICkUiWZCJPRaPS3pbJ5wQ6O5d47+Nhng4tKXsrvKHXQq8Mfhm4c2+SpgYb8VgWSVIkHZKxIxtV2+9Sc5VrZUFidj5GY5ODu/emMNtWWA0nyeRK5Isl3DNB6hptPO7xEFiIk8kWEQQBQZJ5NhCgrX2SYDBZWZVHVgKN6uqtDAzPE9vIsbAYp/vJDLW1VuyONdLpIplMkcBinL6hAPX1Zp489RIMpxFEaUveX1ox1ac6AhVJF46kab83xf3OGSLrGX0svL1hxXfTK/n5ZUXtd9hj7P3CxuFTTkYmgrhcERzOMBO2VQZGFmls9PDZrlFOXbQzv5xUPTkKlEVRZnQ0yo6ddtruLivXVUZYKitzLq5cdXDmooXHPQFmvHGi8SLhaB67I0LTbQ+ffT7Ml+etLIUyb8b8r5G2Cf5K4xq5NMD0TJgTZ3rw+dYRy4o/V8I4vq+8v/VclrWZdbJ+OZ0pMTA8x826cYaG5lldTZIvCoiSjCjJ2JwrXPpqiIHhBdbjWQSxMhZfWt2kscWKaWyBXK5EJfhHSXzcvEh9s42llQRlQWBjI8fgUICbtTYsNkXdFyWJVLqI1xfhYbeb5lYbk1Nr5PNl1e5nGL5U9cvtDwcEUcQ5GaSm0cKoaYFstmSwb/zA4BclZmaiHD1h5s/vDbDn4Dj7j4yx7/AInx8cZs8Xwxw+Pkbd7Wk8c+o8Br1sIqIoYrNGOXHCQVf3sqoAKW0giRLRWI6h0RWu3nBw+Ngoh46M8+U5B8fP2Dl0dIKTZ8w0dczgDWxQeiP1XyttA/wVFX0r+EslkXPnh3nc4yWbK6nRuioYX6oZyyCJaqdX/PRLywk6HkzR+diDazJINltQfMiq8c3jXefqjREGhwKkMyW0OT0ayEdGl6hrtLO6mkASNc+AanSTJdKZAhcvjWKxrFIolhBlmXSmwIR5mbpGO1PTYYpFASQZURRZj6UZM83TdsfBwHCA9Wimyl34dxns1Hj/TLbIoyczNDbbWFzYUCYo/aCSX417kGTS6SL+2Q2stghWxzpWR0Q57BHsznW8vjjReI6yqA1rNGaoTLRKJArMzSWIrOf0FY90w6ksky+UCYbSuN1RbPYIVvs6Vvs6Duc6/rlN4pt5BLHCtN/Q66Ftgl9thC2NMTy6wNdfj7O6llZUPxn0Mf022k2WlYgukJnxhrhZb+Ze5zTLKwklwouy6ueVWFza4FbNOANDfjKZIpIsqtGCSlrpdJ4HnZM8eOQmkSyg7Lqr5UVClpVdeNvbXHQ+dBPdyCBIircilysxYlqmpm4C/9w6glBx72WzJRyTq9xqHOde5yTBUApJ1KbrqDaBqvkELyuzrDO8+cUNbrc5GRycJ50q8KrAh+8B/MZpzzI6cPVDc/Cq95UIPkO0ph5pLesboSoaXkV/3BpxWUm7km61lvWGXge9HPyVNsKoQmcyBS59PcyYaYliUTA0lqjbAl6SrAJgJHy+OLVNNrqeegiFU7p01TpaNleitsnOo24Pm4mc3lGMzGhxMc7tFhvOyTVFeld1nIr24vWtc+2WhcDiBqLBLpFMKZK4/Y6L9Wim6vV8oczUTJDmFivdPV4i6xlESQO/BnhBPb675Kr8A5R1AQaG52m742J+PqaW+9Xo1SL81AlSsqzXvgZgSZb1vMt6pKWkn1cArdk2DG1UZczU2kLS+0wl4MnoTjUeb+h10EvAX2luHdjqctrjE4vcqp8gGE5V/LegS8HtgF9GZmlpg4tfmTh7aYjBYS+T04tMzSwz5V5ienqJqZlVHnb52HOgiyd9Hqam1OvuJaZmlph2LzPjXeHO/SmOnxpmYHiWKfcy0+q96ekV5detvGNzLrJzXz/3Hs7gmlTSmnYvMTm9RE+/h+Mn+7l7fxrnpPK+no/JRe49sHH8VB8PHnmIb+SoLDha6dAvo61gXF5JcOe+i1FTgHSm8NL3X0avNqtP1MH3bf+eL++LnjEGc8nfmZ4CfqO43wr8N+B/XfQS8Gvx9CidQlZXwwGuXDXRNzCnztLTnlJf2Qb4AVKZEnc6p/jiaA9Xrg3T1mqitcPE7Y5xWtrHaW0f5/LVQXbsfcaxk700tZho6TDR2m6itWOcljsm2jpMtLZPcOzMMLu+6KOhaYK2O+O03THR1jFOW/sErR3jtN4x0doxRvtdM5/sfsrR00PUN5lobzPR1j5GS4eJxrZxvjwzwJ4vBrhybYzb7co7bW0m2tvHaW41ce7iAEeP9zE6tkQuV5n0st2hjva8BqRSSeDJUx+djzysr2df+ubL6O8Hv1HNrsj3rddfXJKtQsKoLr6YhXxbkm9g/99HL5f8ulRXxs4AC4tRLl4ZxO9fr2xyqT6unEjbarjB4Xmu15sxWZfwesP4fUG8/hAeXwiPL4h3Lsy5S6PcrLNjs6/i84aY8Qfx+NXnZkPMzoax25e5WWelrtnB5NQqvtkQPn/l8M4qh88fxO8P09Bk48r1ccYmFvB51/D6g3h8IXyzYaz2Fa7dsHKz1oLVsYjPH8TnCyr58YfwzUa4d2+K5tt2/IEYZeFvtdBvVW3B5VqjrcPB1HSQohow8/fSq03plfUfoypedU8/1aT/1h2NtoJfe6fqD8P78pZvvE7J/6ppvej9F+Xxx8G2/gaDX6WQDx7PcKdzimQyV1H3X/BW5VyVDLKss4XFxTg3asYZGp2nUBQUJqIfIqIkUCgLnDg9zNRkmFKxjCRJylhbkvRnZRki62na7loZGPKSzRaRZMmQljJeldRJR7IE4+NztHRYWA0mEEUJSRL1HXxLJQGbfYWbtRaWljfV95T8SJIChng8S3OznUfdXmKbuWq1dVv1WVmiEiCVyvPgsYfe/oBqrJSrIPG30KtG+GkMXwtSemHH1u9poH+Rx2PLMKhKMBjDtrcA/4VDAGP+nkuw+i+5cuX5J4yM2qjVvKguXkRby2qsM+1Hs3VQdX3rkKZaozI8Y/x+FewMTPV7Yi7b8/PreVJOzlwYobc/oK7l9vIXlf+VziKhzHR70DnFrdpx1tfTSOpGmsalvEDC5lzkmxujREIp3UKOnlaFltc2aGqZwGFfpFgo87LKmQ1EqG0aZ3F5Q52OWt3J14IpGprt2J2rFIplqse3SgdyOFa4VWPGNRWkVBYrlvJtNYxBqqrc82GXl9a7U4QjabTIyeqOuz16NclvXBhFcXduJPLMzm8y7Ynj8W2yvJYmnS2pbSbrLrxKPrU2r0y/rrYXGDWKF9gNdBC8yM5glDTVA45qUoCu2aIqlfACZmMEqOHalkGK4R3p+fcN+TKWrmL/UMKiK/WhprCVX26pj+ryvigPr0Z/G/iB+EaGk2f6mLAub8M6vZULKs8HFmJcvzmGybxAqSToEWBbpcHFrwfoHfCSyRYUQOjpVksajy9CTZ2V5aVNJHGrRHmesrkSp84O4vasq9Fp1RF8mVyJvsE5Oh/NEI1l0CWS1qFlmWyuSHOLg66eGTY2s8jSq4BfZmhklobbE/h8YYSyaAD/88zpu+jVJvbIep4y6SJ2xzr1zR7OXrRy6ryNs5fsXLrm5E7nLHMLm2rordquVaHc2kdFQ6ovB1slGFqzNWlXtw4/ZLU/VMyTxuvfCdKqY+upYa4B2loPhpiVrWDVmVTltgT6Xq+yoQ4U17NxqzntfWOVGL///GBIIUnH0avSS8G/VXmanFrmyrU+/HMRPazz26l6zVotVHN4dJGvro4RjWfUySIVcGkdXZLg4LEBpmbWleW5q/JiZCpgd4b46oqVcCSjVszLK2f/gWc4XWF1RpqxwyjDA5tjjavXx1lY3FDzrtWGrJfDNDFPyx0bgfkYoqA12nbIIF1UhuH1h2m7Y8ZqW6CQLxsav7peXkavupiHDOSzZYYGVjh60sKZSw467s3y5OkCXU/mqW90c+SYiQtf25j0xigKWnd+EUg1qae0rw5X3cf/ImOgrMcGaP/0qc+6C7LChCvLexuCrzC+awybrs5nVdwCWuyGBk0ZZSZq5bvGPQeMgNW/q8dDaOs1VJ6tcBhFe6yUtZL/Kqy9wPuhM5OX4m57tA3JbxzbQd+Aj8bWMSLrSR0E305b+JesxAfcvT9JS8ckWT0Et1ryAiwuRrn0zQTLqykDk6k8Y6xPs2WV02fHCIbS25K+MrBn31McjpCytNiWtAH8s1Fq6i34/OuIomQohaw3bDSe5katmfGJJWX58W2grJqBoeZXIhpPc//hJEOjATKZQnWnMrzzMnrllXxECb9ng1On7Rw6acPiipJMFykWBfJ5gfVIlq7ueb44MkTTnWkSmaIOHa2PCCLki1AqG8oqy0iyqB4VwMlIiJJMqaTMC6gASOnjxTIUSyo41HiDynatsi7sZVlGEGQKRYmyWA0sSU2/VK4AWJtlqO09oB2iJFMsyRTLFS1I2UhEfVaT3Sr4JVmmVJT1iEQF+GU0PVWSZApFmXxJu6IAWNJjJ9R6kyXKZZl8QRF8Sp2J6tL0W2wN3w/2t2vwq4C/9Y6brqc+cvkS28tFtfKyspqgvmGCcYui8j/fuZXnB4c91NSPEo4kkUTjdwyKk3rZYlnj3PkxQqF0RZV6SY6+PD2CazKizg2o5E9LNBhK0nHfidW2SC5XMtxRGkNG6SjXb1rpfRZQwptfKp2NZa3IIlmd9HLvgYdH3X421RlvRiax3RZ/VbW/WCjzrHeRHXvGuH1vgULRoLqrWdrcLDA+sYLFtqKUW1Y6eSic4WnvAg3NHm7U+7jV5ONeV4ApX4ycyhwFUWR1LcXA0CoDQ2v0Dy5zu9XLzXoPDS0+RsfDxDdKBOY3ePDIT02Th1v1Hu49COCb3USUFHAIgsTaaoq+vkUGR1YYMa1S3+jleo2XxhY/E9YoG4kSs3Nx7t3zc6vOy60GL/cfL7C0mkWoMjDLJJN5xsfXaGr2cqvew81GD3c755n2xMmX1LwLIqsrCZ48mccxtcmYeY2WNg+36maove2jd2iRgiAiigIb8SK9z5aob5rhZr2X63V+Gtvm6BtaJrqR1TWEsiDi8cXouOujps7HjVovjbe9DI6skMmXDRvCbnM27N9A25zYU+Hql66YedIbUEJgtw3+yjHji1PX4GJtLalbz6tSUcH7+Imb27fHWI8lVPBvVe0qn3c6I1y7YdNnyG0nRzdrnUy745QEuQpi2jei0TR37tvo658hmcxV9A2V5Wuz9B88nKG3P8BmolDZt+87vqx/RzaURH2vtX2a1g43sXiWrVuUv3bwq2p4Llei8+Ecn+0ZoevZSqXlZFkNp5aRJYlyWaBUUj0gMqwsp7hxa4o9B4a5csNFx70ANQ1ejpwyc/SsmWFzkLIE5ZKI1Rphz14zH346xo36aTruz9LY5uPwCWbtTPoAACAASURBVDO7909wtcbNtVsOGpqnaL8/y41aN7v2jnHyvBNvIIEsQ6kkYrGE2PH5MJ/tG6W5Y4a2O7PUN/v54tAEu/aaqWmao7ZlkvrmadruzPHNzWk+2TPCxatulsMZ1fsjsbGR58HDOQ4cGuXSFRftDwI0tng4dc7G0dMTjFtDSDKUigKWiTXe/WCYfUdtNLa5uXPfT+sdP9/cdHLvkYdCWSQez1FXO8PHu4a4eMXOnc55brcHuHB5kgOHhnnSF6AsiZRLAlZbkGMnTBw+YaKh1U/7vQBXrzvZd2iU1nuzZEqiHuK+3RDy7dK2JL9s6LRHTw7y4KFXBb9k6DiGY8v7xhvjlhAXvrKRTBbZCmhdhwMaml2Mjs6TyWYR9V15DCv2oqnMMDm1Tm2Dg2g0axhffdcBDc1TTLk31A0+jd9W/t7YzPLwsYunz2bYTOQqY0dVbdTAPzY+z71OO0sr8b8/PFcVqY0tkzS1ThKNZ6kaP/8N4nvCPK+C30UuV9Q+UFX276Jsrkznwzl27Bmh+9ly5S2d71VUVe3vYkGg69ECH306REObh2AkQ6kkktgsMDoW5IsjExw9a2U5nKFcEjGPR/hkxwS7Dkxgm14nVxDI5MqMj4fYu8/MH/46SG2zm2AoTakkEo0VuHNvjnc/GuJWswcJKJZExsZDvPfJCAe+dBBYTJAvimQyZYaGgnzwkYm33h6m43GAcCxLsSgQiWZpaffzp3eGeNy3gqAyMZcjyqc7h7he62Z5LUNJlEmnS9gcYY6dmuD0RRvhaI5SUWRiNMjv/zzCvuM2Znwx8gWRQlEgHEkRi2UoFkTM5hBv/bmXb+qnWQmmKIvKGghLSykGBxZxTUcoiSKRcJaTZywcOGrC5oqQypUplSVCoTRt7bP86S+9TM5uIOr7W2zPnrVd2p7ab/BJnLk4RFeP9wWSf+t4RAOScTwPg8NLHPlySPdnfxs4r1y3MxdIIIiCQSrLW36Uk2l3lPrGSaKxXHVeviP9phYPM74kgrAVFMp5Kp2nt99N34A6n6AKPBVmaLUt0nx7FP9sSJ33/3eQrOVpmqa2aaLxnIHhGmwc2wCxAv5HLwD/9jS1nAb+vcN0P1uuZLHqzGgwk1kPp7l82cG+IzbmVjP6ct2yLJNIlKhv9PHR7lFMjijlksiEKczeA2auNXjYTBfV8klE17NcuzrNx7snmPIl1RmdIEsyfl+cfftHOH7WgQAUSwJj4yE+3W3iVlMAY/bCkTznLszwp3dGcbk3lfTVoZrfn+CDj01crfNTFiTyWZGeJ0F+/ac+Hj1bxj8bxzu7gW92A5drnStXp/lkjwnbdIxSUWR8JMg774/S/miZYtnYt5XyppJF6usn+e3bAwRCWbUVDZPd1B9BkJh0hXnn/SEu33DjndvE69/A69/A548zNhbipz/rouXBDGVRw9X2mfh2aFsTe4yY7hv0MOMJKtts6f+0SR7Gh7cCTokJGBpe4pMdPQwNL2CxrlQfNuWw2lf54vAo9x8FGLesYrGuYrWuYLGuqkfl3Gpbpe2Oj2MnzfT1L2DV73/HYVvlxBk7HffnGTevVKVnsa5hta4xOLTINzctXL9lZWBwXsmb+r7ZtozZuoLVukpTyyQnT/XhcK6+8qozjc2TNN2eIhrLGurNOG1WopqhPt8JJswBjh7vpPOhg2y2aGAa2wC/DLlsic7OWT7bO0z3sxXjLQPL0y4qIF9ciHP0+BjHLkwRzyrTgiXVFZfJlOhoD/DJ7gkGJ9Z18O8/ZKauxU86V9ZT34znqKudYu8hK0uhgv5hWZIJzMU5emSE42dcCECpJGAaD7Fjj4naljn1WUVQxeNFbtbM8uEOE27fpuEeBAJpdu62ceman1JZJpsSuH8vxH/8cpAzlye5et3BVzccXLnu4utvXBw5buPw6UmcngSlosD4yCrvfjjCo/4QgmaI1rRBWSa+keX8RRNvfzBKVgRR3SOyAgmlLUolkbGxJd760wA791q4dmuSK9dcfHPNwTfXHVy+4uLtD4dpe+SmLD1vEP8+aFuuPhktHk0ilc6QV/elr7hNhCpGUN0xtV8FGBZLmA8/7edmjYPGZjsNhqPxtvLb1Opkx94BTpwZ51a9g8YmJ03NdhqbnDQ0O2hodtCoHs0tLk5dsPDRriFu3HLQeNtJQ5OjKt2qbzTbabzt5JPPRzl93k5tg4PGJjuNTcp3GptcNDe7uHHTzp6DAxw4MsTNWiVvSn4dNDTblHy2ODj85Th79g9htYdeeb25x90zPO72sJnI65JVk/rVFvVvd/2ZrYucv/iMgSEvpVJ5i8bwXe2sHIV8madPF9ixd4z2h4tKmQyalgyk0yWm3VFF7S2WWV1JcPKMmUOnHYTjRTCCP12irS3AJ7vGGbEawH/YQm2rBn6FKuA3vwD8MY4cHubEWacB/EE+2ztGTcus+qxSini8yK3aWT7YZWJaBb+mpQQCKXZ+buHidR8lQSKbKdPZGeLnvxuhqWOep72LdD9doPvpIk+eLvG0fxWTPcr6ZoFSUcA0ssZfPxylsz9M2bgXhdo+m5s5vr5i40/vmoiny+oqjgLVAWwy5bLI+PgKf/zzICcvuOkdWOZpzyI9T+d58nSRp70rPBsJMru0abAl/TeO+ZXiSLqrQ5Qlkqkim5slymVt7rcMkmSIctQMEwbQ6+MV8Pk2OH/ZTE9/ALcngte/Xn341vH5o9Q32rheY8JsXcHrjeLzRfH6Ynj9Uby+yuH3x+h8PMeXZ8aZMK+q99efT9eQvtcX5ctTE3Q9WcTtieJTr2mHzxfFbFnh6g0T9U1WbI7VqneV33V8s1EufG2h4fYMwZAWqfj30+JKjMWVuBLujKxGH2oCoxJEpFmKX8QA7I4gDc0O3DNhgw95e+CXkBEFEbc7xpEvrRw5a8M9t0FZ1JxUiiTvG1jmxBkzHY9mSWaLpJMlGuq9fLxrlDFrRHWNKt6QpeU05y9P8vnBCdyzm5SLIhNjEfYdtnKr1U8qX9ZztxHPUVvjZs9BG0uhgs7wJFkiMBfnyJERjp9xGtT+NT7ba6KmRVH7NRtELFbkRs0sH+ycYMqXqNSZDn6zDv5iUWRoOMyf3hukayBEvixTLkuUyxK5gkB4PUtsI4soy5SKIqbRNd75YJTO/gglyQhIGVkWyGZLPHw0zy9+00f/eFBFglIfZUEkHMsQiWYQRZmAf5PPdo5y7pqbWKqEUFK+WypJJDbzrAbTijapN7PqadqGR2s79HLwyxK5TBmnc4M7nStcr/Nx7Yaf1o4FRkxBNlMlgxtS62zG+fTVY/5IOMXtdivD44HvnMTS3zdDY4uJ9VhCXeUGvq0T2+1BLl02EQ6nv/WZrXTq1AjT01HFmPiC59fX03Q+dDA+MUemaqpthdsLgsz1GgsDw/PK1t76giZ/H4mS4ibSFsssixJlQaIkKDvh6NZ23f3zfN4dzhCtHW78c3Eqets2wK9KWGTF2NX9dJE9h0Y4ed7Kk54l7PYI4+Y1mls8HDhq4sxXdhzuKMWyiCyC3b7O3oMmDn1p5Wn/Mk5XmJHRFa5cn2TXF+M0dcySSBcpF0XMpjD7D5upbfWRypd0bXgznqO+Zpq9B20sGsEvSQRm4xw9MsSJszZEFPCbxtfYuXeUutuzSg9TmWIsVuRmjZ+Pdozh9m4q/VItWyCQYtfnZi5d91EWZMSyzMJCijPnHew7YuH+k0Um7CGsziCd3QHqmqeZsC5TEgSKRQHT2ArvfTjEo76QCn5DYJosIAgiC/Mpdu8b5tMvhul+uozdqayB+Lh7kWv1LgbGFpFkyGUE2tv9vL9jgGt1M4ya1nC5IzwbWqLu9hRt96fJl0Q175X+t71pcy+nl4I/Fs9z994CO3aZeffTMfYdmuCLQxY+/GyU9z8d5VaDn7VgXnXHVYIgKqGL2nWFioUyD7vcNN22k82WXvxhYGYmzDc3zaysbSoLceqqVbXpCWDCvMrp06MEg2l9KPIy2re/F7szhCBV7BUVJRsCgRgNjRZmPGF1Y4+K8q1pPKtrm9xqMGN2rKjbe7+qSqZMRNpI5HFMR+nsnqelY47m9jm6ny7j82+SzZYNoQzPS3WHM0RLuxvfbJxKjb28s2guPNTJUolkkaGRZa584+DCBSs3ahx8fc3CyXPjNLV58Ac2KZVEnSGlM0VGx4Nc/NrB2YsT1NU7+PobM6fOT3Dn4QIroawiFsoSnpkoNfUuevrnyRXK+ng8nSrQ88THjXoX4bim9ivADa4maGg009Q+qTDGkoh7Zp2rN6309C0oJZVFkEWSyRKPuxf46qqNxWVF8qPuxRAMprl6w8ndxwFEQUISZfIFAa83wa2aGU6ft/DNLSvX662cuWyhtnmGaU+EYrlMuSzingpx8bKZcYdB7VfrV1KXMSvmBWzOEBe+tnP81Dg36+zU1ts4e87C1RoXU551RFnZuyAaSXP3gZ9jJye4dMVC/W0HZy6buHjVTnffHLmSFg0o6Z96TeCvTrRYFLn/aImfv9XHvkMWng4sM+NZx+ONMjIW5PwlNz//VT9Xb3hJJItqG2ruP6MbsNqdN2pa4uuvRwgGE/oEka3fLhRljp4awz+3Ub1uXtVzyjWbPczFryyEwxmqXGTfUi6A/Qd6sbuCCJK21l91+g5HkAuXRpkLxCuSU9YkpAL+wUEfrXdszC/HEcQylX0E/z6SZVhcztDU5mfvoXE+2TXK7n3j7Nhj4qOdJg4dt9Hds0Isrm34sfVQJX+7G78K/m1/W2VqxhBlQZCIxbJ4vBEcrjXsk2vMLsTJ5I2bd6p1JstIokw0lmVqOojLtcbk1BoLSxvkCoLOjiVJJpnKs7AUI7yeUjwk6geFskg4nCCwFKtsA6aqBfl8icXlKIsrccWeIEokk3nmFqKE11MYAV4qiwTDKWbn18lkixjDjPO5EoGFKCvhhB5nIqFoVelUiVl/DIdzFefUGrNzcVLpsh4VKEkyyUSO2bkIsc2svkehsf20/EqyRDJVwDUVxDm5gnNyBY83QnyzoEcvakZcUZBYWtzE6VrDqdbbejRDWZB0Rm+MaPyesM9PqtVCo7RWttd+75MR3np3ELcvVj13HwiF8+zaZ+E//qsbz2xS9cdrUn9LDAAVA9by6iY1NeMMDs5Wltwyxk2rXzhxqp8J6xL5ohJNKFclWKmBGU+Mm3VOVoNKKPDzdbOVsYh8eXqIaU8ESTJKdeWsWBIYGV2g6baDtWCqWtuQFSmZSOZpbLLR269tv/UipvMiqmZeRnYWixW4Uefjz+8Pcfy0nafPVpmcjuNwxbj3cIld+6x8+MkEj7tXSKW1Tv0i8M/gn93YRl5+nFQZ9mzv2R+GvuO7f1eWvv9y/ERJc6sVUTm3OcP8y/97nxNnXIpai2G3PLVS65p9/Mv/eozJGkcQ1DXgtiomKvhRgVMsizzp9XGzZoKV1YRhzb7qMdSzfi+NLRaicXX9dm1wuCXYYXF5k/rbFlxTq6odQa5893nhyMJinJu1JgKL8cruwYb0ItEMbR0uRkzzquQwJCArqvnoxAJ1DVZmvBFl4pEsb3PIL2/5q6KrDI+GePu9UQ596cQ/l1TnHSgdvVgUmbBEef/jCXbssTDj2dzytkIOZ/ifHvxv6PshVe0XUBbeRAWXIg1d7ij/9rMuvjjkJLZR0FVCWf2vXBa5fH2G//nvT7C7EoiCrhcbpLT6K1dz7FA4TW2ThSfPvOq69RU1SLMdxDeyHP2yD+/suqoeKpJuqxErEk3R0jHOwOCM7tv+Liv3qMlPS9sEq6GkGq9QsdiKkoRrKsg3V014/RFE6Xk3zVooSWOLlYHBOVKpPNreA9Vz8F9CGkNE1tNvuzPPr94a5nb7EpmcZviTdLUznS5z9KST//2rZ/QPhQzQr3CdN+B/Q9uln1TGs+qYSZLRdtSNbeQ5dd7JL37XT8udOYLhrDIFVoZEosDQ2Cq//WM/H3w8zFoop66jr6RVrW1J1d9QyWxf5ptbJqbdEdV1qDEISR3jQE2Dk4ddbpKZItoS0ZURunKWzhR41D3F4+5pUinNR16JMtvKBh52u3jw0Ek0lq3EK6hLiCczBe4/mqTjrotoNKOH9Wr2jEymwKOuGdo7nCwvbyCKApK6SAnbUDGrFH2tPlSbyJ0HC/zmDyPUNs6TSCobeYhaXcoysXiBA8et/OKtXoZHQ2o9y3qdwxvwv6Ht00+qJbREsSSysJRkeGSVkdE1+gZX2XXAxFvv9PHV1Rke967QO7BCfZOPP38wxJ/fHeB2ywwjpiBPBxaZmo5SLEhbjCFGo17FwJPNl3jwyE1ji53F5Q0EUUSQFOmrLZvln4tz/vwQgfkNymUBUZQQRBlRUKafipKIJEn0D85TU2cjGssiSiJlUVC28BKkqkOS4OtrJoZG5klnipQFEUGQKIsSpbKkLO19c5TJ6RD5gkCpLFJSn8nny5gtyzQ123A61ygUygbZux2rulFN15guutZgsa/z4Wfj7NpnY2QsTDJZpCwo7r6NRJ5HT5b4ywfDHD1pI7CgzHZUFhGpLCH+BvxvaLukjvkVyZZIlegdWOb4STtv/WGQX/2un9vt80z741y5Ps3eL8x88vkQn+0Z4tM943yy28Kp83ZOnbXxyY5xfv2nHj7ZOYrFGtkS6vpiP70MbGzm6bjvovWuA4t9BY8vjNcfwutbw+dbw+sNcuJkP63t00xNh/HPreOfW2duLsJsIMxsIMLCUpT2B26Onhph3LLCbGAdjz+MayqE3RnC7gzrh82xzkc7+mlp82O1RpT7jhA2V4gxc5BrN1zsO/iMjrtuevsDPO2bo6c/QPfTOe7cm+FWnY3xiWV1eCEZpG5Ffa+mrUOPCvBlWSabF1hcSeKYimF1rtPQ6ue9T8fZvc9C8+05+gaC9D5bo77JzwefjfL+pyO0Pwhgn4wyOR1lbS2t22Pg+wG/toW2KEnbUWb+1tS/7wR/EJJV678oSnow1j8SSZIyfbo6b9X5/IkWkxwMFWhoDfD7v/Ty4SfDnL/s4Ze/HWHH51Y2kkUKRYm5uTjj5mWe9S9Q2zDD6fNT/Pmvg+z63ML1G7M0tc7zb/+nn537TWQyW5a13kKyLqtgZS1JXYuV/Qd7OXehj5bbJto6JrjdbqKtbYyaRgtHTw5z6YqJZ4N+xsbnGRsPMDY+y+jEHOPmeToezXD43Ci1jU4GRwIMjs3ztH+W7p5Zunrm6OqZo7tnjqs3bOzcP0Rdk4/HXYt098zR3TPL/cdezl42c+DYGBeu2Lh+06ocNVbOfz3Gex895P2PH/PwySyJVGUBC+M+gy+W/VtmYqljfVGUCEdy9PQtc/ayk093j3PoqI2nfct0967w5Rknn+w08eGnw3z06SjvfzLCp3tMnDzv5NzlSQ5+aeXzg2auXJ/B59vUZxS+GvgV5lUolllcjhNYiil++CrN5sXtWd2iyrBLFEUEobIkWbVBV0tFubZVc3q5HlV5W666VLHNbHn0hWnqqVQlUtHKJEmJzBO3rJ4jiRIb8QxT02vEE9nn8l9ldDbkautXqu9K1fkw5Pu5dPVnni+VLEM8nsUxvcpGKme4Ux1+/pOyIOKd2+TsJQ+/+v0QR0/asbvCrMez7Nk/xh/fGcE7F0OSZbLZMv7ZBM2t83y8Y5S/fjjE1WszTE9vUFL9sr9/e4z/56dP2Nj89gAerUCSoYDLawmu3bRx7EQvd+87sdgXcU0vMz21zNLyBsMTK5y7OIrZHiSVLitTKdWjWJKJxPM0tDtpvTNNNFqgWJYR1ahDvUaAO/enuNc5SSye0SMHy6KM27/O7XYXE9ZlsjnFjSaKEhsbOcy2FRqaHPQPzpNM/a0baxg7o1LeUklidi5JTZ2H9z8Z5vODFj7dbePff9bLjVofiUSJyHoGsz1M56M5WjvmuHxtioNfWvh4p4lde8a5dMXNwROT/P4vozQ0+klsKvn6PsAfXc/S0jJJbZOdYCRdaS250tmqmIHMlr+VMOFgKIHXFyGZLTwH/grkJSrgr6xrqCxyoiWvLYulVWnFxiEbnlPypi3FZYCXXEld6XMV5qMGIlMdi6LkSRJlEokcM74Ia+GMHiIso8QkeKeDXL02yszsuqolGQzielnQbTOSnraB3clavRu2PNNsXlp8gSF2pmLc1Ww9hjUx1DJIkozNGmTXF8+Y9K5XuuGWNSJ+YrZE2LXfzC//0E9d4xwrKykkWWYzXeDURSc//WUv3b1LzM6leNA5z8FjFv707hAnzroYGlsjmyvrRjqAdz4Y43/8azebG0W+mwxdSG29WCxLX/8s9x66GbMssxZMqO5DKEkyj554qb1txzu7TqlsDCFWCtQ3MEdNvZVgKGUwPKoeAkmRaBe+HmV0fIlCvogsiYiijMcfo6bRypNeH8mk4tUoFEsEFmL0PPPQfteJxbZKOlt8qTwy1PQLrklksiUs9ihfnnHxzvtDnL3kYtq7wcBwmD++PcqlyzNEo0poayJVxOtLcLs1wM79E3y4a4xrNz24XFHS6RKT7gSf7bZy5Lid+YUk8P2o/WurGc6etXLsxDiLy0m9rVRcGtjZtwxpZJliQeRp7zznvjLhX4iidVZ56ysGBmIcOukgkjWI6hB4XtxXHjbGmBoYjrK3QAW6YuU19a3nl/WWKJdFZqaDnL9o4snAqp6ehLKVeWgtydDQAqFwRolw1ZiSKnSqFupUQa2sSVGR5rIBlMb86IzCAH4ZsVIu3bNUnWclHFqm/9kK//6zx4yZjeCvOuEne/ZO8Js/9NPZs0AmK6h8UKYsyzx9tsrPftHDJzstHD7u4N2Phvn8wDiPn66wHsvrPnJtJ12Q+eNfR/kf/9rF5ubLwY+syQK1UpApFETsk0GaWp3cf+xkcirI5kYOSZTJZEv09M3Ses/JtCei7hYk6Yxnfj5GY7MZs21JuYeMpO0/h4zdtca1ujFmF2IIkkihWMbnj1HbYOV+5xQbGzkEQSIcSmN1rNF238HdTif+2YiyH6Ghc760bM9dkkmnCzwbWOazvSbe+3iUlrYAq6sZBEHC699g9z4zh47ZsdijePwJ2u7OcfCwlfc/GuXc5UlM5pC6CIpCgYUcu/fb+Xy/FZ//1cGvdaa1tTTnL1g4ftrE4oqSrihKZDMFUuk8+UKZZLJAKJRhNZhhPZ4nXxDQNvoQJSUs/NrNKf7y0TP6x+aJb2bJFcsVmS8ruzzHN3KsBTOsBtPENrJqmLTSYoIM5bJIIpknlSlQKonE4lnWghmC4SzJVAFBkCgWyyRTObL5ErlCmfVoltU19Zl0AVFSXNkVzUJCKIvEN7IEQxlWVjOEIhlSmUrdyrJMNlOkr3eev743wDe1fiLRDMl0XtmdWJYoFMtsbGYpFAVkUQZZ2RxWlmRy+RLhSJrVtTRroQwbyRyCIFS0AFmiXCqzmciRLZbIFwWi0Syrq2mCoQyJRF7fuVlC0pmEIEpqvtMsr2QIhtOk1LknxkjEvoEVfvqLLsas69/aK39SUzvFsGmVgiAYuI7y6MZGhoamGXbuNnP8lJ1HXYssLqaUtffkCqfTACEh8+u3+vnpf3axmdgG+PWuoO7Wa+Deq8E0AyN+mltdPOv14fYEicWzpNNFhsYCNLQ4MVtXiMUy+qwzQZB41DVDbZOF1bUEklhx46XSeb5WtxhLZorE4hls9mXqG+10d3uIrKdZCyewu1bpfDhDW8ckoxPzRGKVENTKLLmXQ6jylxo/oC7esHv/CB98pkz4SCZL+qgksp7iwhUnf3y3n72HJthz0MJ7H41w6IiNnt411qN5dbGQinyYncuwe7+d/YcczAbSwPcAfhnWgmnOXbRw7LSJBRX8uUwRq2WZh11+hkzL9Dybpa3DTU2Dm9pmDwOjIWIbBURZolgSmJqKsO/AOL/+wwBXbpoZGPWzEtpU2KcksrFZYMISorXdQ2Ozm4bb09zucDNmCbKZLCJKyuSmaDRHd888D7pnsdmUtmlqc1PbPE3v4DzxzTzLyxs87vLydGCBMcsydztnaGya5mbdNHc6Z5V5CIKob+aSSRcxm1dpbp+i5c4MDU0zNLW6uffIT2AhSUkQECWRUChFbe00v/rNEHsP23jQ7cY2tUQmX0IQROYDMdrvzzC3ogZkyQKCWCIYSvOkd4G6JhdNLW7qbrtpeTCNxRUmmVKZmyQSDia43+mhd3SFMfMaDx7O0HB7ihu1Llo6PPjnNhEkxZEsyTLFfAm7dY3m1kla2t3UN7ppaJnkTqeXufkk5bKgGyKfDazy0188waSDf6umAD/J5oqIoqKKVOKNNVAL5PJlIpEsGxs5ymVR98VX1DFNsiq89chxExcuWclkK/O0v723GcZteqYkNBUtXxBYXk3xqGuK5nYLvQNenJOrzM6t09fvo+G2jcfdM0y5w8TiWcplifn5DRqabQwOzZFIFtTVWEX6BgJcr7FiswfxeKM8fjJNfaOZrq4ZnK41XNMhHvVMUdtkZmgsQDCSolQWKvVRXW/bhpO20IlQEpl0BalrdDE8vkompy7Prfr5JUnG5gxz/rKDPV+Mc+yklYePF1leTlMsGddLUJVPWWZuPsX5yy5u1c4QCiv7/H0/4M9w7qKVo6fHdfDHo2ka6qb46/tDHD45QVObk0ddHlpaZzhwcIKPdozS2bNCvihSLgp43FEOHJ7gN3/q52adHZN5nmAkCTIkEiW6epbYf9jM6fM27j3w8uCBh/Pnrew5MMbD3kXSqht11p9g3xcW/vLhELdu2blzZ5LOLg/1zVO03/cSDKexjK/w6WcDvP/ZEDfrbdx/OM3Dhx4uXbbz3kdDnLzgZDmcU4EhsbqU4uvLZs5+beNht5/Hj7w0Nk+ze98YR7+04V/YRJQkwpEUTY1ufvvbYQ4cc/Ck38ekd4VcoUSpIDA6uMTbHwwxZI0jiIoRcH09xzc3pvjw00Gu35rmcbePlo4ZjpwaZ/ANAAAAHAJJREFU///bO+/3JrI0399/ce/sfXa3Z56ZO3mmc9MN3dCJTBOa6MbgADjggGnAxgZsY1u2FS3JQZLlHGRLclZOFT/7Q1VJZQO9NNjTOwzv85StSuecOlXfE97wPez/0saTnjCibnb2j67w8Sf9vP/ZIFXVI7Q9DPDw0TjXqry8+1Ev3xx3shLLI+ssvrGNHOVlLs5dHqL10RSPH03QdMfPF4cGOHJsiNn5uIYgRaWnd5lf/boLu3u9iKtnwK8dV/VoLlPrUJyDYTqmFp1d1GKPr6/VpjcekZUkm5u5HYy7P/G1mU0RRYwpOgOKdiBfENmKZxl0TnOr3sn9tmH6BqZ53D3F5R+sHPuul5rGUaz2MJMzW9x9MM7lMiddvYtMTMXoHwxz8OtBfqgc5/qtUU6esXCxbICHjyboeOSjscXL3dZRRkaXiMWyRXddkybJVHE/twXQ61VRkUWFQkFC1E0wqr62vRYoBJKskM1KpJIi2YyIJCpFRdH26Ya2n0jlmZheY2FhU1+paJfm/JE0Fy4PccLU82+sJamqHOWDTxzc71gilswjihJiQcY/usGhr+x8c9pLaDWLqqhkUhL1jdN89IUFjz+q9eSKiiQoDHvWOHx8iAvXfCxE0uQLEoW8xNJikitlo3x+2MH4XAxFkZmcSHDgwBCffulkbj5BIS8iCBqNeDYvkc0JWAeX+GiflaOn/cyFkhq4BIWNtRw1NRP89QMrTwej+nuVyeZEIpEkW0mBTE4knxWIxQU6n4b5y/v91OjkIEJBxGldZt+nVmrvhMhLmvlMVTWW4/7eEP//r4P0OTaRFG3K2tcX5r9+182PrbMU8jKiKFLIi0xNJjh23MuBr+0sr6U0Gq/hFf729wEOHRtmMZRCFGVEQSaTFrl7d4Zf/UcXPfZlREVCVWUKgkw0mmYrUdDKnRPJ5kR6+pb5zW+7uN2slVtRVHp7Q/z7r59gK4L/2VHr/ym53Jp4xoqX67eYPPa038b8ybjIGBZDMdjkGdunumPbPsow40rT9JrJOg3dAgiSwvTsGj2WSWpue/jxvo/ySjufH+7hsy8tHD9j43yZg/1fW/jwQD/HTjh598M+/vL+AO/vs/L+Z11U1rpoaB6hodlL78AkK+vay8CIzzZ51W2vklcB/wvqwDRlenZZKeNFPQt7imdNdWYyN746+EvPFo6kuXDJw8mzThaWkgCsr6e5XjXK1yc8+CYTeuk0yaVlGhrm+fCQA8fYCoqqkMvKNDZP88lBC6PjK8U8Mqk87a1TfPrFILeap5iYWiMwvsL4+ArjgRWamqf4YN8AHd1zFESZyckEB750cfzCMJKhMDOVOJ8XGRgMceBLG7fvhbYrxFQI+BN8/KmD6nofmWweVdUamnA4hc8fxR+I4g+sMhZYpe3RHB/ut/J92TigsfW6Hcvs22+l9t6SyZCpUMgLWCwhfv/uIBbnBrKikojnKb/u5Q/v2UilDSWlNvrL5WRa2xf5/d+7cQdWkCSF0eEo733YT0NbWPepLWnzNzcKvPObTqoavYiKHiosSESjacZ8UQLjK/jHV/BPrPKke57f/7mTy+UBQAN/X88Sv3qnG6t744Vv3BTS+3M+6p+69pnWo9RAbPOGe7U8dh7NZguMB5cY8YWxDC7ReCdIdY2Pypt+qm6OU3UjQO3taVrb57A5w3hHwywubVAoiDtSVV+Qwz+XvC74VSASNsDvKoJ/Yz1NZeUo357wEDCBX0VFFaGtNcTHB23YhqMoqkouK2ngP9TL6HjUuJJ0skB76xzvfWzl4BEHV68PUVbupKzcRdm1IU6ec/HNcSdPB+YoiBJTkwm++HqIU5fHdrhQa/8LeZHBAQ38TQ8WAbMlAiYmEuz7zEll3RjpXIF8XmRkZI2y8hEuXHFQU+empt7DzXo3Zy+6+MNfBjhfNgEY4A+zb/8gtXrDYuRdyEsM9C3yx7/30+fSev54LMely0P85QMrgqLre/QGPp+X6Hi0wJ/ee8qQfxVJUvCNRHn/gwF+bI9S0n0p+tSowG9+20FFg5eCrI2YJoLrXPphmLOX7NTc9nLrtodbjUNcuOLi//3nE8oqtHIrioqlZ5l/e+cpVqPnL8bFlOQleftfUYpTB92Wum068XogK9qAi0q4n+qVnz2+vad9GQ3+P4fsyrA/nOb8JQ/HzzmYX9aH/etpKitH+PakG/+kdswYvymSStuDBT45OIBtOKKDX6aheYqPD/UyGowWv4J0skBH2yyf7XdwvWoau2OVAVuUAduKvq3iHlknuppEViQmdfCfvDxSsn0Xc1eK4N//lZVGHfzaWe0FBycSfLLfQVXdGJmsyMpKhvMXvPzt4wGeWsIEgmtMTK4SCK7wqGuWfQesnLtS6vmHHMt8ut9K/b1litGsKjr4l/jju/30ujYQFZVELM/1a17+/N4AsZzBR6CVJJeTePhwhj+911Xs+ceGo7z7oYW7HRG9tCVuiVg8zzu/e0hlgwdBVkmnRMrLvfzqt4/p6Q8TmFwjOLlKcGqFp33T/PmvT7h0LQjow/6eMP/2ThcOz5peH4a5syR7Cn6Dhy6bLZDLFUxA3eH19gpStDfrZhNj+FzqHbZ/JMbc2zC1aPtGOd6CH0qACUfSfH/ZzfHv7cwva0qkjfUUFVVevjnpxD8VN24ANBKPh60L7Puifxv4GxtneH+/BZt3mXxBi8so5CVsg8scPebkdvMU65tZRJ2mLJksEIkkWVvLIMqaIlkDv5NTVzxa+JRasi2BrIF/cIEDXw3Q9GBh29MY4P94v53q2lGyWYGFhSRffe3k2+/GWN/KI4gKqgLZjIjHE+HgVzbOXdJAJAgSHneEzw7YqKidJ5EWESXNpFkoSAxYQvzx3UF6XZuICuSyEk8ezfP7Pz6l175CKqMFZ4mizPxCjMs/jPDR5wNMhbaQJJnRkQjvftTL3Y6wXuRSaHssXuCd37VT1eBBlLX9Y4eH+Ns+BxtbeURRw08+L+Ebi/DeB11cKjf1/H3L/N//6qK7L0IqIyBIEooqbfvM9xT8qqopSKZnotjts6ysJjXmnqJfwOskThHI5kUdS6MAI5Jw503bXUB2oyH63yS7ou0Ppzh/ycXJczYWTOCvrnRz5ISdwKQBfl0Xo4P/0y/6cXjDKKoG8o72Rd79qJ9LFaPY3MusrGvmyJWVDDX1fj7/xkJl3RgOd5ThkVXut05w9doQDx9NktRjJ6Ym4hz6ys6Zy65ieHNxWK8r3qwDCxz80sKd+3OlcqkG+OPs2z9IdY1GZb65keXWTT/vfzZAVcMENmcUX2CTgf4lyss9/OmvFs5f0cAvyzIL8wlOn/ay7wsb9zrmCE6vkcsLFPIS/X0L/PHvvVic68iyptBcWk5x5PAAB77sp7VjFv/4FnZnmAs/uPlov53GBwvkZUUD/3CE9z/s5l6HTpGuKsVOLRbP8+vfPqSqwa0tIpIVuds4yR/+bqGixo/dtcL4xBaDtgjXK4b5j18/5nJFqef3+SK8976FE6e93G+fYC60hSzL22C3t8N+WXsR4bUEVTesNLV4mF/YIp/Tl+V+LTFZGgwAmxhtdzYFJTWaubd/8+T1hv1aLa2vZWhuGqOufpiVVQ2wiViG9tYAN26NMLeY1C/Xa1VWsQ4sc+Wqi8DEqkZkqYgshOLcrAnw+VeDXCp3MxaIAhrX3dp6mvaOKU6dcvDNEQffHLNz+JSNm40BAjObFCRNqby4mODatWEamseQFbUIDmM+LQgSvtEw16+56LGEMJSpqt6SLS4muHzFSfujALmcgKSoRCNJ6hv8fPGtjUNHbXxz0sHx03bOXx7ixGkHjXenilPKbE6k3xrmm+M2Dn5r4V7bGPF4BkGQGPYuc+q0lVHfBoqs26gkhYWFONeqPRz8tp/Dx5x8dczO0bN2uvqWyea10suSwvTkKucvWOm3RfT6l4sGuVSqwNEjT3nY6UeQFSRVYWsjR8vdCQ4cHOTQUQdfn3By5DsH35d5OXi4jztt00X9miTKdHUt8vURK/sPPsbuCCGJCpgYpve459f+yKrKxlaWhx0BqqoduD3LbMVKfgOvlDaGO6O684RpLm/u2V8W7D9/CiBJ8qsv1bXL8noKP92jTNG813IFSSc70Y4JgkSuICEo5hAerdEVRYlsQdBNYRIqArIqkRdkUmmBTLaAKEk6qDQTpyRJZLMSiZRIPCWQzIgUBFnzHFW0KZ0oaxTaeUHUrEwmC5Dm7iojyRK5gkhe0s3Daun7kGWFbL6UrqyCqqi6SU0gkRaJpUQSGUEzH+YkbXFSRQXFKKdCNieSTIvkCiKKbqoVJIVMXtK59nSfDn10khdkUhmBZFogkdJMisY3YoxWJVkmUxApSLJmaFIVXekHqqKQyUkURLmkJle1mIJMSiSu15lWbplMViAvyCDrljJUJEkhkxVJpAUKgrG2sbFIyl7P+VWtNTR8BgVRxO2Zp7bWxePOIMHJVWKxLIJgjARepHx7WUC+oEF4aXkZ5V9JKy6KMolkjunpVTY20zoN+C8ruxbPr5Z+FJmO9NG0WZuuHdwRmKKoRVdfzO9Vv9kwFz/Pn75IKGPM2opYL03vtpetVJbS6E4/XrxH/yaK1OcGnAz2KtPzGFNI1UgDiuslGOmrcslpvKh0NpHHFLXRRqmU4oMoxeW+zc9TMrcXiWPU7TWj6uHVRe8XvbFQ0etLN78bVHKmKtJSUHXDo/qP6vmBbXNvvRK3ttI87hintn6IR08CjAejbGymNY+6bew7WsWZCTOeBeezQ/tSfi/YzDvblIPGuR0vG1PorqoiihKxRI7g9CpPuoPU1TuZmIxqPdsvLP9cZB47657n7O9WPs/bf9m8nlfO15EXpfUqebx6uf4B4DeJ3uob4FoMxel4HOD2nSHutY4RnFpjYzNDNisUKb1N/U7J5cXs/GNyNS421dv8CZ6nDDRgvb1hMZ8pudZoPYWiKuTyWiDG5NQ6HY+DNLS4uf9wjJn5TS3ewVBm/oLyzwX+t/JLyh6C3wC5IXqProA2eNHmHpIssxiK0d0zxd17o7TcH8HunGdhcYtYPIsgGmQQ5t7cAOpOkJdGCz/d9Ztb/hf1PloakigTj2cJR2IMeRe51zZGY4uXJ51BZmbX9ehBk5feLyxvwf9WXlb2VttvUgthdjIoTqaMHZBEidWVOOOTazyxBLl41ULTXTeB8RWiK0kt9DFb0Dj7dMVPKVbfNAAoLiD6U01AyT3ZuE8x/isK+ZxAPJFjbSPD5Mw6LffcVFRbePTEh3d0iVAkrocTG3NNwyX4l0f/W/C/lZeVPQb/TjGDozR3L/XWmuTyAqvrafoHJ2hs9nDxygD1d4bosowztxQjupoivpUllciTz4tIsoIka7RRBvGnYlrXTjE2xeBdk5BlWVufvSCRSOXZiudYWU+zuBTH7pil+a6Xq1V2apuGsFinWFraIpsp6BwGzxkvqLDbq6i+irwF/1t5WfkHuPeWfpZ2FVSkok0TFV3Ja9KUooVIFgoSmYzEqC9MR6efsmuDXLgywJ07Lh62ufF655mZ22Riap3puTXCKwlWV1OsradY39C2tfUka+tJVteSrK6nmJ3dYHJqnZm5GJ6REG2Phrhzz8WVq1aulNu41z7K8FiIeDyLIAjFSC5DM7tdaUhxnv/L9/tvwf9WXl72eM5vjsAyCJZM5w0zBMZMoDQS2DZwL16ggKKRdsyF1rBYx3n0ZIzqGy6OHevm4qU+2h76ae/w8eMDLz/e9+ibm5Z7bto6xnjUOc73l3o5eqqbsnInDzv89FkCTM9GyRdKLLiGCWe7nkEtnjdDXX3mxy8newl+VVGLpJyS7pKr6Nx1/9PD//QVzz9rEFMYOhhj35zfz9PDl0aYz8ltxzWlfIucf6pOF68/9/aR609kufO7N/029mRZMU0bX6SH2l3Z42H/bj/Ay92fzQpEowmWlmIsLWtbaGmTTLbwEvPy/wUIfg3ZK/BrC1lmmZtfZTwYYWZuncXlTSIrca3RNNm4t+le9Ea0tBn2f6OxV7YdN5w0FVUlnswRiSaQZRkFkXxBYH0zQSKd09JXNHu5wYCnKhpJhigajkKqiaei5IijUdBg6lu0oafW2MuaDzx6+RTNaUmWFTY3M4QWN1iNxNiKpZAk0WQ/RyuF7mCj6ulqz6XzXWCssQCqqiAKEqKoIMkyy5EN0pmcXtmyXh7ZVG+yrtvaPd3SP3jO/4+S51dOKZDnzZW9Ar+iKCwtb1DXMMSRk0+pbfbQ8mCYphYfi0upIuAkWfMEFEVN94ICqqyNGGRDLyNLKHoPKssygiAhiCKyooFMFDVW5iFPlLrGYfIFCVGUWQxt0NE5hntsGVSNlUfWPQ8FUSaXE5ibXWPUt0Q8qQFJkRUkUUJRZH3BF0WbTgpSsczGcUlRECUJSZERRY0vT2PlVdjcyNPcMkVNwxB2R5Dg5CLZbAFR1Mov6aMBSRIpFCR9gRgZRZE0AhdRoxGTZS3tTEbAM7TMsHeFTLZAT98wofAGkiQjSlqaiiojK9rUV3OEo0gOuhvyZoJf1ZUI21T8hkr/Fy7bHsue9fwq5AWRnt4Fvr/gZdC1SmfPPGfPuWnrmGXYF2EzkWc5EmPQPo13NMTGlrYcWj5bIByOsbC4wdJyjPnQJmtrKUKLm0zPrDJon8U5skh0I8ViKM7waIRhX5gnnct8d97NRixHcDxKy91RLv1go2dwAVCRJInVlRTOoQVcI0tMzW7R3DzKqbO9+IJrqEAymSUwvsT6eorQ0iYz8xtEo0ks1inco4tsJXKEQpvMLm6xuprC518iHEngcM0xG1pnM5FFKMi4nWt89rmTixVuHJ5p/MFFZmZXGBuLYLfPMDGzQTIrMjISxWqbYSywSmQtwXI4gaVvgjF/mM14junZdYZHQng8C5w97eDwESsLyym6rX7mlzbx+ZcZGY9gc04TS+UIryTpH5jG4ZqhIBnMv9spuF9V3kzwF8U0b3uhTf/Nkj2b8+vV5vFEqakNMDGVwGYLc/Z7L+VVw1ypHKS9M0BLyxiXyx1U1Xh50KHRSsViOR4/maS23sv91kkqbozQ/niGuz8GuHVrmLMXHFy65qGtc5rbjcOcvzrA0/5purqWOXfJw8TEFnU3R/nhmodLP7iw2LS4/XS6gN22QHWNh7rmSRruTFF/J8DRMxaGAxr4o9EEzS3DtHdN0NTipeFHD/UNHo5995SLV/p50DbOw9YAjfemsdlDnD1vobtnkf0HOrE7F4mnchTyEo7BZQ586aCi1kdb+xj320doanFx8cogLS1+jn5nZXI2xsFDnXR0TnP05AAPn45T3zRCeZWLG3Ve7rX7Ka9wcbZskEHbNGfPDnPoiIPgXIwLV204vRHOnR2kuTXA2fNPaWodoabGy42bHq5XORidCuuv4m3P/5JibgB+eVPcXsvegV+rxyFPlIpaP76pODZrmGsVfjo657hR5+TGLQeXLw9w8lw/574foO62H4BkqkB33yw/VHi5Vu3n8CkLV667aLgzzs1bYzQ0TFPfOEP9HT83653c6/SxFsvR2xfhzAUPo6Mb3Lzlp61ziprbLnrt8wDkcxJjY1GuV7s5ccbNzboZunpmud3iYTESB1SS8Sw93dOcuWDj2BkXvc4wVTddXKu2UVk5SNUND3eaA1Q2TNFjWeDrY9o6Fd9970KUNd2DLKvMzia4WO6npz9M5+MgtY0u6uvt1DYM4xvb5IPPuvCPb/Luex1Mzqc4esJK071Rzp11cvLcAJfLbdQ2uqmpddFtnSOdFrhZ7eNW3RSxeJ5vjg3SZw1z7IgF58gGt5uGuVZtp6nBx9GjFhp/9LKayILO57cb8i8A/n8t2dueX2XIHaWiJsDYVBzr4BLXK0fp6pmlttFJTZ2dGzecND2YIjCTZHElh4JKQRBxeZY4e95GeaWPW7eDVNwaobd/kZs1Y9ysC1Jze4Lmuz7qGl086QuSzoj09Yc5cc6J07NCZfUYd9rGqapz8FQH/9ZWnnutk5w5b+d28xS1TRN0985yu3mI+eVYcfo3N5dg/4FBDnxtZXxmi7o6N2XXB7he0c+t2x7u3g1yqSrAw8ezfHu0n8c9C5y/5NIfW0WRYX4uw8Xr4/TbojztnKSucYiGBgdNLSNMTGzx8eed+IObvPfBI0bHtzh+yk3LgzGuXxvmYccsU/NJPO5l6uuc2D3LZNIC9bUBqm+Ns7GV4/AJCxbbEkcP99PniHKr3k3NHRfTcwnsQysc/LKd+4/8lJSKry9vKPj1Xn6bqQ6Tff7NFe9IlKaWAJPTm7ucsmbmnAyu094+w/xiCt9ohNbWcZyeEB1dYwxaZ+nqnOFCmY3qWicW6zxGWHc0mqatbZIHrUG6e2d51DXNQijBoyfTnL5g42qFF5tjiad9QRzuWXJ5EZ9vjauVQwzY52hs8nL+Yi83a914xjRC0GRKoLN7nlPfWaio9PCwM4TTs0Rdo4uR4Aoi2pcQjaS4dctLS1uQ6FqKx4+DnD43SHmlE7s7hHUwzLGTNior3Ny4MYp9KEzzHR+gaegVBSKRLM0Pphn2reJ2zfO4O8CTTh9dvRPML8Y5X2ZleiHOwUM9VFS7OXBwgPbece53BDhzwUJ1jZ0eyzid3T5GJ6IUCjKD1hBl1xz4g+tU17nx+lY4/K2dc2VeTp1x0Oda5M5dLxevDHD5qgPnaESL7NulT/gNBf+bDfCfEs9IlIaWAJNTm6jmRvC1RTMxaSvkyEiSiqhTkQuiTEEwNNwq6VSeVDKru0vrulZFW6FHEBQkGX2RC40qK5nMk89JKLJ2jShoq96oKsX8cjmBrc00oqAiimrRhCiKCsmkQCIhIIqavTyXF7S4e0Ur70RwleoqFyO+qEaMIanE4yLJlIgKiJJKKqXRpedyMoKokC8YJjmt7mRFJV+QEUUFsSAjGJsgI0sq2YzM6nqGq1dtNDRN8O2RQQJTUQRZZX1LIJUWNeVnQTPvabH/KpmMQDYrkc/LJOJ5vjz0FK8/RjwpFj1SNzdypFO6+RFp12JI3lDw/+uKZyRKY4t/D8APRgMAhhMUxd+mS7b7yxiuUar53tL/os1aN9CURmfK9nPP+FaZQq2fKZ9hI5cRBIHJiVV6emZIpgU9ee1egyLeHOO+/SGeU287y6GqxYDSZLJA15NJunsWeNw5S1aQdC4Ls85JT1cvX7HMqsYI3Nc7y9pG7pk61vZ3V2/1FvxvmHiGl2lsHmFySlsccztydkeedTL5KRA9nxylGHehmAFcAq2ZdNVYj3G7g4vhQKOaQFK6nuIScKVFMEvu4/r5IsPT85zRXlxu4xrNLclYB1B67vMrqgKqrqTTC6oaDYbuDEXxeY2yKoBUKorB6l/0djQWqX09eQv+N0zSmTxrG2myOYOuyfiQd9PKYU7TDJKX+SBfDKzS+Z1DiZ9PrVa6XR8JYA4LV0v6oJ+XGNuf2xxOavBPKNsd2Y38jMyM9rjIOGV+N+a0zMQwO3v7tz3/W9kmKtpHIlGiaDU+ot1xCnk2vxf1nC9z326WZ6dWd8dmmko822j9T9uLym9eNlx5fjGem6K64785G/MUYe/lvwGmQgKEo9W7JQAAAABJRU5ErkJggg=="/>
          <p:cNvSpPr>
            <a:spLocks noChangeAspect="1" noChangeArrowheads="1"/>
          </p:cNvSpPr>
          <p:nvPr/>
        </p:nvSpPr>
        <p:spPr bwMode="auto">
          <a:xfrm>
            <a:off x="8400256" y="4365104"/>
            <a:ext cx="1507704" cy="150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AutoShape 3" descr="data:image/png;base64,iVBORw0KGgoAAAANSUhEUgAAAP8AAABaCAYAAAB32YCXAAAgAElEQVR4nOy993dbV5Lv23/drHXvu2/NzOu5t2c6tzu53c5BwQpWlqycbFmRmWJSoiRSFMVMgkQGSRCBBDMRCIBEjid83g8n4ICSLXbLGrf7qrSOcHjCPjt9q2pX1d77J/wTkoyMJEvI8tY7kv4jU0RCe0YABGRkeO6dHw/JsnpIUCmKzI+6UG/otdFPfugMvA6Std4P5AslwrEs3kCCwEKK9UiGckkAQJLlyrMy6juVd39sJMuyAn4V8D92ZvaGXi/9U4IfQBIl5haSfFMzyTsf9fHTnz/iP3/9jHc+HOBWo4/AcoqyIIEsqOIS5RcRXUP4sZEM5bJIrlCkJJT1a2/oDb2I/inBLwMmS4Q/vjPIL97q48tzDtrvLdB6Z4kT56f59//zlI8+HcXuWqdQKiOpsrIi+X+k4AfW1uIMDE0xPbNCoVjWlZo3POANbaV/SvDPr6bY/YWNP//FRM+zNZKpEoIgIQgy6WyJnv5lfv6bPvZ8Mc7SShpRFhUGoKv+P16y2xc5e/YJjx9PkskU34D/DX0r/VOCv6t3gX/9/x7y1RU3sXgBWTX+SZKMLMsUBImjZ9z8x3/14prcQJJkZaT/o0aIkvmJiXmOHuui8+Ek2dwb8L+hb6cfCfi3dl35BeeVa/cfLvAv/7OTqzVeEsmSatQTQJZ0S/jlm/P8238+w+6II4sSsqyp/OILvvdjIBX8lnmOfvmQzsdOFfzyG/C/oRfSDwt+vUdq42zNOr31XNQ7sGLDVkfpRgOdLKg+LjDbovzqD0PsP+FgfimNKFWDOhYr8dHOCX75xz48vk1AAb+MhCxvBf/LPABy5ecfAGET5gBHTzyk85EK/jf0hr6FfkDwK6CSEdWjAu8KniqmOP0dHWQag5BAUq4Lgkg6nScWSVNT6+O/ftPPiVNOHI444WiWSDyHx5fk6Ak7//WrAdrvLRIOZ0kkcwiCqGZJYypaHkUqHgDj9a1/a78/LAeYMAc4duIhDx85yb0B/xv6DvpBwS9XQd4oxbWrovYoOuBkAwNQVXVZlglH8zx4vMDRExNcuTbF0Ng6dU2zvPPXYX73hwE+2DHEBztH+c0f+3j34zFOnXfQfneB85cc7D82RkfnPOvRHJK4VcprDEnmedDzLdd+ONoK/n8CG+Ybek30D6D2S4r01nqprEnZavVbYRQiMpI6SFBAVy5L2J1x9hy08rPf9fObd0b5X//7Gbca/IQiOdzTm7R1BLh+a4YbdV5qmmY599UUn34+zi9/28vHn43z8S4z//nbXlruzpJMFanSQGRjZtV8yVIljK6qMD88yt6A/w1tl/4xwK+62YyReTLg9i7jdq+Sy5f1q9pgQUYimy1x736At98d5o/vDNPxYIknfWv88a/DnL7gJhItIAgy+bxAJlPGZAlz4pyT//PLZ3y2d4L7nYvM+pNMexL88V0T+w47WVnNYkRLPJZkYSFELleoRAHIWnSgMS7gHwNhb8D/hrZLP7C1vxJQo/XP+GaGnh43N26McfNWP25PkEJJ2BKEI5NMFbl2fZqf/7qfnXtHsTliZLICgcAmO3eZ2b3XhseziSBILK2kuHrLzW//PMQf3umnuTXA3HySbLaMKEgkUyXe/mCEt/4ygH82oQ8nANZjKbq6XNy6PkJ3t5u1cIKSKKkDFCP4/zEYwBvwv6Ht0g/u6pNlmbIgMTu3TlOTmes3xuh6Oo3HFyYYTpAvCMiSwRgIbCaLnD5v4T9/+ZTDJybwzScolRWwBiMpDp+w89bbY9ys93H1ppv3PjbxX797xrmvnDhcUVKpEoIoIaBI8WS6xF/eH+V3bw/jm01qGUNGpiiIxBJZZuejDAz7uXnLRH3DBJPuEJl8CalqbsAPzwB+XOB/Ucb+YTP7T0evF/xqz5P0/0Xdki7LMtlciblAlPomC1eujWGxrxJez5DOFCgLohKUYwi1lWUQBRmXc43PdvRx5fokSyspBFHUvyWIEj0Da7z94Qi//G0/v/t9P0e+tDFqjhDdyFEui/rkF21WXyJV5p33TXy0w8bCYva5Isiykm4uV2JjI4drco0bNRPUNZtxTa+SShWQRNWAKatuQ21YIFfq4b/DLvD3g18xsMqo0Y5V+VUMnrp+oxpb9Wees4tU/tSGadoha1MP9a9IajsodhRZlvRn/xGY6T8zvVbwV8CA2qkEQCaXLzHlCdJ+x0ZTkwmnc4nIepp8UUCQJcSqULvqDiVLkM+XCYczJJIKk9BBpnauXE7APRNlcHARtzvGejRHsSSoHQxDf1VchRuJEjt3mTl91k0onH9pmYolgfhGFodzieaWCdrv2rHZV0ilCgbgS4rGon9PY2Svd97Aq0j+aob1bYxKAa8sa9Om/xaGJmsGEwMz0DJo9PtojFRjMG/oddBrBb+ku+3Uv2WZ1dUknZ1u6hrM9A/OsRZKUiyWdYkgy6Lu9a9QRaKqf6JNXJclg/uPCsMRyiLFgoAgSmoYgIisKPp6EsqJQL5Q5tnAIo6pEPlC6TvLpKWPLFMsllmPphkxzdPYYubeg2kCCxuUyppHoCL3tkYsvC56NfAr2S4VBGLxDGuhBGvhBGvhTeVY2yQey1Iua54YGaEskNjMEgolCIYSBMPqEdkkGEkQCicIhxKEQkliiQzFcgnNkyMKEqlEnrW1DZZX4oTDSfL5kt7OP+4pVv/49BrBLyOprjlQpPWoaZ6apgm6nnhZXtogkykhSppmoKl4BpBvSU/3DBjPtcg8TZzLEjJlg/pqBKyop10BhYQky+TyZYqlMrIs8F1o0VVe9buSLJHLl1gNJegdmKXpto2BQR+bm9nKM1qZnnMPfv/0amq/jCRKLC1uUls3xedfjLDv4Aj7Dg6x7+Awn+8f5ODRMa7VzDBmDpNMF4mup7h318XBwwPsPTDIvoOD7D80yr6j4+w9Msq+g4PsOzDAgeMDNN5xsRpJUC6LLC4muHNvlhOnzRw6NsbREyaOHjNx8SsL9x75mFvcoCQK/y119n8rvV7Jr6qE6XSBu/cctNx1YnEusZnIIYpb/PtsVclfRNUMQPP3a1GCmkpaFZFXlb68ReXHkB4Gdfc7SJb1rxvHxZIkkc4UmZxa436nm0fd04QjSYMGbRxHvz76e8GvlUoUZCYdG+z/ws7O/VZa7s7R+XCeB50L3Oucp/WOnzMXnez6YoL2hwusrWdwONd4+HiO+w8D3H0wx4ULHv7wZysHTrh48DjA/c45HnTPYXYEicazuKc3OH/ewd7DJmpafHQ/Xebps1U6Hy1xvd7NwS8HabrjIJUv8Eb2vz56zeCHlZUUNfVWunrdLK8lyRfKBhXeMI9+KzC/kzTwSYZx9HdyDf1bcvUl0NPYHjB1uL8g4k9GplgUCEUyDIzM0njbxtRUiFJRUPL63zBt8FWt/aIg47TGOXjYwTe1PkLreTKZMul0mXSmTDJVwuPd5MzZSb44YmfKu0EuXyKTKen3B/rW+WyHi8bWReXdTIl0pkS+IBAOZ6mrm2HX3jGeDq6xkSiSzQpkcwLpTJlINIfHF2V2PkpJEP5b6uz/Vnpt4BckGYdrlQsXh+gfnCO+mUUUZWRJWzpLC+XV3jD6/F+m6qnSvSrUV7uz9e1qqa+jQRfJ1fMKvrurVZiU9i1d41DvyciIkkQylWdsfIFrN0wMjgVI5QovSP3779ivrPar4D90zMHNllmS2bJ+X0sml5Fob11ixx4Tg+MrlERRvS8iiBKmsRg79zi5/WBZNQoqdheAlZU0Fy7YOHjExNxisurbICLLIoIgIgiCbix+Q6+HXg38BuldUcFlyqLA2Pgix448xWpfI50pImm+eh10LwK4rP9W23mNX9gCVlllKFtiAXjuXVkfd2tSWJYlZIxjfG3YUHlTNv7Bi/K99VzNpyyRzRVxTUW4dtNMb7+fVLqgV5skSwbG8f3Rq4BfU/udtg0OHnFxpc5HMJ4lmy+SyRbIZItksyX8/gRnzrs4ftbO3FJKH97JSIiixNhYjJ2fO2m9v6y3pOZFiERyXL0+zfsfDdHZvUg4miOdKSrakWxsQ6nayPuGvnd6BfAbVG8V06IsI0ky/QNznD49gNm8TL5YVn3DhnH9ttI2AENjGNp4Xj+vlurlskgqlWdzM8vmZpaNzSzxzSzJVI58vqjYGaogLYNsTE8bAlTyUZHq268X41EsiUxNR2hqdtLzzM/GZg69Y28dtnwP9PeDX8mHKEi47HF277Xz3s4JbjRM0dgySX2Lk/oWF19dc7Br/yiHTloYs4XIl8SqkouizNhYlJ2fO2m/t1JVIyBTKJZxTEY4c87Gp7uHOHp2nCu37LS0zTA8tIrHs0ksnkeUFO+MJL8Z878ueiXJrweD6KvGgsW6wvnLwzhdQYrFciWAQ3OzbdsvbHhW17YrrjpBEFkLbjDjCTIyPM+kK8yMO0hX9zTXb05w8fI45y6aOXNujJu3LAwO+ZicWmVsYpkJyyKzs2HisbQylVelqnUCjHH7hjiCl+d9C5BlmVJRYGomQm2jlWcDfpKpvOInR/4HAr+m9ku4HDE+32fjg91WaprnaGmfo6VtluaWWb65PsOhY2a+PG/GZAtS2Ab49bsyyLJEoVBiaSnJ0Mgy7fe9XK2Z5vRFBydOWdl/cJSzXzkZt0cplMQ3kv810iuBX1HnRGSUcaHdvkxNgxmrY5VSSaRaOlei+7bTGxVhr6nGqi1AFplfWqdvMEBXzxx3O608G/DQ1uHi8tcmTp0d5vipIXbs6eU/fnGfX/++mw8/ecJf3+/hs939HD46xPHTg9zvnOLJs0kePpniweMZzOZlYtE0oiiq39GizbTJOxUL/8vzbmAaKuOQkSkUBVzTa3Tcc2EaXyKVKla0oW0xle3RK/n5QZH8thgHjzi4fNPL/EqWaKxANKocoXAe90yMazddnLpoxe2PI4py5f1vA78e/KRogaIkUSgIJBIFQpEcS8tpZjwxHj+e4/AxK/uP2pjybSKKL8zqG/oe6NXAr3JyEAkGUxw73Y3Ztkw+rwXKyN9ywMt6pCqH9PG9azLI/U43bXesdPXMMjq2jN25RFfPDF9dHaKmfoJ7nX7Gxte4dtPOx7ue0tTmZsKyysOni/z53W5On7dzq8HGlatjPO6ZZty+TO9ggIePp3ncNU3no2km3atKoIn2ZQ09f5OrTntO1Lz8yEChWMZiXaahyYLTuUqpKPB9Ah9eVfJLiIKI0xbn8BEHt5orBj8ZJaIPWaRcFnjcvcRHn4/S+TRAQd0H4VvBrwJesXNUPDyVYaNifxElkUy6xOOuJf7y4SAPngYoCW/Q/7rolQ1+kixTLsl8/Y2Jrh4PmWweWRYr43RdEmq/ouH8u9MulCQmLMu033XS3TvD6MQiM941orEsa2tp7t6b5HaHk2FTgPmFdTY2C8wF4jS3Ounp9bMezVAqi6SzZR51+7lV62BsYokJyzJtHQ4ab1vwzMZYWU3g84YZG1+k5Y6N1nYnXp+qdj6X/21Kf924WG24TKdzPOuf5XarE//semVewvcUB/BK4JeVMb/TtsGhI05uNs2S0MAvy4pNB4l8XuDu3UU+2jXK475FXfX/dsmvBUTJ5PICkUiWZCJPRaPS3pbJ5wQ6O5d47+Nhng4tKXsrvKHXQq8Mfhm4c2+SpgYb8VgWSVIkHZKxIxtV2+9Sc5VrZUFidj5GY5ODu/emMNtWWA0nyeRK5Isl3DNB6hptPO7xEFiIk8kWEQQBQZJ5NhCgrX2SYDBZWZVHVgKN6uqtDAzPE9vIsbAYp/vJDLW1VuyONdLpIplMkcBinL6hAPX1Zp489RIMpxFEaUveX1ox1ac6AhVJF46kab83xf3OGSLrGX0svL1hxXfTK/n5ZUXtd9hj7P3CxuFTTkYmgrhcERzOMBO2VQZGFmls9PDZrlFOXbQzv5xUPTkKlEVRZnQ0yo6ddtruLivXVUZYKitzLq5cdXDmooXHPQFmvHGi8SLhaB67I0LTbQ+ffT7Ml+etLIUyb8b8r5G2Cf5K4xq5NMD0TJgTZ3rw+dYRy4o/V8I4vq+8v/VclrWZdbJ+OZ0pMTA8x826cYaG5lldTZIvCoiSjCjJ2JwrXPpqiIHhBdbjWQSxMhZfWt2kscWKaWyBXK5EJfhHSXzcvEh9s42llQRlQWBjI8fgUICbtTYsNkXdFyWJVLqI1xfhYbeb5lYbk1Nr5PNl1e5nGL5U9cvtDwcEUcQ5GaSm0cKoaYFstmSwb/zA4BclZmaiHD1h5s/vDbDn4Dj7j4yx7/AInx8cZs8Xwxw+Pkbd7Wk8c+o8Br1sIqIoYrNGOXHCQVf3sqoAKW0giRLRWI6h0RWu3nBw+Ngoh46M8+U5B8fP2Dl0dIKTZ8w0dczgDWxQeiP1XyttA/wVFX0r+EslkXPnh3nc4yWbK6nRuioYX6oZyyCJaqdX/PRLywk6HkzR+diDazJINltQfMiq8c3jXefqjREGhwKkMyW0OT0ayEdGl6hrtLO6mkASNc+AanSTJdKZAhcvjWKxrFIolhBlmXSmwIR5mbpGO1PTYYpFASQZURRZj6UZM83TdsfBwHCA9Wimyl34dxns1Hj/TLbIoyczNDbbWFzYUCYo/aCSX417kGTS6SL+2Q2stghWxzpWR0Q57BHsznW8vjjReI6yqA1rNGaoTLRKJArMzSWIrOf0FY90w6ksky+UCYbSuN1RbPYIVvs6Vvs6Duc6/rlN4pt5BLHCtN/Q66Ftgl9thC2NMTy6wNdfj7O6llZUPxn0Mf022k2WlYgukJnxhrhZb+Ze5zTLKwklwouy6ueVWFza4FbNOANDfjKZIpIsqtGCSlrpdJ4HnZM8eOQmkSyg7Lqr5UVClpVdeNvbXHQ+dBPdyCBIircilysxYlqmpm4C/9w6glBx72WzJRyTq9xqHOde5yTBUApJ1KbrqDaBqvkELyuzrDO8+cUNbrc5GRycJ50q8KrAh+8B/MZpzzI6cPVDc/Cq95UIPkO0ph5pLesboSoaXkV/3BpxWUm7km61lvWGXge9HPyVNsKoQmcyBS59PcyYaYliUTA0lqjbAl6SrAJgJHy+OLVNNrqeegiFU7p01TpaNleitsnOo24Pm4mc3lGMzGhxMc7tFhvOyTVFeld1nIr24vWtc+2WhcDiBqLBLpFMKZK4/Y6L9Wim6vV8oczUTJDmFivdPV4i6xlESQO/BnhBPb675Kr8A5R1AQaG52m742J+PqaW+9Xo1SL81AlSsqzXvgZgSZb1vMt6pKWkn1cArdk2DG1UZczU2kLS+0wl4MnoTjUeb+h10EvAX2luHdjqctrjE4vcqp8gGE5V/LegS8HtgF9GZmlpg4tfmTh7aYjBYS+T04tMzSwz5V5ienqJqZlVHnb52HOgiyd9Hqam1OvuJaZmlph2LzPjXeHO/SmOnxpmYHiWKfcy0+q96ekV5detvGNzLrJzXz/3Hs7gmlTSmnYvMTm9RE+/h+Mn+7l7fxrnpPK+no/JRe49sHH8VB8PHnmIb+SoLDha6dAvo61gXF5JcOe+i1FTgHSm8NL3X0avNqtP1MH3bf+eL++LnjEGc8nfmZ4CfqO43wr8N+B/XfQS8Gvx9CidQlZXwwGuXDXRNzCnztLTnlJf2Qb4AVKZEnc6p/jiaA9Xrg3T1mqitcPE7Y5xWtrHaW0f5/LVQXbsfcaxk700tZho6TDR2m6itWOcljsm2jpMtLZPcOzMMLu+6KOhaYK2O+O03THR1jFOW/sErR3jtN4x0doxRvtdM5/sfsrR00PUN5lobzPR1j5GS4eJxrZxvjwzwJ4vBrhybYzb7co7bW0m2tvHaW41ce7iAEeP9zE6tkQuV5n0st2hjva8BqRSSeDJUx+djzysr2df+ubL6O8Hv1HNrsj3rddfXJKtQsKoLr6YhXxbkm9g/99HL5f8ulRXxs4AC4tRLl4ZxO9fr2xyqT6unEjbarjB4Xmu15sxWZfwesP4fUG8/hAeXwiPL4h3Lsy5S6PcrLNjs6/i84aY8Qfx+NXnZkPMzoax25e5WWelrtnB5NQqvtkQPn/l8M4qh88fxO8P09Bk48r1ccYmFvB51/D6g3h8IXyzYaz2Fa7dsHKz1oLVsYjPH8TnCyr58YfwzUa4d2+K5tt2/IEYZeFvtdBvVW3B5VqjrcPB1HSQohow8/fSq03plfUfoypedU8/1aT/1h2NtoJfe6fqD8P78pZvvE7J/6ppvej9F+Xxx8G2/gaDX6WQDx7PcKdzimQyV1H3X/BW5VyVDLKss4XFxTg3asYZGp2nUBQUJqIfIqIkUCgLnDg9zNRkmFKxjCRJylhbkvRnZRki62na7loZGPKSzRaRZMmQljJeldRJR7IE4+NztHRYWA0mEEUJSRL1HXxLJQGbfYWbtRaWljfV95T8SJIChng8S3OznUfdXmKbuWq1dVv1WVmiEiCVyvPgsYfe/oBqrJSrIPG30KtG+GkMXwtSemHH1u9poH+Rx2PLMKhKMBjDtrcA/4VDAGP+nkuw+i+5cuX5J4yM2qjVvKguXkRby2qsM+1Hs3VQdX3rkKZaozI8Y/x+FewMTPV7Yi7b8/PreVJOzlwYobc/oK7l9vIXlf+VziKhzHR70DnFrdpx1tfTSOpGmsalvEDC5lzkmxujREIp3UKOnlaFltc2aGqZwGFfpFgo87LKmQ1EqG0aZ3F5Q52OWt3J14IpGprt2J2rFIplqse3SgdyOFa4VWPGNRWkVBYrlvJtNYxBqqrc82GXl9a7U4QjabTIyeqOuz16NclvXBhFcXduJPLMzm8y7Ynj8W2yvJYmnS2pbSbrLrxKPrU2r0y/rrYXGDWKF9gNdBC8yM5glDTVA45qUoCu2aIqlfACZmMEqOHalkGK4R3p+fcN+TKWrmL/UMKiK/WhprCVX26pj+ryvigPr0Z/G/iB+EaGk2f6mLAub8M6vZULKs8HFmJcvzmGybxAqSToEWBbpcHFrwfoHfCSyRYUQOjpVksajy9CTZ2V5aVNJHGrRHmesrkSp84O4vasq9Fp1RF8mVyJvsE5Oh/NEI1l0CWS1qFlmWyuSHOLg66eGTY2s8jSq4BfZmhklobbE/h8YYSyaAD/88zpu+jVJvbIep4y6SJ2xzr1zR7OXrRy6ryNs5fsXLrm5E7nLHMLm2rordquVaHc2kdFQ6ovB1slGFqzNWlXtw4/ZLU/VMyTxuvfCdKqY+upYa4B2loPhpiVrWDVmVTltgT6Xq+yoQ4U17NxqzntfWOVGL///GBIIUnH0avSS8G/VXmanFrmyrU+/HMRPazz26l6zVotVHN4dJGvro4RjWfUySIVcGkdXZLg4LEBpmbWleW5q/JiZCpgd4b46oqVcCSjVszLK2f/gWc4XWF1RpqxwyjDA5tjjavXx1lY3FDzrtWGrJfDNDFPyx0bgfkYoqA12nbIIF1UhuH1h2m7Y8ZqW6CQLxsav7peXkavupiHDOSzZYYGVjh60sKZSw467s3y5OkCXU/mqW90c+SYiQtf25j0xigKWnd+EUg1qae0rw5X3cf/ImOgrMcGaP/0qc+6C7LChCvLexuCrzC+awybrs5nVdwCWuyGBk0ZZSZq5bvGPQeMgNW/q8dDaOs1VJ6tcBhFe6yUtZL/Kqy9wPuhM5OX4m57tA3JbxzbQd+Aj8bWMSLrSR0E305b+JesxAfcvT9JS8ckWT0Et1ryAiwuRrn0zQTLqykDk6k8Y6xPs2WV02fHCIbS25K+MrBn31McjpCytNiWtAH8s1Fq6i34/OuIomQohaw3bDSe5katmfGJJWX58W2grJqBoeZXIhpPc//hJEOjATKZQnWnMrzzMnrllXxECb9ng1On7Rw6acPiipJMFykWBfJ5gfVIlq7ueb44MkTTnWkSmaIOHa2PCCLki1AqG8oqy0iyqB4VwMlIiJJMqaTMC6gASOnjxTIUSyo41HiDynatsi7sZVlGEGQKRYmyWA0sSU2/VK4AWJtlqO09oB2iJFMsyRTLFS1I2UhEfVaT3Sr4JVmmVJT1iEQF+GU0PVWSZApFmXxJu6IAWNJjJ9R6kyXKZZl8QRF8Sp2J6tL0W2wN3w/2t2vwq4C/9Y6brqc+cvkS28tFtfKyspqgvmGCcYui8j/fuZXnB4c91NSPEo4kkUTjdwyKk3rZYlnj3PkxQqF0RZV6SY6+PD2CazKizg2o5E9LNBhK0nHfidW2SC5XMtxRGkNG6SjXb1rpfRZQwptfKp2NZa3IIlmd9HLvgYdH3X421RlvRiax3RZ/VbW/WCjzrHeRHXvGuH1vgULRoLqrWdrcLDA+sYLFtqKUW1Y6eSic4WnvAg3NHm7U+7jV5ONeV4ApX4ycyhwFUWR1LcXA0CoDQ2v0Dy5zu9XLzXoPDS0+RsfDxDdKBOY3ePDIT02Th1v1Hu49COCb3USUFHAIgsTaaoq+vkUGR1YYMa1S3+jleo2XxhY/E9YoG4kSs3Nx7t3zc6vOy60GL/cfL7C0mkWoMjDLJJN5xsfXaGr2cqvew81GD3c755n2xMmX1LwLIqsrCZ48mccxtcmYeY2WNg+36maove2jd2iRgiAiigIb8SK9z5aob5rhZr2X63V+Gtvm6BtaJrqR1TWEsiDi8cXouOujps7HjVovjbe9DI6skMmXDRvCbnM27N9A25zYU+Hql66YedIbUEJgtw3+yjHji1PX4GJtLalbz6tSUcH7+Imb27fHWI8lVPBvVe0qn3c6I1y7YdNnyG0nRzdrnUy745QEuQpi2jei0TR37tvo658hmcxV9A2V5Wuz9B88nKG3P8BmolDZt+87vqx/RzaURH2vtX2a1g43sXiWrVuUv3bwq2p4Llei8+Ecn+0ZoevZSqXlZFkNp5aRJYlyWaBUUj0gMqwsp7hxa4o9B4a5csNFx70ANQ1ejpwyc/SsmWFzkLIE5ZKI1Rphz14zH346xo36aTruz9LY5uPwCWbtTPoAACAASURBVDO7909wtcbNtVsOGpqnaL8/y41aN7v2jnHyvBNvIIEsQ6kkYrGE2PH5MJ/tG6W5Y4a2O7PUN/v54tAEu/aaqWmao7ZlkvrmadruzPHNzWk+2TPCxatulsMZ1fsjsbGR58HDOQ4cGuXSFRftDwI0tng4dc7G0dMTjFtDSDKUigKWiTXe/WCYfUdtNLa5uXPfT+sdP9/cdHLvkYdCWSQez1FXO8PHu4a4eMXOnc55brcHuHB5kgOHhnnSF6AsiZRLAlZbkGMnTBw+YaKh1U/7vQBXrzvZd2iU1nuzZEqiHuK+3RDy7dK2JL9s6LRHTw7y4KFXBb9k6DiGY8v7xhvjlhAXvrKRTBbZCmhdhwMaml2Mjs6TyWYR9V15DCv2oqnMMDm1Tm2Dg2g0axhffdcBDc1TTLk31A0+jd9W/t7YzPLwsYunz2bYTOQqY0dVbdTAPzY+z71OO0sr8b8/PFcVqY0tkzS1ThKNZ6kaP/8N4nvCPK+C30UuV9Q+UFX276Jsrkznwzl27Bmh+9ly5S2d71VUVe3vYkGg69ECH306REObh2AkQ6kkktgsMDoW5IsjExw9a2U5nKFcEjGPR/hkxwS7Dkxgm14nVxDI5MqMj4fYu8/MH/46SG2zm2AoTakkEo0VuHNvjnc/GuJWswcJKJZExsZDvPfJCAe+dBBYTJAvimQyZYaGgnzwkYm33h6m43GAcCxLsSgQiWZpaffzp3eGeNy3gqAyMZcjyqc7h7he62Z5LUNJlEmnS9gcYY6dmuD0RRvhaI5SUWRiNMjv/zzCvuM2Znwx8gWRQlEgHEkRi2UoFkTM5hBv/bmXb+qnWQmmKIvKGghLSykGBxZxTUcoiSKRcJaTZywcOGrC5oqQypUplSVCoTRt7bP86S+9TM5uIOr7W2zPnrVd2p7ab/BJnLk4RFeP9wWSf+t4RAOScTwPg8NLHPlySPdnfxs4r1y3MxdIIIiCQSrLW36Uk2l3lPrGSaKxXHVeviP9phYPM74kgrAVFMp5Kp2nt99N34A6n6AKPBVmaLUt0nx7FP9sSJ33/3eQrOVpmqa2aaLxnIHhGmwc2wCxAv5HLwD/9jS1nAb+vcN0P1uuZLHqzGgwk1kPp7l82cG+IzbmVjP6ct2yLJNIlKhv9PHR7lFMjijlksiEKczeA2auNXjYTBfV8klE17NcuzrNx7snmPIl1RmdIEsyfl+cfftHOH7WgQAUSwJj4yE+3W3iVlMAY/bCkTznLszwp3dGcbk3lfTVoZrfn+CDj01crfNTFiTyWZGeJ0F+/ac+Hj1bxj8bxzu7gW92A5drnStXp/lkjwnbdIxSUWR8JMg774/S/miZYtnYt5XyppJF6usn+e3bAwRCWbUVDZPd1B9BkJh0hXnn/SEu33DjndvE69/A69/A548zNhbipz/rouXBDGVRw9X2mfh2aFsTe4yY7hv0MOMJKtts6f+0SR7Gh7cCTokJGBpe4pMdPQwNL2CxrlQfNuWw2lf54vAo9x8FGLesYrGuYrWuYLGuqkfl3Gpbpe2Oj2MnzfT1L2DV73/HYVvlxBk7HffnGTevVKVnsa5hta4xOLTINzctXL9lZWBwXsmb+r7ZtozZuoLVukpTyyQnT/XhcK6+8qozjc2TNN2eIhrLGurNOG1WopqhPt8JJswBjh7vpPOhg2y2aGAa2wC/DLlsic7OWT7bO0z3sxXjLQPL0y4qIF9ciHP0+BjHLkwRzyrTgiXVFZfJlOhoD/DJ7gkGJ9Z18O8/ZKauxU86V9ZT34znqKudYu8hK0uhgv5hWZIJzMU5emSE42dcCECpJGAaD7Fjj4naljn1WUVQxeNFbtbM8uEOE27fpuEeBAJpdu62ceman1JZJpsSuH8vxH/8cpAzlye5et3BVzccXLnu4utvXBw5buPw6UmcngSlosD4yCrvfjjCo/4QgmaI1rRBWSa+keX8RRNvfzBKVgRR3SOyAgmlLUolkbGxJd760wA791q4dmuSK9dcfHPNwTfXHVy+4uLtD4dpe+SmLD1vEP8+aFuuPhktHk0ilc6QV/elr7hNhCpGUN0xtV8FGBZLmA8/7edmjYPGZjsNhqPxtvLb1Opkx94BTpwZ51a9g8YmJ03NdhqbnDQ0O2hodtCoHs0tLk5dsPDRriFu3HLQeNtJQ5OjKt2qbzTbabzt5JPPRzl93k5tg4PGJjuNTcp3GptcNDe7uHHTzp6DAxw4MsTNWiVvSn4dNDTblHy2ODj85Th79g9htYdeeb25x90zPO72sJnI65JVk/rVFvVvd/2ZrYucv/iMgSEvpVJ5i8bwXe2sHIV8madPF9ixd4z2h4tKmQyalgyk0yWm3VFF7S2WWV1JcPKMmUOnHYTjRTCCP12irS3AJ7vGGbEawH/YQm2rBn6FKuA3vwD8MY4cHubEWacB/EE+2ztGTcus+qxSini8yK3aWT7YZWJaBb+mpQQCKXZ+buHidR8lQSKbKdPZGeLnvxuhqWOep72LdD9doPvpIk+eLvG0fxWTPcr6ZoFSUcA0ssZfPxylsz9M2bgXhdo+m5s5vr5i40/vmoiny+oqjgLVAWwy5bLI+PgKf/zzICcvuOkdWOZpzyI9T+d58nSRp70rPBsJMru0abAl/TeO+ZXiSLqrQ5Qlkqkim5slymVt7rcMkmSIctQMEwbQ6+MV8Pk2OH/ZTE9/ALcngte/Xn341vH5o9Q32rheY8JsXcHrjeLzRfH6Ynj9Uby+yuH3x+h8PMeXZ8aZMK+q99efT9eQvtcX5ctTE3Q9WcTtieJTr2mHzxfFbFnh6g0T9U1WbI7VqneV33V8s1EufG2h4fYMwZAWqfj30+JKjMWVuBLujKxGH2oCoxJEpFmKX8QA7I4gDc0O3DNhgw95e+CXkBEFEbc7xpEvrRw5a8M9t0FZ1JxUiiTvG1jmxBkzHY9mSWaLpJMlGuq9fLxrlDFrRHWNKt6QpeU05y9P8vnBCdyzm5SLIhNjEfYdtnKr1U8qX9ZztxHPUVvjZs9BG0uhgs7wJFkiMBfnyJERjp9xGtT+NT7ba6KmRVH7NRtELFbkRs0sH+ycYMqXqNSZDn6zDv5iUWRoOMyf3hukayBEvixTLkuUyxK5gkB4PUtsI4soy5SKIqbRNd75YJTO/gglyQhIGVkWyGZLPHw0zy9+00f/eFBFglIfZUEkHMsQiWYQRZmAf5PPdo5y7pqbWKqEUFK+WypJJDbzrAbTijapN7PqadqGR2s79HLwyxK5TBmnc4M7nStcr/Nx7Yaf1o4FRkxBNlMlgxtS62zG+fTVY/5IOMXtdivD44HvnMTS3zdDY4uJ9VhCXeUGvq0T2+1BLl02EQ6nv/WZrXTq1AjT01HFmPiC59fX03Q+dDA+MUemaqpthdsLgsz1GgsDw/PK1t76giZ/H4mS4ibSFsssixJlQaIkKDvh6NZ23f3zfN4dzhCtHW78c3Eqets2wK9KWGTF2NX9dJE9h0Y4ed7Kk54l7PYI4+Y1mls8HDhq4sxXdhzuKMWyiCyC3b7O3oMmDn1p5Wn/Mk5XmJHRFa5cn2TXF+M0dcySSBcpF0XMpjD7D5upbfWRypd0bXgznqO+Zpq9B20sGsEvSQRm4xw9MsSJszZEFPCbxtfYuXeUutuzSg9TmWIsVuRmjZ+Pdozh9m4q/VItWyCQYtfnZi5d91EWZMSyzMJCijPnHew7YuH+k0Um7CGsziCd3QHqmqeZsC5TEgSKRQHT2ArvfTjEo76QCn5DYJosIAgiC/Mpdu8b5tMvhul+uozdqayB+Lh7kWv1LgbGFpFkyGUE2tv9vL9jgGt1M4ya1nC5IzwbWqLu9hRt96fJl0Q175X+t71pcy+nl4I/Fs9z994CO3aZeffTMfYdmuCLQxY+/GyU9z8d5VaDn7VgXnXHVYIgKqGL2nWFioUyD7vcNN22k82WXvxhYGYmzDc3zaysbSoLceqqVbXpCWDCvMrp06MEg2l9KPIy2re/F7szhCBV7BUVJRsCgRgNjRZmPGF1Y4+K8q1pPKtrm9xqMGN2rKjbe7+qSqZMRNpI5HFMR+nsnqelY47m9jm6ny7j82+SzZYNoQzPS3WHM0RLuxvfbJxKjb28s2guPNTJUolkkaGRZa584+DCBSs3ahx8fc3CyXPjNLV58Ac2KZVEnSGlM0VGx4Nc/NrB2YsT1NU7+PobM6fOT3Dn4QIroawiFsoSnpkoNfUuevrnyRXK+ng8nSrQ88THjXoX4bim9ivADa4maGg009Q+qTDGkoh7Zp2rN6309C0oJZVFkEWSyRKPuxf46qqNxWVF8qPuxRAMprl6w8ndxwFEQUISZfIFAa83wa2aGU6ft/DNLSvX662cuWyhtnmGaU+EYrlMuSzingpx8bKZcYdB7VfrV1KXMSvmBWzOEBe+tnP81Dg36+zU1ts4e87C1RoXU551RFnZuyAaSXP3gZ9jJye4dMVC/W0HZy6buHjVTnffHLmSFg0o6Z96TeCvTrRYFLn/aImfv9XHvkMWng4sM+NZx+ONMjIW5PwlNz//VT9Xb3hJJItqG2ruP6MbsNqdN2pa4uuvRwgGE/oEka3fLhRljp4awz+3Ub1uXtVzyjWbPczFryyEwxmqXGTfUi6A/Qd6sbuCCJK21l91+g5HkAuXRpkLxCuSU9YkpAL+wUEfrXdszC/HEcQylX0E/z6SZVhcztDU5mfvoXE+2TXK7n3j7Nhj4qOdJg4dt9Hds0Isrm34sfVQJX+7G78K/m1/W2VqxhBlQZCIxbJ4vBEcrjXsk2vMLsTJ5I2bd6p1JstIokw0lmVqOojLtcbk1BoLSxvkCoLOjiVJJpnKs7AUI7yeUjwk6geFskg4nCCwFKtsA6aqBfl8icXlKIsrccWeIEokk3nmFqKE11MYAV4qiwTDKWbn18lkixjDjPO5EoGFKCvhhB5nIqFoVelUiVl/DIdzFefUGrNzcVLpsh4VKEkyyUSO2bkIsc2svkehsf20/EqyRDJVwDUVxDm5gnNyBY83QnyzoEcvakZcUZBYWtzE6VrDqdbbejRDWZB0Rm+MaPyesM9PqtVCo7RWttd+75MR3np3ELcvVj13HwiF8+zaZ+E//qsbz2xS9cdrUn9LDAAVA9by6iY1NeMMDs5Wltwyxk2rXzhxqp8J6xL5ohJNKFclWKmBGU+Mm3VOVoNKKPDzdbOVsYh8eXqIaU8ESTJKdeWsWBIYGV2g6baDtWCqWtuQFSmZSOZpbLLR269tv/UipvMiqmZeRnYWixW4Uefjz+8Pcfy0nafPVpmcjuNwxbj3cIld+6x8+MkEj7tXSKW1Tv0i8M/gn93YRl5+nFQZ9mzv2R+GvuO7f1eWvv9y/ERJc6sVUTm3OcP8y/97nxNnXIpai2G3PLVS65p9/Mv/eozJGkcQ1DXgtiomKvhRgVMsizzp9XGzZoKV1YRhzb7qMdSzfi+NLRaicXX9dm1wuCXYYXF5k/rbFlxTq6odQa5893nhyMJinJu1JgKL8cruwYb0ItEMbR0uRkzzquQwJCArqvnoxAJ1DVZmvBFl4pEsb3PIL2/5q6KrDI+GePu9UQ596cQ/l1TnHSgdvVgUmbBEef/jCXbssTDj2dzytkIOZ/ifHvxv6PshVe0XUBbeRAWXIg1d7ij/9rMuvjjkJLZR0FVCWf2vXBa5fH2G//nvT7C7EoiCrhcbpLT6K1dz7FA4TW2ThSfPvOq69RU1SLMdxDeyHP2yD+/suqoeKpJuqxErEk3R0jHOwOCM7tv+Liv3qMlPS9sEq6GkGq9QsdiKkoRrKsg3V014/RFE6Xk3zVooSWOLlYHBOVKpPNreA9Vz8F9CGkNE1tNvuzPPr94a5nb7EpmcZviTdLUznS5z9KST//2rZ/QPhQzQr3CdN+B/Q9uln1TGs+qYSZLRdtSNbeQ5dd7JL37XT8udOYLhrDIFVoZEosDQ2Cq//WM/H3w8zFoop66jr6RVrW1J1d9QyWxf5ptbJqbdEdV1qDEISR3jQE2Dk4ddbpKZItoS0ZURunKWzhR41D3F4+5pUinNR16JMtvKBh52u3jw0Ek0lq3EK6hLiCczBe4/mqTjrotoNKOH9Wr2jEymwKOuGdo7nCwvbyCKApK6SAnbUDGrFH2tPlSbyJ0HC/zmDyPUNs6TSCobeYhaXcoysXiBA8et/OKtXoZHQ2o9y3qdwxvwv6Ht00+qJbREsSSysJRkeGSVkdE1+gZX2XXAxFvv9PHV1Rke967QO7BCfZOPP38wxJ/fHeB2ywwjpiBPBxaZmo5SLEhbjCFGo17FwJPNl3jwyE1ji53F5Q0EUUSQFOmrLZvln4tz/vwQgfkNymUBUZQQRBlRUKafipKIJEn0D85TU2cjGssiSiJlUVC28BKkqkOS4OtrJoZG5klnipQFEUGQKIsSpbKkLO19c5TJ6RD5gkCpLFJSn8nny5gtyzQ123A61ygUygbZux2rulFN15guutZgsa/z4Wfj7NpnY2QsTDJZpCwo7r6NRJ5HT5b4ywfDHD1pI7CgzHZUFhGpLCH+BvxvaLukjvkVyZZIlegdWOb4STtv/WGQX/2un9vt80z741y5Ps3eL8x88vkQn+0Z4tM943yy28Kp83ZOnbXxyY5xfv2nHj7ZOYrFGtkS6vpiP70MbGzm6bjvovWuA4t9BY8vjNcfwutbw+dbw+sNcuJkP63t00xNh/HPreOfW2duLsJsIMxsIMLCUpT2B26Onhph3LLCbGAdjz+MayqE3RnC7gzrh82xzkc7+mlp82O1RpT7jhA2V4gxc5BrN1zsO/iMjrtuevsDPO2bo6c/QPfTOe7cm+FWnY3xiWV1eCEZpG5Ffa+mrUOPCvBlWSabF1hcSeKYimF1rtPQ6ue9T8fZvc9C8+05+gaC9D5bo77JzwefjfL+pyO0Pwhgn4wyOR1lbS2t22Pg+wG/toW2KEnbUWb+1tS/7wR/EJJV678oSnow1j8SSZIyfbo6b9X5/IkWkxwMFWhoDfD7v/Ty4SfDnL/s4Ze/HWHH51Y2kkUKRYm5uTjj5mWe9S9Q2zDD6fNT/Pmvg+z63ML1G7M0tc7zb/+nn537TWQyW5a13kKyLqtgZS1JXYuV/Qd7OXehj5bbJto6JrjdbqKtbYyaRgtHTw5z6YqJZ4N+xsbnGRsPMDY+y+jEHOPmeToezXD43Ci1jU4GRwIMjs3ztH+W7p5Zunrm6OqZo7tnjqs3bOzcP0Rdk4/HXYt098zR3TPL/cdezl42c+DYGBeu2Lh+06ocNVbOfz3Gex895P2PH/PwySyJVGUBC+M+gy+W/VtmYqljfVGUCEdy9PQtc/ayk093j3PoqI2nfct0967w5Rknn+w08eGnw3z06SjvfzLCp3tMnDzv5NzlSQ5+aeXzg2auXJ/B59vUZxS+GvgV5lUolllcjhNYiil++CrN5sXtWd2iyrBLFEUEobIkWbVBV0tFubZVc3q5HlV5W666VLHNbHn0hWnqqVQlUtHKJEmJzBO3rJ4jiRIb8QxT02vEE9nn8l9ldDbkautXqu9K1fkw5Pu5dPVnni+VLEM8nsUxvcpGKme4Ux1+/pOyIOKd2+TsJQ+/+v0QR0/asbvCrMez7Nk/xh/fGcE7F0OSZbLZMv7ZBM2t83y8Y5S/fjjE1WszTE9vUFL9sr9/e4z/56dP2Nj89gAerUCSoYDLawmu3bRx7EQvd+87sdgXcU0vMz21zNLyBsMTK5y7OIrZHiSVLitTKdWjWJKJxPM0tDtpvTNNNFqgWJYR1ahDvUaAO/enuNc5SSye0SMHy6KM27/O7XYXE9ZlsjnFjSaKEhsbOcy2FRqaHPQPzpNM/a0baxg7o1LeUklidi5JTZ2H9z8Z5vODFj7dbePff9bLjVofiUSJyHoGsz1M56M5WjvmuHxtioNfWvh4p4lde8a5dMXNwROT/P4vozQ0+klsKvn6PsAfXc/S0jJJbZOdYCRdaS250tmqmIHMlr+VMOFgKIHXFyGZLTwH/grkJSrgr6xrqCxyoiWvLYulVWnFxiEbnlPypi3FZYCXXEld6XMV5qMGIlMdi6LkSRJlEokcM74Ia+GMHiIso8QkeKeDXL02yszsuqolGQzielnQbTOSnraB3clavRu2PNNsXlp8gSF2pmLc1Ww9hjUx1DJIkozNGmTXF8+Y9K5XuuGWNSJ+YrZE2LXfzC//0E9d4xwrKykkWWYzXeDURSc//WUv3b1LzM6leNA5z8FjFv707hAnzroYGlsjmyvrRjqAdz4Y43/8azebG0W+mwxdSG29WCxLX/8s9x66GbMssxZMqO5DKEkyj554qb1txzu7TqlsDCFWCtQ3MEdNvZVgKGUwPKoeAkmRaBe+HmV0fIlCvogsiYiijMcfo6bRypNeH8mk4tUoFEsEFmL0PPPQfteJxbZKOlt8qTwy1PQLrklksiUs9ihfnnHxzvtDnL3kYtq7wcBwmD++PcqlyzNEo0poayJVxOtLcLs1wM79E3y4a4xrNz24XFHS6RKT7gSf7bZy5Lid+YUk8P2o/WurGc6etXLsxDiLy0m9rVRcGtjZtwxpZJliQeRp7zznvjLhX4iidVZ56ysGBmIcOukgkjWI6hB4XtxXHjbGmBoYjrK3QAW6YuU19a3nl/WWKJdFZqaDnL9o4snAqp6ehLKVeWgtydDQAqFwRolw1ZiSKnSqFupUQa2sSVGR5rIBlMb86IzCAH4ZsVIu3bNUnWclHFqm/9kK//6zx4yZjeCvOuEne/ZO8Js/9NPZs0AmK6h8UKYsyzx9tsrPftHDJzstHD7u4N2Phvn8wDiPn66wHsvrPnJtJ12Q+eNfR/kf/9rF5ubLwY+syQK1UpApFETsk0GaWp3cf+xkcirI5kYOSZTJZEv09M3Ses/JtCei7hYk6Yxnfj5GY7MZs21JuYeMpO0/h4zdtca1ujFmF2IIkkihWMbnj1HbYOV+5xQbGzkEQSIcSmN1rNF238HdTif+2YiyH6Ghc760bM9dkkmnCzwbWOazvSbe+3iUlrYAq6sZBEHC699g9z4zh47ZsdijePwJ2u7OcfCwlfc/GuXc5UlM5pC6CIpCgYUcu/fb+Xy/FZ//1cGvdaa1tTTnL1g4ftrE4oqSrihKZDMFUuk8+UKZZLJAKJRhNZhhPZ4nXxDQNvoQJSUs/NrNKf7y0TP6x+aJb2bJFcsVmS8ruzzHN3KsBTOsBtPENrJqmLTSYoIM5bJIIpknlSlQKonE4lnWghmC4SzJVAFBkCgWyyRTObL5ErlCmfVoltU19Zl0AVFSXNkVzUJCKIvEN7IEQxlWVjOEIhlSmUrdyrJMNlOkr3eev743wDe1fiLRDMl0XtmdWJYoFMtsbGYpFAVkUQZZ2RxWlmRy+RLhSJrVtTRroQwbyRyCIFS0AFmiXCqzmciRLZbIFwWi0Syrq2mCoQyJRF7fuVlC0pmEIEpqvtMsr2QIhtOk1LknxkjEvoEVfvqLLsas69/aK39SUzvFsGmVgiAYuI7y6MZGhoamGXbuNnP8lJ1HXYssLqaUtffkCqfTACEh8+u3+vnpf3axmdgG+PWuoO7Wa+Deq8E0AyN+mltdPOv14fYEicWzpNNFhsYCNLQ4MVtXiMUy+qwzQZB41DVDbZOF1bUEklhx46XSeb5WtxhLZorE4hls9mXqG+10d3uIrKdZCyewu1bpfDhDW8ckoxPzRGKVENTKLLmXQ6jylxo/oC7esHv/CB98pkz4SCZL+qgksp7iwhUnf3y3n72HJthz0MJ7H41w6IiNnt411qN5dbGQinyYncuwe7+d/YcczAbSwPcAfhnWgmnOXbRw7LSJBRX8uUwRq2WZh11+hkzL9Dybpa3DTU2Dm9pmDwOjIWIbBURZolgSmJqKsO/AOL/+wwBXbpoZGPWzEtpU2KcksrFZYMISorXdQ2Ozm4bb09zucDNmCbKZLCJKyuSmaDRHd888D7pnsdmUtmlqc1PbPE3v4DzxzTzLyxs87vLydGCBMcsydztnaGya5mbdNHc6Z5V5CIKob+aSSRcxm1dpbp+i5c4MDU0zNLW6uffIT2AhSUkQECWRUChFbe00v/rNEHsP23jQ7cY2tUQmX0IQROYDMdrvzzC3ogZkyQKCWCIYSvOkd4G6JhdNLW7qbrtpeTCNxRUmmVKZmyQSDia43+mhd3SFMfMaDx7O0HB7ihu1Llo6PPjnNhEkxZEsyTLFfAm7dY3m1kla2t3UN7ppaJnkTqeXufkk5bKgGyKfDazy0188waSDf6umAD/J5oqIoqKKVOKNNVAL5PJlIpEsGxs5ymVR98VX1DFNsiq89chxExcuWclkK/O0v723GcZteqYkNBUtXxBYXk3xqGuK5nYLvQNenJOrzM6t09fvo+G2jcfdM0y5w8TiWcplifn5DRqabQwOzZFIFtTVWEX6BgJcr7FiswfxeKM8fjJNfaOZrq4ZnK41XNMhHvVMUdtkZmgsQDCSolQWKvVRXW/bhpO20IlQEpl0BalrdDE8vkompy7Prfr5JUnG5gxz/rKDPV+Mc+yklYePF1leTlMsGddLUJVPWWZuPsX5yy5u1c4QCiv7/H0/4M9w7qKVo6fHdfDHo2ka6qb46/tDHD45QVObk0ddHlpaZzhwcIKPdozS2bNCvihSLgp43FEOHJ7gN3/q52adHZN5nmAkCTIkEiW6epbYf9jM6fM27j3w8uCBh/Pnrew5MMbD3kXSqht11p9g3xcW/vLhELdu2blzZ5LOLg/1zVO03/cSDKexjK/w6WcDvP/ZEDfrbdx/OM3Dhx4uXbbz3kdDnLzgZDmcU4EhsbqU4uvLZs5+beNht5/Hj7w0Nk+ze98YR7+04V/YRJQkwpEUTY1ufvvbYQ4cc/Ck38ekd4VcoUSpIDA6uMTbHwwxZI0jiIoRcH09xzc3pvjw00Gu35rmcbePlo4ZjpwaZ/ANAAAAHAJJREFU///bO+/3JrI0399/ce/sfXa3Z56ZO3mmc9MN3dCJTBOa6MbgADjggGnAxgZsY1u2FS3JQZLlHGRLclZOFT/7Q1VJZQO9NNjTOwzv85StSuecOlXfE97wPez/0saTnjCibnb2j67w8Sf9vP/ZIFXVI7Q9DPDw0TjXqry8+1Ev3xx3shLLI+ssvrGNHOVlLs5dHqL10RSPH03QdMfPF4cGOHJsiNn5uIYgRaWnd5lf/boLu3u9iKtnwK8dV/VoLlPrUJyDYTqmFp1d1GKPr6/VpjcekZUkm5u5HYy7P/G1mU0RRYwpOgOKdiBfENmKZxl0TnOr3sn9tmH6BqZ53D3F5R+sHPuul5rGUaz2MJMzW9x9MM7lMiddvYtMTMXoHwxz8OtBfqgc5/qtUU6esXCxbICHjyboeOSjscXL3dZRRkaXiMWyRXddkybJVHE/twXQ61VRkUWFQkFC1E0wqr62vRYoBJKskM1KpJIi2YyIJCpFRdH26Ya2n0jlmZheY2FhU1+paJfm/JE0Fy4PccLU82+sJamqHOWDTxzc71gilswjihJiQcY/usGhr+x8c9pLaDWLqqhkUhL1jdN89IUFjz+q9eSKiiQoDHvWOHx8iAvXfCxE0uQLEoW8xNJikitlo3x+2MH4XAxFkZmcSHDgwBCffulkbj5BIS8iCBqNeDYvkc0JWAeX+GiflaOn/cyFkhq4BIWNtRw1NRP89QMrTwej+nuVyeZEIpEkW0mBTE4knxWIxQU6n4b5y/v91OjkIEJBxGldZt+nVmrvhMhLmvlMVTWW4/7eEP//r4P0OTaRFG3K2tcX5r9+182PrbMU8jKiKFLIi0xNJjh23MuBr+0sr6U0Gq/hFf729wEOHRtmMZRCFGVEQSaTFrl7d4Zf/UcXPfZlREVCVWUKgkw0mmYrUdDKnRPJ5kR6+pb5zW+7uN2slVtRVHp7Q/z7r59gK4L/2VHr/ym53Jp4xoqX67eYPPa038b8ybjIGBZDMdjkGdunumPbPsow40rT9JrJOg3dAgiSwvTsGj2WSWpue/jxvo/ySjufH+7hsy8tHD9j43yZg/1fW/jwQD/HTjh598M+/vL+AO/vs/L+Z11U1rpoaB6hodlL78AkK+vay8CIzzZ51W2vklcB/wvqwDRlenZZKeNFPQt7imdNdWYyN746+EvPFo6kuXDJw8mzThaWkgCsr6e5XjXK1yc8+CYTeuk0yaVlGhrm+fCQA8fYCoqqkMvKNDZP88lBC6PjK8U8Mqk87a1TfPrFILeap5iYWiMwvsL4+ArjgRWamqf4YN8AHd1zFESZyckEB750cfzCMJKhMDOVOJ8XGRgMceBLG7fvhbYrxFQI+BN8/KmD6nofmWweVdUamnA4hc8fxR+I4g+sMhZYpe3RHB/ut/J92TigsfW6Hcvs22+l9t6SyZCpUMgLWCwhfv/uIBbnBrKikojnKb/u5Q/v2UilDSWlNvrL5WRa2xf5/d+7cQdWkCSF0eEo733YT0NbWPepLWnzNzcKvPObTqoavYiKHiosSESjacZ8UQLjK/jHV/BPrPKke57f/7mTy+UBQAN/X88Sv3qnG6t744Vv3BTS+3M+6p+69pnWo9RAbPOGe7U8dh7NZguMB5cY8YWxDC7ReCdIdY2Pypt+qm6OU3UjQO3taVrb57A5w3hHwywubVAoiDtSVV+Qwz+XvC74VSASNsDvKoJ/Yz1NZeUo357wEDCBX0VFFaGtNcTHB23YhqMoqkouK2ngP9TL6HjUuJJ0skB76xzvfWzl4BEHV68PUVbupKzcRdm1IU6ec/HNcSdPB+YoiBJTkwm++HqIU5fHdrhQa/8LeZHBAQ38TQ8WAbMlAiYmEuz7zEll3RjpXIF8XmRkZI2y8hEuXHFQU+empt7DzXo3Zy+6+MNfBjhfNgEY4A+zb/8gtXrDYuRdyEsM9C3yx7/30+fSev54LMely0P85QMrgqLre/QGPp+X6Hi0wJ/ee8qQfxVJUvCNRHn/gwF+bI9S0n0p+tSowG9+20FFg5eCrI2YJoLrXPphmLOX7NTc9nLrtodbjUNcuOLi//3nE8oqtHIrioqlZ5l/e+cpVqPnL8bFlOQleftfUYpTB92Wum068XogK9qAi0q4n+qVnz2+vad9GQ3+P4fsyrA/nOb8JQ/HzzmYX9aH/etpKitH+PakG/+kdswYvymSStuDBT45OIBtOKKDX6aheYqPD/UyGowWv4J0skBH2yyf7XdwvWoau2OVAVuUAduKvq3iHlknuppEViQmdfCfvDxSsn0Xc1eK4N//lZVGHfzaWe0FBycSfLLfQVXdGJmsyMpKhvMXvPzt4wGeWsIEgmtMTK4SCK7wqGuWfQesnLtS6vmHHMt8ut9K/b1litGsKjr4l/jju/30ujYQFZVELM/1a17+/N4AsZzBR6CVJJeTePhwhj+911Xs+ceGo7z7oYW7HRG9tCVuiVg8zzu/e0hlgwdBVkmnRMrLvfzqt4/p6Q8TmFwjOLlKcGqFp33T/PmvT7h0LQjow/6eMP/2ThcOz5peH4a5syR7Cn6Dhy6bLZDLFUxA3eH19gpStDfrZhNj+FzqHbZ/JMbc2zC1aPtGOd6CH0qACUfSfH/ZzfHv7cwva0qkjfUUFVVevjnpxD8VN24ANBKPh60L7Puifxv4GxtneH+/BZt3mXxBi8so5CVsg8scPebkdvMU65tZRJ2mLJksEIkkWVvLIMqaIlkDv5NTVzxa+JRasi2BrIF/cIEDXw3Q9GBh29MY4P94v53q2lGyWYGFhSRffe3k2+/GWN/KI4gKqgLZjIjHE+HgVzbOXdJAJAgSHneEzw7YqKidJ5EWESXNpFkoSAxYQvzx3UF6XZuICuSyEk8ezfP7Pz6l175CKqMFZ4mizPxCjMs/jPDR5wNMhbaQJJnRkQjvftTL3Y6wXuRSaHssXuCd37VT1eBBlLX9Y4eH+Ns+BxtbeURRw08+L+Ebi/DeB11cKjf1/H3L/N//6qK7L0IqIyBIEooqbfvM9xT8qqopSKZnotjts6ysJjXmnqJfwOskThHI5kUdS6MAI5Jw503bXUB2oyH63yS7ou0Ppzh/ycXJczYWTOCvrnRz5ISdwKQBfl0Xo4P/0y/6cXjDKKoG8o72Rd79qJ9LFaPY3MusrGvmyJWVDDX1fj7/xkJl3RgOd5ThkVXut05w9doQDx9NktRjJ6Ym4hz6ys6Zy65ieHNxWK8r3qwDCxz80sKd+3OlcqkG+OPs2z9IdY1GZb65keXWTT/vfzZAVcMENmcUX2CTgf4lyss9/OmvFs5f0cAvyzIL8wlOn/ay7wsb9zrmCE6vkcsLFPIS/X0L/PHvvVic68iyptBcWk5x5PAAB77sp7VjFv/4FnZnmAs/uPlov53GBwvkZUUD/3CE9z/s5l6HTpGuKsVOLRbP8+vfPqSqwa0tIpIVuds4yR/+bqGixo/dtcL4xBaDtgjXK4b5j18/5nJFqef3+SK8976FE6e93G+fYC60hSzL22C3t8N+WXsR4bUEVTesNLV4mF/YIp/Tl+V+LTFZGgwAmxhtdzYFJTWaubd/8+T1hv1aLa2vZWhuGqOufpiVVQ2wiViG9tYAN26NMLeY1C/Xa1VWsQ4sc+Wqi8DEqkZkqYgshOLcrAnw+VeDXCp3MxaIAhrX3dp6mvaOKU6dcvDNEQffHLNz+JSNm40BAjObFCRNqby4mODatWEamseQFbUIDmM+LQgSvtEw16+56LGEMJSpqt6SLS4muHzFSfujALmcgKSoRCNJ6hv8fPGtjUNHbXxz0sHx03bOXx7ixGkHjXenilPKbE6k3xrmm+M2Dn5r4V7bGPF4BkGQGPYuc+q0lVHfBoqs26gkhYWFONeqPRz8tp/Dx5x8dczO0bN2uvqWyea10suSwvTkKucvWOm3RfT6l4sGuVSqwNEjT3nY6UeQFSRVYWsjR8vdCQ4cHOTQUQdfn3By5DsH35d5OXi4jztt00X9miTKdHUt8vURK/sPPsbuCCGJCpgYpve459f+yKrKxlaWhx0BqqoduD3LbMVKfgOvlDaGO6O684RpLm/u2V8W7D9/CiBJ8qsv1bXL8noKP92jTNG813IFSSc70Y4JgkSuICEo5hAerdEVRYlsQdBNYRIqArIqkRdkUmmBTLaAKEk6qDQTpyRJZLMSiZRIPCWQzIgUBFnzHFW0KZ0oaxTaeUHUrEwmC5Dm7iojyRK5gkhe0s3Daun7kGWFbL6UrqyCqqi6SU0gkRaJpUQSGUEzH+YkbXFSRQXFKKdCNieSTIvkCiKKbqoVJIVMXtK59nSfDn10khdkUhmBZFogkdJMisY3YoxWJVkmUxApSLJmaFIVXekHqqKQyUkURLmkJle1mIJMSiSu15lWbplMViAvyCDrljJUJEkhkxVJpAUKgrG2sbFIyl7P+VWtNTR8BgVRxO2Zp7bWxePOIMHJVWKxLIJgjARepHx7WUC+oEF4aXkZ5V9JKy6KMolkjunpVTY20zoN+C8ruxbPr5Z+FJmO9NG0WZuuHdwRmKKoRVdfzO9Vv9kwFz/Pn75IKGPM2opYL03vtpetVJbS6E4/XrxH/yaK1OcGnAz2KtPzGFNI1UgDiuslGOmrcslpvKh0NpHHFLXRRqmU4oMoxeW+zc9TMrcXiWPU7TWj6uHVRe8XvbFQ0etLN78bVHKmKtJSUHXDo/qP6vmBbXNvvRK3ttI87hintn6IR08CjAejbGymNY+6bew7WsWZCTOeBeezQ/tSfi/YzDvblIPGuR0vG1PorqoiihKxRI7g9CpPuoPU1TuZmIxqPdsvLP9cZB47657n7O9WPs/bf9m8nlfO15EXpfUqebx6uf4B4DeJ3uob4FoMxel4HOD2nSHutY4RnFpjYzNDNisUKb1N/U7J5cXs/GNyNS421dv8CZ6nDDRgvb1hMZ8pudZoPYWiKuTyWiDG5NQ6HY+DNLS4uf9wjJn5TS3ewVBm/oLyzwX+t/JLyh6C3wC5IXqProA2eNHmHpIssxiK0d0zxd17o7TcH8HunGdhcYtYPIsgGmQQ5t7cAOpOkJdGCz/d9Ztb/hf1PloakigTj2cJR2IMeRe51zZGY4uXJ51BZmbX9ehBk5feLyxvwf9WXlb2VttvUgthdjIoTqaMHZBEidWVOOOTazyxBLl41ULTXTeB8RWiK0kt9DFb0Dj7dMVPKVbfNAAoLiD6U01AyT3ZuE8x/isK+ZxAPJFjbSPD5Mw6LffcVFRbePTEh3d0iVAkrocTG3NNwyX4l0f/W/C/lZeVPQb/TjGDozR3L/XWmuTyAqvrafoHJ2hs9nDxygD1d4bosowztxQjupoivpUllciTz4tIsoIka7RRBvGnYlrXTjE2xeBdk5BlWVufvSCRSOXZiudYWU+zuBTH7pil+a6Xq1V2apuGsFinWFraIpsp6BwGzxkvqLDbq6i+irwF/1t5WfkHuPeWfpZ2FVSkok0TFV3Ja9KUooVIFgoSmYzEqC9MR6efsmuDXLgywJ07Lh62ufF655mZ22Riap3puTXCKwlWV1OsradY39C2tfUka+tJVteSrK6nmJ3dYHJqnZm5GJ6REG2Phrhzz8WVq1aulNu41z7K8FiIeDyLIAjFSC5DM7tdaUhxnv/L9/tvwf9WXl72eM5vjsAyCJZM5w0zBMZMoDQS2DZwL16ggKKRdsyF1rBYx3n0ZIzqGy6OHevm4qU+2h76ae/w8eMDLz/e9+ibm5Z7bto6xnjUOc73l3o5eqqbsnInDzv89FkCTM9GyRdKLLiGCWe7nkEtnjdDXX3mxy8newl+VVGLpJyS7pKr6Nx1/9PD//QVzz9rEFMYOhhj35zfz9PDl0aYz8ltxzWlfIucf6pOF68/9/aR609kufO7N/029mRZMU0bX6SH2l3Z42H/bj/Ay92fzQpEowmWlmIsLWtbaGmTTLbwEvPy/wUIfg3ZK/BrC1lmmZtfZTwYYWZuncXlTSIrca3RNNm4t+le9Ea0tBn2f6OxV7YdN5w0FVUlnswRiSaQZRkFkXxBYH0zQSKd09JXNHu5wYCnKhpJhigajkKqiaei5IijUdBg6lu0oafW2MuaDzx6+RTNaUmWFTY3M4QWN1iNxNiKpZAk0WQ/RyuF7mCj6ulqz6XzXWCssQCqqiAKEqKoIMkyy5EN0pmcXtmyXh7ZVG+yrtvaPd3SP3jO/4+S51dOKZDnzZW9Ar+iKCwtb1DXMMSRk0+pbfbQ8mCYphYfi0upIuAkWfMEFEVN94ICqqyNGGRDLyNLKHoPKssygiAhiCKyooFMFDVW5iFPlLrGYfIFCVGUWQxt0NE5hntsGVSNlUfWPQ8FUSaXE5ibXWPUt0Q8qQFJkRUkUUJRZH3BF0WbTgpSsczGcUlRECUJSZERRY0vT2PlVdjcyNPcMkVNwxB2R5Dg5CLZbAFR1Mov6aMBSRIpFCR9gRgZRZE0AhdRoxGTZS3tTEbAM7TMsHeFTLZAT98wofAGkiQjSlqaiiojK9rUV3OEo0gOuhvyZoJf1ZUI21T8hkr/Fy7bHsue9fwq5AWRnt4Fvr/gZdC1SmfPPGfPuWnrmGXYF2EzkWc5EmPQPo13NMTGlrYcWj5bIByOsbC4wdJyjPnQJmtrKUKLm0zPrDJon8U5skh0I8ViKM7waIRhX5gnnct8d97NRixHcDxKy91RLv1go2dwAVCRJInVlRTOoQVcI0tMzW7R3DzKqbO9+IJrqEAymSUwvsT6eorQ0iYz8xtEo0ks1inco4tsJXKEQpvMLm6xuprC518iHEngcM0xG1pnM5FFKMi4nWt89rmTixVuHJ5p/MFFZmZXGBuLYLfPMDGzQTIrMjISxWqbYSywSmQtwXI4gaVvgjF/mM14junZdYZHQng8C5w97eDwESsLyym6rX7mlzbx+ZcZGY9gc04TS+UIryTpH5jG4ZqhIBnMv9spuF9V3kzwF8U0b3uhTf/Nkj2b8+vV5vFEqakNMDGVwGYLc/Z7L+VVw1ypHKS9M0BLyxiXyx1U1Xh50KHRSsViOR4/maS23sv91kkqbozQ/niGuz8GuHVrmLMXHFy65qGtc5rbjcOcvzrA0/5purqWOXfJw8TEFnU3R/nhmodLP7iw2LS4/XS6gN22QHWNh7rmSRruTFF/J8DRMxaGAxr4o9EEzS3DtHdN0NTipeFHD/UNHo5995SLV/p50DbOw9YAjfemsdlDnD1vobtnkf0HOrE7F4mnchTyEo7BZQ586aCi1kdb+xj320doanFx8cogLS1+jn5nZXI2xsFDnXR0TnP05AAPn45T3zRCeZWLG3Ve7rX7Ka9wcbZskEHbNGfPDnPoiIPgXIwLV204vRHOnR2kuTXA2fNPaWodoabGy42bHq5XORidCuuv4m3P/5JibgB+eVPcXsvegV+rxyFPlIpaP76pODZrmGsVfjo657hR5+TGLQeXLw9w8lw/574foO62H4BkqkB33yw/VHi5Vu3n8CkLV667aLgzzs1bYzQ0TFPfOEP9HT83653c6/SxFsvR2xfhzAUPo6Mb3Lzlp61ziprbLnrt8wDkcxJjY1GuV7s5ccbNzboZunpmud3iYTESB1SS8Sw93dOcuWDj2BkXvc4wVTddXKu2UVk5SNUND3eaA1Q2TNFjWeDrY9o6Fd9970KUNd2DLKvMzia4WO6npz9M5+MgtY0u6uvt1DYM4xvb5IPPuvCPb/Luex1Mzqc4esJK071Rzp11cvLcAJfLbdQ2uqmpddFtnSOdFrhZ7eNW3RSxeJ5vjg3SZw1z7IgF58gGt5uGuVZtp6nBx9GjFhp/9LKayILO57cb8i8A/n8t2dueX2XIHaWiJsDYVBzr4BLXK0fp6pmlttFJTZ2dGzecND2YIjCTZHElh4JKQRBxeZY4e95GeaWPW7eDVNwaobd/kZs1Y9ysC1Jze4Lmuz7qGl086QuSzoj09Yc5cc6J07NCZfUYd9rGqapz8FQH/9ZWnnutk5w5b+d28xS1TRN0985yu3mI+eVYcfo3N5dg/4FBDnxtZXxmi7o6N2XXB7he0c+t2x7u3g1yqSrAw8ezfHu0n8c9C5y/5NIfW0WRYX4uw8Xr4/TbojztnKSucYiGBgdNLSNMTGzx8eed+IObvPfBI0bHtzh+yk3LgzGuXxvmYccsU/NJPO5l6uuc2D3LZNIC9bUBqm+Ns7GV4/AJCxbbEkcP99PniHKr3k3NHRfTcwnsQysc/LKd+4/8lJSKry9vKPj1Xn6bqQ6Tff7NFe9IlKaWAJPTm7ucsmbmnAyu094+w/xiCt9ohNbWcZyeEB1dYwxaZ+nqnOFCmY3qWicW6zxGWHc0mqatbZIHrUG6e2d51DXNQijBoyfTnL5g42qFF5tjiad9QRzuWXJ5EZ9vjauVQwzY52hs8nL+Yi83a914xjRC0GRKoLN7nlPfWaio9PCwM4TTs0Rdo4uR4Aoi2pcQjaS4dctLS1uQ6FqKx4+DnD43SHmlE7s7hHUwzLGTNior3Ny4MYp9KEzzHR+gaegVBSKRLM0Pphn2reJ2zfO4O8CTTh9dvRPML8Y5X2ZleiHOwUM9VFS7OXBwgPbece53BDhzwUJ1jZ0eyzid3T5GJ6IUCjKD1hBl1xz4g+tU17nx+lY4/K2dc2VeTp1x0Oda5M5dLxevDHD5qgPnaESL7NulT/gNBf+bDfCfEs9IlIaWAJNTm6jmRvC1RTMxaSvkyEiSiqhTkQuiTEEwNNwq6VSeVDKru0vrulZFW6FHEBQkGX2RC40qK5nMk89JKLJ2jShoq96oKsX8cjmBrc00oqAiimrRhCiKCsmkQCIhIIqavTyXF7S4e0Ur70RwleoqFyO+qEaMIanE4yLJlIgKiJJKKqXRpedyMoKokC8YJjmt7mRFJV+QEUUFsSAjGJsgI0sq2YzM6nqGq1dtNDRN8O2RQQJTUQRZZX1LIJUWNeVnQTPvabH/KpmMQDYrkc/LJOJ5vjz0FK8/RjwpFj1SNzdypFO6+RFp12JI3lDw/+uKZyRKY4t/D8APRgMAhhMUxd+mS7b7yxiuUar53tL/os1aN9CURmfK9nPP+FaZQq2fKZ9hI5cRBIHJiVV6emZIpgU9ee1egyLeHOO+/SGeU287y6GqxYDSZLJA15NJunsWeNw5S1aQdC4Ls85JT1cvX7HMqsYI3Nc7y9pG7pk61vZ3V2/1FvxvmHiGl2lsHmFySlsccztydkeedTL5KRA9nxylGHehmAFcAq2ZdNVYj3G7g4vhQKOaQFK6nuIScKVFMEvu4/r5IsPT85zRXlxu4xrNLclYB1B67vMrqgKqrqTTC6oaDYbuDEXxeY2yKoBUKorB6l/0djQWqX09eQv+N0zSmTxrG2myOYOuyfiQd9PKYU7TDJKX+SBfDKzS+Z1DiZ9PrVa6XR8JYA4LV0v6oJ+XGNuf2xxOavBPKNsd2Y38jMyM9rjIOGV+N+a0zMQwO3v7tz3/W9kmKtpHIlGiaDU+ot1xCnk2vxf1nC9z326WZ6dWd8dmmko822j9T9uLym9eNlx5fjGem6K64785G/MUYe/lvwGmQgKEo9W7JQAAAABJRU5ErkJggg=="/>
          <p:cNvSpPr>
            <a:spLocks noChangeAspect="1" noChangeArrowheads="1"/>
          </p:cNvSpPr>
          <p:nvPr/>
        </p:nvSpPr>
        <p:spPr bwMode="auto">
          <a:xfrm>
            <a:off x="152400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313402" y="4965797"/>
            <a:ext cx="493254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i="1" dirty="0"/>
              <a:t>Thierry FLEURANCEAU, IA-IPR Économie-Gestion</a:t>
            </a:r>
          </a:p>
        </p:txBody>
      </p:sp>
    </p:spTree>
    <p:extLst>
      <p:ext uri="{BB962C8B-B14F-4D97-AF65-F5344CB8AC3E}">
        <p14:creationId xmlns:p14="http://schemas.microsoft.com/office/powerpoint/2010/main" val="3449712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2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44" y="404664"/>
            <a:ext cx="10810056" cy="1008112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2423592" y="1599086"/>
            <a:ext cx="6973141" cy="5122389"/>
            <a:chOff x="2024743" y="705394"/>
            <a:chExt cx="7520913" cy="5590903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/>
            <a:srcRect l="18710" t="24018" r="31996" b="10804"/>
            <a:stretch/>
          </p:blipFill>
          <p:spPr>
            <a:xfrm>
              <a:off x="2024743" y="705394"/>
              <a:ext cx="7520913" cy="559090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ZoneTexte 8"/>
            <p:cNvSpPr txBox="1"/>
            <p:nvPr/>
          </p:nvSpPr>
          <p:spPr>
            <a:xfrm>
              <a:off x="5131325" y="1366579"/>
              <a:ext cx="1087305" cy="4367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rgbClr val="00B0F0"/>
                  </a:solidFill>
                </a:rPr>
                <a:t>réseaux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17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3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304" y="1142746"/>
            <a:ext cx="9318728" cy="557872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36130" y="188640"/>
            <a:ext cx="1088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Évolution du digital dans les domaines professionnels du commerce international</a:t>
            </a:r>
          </a:p>
        </p:txBody>
      </p:sp>
      <p:sp>
        <p:nvSpPr>
          <p:cNvPr id="7" name="Carré corné 6"/>
          <p:cNvSpPr/>
          <p:nvPr/>
        </p:nvSpPr>
        <p:spPr>
          <a:xfrm>
            <a:off x="191344" y="3356992"/>
            <a:ext cx="1656184" cy="1296144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Rapport d’opportunité du 19/03/2019</a:t>
            </a:r>
          </a:p>
        </p:txBody>
      </p:sp>
    </p:spTree>
    <p:extLst>
      <p:ext uri="{BB962C8B-B14F-4D97-AF65-F5344CB8AC3E}">
        <p14:creationId xmlns:p14="http://schemas.microsoft.com/office/powerpoint/2010/main" val="1990112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4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664949"/>
            <a:ext cx="2727133" cy="122442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583" y="1678416"/>
            <a:ext cx="2638205" cy="113871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846" y="1641871"/>
            <a:ext cx="2658999" cy="116904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027" y="3061407"/>
            <a:ext cx="3655611" cy="329494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6318" y="3061407"/>
            <a:ext cx="3402498" cy="271888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0729" y="3040447"/>
            <a:ext cx="3618542" cy="3006913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95400" y="548680"/>
            <a:ext cx="108870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800" dirty="0">
                <a:latin typeface="Arial"/>
                <a:cs typeface="Arial"/>
              </a:rPr>
              <a:t>Outils numériques au sein des blocs professionnels</a:t>
            </a:r>
          </a:p>
        </p:txBody>
      </p:sp>
    </p:spTree>
    <p:extLst>
      <p:ext uri="{BB962C8B-B14F-4D97-AF65-F5344CB8AC3E}">
        <p14:creationId xmlns:p14="http://schemas.microsoft.com/office/powerpoint/2010/main" val="77708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5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700808"/>
            <a:ext cx="2888692" cy="18002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6599" y="1700808"/>
            <a:ext cx="7398008" cy="338437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5340735"/>
            <a:ext cx="3092062" cy="1168253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4155381"/>
            <a:ext cx="4456599" cy="272960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95400" y="523184"/>
            <a:ext cx="108870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800" dirty="0">
                <a:latin typeface="Arial"/>
                <a:cs typeface="Arial"/>
              </a:rPr>
              <a:t>Outils numériques et certification</a:t>
            </a:r>
          </a:p>
        </p:txBody>
      </p:sp>
    </p:spTree>
    <p:extLst>
      <p:ext uri="{BB962C8B-B14F-4D97-AF65-F5344CB8AC3E}">
        <p14:creationId xmlns:p14="http://schemas.microsoft.com/office/powerpoint/2010/main" val="1465241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8622581" y="5709369"/>
            <a:ext cx="2844800" cy="365125"/>
          </a:xfrm>
        </p:spPr>
        <p:txBody>
          <a:bodyPr/>
          <a:lstStyle/>
          <a:p>
            <a:fld id="{451BBC0B-A19B-498E-AB8C-430E77AD806E}" type="slidenum">
              <a:rPr lang="fr-FR" smtClean="0"/>
              <a:t>6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" y="1851418"/>
            <a:ext cx="2272029" cy="247208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135" y="1851037"/>
            <a:ext cx="2200583" cy="364382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554" y="1851037"/>
            <a:ext cx="2300609" cy="22577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097" y="1851037"/>
            <a:ext cx="2272029" cy="264355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449" y="1851037"/>
            <a:ext cx="2229161" cy="350092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607" y="347206"/>
            <a:ext cx="1028844" cy="118602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507" y="301771"/>
            <a:ext cx="1114581" cy="104313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371" y="230323"/>
            <a:ext cx="985976" cy="111458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68" y="158876"/>
            <a:ext cx="1100291" cy="118602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133" y="404364"/>
            <a:ext cx="1157450" cy="112887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58111" y="5785868"/>
            <a:ext cx="4841077" cy="96351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4858"/>
            <a:ext cx="3092062" cy="116825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DF0F0FF-811A-4030-AC39-4F6D19314495}"/>
              </a:ext>
            </a:extLst>
          </p:cNvPr>
          <p:cNvSpPr txBox="1"/>
          <p:nvPr/>
        </p:nvSpPr>
        <p:spPr>
          <a:xfrm>
            <a:off x="8619766" y="5945578"/>
            <a:ext cx="305950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14"/>
              </a:rPr>
              <a:t>Voir ressources pédagogiques CRCN sur Eduscol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464610"/>
      </p:ext>
    </p:extLst>
  </p:cSld>
  <p:clrMapOvr>
    <a:masterClrMapping/>
  </p:clrMapOvr>
</p:sld>
</file>

<file path=ppt/theme/theme1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2015-matrice-powerpoint-IGEN</Template>
  <TotalTime>1076</TotalTime>
  <Words>64</Words>
  <Application>Microsoft Office PowerPoint</Application>
  <PresentationFormat>Grand écran</PresentationFormat>
  <Paragraphs>18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page de presentation et de partie</vt:lpstr>
      <vt:lpstr>Conception personnalisée</vt:lpstr>
      <vt:lpstr>page de sous-partie</vt:lpstr>
      <vt:lpstr>pages de contenus</vt:lpstr>
      <vt:lpstr>      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d’opportunitÉ  BACCALAURÉAT PROFESSIONNEL ACCUEIL – RELATION CLIENTS ET USAGERS</dc:title>
  <dc:creator>D Catoir</dc:creator>
  <cp:lastModifiedBy>FLEURANCEAU THIERRY</cp:lastModifiedBy>
  <cp:revision>160</cp:revision>
  <cp:lastPrinted>2020-06-23T15:29:54Z</cp:lastPrinted>
  <dcterms:created xsi:type="dcterms:W3CDTF">2016-10-26T09:10:31Z</dcterms:created>
  <dcterms:modified xsi:type="dcterms:W3CDTF">2021-03-11T12:30:50Z</dcterms:modified>
</cp:coreProperties>
</file>