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4"/>
    <p:sldMasterId id="2147483668" r:id="rId5"/>
    <p:sldMasterId id="2147483667" r:id="rId6"/>
  </p:sldMasterIdLst>
  <p:notesMasterIdLst>
    <p:notesMasterId r:id="rId20"/>
  </p:notesMasterIdLst>
  <p:sldIdLst>
    <p:sldId id="256" r:id="rId7"/>
    <p:sldId id="257" r:id="rId8"/>
    <p:sldId id="272" r:id="rId9"/>
    <p:sldId id="259" r:id="rId10"/>
    <p:sldId id="260" r:id="rId11"/>
    <p:sldId id="261" r:id="rId12"/>
    <p:sldId id="262" r:id="rId13"/>
    <p:sldId id="263" r:id="rId14"/>
    <p:sldId id="266" r:id="rId15"/>
    <p:sldId id="267" r:id="rId16"/>
    <p:sldId id="268" r:id="rId17"/>
    <p:sldId id="270" r:id="rId18"/>
    <p:sldId id="269" r:id="rId19"/>
  </p:sldIdLst>
  <p:sldSz cx="9144000" cy="5143500" type="screen16x9"/>
  <p:notesSz cx="6858000" cy="9144000"/>
  <p:embeddedFontLst>
    <p:embeddedFont>
      <p:font typeface="Calibri" panose="020F0502020204030204" pitchFamily="34" charset="0"/>
      <p:regular r:id="rId21"/>
      <p:bold r:id="rId22"/>
      <p:italic r:id="rId23"/>
      <p:boldItalic r:id="rId24"/>
    </p:embeddedFont>
    <p:embeddedFont>
      <p:font typeface="Roboto" panose="020B0604020202020204" charset="0"/>
      <p:regular r:id="rId25"/>
      <p:bold r:id="rId26"/>
      <p:italic r:id="rId27"/>
      <p:boldItalic r:id="rId28"/>
    </p:embeddedFont>
    <p:embeddedFont>
      <p:font typeface="Roboto Thin" panose="020B060402020202020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7B36C7-E957-CD1C-C266-D79EA09BAA9E}" v="111" dt="2021-03-09T18:37:17.145"/>
    <p1510:client id="{B8A3B29F-8031-2000-9F6A-673346948FFC}" v="18" dt="2021-03-09T18:39:40.283"/>
    <p1510:client id="{C2E6E00A-B82C-4065-9461-04BB69F28E84}" v="258" dt="2021-03-05T12:46:28.537"/>
    <p1510:client id="{CACD40E2-3430-295D-4B93-1B1DDC83778F}" v="8" dt="2021-03-05T14:04:48.775"/>
    <p1510:client id="{E0D950C3-572C-CEA2-D3B1-DA3E9CABE74B}" v="202" dt="2021-03-09T16:18:20.563"/>
    <p1510:client id="{E1E7F816-40BA-7D33-76CD-AF37E9893AF6}" v="4" dt="2021-03-16T11:14:46.690"/>
  </p1510:revLst>
</p1510:revInfo>
</file>

<file path=ppt/tableStyles.xml><?xml version="1.0" encoding="utf-8"?>
<a:tblStyleLst xmlns:a="http://schemas.openxmlformats.org/drawingml/2006/main" def="{7ED6B9A3-D213-45EF-900C-BF19758DD1D2}">
  <a:tblStyle styleId="{7ED6B9A3-D213-45EF-900C-BF19758DD1D2}"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font" Target="fonts/font6.fntdata"/><Relationship Id="rId21" Type="http://schemas.openxmlformats.org/officeDocument/2006/relationships/font" Target="fonts/font1.fntdata"/><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font" Target="fonts/font5.fntdata"/><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font" Target="fonts/font4.fntdata"/><Relationship Id="rId32" Type="http://schemas.openxmlformats.org/officeDocument/2006/relationships/font" Target="fonts/font12.fntdata"/><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font" Target="fonts/font11.fntdata"/><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tilisateur invité" userId="S::urn:spo:anon#ec45401813c41f8978930dad256c4dc1b9a9226d8ea3804c4b69de67c734cdee::" providerId="AD" clId="Web-{E0D950C3-572C-CEA2-D3B1-DA3E9CABE74B}"/>
    <pc:docChg chg="addSld delSld modSld">
      <pc:chgData name="Utilisateur invité" userId="S::urn:spo:anon#ec45401813c41f8978930dad256c4dc1b9a9226d8ea3804c4b69de67c734cdee::" providerId="AD" clId="Web-{E0D950C3-572C-CEA2-D3B1-DA3E9CABE74B}" dt="2021-03-09T16:18:20.563" v="205" actId="1076"/>
      <pc:docMkLst>
        <pc:docMk/>
      </pc:docMkLst>
      <pc:sldChg chg="modNotes">
        <pc:chgData name="Utilisateur invité" userId="S::urn:spo:anon#ec45401813c41f8978930dad256c4dc1b9a9226d8ea3804c4b69de67c734cdee::" providerId="AD" clId="Web-{E0D950C3-572C-CEA2-D3B1-DA3E9CABE74B}" dt="2021-03-09T15:36:20.467" v="1"/>
        <pc:sldMkLst>
          <pc:docMk/>
          <pc:sldMk cId="0" sldId="256"/>
        </pc:sldMkLst>
      </pc:sldChg>
      <pc:sldChg chg="addSp delSp modSp">
        <pc:chgData name="Utilisateur invité" userId="S::urn:spo:anon#ec45401813c41f8978930dad256c4dc1b9a9226d8ea3804c4b69de67c734cdee::" providerId="AD" clId="Web-{E0D950C3-572C-CEA2-D3B1-DA3E9CABE74B}" dt="2021-03-09T15:59:30.037" v="145" actId="20577"/>
        <pc:sldMkLst>
          <pc:docMk/>
          <pc:sldMk cId="0" sldId="258"/>
        </pc:sldMkLst>
        <pc:spChg chg="add mod">
          <ac:chgData name="Utilisateur invité" userId="S::urn:spo:anon#ec45401813c41f8978930dad256c4dc1b9a9226d8ea3804c4b69de67c734cdee::" providerId="AD" clId="Web-{E0D950C3-572C-CEA2-D3B1-DA3E9CABE74B}" dt="2021-03-09T15:52:01.593" v="70" actId="1076"/>
          <ac:spMkLst>
            <pc:docMk/>
            <pc:sldMk cId="0" sldId="258"/>
            <ac:spMk id="64" creationId="{DF73DB5E-11DD-4204-8334-32426847CDB1}"/>
          </ac:spMkLst>
        </pc:spChg>
        <pc:spChg chg="add del">
          <ac:chgData name="Utilisateur invité" userId="S::urn:spo:anon#ec45401813c41f8978930dad256c4dc1b9a9226d8ea3804c4b69de67c734cdee::" providerId="AD" clId="Web-{E0D950C3-572C-CEA2-D3B1-DA3E9CABE74B}" dt="2021-03-09T15:52:26.500" v="74"/>
          <ac:spMkLst>
            <pc:docMk/>
            <pc:sldMk cId="0" sldId="258"/>
            <ac:spMk id="65" creationId="{7B7E3FD5-A1F4-4A7F-8F2A-BFD29F59C4BE}"/>
          </ac:spMkLst>
        </pc:spChg>
        <pc:spChg chg="add del">
          <ac:chgData name="Utilisateur invité" userId="S::urn:spo:anon#ec45401813c41f8978930dad256c4dc1b9a9226d8ea3804c4b69de67c734cdee::" providerId="AD" clId="Web-{E0D950C3-572C-CEA2-D3B1-DA3E9CABE74B}" dt="2021-03-09T15:52:21.531" v="73"/>
          <ac:spMkLst>
            <pc:docMk/>
            <pc:sldMk cId="0" sldId="258"/>
            <ac:spMk id="66" creationId="{0FDF243F-959A-4EB2-ACAD-E2D5EEAB11FD}"/>
          </ac:spMkLst>
        </pc:spChg>
        <pc:spChg chg="add mod">
          <ac:chgData name="Utilisateur invité" userId="S::urn:spo:anon#ec45401813c41f8978930dad256c4dc1b9a9226d8ea3804c4b69de67c734cdee::" providerId="AD" clId="Web-{E0D950C3-572C-CEA2-D3B1-DA3E9CABE74B}" dt="2021-03-09T15:52:11.812" v="72" actId="1076"/>
          <ac:spMkLst>
            <pc:docMk/>
            <pc:sldMk cId="0" sldId="258"/>
            <ac:spMk id="67" creationId="{0DF4D348-2A5E-4606-8D73-AF886EAF95A6}"/>
          </ac:spMkLst>
        </pc:spChg>
        <pc:spChg chg="mod">
          <ac:chgData name="Utilisateur invité" userId="S::urn:spo:anon#ec45401813c41f8978930dad256c4dc1b9a9226d8ea3804c4b69de67c734cdee::" providerId="AD" clId="Web-{E0D950C3-572C-CEA2-D3B1-DA3E9CABE74B}" dt="2021-03-09T15:50:25.182" v="57" actId="14100"/>
          <ac:spMkLst>
            <pc:docMk/>
            <pc:sldMk cId="0" sldId="258"/>
            <ac:spMk id="165" creationId="{00000000-0000-0000-0000-000000000000}"/>
          </ac:spMkLst>
        </pc:spChg>
        <pc:spChg chg="mod">
          <ac:chgData name="Utilisateur invité" userId="S::urn:spo:anon#ec45401813c41f8978930dad256c4dc1b9a9226d8ea3804c4b69de67c734cdee::" providerId="AD" clId="Web-{E0D950C3-572C-CEA2-D3B1-DA3E9CABE74B}" dt="2021-03-09T15:59:30.037" v="145" actId="20577"/>
          <ac:spMkLst>
            <pc:docMk/>
            <pc:sldMk cId="0" sldId="258"/>
            <ac:spMk id="168" creationId="{00000000-0000-0000-0000-000000000000}"/>
          </ac:spMkLst>
        </pc:spChg>
        <pc:spChg chg="mod">
          <ac:chgData name="Utilisateur invité" userId="S::urn:spo:anon#ec45401813c41f8978930dad256c4dc1b9a9226d8ea3804c4b69de67c734cdee::" providerId="AD" clId="Web-{E0D950C3-572C-CEA2-D3B1-DA3E9CABE74B}" dt="2021-03-09T15:41:18.138" v="7" actId="14100"/>
          <ac:spMkLst>
            <pc:docMk/>
            <pc:sldMk cId="0" sldId="258"/>
            <ac:spMk id="171" creationId="{00000000-0000-0000-0000-000000000000}"/>
          </ac:spMkLst>
        </pc:spChg>
        <pc:spChg chg="mod">
          <ac:chgData name="Utilisateur invité" userId="S::urn:spo:anon#ec45401813c41f8978930dad256c4dc1b9a9226d8ea3804c4b69de67c734cdee::" providerId="AD" clId="Web-{E0D950C3-572C-CEA2-D3B1-DA3E9CABE74B}" dt="2021-03-09T15:51:45.311" v="65" actId="1076"/>
          <ac:spMkLst>
            <pc:docMk/>
            <pc:sldMk cId="0" sldId="258"/>
            <ac:spMk id="176" creationId="{00000000-0000-0000-0000-000000000000}"/>
          </ac:spMkLst>
        </pc:spChg>
        <pc:spChg chg="mod">
          <ac:chgData name="Utilisateur invité" userId="S::urn:spo:anon#ec45401813c41f8978930dad256c4dc1b9a9226d8ea3804c4b69de67c734cdee::" providerId="AD" clId="Web-{E0D950C3-572C-CEA2-D3B1-DA3E9CABE74B}" dt="2021-03-09T15:50:19.791" v="56" actId="14100"/>
          <ac:spMkLst>
            <pc:docMk/>
            <pc:sldMk cId="0" sldId="258"/>
            <ac:spMk id="177" creationId="{00000000-0000-0000-0000-000000000000}"/>
          </ac:spMkLst>
        </pc:spChg>
        <pc:grpChg chg="mod">
          <ac:chgData name="Utilisateur invité" userId="S::urn:spo:anon#ec45401813c41f8978930dad256c4dc1b9a9226d8ea3804c4b69de67c734cdee::" providerId="AD" clId="Web-{E0D950C3-572C-CEA2-D3B1-DA3E9CABE74B}" dt="2021-03-09T15:47:25.610" v="53" actId="1076"/>
          <ac:grpSpMkLst>
            <pc:docMk/>
            <pc:sldMk cId="0" sldId="258"/>
            <ac:grpSpMk id="166" creationId="{00000000-0000-0000-0000-000000000000}"/>
          </ac:grpSpMkLst>
        </pc:grpChg>
        <pc:grpChg chg="mod">
          <ac:chgData name="Utilisateur invité" userId="S::urn:spo:anon#ec45401813c41f8978930dad256c4dc1b9a9226d8ea3804c4b69de67c734cdee::" providerId="AD" clId="Web-{E0D950C3-572C-CEA2-D3B1-DA3E9CABE74B}" dt="2021-03-09T15:41:04.997" v="5" actId="1076"/>
          <ac:grpSpMkLst>
            <pc:docMk/>
            <pc:sldMk cId="0" sldId="258"/>
            <ac:grpSpMk id="169" creationId="{00000000-0000-0000-0000-000000000000}"/>
          </ac:grpSpMkLst>
        </pc:grpChg>
      </pc:sldChg>
      <pc:sldChg chg="modSp">
        <pc:chgData name="Utilisateur invité" userId="S::urn:spo:anon#ec45401813c41f8978930dad256c4dc1b9a9226d8ea3804c4b69de67c734cdee::" providerId="AD" clId="Web-{E0D950C3-572C-CEA2-D3B1-DA3E9CABE74B}" dt="2021-03-09T16:10:25.649" v="197"/>
        <pc:sldMkLst>
          <pc:docMk/>
          <pc:sldMk cId="0" sldId="261"/>
        </pc:sldMkLst>
        <pc:spChg chg="mod">
          <ac:chgData name="Utilisateur invité" userId="S::urn:spo:anon#ec45401813c41f8978930dad256c4dc1b9a9226d8ea3804c4b69de67c734cdee::" providerId="AD" clId="Web-{E0D950C3-572C-CEA2-D3B1-DA3E9CABE74B}" dt="2021-03-09T16:10:25.649" v="197"/>
          <ac:spMkLst>
            <pc:docMk/>
            <pc:sldMk cId="0" sldId="261"/>
            <ac:spMk id="222" creationId="{00000000-0000-0000-0000-000000000000}"/>
          </ac:spMkLst>
        </pc:spChg>
      </pc:sldChg>
      <pc:sldChg chg="modSp">
        <pc:chgData name="Utilisateur invité" userId="S::urn:spo:anon#ec45401813c41f8978930dad256c4dc1b9a9226d8ea3804c4b69de67c734cdee::" providerId="AD" clId="Web-{E0D950C3-572C-CEA2-D3B1-DA3E9CABE74B}" dt="2021-03-09T16:18:20.563" v="205" actId="1076"/>
        <pc:sldMkLst>
          <pc:docMk/>
          <pc:sldMk cId="0" sldId="268"/>
        </pc:sldMkLst>
        <pc:spChg chg="mod">
          <ac:chgData name="Utilisateur invité" userId="S::urn:spo:anon#ec45401813c41f8978930dad256c4dc1b9a9226d8ea3804c4b69de67c734cdee::" providerId="AD" clId="Web-{E0D950C3-572C-CEA2-D3B1-DA3E9CABE74B}" dt="2021-03-09T16:18:08.657" v="203" actId="1076"/>
          <ac:spMkLst>
            <pc:docMk/>
            <pc:sldMk cId="0" sldId="268"/>
            <ac:spMk id="348" creationId="{00000000-0000-0000-0000-000000000000}"/>
          </ac:spMkLst>
        </pc:spChg>
        <pc:cxnChg chg="mod">
          <ac:chgData name="Utilisateur invité" userId="S::urn:spo:anon#ec45401813c41f8978930dad256c4dc1b9a9226d8ea3804c4b69de67c734cdee::" providerId="AD" clId="Web-{E0D950C3-572C-CEA2-D3B1-DA3E9CABE74B}" dt="2021-03-09T16:18:18.892" v="204" actId="1076"/>
          <ac:cxnSpMkLst>
            <pc:docMk/>
            <pc:sldMk cId="0" sldId="268"/>
            <ac:cxnSpMk id="359" creationId="{00000000-0000-0000-0000-000000000000}"/>
          </ac:cxnSpMkLst>
        </pc:cxnChg>
        <pc:cxnChg chg="mod">
          <ac:chgData name="Utilisateur invité" userId="S::urn:spo:anon#ec45401813c41f8978930dad256c4dc1b9a9226d8ea3804c4b69de67c734cdee::" providerId="AD" clId="Web-{E0D950C3-572C-CEA2-D3B1-DA3E9CABE74B}" dt="2021-03-09T16:18:20.563" v="205" actId="1076"/>
          <ac:cxnSpMkLst>
            <pc:docMk/>
            <pc:sldMk cId="0" sldId="268"/>
            <ac:cxnSpMk id="360" creationId="{00000000-0000-0000-0000-000000000000}"/>
          </ac:cxnSpMkLst>
        </pc:cxnChg>
      </pc:sldChg>
      <pc:sldChg chg="modSp modNotes">
        <pc:chgData name="Utilisateur invité" userId="S::urn:spo:anon#ec45401813c41f8978930dad256c4dc1b9a9226d8ea3804c4b69de67c734cdee::" providerId="AD" clId="Web-{E0D950C3-572C-CEA2-D3B1-DA3E9CABE74B}" dt="2021-03-09T15:46:42.327" v="49" actId="20577"/>
        <pc:sldMkLst>
          <pc:docMk/>
          <pc:sldMk cId="1061605355" sldId="270"/>
        </pc:sldMkLst>
        <pc:graphicFrameChg chg="modGraphic">
          <ac:chgData name="Utilisateur invité" userId="S::urn:spo:anon#ec45401813c41f8978930dad256c4dc1b9a9226d8ea3804c4b69de67c734cdee::" providerId="AD" clId="Web-{E0D950C3-572C-CEA2-D3B1-DA3E9CABE74B}" dt="2021-03-09T15:46:42.327" v="49" actId="20577"/>
          <ac:graphicFrameMkLst>
            <pc:docMk/>
            <pc:sldMk cId="1061605355" sldId="270"/>
            <ac:graphicFrameMk id="3" creationId="{1631C69C-88CB-4165-BE68-BB5360CC0FF2}"/>
          </ac:graphicFrameMkLst>
        </pc:graphicFrameChg>
      </pc:sldChg>
      <pc:sldChg chg="addSp delSp modSp add del replId">
        <pc:chgData name="Utilisateur invité" userId="S::urn:spo:anon#ec45401813c41f8978930dad256c4dc1b9a9226d8ea3804c4b69de67c734cdee::" providerId="AD" clId="Web-{E0D950C3-572C-CEA2-D3B1-DA3E9CABE74B}" dt="2021-03-09T16:06:13.464" v="186"/>
        <pc:sldMkLst>
          <pc:docMk/>
          <pc:sldMk cId="2797349622" sldId="271"/>
        </pc:sldMkLst>
        <pc:spChg chg="del">
          <ac:chgData name="Utilisateur invité" userId="S::urn:spo:anon#ec45401813c41f8978930dad256c4dc1b9a9226d8ea3804c4b69de67c734cdee::" providerId="AD" clId="Web-{E0D950C3-572C-CEA2-D3B1-DA3E9CABE74B}" dt="2021-03-09T15:54:28.444" v="79"/>
          <ac:spMkLst>
            <pc:docMk/>
            <pc:sldMk cId="2797349622" sldId="271"/>
            <ac:spMk id="157" creationId="{00000000-0000-0000-0000-000000000000}"/>
          </ac:spMkLst>
        </pc:spChg>
        <pc:spChg chg="del">
          <ac:chgData name="Utilisateur invité" userId="S::urn:spo:anon#ec45401813c41f8978930dad256c4dc1b9a9226d8ea3804c4b69de67c734cdee::" providerId="AD" clId="Web-{E0D950C3-572C-CEA2-D3B1-DA3E9CABE74B}" dt="2021-03-09T15:54:55.789" v="85"/>
          <ac:spMkLst>
            <pc:docMk/>
            <pc:sldMk cId="2797349622" sldId="271"/>
            <ac:spMk id="164" creationId="{00000000-0000-0000-0000-000000000000}"/>
          </ac:spMkLst>
        </pc:spChg>
        <pc:spChg chg="del">
          <ac:chgData name="Utilisateur invité" userId="S::urn:spo:anon#ec45401813c41f8978930dad256c4dc1b9a9226d8ea3804c4b69de67c734cdee::" providerId="AD" clId="Web-{E0D950C3-572C-CEA2-D3B1-DA3E9CABE74B}" dt="2021-03-09T15:54:24.163" v="76"/>
          <ac:spMkLst>
            <pc:docMk/>
            <pc:sldMk cId="2797349622" sldId="271"/>
            <ac:spMk id="165" creationId="{00000000-0000-0000-0000-000000000000}"/>
          </ac:spMkLst>
        </pc:spChg>
        <pc:spChg chg="mod">
          <ac:chgData name="Utilisateur invité" userId="S::urn:spo:anon#ec45401813c41f8978930dad256c4dc1b9a9226d8ea3804c4b69de67c734cdee::" providerId="AD" clId="Web-{E0D950C3-572C-CEA2-D3B1-DA3E9CABE74B}" dt="2021-03-09T15:57:45.595" v="113" actId="20577"/>
          <ac:spMkLst>
            <pc:docMk/>
            <pc:sldMk cId="2797349622" sldId="271"/>
            <ac:spMk id="171" creationId="{00000000-0000-0000-0000-000000000000}"/>
          </ac:spMkLst>
        </pc:spChg>
        <pc:spChg chg="del">
          <ac:chgData name="Utilisateur invité" userId="S::urn:spo:anon#ec45401813c41f8978930dad256c4dc1b9a9226d8ea3804c4b69de67c734cdee::" providerId="AD" clId="Web-{E0D950C3-572C-CEA2-D3B1-DA3E9CABE74B}" dt="2021-03-09T15:57:07.405" v="90"/>
          <ac:spMkLst>
            <pc:docMk/>
            <pc:sldMk cId="2797349622" sldId="271"/>
            <ac:spMk id="172" creationId="{00000000-0000-0000-0000-000000000000}"/>
          </ac:spMkLst>
        </pc:spChg>
        <pc:spChg chg="mod">
          <ac:chgData name="Utilisateur invité" userId="S::urn:spo:anon#ec45401813c41f8978930dad256c4dc1b9a9226d8ea3804c4b69de67c734cdee::" providerId="AD" clId="Web-{E0D950C3-572C-CEA2-D3B1-DA3E9CABE74B}" dt="2021-03-09T15:57:21.031" v="93" actId="20577"/>
          <ac:spMkLst>
            <pc:docMk/>
            <pc:sldMk cId="2797349622" sldId="271"/>
            <ac:spMk id="173" creationId="{00000000-0000-0000-0000-000000000000}"/>
          </ac:spMkLst>
        </pc:spChg>
        <pc:spChg chg="add del mod">
          <ac:chgData name="Utilisateur invité" userId="S::urn:spo:anon#ec45401813c41f8978930dad256c4dc1b9a9226d8ea3804c4b69de67c734cdee::" providerId="AD" clId="Web-{E0D950C3-572C-CEA2-D3B1-DA3E9CABE74B}" dt="2021-03-09T15:54:58.805" v="86" actId="1076"/>
          <ac:spMkLst>
            <pc:docMk/>
            <pc:sldMk cId="2797349622" sldId="271"/>
            <ac:spMk id="174" creationId="{00000000-0000-0000-0000-000000000000}"/>
          </ac:spMkLst>
        </pc:spChg>
        <pc:grpChg chg="del">
          <ac:chgData name="Utilisateur invité" userId="S::urn:spo:anon#ec45401813c41f8978930dad256c4dc1b9a9226d8ea3804c4b69de67c734cdee::" providerId="AD" clId="Web-{E0D950C3-572C-CEA2-D3B1-DA3E9CABE74B}" dt="2021-03-09T15:54:32.976" v="81"/>
          <ac:grpSpMkLst>
            <pc:docMk/>
            <pc:sldMk cId="2797349622" sldId="271"/>
            <ac:grpSpMk id="123" creationId="{00000000-0000-0000-0000-000000000000}"/>
          </ac:grpSpMkLst>
        </pc:grpChg>
        <pc:grpChg chg="del">
          <ac:chgData name="Utilisateur invité" userId="S::urn:spo:anon#ec45401813c41f8978930dad256c4dc1b9a9226d8ea3804c4b69de67c734cdee::" providerId="AD" clId="Web-{E0D950C3-572C-CEA2-D3B1-DA3E9CABE74B}" dt="2021-03-09T15:54:32.819" v="80"/>
          <ac:grpSpMkLst>
            <pc:docMk/>
            <pc:sldMk cId="2797349622" sldId="271"/>
            <ac:grpSpMk id="141" creationId="{00000000-0000-0000-0000-000000000000}"/>
          </ac:grpSpMkLst>
        </pc:grpChg>
        <pc:grpChg chg="del">
          <ac:chgData name="Utilisateur invité" userId="S::urn:spo:anon#ec45401813c41f8978930dad256c4dc1b9a9226d8ea3804c4b69de67c734cdee::" providerId="AD" clId="Web-{E0D950C3-572C-CEA2-D3B1-DA3E9CABE74B}" dt="2021-03-09T15:54:24.241" v="77"/>
          <ac:grpSpMkLst>
            <pc:docMk/>
            <pc:sldMk cId="2797349622" sldId="271"/>
            <ac:grpSpMk id="158" creationId="{00000000-0000-0000-0000-000000000000}"/>
          </ac:grpSpMkLst>
        </pc:grpChg>
        <pc:grpChg chg="del">
          <ac:chgData name="Utilisateur invité" userId="S::urn:spo:anon#ec45401813c41f8978930dad256c4dc1b9a9226d8ea3804c4b69de67c734cdee::" providerId="AD" clId="Web-{E0D950C3-572C-CEA2-D3B1-DA3E9CABE74B}" dt="2021-03-09T15:54:24.303" v="78"/>
          <ac:grpSpMkLst>
            <pc:docMk/>
            <pc:sldMk cId="2797349622" sldId="271"/>
            <ac:grpSpMk id="161" creationId="{00000000-0000-0000-0000-000000000000}"/>
          </ac:grpSpMkLst>
        </pc:grpChg>
        <pc:grpChg chg="add del">
          <ac:chgData name="Utilisateur invité" userId="S::urn:spo:anon#ec45401813c41f8978930dad256c4dc1b9a9226d8ea3804c4b69de67c734cdee::" providerId="AD" clId="Web-{E0D950C3-572C-CEA2-D3B1-DA3E9CABE74B}" dt="2021-03-09T15:55:08.243" v="88"/>
          <ac:grpSpMkLst>
            <pc:docMk/>
            <pc:sldMk cId="2797349622" sldId="271"/>
            <ac:grpSpMk id="166" creationId="{00000000-0000-0000-0000-000000000000}"/>
          </ac:grpSpMkLst>
        </pc:grpChg>
        <pc:graphicFrameChg chg="add del mod modGraphic">
          <ac:chgData name="Utilisateur invité" userId="S::urn:spo:anon#ec45401813c41f8978930dad256c4dc1b9a9226d8ea3804c4b69de67c734cdee::" providerId="AD" clId="Web-{E0D950C3-572C-CEA2-D3B1-DA3E9CABE74B}" dt="2021-03-09T15:58:05.674" v="120"/>
          <ac:graphicFrameMkLst>
            <pc:docMk/>
            <pc:sldMk cId="2797349622" sldId="271"/>
            <ac:graphicFrameMk id="2" creationId="{BD957E7E-C7CA-4529-88DE-2089FB6756CD}"/>
          </ac:graphicFrameMkLst>
        </pc:graphicFrameChg>
      </pc:sldChg>
      <pc:sldChg chg="addSp delSp modSp add replId">
        <pc:chgData name="Utilisateur invité" userId="S::urn:spo:anon#ec45401813c41f8978930dad256c4dc1b9a9226d8ea3804c4b69de67c734cdee::" providerId="AD" clId="Web-{E0D950C3-572C-CEA2-D3B1-DA3E9CABE74B}" dt="2021-03-09T16:11:01.823" v="199" actId="1076"/>
        <pc:sldMkLst>
          <pc:docMk/>
          <pc:sldMk cId="514529194" sldId="272"/>
        </pc:sldMkLst>
        <pc:spChg chg="mod">
          <ac:chgData name="Utilisateur invité" userId="S::urn:spo:anon#ec45401813c41f8978930dad256c4dc1b9a9226d8ea3804c4b69de67c734cdee::" providerId="AD" clId="Web-{E0D950C3-572C-CEA2-D3B1-DA3E9CABE74B}" dt="2021-03-09T16:11:01.823" v="199" actId="1076"/>
          <ac:spMkLst>
            <pc:docMk/>
            <pc:sldMk cId="514529194" sldId="272"/>
            <ac:spMk id="117" creationId="{00000000-0000-0000-0000-000000000000}"/>
          </ac:spMkLst>
        </pc:spChg>
        <pc:spChg chg="del">
          <ac:chgData name="Utilisateur invité" userId="S::urn:spo:anon#ec45401813c41f8978930dad256c4dc1b9a9226d8ea3804c4b69de67c734cdee::" providerId="AD" clId="Web-{E0D950C3-572C-CEA2-D3B1-DA3E9CABE74B}" dt="2021-03-09T15:58:20.362" v="125"/>
          <ac:spMkLst>
            <pc:docMk/>
            <pc:sldMk cId="514529194" sldId="272"/>
            <ac:spMk id="157" creationId="{00000000-0000-0000-0000-000000000000}"/>
          </ac:spMkLst>
        </pc:spChg>
        <pc:spChg chg="del">
          <ac:chgData name="Utilisateur invité" userId="S::urn:spo:anon#ec45401813c41f8978930dad256c4dc1b9a9226d8ea3804c4b69de67c734cdee::" providerId="AD" clId="Web-{E0D950C3-572C-CEA2-D3B1-DA3E9CABE74B}" dt="2021-03-09T15:58:23.456" v="129"/>
          <ac:spMkLst>
            <pc:docMk/>
            <pc:sldMk cId="514529194" sldId="272"/>
            <ac:spMk id="164" creationId="{00000000-0000-0000-0000-000000000000}"/>
          </ac:spMkLst>
        </pc:spChg>
        <pc:spChg chg="del">
          <ac:chgData name="Utilisateur invité" userId="S::urn:spo:anon#ec45401813c41f8978930dad256c4dc1b9a9226d8ea3804c4b69de67c734cdee::" providerId="AD" clId="Web-{E0D950C3-572C-CEA2-D3B1-DA3E9CABE74B}" dt="2021-03-09T15:58:17.362" v="122"/>
          <ac:spMkLst>
            <pc:docMk/>
            <pc:sldMk cId="514529194" sldId="272"/>
            <ac:spMk id="165" creationId="{00000000-0000-0000-0000-000000000000}"/>
          </ac:spMkLst>
        </pc:spChg>
        <pc:spChg chg="del">
          <ac:chgData name="Utilisateur invité" userId="S::urn:spo:anon#ec45401813c41f8978930dad256c4dc1b9a9226d8ea3804c4b69de67c734cdee::" providerId="AD" clId="Web-{E0D950C3-572C-CEA2-D3B1-DA3E9CABE74B}" dt="2021-03-09T15:58:19.628" v="123"/>
          <ac:spMkLst>
            <pc:docMk/>
            <pc:sldMk cId="514529194" sldId="272"/>
            <ac:spMk id="172" creationId="{00000000-0000-0000-0000-000000000000}"/>
          </ac:spMkLst>
        </pc:spChg>
        <pc:spChg chg="del">
          <ac:chgData name="Utilisateur invité" userId="S::urn:spo:anon#ec45401813c41f8978930dad256c4dc1b9a9226d8ea3804c4b69de67c734cdee::" providerId="AD" clId="Web-{E0D950C3-572C-CEA2-D3B1-DA3E9CABE74B}" dt="2021-03-09T15:58:29.144" v="134"/>
          <ac:spMkLst>
            <pc:docMk/>
            <pc:sldMk cId="514529194" sldId="272"/>
            <ac:spMk id="173" creationId="{00000000-0000-0000-0000-000000000000}"/>
          </ac:spMkLst>
        </pc:spChg>
        <pc:spChg chg="del">
          <ac:chgData name="Utilisateur invité" userId="S::urn:spo:anon#ec45401813c41f8978930dad256c4dc1b9a9226d8ea3804c4b69de67c734cdee::" providerId="AD" clId="Web-{E0D950C3-572C-CEA2-D3B1-DA3E9CABE74B}" dt="2021-03-09T15:58:22.847" v="127"/>
          <ac:spMkLst>
            <pc:docMk/>
            <pc:sldMk cId="514529194" sldId="272"/>
            <ac:spMk id="174" creationId="{00000000-0000-0000-0000-000000000000}"/>
          </ac:spMkLst>
        </pc:spChg>
        <pc:spChg chg="del">
          <ac:chgData name="Utilisateur invité" userId="S::urn:spo:anon#ec45401813c41f8978930dad256c4dc1b9a9226d8ea3804c4b69de67c734cdee::" providerId="AD" clId="Web-{E0D950C3-572C-CEA2-D3B1-DA3E9CABE74B}" dt="2021-03-09T15:58:20.706" v="126"/>
          <ac:spMkLst>
            <pc:docMk/>
            <pc:sldMk cId="514529194" sldId="272"/>
            <ac:spMk id="175" creationId="{00000000-0000-0000-0000-000000000000}"/>
          </ac:spMkLst>
        </pc:spChg>
        <pc:spChg chg="del">
          <ac:chgData name="Utilisateur invité" userId="S::urn:spo:anon#ec45401813c41f8978930dad256c4dc1b9a9226d8ea3804c4b69de67c734cdee::" providerId="AD" clId="Web-{E0D950C3-572C-CEA2-D3B1-DA3E9CABE74B}" dt="2021-03-09T15:58:34.972" v="136"/>
          <ac:spMkLst>
            <pc:docMk/>
            <pc:sldMk cId="514529194" sldId="272"/>
            <ac:spMk id="177" creationId="{00000000-0000-0000-0000-000000000000}"/>
          </ac:spMkLst>
        </pc:spChg>
        <pc:spChg chg="del">
          <ac:chgData name="Utilisateur invité" userId="S::urn:spo:anon#ec45401813c41f8978930dad256c4dc1b9a9226d8ea3804c4b69de67c734cdee::" providerId="AD" clId="Web-{E0D950C3-572C-CEA2-D3B1-DA3E9CABE74B}" dt="2021-03-09T15:58:29.706" v="135"/>
          <ac:spMkLst>
            <pc:docMk/>
            <pc:sldMk cId="514529194" sldId="272"/>
            <ac:spMk id="178" creationId="{00000000-0000-0000-0000-000000000000}"/>
          </ac:spMkLst>
        </pc:spChg>
        <pc:grpChg chg="del">
          <ac:chgData name="Utilisateur invité" userId="S::urn:spo:anon#ec45401813c41f8978930dad256c4dc1b9a9226d8ea3804c4b69de67c734cdee::" providerId="AD" clId="Web-{E0D950C3-572C-CEA2-D3B1-DA3E9CABE74B}" dt="2021-03-09T15:58:25.019" v="132"/>
          <ac:grpSpMkLst>
            <pc:docMk/>
            <pc:sldMk cId="514529194" sldId="272"/>
            <ac:grpSpMk id="123" creationId="{00000000-0000-0000-0000-000000000000}"/>
          </ac:grpSpMkLst>
        </pc:grpChg>
        <pc:grpChg chg="del">
          <ac:chgData name="Utilisateur invité" userId="S::urn:spo:anon#ec45401813c41f8978930dad256c4dc1b9a9226d8ea3804c4b69de67c734cdee::" providerId="AD" clId="Web-{E0D950C3-572C-CEA2-D3B1-DA3E9CABE74B}" dt="2021-03-09T15:58:23.487" v="130"/>
          <ac:grpSpMkLst>
            <pc:docMk/>
            <pc:sldMk cId="514529194" sldId="272"/>
            <ac:grpSpMk id="141" creationId="{00000000-0000-0000-0000-000000000000}"/>
          </ac:grpSpMkLst>
        </pc:grpChg>
        <pc:grpChg chg="del">
          <ac:chgData name="Utilisateur invité" userId="S::urn:spo:anon#ec45401813c41f8978930dad256c4dc1b9a9226d8ea3804c4b69de67c734cdee::" providerId="AD" clId="Web-{E0D950C3-572C-CEA2-D3B1-DA3E9CABE74B}" dt="2021-03-09T15:58:24.143" v="131"/>
          <ac:grpSpMkLst>
            <pc:docMk/>
            <pc:sldMk cId="514529194" sldId="272"/>
            <ac:grpSpMk id="158" creationId="{00000000-0000-0000-0000-000000000000}"/>
          </ac:grpSpMkLst>
        </pc:grpChg>
        <pc:grpChg chg="del">
          <ac:chgData name="Utilisateur invité" userId="S::urn:spo:anon#ec45401813c41f8978930dad256c4dc1b9a9226d8ea3804c4b69de67c734cdee::" providerId="AD" clId="Web-{E0D950C3-572C-CEA2-D3B1-DA3E9CABE74B}" dt="2021-03-09T15:58:25.440" v="133"/>
          <ac:grpSpMkLst>
            <pc:docMk/>
            <pc:sldMk cId="514529194" sldId="272"/>
            <ac:grpSpMk id="161" creationId="{00000000-0000-0000-0000-000000000000}"/>
          </ac:grpSpMkLst>
        </pc:grpChg>
        <pc:grpChg chg="del">
          <ac:chgData name="Utilisateur invité" userId="S::urn:spo:anon#ec45401813c41f8978930dad256c4dc1b9a9226d8ea3804c4b69de67c734cdee::" providerId="AD" clId="Web-{E0D950C3-572C-CEA2-D3B1-DA3E9CABE74B}" dt="2021-03-09T15:58:20.316" v="124"/>
          <ac:grpSpMkLst>
            <pc:docMk/>
            <pc:sldMk cId="514529194" sldId="272"/>
            <ac:grpSpMk id="166" creationId="{00000000-0000-0000-0000-000000000000}"/>
          </ac:grpSpMkLst>
        </pc:grpChg>
        <pc:grpChg chg="del">
          <ac:chgData name="Utilisateur invité" userId="S::urn:spo:anon#ec45401813c41f8978930dad256c4dc1b9a9226d8ea3804c4b69de67c734cdee::" providerId="AD" clId="Web-{E0D950C3-572C-CEA2-D3B1-DA3E9CABE74B}" dt="2021-03-09T15:58:23.393" v="128"/>
          <ac:grpSpMkLst>
            <pc:docMk/>
            <pc:sldMk cId="514529194" sldId="272"/>
            <ac:grpSpMk id="169" creationId="{00000000-0000-0000-0000-000000000000}"/>
          </ac:grpSpMkLst>
        </pc:grpChg>
        <pc:graphicFrameChg chg="add mod modGraphic">
          <ac:chgData name="Utilisateur invité" userId="S::urn:spo:anon#ec45401813c41f8978930dad256c4dc1b9a9226d8ea3804c4b69de67c734cdee::" providerId="AD" clId="Web-{E0D950C3-572C-CEA2-D3B1-DA3E9CABE74B}" dt="2021-03-09T16:09:35.974" v="194" actId="14100"/>
          <ac:graphicFrameMkLst>
            <pc:docMk/>
            <pc:sldMk cId="514529194" sldId="272"/>
            <ac:graphicFrameMk id="2" creationId="{3E6BC3F0-EEAF-4277-A38A-EB99D1862D44}"/>
          </ac:graphicFrameMkLst>
        </pc:graphicFrameChg>
        <pc:picChg chg="add mod">
          <ac:chgData name="Utilisateur invité" userId="S::urn:spo:anon#ec45401813c41f8978930dad256c4dc1b9a9226d8ea3804c4b69de67c734cdee::" providerId="AD" clId="Web-{E0D950C3-572C-CEA2-D3B1-DA3E9CABE74B}" dt="2021-03-09T16:09:40.865" v="195" actId="1076"/>
          <ac:picMkLst>
            <pc:docMk/>
            <pc:sldMk cId="514529194" sldId="272"/>
            <ac:picMk id="289" creationId="{A9010A60-3F27-4B4C-B811-C6A210C885FF}"/>
          </ac:picMkLst>
        </pc:picChg>
        <pc:picChg chg="add del mod">
          <ac:chgData name="Utilisateur invité" userId="S::urn:spo:anon#ec45401813c41f8978930dad256c4dc1b9a9226d8ea3804c4b69de67c734cdee::" providerId="AD" clId="Web-{E0D950C3-572C-CEA2-D3B1-DA3E9CABE74B}" dt="2021-03-09T16:05:31.056" v="179"/>
          <ac:picMkLst>
            <pc:docMk/>
            <pc:sldMk cId="514529194" sldId="272"/>
            <ac:picMk id="290" creationId="{A350219C-EE0E-4F88-81D7-95C8AF9AD9D1}"/>
          </ac:picMkLst>
        </pc:picChg>
        <pc:picChg chg="add mod">
          <ac:chgData name="Utilisateur invité" userId="S::urn:spo:anon#ec45401813c41f8978930dad256c4dc1b9a9226d8ea3804c4b69de67c734cdee::" providerId="AD" clId="Web-{E0D950C3-572C-CEA2-D3B1-DA3E9CABE74B}" dt="2021-03-09T16:09:24.318" v="193" actId="1076"/>
          <ac:picMkLst>
            <pc:docMk/>
            <pc:sldMk cId="514529194" sldId="272"/>
            <ac:picMk id="305" creationId="{CA2C63C0-5C58-4E57-AF19-C0A3856C4D76}"/>
          </ac:picMkLst>
        </pc:picChg>
        <pc:cxnChg chg="del">
          <ac:chgData name="Utilisateur invité" userId="S::urn:spo:anon#ec45401813c41f8978930dad256c4dc1b9a9226d8ea3804c4b69de67c734cdee::" providerId="AD" clId="Web-{E0D950C3-572C-CEA2-D3B1-DA3E9CABE74B}" dt="2021-03-09T15:58:35.441" v="140"/>
          <ac:cxnSpMkLst>
            <pc:docMk/>
            <pc:sldMk cId="514529194" sldId="272"/>
            <ac:cxnSpMk id="120" creationId="{00000000-0000-0000-0000-000000000000}"/>
          </ac:cxnSpMkLst>
        </pc:cxnChg>
        <pc:cxnChg chg="del">
          <ac:chgData name="Utilisateur invité" userId="S::urn:spo:anon#ec45401813c41f8978930dad256c4dc1b9a9226d8ea3804c4b69de67c734cdee::" providerId="AD" clId="Web-{E0D950C3-572C-CEA2-D3B1-DA3E9CABE74B}" dt="2021-03-09T15:58:38.488" v="141"/>
          <ac:cxnSpMkLst>
            <pc:docMk/>
            <pc:sldMk cId="514529194" sldId="272"/>
            <ac:cxnSpMk id="121" creationId="{00000000-0000-0000-0000-000000000000}"/>
          </ac:cxnSpMkLst>
        </pc:cxnChg>
        <pc:cxnChg chg="del">
          <ac:chgData name="Utilisateur invité" userId="S::urn:spo:anon#ec45401813c41f8978930dad256c4dc1b9a9226d8ea3804c4b69de67c734cdee::" providerId="AD" clId="Web-{E0D950C3-572C-CEA2-D3B1-DA3E9CABE74B}" dt="2021-03-09T15:58:35.019" v="138"/>
          <ac:cxnSpMkLst>
            <pc:docMk/>
            <pc:sldMk cId="514529194" sldId="272"/>
            <ac:cxnSpMk id="122" creationId="{00000000-0000-0000-0000-000000000000}"/>
          </ac:cxnSpMkLst>
        </pc:cxnChg>
        <pc:cxnChg chg="del">
          <ac:chgData name="Utilisateur invité" userId="S::urn:spo:anon#ec45401813c41f8978930dad256c4dc1b9a9226d8ea3804c4b69de67c734cdee::" providerId="AD" clId="Web-{E0D950C3-572C-CEA2-D3B1-DA3E9CABE74B}" dt="2021-03-09T15:58:35.003" v="137"/>
          <ac:cxnSpMkLst>
            <pc:docMk/>
            <pc:sldMk cId="514529194" sldId="272"/>
            <ac:cxnSpMk id="139" creationId="{00000000-0000-0000-0000-000000000000}"/>
          </ac:cxnSpMkLst>
        </pc:cxnChg>
        <pc:cxnChg chg="del">
          <ac:chgData name="Utilisateur invité" userId="S::urn:spo:anon#ec45401813c41f8978930dad256c4dc1b9a9226d8ea3804c4b69de67c734cdee::" providerId="AD" clId="Web-{E0D950C3-572C-CEA2-D3B1-DA3E9CABE74B}" dt="2021-03-09T15:58:35.207" v="139"/>
          <ac:cxnSpMkLst>
            <pc:docMk/>
            <pc:sldMk cId="514529194" sldId="272"/>
            <ac:cxnSpMk id="140" creationId="{00000000-0000-0000-0000-000000000000}"/>
          </ac:cxnSpMkLst>
        </pc:cxnChg>
      </pc:sldChg>
    </pc:docChg>
  </pc:docChgLst>
  <pc:docChgLst>
    <pc:chgData name="Utilisateur invité" userId="S::urn:spo:anon#ec45401813c41f8978930dad256c4dc1b9a9226d8ea3804c4b69de67c734cdee::" providerId="AD" clId="Web-{E1E7F816-40BA-7D33-76CD-AF37E9893AF6}"/>
    <pc:docChg chg="addSld delSld modSld">
      <pc:chgData name="Utilisateur invité" userId="S::urn:spo:anon#ec45401813c41f8978930dad256c4dc1b9a9226d8ea3804c4b69de67c734cdee::" providerId="AD" clId="Web-{E1E7F816-40BA-7D33-76CD-AF37E9893AF6}" dt="2021-03-16T11:14:46.690" v="3" actId="14100"/>
      <pc:docMkLst>
        <pc:docMk/>
      </pc:docMkLst>
      <pc:sldChg chg="modSp">
        <pc:chgData name="Utilisateur invité" userId="S::urn:spo:anon#ec45401813c41f8978930dad256c4dc1b9a9226d8ea3804c4b69de67c734cdee::" providerId="AD" clId="Web-{E1E7F816-40BA-7D33-76CD-AF37E9893AF6}" dt="2021-03-16T11:14:46.690" v="3" actId="14100"/>
        <pc:sldMkLst>
          <pc:docMk/>
          <pc:sldMk cId="0" sldId="268"/>
        </pc:sldMkLst>
        <pc:grpChg chg="mod">
          <ac:chgData name="Utilisateur invité" userId="S::urn:spo:anon#ec45401813c41f8978930dad256c4dc1b9a9226d8ea3804c4b69de67c734cdee::" providerId="AD" clId="Web-{E1E7F816-40BA-7D33-76CD-AF37E9893AF6}" dt="2021-03-16T11:14:46.690" v="3" actId="14100"/>
          <ac:grpSpMkLst>
            <pc:docMk/>
            <pc:sldMk cId="0" sldId="268"/>
            <ac:grpSpMk id="353" creationId="{00000000-0000-0000-0000-000000000000}"/>
          </ac:grpSpMkLst>
        </pc:grpChg>
      </pc:sldChg>
      <pc:sldChg chg="add del replId">
        <pc:chgData name="Utilisateur invité" userId="S::urn:spo:anon#ec45401813c41f8978930dad256c4dc1b9a9226d8ea3804c4b69de67c734cdee::" providerId="AD" clId="Web-{E1E7F816-40BA-7D33-76CD-AF37E9893AF6}" dt="2021-03-16T10:05:00.608" v="1"/>
        <pc:sldMkLst>
          <pc:docMk/>
          <pc:sldMk cId="2021251036" sldId="273"/>
        </pc:sldMkLst>
      </pc:sldChg>
    </pc:docChg>
  </pc:docChgLst>
  <pc:docChgLst>
    <pc:chgData name="Utilisateur invité" userId="S::urn:spo:anon#ec45401813c41f8978930dad256c4dc1b9a9226d8ea3804c4b69de67c734cdee::" providerId="AD" clId="Web-{2F7B36C7-E957-CD1C-C266-D79EA09BAA9E}"/>
    <pc:docChg chg="delSld modSld">
      <pc:chgData name="Utilisateur invité" userId="S::urn:spo:anon#ec45401813c41f8978930dad256c4dc1b9a9226d8ea3804c4b69de67c734cdee::" providerId="AD" clId="Web-{2F7B36C7-E957-CD1C-C266-D79EA09BAA9E}" dt="2021-03-09T18:40:39.302" v="573"/>
      <pc:docMkLst>
        <pc:docMk/>
      </pc:docMkLst>
      <pc:sldChg chg="modNotes">
        <pc:chgData name="Utilisateur invité" userId="S::urn:spo:anon#ec45401813c41f8978930dad256c4dc1b9a9226d8ea3804c4b69de67c734cdee::" providerId="AD" clId="Web-{2F7B36C7-E957-CD1C-C266-D79EA09BAA9E}" dt="2021-03-09T17:37:25.156" v="4"/>
        <pc:sldMkLst>
          <pc:docMk/>
          <pc:sldMk cId="0" sldId="257"/>
        </pc:sldMkLst>
      </pc:sldChg>
      <pc:sldChg chg="del modNotes">
        <pc:chgData name="Utilisateur invité" userId="S::urn:spo:anon#ec45401813c41f8978930dad256c4dc1b9a9226d8ea3804c4b69de67c734cdee::" providerId="AD" clId="Web-{2F7B36C7-E957-CD1C-C266-D79EA09BAA9E}" dt="2021-03-09T17:47:42.839" v="258"/>
        <pc:sldMkLst>
          <pc:docMk/>
          <pc:sldMk cId="0" sldId="258"/>
        </pc:sldMkLst>
      </pc:sldChg>
      <pc:sldChg chg="modNotes">
        <pc:chgData name="Utilisateur invité" userId="S::urn:spo:anon#ec45401813c41f8978930dad256c4dc1b9a9226d8ea3804c4b69de67c734cdee::" providerId="AD" clId="Web-{2F7B36C7-E957-CD1C-C266-D79EA09BAA9E}" dt="2021-03-09T17:47:59.948" v="266"/>
        <pc:sldMkLst>
          <pc:docMk/>
          <pc:sldMk cId="0" sldId="259"/>
        </pc:sldMkLst>
      </pc:sldChg>
      <pc:sldChg chg="modNotes">
        <pc:chgData name="Utilisateur invité" userId="S::urn:spo:anon#ec45401813c41f8978930dad256c4dc1b9a9226d8ea3804c4b69de67c734cdee::" providerId="AD" clId="Web-{2F7B36C7-E957-CD1C-C266-D79EA09BAA9E}" dt="2021-03-09T18:18:28.137" v="426"/>
        <pc:sldMkLst>
          <pc:docMk/>
          <pc:sldMk cId="0" sldId="260"/>
        </pc:sldMkLst>
      </pc:sldChg>
      <pc:sldChg chg="modNotes">
        <pc:chgData name="Utilisateur invité" userId="S::urn:spo:anon#ec45401813c41f8978930dad256c4dc1b9a9226d8ea3804c4b69de67c734cdee::" providerId="AD" clId="Web-{2F7B36C7-E957-CD1C-C266-D79EA09BAA9E}" dt="2021-03-09T18:21:46.511" v="428"/>
        <pc:sldMkLst>
          <pc:docMk/>
          <pc:sldMk cId="0" sldId="261"/>
        </pc:sldMkLst>
      </pc:sldChg>
      <pc:sldChg chg="modNotes">
        <pc:chgData name="Utilisateur invité" userId="S::urn:spo:anon#ec45401813c41f8978930dad256c4dc1b9a9226d8ea3804c4b69de67c734cdee::" providerId="AD" clId="Web-{2F7B36C7-E957-CD1C-C266-D79EA09BAA9E}" dt="2021-03-09T18:30:01.585" v="436"/>
        <pc:sldMkLst>
          <pc:docMk/>
          <pc:sldMk cId="0" sldId="262"/>
        </pc:sldMkLst>
      </pc:sldChg>
      <pc:sldChg chg="modNotes">
        <pc:chgData name="Utilisateur invité" userId="S::urn:spo:anon#ec45401813c41f8978930dad256c4dc1b9a9226d8ea3804c4b69de67c734cdee::" providerId="AD" clId="Web-{2F7B36C7-E957-CD1C-C266-D79EA09BAA9E}" dt="2021-03-09T17:49:40.838" v="274"/>
        <pc:sldMkLst>
          <pc:docMk/>
          <pc:sldMk cId="0" sldId="263"/>
        </pc:sldMkLst>
      </pc:sldChg>
      <pc:sldChg chg="modSp modNotes">
        <pc:chgData name="Utilisateur invité" userId="S::urn:spo:anon#ec45401813c41f8978930dad256c4dc1b9a9226d8ea3804c4b69de67c734cdee::" providerId="AD" clId="Web-{2F7B36C7-E957-CD1C-C266-D79EA09BAA9E}" dt="2021-03-09T18:37:16.988" v="499"/>
        <pc:sldMkLst>
          <pc:docMk/>
          <pc:sldMk cId="0" sldId="267"/>
        </pc:sldMkLst>
        <pc:spChg chg="mod">
          <ac:chgData name="Utilisateur invité" userId="S::urn:spo:anon#ec45401813c41f8978930dad256c4dc1b9a9226d8ea3804c4b69de67c734cdee::" providerId="AD" clId="Web-{2F7B36C7-E957-CD1C-C266-D79EA09BAA9E}" dt="2021-03-09T18:30:23.475" v="437" actId="1076"/>
          <ac:spMkLst>
            <pc:docMk/>
            <pc:sldMk cId="0" sldId="267"/>
            <ac:spMk id="319" creationId="{00000000-0000-0000-0000-000000000000}"/>
          </ac:spMkLst>
        </pc:spChg>
        <pc:spChg chg="mod">
          <ac:chgData name="Utilisateur invité" userId="S::urn:spo:anon#ec45401813c41f8978930dad256c4dc1b9a9226d8ea3804c4b69de67c734cdee::" providerId="AD" clId="Web-{2F7B36C7-E957-CD1C-C266-D79EA09BAA9E}" dt="2021-03-09T18:01:16.411" v="278" actId="20577"/>
          <ac:spMkLst>
            <pc:docMk/>
            <pc:sldMk cId="0" sldId="267"/>
            <ac:spMk id="322" creationId="{00000000-0000-0000-0000-000000000000}"/>
          </ac:spMkLst>
        </pc:spChg>
      </pc:sldChg>
      <pc:sldChg chg="modNotes">
        <pc:chgData name="Utilisateur invité" userId="S::urn:spo:anon#ec45401813c41f8978930dad256c4dc1b9a9226d8ea3804c4b69de67c734cdee::" providerId="AD" clId="Web-{2F7B36C7-E957-CD1C-C266-D79EA09BAA9E}" dt="2021-03-09T18:39:22.737" v="501"/>
        <pc:sldMkLst>
          <pc:docMk/>
          <pc:sldMk cId="0" sldId="268"/>
        </pc:sldMkLst>
      </pc:sldChg>
      <pc:sldChg chg="modNotes">
        <pc:chgData name="Utilisateur invité" userId="S::urn:spo:anon#ec45401813c41f8978930dad256c4dc1b9a9226d8ea3804c4b69de67c734cdee::" providerId="AD" clId="Web-{2F7B36C7-E957-CD1C-C266-D79EA09BAA9E}" dt="2021-03-09T18:40:39.302" v="573"/>
        <pc:sldMkLst>
          <pc:docMk/>
          <pc:sldMk cId="0" sldId="269"/>
        </pc:sldMkLst>
      </pc:sldChg>
      <pc:sldChg chg="modSp">
        <pc:chgData name="Utilisateur invité" userId="S::urn:spo:anon#ec45401813c41f8978930dad256c4dc1b9a9226d8ea3804c4b69de67c734cdee::" providerId="AD" clId="Web-{2F7B36C7-E957-CD1C-C266-D79EA09BAA9E}" dt="2021-03-09T17:53:28.555" v="276" actId="20577"/>
        <pc:sldMkLst>
          <pc:docMk/>
          <pc:sldMk cId="1061605355" sldId="270"/>
        </pc:sldMkLst>
        <pc:graphicFrameChg chg="modGraphic">
          <ac:chgData name="Utilisateur invité" userId="S::urn:spo:anon#ec45401813c41f8978930dad256c4dc1b9a9226d8ea3804c4b69de67c734cdee::" providerId="AD" clId="Web-{2F7B36C7-E957-CD1C-C266-D79EA09BAA9E}" dt="2021-03-09T17:53:28.555" v="276" actId="20577"/>
          <ac:graphicFrameMkLst>
            <pc:docMk/>
            <pc:sldMk cId="1061605355" sldId="270"/>
            <ac:graphicFrameMk id="3" creationId="{1631C69C-88CB-4165-BE68-BB5360CC0FF2}"/>
          </ac:graphicFrameMkLst>
        </pc:graphicFrameChg>
      </pc:sldChg>
      <pc:sldChg chg="addSp delSp modSp modNotes">
        <pc:chgData name="Utilisateur invité" userId="S::urn:spo:anon#ec45401813c41f8978930dad256c4dc1b9a9226d8ea3804c4b69de67c734cdee::" providerId="AD" clId="Web-{2F7B36C7-E957-CD1C-C266-D79EA09BAA9E}" dt="2021-03-09T17:47:19.761" v="257"/>
        <pc:sldMkLst>
          <pc:docMk/>
          <pc:sldMk cId="514529194" sldId="272"/>
        </pc:sldMkLst>
        <pc:spChg chg="add mod">
          <ac:chgData name="Utilisateur invité" userId="S::urn:spo:anon#ec45401813c41f8978930dad256c4dc1b9a9226d8ea3804c4b69de67c734cdee::" providerId="AD" clId="Web-{2F7B36C7-E957-CD1C-C266-D79EA09BAA9E}" dt="2021-03-09T17:46:32.121" v="251" actId="20577"/>
          <ac:spMkLst>
            <pc:docMk/>
            <pc:sldMk cId="514529194" sldId="272"/>
            <ac:spMk id="38" creationId="{FC1D4455-195F-4AF4-89EC-D13C1AC6375E}"/>
          </ac:spMkLst>
        </pc:spChg>
        <pc:spChg chg="add mod">
          <ac:chgData name="Utilisateur invité" userId="S::urn:spo:anon#ec45401813c41f8978930dad256c4dc1b9a9226d8ea3804c4b69de67c734cdee::" providerId="AD" clId="Web-{2F7B36C7-E957-CD1C-C266-D79EA09BAA9E}" dt="2021-03-09T17:45:17.230" v="245" actId="1076"/>
          <ac:spMkLst>
            <pc:docMk/>
            <pc:sldMk cId="514529194" sldId="272"/>
            <ac:spMk id="39" creationId="{24DE1507-C978-4054-99CD-73E321D5E3E5}"/>
          </ac:spMkLst>
        </pc:spChg>
        <pc:spChg chg="add del mod">
          <ac:chgData name="Utilisateur invité" userId="S::urn:spo:anon#ec45401813c41f8978930dad256c4dc1b9a9226d8ea3804c4b69de67c734cdee::" providerId="AD" clId="Web-{2F7B36C7-E957-CD1C-C266-D79EA09BAA9E}" dt="2021-03-09T17:43:04.606" v="224"/>
          <ac:spMkLst>
            <pc:docMk/>
            <pc:sldMk cId="514529194" sldId="272"/>
            <ac:spMk id="40" creationId="{AD7C00AA-5AB4-4EBB-A040-E6CE0FA587CB}"/>
          </ac:spMkLst>
        </pc:spChg>
        <pc:spChg chg="add del">
          <ac:chgData name="Utilisateur invité" userId="S::urn:spo:anon#ec45401813c41f8978930dad256c4dc1b9a9226d8ea3804c4b69de67c734cdee::" providerId="AD" clId="Web-{2F7B36C7-E957-CD1C-C266-D79EA09BAA9E}" dt="2021-03-09T17:43:00.950" v="222"/>
          <ac:spMkLst>
            <pc:docMk/>
            <pc:sldMk cId="514529194" sldId="272"/>
            <ac:spMk id="41" creationId="{71A55DED-A4F5-4593-98F8-2ABC19602B31}"/>
          </ac:spMkLst>
        </pc:spChg>
        <pc:spChg chg="add del">
          <ac:chgData name="Utilisateur invité" userId="S::urn:spo:anon#ec45401813c41f8978930dad256c4dc1b9a9226d8ea3804c4b69de67c734cdee::" providerId="AD" clId="Web-{2F7B36C7-E957-CD1C-C266-D79EA09BAA9E}" dt="2021-03-09T17:43:00.919" v="221"/>
          <ac:spMkLst>
            <pc:docMk/>
            <pc:sldMk cId="514529194" sldId="272"/>
            <ac:spMk id="42" creationId="{983E0108-F570-4EAE-A6A2-F7F4FB98B01C}"/>
          </ac:spMkLst>
        </pc:spChg>
        <pc:spChg chg="add del mod">
          <ac:chgData name="Utilisateur invité" userId="S::urn:spo:anon#ec45401813c41f8978930dad256c4dc1b9a9226d8ea3804c4b69de67c734cdee::" providerId="AD" clId="Web-{2F7B36C7-E957-CD1C-C266-D79EA09BAA9E}" dt="2021-03-09T17:43:08.450" v="227"/>
          <ac:spMkLst>
            <pc:docMk/>
            <pc:sldMk cId="514529194" sldId="272"/>
            <ac:spMk id="43" creationId="{88DABFEB-8E2C-47DA-870C-4FC775722B1F}"/>
          </ac:spMkLst>
        </pc:spChg>
        <pc:spChg chg="add del">
          <ac:chgData name="Utilisateur invité" userId="S::urn:spo:anon#ec45401813c41f8978930dad256c4dc1b9a9226d8ea3804c4b69de67c734cdee::" providerId="AD" clId="Web-{2F7B36C7-E957-CD1C-C266-D79EA09BAA9E}" dt="2021-03-09T17:43:06.388" v="225"/>
          <ac:spMkLst>
            <pc:docMk/>
            <pc:sldMk cId="514529194" sldId="272"/>
            <ac:spMk id="44" creationId="{38ADCE00-FADD-4824-BA06-59D1934A5F0B}"/>
          </ac:spMkLst>
        </pc:spChg>
        <pc:picChg chg="mod">
          <ac:chgData name="Utilisateur invité" userId="S::urn:spo:anon#ec45401813c41f8978930dad256c4dc1b9a9226d8ea3804c4b69de67c734cdee::" providerId="AD" clId="Web-{2F7B36C7-E957-CD1C-C266-D79EA09BAA9E}" dt="2021-03-09T17:45:54.433" v="248"/>
          <ac:picMkLst>
            <pc:docMk/>
            <pc:sldMk cId="514529194" sldId="272"/>
            <ac:picMk id="289" creationId="{A9010A60-3F27-4B4C-B811-C6A210C885FF}"/>
          </ac:picMkLst>
        </pc:picChg>
        <pc:picChg chg="mod">
          <ac:chgData name="Utilisateur invité" userId="S::urn:spo:anon#ec45401813c41f8978930dad256c4dc1b9a9226d8ea3804c4b69de67c734cdee::" providerId="AD" clId="Web-{2F7B36C7-E957-CD1C-C266-D79EA09BAA9E}" dt="2021-03-09T17:44:52.278" v="242"/>
          <ac:picMkLst>
            <pc:docMk/>
            <pc:sldMk cId="514529194" sldId="272"/>
            <ac:picMk id="305" creationId="{CA2C63C0-5C58-4E57-AF19-C0A3856C4D76}"/>
          </ac:picMkLst>
        </pc:picChg>
      </pc:sldChg>
    </pc:docChg>
  </pc:docChgLst>
  <pc:docChgLst>
    <pc:chgData name="Utilisateur invité" userId="S::urn:spo:anon#ec45401813c41f8978930dad256c4dc1b9a9226d8ea3804c4b69de67c734cdee::" providerId="AD" clId="Web-{C2E6E00A-B82C-4065-9461-04BB69F28E84}"/>
    <pc:docChg chg="addSld modSld">
      <pc:chgData name="Utilisateur invité" userId="S::urn:spo:anon#ec45401813c41f8978930dad256c4dc1b9a9226d8ea3804c4b69de67c734cdee::" providerId="AD" clId="Web-{C2E6E00A-B82C-4065-9461-04BB69F28E84}" dt="2021-03-05T12:47:30.947" v="298"/>
      <pc:docMkLst>
        <pc:docMk/>
      </pc:docMkLst>
      <pc:sldChg chg="modSp">
        <pc:chgData name="Utilisateur invité" userId="S::urn:spo:anon#ec45401813c41f8978930dad256c4dc1b9a9226d8ea3804c4b69de67c734cdee::" providerId="AD" clId="Web-{C2E6E00A-B82C-4065-9461-04BB69F28E84}" dt="2021-03-05T12:27:45.415" v="47" actId="20577"/>
        <pc:sldMkLst>
          <pc:docMk/>
          <pc:sldMk cId="0" sldId="256"/>
        </pc:sldMkLst>
        <pc:spChg chg="mod">
          <ac:chgData name="Utilisateur invité" userId="S::urn:spo:anon#ec45401813c41f8978930dad256c4dc1b9a9226d8ea3804c4b69de67c734cdee::" providerId="AD" clId="Web-{C2E6E00A-B82C-4065-9461-04BB69F28E84}" dt="2021-03-05T12:27:45.415" v="47" actId="20577"/>
          <ac:spMkLst>
            <pc:docMk/>
            <pc:sldMk cId="0" sldId="256"/>
            <ac:spMk id="102" creationId="{00000000-0000-0000-0000-000000000000}"/>
          </ac:spMkLst>
        </pc:spChg>
      </pc:sldChg>
      <pc:sldChg chg="addSp delSp modSp">
        <pc:chgData name="Utilisateur invité" userId="S::urn:spo:anon#ec45401813c41f8978930dad256c4dc1b9a9226d8ea3804c4b69de67c734cdee::" providerId="AD" clId="Web-{C2E6E00A-B82C-4065-9461-04BB69F28E84}" dt="2021-03-05T12:27:40.180" v="45" actId="20577"/>
        <pc:sldMkLst>
          <pc:docMk/>
          <pc:sldMk cId="0" sldId="257"/>
        </pc:sldMkLst>
        <pc:spChg chg="add del mod">
          <ac:chgData name="Utilisateur invité" userId="S::urn:spo:anon#ec45401813c41f8978930dad256c4dc1b9a9226d8ea3804c4b69de67c734cdee::" providerId="AD" clId="Web-{C2E6E00A-B82C-4065-9461-04BB69F28E84}" dt="2021-03-05T12:27:40.180" v="45" actId="20577"/>
          <ac:spMkLst>
            <pc:docMk/>
            <pc:sldMk cId="0" sldId="257"/>
            <ac:spMk id="111" creationId="{00000000-0000-0000-0000-000000000000}"/>
          </ac:spMkLst>
        </pc:spChg>
      </pc:sldChg>
      <pc:sldChg chg="addSp delSp modSp">
        <pc:chgData name="Utilisateur invité" userId="S::urn:spo:anon#ec45401813c41f8978930dad256c4dc1b9a9226d8ea3804c4b69de67c734cdee::" providerId="AD" clId="Web-{C2E6E00A-B82C-4065-9461-04BB69F28E84}" dt="2021-03-05T12:46:28.537" v="269" actId="14100"/>
        <pc:sldMkLst>
          <pc:docMk/>
          <pc:sldMk cId="0" sldId="258"/>
        </pc:sldMkLst>
        <pc:spChg chg="mod">
          <ac:chgData name="Utilisateur invité" userId="S::urn:spo:anon#ec45401813c41f8978930dad256c4dc1b9a9226d8ea3804c4b69de67c734cdee::" providerId="AD" clId="Web-{C2E6E00A-B82C-4065-9461-04BB69F28E84}" dt="2021-03-05T12:28:01.463" v="51" actId="14100"/>
          <ac:spMkLst>
            <pc:docMk/>
            <pc:sldMk cId="0" sldId="258"/>
            <ac:spMk id="118" creationId="{00000000-0000-0000-0000-000000000000}"/>
          </ac:spMkLst>
        </pc:spChg>
        <pc:spChg chg="mod">
          <ac:chgData name="Utilisateur invité" userId="S::urn:spo:anon#ec45401813c41f8978930dad256c4dc1b9a9226d8ea3804c4b69de67c734cdee::" providerId="AD" clId="Web-{C2E6E00A-B82C-4065-9461-04BB69F28E84}" dt="2021-03-05T12:46:28.537" v="269" actId="14100"/>
          <ac:spMkLst>
            <pc:docMk/>
            <pc:sldMk cId="0" sldId="258"/>
            <ac:spMk id="165" creationId="{00000000-0000-0000-0000-000000000000}"/>
          </ac:spMkLst>
        </pc:spChg>
        <pc:spChg chg="mod">
          <ac:chgData name="Utilisateur invité" userId="S::urn:spo:anon#ec45401813c41f8978930dad256c4dc1b9a9226d8ea3804c4b69de67c734cdee::" providerId="AD" clId="Web-{C2E6E00A-B82C-4065-9461-04BB69F28E84}" dt="2021-03-05T12:25:18.562" v="7" actId="1076"/>
          <ac:spMkLst>
            <pc:docMk/>
            <pc:sldMk cId="0" sldId="258"/>
            <ac:spMk id="168" creationId="{00000000-0000-0000-0000-000000000000}"/>
          </ac:spMkLst>
        </pc:spChg>
        <pc:spChg chg="mod">
          <ac:chgData name="Utilisateur invité" userId="S::urn:spo:anon#ec45401813c41f8978930dad256c4dc1b9a9226d8ea3804c4b69de67c734cdee::" providerId="AD" clId="Web-{C2E6E00A-B82C-4065-9461-04BB69F28E84}" dt="2021-03-05T12:24:57.842" v="5" actId="14100"/>
          <ac:spMkLst>
            <pc:docMk/>
            <pc:sldMk cId="0" sldId="258"/>
            <ac:spMk id="171" creationId="{00000000-0000-0000-0000-000000000000}"/>
          </ac:spMkLst>
        </pc:spChg>
        <pc:spChg chg="add del mod">
          <ac:chgData name="Utilisateur invité" userId="S::urn:spo:anon#ec45401813c41f8978930dad256c4dc1b9a9226d8ea3804c4b69de67c734cdee::" providerId="AD" clId="Web-{C2E6E00A-B82C-4065-9461-04BB69F28E84}" dt="2021-03-05T12:24:40.997" v="2" actId="14100"/>
          <ac:spMkLst>
            <pc:docMk/>
            <pc:sldMk cId="0" sldId="258"/>
            <ac:spMk id="173" creationId="{00000000-0000-0000-0000-000000000000}"/>
          </ac:spMkLst>
        </pc:spChg>
      </pc:sldChg>
      <pc:sldChg chg="modSp">
        <pc:chgData name="Utilisateur invité" userId="S::urn:spo:anon#ec45401813c41f8978930dad256c4dc1b9a9226d8ea3804c4b69de67c734cdee::" providerId="AD" clId="Web-{C2E6E00A-B82C-4065-9461-04BB69F28E84}" dt="2021-03-05T12:27:06.366" v="37" actId="20577"/>
        <pc:sldMkLst>
          <pc:docMk/>
          <pc:sldMk cId="0" sldId="259"/>
        </pc:sldMkLst>
        <pc:spChg chg="mod">
          <ac:chgData name="Utilisateur invité" userId="S::urn:spo:anon#ec45401813c41f8978930dad256c4dc1b9a9226d8ea3804c4b69de67c734cdee::" providerId="AD" clId="Web-{C2E6E00A-B82C-4065-9461-04BB69F28E84}" dt="2021-03-05T12:27:06.366" v="37" actId="20577"/>
          <ac:spMkLst>
            <pc:docMk/>
            <pc:sldMk cId="0" sldId="259"/>
            <ac:spMk id="185" creationId="{00000000-0000-0000-0000-000000000000}"/>
          </ac:spMkLst>
        </pc:spChg>
      </pc:sldChg>
      <pc:sldChg chg="modSp">
        <pc:chgData name="Utilisateur invité" userId="S::urn:spo:anon#ec45401813c41f8978930dad256c4dc1b9a9226d8ea3804c4b69de67c734cdee::" providerId="AD" clId="Web-{C2E6E00A-B82C-4065-9461-04BB69F28E84}" dt="2021-03-05T12:27:04.897" v="33" actId="20577"/>
        <pc:sldMkLst>
          <pc:docMk/>
          <pc:sldMk cId="0" sldId="260"/>
        </pc:sldMkLst>
        <pc:spChg chg="mod">
          <ac:chgData name="Utilisateur invité" userId="S::urn:spo:anon#ec45401813c41f8978930dad256c4dc1b9a9226d8ea3804c4b69de67c734cdee::" providerId="AD" clId="Web-{C2E6E00A-B82C-4065-9461-04BB69F28E84}" dt="2021-03-05T12:27:04.897" v="33" actId="20577"/>
          <ac:spMkLst>
            <pc:docMk/>
            <pc:sldMk cId="0" sldId="260"/>
            <ac:spMk id="192" creationId="{00000000-0000-0000-0000-000000000000}"/>
          </ac:spMkLst>
        </pc:spChg>
      </pc:sldChg>
      <pc:sldChg chg="modSp">
        <pc:chgData name="Utilisateur invité" userId="S::urn:spo:anon#ec45401813c41f8978930dad256c4dc1b9a9226d8ea3804c4b69de67c734cdee::" providerId="AD" clId="Web-{C2E6E00A-B82C-4065-9461-04BB69F28E84}" dt="2021-03-05T12:27:02.881" v="31" actId="20577"/>
        <pc:sldMkLst>
          <pc:docMk/>
          <pc:sldMk cId="0" sldId="261"/>
        </pc:sldMkLst>
        <pc:spChg chg="mod">
          <ac:chgData name="Utilisateur invité" userId="S::urn:spo:anon#ec45401813c41f8978930dad256c4dc1b9a9226d8ea3804c4b69de67c734cdee::" providerId="AD" clId="Web-{C2E6E00A-B82C-4065-9461-04BB69F28E84}" dt="2021-03-05T12:27:02.881" v="31" actId="20577"/>
          <ac:spMkLst>
            <pc:docMk/>
            <pc:sldMk cId="0" sldId="261"/>
            <ac:spMk id="211" creationId="{00000000-0000-0000-0000-000000000000}"/>
          </ac:spMkLst>
        </pc:spChg>
      </pc:sldChg>
      <pc:sldChg chg="addSp delSp modSp">
        <pc:chgData name="Utilisateur invité" userId="S::urn:spo:anon#ec45401813c41f8978930dad256c4dc1b9a9226d8ea3804c4b69de67c734cdee::" providerId="AD" clId="Web-{C2E6E00A-B82C-4065-9461-04BB69F28E84}" dt="2021-03-05T12:46:10.864" v="268" actId="14100"/>
        <pc:sldMkLst>
          <pc:docMk/>
          <pc:sldMk cId="0" sldId="262"/>
        </pc:sldMkLst>
        <pc:spChg chg="mod">
          <ac:chgData name="Utilisateur invité" userId="S::urn:spo:anon#ec45401813c41f8978930dad256c4dc1b9a9226d8ea3804c4b69de67c734cdee::" providerId="AD" clId="Web-{C2E6E00A-B82C-4065-9461-04BB69F28E84}" dt="2021-03-05T12:45:55.003" v="265" actId="14100"/>
          <ac:spMkLst>
            <pc:docMk/>
            <pc:sldMk cId="0" sldId="262"/>
            <ac:spMk id="2" creationId="{00000000-0000-0000-0000-000000000000}"/>
          </ac:spMkLst>
        </pc:spChg>
        <pc:spChg chg="add del mod">
          <ac:chgData name="Utilisateur invité" userId="S::urn:spo:anon#ec45401813c41f8978930dad256c4dc1b9a9226d8ea3804c4b69de67c734cdee::" providerId="AD" clId="Web-{C2E6E00A-B82C-4065-9461-04BB69F28E84}" dt="2021-03-05T12:26:59.146" v="29" actId="20577"/>
          <ac:spMkLst>
            <pc:docMk/>
            <pc:sldMk cId="0" sldId="262"/>
            <ac:spMk id="232" creationId="{00000000-0000-0000-0000-000000000000}"/>
          </ac:spMkLst>
        </pc:spChg>
        <pc:spChg chg="mod">
          <ac:chgData name="Utilisateur invité" userId="S::urn:spo:anon#ec45401813c41f8978930dad256c4dc1b9a9226d8ea3804c4b69de67c734cdee::" providerId="AD" clId="Web-{C2E6E00A-B82C-4065-9461-04BB69F28E84}" dt="2021-03-05T12:46:10.864" v="268" actId="14100"/>
          <ac:spMkLst>
            <pc:docMk/>
            <pc:sldMk cId="0" sldId="262"/>
            <ac:spMk id="253" creationId="{00000000-0000-0000-0000-000000000000}"/>
          </ac:spMkLst>
        </pc:spChg>
      </pc:sldChg>
      <pc:sldChg chg="addSp delSp modSp add replId modNotes">
        <pc:chgData name="Utilisateur invité" userId="S::urn:spo:anon#ec45401813c41f8978930dad256c4dc1b9a9226d8ea3804c4b69de67c734cdee::" providerId="AD" clId="Web-{C2E6E00A-B82C-4065-9461-04BB69F28E84}" dt="2021-03-05T12:47:30.947" v="298"/>
        <pc:sldMkLst>
          <pc:docMk/>
          <pc:sldMk cId="1061605355" sldId="270"/>
        </pc:sldMkLst>
        <pc:spChg chg="mod">
          <ac:chgData name="Utilisateur invité" userId="S::urn:spo:anon#ec45401813c41f8978930dad256c4dc1b9a9226d8ea3804c4b69de67c734cdee::" providerId="AD" clId="Web-{C2E6E00A-B82C-4065-9461-04BB69F28E84}" dt="2021-03-05T12:29:25.797" v="97" actId="20577"/>
          <ac:spMkLst>
            <pc:docMk/>
            <pc:sldMk cId="1061605355" sldId="270"/>
            <ac:spMk id="331" creationId="{00000000-0000-0000-0000-000000000000}"/>
          </ac:spMkLst>
        </pc:spChg>
        <pc:spChg chg="mod">
          <ac:chgData name="Utilisateur invité" userId="S::urn:spo:anon#ec45401813c41f8978930dad256c4dc1b9a9226d8ea3804c4b69de67c734cdee::" providerId="AD" clId="Web-{C2E6E00A-B82C-4065-9461-04BB69F28E84}" dt="2021-03-05T12:33:39.657" v="100" actId="20577"/>
          <ac:spMkLst>
            <pc:docMk/>
            <pc:sldMk cId="1061605355" sldId="270"/>
            <ac:spMk id="340" creationId="{00000000-0000-0000-0000-000000000000}"/>
          </ac:spMkLst>
        </pc:spChg>
        <pc:spChg chg="del">
          <ac:chgData name="Utilisateur invité" userId="S::urn:spo:anon#ec45401813c41f8978930dad256c4dc1b9a9226d8ea3804c4b69de67c734cdee::" providerId="AD" clId="Web-{C2E6E00A-B82C-4065-9461-04BB69F28E84}" dt="2021-03-05T12:33:56.705" v="112"/>
          <ac:spMkLst>
            <pc:docMk/>
            <pc:sldMk cId="1061605355" sldId="270"/>
            <ac:spMk id="348" creationId="{00000000-0000-0000-0000-000000000000}"/>
          </ac:spMkLst>
        </pc:spChg>
        <pc:spChg chg="del">
          <ac:chgData name="Utilisateur invité" userId="S::urn:spo:anon#ec45401813c41f8978930dad256c4dc1b9a9226d8ea3804c4b69de67c734cdee::" providerId="AD" clId="Web-{C2E6E00A-B82C-4065-9461-04BB69F28E84}" dt="2021-03-05T12:33:43.532" v="101"/>
          <ac:spMkLst>
            <pc:docMk/>
            <pc:sldMk cId="1061605355" sldId="270"/>
            <ac:spMk id="351" creationId="{00000000-0000-0000-0000-000000000000}"/>
          </ac:spMkLst>
        </pc:spChg>
        <pc:grpChg chg="del">
          <ac:chgData name="Utilisateur invité" userId="S::urn:spo:anon#ec45401813c41f8978930dad256c4dc1b9a9226d8ea3804c4b69de67c734cdee::" providerId="AD" clId="Web-{C2E6E00A-B82C-4065-9461-04BB69F28E84}" dt="2021-03-05T12:33:46.955" v="105"/>
          <ac:grpSpMkLst>
            <pc:docMk/>
            <pc:sldMk cId="1061605355" sldId="270"/>
            <ac:grpSpMk id="334" creationId="{00000000-0000-0000-0000-000000000000}"/>
          </ac:grpSpMkLst>
        </pc:grpChg>
        <pc:grpChg chg="del">
          <ac:chgData name="Utilisateur invité" userId="S::urn:spo:anon#ec45401813c41f8978930dad256c4dc1b9a9226d8ea3804c4b69de67c734cdee::" providerId="AD" clId="Web-{C2E6E00A-B82C-4065-9461-04BB69F28E84}" dt="2021-03-05T12:33:43.689" v="102"/>
          <ac:grpSpMkLst>
            <pc:docMk/>
            <pc:sldMk cId="1061605355" sldId="270"/>
            <ac:grpSpMk id="339" creationId="{00000000-0000-0000-0000-000000000000}"/>
          </ac:grpSpMkLst>
        </pc:grpChg>
        <pc:grpChg chg="del">
          <ac:chgData name="Utilisateur invité" userId="S::urn:spo:anon#ec45401813c41f8978930dad256c4dc1b9a9226d8ea3804c4b69de67c734cdee::" providerId="AD" clId="Web-{C2E6E00A-B82C-4065-9461-04BB69F28E84}" dt="2021-03-05T12:33:50.486" v="106"/>
          <ac:grpSpMkLst>
            <pc:docMk/>
            <pc:sldMk cId="1061605355" sldId="270"/>
            <ac:grpSpMk id="353" creationId="{00000000-0000-0000-0000-000000000000}"/>
          </ac:grpSpMkLst>
        </pc:grpChg>
        <pc:graphicFrameChg chg="add mod modGraphic">
          <ac:chgData name="Utilisateur invité" userId="S::urn:spo:anon#ec45401813c41f8978930dad256c4dc1b9a9226d8ea3804c4b69de67c734cdee::" providerId="AD" clId="Web-{C2E6E00A-B82C-4065-9461-04BB69F28E84}" dt="2021-03-05T12:44:24.919" v="264" actId="1076"/>
          <ac:graphicFrameMkLst>
            <pc:docMk/>
            <pc:sldMk cId="1061605355" sldId="270"/>
            <ac:graphicFrameMk id="3" creationId="{1631C69C-88CB-4165-BE68-BB5360CC0FF2}"/>
          </ac:graphicFrameMkLst>
        </pc:graphicFrameChg>
        <pc:cxnChg chg="del">
          <ac:chgData name="Utilisateur invité" userId="S::urn:spo:anon#ec45401813c41f8978930dad256c4dc1b9a9226d8ea3804c4b69de67c734cdee::" providerId="AD" clId="Web-{C2E6E00A-B82C-4065-9461-04BB69F28E84}" dt="2021-03-05T12:33:53.939" v="110"/>
          <ac:cxnSpMkLst>
            <pc:docMk/>
            <pc:sldMk cId="1061605355" sldId="270"/>
            <ac:cxnSpMk id="343" creationId="{00000000-0000-0000-0000-000000000000}"/>
          </ac:cxnSpMkLst>
        </pc:cxnChg>
        <pc:cxnChg chg="del">
          <ac:chgData name="Utilisateur invité" userId="S::urn:spo:anon#ec45401813c41f8978930dad256c4dc1b9a9226d8ea3804c4b69de67c734cdee::" providerId="AD" clId="Web-{C2E6E00A-B82C-4065-9461-04BB69F28E84}" dt="2021-03-05T12:33:52.955" v="109"/>
          <ac:cxnSpMkLst>
            <pc:docMk/>
            <pc:sldMk cId="1061605355" sldId="270"/>
            <ac:cxnSpMk id="344" creationId="{00000000-0000-0000-0000-000000000000}"/>
          </ac:cxnSpMkLst>
        </pc:cxnChg>
        <pc:cxnChg chg="del">
          <ac:chgData name="Utilisateur invité" userId="S::urn:spo:anon#ec45401813c41f8978930dad256c4dc1b9a9226d8ea3804c4b69de67c734cdee::" providerId="AD" clId="Web-{C2E6E00A-B82C-4065-9461-04BB69F28E84}" dt="2021-03-05T12:33:44.408" v="103"/>
          <ac:cxnSpMkLst>
            <pc:docMk/>
            <pc:sldMk cId="1061605355" sldId="270"/>
            <ac:cxnSpMk id="346" creationId="{00000000-0000-0000-0000-000000000000}"/>
          </ac:cxnSpMkLst>
        </pc:cxnChg>
        <pc:cxnChg chg="del">
          <ac:chgData name="Utilisateur invité" userId="S::urn:spo:anon#ec45401813c41f8978930dad256c4dc1b9a9226d8ea3804c4b69de67c734cdee::" providerId="AD" clId="Web-{C2E6E00A-B82C-4065-9461-04BB69F28E84}" dt="2021-03-05T12:33:45.423" v="104"/>
          <ac:cxnSpMkLst>
            <pc:docMk/>
            <pc:sldMk cId="1061605355" sldId="270"/>
            <ac:cxnSpMk id="347" creationId="{00000000-0000-0000-0000-000000000000}"/>
          </ac:cxnSpMkLst>
        </pc:cxnChg>
        <pc:cxnChg chg="del">
          <ac:chgData name="Utilisateur invité" userId="S::urn:spo:anon#ec45401813c41f8978930dad256c4dc1b9a9226d8ea3804c4b69de67c734cdee::" providerId="AD" clId="Web-{C2E6E00A-B82C-4065-9461-04BB69F28E84}" dt="2021-03-05T12:33:58.299" v="114"/>
          <ac:cxnSpMkLst>
            <pc:docMk/>
            <pc:sldMk cId="1061605355" sldId="270"/>
            <ac:cxnSpMk id="349" creationId="{00000000-0000-0000-0000-000000000000}"/>
          </ac:cxnSpMkLst>
        </pc:cxnChg>
        <pc:cxnChg chg="del">
          <ac:chgData name="Utilisateur invité" userId="S::urn:spo:anon#ec45401813c41f8978930dad256c4dc1b9a9226d8ea3804c4b69de67c734cdee::" providerId="AD" clId="Web-{C2E6E00A-B82C-4065-9461-04BB69F28E84}" dt="2021-03-05T12:33:57.721" v="113"/>
          <ac:cxnSpMkLst>
            <pc:docMk/>
            <pc:sldMk cId="1061605355" sldId="270"/>
            <ac:cxnSpMk id="350" creationId="{00000000-0000-0000-0000-000000000000}"/>
          </ac:cxnSpMkLst>
        </pc:cxnChg>
        <pc:cxnChg chg="del">
          <ac:chgData name="Utilisateur invité" userId="S::urn:spo:anon#ec45401813c41f8978930dad256c4dc1b9a9226d8ea3804c4b69de67c734cdee::" providerId="AD" clId="Web-{C2E6E00A-B82C-4065-9461-04BB69F28E84}" dt="2021-03-05T12:33:52.127" v="108"/>
          <ac:cxnSpMkLst>
            <pc:docMk/>
            <pc:sldMk cId="1061605355" sldId="270"/>
            <ac:cxnSpMk id="359" creationId="{00000000-0000-0000-0000-000000000000}"/>
          </ac:cxnSpMkLst>
        </pc:cxnChg>
        <pc:cxnChg chg="del">
          <ac:chgData name="Utilisateur invité" userId="S::urn:spo:anon#ec45401813c41f8978930dad256c4dc1b9a9226d8ea3804c4b69de67c734cdee::" providerId="AD" clId="Web-{C2E6E00A-B82C-4065-9461-04BB69F28E84}" dt="2021-03-05T12:33:51.439" v="107"/>
          <ac:cxnSpMkLst>
            <pc:docMk/>
            <pc:sldMk cId="1061605355" sldId="270"/>
            <ac:cxnSpMk id="360" creationId="{00000000-0000-0000-0000-000000000000}"/>
          </ac:cxnSpMkLst>
        </pc:cxnChg>
      </pc:sldChg>
    </pc:docChg>
  </pc:docChgLst>
  <pc:docChgLst>
    <pc:chgData name="Utilisateur invité" userId="S::urn:spo:anon#ec45401813c41f8978930dad256c4dc1b9a9226d8ea3804c4b69de67c734cdee::" providerId="AD" clId="Web-{CACD40E2-3430-295D-4B93-1B1DDC83778F}"/>
    <pc:docChg chg="modSld">
      <pc:chgData name="Utilisateur invité" userId="S::urn:spo:anon#ec45401813c41f8978930dad256c4dc1b9a9226d8ea3804c4b69de67c734cdee::" providerId="AD" clId="Web-{CACD40E2-3430-295D-4B93-1B1DDC83778F}" dt="2021-03-05T14:04:48.775" v="4" actId="20577"/>
      <pc:docMkLst>
        <pc:docMk/>
      </pc:docMkLst>
      <pc:sldChg chg="modSp">
        <pc:chgData name="Utilisateur invité" userId="S::urn:spo:anon#ec45401813c41f8978930dad256c4dc1b9a9226d8ea3804c4b69de67c734cdee::" providerId="AD" clId="Web-{CACD40E2-3430-295D-4B93-1B1DDC83778F}" dt="2021-03-05T14:04:48.775" v="4" actId="20577"/>
        <pc:sldMkLst>
          <pc:docMk/>
          <pc:sldMk cId="0" sldId="263"/>
        </pc:sldMkLst>
        <pc:spChg chg="mod">
          <ac:chgData name="Utilisateur invité" userId="S::urn:spo:anon#ec45401813c41f8978930dad256c4dc1b9a9226d8ea3804c4b69de67c734cdee::" providerId="AD" clId="Web-{CACD40E2-3430-295D-4B93-1B1DDC83778F}" dt="2021-03-05T14:04:48.775" v="4" actId="20577"/>
          <ac:spMkLst>
            <pc:docMk/>
            <pc:sldMk cId="0" sldId="263"/>
            <ac:spMk id="263" creationId="{00000000-0000-0000-0000-000000000000}"/>
          </ac:spMkLst>
        </pc:spChg>
      </pc:sldChg>
    </pc:docChg>
  </pc:docChgLst>
  <pc:docChgLst>
    <pc:chgData name="Utilisateur invité" userId="S::urn:spo:anon#ec45401813c41f8978930dad256c4dc1b9a9226d8ea3804c4b69de67c734cdee::" providerId="AD" clId="Web-{B8A3B29F-8031-2000-9F6A-673346948FFC}"/>
    <pc:docChg chg="modSld">
      <pc:chgData name="Utilisateur invité" userId="S::urn:spo:anon#ec45401813c41f8978930dad256c4dc1b9a9226d8ea3804c4b69de67c734cdee::" providerId="AD" clId="Web-{B8A3B29F-8031-2000-9F6A-673346948FFC}" dt="2021-03-09T18:39:40.283" v="275" actId="1076"/>
      <pc:docMkLst>
        <pc:docMk/>
      </pc:docMkLst>
      <pc:sldChg chg="modNotes">
        <pc:chgData name="Utilisateur invité" userId="S::urn:spo:anon#ec45401813c41f8978930dad256c4dc1b9a9226d8ea3804c4b69de67c734cdee::" providerId="AD" clId="Web-{B8A3B29F-8031-2000-9F6A-673346948FFC}" dt="2021-03-09T17:41:29.192" v="1"/>
        <pc:sldMkLst>
          <pc:docMk/>
          <pc:sldMk cId="0" sldId="258"/>
        </pc:sldMkLst>
      </pc:sldChg>
      <pc:sldChg chg="modNotes">
        <pc:chgData name="Utilisateur invité" userId="S::urn:spo:anon#ec45401813c41f8978930dad256c4dc1b9a9226d8ea3804c4b69de67c734cdee::" providerId="AD" clId="Web-{B8A3B29F-8031-2000-9F6A-673346948FFC}" dt="2021-03-09T18:21:40.677" v="14"/>
        <pc:sldMkLst>
          <pc:docMk/>
          <pc:sldMk cId="0" sldId="261"/>
        </pc:sldMkLst>
      </pc:sldChg>
      <pc:sldChg chg="modSp">
        <pc:chgData name="Utilisateur invité" userId="S::urn:spo:anon#ec45401813c41f8978930dad256c4dc1b9a9226d8ea3804c4b69de67c734cdee::" providerId="AD" clId="Web-{B8A3B29F-8031-2000-9F6A-673346948FFC}" dt="2021-03-09T18:27:49.139" v="22" actId="20577"/>
        <pc:sldMkLst>
          <pc:docMk/>
          <pc:sldMk cId="0" sldId="262"/>
        </pc:sldMkLst>
        <pc:spChg chg="mod">
          <ac:chgData name="Utilisateur invité" userId="S::urn:spo:anon#ec45401813c41f8978930dad256c4dc1b9a9226d8ea3804c4b69de67c734cdee::" providerId="AD" clId="Web-{B8A3B29F-8031-2000-9F6A-673346948FFC}" dt="2021-03-09T18:27:49.139" v="22" actId="20577"/>
          <ac:spMkLst>
            <pc:docMk/>
            <pc:sldMk cId="0" sldId="262"/>
            <ac:spMk id="231" creationId="{00000000-0000-0000-0000-000000000000}"/>
          </ac:spMkLst>
        </pc:spChg>
      </pc:sldChg>
      <pc:sldChg chg="modNotes">
        <pc:chgData name="Utilisateur invité" userId="S::urn:spo:anon#ec45401813c41f8978930dad256c4dc1b9a9226d8ea3804c4b69de67c734cdee::" providerId="AD" clId="Web-{B8A3B29F-8031-2000-9F6A-673346948FFC}" dt="2021-03-09T18:37:29.373" v="269"/>
        <pc:sldMkLst>
          <pc:docMk/>
          <pc:sldMk cId="0" sldId="267"/>
        </pc:sldMkLst>
      </pc:sldChg>
      <pc:sldChg chg="modSp">
        <pc:chgData name="Utilisateur invité" userId="S::urn:spo:anon#ec45401813c41f8978930dad256c4dc1b9a9226d8ea3804c4b69de67c734cdee::" providerId="AD" clId="Web-{B8A3B29F-8031-2000-9F6A-673346948FFC}" dt="2021-03-09T18:39:40.283" v="275" actId="1076"/>
        <pc:sldMkLst>
          <pc:docMk/>
          <pc:sldMk cId="0" sldId="268"/>
        </pc:sldMkLst>
        <pc:spChg chg="mod">
          <ac:chgData name="Utilisateur invité" userId="S::urn:spo:anon#ec45401813c41f8978930dad256c4dc1b9a9226d8ea3804c4b69de67c734cdee::" providerId="AD" clId="Web-{B8A3B29F-8031-2000-9F6A-673346948FFC}" dt="2021-03-09T18:39:40.283" v="275" actId="1076"/>
          <ac:spMkLst>
            <pc:docMk/>
            <pc:sldMk cId="0" sldId="268"/>
            <ac:spMk id="357" creationId="{00000000-0000-0000-0000-000000000000}"/>
          </ac:spMkLst>
        </pc:spChg>
      </pc:sldChg>
      <pc:sldChg chg="modSp">
        <pc:chgData name="Utilisateur invité" userId="S::urn:spo:anon#ec45401813c41f8978930dad256c4dc1b9a9226d8ea3804c4b69de67c734cdee::" providerId="AD" clId="Web-{B8A3B29F-8031-2000-9F6A-673346948FFC}" dt="2021-03-09T17:53:17.133" v="7" actId="14100"/>
        <pc:sldMkLst>
          <pc:docMk/>
          <pc:sldMk cId="1061605355" sldId="270"/>
        </pc:sldMkLst>
        <pc:graphicFrameChg chg="mod modGraphic">
          <ac:chgData name="Utilisateur invité" userId="S::urn:spo:anon#ec45401813c41f8978930dad256c4dc1b9a9226d8ea3804c4b69de67c734cdee::" providerId="AD" clId="Web-{B8A3B29F-8031-2000-9F6A-673346948FFC}" dt="2021-03-09T17:53:17.133" v="7" actId="14100"/>
          <ac:graphicFrameMkLst>
            <pc:docMk/>
            <pc:sldMk cId="1061605355" sldId="270"/>
            <ac:graphicFrameMk id="3" creationId="{1631C69C-88CB-4165-BE68-BB5360CC0FF2}"/>
          </ac:graphicFrameMkLst>
        </pc:graphicFrameChg>
      </pc:sldChg>
    </pc:docChg>
  </pc:docChgLst>
</pc:chgInfo>
</file>

<file path=ppt/diagrams/_rels/data2.xml.rels><?xml version="1.0" encoding="UTF-8" standalone="yes"?>
<Relationships xmlns="http://schemas.openxmlformats.org/package/2006/relationships"><Relationship Id="rId3" Type="http://schemas.openxmlformats.org/officeDocument/2006/relationships/hyperlink" Target="http://lefilplurilingue.org/" TargetMode="External"/><Relationship Id="rId2" Type="http://schemas.openxmlformats.org/officeDocument/2006/relationships/hyperlink" Target="https://agence.erasmusplus.fr/fiches-pratiques/mobilites-des-personnels-de-lenseignement-scolaire/" TargetMode="External"/><Relationship Id="rId1" Type="http://schemas.openxmlformats.org/officeDocument/2006/relationships/hyperlink" Target="https://www.france-education-international.fr/stages-perfectionnement-linguistique-" TargetMode="External"/></Relationships>
</file>

<file path=ppt/diagrams/_rels/drawing2.xml.rels><?xml version="1.0" encoding="UTF-8" standalone="yes"?>
<Relationships xmlns="http://schemas.openxmlformats.org/package/2006/relationships"><Relationship Id="rId3" Type="http://schemas.openxmlformats.org/officeDocument/2006/relationships/hyperlink" Target="https://agence.erasmusplus.fr/fiches-pratiques/mobilites-des-personnels-de-lenseignement-scolaire/" TargetMode="External"/><Relationship Id="rId2" Type="http://schemas.openxmlformats.org/officeDocument/2006/relationships/hyperlink" Target="http://lefilplurilingue.org/" TargetMode="External"/><Relationship Id="rId1" Type="http://schemas.openxmlformats.org/officeDocument/2006/relationships/hyperlink" Target="https://www.france-education-international.fr/stages-perfectionnement-linguistique-" TargetMode="Externa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CC300A-C99D-44C3-8280-E5B4941F9923}" type="doc">
      <dgm:prSet loTypeId="urn:microsoft.com/office/officeart/2005/8/layout/cycle6" loCatId="cycle" qsTypeId="urn:microsoft.com/office/officeart/2005/8/quickstyle/simple1" qsCatId="simple" csTypeId="urn:microsoft.com/office/officeart/2005/8/colors/colorful4" csCatId="colorful" phldr="1"/>
      <dgm:spPr/>
      <dgm:t>
        <a:bodyPr/>
        <a:lstStyle/>
        <a:p>
          <a:endParaRPr lang="en-US"/>
        </a:p>
      </dgm:t>
    </dgm:pt>
    <dgm:pt modelId="{12EF213B-7CA3-400F-A743-E882FC5486CC}">
      <dgm:prSet phldrT="[Text]" phldr="0"/>
      <dgm:spPr/>
      <dgm:t>
        <a:bodyPr/>
        <a:lstStyle/>
        <a:p>
          <a:pPr algn="l" rtl="0"/>
          <a:r>
            <a:rPr lang="en-US">
              <a:latin typeface="Arial"/>
            </a:rPr>
            <a:t> </a:t>
          </a:r>
          <a:r>
            <a:rPr lang="fr" b="1">
              <a:latin typeface="Calibri"/>
              <a:cs typeface="Calibri"/>
            </a:rPr>
            <a:t>Communication </a:t>
          </a:r>
          <a:r>
            <a:rPr lang="fr">
              <a:latin typeface="Calibri"/>
              <a:cs typeface="Calibri"/>
            </a:rPr>
            <a:t>clients – fournisseurs – prestataires – services internes</a:t>
          </a:r>
          <a:endParaRPr lang="en-US"/>
        </a:p>
      </dgm:t>
    </dgm:pt>
    <dgm:pt modelId="{BB655B55-9373-43B8-8C09-5E33B953A7E1}" type="parTrans" cxnId="{C979FE44-306A-4212-A284-A06E6C5F75EE}">
      <dgm:prSet/>
      <dgm:spPr/>
      <dgm:t>
        <a:bodyPr/>
        <a:lstStyle/>
        <a:p>
          <a:endParaRPr lang="en-US"/>
        </a:p>
      </dgm:t>
    </dgm:pt>
    <dgm:pt modelId="{323AF30E-6E33-4BAA-BD3F-00E9FED0CF81}" type="sibTrans" cxnId="{C979FE44-306A-4212-A284-A06E6C5F75EE}">
      <dgm:prSet/>
      <dgm:spPr/>
      <dgm:t>
        <a:bodyPr/>
        <a:lstStyle/>
        <a:p>
          <a:endParaRPr lang="en-US"/>
        </a:p>
      </dgm:t>
    </dgm:pt>
    <dgm:pt modelId="{295DD1E6-94B2-491C-BEB2-9C1612A2FD6C}">
      <dgm:prSet phldrT="[Text]" phldr="0"/>
      <dgm:spPr/>
      <dgm:t>
        <a:bodyPr/>
        <a:lstStyle/>
        <a:p>
          <a:pPr algn="l" rtl="0"/>
          <a:r>
            <a:rPr lang="en-US">
              <a:latin typeface="Arial"/>
            </a:rPr>
            <a:t> </a:t>
          </a:r>
          <a:r>
            <a:rPr lang="fr">
              <a:latin typeface="Calibri"/>
              <a:cs typeface="Calibri"/>
            </a:rPr>
            <a:t>Mise à jour, exploitation et enrichissement des </a:t>
          </a:r>
          <a:r>
            <a:rPr lang="fr" b="1">
              <a:latin typeface="Calibri"/>
              <a:cs typeface="Calibri"/>
            </a:rPr>
            <a:t>informations commerciales</a:t>
          </a:r>
          <a:endParaRPr lang="en-US" b="0"/>
        </a:p>
      </dgm:t>
    </dgm:pt>
    <dgm:pt modelId="{05607CA1-DF93-45E3-81D5-82EEDFF9E9DA}" type="parTrans" cxnId="{9752389C-49B0-4B9F-AECF-4FA62D3595FB}">
      <dgm:prSet/>
      <dgm:spPr/>
      <dgm:t>
        <a:bodyPr/>
        <a:lstStyle/>
        <a:p>
          <a:endParaRPr lang="en-US"/>
        </a:p>
      </dgm:t>
    </dgm:pt>
    <dgm:pt modelId="{8655F222-1360-4559-BC13-F8DD6DC73971}" type="sibTrans" cxnId="{9752389C-49B0-4B9F-AECF-4FA62D3595FB}">
      <dgm:prSet/>
      <dgm:spPr/>
      <dgm:t>
        <a:bodyPr/>
        <a:lstStyle/>
        <a:p>
          <a:endParaRPr lang="en-US"/>
        </a:p>
      </dgm:t>
    </dgm:pt>
    <dgm:pt modelId="{FCF6DD5D-2D67-49B4-8C6C-318B36C145B9}">
      <dgm:prSet phldr="0"/>
      <dgm:spPr/>
      <dgm:t>
        <a:bodyPr/>
        <a:lstStyle/>
        <a:p>
          <a:r>
            <a:rPr lang="fr" b="1">
              <a:latin typeface="Calibri"/>
              <a:cs typeface="Calibri"/>
            </a:rPr>
            <a:t>Suivi des relations</a:t>
          </a:r>
          <a:r>
            <a:rPr lang="fr">
              <a:latin typeface="Calibri"/>
              <a:cs typeface="Calibri"/>
            </a:rPr>
            <a:t> commerciales avec les partenaires des opérations d’import/export en France et à l’étranger</a:t>
          </a:r>
          <a:endParaRPr lang="en-US"/>
        </a:p>
      </dgm:t>
    </dgm:pt>
    <dgm:pt modelId="{328516F1-2621-47D3-AE4A-9F2AE358FE3C}" type="parTrans" cxnId="{6D4B2C37-52EC-44D8-9A66-EC50D2605F54}">
      <dgm:prSet/>
      <dgm:spPr/>
    </dgm:pt>
    <dgm:pt modelId="{0481FF9C-CFDD-4D0D-A8AD-DAF6FE3632A8}" type="sibTrans" cxnId="{6D4B2C37-52EC-44D8-9A66-EC50D2605F54}">
      <dgm:prSet/>
      <dgm:spPr/>
      <dgm:t>
        <a:bodyPr/>
        <a:lstStyle/>
        <a:p>
          <a:endParaRPr lang="en-US"/>
        </a:p>
      </dgm:t>
    </dgm:pt>
    <dgm:pt modelId="{81C06206-7FCF-433D-B9FA-8FB220C50DC1}" type="pres">
      <dgm:prSet presAssocID="{C2CC300A-C99D-44C3-8280-E5B4941F9923}" presName="cycle" presStyleCnt="0">
        <dgm:presLayoutVars>
          <dgm:dir/>
          <dgm:resizeHandles val="exact"/>
        </dgm:presLayoutVars>
      </dgm:prSet>
      <dgm:spPr/>
    </dgm:pt>
    <dgm:pt modelId="{688F7FCA-25A5-4A72-B440-98F8DC748F83}" type="pres">
      <dgm:prSet presAssocID="{12EF213B-7CA3-400F-A743-E882FC5486CC}" presName="node" presStyleLbl="node1" presStyleIdx="0" presStyleCnt="3">
        <dgm:presLayoutVars>
          <dgm:bulletEnabled val="1"/>
        </dgm:presLayoutVars>
      </dgm:prSet>
      <dgm:spPr/>
    </dgm:pt>
    <dgm:pt modelId="{EB04DE03-002E-4432-86DB-E9E9CB6BC92D}" type="pres">
      <dgm:prSet presAssocID="{12EF213B-7CA3-400F-A743-E882FC5486CC}" presName="spNode" presStyleCnt="0"/>
      <dgm:spPr/>
    </dgm:pt>
    <dgm:pt modelId="{AB7F5C0B-E801-40B3-B8A8-2FC3F64C5505}" type="pres">
      <dgm:prSet presAssocID="{323AF30E-6E33-4BAA-BD3F-00E9FED0CF81}" presName="sibTrans" presStyleLbl="sibTrans1D1" presStyleIdx="0" presStyleCnt="3"/>
      <dgm:spPr/>
    </dgm:pt>
    <dgm:pt modelId="{6AD0EE6F-0047-492C-8D96-C2038499DF0A}" type="pres">
      <dgm:prSet presAssocID="{295DD1E6-94B2-491C-BEB2-9C1612A2FD6C}" presName="node" presStyleLbl="node1" presStyleIdx="1" presStyleCnt="3">
        <dgm:presLayoutVars>
          <dgm:bulletEnabled val="1"/>
        </dgm:presLayoutVars>
      </dgm:prSet>
      <dgm:spPr/>
    </dgm:pt>
    <dgm:pt modelId="{BF85BF61-A513-4BBA-8C29-321DC32C1AA1}" type="pres">
      <dgm:prSet presAssocID="{295DD1E6-94B2-491C-BEB2-9C1612A2FD6C}" presName="spNode" presStyleCnt="0"/>
      <dgm:spPr/>
    </dgm:pt>
    <dgm:pt modelId="{20DB1A49-A18E-488A-B9A9-E73D7C8BBA65}" type="pres">
      <dgm:prSet presAssocID="{8655F222-1360-4559-BC13-F8DD6DC73971}" presName="sibTrans" presStyleLbl="sibTrans1D1" presStyleIdx="1" presStyleCnt="3"/>
      <dgm:spPr/>
    </dgm:pt>
    <dgm:pt modelId="{892FBB30-B778-4A08-99C8-7226F54A7D82}" type="pres">
      <dgm:prSet presAssocID="{FCF6DD5D-2D67-49B4-8C6C-318B36C145B9}" presName="node" presStyleLbl="node1" presStyleIdx="2" presStyleCnt="3">
        <dgm:presLayoutVars>
          <dgm:bulletEnabled val="1"/>
        </dgm:presLayoutVars>
      </dgm:prSet>
      <dgm:spPr/>
    </dgm:pt>
    <dgm:pt modelId="{0875C7B9-3719-4B37-8608-98114D0E7ECA}" type="pres">
      <dgm:prSet presAssocID="{FCF6DD5D-2D67-49B4-8C6C-318B36C145B9}" presName="spNode" presStyleCnt="0"/>
      <dgm:spPr/>
    </dgm:pt>
    <dgm:pt modelId="{EC07D39A-B32D-4A7A-BF86-9102FCD7B471}" type="pres">
      <dgm:prSet presAssocID="{0481FF9C-CFDD-4D0D-A8AD-DAF6FE3632A8}" presName="sibTrans" presStyleLbl="sibTrans1D1" presStyleIdx="2" presStyleCnt="3"/>
      <dgm:spPr/>
    </dgm:pt>
  </dgm:ptLst>
  <dgm:cxnLst>
    <dgm:cxn modelId="{8779560F-7E72-4A29-BED7-5DB535FD023E}" type="presOf" srcId="{323AF30E-6E33-4BAA-BD3F-00E9FED0CF81}" destId="{AB7F5C0B-E801-40B3-B8A8-2FC3F64C5505}" srcOrd="0" destOrd="0" presId="urn:microsoft.com/office/officeart/2005/8/layout/cycle6"/>
    <dgm:cxn modelId="{6D4B2C37-52EC-44D8-9A66-EC50D2605F54}" srcId="{C2CC300A-C99D-44C3-8280-E5B4941F9923}" destId="{FCF6DD5D-2D67-49B4-8C6C-318B36C145B9}" srcOrd="2" destOrd="0" parTransId="{328516F1-2621-47D3-AE4A-9F2AE358FE3C}" sibTransId="{0481FF9C-CFDD-4D0D-A8AD-DAF6FE3632A8}"/>
    <dgm:cxn modelId="{C979FE44-306A-4212-A284-A06E6C5F75EE}" srcId="{C2CC300A-C99D-44C3-8280-E5B4941F9923}" destId="{12EF213B-7CA3-400F-A743-E882FC5486CC}" srcOrd="0" destOrd="0" parTransId="{BB655B55-9373-43B8-8C09-5E33B953A7E1}" sibTransId="{323AF30E-6E33-4BAA-BD3F-00E9FED0CF81}"/>
    <dgm:cxn modelId="{B0420E92-2433-4DE0-945A-9B11824A006A}" type="presOf" srcId="{295DD1E6-94B2-491C-BEB2-9C1612A2FD6C}" destId="{6AD0EE6F-0047-492C-8D96-C2038499DF0A}" srcOrd="0" destOrd="0" presId="urn:microsoft.com/office/officeart/2005/8/layout/cycle6"/>
    <dgm:cxn modelId="{9752389C-49B0-4B9F-AECF-4FA62D3595FB}" srcId="{C2CC300A-C99D-44C3-8280-E5B4941F9923}" destId="{295DD1E6-94B2-491C-BEB2-9C1612A2FD6C}" srcOrd="1" destOrd="0" parTransId="{05607CA1-DF93-45E3-81D5-82EEDFF9E9DA}" sibTransId="{8655F222-1360-4559-BC13-F8DD6DC73971}"/>
    <dgm:cxn modelId="{320778B7-0635-4763-8EB5-31C16B80AAB7}" type="presOf" srcId="{C2CC300A-C99D-44C3-8280-E5B4941F9923}" destId="{81C06206-7FCF-433D-B9FA-8FB220C50DC1}" srcOrd="0" destOrd="0" presId="urn:microsoft.com/office/officeart/2005/8/layout/cycle6"/>
    <dgm:cxn modelId="{E4745EC0-F31C-46B3-AE31-45221F43384D}" type="presOf" srcId="{8655F222-1360-4559-BC13-F8DD6DC73971}" destId="{20DB1A49-A18E-488A-B9A9-E73D7C8BBA65}" srcOrd="0" destOrd="0" presId="urn:microsoft.com/office/officeart/2005/8/layout/cycle6"/>
    <dgm:cxn modelId="{794FF1D7-E96A-406A-B9BC-EA105FC38838}" type="presOf" srcId="{0481FF9C-CFDD-4D0D-A8AD-DAF6FE3632A8}" destId="{EC07D39A-B32D-4A7A-BF86-9102FCD7B471}" srcOrd="0" destOrd="0" presId="urn:microsoft.com/office/officeart/2005/8/layout/cycle6"/>
    <dgm:cxn modelId="{706317ED-F713-4670-8448-2FA1E51E1FBD}" type="presOf" srcId="{12EF213B-7CA3-400F-A743-E882FC5486CC}" destId="{688F7FCA-25A5-4A72-B440-98F8DC748F83}" srcOrd="0" destOrd="0" presId="urn:microsoft.com/office/officeart/2005/8/layout/cycle6"/>
    <dgm:cxn modelId="{2EA13DF7-0379-45F2-AA9B-472C676AA1A8}" type="presOf" srcId="{FCF6DD5D-2D67-49B4-8C6C-318B36C145B9}" destId="{892FBB30-B778-4A08-99C8-7226F54A7D82}" srcOrd="0" destOrd="0" presId="urn:microsoft.com/office/officeart/2005/8/layout/cycle6"/>
    <dgm:cxn modelId="{4D772A58-B04F-455E-8126-534BAD81CD3A}" type="presParOf" srcId="{81C06206-7FCF-433D-B9FA-8FB220C50DC1}" destId="{688F7FCA-25A5-4A72-B440-98F8DC748F83}" srcOrd="0" destOrd="0" presId="urn:microsoft.com/office/officeart/2005/8/layout/cycle6"/>
    <dgm:cxn modelId="{018A002C-6E3A-47C7-8D8B-7ACD78F8989A}" type="presParOf" srcId="{81C06206-7FCF-433D-B9FA-8FB220C50DC1}" destId="{EB04DE03-002E-4432-86DB-E9E9CB6BC92D}" srcOrd="1" destOrd="0" presId="urn:microsoft.com/office/officeart/2005/8/layout/cycle6"/>
    <dgm:cxn modelId="{1E2AD167-522C-40F9-8172-21B8AE7FE501}" type="presParOf" srcId="{81C06206-7FCF-433D-B9FA-8FB220C50DC1}" destId="{AB7F5C0B-E801-40B3-B8A8-2FC3F64C5505}" srcOrd="2" destOrd="0" presId="urn:microsoft.com/office/officeart/2005/8/layout/cycle6"/>
    <dgm:cxn modelId="{8671C595-ACE9-4FFA-AC5A-3FDFAD4C11DB}" type="presParOf" srcId="{81C06206-7FCF-433D-B9FA-8FB220C50DC1}" destId="{6AD0EE6F-0047-492C-8D96-C2038499DF0A}" srcOrd="3" destOrd="0" presId="urn:microsoft.com/office/officeart/2005/8/layout/cycle6"/>
    <dgm:cxn modelId="{F3263475-7847-42DD-8F74-D22CF2EC2219}" type="presParOf" srcId="{81C06206-7FCF-433D-B9FA-8FB220C50DC1}" destId="{BF85BF61-A513-4BBA-8C29-321DC32C1AA1}" srcOrd="4" destOrd="0" presId="urn:microsoft.com/office/officeart/2005/8/layout/cycle6"/>
    <dgm:cxn modelId="{CB54E894-26F9-426D-976B-839509D42EC1}" type="presParOf" srcId="{81C06206-7FCF-433D-B9FA-8FB220C50DC1}" destId="{20DB1A49-A18E-488A-B9A9-E73D7C8BBA65}" srcOrd="5" destOrd="0" presId="urn:microsoft.com/office/officeart/2005/8/layout/cycle6"/>
    <dgm:cxn modelId="{187B12B6-93BD-4778-8D90-5F0D0275FFCA}" type="presParOf" srcId="{81C06206-7FCF-433D-B9FA-8FB220C50DC1}" destId="{892FBB30-B778-4A08-99C8-7226F54A7D82}" srcOrd="6" destOrd="0" presId="urn:microsoft.com/office/officeart/2005/8/layout/cycle6"/>
    <dgm:cxn modelId="{5CC63D2B-F520-48BA-AFA3-8DB3304B5418}" type="presParOf" srcId="{81C06206-7FCF-433D-B9FA-8FB220C50DC1}" destId="{0875C7B9-3719-4B37-8608-98114D0E7ECA}" srcOrd="7" destOrd="0" presId="urn:microsoft.com/office/officeart/2005/8/layout/cycle6"/>
    <dgm:cxn modelId="{F35621E7-F318-481D-90C9-33D7C04FDAFC}" type="presParOf" srcId="{81C06206-7FCF-433D-B9FA-8FB220C50DC1}" destId="{EC07D39A-B32D-4A7A-BF86-9102FCD7B471}" srcOrd="8"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D3C377-2C5A-4FF9-B4EB-F050C6FC9348}" type="doc">
      <dgm:prSet loTypeId="urn:microsoft.com/office/officeart/2005/8/layout/venn3" loCatId="relationship" qsTypeId="urn:microsoft.com/office/officeart/2005/8/quickstyle/simple1" qsCatId="simple" csTypeId="urn:microsoft.com/office/officeart/2005/8/colors/colorful4" csCatId="colorful" phldr="1"/>
      <dgm:spPr/>
      <dgm:t>
        <a:bodyPr/>
        <a:lstStyle/>
        <a:p>
          <a:endParaRPr lang="en-US"/>
        </a:p>
      </dgm:t>
    </dgm:pt>
    <dgm:pt modelId="{B5D99345-0BF3-4AED-B406-1D3407F58914}">
      <dgm:prSet phldr="0"/>
      <dgm:spPr/>
      <dgm:t>
        <a:bodyPr/>
        <a:lstStyle/>
        <a:p>
          <a:pPr algn="l" rtl="0"/>
          <a:r>
            <a:rPr lang="en-US" b="1">
              <a:latin typeface="Arial"/>
            </a:rPr>
            <a:t> LE FIL PLURILINGUE</a:t>
          </a:r>
        </a:p>
      </dgm:t>
    </dgm:pt>
    <dgm:pt modelId="{8386C226-FB54-4706-B5BD-66D39409B92A}" type="parTrans" cxnId="{774C6F72-CF28-49F3-86A8-E528C142D3BF}">
      <dgm:prSet/>
      <dgm:spPr/>
    </dgm:pt>
    <dgm:pt modelId="{9B4B021E-875F-4AFE-BD9F-398611207FE8}" type="sibTrans" cxnId="{774C6F72-CF28-49F3-86A8-E528C142D3BF}">
      <dgm:prSet/>
      <dgm:spPr/>
    </dgm:pt>
    <dgm:pt modelId="{74FB0C06-5E6E-4359-9F0E-DF1F6B6B6B40}">
      <dgm:prSet phldr="0"/>
      <dgm:spPr/>
      <dgm:t>
        <a:bodyPr/>
        <a:lstStyle/>
        <a:p>
          <a:pPr algn="l" rtl="0"/>
          <a:r>
            <a:rPr lang="en-US">
              <a:latin typeface="Arial"/>
            </a:rPr>
            <a:t> </a:t>
          </a:r>
          <a:r>
            <a:rPr lang="en-US" b="1">
              <a:latin typeface="Arial"/>
            </a:rPr>
            <a:t>MOBILITES ERASMUS+</a:t>
          </a:r>
          <a:r>
            <a:rPr lang="en-US" b="0"/>
            <a:t> </a:t>
          </a:r>
          <a:r>
            <a:rPr lang="en-US" b="0" err="1"/>
            <a:t>Enseignement</a:t>
          </a:r>
          <a:r>
            <a:rPr lang="en-US" b="0"/>
            <a:t> </a:t>
          </a:r>
          <a:r>
            <a:rPr lang="en-US" b="0" err="1"/>
            <a:t>scolaire</a:t>
          </a:r>
          <a:r>
            <a:rPr lang="en-US" b="0">
              <a:latin typeface="Arial"/>
            </a:rPr>
            <a:t> </a:t>
          </a:r>
        </a:p>
      </dgm:t>
    </dgm:pt>
    <dgm:pt modelId="{81DD243F-58A6-4241-A9E4-4B95E4AAD4FD}" type="parTrans" cxnId="{51C20520-EF6A-4655-8904-2AC95FE9AAF8}">
      <dgm:prSet/>
      <dgm:spPr/>
    </dgm:pt>
    <dgm:pt modelId="{3B670790-A5A6-4EF5-98B2-04DC9A326290}" type="sibTrans" cxnId="{51C20520-EF6A-4655-8904-2AC95FE9AAF8}">
      <dgm:prSet/>
      <dgm:spPr/>
    </dgm:pt>
    <dgm:pt modelId="{C69E354F-CCA8-409C-B994-A89B1B551BD0}">
      <dgm:prSet phldr="0"/>
      <dgm:spPr/>
      <dgm:t>
        <a:bodyPr/>
        <a:lstStyle/>
        <a:p>
          <a:r>
            <a:rPr lang="en-US">
              <a:latin typeface="Arial"/>
              <a:hlinkClick xmlns:r="http://schemas.openxmlformats.org/officeDocument/2006/relationships" r:id="rId1"/>
            </a:rPr>
            <a:t>https</a:t>
          </a:r>
          <a:r>
            <a:rPr lang="en-US">
              <a:hlinkClick xmlns:r="http://schemas.openxmlformats.org/officeDocument/2006/relationships" r:id="rId1"/>
            </a:rPr>
            <a:t>://www.france-education-international.fr/stages-perfectionnement-linguistique-</a:t>
          </a:r>
          <a:endParaRPr lang="en-US"/>
        </a:p>
      </dgm:t>
    </dgm:pt>
    <dgm:pt modelId="{E07CA25D-CF12-4197-A386-4183C4951C2E}" type="parTrans" cxnId="{F5B28963-FDB7-4854-A833-17C8A64C3FF7}">
      <dgm:prSet/>
      <dgm:spPr/>
    </dgm:pt>
    <dgm:pt modelId="{E40DD25B-792E-4560-8AFE-0AF226AF9086}" type="sibTrans" cxnId="{F5B28963-FDB7-4854-A833-17C8A64C3FF7}">
      <dgm:prSet/>
      <dgm:spPr/>
    </dgm:pt>
    <dgm:pt modelId="{BA480BA9-B0F8-4D01-A9BD-DE93C3B1F839}">
      <dgm:prSet phldr="0"/>
      <dgm:spPr/>
      <dgm:t>
        <a:bodyPr/>
        <a:lstStyle/>
        <a:p>
          <a:pPr algn="l" rtl="0"/>
          <a:r>
            <a:rPr lang="en-US">
              <a:latin typeface="Arial"/>
            </a:rPr>
            <a:t> </a:t>
          </a:r>
          <a:r>
            <a:rPr lang="en-US" b="1">
              <a:latin typeface="Arial"/>
            </a:rPr>
            <a:t>FRANCE EDUCATION INTERNATIONAL </a:t>
          </a:r>
        </a:p>
      </dgm:t>
    </dgm:pt>
    <dgm:pt modelId="{378FD4B1-D0F2-4F93-8B78-C5210D128A40}" type="parTrans" cxnId="{9A141974-A1D5-4328-ABB7-DC420775E735}">
      <dgm:prSet/>
      <dgm:spPr/>
    </dgm:pt>
    <dgm:pt modelId="{9E548663-17FB-42FF-8282-2E69ABD34ACE}" type="sibTrans" cxnId="{9A141974-A1D5-4328-ABB7-DC420775E735}">
      <dgm:prSet/>
      <dgm:spPr/>
    </dgm:pt>
    <dgm:pt modelId="{AED177D6-C0D8-478E-AB81-8D98FD9A38D1}">
      <dgm:prSet phldr="0"/>
      <dgm:spPr/>
      <dgm:t>
        <a:bodyPr/>
        <a:lstStyle/>
        <a:p>
          <a:r>
            <a:rPr lang="en-US">
              <a:latin typeface="Arial"/>
              <a:hlinkClick xmlns:r="http://schemas.openxmlformats.org/officeDocument/2006/relationships" r:id="rId2"/>
            </a:rPr>
            <a:t>https</a:t>
          </a:r>
          <a:r>
            <a:rPr lang="en-US">
              <a:hlinkClick xmlns:r="http://schemas.openxmlformats.org/officeDocument/2006/relationships" r:id="rId2"/>
            </a:rPr>
            <a:t>://agence.erasmusplus.fr/fiches-pratiques/</a:t>
          </a:r>
          <a:r>
            <a:rPr lang="en-US">
              <a:latin typeface="Arial"/>
              <a:hlinkClick xmlns:r="http://schemas.openxmlformats.org/officeDocument/2006/relationships" r:id="rId2"/>
            </a:rPr>
            <a:t>mobilites-des-personnels-de-lenseignement-scolaire</a:t>
          </a:r>
          <a:r>
            <a:rPr lang="en-US">
              <a:hlinkClick xmlns:r="http://schemas.openxmlformats.org/officeDocument/2006/relationships" r:id="rId2"/>
            </a:rPr>
            <a:t>/</a:t>
          </a:r>
          <a:endParaRPr lang="en-US"/>
        </a:p>
      </dgm:t>
    </dgm:pt>
    <dgm:pt modelId="{D183F078-C7E3-427E-92E2-C728B55B21E6}" type="parTrans" cxnId="{BC55DFF5-1F11-4E31-8134-4A7DF2755833}">
      <dgm:prSet/>
      <dgm:spPr/>
    </dgm:pt>
    <dgm:pt modelId="{ED705AED-2E3D-42D4-A6C1-86CAB98640CA}" type="sibTrans" cxnId="{BC55DFF5-1F11-4E31-8134-4A7DF2755833}">
      <dgm:prSet/>
      <dgm:spPr/>
    </dgm:pt>
    <dgm:pt modelId="{474B86DB-A785-4DBC-A4D4-04CD63E3677C}">
      <dgm:prSet phldr="0"/>
      <dgm:spPr/>
      <dgm:t>
        <a:bodyPr/>
        <a:lstStyle/>
        <a:p>
          <a:pPr algn="l"/>
          <a:r>
            <a:rPr lang="en-US">
              <a:hlinkClick xmlns:r="http://schemas.openxmlformats.org/officeDocument/2006/relationships" r:id="rId3"/>
            </a:rPr>
            <a:t>http://lefilplurilingue.org/</a:t>
          </a:r>
          <a:endParaRPr lang="en-US"/>
        </a:p>
      </dgm:t>
    </dgm:pt>
    <dgm:pt modelId="{974DA37D-02A8-4804-A8FB-6086137CD507}" type="parTrans" cxnId="{E439A0C7-33C6-4DC8-968D-0955174C33EB}">
      <dgm:prSet/>
      <dgm:spPr/>
    </dgm:pt>
    <dgm:pt modelId="{9605A334-2D2B-471E-84D5-B106EE3C4785}" type="sibTrans" cxnId="{E439A0C7-33C6-4DC8-968D-0955174C33EB}">
      <dgm:prSet/>
      <dgm:spPr/>
    </dgm:pt>
    <dgm:pt modelId="{62864B49-8C1A-4465-8F85-3658F90B3AED}" type="pres">
      <dgm:prSet presAssocID="{21D3C377-2C5A-4FF9-B4EB-F050C6FC9348}" presName="Name0" presStyleCnt="0">
        <dgm:presLayoutVars>
          <dgm:dir/>
          <dgm:resizeHandles val="exact"/>
        </dgm:presLayoutVars>
      </dgm:prSet>
      <dgm:spPr/>
    </dgm:pt>
    <dgm:pt modelId="{AA16672A-E5CD-45D4-956E-A8F5FE262B62}" type="pres">
      <dgm:prSet presAssocID="{BA480BA9-B0F8-4D01-A9BD-DE93C3B1F839}" presName="Name5" presStyleLbl="vennNode1" presStyleIdx="0" presStyleCnt="3">
        <dgm:presLayoutVars>
          <dgm:bulletEnabled val="1"/>
        </dgm:presLayoutVars>
      </dgm:prSet>
      <dgm:spPr/>
    </dgm:pt>
    <dgm:pt modelId="{B2F80191-3489-4408-AB8D-BB9C6D8D0042}" type="pres">
      <dgm:prSet presAssocID="{9E548663-17FB-42FF-8282-2E69ABD34ACE}" presName="space" presStyleCnt="0"/>
      <dgm:spPr/>
    </dgm:pt>
    <dgm:pt modelId="{1CC29730-BEED-4650-86FF-F9CDD29AAE10}" type="pres">
      <dgm:prSet presAssocID="{B5D99345-0BF3-4AED-B406-1D3407F58914}" presName="Name5" presStyleLbl="vennNode1" presStyleIdx="1" presStyleCnt="3">
        <dgm:presLayoutVars>
          <dgm:bulletEnabled val="1"/>
        </dgm:presLayoutVars>
      </dgm:prSet>
      <dgm:spPr/>
    </dgm:pt>
    <dgm:pt modelId="{44E7AC95-B39A-41C9-BF94-F22A01ABB9D0}" type="pres">
      <dgm:prSet presAssocID="{9B4B021E-875F-4AFE-BD9F-398611207FE8}" presName="space" presStyleCnt="0"/>
      <dgm:spPr/>
    </dgm:pt>
    <dgm:pt modelId="{8B5AB200-E6E6-485F-885D-50C93E824337}" type="pres">
      <dgm:prSet presAssocID="{74FB0C06-5E6E-4359-9F0E-DF1F6B6B6B40}" presName="Name5" presStyleLbl="vennNode1" presStyleIdx="2" presStyleCnt="3">
        <dgm:presLayoutVars>
          <dgm:bulletEnabled val="1"/>
        </dgm:presLayoutVars>
      </dgm:prSet>
      <dgm:spPr/>
    </dgm:pt>
  </dgm:ptLst>
  <dgm:cxnLst>
    <dgm:cxn modelId="{51C20520-EF6A-4655-8904-2AC95FE9AAF8}" srcId="{21D3C377-2C5A-4FF9-B4EB-F050C6FC9348}" destId="{74FB0C06-5E6E-4359-9F0E-DF1F6B6B6B40}" srcOrd="2" destOrd="0" parTransId="{81DD243F-58A6-4241-A9E4-4B95E4AAD4FD}" sibTransId="{3B670790-A5A6-4EF5-98B2-04DC9A326290}"/>
    <dgm:cxn modelId="{E43B1125-A445-416D-AD42-9AEC424C995F}" type="presOf" srcId="{B5D99345-0BF3-4AED-B406-1D3407F58914}" destId="{1CC29730-BEED-4650-86FF-F9CDD29AAE10}" srcOrd="0" destOrd="0" presId="urn:microsoft.com/office/officeart/2005/8/layout/venn3"/>
    <dgm:cxn modelId="{08C04D33-CA1E-4A51-BB2E-4548D553F4DC}" type="presOf" srcId="{C69E354F-CCA8-409C-B994-A89B1B551BD0}" destId="{AA16672A-E5CD-45D4-956E-A8F5FE262B62}" srcOrd="0" destOrd="1" presId="urn:microsoft.com/office/officeart/2005/8/layout/venn3"/>
    <dgm:cxn modelId="{C395E13B-1654-48E1-991C-9AD06F8A5A53}" type="presOf" srcId="{AED177D6-C0D8-478E-AB81-8D98FD9A38D1}" destId="{8B5AB200-E6E6-485F-885D-50C93E824337}" srcOrd="0" destOrd="1" presId="urn:microsoft.com/office/officeart/2005/8/layout/venn3"/>
    <dgm:cxn modelId="{F5B28963-FDB7-4854-A833-17C8A64C3FF7}" srcId="{BA480BA9-B0F8-4D01-A9BD-DE93C3B1F839}" destId="{C69E354F-CCA8-409C-B994-A89B1B551BD0}" srcOrd="0" destOrd="0" parTransId="{E07CA25D-CF12-4197-A386-4183C4951C2E}" sibTransId="{E40DD25B-792E-4560-8AFE-0AF226AF9086}"/>
    <dgm:cxn modelId="{FD85364D-F24D-49DD-B84E-5CB5FE6984EE}" type="presOf" srcId="{BA480BA9-B0F8-4D01-A9BD-DE93C3B1F839}" destId="{AA16672A-E5CD-45D4-956E-A8F5FE262B62}" srcOrd="0" destOrd="0" presId="urn:microsoft.com/office/officeart/2005/8/layout/venn3"/>
    <dgm:cxn modelId="{774C6F72-CF28-49F3-86A8-E528C142D3BF}" srcId="{21D3C377-2C5A-4FF9-B4EB-F050C6FC9348}" destId="{B5D99345-0BF3-4AED-B406-1D3407F58914}" srcOrd="1" destOrd="0" parTransId="{8386C226-FB54-4706-B5BD-66D39409B92A}" sibTransId="{9B4B021E-875F-4AFE-BD9F-398611207FE8}"/>
    <dgm:cxn modelId="{9A141974-A1D5-4328-ABB7-DC420775E735}" srcId="{21D3C377-2C5A-4FF9-B4EB-F050C6FC9348}" destId="{BA480BA9-B0F8-4D01-A9BD-DE93C3B1F839}" srcOrd="0" destOrd="0" parTransId="{378FD4B1-D0F2-4F93-8B78-C5210D128A40}" sibTransId="{9E548663-17FB-42FF-8282-2E69ABD34ACE}"/>
    <dgm:cxn modelId="{EE710F9A-8F94-4416-9584-011B9733F2DE}" type="presOf" srcId="{74FB0C06-5E6E-4359-9F0E-DF1F6B6B6B40}" destId="{8B5AB200-E6E6-485F-885D-50C93E824337}" srcOrd="0" destOrd="0" presId="urn:microsoft.com/office/officeart/2005/8/layout/venn3"/>
    <dgm:cxn modelId="{985B95AD-861C-4E91-82EF-3AFA481585A6}" type="presOf" srcId="{21D3C377-2C5A-4FF9-B4EB-F050C6FC9348}" destId="{62864B49-8C1A-4465-8F85-3658F90B3AED}" srcOrd="0" destOrd="0" presId="urn:microsoft.com/office/officeart/2005/8/layout/venn3"/>
    <dgm:cxn modelId="{E439A0C7-33C6-4DC8-968D-0955174C33EB}" srcId="{B5D99345-0BF3-4AED-B406-1D3407F58914}" destId="{474B86DB-A785-4DBC-A4D4-04CD63E3677C}" srcOrd="0" destOrd="0" parTransId="{974DA37D-02A8-4804-A8FB-6086137CD507}" sibTransId="{9605A334-2D2B-471E-84D5-B106EE3C4785}"/>
    <dgm:cxn modelId="{BC55DFF5-1F11-4E31-8134-4A7DF2755833}" srcId="{74FB0C06-5E6E-4359-9F0E-DF1F6B6B6B40}" destId="{AED177D6-C0D8-478E-AB81-8D98FD9A38D1}" srcOrd="0" destOrd="0" parTransId="{D183F078-C7E3-427E-92E2-C728B55B21E6}" sibTransId="{ED705AED-2E3D-42D4-A6C1-86CAB98640CA}"/>
    <dgm:cxn modelId="{CD72BDFC-94E2-4A10-888C-4B88B2C7693D}" type="presOf" srcId="{474B86DB-A785-4DBC-A4D4-04CD63E3677C}" destId="{1CC29730-BEED-4650-86FF-F9CDD29AAE10}" srcOrd="0" destOrd="1" presId="urn:microsoft.com/office/officeart/2005/8/layout/venn3"/>
    <dgm:cxn modelId="{48A4C787-5CCB-4D3E-808E-BA6D709B5C88}" type="presParOf" srcId="{62864B49-8C1A-4465-8F85-3658F90B3AED}" destId="{AA16672A-E5CD-45D4-956E-A8F5FE262B62}" srcOrd="0" destOrd="0" presId="urn:microsoft.com/office/officeart/2005/8/layout/venn3"/>
    <dgm:cxn modelId="{D82B0B6D-EF40-4EB9-82B5-CE23CA6E17F5}" type="presParOf" srcId="{62864B49-8C1A-4465-8F85-3658F90B3AED}" destId="{B2F80191-3489-4408-AB8D-BB9C6D8D0042}" srcOrd="1" destOrd="0" presId="urn:microsoft.com/office/officeart/2005/8/layout/venn3"/>
    <dgm:cxn modelId="{434384AA-864B-4D8F-8503-4320407221D1}" type="presParOf" srcId="{62864B49-8C1A-4465-8F85-3658F90B3AED}" destId="{1CC29730-BEED-4650-86FF-F9CDD29AAE10}" srcOrd="2" destOrd="0" presId="urn:microsoft.com/office/officeart/2005/8/layout/venn3"/>
    <dgm:cxn modelId="{4AE5305A-8040-49D2-AAB1-75F5F0901F5A}" type="presParOf" srcId="{62864B49-8C1A-4465-8F85-3658F90B3AED}" destId="{44E7AC95-B39A-41C9-BF94-F22A01ABB9D0}" srcOrd="3" destOrd="0" presId="urn:microsoft.com/office/officeart/2005/8/layout/venn3"/>
    <dgm:cxn modelId="{81F8EC8C-A316-48D5-B9E6-68146E3C7925}" type="presParOf" srcId="{62864B49-8C1A-4465-8F85-3658F90B3AED}" destId="{8B5AB200-E6E6-485F-885D-50C93E824337}" srcOrd="4" destOrd="0" presId="urn:microsoft.com/office/officeart/2005/8/layout/ven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8F7FCA-25A5-4A72-B440-98F8DC748F83}">
      <dsp:nvSpPr>
        <dsp:cNvPr id="0" name=""/>
        <dsp:cNvSpPr/>
      </dsp:nvSpPr>
      <dsp:spPr>
        <a:xfrm>
          <a:off x="1793191" y="2007"/>
          <a:ext cx="1965327" cy="127746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rtl="0">
            <a:lnSpc>
              <a:spcPct val="90000"/>
            </a:lnSpc>
            <a:spcBef>
              <a:spcPct val="0"/>
            </a:spcBef>
            <a:spcAft>
              <a:spcPct val="35000"/>
            </a:spcAft>
            <a:buNone/>
          </a:pPr>
          <a:r>
            <a:rPr lang="en-US" sz="1200" kern="1200">
              <a:latin typeface="Arial"/>
            </a:rPr>
            <a:t> </a:t>
          </a:r>
          <a:r>
            <a:rPr lang="fr" sz="1200" b="1" kern="1200">
              <a:latin typeface="Calibri"/>
              <a:cs typeface="Calibri"/>
            </a:rPr>
            <a:t>Communication </a:t>
          </a:r>
          <a:r>
            <a:rPr lang="fr" sz="1200" kern="1200">
              <a:latin typeface="Calibri"/>
              <a:cs typeface="Calibri"/>
            </a:rPr>
            <a:t>clients – fournisseurs – prestataires – services internes</a:t>
          </a:r>
          <a:endParaRPr lang="en-US" sz="1200" kern="1200"/>
        </a:p>
      </dsp:txBody>
      <dsp:txXfrm>
        <a:off x="1855552" y="64368"/>
        <a:ext cx="1840605" cy="1152740"/>
      </dsp:txXfrm>
    </dsp:sp>
    <dsp:sp modelId="{AB7F5C0B-E801-40B3-B8A8-2FC3F64C5505}">
      <dsp:nvSpPr>
        <dsp:cNvPr id="0" name=""/>
        <dsp:cNvSpPr/>
      </dsp:nvSpPr>
      <dsp:spPr>
        <a:xfrm>
          <a:off x="1073385" y="640738"/>
          <a:ext cx="3404940" cy="3404940"/>
        </a:xfrm>
        <a:custGeom>
          <a:avLst/>
          <a:gdLst/>
          <a:ahLst/>
          <a:cxnLst/>
          <a:rect l="0" t="0" r="0" b="0"/>
          <a:pathLst>
            <a:path>
              <a:moveTo>
                <a:pt x="2699385" y="322410"/>
              </a:moveTo>
              <a:arcTo wR="1702470" hR="1702470" stAng="18350594" swAng="3644262"/>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AD0EE6F-0047-492C-8D96-C2038499DF0A}">
      <dsp:nvSpPr>
        <dsp:cNvPr id="0" name=""/>
        <dsp:cNvSpPr/>
      </dsp:nvSpPr>
      <dsp:spPr>
        <a:xfrm>
          <a:off x="3267574" y="2555712"/>
          <a:ext cx="1965327" cy="1277462"/>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rtl="0">
            <a:lnSpc>
              <a:spcPct val="90000"/>
            </a:lnSpc>
            <a:spcBef>
              <a:spcPct val="0"/>
            </a:spcBef>
            <a:spcAft>
              <a:spcPct val="35000"/>
            </a:spcAft>
            <a:buNone/>
          </a:pPr>
          <a:r>
            <a:rPr lang="en-US" sz="1200" kern="1200">
              <a:latin typeface="Arial"/>
            </a:rPr>
            <a:t> </a:t>
          </a:r>
          <a:r>
            <a:rPr lang="fr" sz="1200" kern="1200">
              <a:latin typeface="Calibri"/>
              <a:cs typeface="Calibri"/>
            </a:rPr>
            <a:t>Mise à jour, exploitation et enrichissement des </a:t>
          </a:r>
          <a:r>
            <a:rPr lang="fr" sz="1200" b="1" kern="1200">
              <a:latin typeface="Calibri"/>
              <a:cs typeface="Calibri"/>
            </a:rPr>
            <a:t>informations commerciales</a:t>
          </a:r>
          <a:endParaRPr lang="en-US" sz="1200" b="0" kern="1200"/>
        </a:p>
      </dsp:txBody>
      <dsp:txXfrm>
        <a:off x="3329935" y="2618073"/>
        <a:ext cx="1840605" cy="1152740"/>
      </dsp:txXfrm>
    </dsp:sp>
    <dsp:sp modelId="{20DB1A49-A18E-488A-B9A9-E73D7C8BBA65}">
      <dsp:nvSpPr>
        <dsp:cNvPr id="0" name=""/>
        <dsp:cNvSpPr/>
      </dsp:nvSpPr>
      <dsp:spPr>
        <a:xfrm>
          <a:off x="1073385" y="640738"/>
          <a:ext cx="3404940" cy="3404940"/>
        </a:xfrm>
        <a:custGeom>
          <a:avLst/>
          <a:gdLst/>
          <a:ahLst/>
          <a:cxnLst/>
          <a:rect l="0" t="0" r="0" b="0"/>
          <a:pathLst>
            <a:path>
              <a:moveTo>
                <a:pt x="2511668" y="3200336"/>
              </a:moveTo>
              <a:arcTo wR="1702470" hR="1702470" stAng="3697235" swAng="3405531"/>
            </a:path>
          </a:pathLst>
        </a:custGeom>
        <a:noFill/>
        <a:ln w="9525" cap="flat" cmpd="sng" algn="ctr">
          <a:solidFill>
            <a:schemeClr val="accent4">
              <a:hueOff val="-2232385"/>
              <a:satOff val="13449"/>
              <a:lumOff val="1078"/>
              <a:alphaOff val="0"/>
            </a:schemeClr>
          </a:solidFill>
          <a:prstDash val="solid"/>
        </a:ln>
        <a:effectLst/>
      </dsp:spPr>
      <dsp:style>
        <a:lnRef idx="1">
          <a:scrgbClr r="0" g="0" b="0"/>
        </a:lnRef>
        <a:fillRef idx="0">
          <a:scrgbClr r="0" g="0" b="0"/>
        </a:fillRef>
        <a:effectRef idx="0">
          <a:scrgbClr r="0" g="0" b="0"/>
        </a:effectRef>
        <a:fontRef idx="minor"/>
      </dsp:style>
    </dsp:sp>
    <dsp:sp modelId="{892FBB30-B778-4A08-99C8-7226F54A7D82}">
      <dsp:nvSpPr>
        <dsp:cNvPr id="0" name=""/>
        <dsp:cNvSpPr/>
      </dsp:nvSpPr>
      <dsp:spPr>
        <a:xfrm>
          <a:off x="318809" y="2555712"/>
          <a:ext cx="1965327" cy="1277462"/>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 sz="1200" b="1" kern="1200">
              <a:latin typeface="Calibri"/>
              <a:cs typeface="Calibri"/>
            </a:rPr>
            <a:t>Suivi des relations</a:t>
          </a:r>
          <a:r>
            <a:rPr lang="fr" sz="1200" kern="1200">
              <a:latin typeface="Calibri"/>
              <a:cs typeface="Calibri"/>
            </a:rPr>
            <a:t> commerciales avec les partenaires des opérations d’import/export en France et à l’étranger</a:t>
          </a:r>
          <a:endParaRPr lang="en-US" sz="1200" kern="1200"/>
        </a:p>
      </dsp:txBody>
      <dsp:txXfrm>
        <a:off x="381170" y="2618073"/>
        <a:ext cx="1840605" cy="1152740"/>
      </dsp:txXfrm>
    </dsp:sp>
    <dsp:sp modelId="{EC07D39A-B32D-4A7A-BF86-9102FCD7B471}">
      <dsp:nvSpPr>
        <dsp:cNvPr id="0" name=""/>
        <dsp:cNvSpPr/>
      </dsp:nvSpPr>
      <dsp:spPr>
        <a:xfrm>
          <a:off x="1073385" y="640738"/>
          <a:ext cx="3404940" cy="3404940"/>
        </a:xfrm>
        <a:custGeom>
          <a:avLst/>
          <a:gdLst/>
          <a:ahLst/>
          <a:cxnLst/>
          <a:rect l="0" t="0" r="0" b="0"/>
          <a:pathLst>
            <a:path>
              <a:moveTo>
                <a:pt x="11217" y="1897584"/>
              </a:moveTo>
              <a:arcTo wR="1702470" hR="1702470" stAng="10405144" swAng="3644262"/>
            </a:path>
          </a:pathLst>
        </a:custGeom>
        <a:noFill/>
        <a:ln w="9525" cap="flat" cmpd="sng" algn="ctr">
          <a:solidFill>
            <a:schemeClr val="accent4">
              <a:hueOff val="-4464770"/>
              <a:satOff val="26899"/>
              <a:lumOff val="2156"/>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16672A-E5CD-45D4-956E-A8F5FE262B62}">
      <dsp:nvSpPr>
        <dsp:cNvPr id="0" name=""/>
        <dsp:cNvSpPr/>
      </dsp:nvSpPr>
      <dsp:spPr>
        <a:xfrm>
          <a:off x="3812" y="764794"/>
          <a:ext cx="3333784" cy="3333784"/>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83469" tIns="15240" rIns="183469" bIns="15240" numCol="1" spcCol="1270" anchor="ctr" anchorCtr="1">
          <a:noAutofit/>
        </a:bodyPr>
        <a:lstStyle/>
        <a:p>
          <a:pPr marL="0" lvl="0" indent="0" algn="l" defTabSz="533400" rtl="0">
            <a:lnSpc>
              <a:spcPct val="90000"/>
            </a:lnSpc>
            <a:spcBef>
              <a:spcPct val="0"/>
            </a:spcBef>
            <a:spcAft>
              <a:spcPct val="35000"/>
            </a:spcAft>
            <a:buNone/>
          </a:pPr>
          <a:r>
            <a:rPr lang="en-US" sz="1200" kern="1200">
              <a:latin typeface="Arial"/>
            </a:rPr>
            <a:t> </a:t>
          </a:r>
          <a:r>
            <a:rPr lang="en-US" sz="1200" b="1" kern="1200">
              <a:latin typeface="Arial"/>
            </a:rPr>
            <a:t>FRANCE EDUCATION INTERNATIONAL </a:t>
          </a:r>
        </a:p>
        <a:p>
          <a:pPr marL="57150" lvl="1" indent="-57150" algn="l" defTabSz="400050">
            <a:lnSpc>
              <a:spcPct val="90000"/>
            </a:lnSpc>
            <a:spcBef>
              <a:spcPct val="0"/>
            </a:spcBef>
            <a:spcAft>
              <a:spcPct val="15000"/>
            </a:spcAft>
            <a:buChar char="•"/>
          </a:pPr>
          <a:r>
            <a:rPr lang="en-US" sz="900" kern="1200">
              <a:latin typeface="Arial"/>
              <a:hlinkClick xmlns:r="http://schemas.openxmlformats.org/officeDocument/2006/relationships" r:id="rId1"/>
            </a:rPr>
            <a:t>https</a:t>
          </a:r>
          <a:r>
            <a:rPr lang="en-US" sz="900" kern="1200">
              <a:hlinkClick xmlns:r="http://schemas.openxmlformats.org/officeDocument/2006/relationships" r:id="rId1"/>
            </a:rPr>
            <a:t>://www.france-education-international.fr/stages-perfectionnement-linguistique-</a:t>
          </a:r>
          <a:endParaRPr lang="en-US" sz="900" kern="1200"/>
        </a:p>
      </dsp:txBody>
      <dsp:txXfrm>
        <a:off x="492033" y="1253015"/>
        <a:ext cx="2357342" cy="2357342"/>
      </dsp:txXfrm>
    </dsp:sp>
    <dsp:sp modelId="{1CC29730-BEED-4650-86FF-F9CDD29AAE10}">
      <dsp:nvSpPr>
        <dsp:cNvPr id="0" name=""/>
        <dsp:cNvSpPr/>
      </dsp:nvSpPr>
      <dsp:spPr>
        <a:xfrm>
          <a:off x="2670839" y="764794"/>
          <a:ext cx="3333784" cy="3333784"/>
        </a:xfrm>
        <a:prstGeom prst="ellipse">
          <a:avLst/>
        </a:prstGeom>
        <a:solidFill>
          <a:schemeClr val="accent4">
            <a:alpha val="50000"/>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83469" tIns="15240" rIns="183469" bIns="15240" numCol="1" spcCol="1270" anchor="ctr" anchorCtr="1">
          <a:noAutofit/>
        </a:bodyPr>
        <a:lstStyle/>
        <a:p>
          <a:pPr marL="0" lvl="0" indent="0" algn="l" defTabSz="533400" rtl="0">
            <a:lnSpc>
              <a:spcPct val="90000"/>
            </a:lnSpc>
            <a:spcBef>
              <a:spcPct val="0"/>
            </a:spcBef>
            <a:spcAft>
              <a:spcPct val="35000"/>
            </a:spcAft>
            <a:buNone/>
          </a:pPr>
          <a:r>
            <a:rPr lang="en-US" sz="1200" b="1" kern="1200">
              <a:latin typeface="Arial"/>
            </a:rPr>
            <a:t> LE FIL PLURILINGUE</a:t>
          </a:r>
        </a:p>
        <a:p>
          <a:pPr marL="57150" lvl="1" indent="-57150" algn="l" defTabSz="400050">
            <a:lnSpc>
              <a:spcPct val="90000"/>
            </a:lnSpc>
            <a:spcBef>
              <a:spcPct val="0"/>
            </a:spcBef>
            <a:spcAft>
              <a:spcPct val="15000"/>
            </a:spcAft>
            <a:buChar char="•"/>
          </a:pPr>
          <a:r>
            <a:rPr lang="en-US" sz="900" kern="1200">
              <a:hlinkClick xmlns:r="http://schemas.openxmlformats.org/officeDocument/2006/relationships" r:id="rId2"/>
            </a:rPr>
            <a:t>http://lefilplurilingue.org/</a:t>
          </a:r>
          <a:endParaRPr lang="en-US" sz="900" kern="1200"/>
        </a:p>
      </dsp:txBody>
      <dsp:txXfrm>
        <a:off x="3159060" y="1253015"/>
        <a:ext cx="2357342" cy="2357342"/>
      </dsp:txXfrm>
    </dsp:sp>
    <dsp:sp modelId="{8B5AB200-E6E6-485F-885D-50C93E824337}">
      <dsp:nvSpPr>
        <dsp:cNvPr id="0" name=""/>
        <dsp:cNvSpPr/>
      </dsp:nvSpPr>
      <dsp:spPr>
        <a:xfrm>
          <a:off x="5337867" y="764794"/>
          <a:ext cx="3333784" cy="3333784"/>
        </a:xfrm>
        <a:prstGeom prst="ellipse">
          <a:avLst/>
        </a:prstGeom>
        <a:solidFill>
          <a:schemeClr val="accent4">
            <a:alpha val="50000"/>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83469" tIns="15240" rIns="183469" bIns="15240" numCol="1" spcCol="1270" anchor="ctr" anchorCtr="1">
          <a:noAutofit/>
        </a:bodyPr>
        <a:lstStyle/>
        <a:p>
          <a:pPr marL="0" lvl="0" indent="0" algn="l" defTabSz="533400" rtl="0">
            <a:lnSpc>
              <a:spcPct val="90000"/>
            </a:lnSpc>
            <a:spcBef>
              <a:spcPct val="0"/>
            </a:spcBef>
            <a:spcAft>
              <a:spcPct val="35000"/>
            </a:spcAft>
            <a:buNone/>
          </a:pPr>
          <a:r>
            <a:rPr lang="en-US" sz="1200" kern="1200">
              <a:latin typeface="Arial"/>
            </a:rPr>
            <a:t> </a:t>
          </a:r>
          <a:r>
            <a:rPr lang="en-US" sz="1200" b="1" kern="1200">
              <a:latin typeface="Arial"/>
            </a:rPr>
            <a:t>MOBILITES ERASMUS+</a:t>
          </a:r>
          <a:r>
            <a:rPr lang="en-US" sz="1200" b="0" kern="1200"/>
            <a:t> </a:t>
          </a:r>
          <a:r>
            <a:rPr lang="en-US" sz="1200" b="0" kern="1200" err="1"/>
            <a:t>Enseignement</a:t>
          </a:r>
          <a:r>
            <a:rPr lang="en-US" sz="1200" b="0" kern="1200"/>
            <a:t> </a:t>
          </a:r>
          <a:r>
            <a:rPr lang="en-US" sz="1200" b="0" kern="1200" err="1"/>
            <a:t>scolaire</a:t>
          </a:r>
          <a:r>
            <a:rPr lang="en-US" sz="1200" b="0" kern="1200">
              <a:latin typeface="Arial"/>
            </a:rPr>
            <a:t> </a:t>
          </a:r>
        </a:p>
        <a:p>
          <a:pPr marL="57150" lvl="1" indent="-57150" algn="l" defTabSz="400050">
            <a:lnSpc>
              <a:spcPct val="90000"/>
            </a:lnSpc>
            <a:spcBef>
              <a:spcPct val="0"/>
            </a:spcBef>
            <a:spcAft>
              <a:spcPct val="15000"/>
            </a:spcAft>
            <a:buChar char="•"/>
          </a:pPr>
          <a:r>
            <a:rPr lang="en-US" sz="900" kern="1200">
              <a:latin typeface="Arial"/>
              <a:hlinkClick xmlns:r="http://schemas.openxmlformats.org/officeDocument/2006/relationships" r:id="rId3"/>
            </a:rPr>
            <a:t>https</a:t>
          </a:r>
          <a:r>
            <a:rPr lang="en-US" sz="900" kern="1200">
              <a:hlinkClick xmlns:r="http://schemas.openxmlformats.org/officeDocument/2006/relationships" r:id="rId3"/>
            </a:rPr>
            <a:t>://agence.erasmusplus.fr/fiches-pratiques/</a:t>
          </a:r>
          <a:r>
            <a:rPr lang="en-US" sz="900" kern="1200">
              <a:latin typeface="Arial"/>
              <a:hlinkClick xmlns:r="http://schemas.openxmlformats.org/officeDocument/2006/relationships" r:id="rId3"/>
            </a:rPr>
            <a:t>mobilites-des-personnels-de-lenseignement-scolaire</a:t>
          </a:r>
          <a:r>
            <a:rPr lang="en-US" sz="900" kern="1200">
              <a:hlinkClick xmlns:r="http://schemas.openxmlformats.org/officeDocument/2006/relationships" r:id="rId3"/>
            </a:rPr>
            <a:t>/</a:t>
          </a:r>
          <a:endParaRPr lang="en-US" sz="900" kern="1200"/>
        </a:p>
      </dsp:txBody>
      <dsp:txXfrm>
        <a:off x="5826088" y="1253015"/>
        <a:ext cx="2357342" cy="2357342"/>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france-education-international.fr/stages-perfectionnement-linguistique-"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s://agence.erasmusplus.fr/fiches-pratiques/mobilites-des-personnels-de-lenseignement-" TargetMode="External"/><Relationship Id="rId4" Type="http://schemas.openxmlformats.org/officeDocument/2006/relationships/hyperlink" Target="http://lefilplurilingue.org/"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b468c31aea_2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 name="Google Shape;95;gb468c31aea_2_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
              <a:t>Objectif n’est pas de présenter les épreuves mais les aspects liés à l’enseignement</a:t>
            </a:r>
            <a:endParaRPr/>
          </a:p>
          <a:p>
            <a:pPr marL="0" lvl="0" indent="0" algn="l" rtl="0">
              <a:spcBef>
                <a:spcPts val="0"/>
              </a:spcBef>
              <a:spcAft>
                <a:spcPts val="0"/>
              </a:spcAft>
              <a:buNone/>
            </a:pPr>
            <a:r>
              <a:rPr lang="fr"/>
              <a:t>Entrée par les compétences visées plutôt que par la certification</a:t>
            </a:r>
            <a:endParaRPr/>
          </a:p>
        </p:txBody>
      </p:sp>
      <p:sp>
        <p:nvSpPr>
          <p:cNvPr id="96" name="Google Shape;96;gb468c31aea_2_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ba7c39e40f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gba7c39e40f_0_60: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pPr marL="0" indent="0">
              <a:buNone/>
            </a:pPr>
            <a:r>
              <a:rPr lang="fr-FR" sz="1200"/>
              <a:t>Ce qui est</a:t>
            </a:r>
            <a:r>
              <a:rPr lang="fr-FR" sz="1200" baseline="0"/>
              <a:t> conforté</a:t>
            </a:r>
            <a:r>
              <a:rPr lang="fr-FR" sz="1200"/>
              <a:t> </a:t>
            </a:r>
            <a:r>
              <a:rPr lang="fr-FR" sz="1200" baseline="0"/>
              <a:t> </a:t>
            </a:r>
            <a:r>
              <a:rPr lang="fr-FR" sz="1200"/>
              <a:t>de l’ancien référentiel : </a:t>
            </a:r>
          </a:p>
          <a:p>
            <a:pPr marL="171450" indent="-171450"/>
            <a:r>
              <a:rPr lang="fr-FR" sz="1200"/>
              <a:t>Communication interpersonnelle, interculturelle MAIS </a:t>
            </a:r>
            <a:r>
              <a:rPr lang="fr-FR"/>
              <a:t>Développement des compétences relevant de la communication multimédia et usages professionnels des réseaux sociaux </a:t>
            </a:r>
          </a:p>
          <a:p>
            <a:pPr marL="171450" indent="-171450"/>
            <a:r>
              <a:rPr lang="fr-FR" sz="1200"/>
              <a:t>Outils de gestion et indicateurs de performance mais approfondi au termes de tableaux de bord, KPI....</a:t>
            </a:r>
          </a:p>
          <a:p>
            <a:pPr marL="0" indent="0">
              <a:buNone/>
            </a:pPr>
            <a:r>
              <a:rPr lang="fr-FR" sz="1200"/>
              <a:t>Ce</a:t>
            </a:r>
            <a:r>
              <a:rPr lang="fr-FR" sz="1200" baseline="0"/>
              <a:t> qui est nouveau :</a:t>
            </a:r>
          </a:p>
          <a:p>
            <a:pPr marL="171450" indent="-171450"/>
            <a:r>
              <a:rPr lang="fr-FR" sz="1200"/>
              <a:t>Place prépondérante de l'anglais professionnel – au-delà  de la seule négociation </a:t>
            </a:r>
          </a:p>
          <a:p>
            <a:pPr marL="171450" indent="-171450"/>
            <a:r>
              <a:rPr lang="fr-FR"/>
              <a:t>Usage du  numérique déjà présent certes MAIS attente d'expertise plus forte dans de nombreux domaines </a:t>
            </a:r>
            <a:endParaRPr lang="fr-FR" sz="1200"/>
          </a:p>
          <a:p>
            <a:pPr marL="171450" indent="-171450"/>
            <a:r>
              <a:rPr lang="fr-FR" sz="1200"/>
              <a:t>SIC : fonctionnalités de base de CRM, de PGI, des logiciels métiers</a:t>
            </a:r>
          </a:p>
          <a:p>
            <a:pPr marL="171450" indent="-171450"/>
            <a:r>
              <a:rPr lang="fr-FR" sz="1200"/>
              <a:t>Maîtrise approfondie d’Excel</a:t>
            </a:r>
          </a:p>
          <a:p>
            <a:pPr marL="0" lvl="0" indent="0" algn="l">
              <a:spcBef>
                <a:spcPts val="0"/>
              </a:spcBef>
              <a:spcAft>
                <a:spcPts val="0"/>
              </a:spcAft>
              <a:buNone/>
            </a:pPr>
            <a:endParaRPr lang="fr-FR"/>
          </a:p>
        </p:txBody>
      </p:sp>
      <p:sp>
        <p:nvSpPr>
          <p:cNvPr id="312" name="Google Shape;312;gba7c39e40f_0_60: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ba7c39e40f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8" name="Google Shape;328;gba7c39e40f_0_109: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pPr marL="0" indent="0">
              <a:buClr>
                <a:schemeClr val="dk1"/>
              </a:buClr>
              <a:buSzPts val="1200"/>
              <a:buNone/>
            </a:pPr>
            <a:r>
              <a:rPr lang="fr-FR" sz="1200">
                <a:solidFill>
                  <a:schemeClr val="dk1"/>
                </a:solidFill>
                <a:latin typeface="Calibri"/>
                <a:ea typeface="Calibri"/>
                <a:cs typeface="Calibri"/>
                <a:sym typeface="Calibri"/>
              </a:rPr>
              <a:t>Conseils : </a:t>
            </a:r>
          </a:p>
          <a:p>
            <a:pPr marL="0" marR="0" lvl="0" indent="0" algn="l" rtl="0">
              <a:lnSpc>
                <a:spcPct val="100000"/>
              </a:lnSpc>
              <a:spcBef>
                <a:spcPts val="0"/>
              </a:spcBef>
              <a:spcAft>
                <a:spcPts val="0"/>
              </a:spcAft>
              <a:buClr>
                <a:schemeClr val="dk1"/>
              </a:buClr>
              <a:buSzPts val="1200"/>
              <a:buFont typeface="Calibri"/>
              <a:buNone/>
            </a:pPr>
            <a:endParaRPr lang="fr-FR" sz="1200">
              <a:solidFill>
                <a:schemeClr val="dk1"/>
              </a:solidFill>
              <a:latin typeface="Calibri"/>
              <a:cs typeface="Calibri"/>
              <a:sym typeface="Calibri"/>
            </a:endParaRPr>
          </a:p>
          <a:p>
            <a:pPr marL="171450" marR="0" lvl="0" indent="-171450" algn="l" rtl="0">
              <a:lnSpc>
                <a:spcPct val="100000"/>
              </a:lnSpc>
              <a:spcBef>
                <a:spcPts val="0"/>
              </a:spcBef>
              <a:spcAft>
                <a:spcPts val="0"/>
              </a:spcAft>
              <a:buClr>
                <a:schemeClr val="dk1"/>
              </a:buClr>
              <a:buSzPts val="1200"/>
            </a:pPr>
            <a:r>
              <a:rPr lang="fr-FR"/>
              <a:t>Le professeur d’anglais</a:t>
            </a:r>
            <a:r>
              <a:rPr lang="fr-FR" baseline="0"/>
              <a:t> qui intervient en RCI est aussi celui qui intervient en anglais</a:t>
            </a:r>
          </a:p>
          <a:p>
            <a:pPr marL="171450" indent="-171450">
              <a:buClr>
                <a:schemeClr val="dk1"/>
              </a:buClr>
              <a:buSzPts val="1200"/>
            </a:pPr>
            <a:r>
              <a:rPr lang="fr-FR" baseline="0"/>
              <a:t>L’acquisition des compétences au cœur de la pratique quotidienne en classe, en s’appuyant sur des mises en situations, de plus en plus complexes au fur et à mesure de la formation,</a:t>
            </a:r>
            <a:r>
              <a:rPr lang="fr-FR"/>
              <a:t> </a:t>
            </a:r>
            <a:endParaRPr lang="fr-FR" baseline="0"/>
          </a:p>
          <a:p>
            <a:pPr marL="171450" marR="0" lvl="0" indent="-171450" algn="l" rtl="0">
              <a:lnSpc>
                <a:spcPct val="100000"/>
              </a:lnSpc>
              <a:spcBef>
                <a:spcPts val="0"/>
              </a:spcBef>
              <a:spcAft>
                <a:spcPts val="0"/>
              </a:spcAft>
              <a:buClr>
                <a:schemeClr val="dk1"/>
              </a:buClr>
              <a:buSzPts val="1200"/>
            </a:pPr>
            <a:r>
              <a:rPr lang="fr-FR" baseline="0"/>
              <a:t>Travail en équipe avec les professeurs intervenants en MOI et DCI, </a:t>
            </a:r>
            <a:r>
              <a:rPr lang="fr-FR" b="1" baseline="0"/>
              <a:t>nécessaire culture commune à créer et surtout une progression cohérente.</a:t>
            </a:r>
          </a:p>
          <a:p>
            <a:pPr marL="171450" indent="-171450">
              <a:buClr>
                <a:schemeClr val="dk1"/>
              </a:buClr>
              <a:buSzPts val="1200"/>
            </a:pPr>
            <a:r>
              <a:rPr lang="fr-FR" baseline="0"/>
              <a:t>On peut imaginer que le tout début d’année sera plutôt consacré à l’acquisition de compétences générales de communication professionnelle + une orientation vers la recherche de stages (d’où travail sur CV, lettres de candidatures, usages des réseaux professionnels….) le temps d’acquérir des compétences en </a:t>
            </a:r>
            <a:r>
              <a:rPr lang="fr-FR"/>
              <a:t>MOI </a:t>
            </a:r>
            <a:r>
              <a:rPr lang="fr-FR" baseline="0"/>
              <a:t>et DCI permettant une mise en situation de communication professionnelle propre au CI.</a:t>
            </a:r>
            <a:r>
              <a:rPr lang="fr-FR"/>
              <a:t> </a:t>
            </a:r>
            <a:endParaRPr lang="fr-FR" baseline="0"/>
          </a:p>
          <a:p>
            <a:pPr marL="0" marR="0" lvl="0" indent="0" algn="l" rtl="0">
              <a:lnSpc>
                <a:spcPct val="100000"/>
              </a:lnSpc>
              <a:spcBef>
                <a:spcPts val="0"/>
              </a:spcBef>
              <a:spcAft>
                <a:spcPts val="0"/>
              </a:spcAft>
              <a:buClr>
                <a:schemeClr val="dk1"/>
              </a:buClr>
              <a:buSzPts val="1200"/>
              <a:buFont typeface="Calibri"/>
              <a:buNone/>
            </a:pPr>
            <a:endParaRPr/>
          </a:p>
        </p:txBody>
      </p:sp>
      <p:sp>
        <p:nvSpPr>
          <p:cNvPr id="329" name="Google Shape;329;gba7c39e40f_0_109: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ba7c39e40f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8" name="Google Shape;328;gba7c39e40f_0_109: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pPr marL="0" indent="0">
              <a:buClr>
                <a:schemeClr val="dk1"/>
              </a:buClr>
              <a:buSzPts val="1200"/>
              <a:buNone/>
            </a:pPr>
            <a:r>
              <a:rPr lang="fr-FR" sz="1200" err="1">
                <a:solidFill>
                  <a:schemeClr val="dk1"/>
                </a:solidFill>
                <a:latin typeface="Calibri"/>
                <a:cs typeface="Calibri"/>
                <a:sym typeface="Calibri"/>
              </a:rPr>
              <a:t>C</a:t>
            </a:r>
            <a:r>
              <a:rPr lang="fr-FR" err="1">
                <a:sym typeface="Calibri"/>
              </a:rPr>
              <a:t>France</a:t>
            </a:r>
            <a:r>
              <a:rPr lang="fr-FR">
                <a:sym typeface="Calibri"/>
              </a:rPr>
              <a:t> Education International propose également diverses possibilités en matière de</a:t>
            </a:r>
            <a:endParaRPr lang="en-US">
              <a:sym typeface="Calibri"/>
            </a:endParaRPr>
          </a:p>
          <a:p>
            <a:pPr>
              <a:buSzPts val="1200"/>
              <a:buNone/>
            </a:pPr>
            <a:r>
              <a:rPr lang="fr-FR">
                <a:sym typeface="Calibri"/>
              </a:rPr>
              <a:t>programmes linguistiques, ouverts non seulement aux professeurs de langues mais</a:t>
            </a:r>
            <a:endParaRPr lang="fr-FR"/>
          </a:p>
          <a:p>
            <a:pPr>
              <a:buSzPts val="1200"/>
              <a:buNone/>
            </a:pPr>
            <a:r>
              <a:rPr lang="fr-FR" err="1">
                <a:sym typeface="Calibri"/>
              </a:rPr>
              <a:t>également,notamment</a:t>
            </a:r>
            <a:r>
              <a:rPr lang="fr-FR">
                <a:sym typeface="Calibri"/>
              </a:rPr>
              <a:t>, aux professeurs de DNL :</a:t>
            </a:r>
            <a:endParaRPr lang="fr-FR"/>
          </a:p>
          <a:p>
            <a:pPr>
              <a:buSzPts val="1200"/>
              <a:buNone/>
            </a:pPr>
            <a:r>
              <a:rPr lang="fr-FR">
                <a:hlinkClick r:id="rId3"/>
              </a:rPr>
              <a:t>https://www.france-education-international.fr/stages-perfectionnement-linguistique-</a:t>
            </a:r>
            <a:endParaRPr lang="fr-FR"/>
          </a:p>
          <a:p>
            <a:pPr>
              <a:buSzPts val="1200"/>
              <a:buNone/>
            </a:pPr>
            <a:r>
              <a:rPr lang="fr-FR" err="1"/>
              <a:t>pedagogique</a:t>
            </a:r>
            <a:r>
              <a:rPr lang="fr-FR"/>
              <a:t>-culturel</a:t>
            </a:r>
          </a:p>
          <a:p>
            <a:pPr>
              <a:buSzPts val="1200"/>
              <a:buNone/>
            </a:pPr>
            <a:r>
              <a:rPr lang="fr-FR"/>
              <a:t> </a:t>
            </a:r>
          </a:p>
          <a:p>
            <a:pPr>
              <a:buSzPts val="1200"/>
              <a:buNone/>
            </a:pPr>
            <a:r>
              <a:rPr lang="fr-FR"/>
              <a:t>Le site « Le Fil Plurilingue » </a:t>
            </a:r>
            <a:r>
              <a:rPr lang="fr-FR" baseline="0"/>
              <a:t>est </a:t>
            </a:r>
            <a:r>
              <a:rPr lang="fr-FR"/>
              <a:t>géré et animé par France Education international.</a:t>
            </a:r>
          </a:p>
          <a:p>
            <a:pPr>
              <a:buSzPts val="1200"/>
              <a:buNone/>
            </a:pPr>
            <a:r>
              <a:rPr lang="fr-FR"/>
              <a:t>Anciennement « Fil du bilingue », il s’adresse d’abord aux professeurs de FLE et de DNL </a:t>
            </a:r>
            <a:r>
              <a:rPr lang="fr-FR" baseline="0"/>
              <a:t>en</a:t>
            </a:r>
            <a:endParaRPr lang="fr-FR"/>
          </a:p>
          <a:p>
            <a:pPr>
              <a:buSzPts val="1200"/>
              <a:buNone/>
            </a:pPr>
            <a:r>
              <a:rPr lang="fr-FR"/>
              <a:t>français, mais il contient un certain nombre </a:t>
            </a:r>
            <a:r>
              <a:rPr lang="fr-FR" baseline="0"/>
              <a:t>de </a:t>
            </a:r>
            <a:r>
              <a:rPr lang="fr-FR"/>
              <a:t>ressources </a:t>
            </a:r>
            <a:r>
              <a:rPr lang="fr-FR" baseline="0"/>
              <a:t>en </a:t>
            </a:r>
            <a:r>
              <a:rPr lang="fr-FR"/>
              <a:t>didactique du plurilinguisme</a:t>
            </a:r>
          </a:p>
          <a:p>
            <a:pPr>
              <a:buSzPts val="1200"/>
              <a:buNone/>
            </a:pPr>
            <a:r>
              <a:rPr lang="fr-FR"/>
              <a:t>(intégration langue et discipline, alternance codique</a:t>
            </a:r>
            <a:r>
              <a:rPr lang="fr-FR" baseline="0"/>
              <a:t>, </a:t>
            </a:r>
            <a:r>
              <a:rPr lang="fr-FR"/>
              <a:t>l’enseignement </a:t>
            </a:r>
            <a:r>
              <a:rPr lang="fr-FR" baseline="0"/>
              <a:t>en </a:t>
            </a:r>
            <a:r>
              <a:rPr lang="fr-FR"/>
              <a:t>co-responsabilité,</a:t>
            </a:r>
          </a:p>
          <a:p>
            <a:pPr>
              <a:buSzPts val="1200"/>
              <a:buNone/>
            </a:pPr>
            <a:r>
              <a:rPr lang="fr-FR"/>
              <a:t>projets interdisciplinaires</a:t>
            </a:r>
            <a:r>
              <a:rPr lang="fr-FR" baseline="0"/>
              <a:t>, </a:t>
            </a:r>
            <a:r>
              <a:rPr lang="fr-FR"/>
              <a:t>approche </a:t>
            </a:r>
            <a:r>
              <a:rPr lang="fr-FR" baseline="0"/>
              <a:t>de la </a:t>
            </a:r>
            <a:r>
              <a:rPr lang="fr-FR"/>
              <a:t>dimension linguistique d’une discipline…). Ce site</a:t>
            </a:r>
          </a:p>
          <a:p>
            <a:pPr>
              <a:buSzPts val="1200"/>
              <a:buNone/>
            </a:pPr>
            <a:r>
              <a:rPr lang="fr-FR"/>
              <a:t>pourrait se révéler utile à tous </a:t>
            </a:r>
            <a:r>
              <a:rPr lang="fr-FR" baseline="0"/>
              <a:t>les </a:t>
            </a:r>
            <a:r>
              <a:rPr lang="fr-FR"/>
              <a:t>enseignants concernés.</a:t>
            </a:r>
          </a:p>
          <a:p>
            <a:pPr>
              <a:buSzPts val="1200"/>
              <a:buNone/>
            </a:pPr>
            <a:r>
              <a:rPr lang="fr-FR">
                <a:hlinkClick r:id="rId4"/>
              </a:rPr>
              <a:t>http://lefilplurilingue.org/</a:t>
            </a:r>
            <a:endParaRPr lang="fr-FR"/>
          </a:p>
          <a:p>
            <a:pPr>
              <a:buSzPts val="1200"/>
              <a:buNone/>
            </a:pPr>
            <a:r>
              <a:rPr lang="fr-FR"/>
              <a:t> </a:t>
            </a:r>
          </a:p>
          <a:p>
            <a:pPr>
              <a:buSzPts val="1200"/>
              <a:buNone/>
            </a:pPr>
            <a:r>
              <a:rPr lang="fr-FR"/>
              <a:t>Le programme ‘Erasmus Plus’. Les mobilités Erasmus+ « Enseignement scolaire »</a:t>
            </a:r>
          </a:p>
          <a:p>
            <a:pPr>
              <a:buSzPts val="1200"/>
              <a:buNone/>
            </a:pPr>
            <a:r>
              <a:rPr lang="fr-FR"/>
              <a:t>permettent des séjours d’un minimum de 2 jours consécutifs </a:t>
            </a:r>
            <a:r>
              <a:rPr lang="fr-FR" baseline="0"/>
              <a:t>et </a:t>
            </a:r>
            <a:r>
              <a:rPr lang="fr-FR"/>
              <a:t>jusqu’à 2 mois</a:t>
            </a:r>
            <a:r>
              <a:rPr lang="fr-FR" baseline="0"/>
              <a:t>, </a:t>
            </a:r>
            <a:r>
              <a:rPr lang="fr-FR"/>
              <a:t>dont l’objectif</a:t>
            </a:r>
          </a:p>
          <a:p>
            <a:pPr>
              <a:buSzPts val="1200"/>
              <a:buNone/>
            </a:pPr>
            <a:r>
              <a:rPr lang="fr-FR"/>
              <a:t>est </a:t>
            </a:r>
            <a:r>
              <a:rPr lang="fr-FR" baseline="0"/>
              <a:t>l’acquisition de </a:t>
            </a:r>
            <a:r>
              <a:rPr lang="fr-FR"/>
              <a:t>nouvelles </a:t>
            </a:r>
            <a:r>
              <a:rPr lang="fr-FR" baseline="0"/>
              <a:t>compétences </a:t>
            </a:r>
            <a:r>
              <a:rPr lang="fr-FR"/>
              <a:t>et connaissances, </a:t>
            </a:r>
            <a:r>
              <a:rPr lang="fr-FR" baseline="0"/>
              <a:t>de </a:t>
            </a:r>
            <a:r>
              <a:rPr lang="fr-FR"/>
              <a:t>méthodes et d’outils.</a:t>
            </a:r>
          </a:p>
          <a:p>
            <a:pPr>
              <a:buSzPts val="1200"/>
              <a:buNone/>
            </a:pPr>
            <a:r>
              <a:rPr lang="fr-FR"/>
              <a:t>Les mobilités ‘Erasmus Plus’ donnent </a:t>
            </a:r>
            <a:r>
              <a:rPr lang="fr-FR" baseline="0"/>
              <a:t>la </a:t>
            </a:r>
            <a:r>
              <a:rPr lang="fr-FR"/>
              <a:t>possibilité aux personnels </a:t>
            </a:r>
            <a:r>
              <a:rPr lang="fr-FR" baseline="0"/>
              <a:t>de </a:t>
            </a:r>
            <a:r>
              <a:rPr lang="fr-FR"/>
              <a:t>se former </a:t>
            </a:r>
            <a:r>
              <a:rPr lang="fr-FR" baseline="0"/>
              <a:t>(</a:t>
            </a:r>
            <a:r>
              <a:rPr lang="fr-FR"/>
              <a:t>période</a:t>
            </a:r>
          </a:p>
          <a:p>
            <a:pPr>
              <a:buSzPts val="1200"/>
              <a:buNone/>
            </a:pPr>
            <a:r>
              <a:rPr lang="fr-FR"/>
              <a:t>d’observation</a:t>
            </a:r>
            <a:r>
              <a:rPr lang="fr-FR" baseline="0"/>
              <a:t>, </a:t>
            </a:r>
            <a:r>
              <a:rPr lang="fr-FR"/>
              <a:t>participation à un cours structuré) dans un établissement scolaire ou tout</a:t>
            </a:r>
          </a:p>
          <a:p>
            <a:pPr>
              <a:buSzPts val="1200"/>
              <a:buNone/>
            </a:pPr>
            <a:r>
              <a:rPr lang="fr-FR"/>
              <a:t>autre organisme actif dans le champ </a:t>
            </a:r>
            <a:r>
              <a:rPr lang="fr-FR" baseline="0"/>
              <a:t>de </a:t>
            </a:r>
            <a:r>
              <a:rPr lang="fr-FR"/>
              <a:t>l’enseignement scolaire </a:t>
            </a:r>
            <a:r>
              <a:rPr lang="fr-FR" baseline="0"/>
              <a:t>en </a:t>
            </a:r>
            <a:r>
              <a:rPr lang="fr-FR"/>
              <a:t>Europe</a:t>
            </a:r>
            <a:r>
              <a:rPr lang="fr-FR" baseline="0"/>
              <a:t>.</a:t>
            </a:r>
            <a:endParaRPr lang="fr-FR"/>
          </a:p>
          <a:p>
            <a:pPr>
              <a:buSzPts val="1200"/>
              <a:buNone/>
            </a:pPr>
            <a:r>
              <a:rPr lang="fr-FR">
                <a:hlinkClick r:id="rId5"/>
              </a:rPr>
              <a:t>https://agence.erasmusplus.fr/fiches-pratiques/mobilites-des-personnels-de-lenseignement-</a:t>
            </a:r>
            <a:endParaRPr lang="fr-FR"/>
          </a:p>
          <a:p>
            <a:pPr marL="0" marR="0" lvl="0" indent="0" algn="l">
              <a:lnSpc>
                <a:spcPct val="100000"/>
              </a:lnSpc>
              <a:spcBef>
                <a:spcPts val="0"/>
              </a:spcBef>
              <a:spcAft>
                <a:spcPts val="0"/>
              </a:spcAft>
              <a:buSzPts val="1200"/>
              <a:buFont typeface="Calibri"/>
              <a:buNone/>
            </a:pPr>
            <a:r>
              <a:rPr lang="fr-FR"/>
              <a:t>Scolaire/</a:t>
            </a:r>
          </a:p>
          <a:p>
            <a:pPr marL="0" indent="0">
              <a:buSzPts val="1200"/>
              <a:buFont typeface="Calibri"/>
              <a:buNone/>
            </a:pPr>
            <a:endParaRPr lang="fr-FR"/>
          </a:p>
          <a:p>
            <a:pPr marL="285750" indent="-285750">
              <a:buSzPts val="1200"/>
            </a:pPr>
            <a:r>
              <a:rPr lang="fr-FR"/>
              <a:t>+ formations en académies : Le parcours M@gistère </a:t>
            </a:r>
          </a:p>
          <a:p>
            <a:pPr marL="0" indent="0">
              <a:buSzPts val="1200"/>
              <a:buNone/>
            </a:pPr>
            <a:endParaRPr lang="fr-FR"/>
          </a:p>
        </p:txBody>
      </p:sp>
      <p:sp>
        <p:nvSpPr>
          <p:cNvPr id="329" name="Google Shape;329;gba7c39e40f_0_109: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12</a:t>
            </a:fld>
            <a:endParaRPr/>
          </a:p>
        </p:txBody>
      </p:sp>
    </p:spTree>
    <p:extLst>
      <p:ext uri="{BB962C8B-B14F-4D97-AF65-F5344CB8AC3E}">
        <p14:creationId xmlns:p14="http://schemas.microsoft.com/office/powerpoint/2010/main" val="3766879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b468c31aea_2_2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US" err="1"/>
              <a:t>N'hésitez</a:t>
            </a:r>
            <a:r>
              <a:rPr lang="en-US"/>
              <a:t> pas à poser </a:t>
            </a:r>
            <a:r>
              <a:rPr lang="en-US" err="1"/>
              <a:t>vos</a:t>
            </a:r>
            <a:r>
              <a:rPr lang="en-US"/>
              <a:t> questions sur le chat, moment </a:t>
            </a:r>
            <a:r>
              <a:rPr lang="en-US" err="1"/>
              <a:t>d'échanges</a:t>
            </a:r>
            <a:r>
              <a:rPr lang="en-US"/>
              <a:t> </a:t>
            </a:r>
            <a:r>
              <a:rPr lang="en-US" err="1"/>
              <a:t>prévu</a:t>
            </a:r>
            <a:r>
              <a:rPr lang="en-US"/>
              <a:t> à 10h40</a:t>
            </a:r>
            <a:endParaRPr/>
          </a:p>
        </p:txBody>
      </p:sp>
      <p:sp>
        <p:nvSpPr>
          <p:cNvPr id="363" name="Google Shape;363;gb468c31aea_2_2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b468c31aea_2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b468c31aea_2_2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171450" lvl="0" indent="-171450" algn="l" rtl="0">
              <a:spcBef>
                <a:spcPts val="0"/>
              </a:spcBef>
              <a:spcAft>
                <a:spcPts val="0"/>
              </a:spcAft>
              <a:buClr>
                <a:schemeClr val="dk1"/>
              </a:buClr>
              <a:buSzPts val="1200"/>
              <a:buFont typeface="Arial"/>
              <a:buChar char="•"/>
            </a:pPr>
            <a:r>
              <a:rPr lang="fr"/>
              <a:t>Compétence, notion fondamentale pour la construction du RAP =&gt; et donc de l’enseignement</a:t>
            </a:r>
            <a:endParaRPr lang="en-US"/>
          </a:p>
          <a:p>
            <a:pPr marL="171450" indent="-171450">
              <a:buClr>
                <a:schemeClr val="dk1"/>
              </a:buClr>
              <a:buSzPts val="1200"/>
              <a:buFont typeface="Arial"/>
              <a:buChar char="•"/>
            </a:pPr>
            <a:r>
              <a:rPr lang="fr"/>
              <a:t>Des compétences découlent les limites de savoirs </a:t>
            </a:r>
            <a:endParaRPr/>
          </a:p>
          <a:p>
            <a:pPr marL="171450" indent="-171450">
              <a:buClr>
                <a:schemeClr val="dk1"/>
              </a:buClr>
              <a:buSzPts val="1200"/>
              <a:buFont typeface="Arial"/>
              <a:buChar char="•"/>
            </a:pPr>
            <a:r>
              <a:rPr lang="fr"/>
              <a:t>Travail de comparaison avec ancien référentiel </a:t>
            </a:r>
          </a:p>
          <a:p>
            <a:pPr marL="171450" indent="-171450">
              <a:buClr>
                <a:schemeClr val="dk1"/>
              </a:buClr>
              <a:buSzPts val="1200"/>
              <a:buFont typeface="Arial"/>
              <a:buChar char="•"/>
            </a:pPr>
            <a:r>
              <a:rPr lang="fr"/>
              <a:t>Articulation bloc 1 et autres blocs </a:t>
            </a:r>
          </a:p>
        </p:txBody>
      </p:sp>
      <p:sp>
        <p:nvSpPr>
          <p:cNvPr id="108" name="Google Shape;108;gb468c31aea_2_2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b9d9565108_2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b9d9565108_2_27:notes"/>
          <p:cNvSpPr txBox="1">
            <a:spLocks noGrp="1"/>
          </p:cNvSpPr>
          <p:nvPr>
            <p:ph type="body" idx="1"/>
          </p:nvPr>
        </p:nvSpPr>
        <p:spPr>
          <a:xfrm>
            <a:off x="685801" y="4343406"/>
            <a:ext cx="5486400" cy="4114805"/>
          </a:xfrm>
          <a:prstGeom prst="rect">
            <a:avLst/>
          </a:prstGeom>
          <a:noFill/>
          <a:ln>
            <a:noFill/>
          </a:ln>
        </p:spPr>
        <p:txBody>
          <a:bodyPr spcFirstLastPara="1" wrap="square" lIns="91425" tIns="45700" rIns="91425" bIns="45700" anchor="t" anchorCtr="0">
            <a:noAutofit/>
          </a:bodyPr>
          <a:lstStyle/>
          <a:p>
            <a:pPr marL="0" indent="0">
              <a:buNone/>
            </a:pPr>
            <a:endParaRPr lang="en-US"/>
          </a:p>
          <a:p>
            <a:pPr marL="0" indent="0">
              <a:buNone/>
            </a:pPr>
            <a:r>
              <a:rPr lang="fr"/>
              <a:t>En référence au constat du RAP</a:t>
            </a:r>
            <a:endParaRPr lang="en-US"/>
          </a:p>
          <a:p>
            <a:pPr marL="0" indent="0">
              <a:buNone/>
            </a:pPr>
            <a:r>
              <a:rPr lang="fr"/>
              <a:t>Le titre permet de caractériser l’esprit général du bloc : activité centrale pour le titulaire du diplôme, assistant import/export</a:t>
            </a:r>
            <a:endParaRPr lang="en-US"/>
          </a:p>
          <a:p>
            <a:pPr marL="0" indent="0">
              <a:buNone/>
            </a:pPr>
            <a:endParaRPr lang="fr"/>
          </a:p>
          <a:p>
            <a:pPr marL="0" indent="0">
              <a:buNone/>
            </a:pPr>
            <a:r>
              <a:rPr lang="fr" u="sng"/>
              <a:t>Communication a</a:t>
            </a:r>
            <a:r>
              <a:rPr lang="fr"/>
              <a:t>u sens large : écrite et orale + contenu varié </a:t>
            </a:r>
          </a:p>
          <a:p>
            <a:pPr marL="0" indent="0">
              <a:buNone/>
            </a:pPr>
            <a:r>
              <a:rPr lang="fr"/>
              <a:t>Communication avec les clients/fournisseurs en interface avec les services internes de l’entreprise, pour prendre en compte les exigences des clients et des fournisseurs et proposer des solutions adaptées ; </a:t>
            </a:r>
            <a:endParaRPr lang="en-US"/>
          </a:p>
          <a:p>
            <a:pPr marL="0" indent="0">
              <a:buNone/>
            </a:pPr>
            <a:r>
              <a:rPr lang="fr"/>
              <a:t>Communication avec les prestataires de services </a:t>
            </a:r>
            <a:endParaRPr lang="en-US"/>
          </a:p>
          <a:p>
            <a:pPr marL="0" indent="0">
              <a:buNone/>
            </a:pPr>
            <a:r>
              <a:rPr lang="fr"/>
              <a:t>La communication inclut des activités de négociation et non plus de négo-vente exclusivement : on négocie des délais de livraison/ de paiement, des modes de transport, des sécurités de paiement (= des conditions de vente) soit en situation de déroulement habituel, soit en situation de crise, gestion d’incidents, suivi des risques</a:t>
            </a:r>
            <a:endParaRPr lang="en-US"/>
          </a:p>
          <a:p>
            <a:pPr marL="0" indent="0">
              <a:buNone/>
            </a:pPr>
            <a:r>
              <a:rPr lang="fr"/>
              <a:t>Traitement des demandes des clients et des propositions des fournisseurs : production de documents (pro forma, demandes d’offre, offres commerciales,…)</a:t>
            </a:r>
            <a:endParaRPr lang="en-US"/>
          </a:p>
          <a:p>
            <a:pPr marL="0" indent="0">
              <a:buNone/>
            </a:pPr>
            <a:r>
              <a:rPr lang="fr"/>
              <a:t>Se fait dans la durée avec l’idée d’une fidélisation des partenaires dans le cadre d’une relation de service de qualité</a:t>
            </a:r>
            <a:endParaRPr lang="en-US"/>
          </a:p>
          <a:p>
            <a:pPr marL="0" indent="0">
              <a:buNone/>
            </a:pPr>
            <a:endParaRPr lang="fr"/>
          </a:p>
          <a:p>
            <a:pPr marL="0" indent="0">
              <a:buNone/>
            </a:pPr>
            <a:r>
              <a:rPr lang="fr"/>
              <a:t>Activité support essentielle avec enrichissement des BDD commerciales (clients fournisseurs) + en relation avec des activités de veille (bloc 3) </a:t>
            </a:r>
            <a:endParaRPr lang="en-US"/>
          </a:p>
          <a:p>
            <a:pPr marL="0" indent="0">
              <a:buNone/>
            </a:pPr>
            <a:endParaRPr lang="fr"/>
          </a:p>
          <a:p>
            <a:pPr marL="0" indent="0">
              <a:buNone/>
            </a:pPr>
            <a:r>
              <a:rPr lang="fr" u="sng"/>
              <a:t>Suivi des relations </a:t>
            </a:r>
            <a:r>
              <a:rPr lang="fr"/>
              <a:t>: veiller au bon déroulement des opérations mises en œuvre pour que les contrats soient exécutés à l’import et à l’export et s’assurer de la performance : pas seulement dans de la communication en vue de la fidélisation ou de la pérennisation des relations commerciales on est aussi dans le suivi d’indicateurs clés, la réalisation et le suivi des tableaux de bord de gestion, manipulation d’outils de gestions commerciaux </a:t>
            </a:r>
            <a:endParaRPr lang="en-US"/>
          </a:p>
          <a:p>
            <a:pPr marL="0" indent="0">
              <a:buNone/>
            </a:pPr>
            <a:endParaRPr lang="fr"/>
          </a:p>
          <a:p>
            <a:pPr marL="0" indent="0">
              <a:buNone/>
            </a:pPr>
            <a:r>
              <a:rPr lang="fr-FR"/>
              <a:t>2 dimensions transversales : usage du numérique et capacité à communiquer en français/en anglais </a:t>
            </a:r>
            <a:endParaRPr lang="en-US"/>
          </a:p>
          <a:p>
            <a:pPr marL="0" indent="0">
              <a:buNone/>
            </a:pPr>
            <a:endParaRPr lang="en-US"/>
          </a:p>
          <a:p>
            <a:pPr marL="0" indent="0">
              <a:buNone/>
            </a:pPr>
            <a:endParaRPr lang="en-US"/>
          </a:p>
          <a:p>
            <a:pPr marL="0" indent="0">
              <a:buNone/>
            </a:pPr>
            <a:endParaRPr lang="en-US"/>
          </a:p>
          <a:p>
            <a:pPr marL="0" lvl="0" indent="0" algn="l">
              <a:spcBef>
                <a:spcPts val="0"/>
              </a:spcBef>
              <a:spcAft>
                <a:spcPts val="0"/>
              </a:spcAft>
              <a:buNone/>
            </a:pPr>
            <a:endParaRPr lang="f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fr-FR"/>
          </a:p>
        </p:txBody>
      </p:sp>
      <p:sp>
        <p:nvSpPr>
          <p:cNvPr id="115" name="Google Shape;115;gb9d9565108_2_27:notes"/>
          <p:cNvSpPr txBox="1">
            <a:spLocks noGrp="1"/>
          </p:cNvSpPr>
          <p:nvPr>
            <p:ph type="sldNum" idx="12"/>
          </p:nvPr>
        </p:nvSpPr>
        <p:spPr>
          <a:xfrm>
            <a:off x="3884613" y="8685224"/>
            <a:ext cx="2971800" cy="457201"/>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3</a:t>
            </a:fld>
            <a:endParaRPr/>
          </a:p>
        </p:txBody>
      </p:sp>
    </p:spTree>
    <p:extLst>
      <p:ext uri="{BB962C8B-B14F-4D97-AF65-F5344CB8AC3E}">
        <p14:creationId xmlns:p14="http://schemas.microsoft.com/office/powerpoint/2010/main" val="4101574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bb86a71e6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gbb86a71e69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
              <a:t>Compétences, notion fondamentale pour la construction du RAP =&gt; et donc de l’enseignement</a:t>
            </a:r>
            <a:endParaRPr lang="en-US"/>
          </a:p>
          <a:p>
            <a:pPr marL="171450" indent="-171450">
              <a:buClr>
                <a:schemeClr val="dk1"/>
              </a:buClr>
              <a:buSzPts val="1200"/>
              <a:buFont typeface="Arial"/>
              <a:buChar char="•"/>
            </a:pPr>
            <a:r>
              <a:rPr lang="fr"/>
              <a:t>Des compétences découlent les limites de savoirs </a:t>
            </a:r>
          </a:p>
          <a:p>
            <a:pPr marL="171450" indent="-171450">
              <a:buClr>
                <a:schemeClr val="dk1"/>
              </a:buClr>
              <a:buSzPts val="1200"/>
              <a:buFont typeface="Arial"/>
              <a:buChar char="•"/>
            </a:pPr>
            <a:r>
              <a:rPr lang="fr"/>
              <a:t>Travail de comparaison avec ancien référentiel </a:t>
            </a:r>
          </a:p>
          <a:p>
            <a:pPr marL="171450" lvl="0" indent="-171450" algn="l" rtl="0">
              <a:spcBef>
                <a:spcPts val="0"/>
              </a:spcBef>
              <a:spcAft>
                <a:spcPts val="0"/>
              </a:spcAft>
              <a:buClr>
                <a:schemeClr val="dk1"/>
              </a:buClr>
              <a:buSzPts val="1200"/>
              <a:buFont typeface="Arial"/>
              <a:buChar char="•"/>
            </a:pPr>
            <a:r>
              <a:rPr lang="fr"/>
              <a:t>Articulation bloc 1 et autres blocs ?</a:t>
            </a:r>
            <a:endParaRPr/>
          </a:p>
        </p:txBody>
      </p:sp>
      <p:sp>
        <p:nvSpPr>
          <p:cNvPr id="182" name="Google Shape;182;gbb86a71e69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b9d9565108_2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gb9d9565108_2_35:notes"/>
          <p:cNvSpPr txBox="1">
            <a:spLocks noGrp="1"/>
          </p:cNvSpPr>
          <p:nvPr>
            <p:ph type="body" idx="1"/>
          </p:nvPr>
        </p:nvSpPr>
        <p:spPr>
          <a:xfrm>
            <a:off x="685801" y="4343406"/>
            <a:ext cx="5486400" cy="4114805"/>
          </a:xfrm>
          <a:prstGeom prst="rect">
            <a:avLst/>
          </a:prstGeom>
          <a:noFill/>
          <a:ln>
            <a:noFill/>
          </a:ln>
        </p:spPr>
        <p:txBody>
          <a:bodyPr spcFirstLastPara="1" wrap="square" lIns="91425" tIns="45700" rIns="91425" bIns="45700" anchor="t" anchorCtr="0">
            <a:noAutofit/>
          </a:bodyPr>
          <a:lstStyle/>
          <a:p>
            <a:r>
              <a:rPr lang="fr-FR"/>
              <a:t>Point commun de tout le référentiel  : entrée par les compétences</a:t>
            </a:r>
          </a:p>
          <a:p>
            <a:r>
              <a:rPr lang="fr-FR"/>
              <a:t>Nécessite une pédagogie</a:t>
            </a:r>
            <a:r>
              <a:rPr lang="fr-FR" baseline="0"/>
              <a:t> de mise en activité </a:t>
            </a:r>
            <a:r>
              <a:rPr lang="fr-FR"/>
              <a:t>– </a:t>
            </a:r>
            <a:r>
              <a:rPr lang="fr-FR" baseline="0"/>
              <a:t>l’acquisition des compétences se fait dans le cadre de mises en situations</a:t>
            </a:r>
            <a:r>
              <a:rPr lang="fr-FR"/>
              <a:t> </a:t>
            </a:r>
          </a:p>
          <a:p>
            <a:r>
              <a:rPr lang="fr-FR"/>
              <a:t>Progressivité dans</a:t>
            </a:r>
            <a:r>
              <a:rPr lang="fr-FR" baseline="0"/>
              <a:t> les compétences </a:t>
            </a:r>
            <a:r>
              <a:rPr lang="fr-FR"/>
              <a:t>: les</a:t>
            </a:r>
            <a:r>
              <a:rPr lang="fr-FR" baseline="0"/>
              <a:t> compétences sont travaillées sur l’ensemble du cycle de formation (vision spiralaire de la progression pédagogique)</a:t>
            </a:r>
            <a:r>
              <a:rPr lang="fr-FR"/>
              <a:t> : niveau 1 (suivi opérations en français) niveau 2 ou 3 (situations incident, situations inédites) </a:t>
            </a:r>
            <a:endParaRPr lang="fr-FR" baseline="0"/>
          </a:p>
          <a:p>
            <a:r>
              <a:rPr lang="fr-FR" baseline="0"/>
              <a:t>La progressivité s’acquiert par des mises en situation de plus en plus complexes dans le courant de la formation, un des éléments de complexité pouvant être la mobilisation de l’anglais mais c’est aussi la survenance d’aléas dans une opération courante de CI</a:t>
            </a:r>
            <a:r>
              <a:rPr lang="fr-FR"/>
              <a:t>. A retrouver dans les autres blocs. </a:t>
            </a:r>
            <a:endParaRPr lang="fr-FR" baseline="0"/>
          </a:p>
          <a:p>
            <a:pPr marL="0" marR="0" lvl="0" indent="0" algn="l" rtl="0">
              <a:lnSpc>
                <a:spcPct val="100000"/>
              </a:lnSpc>
              <a:spcBef>
                <a:spcPts val="0"/>
              </a:spcBef>
              <a:spcAft>
                <a:spcPts val="0"/>
              </a:spcAft>
              <a:buClr>
                <a:schemeClr val="dk1"/>
              </a:buClr>
              <a:buSzPts val="1200"/>
              <a:buFont typeface="Calibri"/>
              <a:buNone/>
            </a:pPr>
            <a:endParaRPr/>
          </a:p>
        </p:txBody>
      </p:sp>
      <p:sp>
        <p:nvSpPr>
          <p:cNvPr id="189" name="Google Shape;189;gb9d9565108_2_35:notes"/>
          <p:cNvSpPr txBox="1">
            <a:spLocks noGrp="1"/>
          </p:cNvSpPr>
          <p:nvPr>
            <p:ph type="sldNum" idx="12"/>
          </p:nvPr>
        </p:nvSpPr>
        <p:spPr>
          <a:xfrm>
            <a:off x="3884613" y="8685224"/>
            <a:ext cx="2971800" cy="457201"/>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bb86a71e6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gbb86a71e69_1_0: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pPr marL="0" indent="0">
              <a:buClr>
                <a:schemeClr val="dk1"/>
              </a:buClr>
              <a:buSzPts val="1200"/>
              <a:buNone/>
            </a:pPr>
            <a:r>
              <a:rPr lang="fr" sz="1200">
                <a:solidFill>
                  <a:schemeClr val="dk1"/>
                </a:solidFill>
                <a:latin typeface="Calibri"/>
                <a:ea typeface="Calibri"/>
                <a:cs typeface="Calibri"/>
                <a:sym typeface="Calibri"/>
              </a:rPr>
              <a:t>L’assistant import-export est l’interlocuteur privilégié, au quotidien de tous les acteurs de l’activité internationale de l’entreprise. </a:t>
            </a:r>
            <a:endParaRPr lang="fr"/>
          </a:p>
          <a:p>
            <a:pPr marL="0" marR="0" lvl="0" indent="0" algn="l" rtl="0">
              <a:lnSpc>
                <a:spcPct val="100000"/>
              </a:lnSpc>
              <a:spcBef>
                <a:spcPts val="0"/>
              </a:spcBef>
              <a:spcAft>
                <a:spcPts val="0"/>
              </a:spcAft>
              <a:buClr>
                <a:schemeClr val="dk1"/>
              </a:buClr>
              <a:buSzPts val="1200"/>
              <a:buFont typeface="Calibri"/>
              <a:buNone/>
            </a:pPr>
            <a:r>
              <a:rPr lang="fr" sz="1200">
                <a:solidFill>
                  <a:schemeClr val="dk1"/>
                </a:solidFill>
                <a:latin typeface="Calibri"/>
                <a:ea typeface="Calibri"/>
                <a:cs typeface="Calibri"/>
                <a:sym typeface="Calibri"/>
              </a:rPr>
              <a:t>En BC1, on permet à l’apprenant d’acquérir des compétences de communication, en s’appuyant sur la </a:t>
            </a:r>
            <a:r>
              <a:rPr lang="fr" sz="1200">
                <a:solidFill>
                  <a:schemeClr val="dk1"/>
                </a:solidFill>
                <a:highlight>
                  <a:srgbClr val="FFFF00"/>
                </a:highlight>
                <a:latin typeface="Calibri"/>
                <a:ea typeface="Calibri"/>
                <a:cs typeface="Calibri"/>
                <a:sym typeface="Calibri"/>
              </a:rPr>
              <a:t>maîtrise d’outils, en particulier numériques et de gestio</a:t>
            </a:r>
            <a:r>
              <a:rPr lang="fr" sz="1200">
                <a:solidFill>
                  <a:schemeClr val="dk1"/>
                </a:solidFill>
                <a:latin typeface="Calibri"/>
                <a:ea typeface="Calibri"/>
                <a:cs typeface="Calibri"/>
                <a:sym typeface="Calibri"/>
              </a:rPr>
              <a:t>n, et de techniques de communication, écrites et orales, en français et en anglais.</a:t>
            </a: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fr" sz="1200">
                <a:solidFill>
                  <a:schemeClr val="dk1"/>
                </a:solidFill>
                <a:highlight>
                  <a:srgbClr val="FFFF00"/>
                </a:highlight>
                <a:latin typeface="Calibri"/>
                <a:ea typeface="Calibri"/>
                <a:cs typeface="Calibri"/>
                <a:sym typeface="Calibri"/>
              </a:rPr>
              <a:t>L’articulation entre les blocs est très forte</a:t>
            </a:r>
            <a:r>
              <a:rPr lang="fr" sz="1200">
                <a:solidFill>
                  <a:schemeClr val="dk1"/>
                </a:solidFill>
                <a:latin typeface="Calibri"/>
                <a:ea typeface="Calibri"/>
                <a:cs typeface="Calibri"/>
                <a:sym typeface="Calibri"/>
              </a:rPr>
              <a:t> : le bloc 2 conduit à construire des solutions techniques, qui seront communiquées grâce aux compétences développées dans le bloc 1. Le bloc 3 permet de mobiliser des démarches commerciales qui doivent faire l’objet de formalisation, de diffusion et d’une mise en œuvre s’appuyant sur des techniques de communication spécifiques.</a:t>
            </a: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fr" sz="1200">
                <a:solidFill>
                  <a:schemeClr val="dk1"/>
                </a:solidFill>
                <a:latin typeface="Calibri"/>
                <a:ea typeface="Calibri"/>
                <a:cs typeface="Calibri"/>
                <a:sym typeface="Calibri"/>
              </a:rPr>
              <a:t>L’ensemble de l’activité de l’entreprise doit être pérenne et rentable et l’assistant doit pouvoir contribuer au suivi de la performance de l’activité Import/export de l’entreprise</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fr"/>
              <a:t>RCI se nourrit donc des 2 autres blocs et des compétences en Anglais</a:t>
            </a:r>
            <a:endParaRPr/>
          </a:p>
          <a:p>
            <a:pPr marL="0" indent="0">
              <a:buNone/>
            </a:pPr>
            <a:endParaRPr lang="fr"/>
          </a:p>
          <a:p>
            <a:pPr marL="0" indent="0">
              <a:buNone/>
            </a:pPr>
            <a:r>
              <a:rPr lang="fr"/>
              <a:t>RCI = occasion privilégiée pour développer les aspects autour du management interculturel (modes de direction…) </a:t>
            </a:r>
          </a:p>
        </p:txBody>
      </p:sp>
      <p:sp>
        <p:nvSpPr>
          <p:cNvPr id="208" name="Google Shape;208;gbb86a71e69_1_0: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bb86a71e69_1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bb86a71e69_1_84: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r>
              <a:rPr lang="fr-FR" sz="1200"/>
              <a:t>Montre</a:t>
            </a:r>
            <a:r>
              <a:rPr lang="fr-FR" sz="1200" baseline="0"/>
              <a:t>r l’articulation des savoirs et des compétences et la porosité des savoirs au service de l’acquisition de toutes les compétences du bloc. </a:t>
            </a:r>
          </a:p>
          <a:p>
            <a:r>
              <a:rPr lang="fr-FR" sz="1200" baseline="0"/>
              <a:t>Cela conduit pédagogiquement à ne pas aborder un travail par chapitres mais bien par contextes. </a:t>
            </a:r>
          </a:p>
          <a:p>
            <a:r>
              <a:rPr lang="fr-FR" sz="1200" baseline="0"/>
              <a:t>Ruptures : </a:t>
            </a:r>
          </a:p>
          <a:p>
            <a:r>
              <a:rPr lang="fr-FR" sz="1200" baseline="0"/>
              <a:t>suppression de l’enseignement d’informatique commerciale, autonome et parfois indépendant du CI, et intégration totale dans le bloc, au service d’activités professionnelles</a:t>
            </a:r>
          </a:p>
          <a:p>
            <a:r>
              <a:rPr lang="fr-FR" sz="1200" baseline="0"/>
              <a:t>Prise en main d’outils numériques par les enseignants en relation avec le CRCN et en vue de la certification PIX qui sera obligatoire.</a:t>
            </a:r>
          </a:p>
          <a:p>
            <a:r>
              <a:rPr lang="fr-FR" sz="1200" baseline="0"/>
              <a:t>Disparition de la négo-vente en LVE au profit de situations élargies, plus nombreuses et plus variées</a:t>
            </a:r>
          </a:p>
          <a:p>
            <a:pPr marL="0" marR="0" lvl="0" indent="0" algn="l" rtl="0">
              <a:lnSpc>
                <a:spcPct val="100000"/>
              </a:lnSpc>
              <a:spcBef>
                <a:spcPts val="0"/>
              </a:spcBef>
              <a:spcAft>
                <a:spcPts val="0"/>
              </a:spcAft>
              <a:buClr>
                <a:schemeClr val="dk1"/>
              </a:buClr>
              <a:buSzPts val="1200"/>
              <a:buFont typeface="Calibri"/>
              <a:buNone/>
            </a:pPr>
            <a:endParaRPr lang="fr-FR" sz="1200"/>
          </a:p>
        </p:txBody>
      </p:sp>
      <p:sp>
        <p:nvSpPr>
          <p:cNvPr id="229" name="Google Shape;229;gbb86a71e69_1_84: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ba7c39e40f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gba7c39e40f_0_160:notes"/>
          <p:cNvSpPr txBox="1">
            <a:spLocks noGrp="1"/>
          </p:cNvSpPr>
          <p:nvPr>
            <p:ph type="body" idx="1"/>
          </p:nvPr>
        </p:nvSpPr>
        <p:spPr>
          <a:xfrm>
            <a:off x="685801" y="4343406"/>
            <a:ext cx="5486400" cy="4114800"/>
          </a:xfrm>
          <a:prstGeom prst="rect">
            <a:avLst/>
          </a:prstGeom>
          <a:noFill/>
          <a:ln>
            <a:noFill/>
          </a:ln>
        </p:spPr>
        <p:txBody>
          <a:bodyPr spcFirstLastPara="1" wrap="square" lIns="91425" tIns="45700" rIns="91425" bIns="45700" anchor="t" anchorCtr="0">
            <a:noAutofit/>
          </a:bodyPr>
          <a:lstStyle/>
          <a:p>
            <a:pPr marL="0" indent="0">
              <a:buClr>
                <a:schemeClr val="dk1"/>
              </a:buClr>
              <a:buSzPts val="1200"/>
              <a:buNone/>
            </a:pPr>
            <a:r>
              <a:rPr lang="fr" sz="1200">
                <a:solidFill>
                  <a:schemeClr val="dk1"/>
                </a:solidFill>
                <a:latin typeface="Calibri"/>
                <a:ea typeface="Calibri"/>
                <a:cs typeface="Calibri"/>
                <a:sym typeface="Calibri"/>
              </a:rPr>
              <a:t>Exemple : mise en situation commune bloc 1 / bloc 2 : cas SODITRANS développé dans le GAP </a:t>
            </a:r>
          </a:p>
          <a:p>
            <a:pPr marL="0" indent="0">
              <a:buClr>
                <a:schemeClr val="dk1"/>
              </a:buClr>
              <a:buSzPts val="1200"/>
              <a:buNone/>
            </a:pPr>
            <a:r>
              <a:rPr lang="fr-FR" sz="1200">
                <a:solidFill>
                  <a:schemeClr val="dk1"/>
                </a:solidFill>
                <a:latin typeface="Calibri"/>
                <a:ea typeface="Calibri"/>
                <a:cs typeface="Calibri"/>
                <a:sym typeface="Calibri"/>
              </a:rPr>
              <a:t>C</a:t>
            </a:r>
            <a:r>
              <a:rPr lang="fr" sz="1200" err="1">
                <a:solidFill>
                  <a:schemeClr val="dk1"/>
                </a:solidFill>
                <a:latin typeface="Calibri"/>
                <a:ea typeface="Calibri"/>
                <a:cs typeface="Calibri"/>
                <a:sym typeface="Calibri"/>
              </a:rPr>
              <a:t>ette</a:t>
            </a:r>
            <a:r>
              <a:rPr lang="fr" sz="1200">
                <a:solidFill>
                  <a:schemeClr val="dk1"/>
                </a:solidFill>
                <a:latin typeface="Calibri"/>
                <a:ea typeface="Calibri"/>
                <a:cs typeface="Calibri"/>
                <a:sym typeface="Calibri"/>
              </a:rPr>
              <a:t> mise en situation</a:t>
            </a:r>
            <a:r>
              <a:rPr lang="fr" sz="1200" baseline="0">
                <a:solidFill>
                  <a:schemeClr val="dk1"/>
                </a:solidFill>
                <a:latin typeface="Calibri"/>
                <a:ea typeface="Calibri"/>
                <a:cs typeface="Calibri"/>
                <a:sym typeface="Calibri"/>
              </a:rPr>
              <a:t> conduit à s’appuyer sur une problématique de changement de fournisseur </a:t>
            </a:r>
            <a:r>
              <a:rPr lang="fr-FR" sz="1200" baseline="0">
                <a:solidFill>
                  <a:schemeClr val="dk1"/>
                </a:solidFill>
                <a:latin typeface="Calibri"/>
                <a:ea typeface="Calibri"/>
                <a:cs typeface="Calibri"/>
                <a:sym typeface="Calibri"/>
              </a:rPr>
              <a:t>et de retards de livraison pour mobiliser des compétences de communication mais aussi de simulation (quelles sont les incidences sur la trésorerie du retard de livraison</a:t>
            </a:r>
            <a:r>
              <a:rPr lang="fr-FR" sz="1200">
                <a:solidFill>
                  <a:schemeClr val="dk1"/>
                </a:solidFill>
                <a:latin typeface="Calibri"/>
                <a:ea typeface="Calibri"/>
                <a:cs typeface="Calibri"/>
                <a:sym typeface="Calibri"/>
              </a:rPr>
              <a:t> </a:t>
            </a:r>
            <a:r>
              <a:rPr lang="fr-FR" sz="1200" baseline="0">
                <a:solidFill>
                  <a:schemeClr val="dk1"/>
                </a:solidFill>
                <a:latin typeface="Calibri"/>
                <a:ea typeface="Calibri"/>
                <a:cs typeface="Calibri"/>
                <a:sym typeface="Calibri"/>
              </a:rPr>
              <a:t> et donc de paiement : ce qui nécessite de mobiliser correctement la notion d’incoterm)</a:t>
            </a:r>
            <a:endParaRPr lang="fr-FR" sz="1200" baseline="0">
              <a:solidFill>
                <a:schemeClr val="dk1"/>
              </a:solidFill>
              <a:latin typeface="Calibri"/>
              <a:ea typeface="Calibri"/>
              <a:cs typeface="Calibri"/>
            </a:endParaRPr>
          </a:p>
          <a:p>
            <a:pPr marL="0" marR="0" lvl="0" indent="0" algn="l" rtl="0">
              <a:lnSpc>
                <a:spcPct val="100000"/>
              </a:lnSpc>
              <a:spcBef>
                <a:spcPts val="0"/>
              </a:spcBef>
              <a:spcAft>
                <a:spcPts val="0"/>
              </a:spcAft>
              <a:buClr>
                <a:schemeClr val="dk1"/>
              </a:buClr>
              <a:buSzPts val="1200"/>
              <a:buFont typeface="Calibri"/>
              <a:buNone/>
            </a:pPr>
            <a:endParaRPr lang="fr-FR" sz="1200" baseline="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fr-FR" sz="1200" baseline="0">
                <a:solidFill>
                  <a:schemeClr val="dk1"/>
                </a:solidFill>
                <a:latin typeface="Calibri"/>
                <a:ea typeface="Calibri"/>
                <a:cs typeface="Calibri"/>
                <a:sym typeface="Calibri"/>
              </a:rPr>
              <a:t>Dans le cadre de l’étude de cas de MOI, il est demandé à l’étudiant de proposer des solutions de dédouanement, l’intérêt du recours à telle ou telle procédure ou tel ou tel régime douanier. Dans le cadre de RCI, il sera demandé à l’étudiant de rédiger une note pour le responsable achats ce qui conduit à expliciter les notions à les revoir sous un autre aspect qui est celui de la communication interne. Idem pour des problématique de recours à une assurance transport.</a:t>
            </a:r>
            <a:endParaRPr lang="fr-FR" sz="1200" baseline="0">
              <a:solidFill>
                <a:schemeClr val="dk1"/>
              </a:solidFill>
              <a:latin typeface="Calibri"/>
              <a:ea typeface="Calibri"/>
              <a:cs typeface="Calibri"/>
            </a:endParaRPr>
          </a:p>
          <a:p>
            <a:pPr marL="0" marR="0" lvl="0" indent="0" algn="l" rtl="0">
              <a:lnSpc>
                <a:spcPct val="100000"/>
              </a:lnSpc>
              <a:spcBef>
                <a:spcPts val="0"/>
              </a:spcBef>
              <a:spcAft>
                <a:spcPts val="0"/>
              </a:spcAft>
              <a:buClr>
                <a:schemeClr val="dk1"/>
              </a:buClr>
              <a:buSzPts val="1200"/>
              <a:buFont typeface="Calibri"/>
              <a:buNone/>
            </a:pPr>
            <a:endParaRPr lang="fr-FR" sz="1200">
              <a:solidFill>
                <a:schemeClr val="dk1"/>
              </a:solidFill>
              <a:latin typeface="Calibri"/>
              <a:ea typeface="Calibri"/>
              <a:cs typeface="Calibri"/>
              <a:sym typeface="Calibri"/>
            </a:endParaRPr>
          </a:p>
          <a:p>
            <a:pPr marL="0" indent="0">
              <a:buClr>
                <a:schemeClr val="dk1"/>
              </a:buClr>
              <a:buSzPts val="1200"/>
              <a:buNone/>
            </a:pPr>
            <a:r>
              <a:rPr lang="fr-FR" b="1">
                <a:sym typeface="Calibri"/>
              </a:rPr>
              <a:t>Les solutions techniques sont étudiées en MOI, elles font l’objet d’une communication en RCI, </a:t>
            </a:r>
            <a:r>
              <a:rPr lang="fr-FR" sz="1200" b="1" baseline="0">
                <a:solidFill>
                  <a:schemeClr val="dk1"/>
                </a:solidFill>
                <a:latin typeface="Calibri"/>
                <a:ea typeface="Calibri"/>
                <a:cs typeface="Calibri"/>
                <a:sym typeface="Calibri"/>
              </a:rPr>
              <a:t>sachant que dans l’entreprise, </a:t>
            </a:r>
            <a:r>
              <a:rPr lang="fr-FR" sz="1200" baseline="0">
                <a:solidFill>
                  <a:schemeClr val="dk1"/>
                </a:solidFill>
                <a:latin typeface="Calibri"/>
                <a:ea typeface="Calibri"/>
                <a:cs typeface="Calibri"/>
                <a:sym typeface="Calibri"/>
              </a:rPr>
              <a:t>l’assistant export apprécie l’opportunité de telle ou telle solution</a:t>
            </a:r>
            <a:r>
              <a:rPr lang="fr-FR" sz="1200">
                <a:solidFill>
                  <a:schemeClr val="dk1"/>
                </a:solidFill>
                <a:latin typeface="Calibri"/>
                <a:ea typeface="Calibri"/>
                <a:cs typeface="Calibri"/>
                <a:sym typeface="Calibri"/>
              </a:rPr>
              <a:t> </a:t>
            </a:r>
            <a:r>
              <a:rPr lang="fr-FR" sz="1200" baseline="0">
                <a:solidFill>
                  <a:schemeClr val="dk1"/>
                </a:solidFill>
                <a:latin typeface="Calibri"/>
                <a:ea typeface="Calibri"/>
                <a:cs typeface="Calibri"/>
                <a:sym typeface="Calibri"/>
              </a:rPr>
              <a:t> (à partir de calculs, d’une analyse du contexte de l’entreprise, de ses contraintes) puis présente sa proposition à son supérieur.</a:t>
            </a:r>
            <a:r>
              <a:rPr lang="fr-FR" sz="1200">
                <a:solidFill>
                  <a:schemeClr val="dk1"/>
                </a:solidFill>
                <a:latin typeface="Calibri"/>
                <a:ea typeface="Calibri"/>
                <a:cs typeface="Calibri"/>
                <a:sym typeface="Calibri"/>
              </a:rPr>
              <a:t> </a:t>
            </a:r>
            <a:endParaRPr lang="fr-FR" sz="1200" baseline="0">
              <a:solidFill>
                <a:schemeClr val="dk1"/>
              </a:solidFill>
              <a:latin typeface="Calibri"/>
              <a:ea typeface="Calibri"/>
              <a:cs typeface="Calibri"/>
            </a:endParaRPr>
          </a:p>
        </p:txBody>
      </p:sp>
      <p:sp>
        <p:nvSpPr>
          <p:cNvPr id="257" name="Google Shape;257;gba7c39e40f_0_160:notes"/>
          <p:cNvSpPr txBox="1">
            <a:spLocks noGrp="1"/>
          </p:cNvSpPr>
          <p:nvPr>
            <p:ph type="sldNum" idx="12"/>
          </p:nvPr>
        </p:nvSpPr>
        <p:spPr>
          <a:xfrm>
            <a:off x="3884613" y="8685224"/>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bb86a71e69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gbb86a71e69_0_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5" name="Google Shape;305;gbb86a71e69_0_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type="title">
  <p:cSld name="TITLE">
    <p:spTree>
      <p:nvGrpSpPr>
        <p:cNvPr id="1" name="Shape 57"/>
        <p:cNvGrpSpPr/>
        <p:nvPr/>
      </p:nvGrpSpPr>
      <p:grpSpPr>
        <a:xfrm>
          <a:off x="0" y="0"/>
          <a:ext cx="0" cy="0"/>
          <a:chOff x="0" y="0"/>
          <a:chExt cx="0" cy="0"/>
        </a:xfrm>
      </p:grpSpPr>
      <p:sp>
        <p:nvSpPr>
          <p:cNvPr id="58" name="Google Shape;58;p14"/>
          <p:cNvSpPr txBox="1">
            <a:spLocks noGrp="1"/>
          </p:cNvSpPr>
          <p:nvPr>
            <p:ph type="ctrTitle"/>
          </p:nvPr>
        </p:nvSpPr>
        <p:spPr>
          <a:xfrm>
            <a:off x="971600" y="789552"/>
            <a:ext cx="7772400" cy="1102519"/>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14"/>
          <p:cNvSpPr txBox="1">
            <a:spLocks noGrp="1"/>
          </p:cNvSpPr>
          <p:nvPr>
            <p:ph type="subTitle" idx="1"/>
          </p:nvPr>
        </p:nvSpPr>
        <p:spPr>
          <a:xfrm>
            <a:off x="1371600" y="2914650"/>
            <a:ext cx="6400800" cy="1314450"/>
          </a:xfrm>
          <a:prstGeom prst="rect">
            <a:avLst/>
          </a:prstGeom>
          <a:noFill/>
          <a:ln>
            <a:noFill/>
          </a:ln>
        </p:spPr>
        <p:txBody>
          <a:bodyPr spcFirstLastPara="1" wrap="square" lIns="91425" tIns="45700" rIns="91425" bIns="45700" anchor="t" anchorCtr="0">
            <a:noAutofit/>
          </a:bodyPr>
          <a:lstStyle>
            <a:lvl1pPr lvl="0" algn="ctr">
              <a:spcBef>
                <a:spcPts val="320"/>
              </a:spcBef>
              <a:spcAft>
                <a:spcPts val="0"/>
              </a:spcAft>
              <a:buClr>
                <a:srgbClr val="888888"/>
              </a:buClr>
              <a:buSzPts val="16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60" name="Google Shape;60;p14"/>
          <p:cNvSpPr txBox="1">
            <a:spLocks noGrp="1"/>
          </p:cNvSpPr>
          <p:nvPr>
            <p:ph type="sldNum" idx="12"/>
          </p:nvPr>
        </p:nvSpPr>
        <p:spPr>
          <a:xfrm>
            <a:off x="8197502" y="4793183"/>
            <a:ext cx="403878"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
              <a:t>‹#›</a:t>
            </a:fld>
            <a:endParaRPr/>
          </a:p>
        </p:txBody>
      </p:sp>
      <p:pic>
        <p:nvPicPr>
          <p:cNvPr id="61" name="Google Shape;61;p14"/>
          <p:cNvPicPr preferRelativeResize="0"/>
          <p:nvPr/>
        </p:nvPicPr>
        <p:blipFill rotWithShape="1">
          <a:blip r:embed="rId2">
            <a:alphaModFix/>
          </a:blip>
          <a:srcRect/>
          <a:stretch/>
        </p:blipFill>
        <p:spPr>
          <a:xfrm>
            <a:off x="179512" y="4216684"/>
            <a:ext cx="894066" cy="81083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80FBCE18-41CD-4A6B-882D-944E31070A05}" type="datetimeFigureOut">
              <a:rPr lang="fr-FR" smtClean="0"/>
              <a:t>16/03/2021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BC9A6A9-D822-48DC-8550-8349469E7A86}" type="slidenum">
              <a:rPr lang="fr-FR" smtClean="0"/>
              <a:t>‹#›</a:t>
            </a:fld>
            <a:endParaRPr lang="fr-FR"/>
          </a:p>
        </p:txBody>
      </p:sp>
    </p:spTree>
    <p:extLst>
      <p:ext uri="{BB962C8B-B14F-4D97-AF65-F5344CB8AC3E}">
        <p14:creationId xmlns:p14="http://schemas.microsoft.com/office/powerpoint/2010/main" val="764072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80FBCE18-41CD-4A6B-882D-944E31070A05}" type="datetimeFigureOut">
              <a:rPr lang="fr-FR" smtClean="0"/>
              <a:t>16/03/2021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BC9A6A9-D822-48DC-8550-8349469E7A86}" type="slidenum">
              <a:rPr lang="fr-FR" smtClean="0"/>
              <a:t>‹#›</a:t>
            </a:fld>
            <a:endParaRPr lang="fr-FR"/>
          </a:p>
        </p:txBody>
      </p:sp>
    </p:spTree>
    <p:extLst>
      <p:ext uri="{BB962C8B-B14F-4D97-AF65-F5344CB8AC3E}">
        <p14:creationId xmlns:p14="http://schemas.microsoft.com/office/powerpoint/2010/main" val="11523147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0FBCE18-41CD-4A6B-882D-944E31070A05}" type="datetimeFigureOut">
              <a:rPr lang="fr-FR" smtClean="0"/>
              <a:t>16/03/2021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BC9A6A9-D822-48DC-8550-8349469E7A86}" type="slidenum">
              <a:rPr lang="fr-FR" smtClean="0"/>
              <a:t>‹#›</a:t>
            </a:fld>
            <a:endParaRPr lang="fr-FR"/>
          </a:p>
        </p:txBody>
      </p:sp>
    </p:spTree>
    <p:extLst>
      <p:ext uri="{BB962C8B-B14F-4D97-AF65-F5344CB8AC3E}">
        <p14:creationId xmlns:p14="http://schemas.microsoft.com/office/powerpoint/2010/main" val="4278343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0FBCE18-41CD-4A6B-882D-944E31070A05}" type="datetimeFigureOut">
              <a:rPr lang="fr-FR" smtClean="0"/>
              <a:t>16/03/2021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BC9A6A9-D822-48DC-8550-8349469E7A86}" type="slidenum">
              <a:rPr lang="fr-FR" smtClean="0"/>
              <a:t>‹#›</a:t>
            </a:fld>
            <a:endParaRPr lang="fr-FR"/>
          </a:p>
        </p:txBody>
      </p:sp>
    </p:spTree>
    <p:extLst>
      <p:ext uri="{BB962C8B-B14F-4D97-AF65-F5344CB8AC3E}">
        <p14:creationId xmlns:p14="http://schemas.microsoft.com/office/powerpoint/2010/main" val="23859275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age de contenu texte">
  <p:cSld name="page de contenu texte">
    <p:spTree>
      <p:nvGrpSpPr>
        <p:cNvPr id="1" name="Shape 76"/>
        <p:cNvGrpSpPr/>
        <p:nvPr/>
      </p:nvGrpSpPr>
      <p:grpSpPr>
        <a:xfrm>
          <a:off x="0" y="0"/>
          <a:ext cx="0" cy="0"/>
          <a:chOff x="0" y="0"/>
          <a:chExt cx="0" cy="0"/>
        </a:xfrm>
      </p:grpSpPr>
      <p:sp>
        <p:nvSpPr>
          <p:cNvPr id="77" name="Google Shape;77;p17"/>
          <p:cNvSpPr txBox="1">
            <a:spLocks noGrp="1"/>
          </p:cNvSpPr>
          <p:nvPr>
            <p:ph type="title"/>
          </p:nvPr>
        </p:nvSpPr>
        <p:spPr>
          <a:xfrm>
            <a:off x="805400" y="0"/>
            <a:ext cx="7881400" cy="96520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7"/>
          <p:cNvSpPr txBox="1">
            <a:spLocks noGrp="1"/>
          </p:cNvSpPr>
          <p:nvPr>
            <p:ph type="sldNum" idx="12"/>
          </p:nvPr>
        </p:nvSpPr>
        <p:spPr>
          <a:xfrm>
            <a:off x="8149942" y="4793183"/>
            <a:ext cx="450457"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
              <a:t>‹#›</a:t>
            </a:fld>
            <a:endParaRPr/>
          </a:p>
        </p:txBody>
      </p:sp>
      <p:sp>
        <p:nvSpPr>
          <p:cNvPr id="79" name="Google Shape;79;p17"/>
          <p:cNvSpPr txBox="1">
            <a:spLocks noGrp="1"/>
          </p:cNvSpPr>
          <p:nvPr>
            <p:ph type="body" idx="1"/>
          </p:nvPr>
        </p:nvSpPr>
        <p:spPr>
          <a:xfrm>
            <a:off x="804863" y="1103312"/>
            <a:ext cx="7881937" cy="3449241"/>
          </a:xfrm>
          <a:prstGeom prst="rect">
            <a:avLst/>
          </a:prstGeom>
          <a:noFill/>
          <a:ln>
            <a:noFill/>
          </a:ln>
        </p:spPr>
        <p:txBody>
          <a:bodyPr spcFirstLastPara="1" wrap="square" lIns="91425" tIns="45700" rIns="91425" bIns="45700" anchor="t" anchorCtr="0">
            <a:noAutofit/>
          </a:bodyPr>
          <a:lstStyle>
            <a:lvl1pPr marL="457200" marR="0" lvl="0" indent="-355600" algn="l">
              <a:lnSpc>
                <a:spcPct val="100000"/>
              </a:lnSpc>
              <a:spcBef>
                <a:spcPts val="400"/>
              </a:spcBef>
              <a:spcAft>
                <a:spcPts val="0"/>
              </a:spcAft>
              <a:buClr>
                <a:srgbClr val="683086"/>
              </a:buClr>
              <a:buSzPts val="2000"/>
              <a:buFont typeface="Arial"/>
              <a:buChar char="■"/>
              <a:defRPr>
                <a:solidFill>
                  <a:srgbClr val="683086"/>
                </a:solidFill>
              </a:defRPr>
            </a:lvl1pPr>
            <a:lvl2pPr marL="914400" marR="0" lvl="1" indent="-323850" algn="l">
              <a:lnSpc>
                <a:spcPct val="100000"/>
              </a:lnSpc>
              <a:spcBef>
                <a:spcPts val="300"/>
              </a:spcBef>
              <a:spcAft>
                <a:spcPts val="0"/>
              </a:spcAft>
              <a:buClr>
                <a:srgbClr val="683086"/>
              </a:buClr>
              <a:buSzPts val="1500"/>
              <a:buFont typeface="Arial"/>
              <a:buChar char="■"/>
              <a:defRPr/>
            </a:lvl2pPr>
            <a:lvl3pPr marL="1371600" marR="0" lvl="2" indent="-228600" algn="l">
              <a:lnSpc>
                <a:spcPct val="100000"/>
              </a:lnSpc>
              <a:spcBef>
                <a:spcPts val="300"/>
              </a:spcBef>
              <a:spcAft>
                <a:spcPts val="0"/>
              </a:spcAft>
              <a:buClr>
                <a:schemeClr val="dk1"/>
              </a:buClr>
              <a:buSzPts val="1500"/>
              <a:buFont typeface="Arial"/>
              <a:buNone/>
              <a:defRPr/>
            </a:lvl3pPr>
            <a:lvl4pPr marL="1828800" marR="0" lvl="3" indent="-298450" algn="l">
              <a:lnSpc>
                <a:spcPct val="100000"/>
              </a:lnSpc>
              <a:spcBef>
                <a:spcPts val="220"/>
              </a:spcBef>
              <a:spcAft>
                <a:spcPts val="0"/>
              </a:spcAft>
              <a:buClr>
                <a:srgbClr val="683086"/>
              </a:buClr>
              <a:buSzPts val="1100"/>
              <a:buFont typeface="Arial"/>
              <a:buChar char="–"/>
              <a:defRPr/>
            </a:lvl4pPr>
            <a:lvl5pPr marL="2286000" marR="0" lvl="4" indent="-228600" algn="l">
              <a:lnSpc>
                <a:spcPct val="100000"/>
              </a:lnSpc>
              <a:spcBef>
                <a:spcPts val="220"/>
              </a:spcBef>
              <a:spcAft>
                <a:spcPts val="0"/>
              </a:spcAft>
              <a:buClr>
                <a:schemeClr val="dk1"/>
              </a:buClr>
              <a:buSzPts val="1100"/>
              <a:buFont typeface="Arial"/>
              <a:buNone/>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Page de contenu avec texte et graphique" type="obj">
  <p:cSld name="OBJECT">
    <p:spTree>
      <p:nvGrpSpPr>
        <p:cNvPr id="1" name="Shape 80"/>
        <p:cNvGrpSpPr/>
        <p:nvPr/>
      </p:nvGrpSpPr>
      <p:grpSpPr>
        <a:xfrm>
          <a:off x="0" y="0"/>
          <a:ext cx="0" cy="0"/>
          <a:chOff x="0" y="0"/>
          <a:chExt cx="0" cy="0"/>
        </a:xfrm>
      </p:grpSpPr>
      <p:sp>
        <p:nvSpPr>
          <p:cNvPr id="81" name="Google Shape;81;p18"/>
          <p:cNvSpPr txBox="1">
            <a:spLocks noGrp="1"/>
          </p:cNvSpPr>
          <p:nvPr>
            <p:ph type="title"/>
          </p:nvPr>
        </p:nvSpPr>
        <p:spPr>
          <a:xfrm>
            <a:off x="805400" y="0"/>
            <a:ext cx="7881400" cy="96520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8"/>
          <p:cNvSpPr txBox="1">
            <a:spLocks noGrp="1"/>
          </p:cNvSpPr>
          <p:nvPr>
            <p:ph type="body" idx="1"/>
          </p:nvPr>
        </p:nvSpPr>
        <p:spPr>
          <a:xfrm>
            <a:off x="805400" y="1107222"/>
            <a:ext cx="7881400" cy="3394472"/>
          </a:xfrm>
          <a:prstGeom prst="rect">
            <a:avLst/>
          </a:prstGeom>
          <a:noFill/>
          <a:ln>
            <a:noFill/>
          </a:ln>
        </p:spPr>
        <p:txBody>
          <a:bodyPr spcFirstLastPara="1" wrap="square" lIns="91425" tIns="45700" rIns="91425" bIns="45700" anchor="t" anchorCtr="0">
            <a:noAutofit/>
          </a:bodyPr>
          <a:lstStyle>
            <a:lvl1pPr marL="457200" marR="0" lvl="0" indent="-355600" algn="l">
              <a:lnSpc>
                <a:spcPct val="100000"/>
              </a:lnSpc>
              <a:spcBef>
                <a:spcPts val="400"/>
              </a:spcBef>
              <a:spcAft>
                <a:spcPts val="0"/>
              </a:spcAft>
              <a:buClr>
                <a:srgbClr val="683086"/>
              </a:buClr>
              <a:buSzPts val="2000"/>
              <a:buFont typeface="Arial"/>
              <a:buChar char="■"/>
              <a:defRPr>
                <a:solidFill>
                  <a:srgbClr val="683086"/>
                </a:solidFill>
              </a:defRPr>
            </a:lvl1pPr>
            <a:lvl2pPr marL="914400" marR="0" lvl="1" indent="-323850" algn="l">
              <a:lnSpc>
                <a:spcPct val="100000"/>
              </a:lnSpc>
              <a:spcBef>
                <a:spcPts val="300"/>
              </a:spcBef>
              <a:spcAft>
                <a:spcPts val="0"/>
              </a:spcAft>
              <a:buClr>
                <a:srgbClr val="683086"/>
              </a:buClr>
              <a:buSzPts val="1500"/>
              <a:buFont typeface="Arial"/>
              <a:buChar char="■"/>
              <a:defRPr/>
            </a:lvl2pPr>
            <a:lvl3pPr marL="1371600" marR="0" lvl="2" indent="-228600" algn="l">
              <a:lnSpc>
                <a:spcPct val="100000"/>
              </a:lnSpc>
              <a:spcBef>
                <a:spcPts val="300"/>
              </a:spcBef>
              <a:spcAft>
                <a:spcPts val="0"/>
              </a:spcAft>
              <a:buClr>
                <a:schemeClr val="dk1"/>
              </a:buClr>
              <a:buSzPts val="1500"/>
              <a:buFont typeface="Arial"/>
              <a:buNone/>
              <a:defRPr/>
            </a:lvl3pPr>
            <a:lvl4pPr marL="1828800" marR="0" lvl="3" indent="-298450" algn="l">
              <a:lnSpc>
                <a:spcPct val="100000"/>
              </a:lnSpc>
              <a:spcBef>
                <a:spcPts val="220"/>
              </a:spcBef>
              <a:spcAft>
                <a:spcPts val="0"/>
              </a:spcAft>
              <a:buClr>
                <a:srgbClr val="683086"/>
              </a:buClr>
              <a:buSzPts val="1100"/>
              <a:buFont typeface="Arial"/>
              <a:buChar char="–"/>
              <a:defRPr/>
            </a:lvl4pPr>
            <a:lvl5pPr marL="2286000" marR="0" lvl="4" indent="-228600" algn="l">
              <a:lnSpc>
                <a:spcPct val="100000"/>
              </a:lnSpc>
              <a:spcBef>
                <a:spcPts val="220"/>
              </a:spcBef>
              <a:spcAft>
                <a:spcPts val="0"/>
              </a:spcAft>
              <a:buClr>
                <a:schemeClr val="dk1"/>
              </a:buClr>
              <a:buSzPts val="1100"/>
              <a:buFont typeface="Arial"/>
              <a:buNone/>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3" name="Google Shape;83;p18"/>
          <p:cNvSpPr txBox="1">
            <a:spLocks noGrp="1"/>
          </p:cNvSpPr>
          <p:nvPr>
            <p:ph type="sldNum" idx="12"/>
          </p:nvPr>
        </p:nvSpPr>
        <p:spPr>
          <a:xfrm>
            <a:off x="8149942" y="4793183"/>
            <a:ext cx="450457"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page sommaire">
  <p:cSld name="page sommaire">
    <p:spTree>
      <p:nvGrpSpPr>
        <p:cNvPr id="1" name="Shape 84"/>
        <p:cNvGrpSpPr/>
        <p:nvPr/>
      </p:nvGrpSpPr>
      <p:grpSpPr>
        <a:xfrm>
          <a:off x="0" y="0"/>
          <a:ext cx="0" cy="0"/>
          <a:chOff x="0" y="0"/>
          <a:chExt cx="0" cy="0"/>
        </a:xfrm>
      </p:grpSpPr>
      <p:sp>
        <p:nvSpPr>
          <p:cNvPr id="85" name="Google Shape;85;p19"/>
          <p:cNvSpPr txBox="1">
            <a:spLocks noGrp="1"/>
          </p:cNvSpPr>
          <p:nvPr>
            <p:ph type="title"/>
          </p:nvPr>
        </p:nvSpPr>
        <p:spPr>
          <a:xfrm>
            <a:off x="805400" y="0"/>
            <a:ext cx="7881400" cy="96520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19"/>
          <p:cNvSpPr txBox="1">
            <a:spLocks noGrp="1"/>
          </p:cNvSpPr>
          <p:nvPr>
            <p:ph type="sldNum" idx="12"/>
          </p:nvPr>
        </p:nvSpPr>
        <p:spPr>
          <a:xfrm>
            <a:off x="8149942" y="4793183"/>
            <a:ext cx="450457"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
              <a:t>‹#›</a:t>
            </a:fld>
            <a:endParaRPr/>
          </a:p>
        </p:txBody>
      </p:sp>
      <p:sp>
        <p:nvSpPr>
          <p:cNvPr id="87" name="Google Shape;87;p19"/>
          <p:cNvSpPr txBox="1">
            <a:spLocks noGrp="1"/>
          </p:cNvSpPr>
          <p:nvPr>
            <p:ph type="body" idx="1"/>
          </p:nvPr>
        </p:nvSpPr>
        <p:spPr>
          <a:xfrm>
            <a:off x="804863" y="1102034"/>
            <a:ext cx="7881937" cy="3298031"/>
          </a:xfrm>
          <a:prstGeom prst="rect">
            <a:avLst/>
          </a:prstGeom>
          <a:noFill/>
          <a:ln>
            <a:noFill/>
          </a:ln>
        </p:spPr>
        <p:txBody>
          <a:bodyPr spcFirstLastPara="1" wrap="square" lIns="91425" tIns="45700" rIns="91425" bIns="45700" anchor="t" anchorCtr="0">
            <a:noAutofit/>
          </a:bodyPr>
          <a:lstStyle>
            <a:lvl1pPr marL="457200" lvl="0" indent="-355600" algn="l">
              <a:spcBef>
                <a:spcPts val="400"/>
              </a:spcBef>
              <a:spcAft>
                <a:spcPts val="0"/>
              </a:spcAft>
              <a:buClr>
                <a:srgbClr val="683086"/>
              </a:buClr>
              <a:buSzPts val="2000"/>
              <a:buChar char="■"/>
              <a:defRPr>
                <a:solidFill>
                  <a:srgbClr val="000000"/>
                </a:solidFill>
              </a:defRPr>
            </a:lvl1pPr>
            <a:lvl2pPr marL="914400" lvl="1" indent="-342900" algn="l">
              <a:spcBef>
                <a:spcPts val="360"/>
              </a:spcBef>
              <a:spcAft>
                <a:spcPts val="0"/>
              </a:spcAft>
              <a:buSzPts val="1800"/>
              <a:buChar char="■"/>
              <a:defRPr/>
            </a:lvl2pPr>
            <a:lvl3pPr marL="1371600" lvl="2" indent="-228600" algn="l">
              <a:spcBef>
                <a:spcPts val="360"/>
              </a:spcBef>
              <a:spcAft>
                <a:spcPts val="0"/>
              </a:spcAft>
              <a:buClr>
                <a:schemeClr val="dk1"/>
              </a:buClr>
              <a:buSzPts val="1800"/>
              <a:buNone/>
              <a:defRPr/>
            </a:lvl3pPr>
            <a:lvl4pPr marL="1828800" lvl="3" indent="-342900" algn="l">
              <a:spcBef>
                <a:spcPts val="360"/>
              </a:spcBef>
              <a:spcAft>
                <a:spcPts val="0"/>
              </a:spcAft>
              <a:buSzPts val="1800"/>
              <a:buChar char="–"/>
              <a:defRPr/>
            </a:lvl4pPr>
            <a:lvl5pPr marL="2286000" lvl="4" indent="-228600" algn="l">
              <a:spcBef>
                <a:spcPts val="360"/>
              </a:spcBef>
              <a:spcAft>
                <a:spcPts val="0"/>
              </a:spcAft>
              <a:buClr>
                <a:schemeClr val="dk1"/>
              </a:buClr>
              <a:buSzPts val="1800"/>
              <a:buNone/>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Image avec légende" type="picTx">
  <p:cSld name="PICTURE_WITH_CAPTION_TEXT">
    <p:spTree>
      <p:nvGrpSpPr>
        <p:cNvPr id="1" name="Shape 88"/>
        <p:cNvGrpSpPr/>
        <p:nvPr/>
      </p:nvGrpSpPr>
      <p:grpSpPr>
        <a:xfrm>
          <a:off x="0" y="0"/>
          <a:ext cx="0" cy="0"/>
          <a:chOff x="0" y="0"/>
          <a:chExt cx="0" cy="0"/>
        </a:xfrm>
      </p:grpSpPr>
      <p:sp>
        <p:nvSpPr>
          <p:cNvPr id="89" name="Google Shape;89;p20"/>
          <p:cNvSpPr txBox="1">
            <a:spLocks noGrp="1"/>
          </p:cNvSpPr>
          <p:nvPr>
            <p:ph type="title"/>
          </p:nvPr>
        </p:nvSpPr>
        <p:spPr>
          <a:xfrm>
            <a:off x="808773" y="52269"/>
            <a:ext cx="8004162" cy="62143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3F3F3F"/>
              </a:buClr>
              <a:buSzPts val="3000"/>
              <a:buFont typeface="Calibri"/>
              <a:buNone/>
              <a:defRPr sz="3000" b="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20"/>
          <p:cNvSpPr>
            <a:spLocks noGrp="1"/>
          </p:cNvSpPr>
          <p:nvPr>
            <p:ph type="pic" idx="2"/>
          </p:nvPr>
        </p:nvSpPr>
        <p:spPr>
          <a:xfrm>
            <a:off x="677333" y="1120898"/>
            <a:ext cx="7923066" cy="2424783"/>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rgbClr val="683086"/>
              </a:buClr>
              <a:buSzPts val="3200"/>
              <a:buFont typeface="Arial"/>
              <a:buNone/>
              <a:defRPr sz="3200" b="0" i="0" u="none" strike="noStrike" cap="none">
                <a:solidFill>
                  <a:srgbClr val="683086"/>
                </a:solidFill>
                <a:latin typeface="Calibri"/>
                <a:ea typeface="Calibri"/>
                <a:cs typeface="Calibri"/>
                <a:sym typeface="Calibri"/>
              </a:defRPr>
            </a:lvl1pPr>
            <a:lvl2pPr marR="0" lvl="1" algn="l" rtl="0">
              <a:spcBef>
                <a:spcPts val="560"/>
              </a:spcBef>
              <a:spcAft>
                <a:spcPts val="0"/>
              </a:spcAft>
              <a:buClr>
                <a:srgbClr val="683086"/>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rgbClr val="683086"/>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91" name="Google Shape;91;p20"/>
          <p:cNvSpPr txBox="1">
            <a:spLocks noGrp="1"/>
          </p:cNvSpPr>
          <p:nvPr>
            <p:ph type="body" idx="1"/>
          </p:nvPr>
        </p:nvSpPr>
        <p:spPr>
          <a:xfrm>
            <a:off x="677333" y="4025503"/>
            <a:ext cx="7923066" cy="603646"/>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rgbClr val="683086"/>
              </a:buClr>
              <a:buSzPts val="1400"/>
              <a:buNone/>
              <a:defRPr sz="1400"/>
            </a:lvl1pPr>
            <a:lvl2pPr marL="914400" lvl="1" indent="-228600" algn="l">
              <a:spcBef>
                <a:spcPts val="240"/>
              </a:spcBef>
              <a:spcAft>
                <a:spcPts val="0"/>
              </a:spcAft>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92" name="Google Shape;92;p20"/>
          <p:cNvSpPr txBox="1">
            <a:spLocks noGrp="1"/>
          </p:cNvSpPr>
          <p:nvPr>
            <p:ph type="sldNum" idx="12"/>
          </p:nvPr>
        </p:nvSpPr>
        <p:spPr>
          <a:xfrm>
            <a:off x="8149942" y="4793183"/>
            <a:ext cx="450457"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age de présentation ou de partie">
  <p:cSld name="Page de présentation ou de partie">
    <p:spTree>
      <p:nvGrpSpPr>
        <p:cNvPr id="1" name="Shape 62"/>
        <p:cNvGrpSpPr/>
        <p:nvPr/>
      </p:nvGrpSpPr>
      <p:grpSpPr>
        <a:xfrm>
          <a:off x="0" y="0"/>
          <a:ext cx="0" cy="0"/>
          <a:chOff x="0" y="0"/>
          <a:chExt cx="0" cy="0"/>
        </a:xfrm>
      </p:grpSpPr>
      <p:sp>
        <p:nvSpPr>
          <p:cNvPr id="63" name="Google Shape;63;p15"/>
          <p:cNvSpPr txBox="1">
            <a:spLocks noGrp="1"/>
          </p:cNvSpPr>
          <p:nvPr>
            <p:ph type="ctrTitle"/>
          </p:nvPr>
        </p:nvSpPr>
        <p:spPr>
          <a:xfrm>
            <a:off x="1090609" y="732240"/>
            <a:ext cx="7894637" cy="182542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15"/>
          <p:cNvSpPr txBox="1">
            <a:spLocks noGrp="1"/>
          </p:cNvSpPr>
          <p:nvPr>
            <p:ph type="subTitle" idx="1"/>
          </p:nvPr>
        </p:nvSpPr>
        <p:spPr>
          <a:xfrm>
            <a:off x="1090609" y="2604156"/>
            <a:ext cx="7596190" cy="1314450"/>
          </a:xfrm>
          <a:prstGeom prst="rect">
            <a:avLst/>
          </a:prstGeom>
          <a:noFill/>
          <a:ln>
            <a:noFill/>
          </a:ln>
        </p:spPr>
        <p:txBody>
          <a:bodyPr spcFirstLastPara="1" wrap="square" lIns="91425" tIns="45700" rIns="91425" bIns="45700" anchor="t" anchorCtr="0">
            <a:noAutofit/>
          </a:bodyPr>
          <a:lstStyle>
            <a:lvl1pPr lvl="0" algn="l">
              <a:spcBef>
                <a:spcPts val="320"/>
              </a:spcBef>
              <a:spcAft>
                <a:spcPts val="0"/>
              </a:spcAft>
              <a:buClr>
                <a:srgbClr val="683086"/>
              </a:buClr>
              <a:buSzPts val="1600"/>
              <a:buNone/>
              <a:defRPr>
                <a:solidFill>
                  <a:srgbClr val="683086"/>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65" name="Google Shape;65;p15"/>
          <p:cNvSpPr txBox="1">
            <a:spLocks noGrp="1"/>
          </p:cNvSpPr>
          <p:nvPr>
            <p:ph type="sldNum" idx="12"/>
          </p:nvPr>
        </p:nvSpPr>
        <p:spPr>
          <a:xfrm>
            <a:off x="8197502" y="4793183"/>
            <a:ext cx="403878"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80FBCE18-41CD-4A6B-882D-944E31070A05}" type="datetimeFigureOut">
              <a:rPr lang="fr-FR" smtClean="0"/>
              <a:t>16/03/2021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BC9A6A9-D822-48DC-8550-8349469E7A86}" type="slidenum">
              <a:rPr lang="fr-FR" smtClean="0"/>
              <a:t>‹#›</a:t>
            </a:fld>
            <a:endParaRPr lang="fr-FR"/>
          </a:p>
        </p:txBody>
      </p:sp>
    </p:spTree>
    <p:extLst>
      <p:ext uri="{BB962C8B-B14F-4D97-AF65-F5344CB8AC3E}">
        <p14:creationId xmlns:p14="http://schemas.microsoft.com/office/powerpoint/2010/main" val="4172177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0FBCE18-41CD-4A6B-882D-944E31070A05}" type="datetimeFigureOut">
              <a:rPr lang="fr-FR" smtClean="0"/>
              <a:t>16/03/2021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BC9A6A9-D822-48DC-8550-8349469E7A86}" type="slidenum">
              <a:rPr lang="fr-FR" smtClean="0"/>
              <a:t>‹#›</a:t>
            </a:fld>
            <a:endParaRPr lang="fr-FR"/>
          </a:p>
        </p:txBody>
      </p:sp>
    </p:spTree>
    <p:extLst>
      <p:ext uri="{BB962C8B-B14F-4D97-AF65-F5344CB8AC3E}">
        <p14:creationId xmlns:p14="http://schemas.microsoft.com/office/powerpoint/2010/main" val="768454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80FBCE18-41CD-4A6B-882D-944E31070A05}" type="datetimeFigureOut">
              <a:rPr lang="fr-FR" smtClean="0"/>
              <a:t>16/03/2021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BC9A6A9-D822-48DC-8550-8349469E7A86}" type="slidenum">
              <a:rPr lang="fr-FR" smtClean="0"/>
              <a:t>‹#›</a:t>
            </a:fld>
            <a:endParaRPr lang="fr-FR"/>
          </a:p>
        </p:txBody>
      </p:sp>
    </p:spTree>
    <p:extLst>
      <p:ext uri="{BB962C8B-B14F-4D97-AF65-F5344CB8AC3E}">
        <p14:creationId xmlns:p14="http://schemas.microsoft.com/office/powerpoint/2010/main" val="2346009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80FBCE18-41CD-4A6B-882D-944E31070A05}" type="datetimeFigureOut">
              <a:rPr lang="fr-FR" smtClean="0"/>
              <a:t>16/03/2021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BC9A6A9-D822-48DC-8550-8349469E7A86}" type="slidenum">
              <a:rPr lang="fr-FR" smtClean="0"/>
              <a:t>‹#›</a:t>
            </a:fld>
            <a:endParaRPr lang="fr-FR"/>
          </a:p>
        </p:txBody>
      </p:sp>
    </p:spTree>
    <p:extLst>
      <p:ext uri="{BB962C8B-B14F-4D97-AF65-F5344CB8AC3E}">
        <p14:creationId xmlns:p14="http://schemas.microsoft.com/office/powerpoint/2010/main" val="1646570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80FBCE18-41CD-4A6B-882D-944E31070A05}" type="datetimeFigureOut">
              <a:rPr lang="fr-FR" smtClean="0"/>
              <a:t>16/03/2021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BC9A6A9-D822-48DC-8550-8349469E7A86}" type="slidenum">
              <a:rPr lang="fr-FR" smtClean="0"/>
              <a:t>‹#›</a:t>
            </a:fld>
            <a:endParaRPr lang="fr-FR"/>
          </a:p>
        </p:txBody>
      </p:sp>
    </p:spTree>
    <p:extLst>
      <p:ext uri="{BB962C8B-B14F-4D97-AF65-F5344CB8AC3E}">
        <p14:creationId xmlns:p14="http://schemas.microsoft.com/office/powerpoint/2010/main" val="2111358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80FBCE18-41CD-4A6B-882D-944E31070A05}" type="datetimeFigureOut">
              <a:rPr lang="fr-FR" smtClean="0"/>
              <a:t>16/03/2021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BC9A6A9-D822-48DC-8550-8349469E7A86}" type="slidenum">
              <a:rPr lang="fr-FR" smtClean="0"/>
              <a:t>‹#›</a:t>
            </a:fld>
            <a:endParaRPr lang="fr-FR"/>
          </a:p>
        </p:txBody>
      </p:sp>
    </p:spTree>
    <p:extLst>
      <p:ext uri="{BB962C8B-B14F-4D97-AF65-F5344CB8AC3E}">
        <p14:creationId xmlns:p14="http://schemas.microsoft.com/office/powerpoint/2010/main" val="1837299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0FBCE18-41CD-4A6B-882D-944E31070A05}" type="datetimeFigureOut">
              <a:rPr lang="fr-FR" smtClean="0"/>
              <a:t>16/03/2021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BC9A6A9-D822-48DC-8550-8349469E7A86}" type="slidenum">
              <a:rPr lang="fr-FR" smtClean="0"/>
              <a:t>‹#›</a:t>
            </a:fld>
            <a:endParaRPr lang="fr-FR"/>
          </a:p>
        </p:txBody>
      </p:sp>
    </p:spTree>
    <p:extLst>
      <p:ext uri="{BB962C8B-B14F-4D97-AF65-F5344CB8AC3E}">
        <p14:creationId xmlns:p14="http://schemas.microsoft.com/office/powerpoint/2010/main" val="33633689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theme" Target="../theme/theme3.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1097485" y="686880"/>
            <a:ext cx="7982797" cy="1911722"/>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rgbClr val="3F3F3F"/>
              </a:buClr>
              <a:buSzPts val="2000"/>
              <a:buFont typeface="Arial"/>
              <a:buNone/>
              <a:defRPr sz="2000" b="0" i="0" u="none" strike="noStrike" cap="none">
                <a:solidFill>
                  <a:srgbClr val="3F3F3F"/>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2" name="Google Shape;52;p13"/>
          <p:cNvSpPr txBox="1">
            <a:spLocks noGrp="1"/>
          </p:cNvSpPr>
          <p:nvPr>
            <p:ph type="body" idx="1"/>
          </p:nvPr>
        </p:nvSpPr>
        <p:spPr>
          <a:xfrm>
            <a:off x="1097486" y="2598602"/>
            <a:ext cx="7589313" cy="93694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20"/>
              </a:spcBef>
              <a:spcAft>
                <a:spcPts val="0"/>
              </a:spcAft>
              <a:buClr>
                <a:srgbClr val="683086"/>
              </a:buClr>
              <a:buSzPts val="1600"/>
              <a:buFont typeface="Arial"/>
              <a:buNone/>
              <a:defRPr sz="1600" b="0" i="0" u="none" strike="noStrike" cap="none">
                <a:solidFill>
                  <a:srgbClr val="683086"/>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sldNum" idx="12"/>
          </p:nvPr>
        </p:nvSpPr>
        <p:spPr>
          <a:xfrm>
            <a:off x="8197502" y="4793183"/>
            <a:ext cx="403878"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00" b="1" i="0" u="none" strike="noStrike" cap="none">
                <a:solidFill>
                  <a:srgbClr val="404040"/>
                </a:solidFill>
                <a:latin typeface="Calibri"/>
                <a:ea typeface="Calibri"/>
                <a:cs typeface="Calibri"/>
                <a:sym typeface="Calibri"/>
              </a:defRPr>
            </a:lvl1pPr>
            <a:lvl2pPr marL="0" marR="0" lvl="1" indent="0" algn="r" rtl="0">
              <a:spcBef>
                <a:spcPts val="0"/>
              </a:spcBef>
              <a:buNone/>
              <a:defRPr sz="1000" b="1" i="0" u="none" strike="noStrike" cap="none">
                <a:solidFill>
                  <a:srgbClr val="404040"/>
                </a:solidFill>
                <a:latin typeface="Calibri"/>
                <a:ea typeface="Calibri"/>
                <a:cs typeface="Calibri"/>
                <a:sym typeface="Calibri"/>
              </a:defRPr>
            </a:lvl2pPr>
            <a:lvl3pPr marL="0" marR="0" lvl="2" indent="0" algn="r" rtl="0">
              <a:spcBef>
                <a:spcPts val="0"/>
              </a:spcBef>
              <a:buNone/>
              <a:defRPr sz="1000" b="1" i="0" u="none" strike="noStrike" cap="none">
                <a:solidFill>
                  <a:srgbClr val="404040"/>
                </a:solidFill>
                <a:latin typeface="Calibri"/>
                <a:ea typeface="Calibri"/>
                <a:cs typeface="Calibri"/>
                <a:sym typeface="Calibri"/>
              </a:defRPr>
            </a:lvl3pPr>
            <a:lvl4pPr marL="0" marR="0" lvl="3" indent="0" algn="r" rtl="0">
              <a:spcBef>
                <a:spcPts val="0"/>
              </a:spcBef>
              <a:buNone/>
              <a:defRPr sz="1000" b="1" i="0" u="none" strike="noStrike" cap="none">
                <a:solidFill>
                  <a:srgbClr val="404040"/>
                </a:solidFill>
                <a:latin typeface="Calibri"/>
                <a:ea typeface="Calibri"/>
                <a:cs typeface="Calibri"/>
                <a:sym typeface="Calibri"/>
              </a:defRPr>
            </a:lvl4pPr>
            <a:lvl5pPr marL="0" marR="0" lvl="4" indent="0" algn="r" rtl="0">
              <a:spcBef>
                <a:spcPts val="0"/>
              </a:spcBef>
              <a:buNone/>
              <a:defRPr sz="1000" b="1" i="0" u="none" strike="noStrike" cap="none">
                <a:solidFill>
                  <a:srgbClr val="404040"/>
                </a:solidFill>
                <a:latin typeface="Calibri"/>
                <a:ea typeface="Calibri"/>
                <a:cs typeface="Calibri"/>
                <a:sym typeface="Calibri"/>
              </a:defRPr>
            </a:lvl5pPr>
            <a:lvl6pPr marL="0" marR="0" lvl="5" indent="0" algn="r" rtl="0">
              <a:spcBef>
                <a:spcPts val="0"/>
              </a:spcBef>
              <a:buNone/>
              <a:defRPr sz="1000" b="1" i="0" u="none" strike="noStrike" cap="none">
                <a:solidFill>
                  <a:srgbClr val="404040"/>
                </a:solidFill>
                <a:latin typeface="Calibri"/>
                <a:ea typeface="Calibri"/>
                <a:cs typeface="Calibri"/>
                <a:sym typeface="Calibri"/>
              </a:defRPr>
            </a:lvl6pPr>
            <a:lvl7pPr marL="0" marR="0" lvl="6" indent="0" algn="r" rtl="0">
              <a:spcBef>
                <a:spcPts val="0"/>
              </a:spcBef>
              <a:buNone/>
              <a:defRPr sz="1000" b="1" i="0" u="none" strike="noStrike" cap="none">
                <a:solidFill>
                  <a:srgbClr val="404040"/>
                </a:solidFill>
                <a:latin typeface="Calibri"/>
                <a:ea typeface="Calibri"/>
                <a:cs typeface="Calibri"/>
                <a:sym typeface="Calibri"/>
              </a:defRPr>
            </a:lvl7pPr>
            <a:lvl8pPr marL="0" marR="0" lvl="7" indent="0" algn="r" rtl="0">
              <a:spcBef>
                <a:spcPts val="0"/>
              </a:spcBef>
              <a:buNone/>
              <a:defRPr sz="1000" b="1" i="0" u="none" strike="noStrike" cap="none">
                <a:solidFill>
                  <a:srgbClr val="404040"/>
                </a:solidFill>
                <a:latin typeface="Calibri"/>
                <a:ea typeface="Calibri"/>
                <a:cs typeface="Calibri"/>
                <a:sym typeface="Calibri"/>
              </a:defRPr>
            </a:lvl8pPr>
            <a:lvl9pPr marL="0" marR="0" lvl="8" indent="0" algn="r" rtl="0">
              <a:spcBef>
                <a:spcPts val="0"/>
              </a:spcBef>
              <a:buNone/>
              <a:defRPr sz="1000" b="1" i="0" u="none" strike="noStrike" cap="none">
                <a:solidFill>
                  <a:srgbClr val="40404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
              <a:t>‹#›</a:t>
            </a:fld>
            <a:endParaRPr/>
          </a:p>
        </p:txBody>
      </p:sp>
      <p:cxnSp>
        <p:nvCxnSpPr>
          <p:cNvPr id="54" name="Google Shape;54;p13"/>
          <p:cNvCxnSpPr/>
          <p:nvPr/>
        </p:nvCxnSpPr>
        <p:spPr>
          <a:xfrm>
            <a:off x="698885" y="4137313"/>
            <a:ext cx="6290733" cy="0"/>
          </a:xfrm>
          <a:prstGeom prst="straightConnector1">
            <a:avLst/>
          </a:prstGeom>
          <a:noFill/>
          <a:ln w="57150" cap="rnd" cmpd="sng">
            <a:solidFill>
              <a:srgbClr val="683086"/>
            </a:solidFill>
            <a:prstDash val="solid"/>
            <a:round/>
            <a:headEnd type="none" w="sm" len="sm"/>
            <a:tailEnd type="none" w="sm" len="sm"/>
          </a:ln>
        </p:spPr>
      </p:cxnSp>
      <p:cxnSp>
        <p:nvCxnSpPr>
          <p:cNvPr id="55" name="Google Shape;55;p13"/>
          <p:cNvCxnSpPr/>
          <p:nvPr/>
        </p:nvCxnSpPr>
        <p:spPr>
          <a:xfrm rot="10800000" flipH="1">
            <a:off x="6995213" y="3366810"/>
            <a:ext cx="1519767" cy="768349"/>
          </a:xfrm>
          <a:prstGeom prst="straightConnector1">
            <a:avLst/>
          </a:prstGeom>
          <a:noFill/>
          <a:ln w="57150" cap="rnd" cmpd="sng">
            <a:solidFill>
              <a:srgbClr val="683086"/>
            </a:solidFill>
            <a:prstDash val="solid"/>
            <a:round/>
            <a:headEnd type="none" w="sm" len="sm"/>
            <a:tailEnd type="none" w="sm" len="sm"/>
          </a:ln>
        </p:spPr>
      </p:cxnSp>
      <p:cxnSp>
        <p:nvCxnSpPr>
          <p:cNvPr id="56" name="Google Shape;56;p13"/>
          <p:cNvCxnSpPr/>
          <p:nvPr/>
        </p:nvCxnSpPr>
        <p:spPr>
          <a:xfrm rot="10800000">
            <a:off x="698885" y="0"/>
            <a:ext cx="295" cy="4130965"/>
          </a:xfrm>
          <a:prstGeom prst="straightConnector1">
            <a:avLst/>
          </a:prstGeom>
          <a:noFill/>
          <a:ln w="57150" cap="rnd" cmpd="sng">
            <a:solidFill>
              <a:srgbClr val="683086"/>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59" r:id="rId1"/>
    <p:sldLayoutId id="214748366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80FBCE18-41CD-4A6B-882D-944E31070A05}" type="datetimeFigureOut">
              <a:rPr lang="fr-FR" smtClean="0"/>
              <a:t>16/03/2021</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EBC9A6A9-D822-48DC-8550-8349469E7A86}" type="slidenum">
              <a:rPr lang="fr-FR" smtClean="0"/>
              <a:t>‹#›</a:t>
            </a:fld>
            <a:endParaRPr lang="fr-FR"/>
          </a:p>
        </p:txBody>
      </p:sp>
    </p:spTree>
    <p:extLst>
      <p:ext uri="{BB962C8B-B14F-4D97-AF65-F5344CB8AC3E}">
        <p14:creationId xmlns:p14="http://schemas.microsoft.com/office/powerpoint/2010/main" val="4218366285"/>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6"/>
        <p:cNvGrpSpPr/>
        <p:nvPr/>
      </p:nvGrpSpPr>
      <p:grpSpPr>
        <a:xfrm>
          <a:off x="0" y="0"/>
          <a:ext cx="0" cy="0"/>
          <a:chOff x="0" y="0"/>
          <a:chExt cx="0" cy="0"/>
        </a:xfrm>
      </p:grpSpPr>
      <p:sp>
        <p:nvSpPr>
          <p:cNvPr id="67" name="Google Shape;67;p16"/>
          <p:cNvSpPr txBox="1">
            <a:spLocks noGrp="1"/>
          </p:cNvSpPr>
          <p:nvPr>
            <p:ph type="title"/>
          </p:nvPr>
        </p:nvSpPr>
        <p:spPr>
          <a:xfrm>
            <a:off x="805400" y="0"/>
            <a:ext cx="7881400" cy="96520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rgbClr val="3F3F3F"/>
              </a:buClr>
              <a:buSzPts val="3000"/>
              <a:buFont typeface="Calibri"/>
              <a:buNone/>
              <a:defRPr sz="3000" b="0" i="0" u="none" strike="noStrike" cap="none">
                <a:solidFill>
                  <a:srgbClr val="3F3F3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8" name="Google Shape;68;p16"/>
          <p:cNvSpPr txBox="1">
            <a:spLocks noGrp="1"/>
          </p:cNvSpPr>
          <p:nvPr>
            <p:ph type="body" idx="1"/>
          </p:nvPr>
        </p:nvSpPr>
        <p:spPr>
          <a:xfrm>
            <a:off x="805400" y="1107016"/>
            <a:ext cx="7881400" cy="3394472"/>
          </a:xfrm>
          <a:prstGeom prst="rect">
            <a:avLst/>
          </a:prstGeom>
          <a:noFill/>
          <a:ln>
            <a:noFill/>
          </a:ln>
        </p:spPr>
        <p:txBody>
          <a:bodyPr spcFirstLastPara="1" wrap="square" lIns="91425" tIns="45700" rIns="91425" bIns="45700" anchor="t" anchorCtr="0">
            <a:noAutofit/>
          </a:bodyPr>
          <a:lstStyle>
            <a:lvl1pPr marL="457200" marR="0" lvl="0" indent="-355600" algn="l" rtl="0">
              <a:spcBef>
                <a:spcPts val="400"/>
              </a:spcBef>
              <a:spcAft>
                <a:spcPts val="0"/>
              </a:spcAft>
              <a:buClr>
                <a:srgbClr val="683086"/>
              </a:buClr>
              <a:buSzPts val="2000"/>
              <a:buFont typeface="Arial"/>
              <a:buChar char="■"/>
              <a:defRPr sz="2000" b="0" i="0" u="none" strike="noStrike" cap="none">
                <a:solidFill>
                  <a:srgbClr val="683086"/>
                </a:solidFill>
                <a:latin typeface="Calibri"/>
                <a:ea typeface="Calibri"/>
                <a:cs typeface="Calibri"/>
                <a:sym typeface="Calibri"/>
              </a:defRPr>
            </a:lvl1pPr>
            <a:lvl2pPr marL="914400" marR="0" lvl="1" indent="-323850" algn="l" rtl="0">
              <a:spcBef>
                <a:spcPts val="300"/>
              </a:spcBef>
              <a:spcAft>
                <a:spcPts val="0"/>
              </a:spcAft>
              <a:buClr>
                <a:srgbClr val="683086"/>
              </a:buClr>
              <a:buSzPts val="1500"/>
              <a:buFont typeface="Arial"/>
              <a:buChar char="■"/>
              <a:defRPr sz="15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3pPr>
            <a:lvl4pPr marL="1828800" marR="0" lvl="3" indent="-298450" algn="l" rtl="0">
              <a:spcBef>
                <a:spcPts val="220"/>
              </a:spcBef>
              <a:spcAft>
                <a:spcPts val="0"/>
              </a:spcAft>
              <a:buClr>
                <a:srgbClr val="683086"/>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28600" algn="l" rtl="0">
              <a:spcBef>
                <a:spcPts val="220"/>
              </a:spcBef>
              <a:spcAft>
                <a:spcPts val="0"/>
              </a:spcAft>
              <a:buClr>
                <a:schemeClr val="dk1"/>
              </a:buClr>
              <a:buSzPts val="1100"/>
              <a:buFont typeface="Arial"/>
              <a:buNone/>
              <a:defRPr sz="11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9" name="Google Shape;69;p16"/>
          <p:cNvSpPr txBox="1">
            <a:spLocks noGrp="1"/>
          </p:cNvSpPr>
          <p:nvPr>
            <p:ph type="sldNum" idx="12"/>
          </p:nvPr>
        </p:nvSpPr>
        <p:spPr>
          <a:xfrm>
            <a:off x="8149942" y="4793183"/>
            <a:ext cx="450457"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00" b="1">
                <a:solidFill>
                  <a:srgbClr val="404040"/>
                </a:solidFill>
                <a:latin typeface="Calibri"/>
                <a:ea typeface="Calibri"/>
                <a:cs typeface="Calibri"/>
                <a:sym typeface="Calibri"/>
              </a:defRPr>
            </a:lvl1pPr>
            <a:lvl2pPr marL="0" marR="0" lvl="1" indent="0" algn="r" rtl="0">
              <a:spcBef>
                <a:spcPts val="0"/>
              </a:spcBef>
              <a:buNone/>
              <a:defRPr sz="1000" b="1">
                <a:solidFill>
                  <a:srgbClr val="404040"/>
                </a:solidFill>
                <a:latin typeface="Calibri"/>
                <a:ea typeface="Calibri"/>
                <a:cs typeface="Calibri"/>
                <a:sym typeface="Calibri"/>
              </a:defRPr>
            </a:lvl2pPr>
            <a:lvl3pPr marL="0" marR="0" lvl="2" indent="0" algn="r" rtl="0">
              <a:spcBef>
                <a:spcPts val="0"/>
              </a:spcBef>
              <a:buNone/>
              <a:defRPr sz="1000" b="1">
                <a:solidFill>
                  <a:srgbClr val="404040"/>
                </a:solidFill>
                <a:latin typeface="Calibri"/>
                <a:ea typeface="Calibri"/>
                <a:cs typeface="Calibri"/>
                <a:sym typeface="Calibri"/>
              </a:defRPr>
            </a:lvl3pPr>
            <a:lvl4pPr marL="0" marR="0" lvl="3" indent="0" algn="r" rtl="0">
              <a:spcBef>
                <a:spcPts val="0"/>
              </a:spcBef>
              <a:buNone/>
              <a:defRPr sz="1000" b="1">
                <a:solidFill>
                  <a:srgbClr val="404040"/>
                </a:solidFill>
                <a:latin typeface="Calibri"/>
                <a:ea typeface="Calibri"/>
                <a:cs typeface="Calibri"/>
                <a:sym typeface="Calibri"/>
              </a:defRPr>
            </a:lvl4pPr>
            <a:lvl5pPr marL="0" marR="0" lvl="4" indent="0" algn="r" rtl="0">
              <a:spcBef>
                <a:spcPts val="0"/>
              </a:spcBef>
              <a:buNone/>
              <a:defRPr sz="1000" b="1">
                <a:solidFill>
                  <a:srgbClr val="404040"/>
                </a:solidFill>
                <a:latin typeface="Calibri"/>
                <a:ea typeface="Calibri"/>
                <a:cs typeface="Calibri"/>
                <a:sym typeface="Calibri"/>
              </a:defRPr>
            </a:lvl5pPr>
            <a:lvl6pPr marL="0" marR="0" lvl="5" indent="0" algn="r" rtl="0">
              <a:spcBef>
                <a:spcPts val="0"/>
              </a:spcBef>
              <a:buNone/>
              <a:defRPr sz="1000" b="1">
                <a:solidFill>
                  <a:srgbClr val="404040"/>
                </a:solidFill>
                <a:latin typeface="Calibri"/>
                <a:ea typeface="Calibri"/>
                <a:cs typeface="Calibri"/>
                <a:sym typeface="Calibri"/>
              </a:defRPr>
            </a:lvl6pPr>
            <a:lvl7pPr marL="0" marR="0" lvl="6" indent="0" algn="r" rtl="0">
              <a:spcBef>
                <a:spcPts val="0"/>
              </a:spcBef>
              <a:buNone/>
              <a:defRPr sz="1000" b="1">
                <a:solidFill>
                  <a:srgbClr val="404040"/>
                </a:solidFill>
                <a:latin typeface="Calibri"/>
                <a:ea typeface="Calibri"/>
                <a:cs typeface="Calibri"/>
                <a:sym typeface="Calibri"/>
              </a:defRPr>
            </a:lvl7pPr>
            <a:lvl8pPr marL="0" marR="0" lvl="7" indent="0" algn="r" rtl="0">
              <a:spcBef>
                <a:spcPts val="0"/>
              </a:spcBef>
              <a:buNone/>
              <a:defRPr sz="1000" b="1">
                <a:solidFill>
                  <a:srgbClr val="404040"/>
                </a:solidFill>
                <a:latin typeface="Calibri"/>
                <a:ea typeface="Calibri"/>
                <a:cs typeface="Calibri"/>
                <a:sym typeface="Calibri"/>
              </a:defRPr>
            </a:lvl8pPr>
            <a:lvl9pPr marL="0" marR="0" lvl="8" indent="0" algn="r" rtl="0">
              <a:spcBef>
                <a:spcPts val="0"/>
              </a:spcBef>
              <a:buNone/>
              <a:defRPr sz="1000" b="1">
                <a:solidFill>
                  <a:srgbClr val="40404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
              <a:t>‹#›</a:t>
            </a:fld>
            <a:endParaRPr/>
          </a:p>
        </p:txBody>
      </p:sp>
      <p:cxnSp>
        <p:nvCxnSpPr>
          <p:cNvPr id="71" name="Google Shape;71;p16"/>
          <p:cNvCxnSpPr/>
          <p:nvPr/>
        </p:nvCxnSpPr>
        <p:spPr>
          <a:xfrm>
            <a:off x="698885" y="971550"/>
            <a:ext cx="7173849" cy="0"/>
          </a:xfrm>
          <a:prstGeom prst="straightConnector1">
            <a:avLst/>
          </a:prstGeom>
          <a:noFill/>
          <a:ln w="57150" cap="rnd" cmpd="sng">
            <a:solidFill>
              <a:srgbClr val="683086"/>
            </a:solidFill>
            <a:prstDash val="solid"/>
            <a:round/>
            <a:headEnd type="none" w="sm" len="sm"/>
            <a:tailEnd type="none" w="sm" len="sm"/>
          </a:ln>
        </p:spPr>
      </p:cxnSp>
      <p:cxnSp>
        <p:nvCxnSpPr>
          <p:cNvPr id="72" name="Google Shape;72;p16"/>
          <p:cNvCxnSpPr/>
          <p:nvPr/>
        </p:nvCxnSpPr>
        <p:spPr>
          <a:xfrm rot="10800000" flipH="1">
            <a:off x="7872734" y="654480"/>
            <a:ext cx="642246" cy="314917"/>
          </a:xfrm>
          <a:prstGeom prst="straightConnector1">
            <a:avLst/>
          </a:prstGeom>
          <a:noFill/>
          <a:ln w="57150" cap="rnd" cmpd="sng">
            <a:solidFill>
              <a:srgbClr val="683086"/>
            </a:solidFill>
            <a:prstDash val="solid"/>
            <a:round/>
            <a:headEnd type="none" w="sm" len="sm"/>
            <a:tailEnd type="none" w="sm" len="sm"/>
          </a:ln>
        </p:spPr>
      </p:cxnSp>
      <p:cxnSp>
        <p:nvCxnSpPr>
          <p:cNvPr id="73" name="Google Shape;73;p16"/>
          <p:cNvCxnSpPr/>
          <p:nvPr/>
        </p:nvCxnSpPr>
        <p:spPr>
          <a:xfrm rot="10800000">
            <a:off x="699180" y="0"/>
            <a:ext cx="1" cy="965203"/>
          </a:xfrm>
          <a:prstGeom prst="straightConnector1">
            <a:avLst/>
          </a:prstGeom>
          <a:noFill/>
          <a:ln w="57150" cap="rnd" cmpd="sng">
            <a:solidFill>
              <a:srgbClr val="683086"/>
            </a:solidFill>
            <a:prstDash val="solid"/>
            <a:round/>
            <a:headEnd type="none" w="sm" len="sm"/>
            <a:tailEnd type="none" w="sm" len="sm"/>
          </a:ln>
        </p:spPr>
      </p:cxnSp>
      <p:sp>
        <p:nvSpPr>
          <p:cNvPr id="74" name="Google Shape;74;p16"/>
          <p:cNvSpPr txBox="1"/>
          <p:nvPr/>
        </p:nvSpPr>
        <p:spPr>
          <a:xfrm>
            <a:off x="6989618" y="4793183"/>
            <a:ext cx="1160324" cy="273844"/>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000"/>
              <a:buFont typeface="Calibri"/>
              <a:buNone/>
            </a:pPr>
            <a:endParaRPr sz="1000" cap="none">
              <a:solidFill>
                <a:srgbClr val="1B8ED9"/>
              </a:solidFill>
              <a:latin typeface="Calibri"/>
              <a:ea typeface="Calibri"/>
              <a:cs typeface="Calibri"/>
              <a:sym typeface="Calibri"/>
            </a:endParaRPr>
          </a:p>
          <a:p>
            <a:pPr marL="0" marR="0" lvl="0" indent="0" algn="l" rtl="0">
              <a:lnSpc>
                <a:spcPct val="132000"/>
              </a:lnSpc>
              <a:spcBef>
                <a:spcPts val="0"/>
              </a:spcBef>
              <a:spcAft>
                <a:spcPts val="0"/>
              </a:spcAft>
              <a:buClr>
                <a:srgbClr val="3F3F3F"/>
              </a:buClr>
              <a:buSzPts val="1000"/>
              <a:buFont typeface="Calibri"/>
              <a:buNone/>
            </a:pPr>
            <a:r>
              <a:rPr lang="fr" sz="1000" cap="none">
                <a:solidFill>
                  <a:srgbClr val="3F3F3F"/>
                </a:solidFill>
                <a:latin typeface="Calibri"/>
                <a:ea typeface="Calibri"/>
                <a:cs typeface="Calibri"/>
                <a:sym typeface="Calibri"/>
              </a:rPr>
              <a:t>JJ/MM/AAAA</a:t>
            </a:r>
            <a:endParaRPr/>
          </a:p>
          <a:p>
            <a:pPr marL="0" marR="0" lvl="0" indent="0" algn="l" rtl="0">
              <a:lnSpc>
                <a:spcPct val="100000"/>
              </a:lnSpc>
              <a:spcBef>
                <a:spcPts val="0"/>
              </a:spcBef>
              <a:spcAft>
                <a:spcPts val="0"/>
              </a:spcAft>
              <a:buClr>
                <a:srgbClr val="888888"/>
              </a:buClr>
              <a:buSzPts val="1000"/>
              <a:buFont typeface="Calibri"/>
              <a:buNone/>
            </a:pPr>
            <a:endParaRPr sz="1000" cap="none">
              <a:solidFill>
                <a:srgbClr val="888888"/>
              </a:solidFill>
              <a:latin typeface="Calibri"/>
              <a:ea typeface="Calibri"/>
              <a:cs typeface="Calibri"/>
              <a:sym typeface="Calibri"/>
            </a:endParaRPr>
          </a:p>
        </p:txBody>
      </p:sp>
      <p:sp>
        <p:nvSpPr>
          <p:cNvPr id="75" name="Google Shape;75;p16"/>
          <p:cNvSpPr txBox="1"/>
          <p:nvPr/>
        </p:nvSpPr>
        <p:spPr>
          <a:xfrm>
            <a:off x="2357525" y="4609639"/>
            <a:ext cx="3120150" cy="50767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000"/>
              <a:buFont typeface="Calibri"/>
              <a:buNone/>
            </a:pPr>
            <a:endParaRPr sz="1000" cap="none">
              <a:solidFill>
                <a:srgbClr val="1B8ED9"/>
              </a:solidFill>
              <a:latin typeface="Calibri"/>
              <a:ea typeface="Calibri"/>
              <a:cs typeface="Calibri"/>
              <a:sym typeface="Calibri"/>
            </a:endParaRPr>
          </a:p>
          <a:p>
            <a:pPr marL="0" marR="0" lvl="0" indent="0" algn="l" rtl="0">
              <a:lnSpc>
                <a:spcPct val="132000"/>
              </a:lnSpc>
              <a:spcBef>
                <a:spcPts val="0"/>
              </a:spcBef>
              <a:spcAft>
                <a:spcPts val="0"/>
              </a:spcAft>
              <a:buClr>
                <a:srgbClr val="683086"/>
              </a:buClr>
              <a:buSzPts val="1000"/>
              <a:buFont typeface="Calibri"/>
              <a:buNone/>
            </a:pPr>
            <a:r>
              <a:rPr lang="fr" sz="1000" b="1" cap="none">
                <a:solidFill>
                  <a:srgbClr val="683086"/>
                </a:solidFill>
                <a:latin typeface="Calibri"/>
                <a:ea typeface="Calibri"/>
                <a:cs typeface="Calibri"/>
                <a:sym typeface="Calibri"/>
              </a:rPr>
              <a:t>IGEN</a:t>
            </a:r>
            <a:br>
              <a:rPr lang="fr" sz="1000" cap="none">
                <a:solidFill>
                  <a:srgbClr val="00919D"/>
                </a:solidFill>
                <a:latin typeface="Calibri"/>
                <a:ea typeface="Calibri"/>
                <a:cs typeface="Calibri"/>
                <a:sym typeface="Calibri"/>
              </a:rPr>
            </a:br>
            <a:r>
              <a:rPr lang="fr" sz="1000" cap="none">
                <a:solidFill>
                  <a:srgbClr val="3F3F3F"/>
                </a:solidFill>
                <a:latin typeface="Calibri"/>
                <a:ea typeface="Calibri"/>
                <a:cs typeface="Calibri"/>
                <a:sym typeface="Calibri"/>
              </a:rPr>
              <a:t>TITRE DE LA PRÉSENTATION</a:t>
            </a:r>
            <a:endParaRPr/>
          </a:p>
          <a:p>
            <a:pPr marL="0" marR="0" lvl="0" indent="0" algn="l" rtl="0">
              <a:lnSpc>
                <a:spcPct val="100000"/>
              </a:lnSpc>
              <a:spcBef>
                <a:spcPts val="0"/>
              </a:spcBef>
              <a:spcAft>
                <a:spcPts val="0"/>
              </a:spcAft>
              <a:buClr>
                <a:srgbClr val="888888"/>
              </a:buClr>
              <a:buSzPts val="1000"/>
              <a:buFont typeface="Calibri"/>
              <a:buNone/>
            </a:pPr>
            <a:endParaRPr sz="1000"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1.png"/><Relationship Id="rId7" Type="http://schemas.openxmlformats.org/officeDocument/2006/relationships/diagramColors" Target="../diagrams/colors2.xml"/><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diagramColors" Target="../diagrams/colors1.xml"/><Relationship Id="rId11" Type="http://schemas.openxmlformats.org/officeDocument/2006/relationships/image" Target="../media/image5.svg"/><Relationship Id="rId5" Type="http://schemas.openxmlformats.org/officeDocument/2006/relationships/diagramQuickStyle" Target="../diagrams/quickStyle1.xml"/><Relationship Id="rId10" Type="http://schemas.openxmlformats.org/officeDocument/2006/relationships/image" Target="../media/image4.png"/><Relationship Id="rId4" Type="http://schemas.openxmlformats.org/officeDocument/2006/relationships/diagramLayout" Target="../diagrams/layout1.xml"/><Relationship Id="rId9" Type="http://schemas.openxmlformats.org/officeDocument/2006/relationships/image" Target="../media/image3.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1"/>
          <p:cNvSpPr txBox="1">
            <a:spLocks noGrp="1"/>
          </p:cNvSpPr>
          <p:nvPr>
            <p:ph type="ctrTitle"/>
          </p:nvPr>
        </p:nvSpPr>
        <p:spPr>
          <a:xfrm>
            <a:off x="755576" y="681540"/>
            <a:ext cx="7628400" cy="972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3F3F3F"/>
              </a:buClr>
              <a:buSzPts val="3600"/>
              <a:buFont typeface="Arial"/>
              <a:buNone/>
            </a:pPr>
            <a:br>
              <a:rPr lang="fr" sz="3600" b="1" cap="none"/>
            </a:br>
            <a:br>
              <a:rPr lang="fr" sz="1800" b="1" cap="none"/>
            </a:br>
            <a:r>
              <a:rPr lang="fr" sz="1800" b="1" cap="none"/>
              <a:t>   </a:t>
            </a:r>
            <a:br>
              <a:rPr lang="fr" sz="2430"/>
            </a:br>
            <a:br>
              <a:rPr lang="fr" sz="2430"/>
            </a:br>
            <a:br>
              <a:rPr lang="fr" sz="2430"/>
            </a:br>
            <a:br>
              <a:rPr lang="fr" sz="2430" b="1" cap="none"/>
            </a:br>
            <a:br>
              <a:rPr lang="fr" sz="2430" b="1" cap="none"/>
            </a:br>
            <a:br>
              <a:rPr lang="fr" sz="1800"/>
            </a:br>
            <a:endParaRPr sz="1800"/>
          </a:p>
        </p:txBody>
      </p:sp>
      <p:sp>
        <p:nvSpPr>
          <p:cNvPr id="99" name="Google Shape;99;p21"/>
          <p:cNvSpPr txBox="1">
            <a:spLocks noGrp="1"/>
          </p:cNvSpPr>
          <p:nvPr>
            <p:ph type="subTitle" idx="1"/>
          </p:nvPr>
        </p:nvSpPr>
        <p:spPr>
          <a:xfrm>
            <a:off x="1115616" y="1064176"/>
            <a:ext cx="7416900" cy="27543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888888"/>
              </a:buClr>
              <a:buSzPts val="2400"/>
              <a:buNone/>
            </a:pPr>
            <a:endParaRPr sz="2400" b="1">
              <a:solidFill>
                <a:srgbClr val="7030A0"/>
              </a:solidFill>
            </a:endParaRPr>
          </a:p>
          <a:p>
            <a:pPr marL="0" lvl="0" indent="0" algn="ctr" rtl="0">
              <a:spcBef>
                <a:spcPts val="320"/>
              </a:spcBef>
              <a:spcAft>
                <a:spcPts val="0"/>
              </a:spcAft>
              <a:buClr>
                <a:srgbClr val="888888"/>
              </a:buClr>
              <a:buSzPts val="1600"/>
              <a:buNone/>
            </a:pPr>
            <a:endParaRPr b="1"/>
          </a:p>
          <a:p>
            <a:pPr marL="0" lvl="0" indent="0" algn="ctr" rtl="0">
              <a:spcBef>
                <a:spcPts val="320"/>
              </a:spcBef>
              <a:spcAft>
                <a:spcPts val="0"/>
              </a:spcAft>
              <a:buClr>
                <a:srgbClr val="888888"/>
              </a:buClr>
              <a:buSzPts val="1600"/>
              <a:buNone/>
            </a:pPr>
            <a:endParaRPr/>
          </a:p>
        </p:txBody>
      </p:sp>
      <p:sp>
        <p:nvSpPr>
          <p:cNvPr id="100" name="Google Shape;100;p21"/>
          <p:cNvSpPr/>
          <p:nvPr/>
        </p:nvSpPr>
        <p:spPr>
          <a:xfrm>
            <a:off x="2348716" y="340181"/>
            <a:ext cx="4950623"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 sz="2000" b="1" i="0" u="none" strike="noStrike" cap="none">
                <a:solidFill>
                  <a:srgbClr val="0070C0"/>
                </a:solidFill>
                <a:latin typeface="Arial"/>
                <a:ea typeface="Arial"/>
                <a:cs typeface="Arial"/>
                <a:sym typeface="Arial"/>
              </a:rPr>
              <a:t>BTS COMMERCE INTERNATIONAL</a:t>
            </a:r>
            <a:endParaRPr/>
          </a:p>
          <a:p>
            <a:pPr marL="0" marR="0" lvl="0" indent="0" algn="ctr" rtl="0">
              <a:spcBef>
                <a:spcPts val="0"/>
              </a:spcBef>
              <a:spcAft>
                <a:spcPts val="0"/>
              </a:spcAft>
              <a:buNone/>
            </a:pPr>
            <a:r>
              <a:rPr lang="fr" sz="1400" b="1" i="0" u="none" strike="noStrike" cap="none">
                <a:solidFill>
                  <a:srgbClr val="0070C0"/>
                </a:solidFill>
                <a:latin typeface="Arial"/>
                <a:ea typeface="Arial"/>
                <a:cs typeface="Arial"/>
                <a:sym typeface="Arial"/>
              </a:rPr>
              <a:t>SÉMINAIRE NATIONAL 12 MARS 2021</a:t>
            </a:r>
            <a:endParaRPr sz="1400" b="0" i="0" u="none" strike="noStrike" cap="none">
              <a:solidFill>
                <a:schemeClr val="dk1"/>
              </a:solidFill>
              <a:latin typeface="Arial"/>
              <a:ea typeface="Arial"/>
              <a:cs typeface="Arial"/>
              <a:sym typeface="Arial"/>
            </a:endParaRPr>
          </a:p>
        </p:txBody>
      </p:sp>
      <p:sp>
        <p:nvSpPr>
          <p:cNvPr id="102" name="Google Shape;102;p21"/>
          <p:cNvSpPr txBox="1">
            <a:spLocks noGrp="1"/>
          </p:cNvSpPr>
          <p:nvPr>
            <p:ph type="sldNum" idx="12"/>
          </p:nvPr>
        </p:nvSpPr>
        <p:spPr>
          <a:xfrm>
            <a:off x="8197499" y="4793175"/>
            <a:ext cx="584100" cy="273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 dirty="0"/>
              <a:t>1</a:t>
            </a:fld>
            <a:r>
              <a:rPr lang="fr"/>
              <a:t> / 13</a:t>
            </a:r>
            <a:endParaRPr/>
          </a:p>
        </p:txBody>
      </p:sp>
      <p:sp>
        <p:nvSpPr>
          <p:cNvPr id="103" name="Google Shape;103;p21"/>
          <p:cNvSpPr txBox="1"/>
          <p:nvPr/>
        </p:nvSpPr>
        <p:spPr>
          <a:xfrm>
            <a:off x="1441216" y="3529659"/>
            <a:ext cx="4680600" cy="48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 sz="1800" b="0" i="1" u="none" strike="noStrike" cap="none">
                <a:solidFill>
                  <a:schemeClr val="dk1"/>
                </a:solidFill>
                <a:latin typeface="Calibri"/>
                <a:ea typeface="Calibri"/>
                <a:cs typeface="Calibri"/>
                <a:sym typeface="Calibri"/>
              </a:rPr>
              <a:t>Corinne PASCO, IA-IPR académie de Paris</a:t>
            </a:r>
            <a:endParaRPr/>
          </a:p>
          <a:p>
            <a:pPr marL="0" marR="0" lvl="0" indent="0" algn="l" rtl="0">
              <a:spcBef>
                <a:spcPts val="0"/>
              </a:spcBef>
              <a:spcAft>
                <a:spcPts val="0"/>
              </a:spcAft>
              <a:buNone/>
            </a:pPr>
            <a:r>
              <a:rPr lang="fr" sz="1800" i="1">
                <a:solidFill>
                  <a:schemeClr val="dk1"/>
                </a:solidFill>
                <a:latin typeface="Calibri"/>
                <a:ea typeface="Calibri"/>
                <a:cs typeface="Calibri"/>
                <a:sym typeface="Calibri"/>
              </a:rPr>
              <a:t>Fanny HERVE, IA-IPR FF académie de Toulouse</a:t>
            </a:r>
            <a:endParaRPr sz="1800" i="1">
              <a:solidFill>
                <a:schemeClr val="dk1"/>
              </a:solidFill>
              <a:latin typeface="Calibri"/>
              <a:ea typeface="Calibri"/>
              <a:cs typeface="Calibri"/>
              <a:sym typeface="Calibri"/>
            </a:endParaRPr>
          </a:p>
        </p:txBody>
      </p:sp>
      <p:sp>
        <p:nvSpPr>
          <p:cNvPr id="104" name="Google Shape;104;p21"/>
          <p:cNvSpPr txBox="1"/>
          <p:nvPr/>
        </p:nvSpPr>
        <p:spPr>
          <a:xfrm>
            <a:off x="1439655" y="1183656"/>
            <a:ext cx="6768900" cy="14541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 sz="4000">
                <a:solidFill>
                  <a:schemeClr val="dk1"/>
                </a:solidFill>
                <a:latin typeface="Calibri"/>
                <a:ea typeface="Calibri"/>
                <a:cs typeface="Calibri"/>
                <a:sym typeface="Calibri"/>
              </a:rPr>
              <a:t>Enseigner le bloc 1 : </a:t>
            </a:r>
            <a:endParaRPr/>
          </a:p>
          <a:p>
            <a:pPr marL="0" marR="0" lvl="0" indent="0" algn="l" rtl="0">
              <a:spcBef>
                <a:spcPts val="0"/>
              </a:spcBef>
              <a:spcAft>
                <a:spcPts val="0"/>
              </a:spcAft>
              <a:buNone/>
            </a:pPr>
            <a:r>
              <a:rPr lang="fr" sz="4000">
                <a:solidFill>
                  <a:schemeClr val="dk1"/>
                </a:solidFill>
                <a:latin typeface="Calibri"/>
                <a:ea typeface="Calibri"/>
                <a:cs typeface="Calibri"/>
                <a:sym typeface="Calibri"/>
              </a:rPr>
              <a:t>Relation commerciale dans un contexte interculturel (RCI)</a:t>
            </a:r>
            <a:endParaRPr sz="400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32"/>
          <p:cNvSpPr txBox="1">
            <a:spLocks noGrp="1"/>
          </p:cNvSpPr>
          <p:nvPr>
            <p:ph type="title"/>
          </p:nvPr>
        </p:nvSpPr>
        <p:spPr>
          <a:xfrm>
            <a:off x="187200" y="0"/>
            <a:ext cx="6702600" cy="9651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4400"/>
              <a:buFont typeface="Calibri"/>
              <a:buNone/>
            </a:pPr>
            <a:r>
              <a:rPr lang="fr"/>
              <a:t>POINTS D’APPUI ET NOUVEAUTÉS</a:t>
            </a:r>
            <a:endParaRPr/>
          </a:p>
        </p:txBody>
      </p:sp>
      <p:sp>
        <p:nvSpPr>
          <p:cNvPr id="315" name="Google Shape;315;p32"/>
          <p:cNvSpPr txBox="1">
            <a:spLocks noGrp="1"/>
          </p:cNvSpPr>
          <p:nvPr>
            <p:ph type="sldNum" idx="12"/>
          </p:nvPr>
        </p:nvSpPr>
        <p:spPr>
          <a:xfrm>
            <a:off x="7939183" y="4793100"/>
            <a:ext cx="927300" cy="273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
              <a:t> </a:t>
            </a:r>
            <a:fld id="{00000000-1234-1234-1234-123412341234}" type="slidenum">
              <a:rPr lang="fr"/>
              <a:t>10</a:t>
            </a:fld>
            <a:r>
              <a:rPr lang="fr"/>
              <a:t> / 13</a:t>
            </a:r>
            <a:endParaRPr/>
          </a:p>
          <a:p>
            <a:pPr marL="0" lvl="0" indent="0" algn="r" rtl="0">
              <a:spcBef>
                <a:spcPts val="0"/>
              </a:spcBef>
              <a:spcAft>
                <a:spcPts val="0"/>
              </a:spcAft>
              <a:buNone/>
            </a:pPr>
            <a:endParaRPr/>
          </a:p>
        </p:txBody>
      </p:sp>
      <p:sp>
        <p:nvSpPr>
          <p:cNvPr id="316" name="Google Shape;316;p32"/>
          <p:cNvSpPr/>
          <p:nvPr/>
        </p:nvSpPr>
        <p:spPr>
          <a:xfrm>
            <a:off x="2183775" y="4649100"/>
            <a:ext cx="5675700" cy="4179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2"/>
          <p:cNvSpPr/>
          <p:nvPr/>
        </p:nvSpPr>
        <p:spPr>
          <a:xfrm rot="5400000">
            <a:off x="4130990" y="2711915"/>
            <a:ext cx="339000" cy="3780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8" name="Google Shape;318;p32"/>
          <p:cNvGrpSpPr/>
          <p:nvPr/>
        </p:nvGrpSpPr>
        <p:grpSpPr>
          <a:xfrm>
            <a:off x="398706" y="824725"/>
            <a:ext cx="8288049" cy="3968374"/>
            <a:chOff x="-152366" y="0"/>
            <a:chExt cx="7987712" cy="4991665"/>
          </a:xfrm>
        </p:grpSpPr>
        <p:sp>
          <p:nvSpPr>
            <p:cNvPr id="319" name="Google Shape;319;p32"/>
            <p:cNvSpPr/>
            <p:nvPr/>
          </p:nvSpPr>
          <p:spPr>
            <a:xfrm rot="21300002">
              <a:off x="-152366" y="1743513"/>
              <a:ext cx="7882495" cy="902529"/>
            </a:xfrm>
            <a:prstGeom prst="mathMinus">
              <a:avLst>
                <a:gd name="adj1" fmla="val 23520"/>
              </a:avLst>
            </a:prstGeom>
            <a:solidFill>
              <a:srgbClr val="A7AFBE"/>
            </a:solidFill>
            <a:ln w="25400" cap="flat" cmpd="sng">
              <a:solidFill>
                <a:srgbClr val="EEEC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2"/>
            <p:cNvSpPr/>
            <p:nvPr/>
          </p:nvSpPr>
          <p:spPr>
            <a:xfrm>
              <a:off x="951746" y="247967"/>
              <a:ext cx="2379300" cy="1983600"/>
            </a:xfrm>
            <a:prstGeom prst="downArrow">
              <a:avLst>
                <a:gd name="adj1" fmla="val 50000"/>
                <a:gd name="adj2" fmla="val 50000"/>
              </a:avLst>
            </a:prstGeom>
            <a:solidFill>
              <a:srgbClr val="8E7CC3"/>
            </a:solidFill>
            <a:ln w="25400" cap="flat" cmpd="sng">
              <a:solidFill>
                <a:srgbClr val="EEEC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2"/>
            <p:cNvSpPr/>
            <p:nvPr/>
          </p:nvSpPr>
          <p:spPr>
            <a:xfrm>
              <a:off x="4203548" y="0"/>
              <a:ext cx="2538000" cy="2082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2"/>
            <p:cNvSpPr txBox="1"/>
            <p:nvPr/>
          </p:nvSpPr>
          <p:spPr>
            <a:xfrm>
              <a:off x="4203546" y="0"/>
              <a:ext cx="3631800" cy="2082900"/>
            </a:xfrm>
            <a:prstGeom prst="rect">
              <a:avLst/>
            </a:prstGeom>
            <a:noFill/>
            <a:ln>
              <a:noFill/>
            </a:ln>
          </p:spPr>
          <p:txBody>
            <a:bodyPr spcFirstLastPara="1" wrap="square" lIns="170675" tIns="170675" rIns="170675" bIns="170675" anchor="ctr" anchorCtr="0">
              <a:noAutofit/>
            </a:bodyPr>
            <a:lstStyle/>
            <a:p>
              <a:pPr marL="0" marR="0" lvl="0" indent="0" algn="l" rtl="0">
                <a:lnSpc>
                  <a:spcPct val="90000"/>
                </a:lnSpc>
                <a:spcBef>
                  <a:spcPts val="0"/>
                </a:spcBef>
                <a:spcAft>
                  <a:spcPts val="0"/>
                </a:spcAft>
                <a:buNone/>
              </a:pPr>
              <a:r>
                <a:rPr lang="fr" sz="2400">
                  <a:solidFill>
                    <a:schemeClr val="dk1"/>
                  </a:solidFill>
                  <a:latin typeface="Calibri"/>
                  <a:ea typeface="Calibri"/>
                  <a:cs typeface="Calibri"/>
                  <a:sym typeface="Calibri"/>
                </a:rPr>
                <a:t>Points d’appui</a:t>
              </a:r>
              <a:endParaRPr sz="2400">
                <a:solidFill>
                  <a:schemeClr val="dk1"/>
                </a:solidFill>
                <a:latin typeface="Calibri"/>
                <a:ea typeface="Calibri"/>
                <a:cs typeface="Calibri"/>
                <a:sym typeface="Calibri"/>
              </a:endParaRPr>
            </a:p>
            <a:p>
              <a:pPr marL="171450" marR="0" lvl="1" indent="-171450" algn="l" rtl="0">
                <a:lnSpc>
                  <a:spcPct val="90000"/>
                </a:lnSpc>
                <a:spcBef>
                  <a:spcPts val="270"/>
                </a:spcBef>
                <a:spcAft>
                  <a:spcPts val="0"/>
                </a:spcAft>
                <a:buClr>
                  <a:schemeClr val="dk1"/>
                </a:buClr>
                <a:buSzPts val="1800"/>
                <a:buFont typeface="Calibri"/>
                <a:buChar char="•"/>
              </a:pPr>
              <a:r>
                <a:rPr lang="fr" sz="1800">
                  <a:solidFill>
                    <a:schemeClr val="dk1"/>
                  </a:solidFill>
                  <a:latin typeface="Calibri"/>
                  <a:ea typeface="Calibri"/>
                  <a:cs typeface="Calibri"/>
                  <a:sym typeface="Calibri"/>
                </a:rPr>
                <a:t>outils de gestion</a:t>
              </a:r>
              <a:endParaRPr sz="1800">
                <a:solidFill>
                  <a:schemeClr val="dk1"/>
                </a:solidFill>
                <a:latin typeface="Calibri"/>
                <a:ea typeface="Calibri"/>
                <a:cs typeface="Calibri"/>
                <a:sym typeface="Calibri"/>
              </a:endParaRPr>
            </a:p>
            <a:p>
              <a:pPr marL="171450" lvl="1" indent="-171450">
                <a:lnSpc>
                  <a:spcPct val="90000"/>
                </a:lnSpc>
                <a:spcBef>
                  <a:spcPts val="270"/>
                </a:spcBef>
                <a:buClr>
                  <a:schemeClr val="dk1"/>
                </a:buClr>
                <a:buSzPts val="1800"/>
                <a:buFont typeface="Calibri"/>
                <a:buChar char="•"/>
              </a:pPr>
              <a:r>
                <a:rPr lang="fr" sz="1800">
                  <a:solidFill>
                    <a:schemeClr val="dk1"/>
                  </a:solidFill>
                  <a:latin typeface="Calibri"/>
                  <a:ea typeface="Calibri"/>
                  <a:cs typeface="Calibri"/>
                  <a:sym typeface="Calibri"/>
                </a:rPr>
                <a:t>communication interpersonnelle </a:t>
              </a:r>
              <a:endParaRPr sz="1800">
                <a:solidFill>
                  <a:schemeClr val="dk1"/>
                </a:solidFill>
                <a:latin typeface="Calibri"/>
                <a:ea typeface="Calibri"/>
                <a:cs typeface="Calibri"/>
                <a:sym typeface="Calibri"/>
              </a:endParaRPr>
            </a:p>
            <a:p>
              <a:pPr marL="171450" lvl="1" indent="-171450">
                <a:lnSpc>
                  <a:spcPct val="90000"/>
                </a:lnSpc>
                <a:spcBef>
                  <a:spcPts val="270"/>
                </a:spcBef>
                <a:buClr>
                  <a:schemeClr val="dk1"/>
                </a:buClr>
                <a:buSzPts val="1800"/>
                <a:buFont typeface="Calibri"/>
                <a:buChar char="•"/>
              </a:pPr>
              <a:r>
                <a:rPr lang="fr" sz="1800">
                  <a:solidFill>
                    <a:schemeClr val="dk1"/>
                  </a:solidFill>
                  <a:latin typeface="Calibri"/>
                  <a:ea typeface="Calibri"/>
                  <a:cs typeface="Calibri"/>
                  <a:sym typeface="Calibri"/>
                </a:rPr>
                <a:t>communication  interculturelle…</a:t>
              </a:r>
              <a:endParaRPr sz="1800" b="0" i="0" u="none" strike="noStrike" cap="none">
                <a:solidFill>
                  <a:schemeClr val="dk1"/>
                </a:solidFill>
                <a:latin typeface="Calibri"/>
                <a:ea typeface="Calibri"/>
                <a:cs typeface="Calibri"/>
                <a:sym typeface="Calibri"/>
              </a:endParaRPr>
            </a:p>
          </p:txBody>
        </p:sp>
        <p:sp>
          <p:nvSpPr>
            <p:cNvPr id="323" name="Google Shape;323;p32"/>
            <p:cNvSpPr/>
            <p:nvPr/>
          </p:nvSpPr>
          <p:spPr>
            <a:xfrm>
              <a:off x="4600109" y="2727642"/>
              <a:ext cx="2379300" cy="1983600"/>
            </a:xfrm>
            <a:prstGeom prst="upArrow">
              <a:avLst>
                <a:gd name="adj1" fmla="val 50000"/>
                <a:gd name="adj2" fmla="val 50000"/>
              </a:avLst>
            </a:prstGeom>
            <a:solidFill>
              <a:srgbClr val="7030A0"/>
            </a:solidFill>
            <a:ln w="25400" cap="flat" cmpd="sng">
              <a:solidFill>
                <a:srgbClr val="EEEC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32"/>
            <p:cNvSpPr/>
            <p:nvPr/>
          </p:nvSpPr>
          <p:spPr>
            <a:xfrm>
              <a:off x="1189683" y="2876423"/>
              <a:ext cx="2538000" cy="2082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2"/>
            <p:cNvSpPr txBox="1"/>
            <p:nvPr/>
          </p:nvSpPr>
          <p:spPr>
            <a:xfrm>
              <a:off x="243276" y="2876414"/>
              <a:ext cx="4599758" cy="2115251"/>
            </a:xfrm>
            <a:prstGeom prst="rect">
              <a:avLst/>
            </a:prstGeom>
            <a:noFill/>
            <a:ln>
              <a:noFill/>
            </a:ln>
          </p:spPr>
          <p:txBody>
            <a:bodyPr spcFirstLastPara="1" wrap="square" lIns="170675" tIns="170675" rIns="170675" bIns="170675" anchor="ctr" anchorCtr="0">
              <a:noAutofit/>
            </a:bodyPr>
            <a:lstStyle/>
            <a:p>
              <a:pPr marL="0" marR="0" lvl="0" indent="0" algn="l" rtl="0">
                <a:lnSpc>
                  <a:spcPct val="90000"/>
                </a:lnSpc>
                <a:spcBef>
                  <a:spcPts val="0"/>
                </a:spcBef>
                <a:spcAft>
                  <a:spcPts val="0"/>
                </a:spcAft>
                <a:buNone/>
              </a:pPr>
              <a:r>
                <a:rPr lang="fr" sz="2400">
                  <a:solidFill>
                    <a:schemeClr val="dk1"/>
                  </a:solidFill>
                  <a:latin typeface="Calibri"/>
                  <a:ea typeface="Calibri"/>
                  <a:cs typeface="Calibri"/>
                  <a:sym typeface="Calibri"/>
                </a:rPr>
                <a:t>Nouveautés</a:t>
              </a:r>
              <a:endParaRPr sz="2400">
                <a:solidFill>
                  <a:schemeClr val="dk1"/>
                </a:solidFill>
                <a:latin typeface="Calibri"/>
                <a:ea typeface="Calibri"/>
                <a:cs typeface="Calibri"/>
                <a:sym typeface="Calibri"/>
              </a:endParaRPr>
            </a:p>
            <a:p>
              <a:pPr marL="171450" marR="0" lvl="1" indent="-171450" algn="l" rtl="0">
                <a:lnSpc>
                  <a:spcPct val="90000"/>
                </a:lnSpc>
                <a:spcBef>
                  <a:spcPts val="270"/>
                </a:spcBef>
                <a:spcAft>
                  <a:spcPts val="0"/>
                </a:spcAft>
                <a:buClr>
                  <a:schemeClr val="dk1"/>
                </a:buClr>
                <a:buSzPts val="1800"/>
                <a:buFont typeface="Calibri"/>
                <a:buChar char="•"/>
              </a:pPr>
              <a:r>
                <a:rPr lang="fr" sz="1800">
                  <a:solidFill>
                    <a:schemeClr val="dk1"/>
                  </a:solidFill>
                  <a:latin typeface="Calibri"/>
                  <a:ea typeface="Calibri"/>
                  <a:cs typeface="Calibri"/>
                  <a:sym typeface="Calibri"/>
                </a:rPr>
                <a:t>p</a:t>
              </a:r>
              <a:r>
                <a:rPr lang="fr" sz="1800" b="0" i="0" u="none" strike="noStrike" cap="none">
                  <a:solidFill>
                    <a:schemeClr val="dk1"/>
                  </a:solidFill>
                  <a:latin typeface="Calibri"/>
                  <a:ea typeface="Calibri"/>
                  <a:cs typeface="Calibri"/>
                  <a:sym typeface="Calibri"/>
                </a:rPr>
                <a:t>lace prépondérante de l’anglais</a:t>
              </a:r>
              <a:endParaRPr sz="1800" b="0" i="0" u="none" strike="noStrike" cap="none">
                <a:solidFill>
                  <a:schemeClr val="dk1"/>
                </a:solidFill>
                <a:latin typeface="Calibri"/>
                <a:ea typeface="Calibri"/>
                <a:cs typeface="Calibri"/>
                <a:sym typeface="Calibri"/>
              </a:endParaRPr>
            </a:p>
            <a:p>
              <a:pPr marL="171450" marR="0" lvl="1" indent="-171450" algn="l" rtl="0">
                <a:lnSpc>
                  <a:spcPct val="90000"/>
                </a:lnSpc>
                <a:spcBef>
                  <a:spcPts val="270"/>
                </a:spcBef>
                <a:spcAft>
                  <a:spcPts val="0"/>
                </a:spcAft>
                <a:buClr>
                  <a:schemeClr val="dk1"/>
                </a:buClr>
                <a:buSzPts val="1800"/>
                <a:buFont typeface="Calibri"/>
                <a:buChar char="•"/>
              </a:pPr>
              <a:r>
                <a:rPr lang="fr" sz="1800">
                  <a:solidFill>
                    <a:schemeClr val="dk1"/>
                  </a:solidFill>
                  <a:latin typeface="Calibri"/>
                  <a:ea typeface="Calibri"/>
                  <a:cs typeface="Calibri"/>
                  <a:sym typeface="Calibri"/>
                </a:rPr>
                <a:t>compétences numériques élargies et intégrées dans chaque bloc</a:t>
              </a:r>
              <a:endParaRPr sz="1800" b="0" i="0" u="none" strike="noStrike" cap="none">
                <a:solidFill>
                  <a:schemeClr val="dk1"/>
                </a:solidFill>
                <a:latin typeface="Calibri"/>
                <a:ea typeface="Calibri"/>
                <a:cs typeface="Calibri"/>
                <a:sym typeface="Calibri"/>
              </a:endParaRPr>
            </a:p>
          </p:txBody>
        </p:sp>
      </p:grpSp>
      <p:sp>
        <p:nvSpPr>
          <p:cNvPr id="2" name="ZoneTexte 1"/>
          <p:cNvSpPr txBox="1"/>
          <p:nvPr/>
        </p:nvSpPr>
        <p:spPr>
          <a:xfrm>
            <a:off x="256309" y="4495800"/>
            <a:ext cx="1927466" cy="571200"/>
          </a:xfrm>
          <a:prstGeom prst="rect">
            <a:avLst/>
          </a:prstGeom>
          <a:solidFill>
            <a:schemeClr val="bg1"/>
          </a:solidFill>
        </p:spPr>
        <p:txBody>
          <a:bodyPr wrap="square" rtlCol="0">
            <a:spAutoFit/>
          </a:bodyPr>
          <a:lstStyle/>
          <a:p>
            <a:endParaRPr lang="fr-FR"/>
          </a:p>
        </p:txBody>
      </p:sp>
      <p:pic>
        <p:nvPicPr>
          <p:cNvPr id="15" name="Image 14"/>
          <p:cNvPicPr>
            <a:picLocks noChangeAspect="1"/>
          </p:cNvPicPr>
          <p:nvPr/>
        </p:nvPicPr>
        <p:blipFill>
          <a:blip r:embed="rId3"/>
          <a:stretch>
            <a:fillRect/>
          </a:stretch>
        </p:blipFill>
        <p:spPr>
          <a:xfrm>
            <a:off x="340076" y="4401948"/>
            <a:ext cx="734055" cy="68583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33"/>
          <p:cNvSpPr txBox="1">
            <a:spLocks noGrp="1"/>
          </p:cNvSpPr>
          <p:nvPr>
            <p:ph type="title"/>
          </p:nvPr>
        </p:nvSpPr>
        <p:spPr>
          <a:xfrm>
            <a:off x="805400" y="0"/>
            <a:ext cx="7881300" cy="9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3F3F3F"/>
              </a:buClr>
              <a:buSzPts val="3000"/>
              <a:buFont typeface="Calibri"/>
              <a:buNone/>
            </a:pPr>
            <a:r>
              <a:rPr lang="fr"/>
              <a:t>POINTS DE VIGILANCE </a:t>
            </a:r>
            <a:endParaRPr/>
          </a:p>
        </p:txBody>
      </p:sp>
      <p:sp>
        <p:nvSpPr>
          <p:cNvPr id="332" name="Google Shape;332;p33"/>
          <p:cNvSpPr txBox="1">
            <a:spLocks noGrp="1"/>
          </p:cNvSpPr>
          <p:nvPr>
            <p:ph type="sldNum" idx="12"/>
          </p:nvPr>
        </p:nvSpPr>
        <p:spPr>
          <a:xfrm>
            <a:off x="7662058" y="4793175"/>
            <a:ext cx="938400" cy="273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fr"/>
              <a:t>11</a:t>
            </a:fld>
            <a:r>
              <a:rPr lang="fr"/>
              <a:t> / 13</a:t>
            </a:r>
            <a:endParaRPr/>
          </a:p>
          <a:p>
            <a:pPr marL="0" lvl="0" indent="0" algn="r" rtl="0">
              <a:spcBef>
                <a:spcPts val="0"/>
              </a:spcBef>
              <a:spcAft>
                <a:spcPts val="0"/>
              </a:spcAft>
              <a:buNone/>
            </a:pPr>
            <a:endParaRPr/>
          </a:p>
        </p:txBody>
      </p:sp>
      <p:sp>
        <p:nvSpPr>
          <p:cNvPr id="333" name="Google Shape;333;p33"/>
          <p:cNvSpPr/>
          <p:nvPr/>
        </p:nvSpPr>
        <p:spPr>
          <a:xfrm>
            <a:off x="2183775" y="4649100"/>
            <a:ext cx="5675700" cy="4179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4" name="Google Shape;334;p33"/>
          <p:cNvGrpSpPr/>
          <p:nvPr/>
        </p:nvGrpSpPr>
        <p:grpSpPr>
          <a:xfrm>
            <a:off x="2992711" y="1097176"/>
            <a:ext cx="2486626" cy="3551767"/>
            <a:chOff x="1118218" y="283725"/>
            <a:chExt cx="2090832" cy="4076400"/>
          </a:xfrm>
        </p:grpSpPr>
        <p:sp>
          <p:nvSpPr>
            <p:cNvPr id="335" name="Google Shape;335;p33"/>
            <p:cNvSpPr/>
            <p:nvPr/>
          </p:nvSpPr>
          <p:spPr>
            <a:xfrm>
              <a:off x="1178650" y="283725"/>
              <a:ext cx="2030400" cy="4076400"/>
            </a:xfrm>
            <a:prstGeom prst="rect">
              <a:avLst/>
            </a:prstGeom>
            <a:solidFill>
              <a:srgbClr val="7030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3"/>
            <p:cNvSpPr/>
            <p:nvPr/>
          </p:nvSpPr>
          <p:spPr>
            <a:xfrm>
              <a:off x="1118218" y="341749"/>
              <a:ext cx="2048100" cy="1858800"/>
            </a:xfrm>
            <a:prstGeom prst="rect">
              <a:avLst/>
            </a:prstGeom>
            <a:solidFill>
              <a:srgbClr val="7030A0"/>
            </a:solidFill>
            <a:ln w="19050" cap="flat" cmpd="sng">
              <a:solidFill>
                <a:srgbClr val="99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33"/>
            <p:cNvSpPr/>
            <p:nvPr/>
          </p:nvSpPr>
          <p:spPr>
            <a:xfrm>
              <a:off x="1233850" y="470600"/>
              <a:ext cx="1815000" cy="675000"/>
            </a:xfrm>
            <a:prstGeom prst="rect">
              <a:avLst/>
            </a:prstGeom>
            <a:solidFill>
              <a:srgbClr val="7030A0"/>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4000">
                <a:solidFill>
                  <a:srgbClr val="1D7E74"/>
                </a:solidFill>
                <a:latin typeface="Roboto Thin"/>
                <a:ea typeface="Roboto Thin"/>
                <a:cs typeface="Roboto Thin"/>
                <a:sym typeface="Roboto Thin"/>
              </a:endParaRPr>
            </a:p>
          </p:txBody>
        </p:sp>
        <p:sp>
          <p:nvSpPr>
            <p:cNvPr id="338" name="Google Shape;338;p33"/>
            <p:cNvSpPr/>
            <p:nvPr/>
          </p:nvSpPr>
          <p:spPr>
            <a:xfrm rot="5400000">
              <a:off x="1969086" y="2256036"/>
              <a:ext cx="389100" cy="278100"/>
            </a:xfrm>
            <a:prstGeom prst="rightArrow">
              <a:avLst>
                <a:gd name="adj1" fmla="val 34239"/>
                <a:gd name="adj2" fmla="val 57035"/>
              </a:avLst>
            </a:prstGeom>
            <a:solidFill>
              <a:srgbClr val="7030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9" name="Google Shape;339;p33"/>
          <p:cNvGrpSpPr/>
          <p:nvPr/>
        </p:nvGrpSpPr>
        <p:grpSpPr>
          <a:xfrm>
            <a:off x="5803050" y="1097200"/>
            <a:ext cx="2987594" cy="3551767"/>
            <a:chOff x="1212950" y="283754"/>
            <a:chExt cx="2198700" cy="4076400"/>
          </a:xfrm>
        </p:grpSpPr>
        <p:sp>
          <p:nvSpPr>
            <p:cNvPr id="340" name="Google Shape;340;p33"/>
            <p:cNvSpPr/>
            <p:nvPr/>
          </p:nvSpPr>
          <p:spPr>
            <a:xfrm>
              <a:off x="1212950" y="283754"/>
              <a:ext cx="2198700" cy="40764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fr"/>
                <a:t> </a:t>
              </a:r>
              <a:endParaRPr/>
            </a:p>
            <a:p>
              <a:pPr marL="0" lvl="0" indent="0" algn="l" rtl="0">
                <a:spcBef>
                  <a:spcPts val="0"/>
                </a:spcBef>
                <a:spcAft>
                  <a:spcPts val="0"/>
                </a:spcAft>
                <a:buNone/>
              </a:pPr>
              <a:endParaRPr/>
            </a:p>
            <a:p>
              <a:pPr marL="457200" lvl="0" indent="0" algn="l" rtl="0">
                <a:spcBef>
                  <a:spcPts val="0"/>
                </a:spcBef>
                <a:spcAft>
                  <a:spcPts val="0"/>
                </a:spcAft>
                <a:buNone/>
              </a:pPr>
              <a:endParaRPr sz="2800" b="1">
                <a:solidFill>
                  <a:srgbClr val="FFFFFF"/>
                </a:solidFill>
                <a:latin typeface="Roboto"/>
                <a:ea typeface="Roboto"/>
                <a:cs typeface="Roboto"/>
                <a:sym typeface="Roboto"/>
              </a:endParaRPr>
            </a:p>
            <a:p>
              <a:pPr marL="457200" lvl="0" indent="0" algn="l" rtl="0">
                <a:spcBef>
                  <a:spcPts val="0"/>
                </a:spcBef>
                <a:spcAft>
                  <a:spcPts val="0"/>
                </a:spcAft>
                <a:buNone/>
              </a:pPr>
              <a:endParaRPr sz="2800" b="1">
                <a:solidFill>
                  <a:srgbClr val="FFFFFF"/>
                </a:solidFill>
                <a:latin typeface="Roboto"/>
                <a:ea typeface="Roboto"/>
                <a:cs typeface="Roboto"/>
                <a:sym typeface="Roboto"/>
              </a:endParaRPr>
            </a:p>
            <a:p>
              <a:pPr marL="457200" lvl="0" indent="0" algn="l" rtl="0">
                <a:spcBef>
                  <a:spcPts val="0"/>
                </a:spcBef>
                <a:spcAft>
                  <a:spcPts val="0"/>
                </a:spcAft>
                <a:buNone/>
              </a:pPr>
              <a:endParaRPr sz="2800" b="1">
                <a:solidFill>
                  <a:srgbClr val="FFFFFF"/>
                </a:solidFill>
                <a:latin typeface="Roboto"/>
                <a:ea typeface="Roboto"/>
                <a:cs typeface="Roboto"/>
                <a:sym typeface="Roboto"/>
              </a:endParaRPr>
            </a:p>
            <a:p>
              <a:pPr marL="0" lvl="0" indent="0" algn="l" rtl="0">
                <a:spcBef>
                  <a:spcPts val="0"/>
                </a:spcBef>
                <a:spcAft>
                  <a:spcPts val="0"/>
                </a:spcAft>
                <a:buClr>
                  <a:schemeClr val="dk1"/>
                </a:buClr>
                <a:buSzPts val="1100"/>
                <a:buFont typeface="Arial"/>
                <a:buNone/>
              </a:pPr>
              <a:r>
                <a:rPr lang="fr" sz="2800" b="1">
                  <a:solidFill>
                    <a:srgbClr val="FFFFFF"/>
                  </a:solidFill>
                  <a:latin typeface="Roboto"/>
                  <a:ea typeface="Roboto"/>
                  <a:cs typeface="Roboto"/>
                  <a:sym typeface="Roboto"/>
                </a:rPr>
                <a:t>co-construction des compétences </a:t>
              </a:r>
              <a:endParaRPr/>
            </a:p>
          </p:txBody>
        </p:sp>
        <p:sp>
          <p:nvSpPr>
            <p:cNvPr id="341" name="Google Shape;341;p33"/>
            <p:cNvSpPr/>
            <p:nvPr/>
          </p:nvSpPr>
          <p:spPr>
            <a:xfrm>
              <a:off x="1286460" y="341749"/>
              <a:ext cx="2048100" cy="1858800"/>
            </a:xfrm>
            <a:prstGeom prst="rect">
              <a:avLst/>
            </a:prstGeom>
            <a:solidFill>
              <a:srgbClr val="FFFFFF"/>
            </a:solidFill>
            <a:ln w="19050" cap="flat" cmpd="sng">
              <a:solidFill>
                <a:srgbClr val="99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3"/>
            <p:cNvSpPr/>
            <p:nvPr/>
          </p:nvSpPr>
          <p:spPr>
            <a:xfrm rot="5400000">
              <a:off x="1999301" y="2182867"/>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43" name="Google Shape;343;p33"/>
          <p:cNvCxnSpPr/>
          <p:nvPr/>
        </p:nvCxnSpPr>
        <p:spPr>
          <a:xfrm rot="10800000" flipH="1">
            <a:off x="609500" y="1277925"/>
            <a:ext cx="1540800" cy="1529700"/>
          </a:xfrm>
          <a:prstGeom prst="straightConnector1">
            <a:avLst/>
          </a:prstGeom>
          <a:noFill/>
          <a:ln w="38100" cap="flat" cmpd="sng">
            <a:solidFill>
              <a:schemeClr val="dk2"/>
            </a:solidFill>
            <a:prstDash val="solid"/>
            <a:round/>
            <a:headEnd type="none" w="med" len="med"/>
            <a:tailEnd type="none" w="med" len="med"/>
          </a:ln>
        </p:spPr>
      </p:cxnSp>
      <p:cxnSp>
        <p:nvCxnSpPr>
          <p:cNvPr id="344" name="Google Shape;344;p33"/>
          <p:cNvCxnSpPr/>
          <p:nvPr/>
        </p:nvCxnSpPr>
        <p:spPr>
          <a:xfrm>
            <a:off x="576188" y="1327725"/>
            <a:ext cx="1607400" cy="1430100"/>
          </a:xfrm>
          <a:prstGeom prst="straightConnector1">
            <a:avLst/>
          </a:prstGeom>
          <a:noFill/>
          <a:ln w="38100" cap="flat" cmpd="sng">
            <a:solidFill>
              <a:schemeClr val="dk2"/>
            </a:solidFill>
            <a:prstDash val="solid"/>
            <a:round/>
            <a:headEnd type="none" w="med" len="med"/>
            <a:tailEnd type="none" w="med" len="med"/>
          </a:ln>
        </p:spPr>
      </p:cxnSp>
      <p:sp>
        <p:nvSpPr>
          <p:cNvPr id="345" name="Google Shape;345;p33"/>
          <p:cNvSpPr/>
          <p:nvPr/>
        </p:nvSpPr>
        <p:spPr>
          <a:xfrm>
            <a:off x="3083397" y="2987707"/>
            <a:ext cx="2434200" cy="1036800"/>
          </a:xfrm>
          <a:prstGeom prst="rect">
            <a:avLst/>
          </a:prstGeom>
          <a:noFill/>
          <a:ln>
            <a:noFill/>
          </a:ln>
        </p:spPr>
        <p:txBody>
          <a:bodyPr spcFirstLastPara="1" wrap="square" lIns="91425" tIns="91425" rIns="91425" bIns="91425" anchor="t" anchorCtr="0">
            <a:noAutofit/>
          </a:bodyPr>
          <a:lstStyle/>
          <a:p>
            <a:pPr marL="457200" lvl="0" indent="0" algn="l" rtl="0">
              <a:spcBef>
                <a:spcPts val="0"/>
              </a:spcBef>
              <a:spcAft>
                <a:spcPts val="0"/>
              </a:spcAft>
              <a:buNone/>
            </a:pPr>
            <a:r>
              <a:rPr lang="fr" sz="2800" b="1">
                <a:solidFill>
                  <a:srgbClr val="FFFFFF"/>
                </a:solidFill>
                <a:latin typeface="Roboto"/>
                <a:ea typeface="Roboto"/>
                <a:cs typeface="Roboto"/>
                <a:sym typeface="Roboto"/>
              </a:rPr>
              <a:t>mises en situations réelles</a:t>
            </a:r>
            <a:endParaRPr sz="800">
              <a:solidFill>
                <a:srgbClr val="FFFFFF"/>
              </a:solidFill>
              <a:latin typeface="Roboto"/>
              <a:ea typeface="Roboto"/>
              <a:cs typeface="Roboto"/>
              <a:sym typeface="Roboto"/>
            </a:endParaRPr>
          </a:p>
        </p:txBody>
      </p:sp>
      <p:cxnSp>
        <p:nvCxnSpPr>
          <p:cNvPr id="346" name="Google Shape;346;p33"/>
          <p:cNvCxnSpPr/>
          <p:nvPr/>
        </p:nvCxnSpPr>
        <p:spPr>
          <a:xfrm rot="10800000" flipH="1">
            <a:off x="6541875" y="1197550"/>
            <a:ext cx="1540800" cy="1529700"/>
          </a:xfrm>
          <a:prstGeom prst="straightConnector1">
            <a:avLst/>
          </a:prstGeom>
          <a:noFill/>
          <a:ln w="38100" cap="flat" cmpd="sng">
            <a:solidFill>
              <a:schemeClr val="dk2"/>
            </a:solidFill>
            <a:prstDash val="solid"/>
            <a:round/>
            <a:headEnd type="none" w="med" len="med"/>
            <a:tailEnd type="none" w="med" len="med"/>
          </a:ln>
        </p:spPr>
      </p:cxnSp>
      <p:cxnSp>
        <p:nvCxnSpPr>
          <p:cNvPr id="347" name="Google Shape;347;p33"/>
          <p:cNvCxnSpPr/>
          <p:nvPr/>
        </p:nvCxnSpPr>
        <p:spPr>
          <a:xfrm>
            <a:off x="6417388" y="1247350"/>
            <a:ext cx="1607400" cy="1430100"/>
          </a:xfrm>
          <a:prstGeom prst="straightConnector1">
            <a:avLst/>
          </a:prstGeom>
          <a:noFill/>
          <a:ln w="38100" cap="flat" cmpd="sng">
            <a:solidFill>
              <a:schemeClr val="dk2"/>
            </a:solidFill>
            <a:prstDash val="solid"/>
            <a:round/>
            <a:headEnd type="none" w="med" len="med"/>
            <a:tailEnd type="none" w="med" len="med"/>
          </a:ln>
        </p:spPr>
      </p:cxnSp>
      <p:sp>
        <p:nvSpPr>
          <p:cNvPr id="348" name="Google Shape;348;p33"/>
          <p:cNvSpPr/>
          <p:nvPr/>
        </p:nvSpPr>
        <p:spPr>
          <a:xfrm>
            <a:off x="2986500" y="1197550"/>
            <a:ext cx="2434200" cy="1529700"/>
          </a:xfrm>
          <a:prstGeom prst="rect">
            <a:avLst/>
          </a:prstGeom>
          <a:solidFill>
            <a:srgbClr val="FFFFFF"/>
          </a:solidFill>
          <a:ln w="9525" cap="flat" cmpd="sng">
            <a:solidFill>
              <a:srgbClr val="9900F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fr" sz="2700">
                <a:solidFill>
                  <a:srgbClr val="9900FF"/>
                </a:solidFill>
                <a:latin typeface="Roboto Thin"/>
                <a:ea typeface="Roboto Thin"/>
                <a:cs typeface="Roboto Thin"/>
                <a:sym typeface="Roboto Thin"/>
              </a:rPr>
              <a:t>Entrée par connaissances</a:t>
            </a:r>
            <a:r>
              <a:rPr lang="fr" sz="2700">
                <a:solidFill>
                  <a:srgbClr val="1D7E74"/>
                </a:solidFill>
                <a:latin typeface="Roboto Thin"/>
                <a:ea typeface="Roboto Thin"/>
                <a:cs typeface="Roboto Thin"/>
                <a:sym typeface="Roboto Thin"/>
              </a:rPr>
              <a:t> </a:t>
            </a:r>
            <a:endParaRPr sz="2700">
              <a:solidFill>
                <a:srgbClr val="1D7E74"/>
              </a:solidFill>
              <a:latin typeface="Roboto Thin"/>
              <a:ea typeface="Roboto Thin"/>
              <a:cs typeface="Roboto Thin"/>
              <a:sym typeface="Roboto Thin"/>
            </a:endParaRPr>
          </a:p>
        </p:txBody>
      </p:sp>
      <p:cxnSp>
        <p:nvCxnSpPr>
          <p:cNvPr id="349" name="Google Shape;349;p33"/>
          <p:cNvCxnSpPr/>
          <p:nvPr/>
        </p:nvCxnSpPr>
        <p:spPr>
          <a:xfrm rot="10800000" flipH="1">
            <a:off x="3502900" y="1211475"/>
            <a:ext cx="1694400" cy="1375800"/>
          </a:xfrm>
          <a:prstGeom prst="straightConnector1">
            <a:avLst/>
          </a:prstGeom>
          <a:noFill/>
          <a:ln w="38100" cap="flat" cmpd="sng">
            <a:solidFill>
              <a:schemeClr val="dk2"/>
            </a:solidFill>
            <a:prstDash val="solid"/>
            <a:round/>
            <a:headEnd type="none" w="med" len="med"/>
            <a:tailEnd type="none" w="med" len="med"/>
          </a:ln>
        </p:spPr>
      </p:cxnSp>
      <p:cxnSp>
        <p:nvCxnSpPr>
          <p:cNvPr id="350" name="Google Shape;350;p33"/>
          <p:cNvCxnSpPr/>
          <p:nvPr/>
        </p:nvCxnSpPr>
        <p:spPr>
          <a:xfrm>
            <a:off x="3496800" y="1247350"/>
            <a:ext cx="1702200" cy="1328700"/>
          </a:xfrm>
          <a:prstGeom prst="straightConnector1">
            <a:avLst/>
          </a:prstGeom>
          <a:noFill/>
          <a:ln w="38100" cap="flat" cmpd="sng">
            <a:solidFill>
              <a:schemeClr val="dk2"/>
            </a:solidFill>
            <a:prstDash val="solid"/>
            <a:round/>
            <a:headEnd type="none" w="med" len="med"/>
            <a:tailEnd type="none" w="med" len="med"/>
          </a:ln>
        </p:spPr>
      </p:cxnSp>
      <p:sp>
        <p:nvSpPr>
          <p:cNvPr id="351" name="Google Shape;351;p33"/>
          <p:cNvSpPr txBox="1"/>
          <p:nvPr/>
        </p:nvSpPr>
        <p:spPr>
          <a:xfrm>
            <a:off x="5803050" y="1247350"/>
            <a:ext cx="31224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3000">
                <a:solidFill>
                  <a:srgbClr val="683086"/>
                </a:solidFill>
                <a:latin typeface="Roboto Thin"/>
                <a:ea typeface="Roboto Thin"/>
                <a:cs typeface="Roboto Thin"/>
                <a:sym typeface="Roboto Thin"/>
              </a:rPr>
              <a:t>1 prof spécialisé sur le bloc 1</a:t>
            </a:r>
            <a:endParaRPr>
              <a:solidFill>
                <a:srgbClr val="683086"/>
              </a:solidFill>
            </a:endParaRPr>
          </a:p>
        </p:txBody>
      </p:sp>
      <p:sp>
        <p:nvSpPr>
          <p:cNvPr id="352" name="Google Shape;352;p33"/>
          <p:cNvSpPr/>
          <p:nvPr/>
        </p:nvSpPr>
        <p:spPr>
          <a:xfrm rot="5400000">
            <a:off x="4130990" y="2711915"/>
            <a:ext cx="339000" cy="3780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53" name="Google Shape;353;p33"/>
          <p:cNvGrpSpPr/>
          <p:nvPr/>
        </p:nvGrpSpPr>
        <p:grpSpPr>
          <a:xfrm>
            <a:off x="214752" y="1097164"/>
            <a:ext cx="2583203" cy="3551767"/>
            <a:chOff x="1118234" y="283725"/>
            <a:chExt cx="2090816" cy="4076400"/>
          </a:xfrm>
        </p:grpSpPr>
        <p:sp>
          <p:nvSpPr>
            <p:cNvPr id="354" name="Google Shape;354;p33"/>
            <p:cNvSpPr/>
            <p:nvPr/>
          </p:nvSpPr>
          <p:spPr>
            <a:xfrm>
              <a:off x="1178650" y="283725"/>
              <a:ext cx="2030400" cy="4076400"/>
            </a:xfrm>
            <a:prstGeom prst="rect">
              <a:avLst/>
            </a:prstGeom>
            <a:solidFill>
              <a:srgbClr val="674E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3"/>
            <p:cNvSpPr/>
            <p:nvPr/>
          </p:nvSpPr>
          <p:spPr>
            <a:xfrm>
              <a:off x="1118234" y="341749"/>
              <a:ext cx="2048100" cy="1846500"/>
            </a:xfrm>
            <a:prstGeom prst="rect">
              <a:avLst/>
            </a:prstGeom>
            <a:solidFill>
              <a:srgbClr val="FFFFFF"/>
            </a:solidFill>
            <a:ln w="19050" cap="flat" cmpd="sng">
              <a:solidFill>
                <a:srgbClr val="674EA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3"/>
            <p:cNvSpPr/>
            <p:nvPr/>
          </p:nvSpPr>
          <p:spPr>
            <a:xfrm rot="5400000">
              <a:off x="1999301" y="2182867"/>
              <a:ext cx="389100" cy="2781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3"/>
            <p:cNvSpPr/>
            <p:nvPr/>
          </p:nvSpPr>
          <p:spPr>
            <a:xfrm>
              <a:off x="1178586" y="2516920"/>
              <a:ext cx="1970100" cy="1138800"/>
            </a:xfrm>
            <a:prstGeom prst="rect">
              <a:avLst/>
            </a:prstGeom>
            <a:noFill/>
            <a:ln>
              <a:noFill/>
            </a:ln>
          </p:spPr>
          <p:txBody>
            <a:bodyPr spcFirstLastPara="1" wrap="square" lIns="91425" tIns="91425" rIns="91425" bIns="91425" anchor="t" anchorCtr="0">
              <a:noAutofit/>
            </a:bodyPr>
            <a:lstStyle/>
            <a:p>
              <a:pPr marL="457200" lvl="0" indent="0" algn="l" rtl="0">
                <a:spcBef>
                  <a:spcPts val="0"/>
                </a:spcBef>
                <a:spcAft>
                  <a:spcPts val="0"/>
                </a:spcAft>
                <a:buNone/>
              </a:pPr>
              <a:r>
                <a:rPr lang="fr" sz="2800" b="1">
                  <a:solidFill>
                    <a:srgbClr val="FFFFFF"/>
                  </a:solidFill>
                  <a:latin typeface="Roboto"/>
                  <a:ea typeface="Roboto"/>
                  <a:cs typeface="Roboto"/>
                  <a:sym typeface="Roboto"/>
                </a:rPr>
                <a:t>1 seul professeur d’anglais</a:t>
              </a:r>
              <a:endParaRPr sz="800">
                <a:solidFill>
                  <a:srgbClr val="FFFFFF"/>
                </a:solidFill>
                <a:latin typeface="Roboto"/>
                <a:ea typeface="Roboto"/>
                <a:cs typeface="Roboto"/>
                <a:sym typeface="Roboto"/>
              </a:endParaRPr>
            </a:p>
          </p:txBody>
        </p:sp>
        <p:sp>
          <p:nvSpPr>
            <p:cNvPr id="358" name="Google Shape;358;p33"/>
            <p:cNvSpPr/>
            <p:nvPr/>
          </p:nvSpPr>
          <p:spPr>
            <a:xfrm>
              <a:off x="1225915" y="543672"/>
              <a:ext cx="1815000" cy="67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2700">
                  <a:solidFill>
                    <a:schemeClr val="accent4"/>
                  </a:solidFill>
                  <a:latin typeface="Roboto Thin"/>
                  <a:ea typeface="Roboto Thin"/>
                  <a:cs typeface="Roboto Thin"/>
                  <a:sym typeface="Roboto Thin"/>
                </a:rPr>
                <a:t>2 professeurs d’anglais</a:t>
              </a:r>
              <a:endParaRPr sz="1500">
                <a:solidFill>
                  <a:schemeClr val="accent4"/>
                </a:solidFill>
                <a:latin typeface="Roboto Thin"/>
                <a:ea typeface="Roboto Thin"/>
                <a:cs typeface="Roboto Thin"/>
                <a:sym typeface="Roboto Thin"/>
              </a:endParaRPr>
            </a:p>
          </p:txBody>
        </p:sp>
      </p:grpSp>
      <p:cxnSp>
        <p:nvCxnSpPr>
          <p:cNvPr id="359" name="Google Shape;359;p33"/>
          <p:cNvCxnSpPr/>
          <p:nvPr/>
        </p:nvCxnSpPr>
        <p:spPr>
          <a:xfrm rot="10800000" flipH="1">
            <a:off x="582300" y="1285283"/>
            <a:ext cx="1694400" cy="1375800"/>
          </a:xfrm>
          <a:prstGeom prst="straightConnector1">
            <a:avLst/>
          </a:prstGeom>
          <a:noFill/>
          <a:ln w="38100" cap="flat" cmpd="sng">
            <a:solidFill>
              <a:schemeClr val="dk2"/>
            </a:solidFill>
            <a:prstDash val="solid"/>
            <a:round/>
            <a:headEnd type="none" w="med" len="med"/>
            <a:tailEnd type="none" w="med" len="med"/>
          </a:ln>
        </p:spPr>
      </p:cxnSp>
      <p:cxnSp>
        <p:nvCxnSpPr>
          <p:cNvPr id="360" name="Google Shape;360;p33"/>
          <p:cNvCxnSpPr/>
          <p:nvPr/>
        </p:nvCxnSpPr>
        <p:spPr>
          <a:xfrm>
            <a:off x="694813" y="1310375"/>
            <a:ext cx="1702200" cy="1328700"/>
          </a:xfrm>
          <a:prstGeom prst="straightConnector1">
            <a:avLst/>
          </a:prstGeom>
          <a:noFill/>
          <a:ln w="38100" cap="flat" cmpd="sng">
            <a:solidFill>
              <a:schemeClr val="dk2"/>
            </a:solidFill>
            <a:prstDash val="solid"/>
            <a:round/>
            <a:headEnd type="none" w="med" len="med"/>
            <a:tailEnd type="none" w="med" len="med"/>
          </a:ln>
        </p:spPr>
      </p:cxnSp>
      <p:sp>
        <p:nvSpPr>
          <p:cNvPr id="2" name="ZoneTexte 1"/>
          <p:cNvSpPr txBox="1"/>
          <p:nvPr/>
        </p:nvSpPr>
        <p:spPr>
          <a:xfrm>
            <a:off x="576188" y="4648931"/>
            <a:ext cx="1460430" cy="359487"/>
          </a:xfrm>
          <a:prstGeom prst="rect">
            <a:avLst/>
          </a:prstGeom>
          <a:solidFill>
            <a:schemeClr val="bg1"/>
          </a:solidFill>
        </p:spPr>
        <p:txBody>
          <a:bodyPr wrap="square" rtlCol="0">
            <a:spAutoFit/>
          </a:bodyPr>
          <a:lstStyle/>
          <a:p>
            <a:endParaRPr lang="fr-FR"/>
          </a:p>
        </p:txBody>
      </p:sp>
      <p:pic>
        <p:nvPicPr>
          <p:cNvPr id="33" name="Image 32"/>
          <p:cNvPicPr>
            <a:picLocks noChangeAspect="1"/>
          </p:cNvPicPr>
          <p:nvPr/>
        </p:nvPicPr>
        <p:blipFill>
          <a:blip r:embed="rId3"/>
          <a:stretch>
            <a:fillRect/>
          </a:stretch>
        </p:blipFill>
        <p:spPr>
          <a:xfrm>
            <a:off x="576188" y="4654913"/>
            <a:ext cx="526954" cy="492337"/>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33"/>
          <p:cNvSpPr txBox="1">
            <a:spLocks noGrp="1"/>
          </p:cNvSpPr>
          <p:nvPr>
            <p:ph type="title"/>
          </p:nvPr>
        </p:nvSpPr>
        <p:spPr>
          <a:xfrm>
            <a:off x="805400" y="0"/>
            <a:ext cx="7881300" cy="965100"/>
          </a:xfrm>
          <a:prstGeom prst="rect">
            <a:avLst/>
          </a:prstGeom>
          <a:noFill/>
          <a:ln>
            <a:noFill/>
          </a:ln>
        </p:spPr>
        <p:txBody>
          <a:bodyPr spcFirstLastPara="1" wrap="square" lIns="91425" tIns="45700" rIns="91425" bIns="45700" anchor="ctr" anchorCtr="0">
            <a:noAutofit/>
          </a:bodyPr>
          <a:lstStyle/>
          <a:p>
            <a:pPr>
              <a:buSzPts val="3000"/>
            </a:pPr>
            <a:r>
              <a:rPr lang="fr"/>
              <a:t>Pistes de renforcement en anglais </a:t>
            </a:r>
          </a:p>
        </p:txBody>
      </p:sp>
      <p:sp>
        <p:nvSpPr>
          <p:cNvPr id="332" name="Google Shape;332;p33"/>
          <p:cNvSpPr txBox="1">
            <a:spLocks noGrp="1"/>
          </p:cNvSpPr>
          <p:nvPr>
            <p:ph type="sldNum" idx="12"/>
          </p:nvPr>
        </p:nvSpPr>
        <p:spPr>
          <a:xfrm>
            <a:off x="7662058" y="4793175"/>
            <a:ext cx="938400" cy="273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fr"/>
              <a:t>12</a:t>
            </a:fld>
            <a:r>
              <a:rPr lang="fr"/>
              <a:t> / 13</a:t>
            </a:r>
            <a:endParaRPr/>
          </a:p>
          <a:p>
            <a:pPr marL="0" lvl="0" indent="0" algn="r" rtl="0">
              <a:spcBef>
                <a:spcPts val="0"/>
              </a:spcBef>
              <a:spcAft>
                <a:spcPts val="0"/>
              </a:spcAft>
              <a:buNone/>
            </a:pPr>
            <a:endParaRPr/>
          </a:p>
        </p:txBody>
      </p:sp>
      <p:sp>
        <p:nvSpPr>
          <p:cNvPr id="333" name="Google Shape;333;p33"/>
          <p:cNvSpPr/>
          <p:nvPr/>
        </p:nvSpPr>
        <p:spPr>
          <a:xfrm>
            <a:off x="2183775" y="4649100"/>
            <a:ext cx="5675700" cy="4179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33"/>
          <p:cNvSpPr/>
          <p:nvPr/>
        </p:nvSpPr>
        <p:spPr>
          <a:xfrm>
            <a:off x="3083397" y="2987707"/>
            <a:ext cx="2434200" cy="1036800"/>
          </a:xfrm>
          <a:prstGeom prst="rect">
            <a:avLst/>
          </a:prstGeom>
          <a:noFill/>
          <a:ln>
            <a:noFill/>
          </a:ln>
        </p:spPr>
        <p:txBody>
          <a:bodyPr spcFirstLastPara="1" wrap="square" lIns="91425" tIns="91425" rIns="91425" bIns="91425" anchor="t" anchorCtr="0">
            <a:noAutofit/>
          </a:bodyPr>
          <a:lstStyle/>
          <a:p>
            <a:pPr marL="457200" lvl="0" indent="0" algn="l" rtl="0">
              <a:spcBef>
                <a:spcPts val="0"/>
              </a:spcBef>
              <a:spcAft>
                <a:spcPts val="0"/>
              </a:spcAft>
              <a:buNone/>
            </a:pPr>
            <a:r>
              <a:rPr lang="fr" sz="2800" b="1">
                <a:solidFill>
                  <a:srgbClr val="FFFFFF"/>
                </a:solidFill>
                <a:latin typeface="Roboto"/>
                <a:ea typeface="Roboto"/>
                <a:cs typeface="Roboto"/>
                <a:sym typeface="Roboto"/>
              </a:rPr>
              <a:t>mises en situations réelles</a:t>
            </a:r>
            <a:endParaRPr sz="800">
              <a:solidFill>
                <a:srgbClr val="FFFFFF"/>
              </a:solidFill>
              <a:latin typeface="Roboto"/>
              <a:ea typeface="Roboto"/>
              <a:cs typeface="Roboto"/>
              <a:sym typeface="Roboto"/>
            </a:endParaRPr>
          </a:p>
        </p:txBody>
      </p:sp>
      <p:sp>
        <p:nvSpPr>
          <p:cNvPr id="352" name="Google Shape;352;p33"/>
          <p:cNvSpPr/>
          <p:nvPr/>
        </p:nvSpPr>
        <p:spPr>
          <a:xfrm rot="5400000">
            <a:off x="4130990" y="2711915"/>
            <a:ext cx="339000" cy="3780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ZoneTexte 1"/>
          <p:cNvSpPr txBox="1"/>
          <p:nvPr/>
        </p:nvSpPr>
        <p:spPr>
          <a:xfrm>
            <a:off x="576188" y="4648931"/>
            <a:ext cx="1460430" cy="359487"/>
          </a:xfrm>
          <a:prstGeom prst="rect">
            <a:avLst/>
          </a:prstGeom>
          <a:solidFill>
            <a:schemeClr val="bg1"/>
          </a:solidFill>
        </p:spPr>
        <p:txBody>
          <a:bodyPr wrap="square" rtlCol="0">
            <a:spAutoFit/>
          </a:bodyPr>
          <a:lstStyle/>
          <a:p>
            <a:endParaRPr lang="fr-FR"/>
          </a:p>
        </p:txBody>
      </p:sp>
      <p:pic>
        <p:nvPicPr>
          <p:cNvPr id="33" name="Image 32"/>
          <p:cNvPicPr>
            <a:picLocks noChangeAspect="1"/>
          </p:cNvPicPr>
          <p:nvPr/>
        </p:nvPicPr>
        <p:blipFill>
          <a:blip r:embed="rId3"/>
          <a:stretch>
            <a:fillRect/>
          </a:stretch>
        </p:blipFill>
        <p:spPr>
          <a:xfrm>
            <a:off x="576188" y="4654913"/>
            <a:ext cx="526954" cy="492337"/>
          </a:xfrm>
          <a:prstGeom prst="rect">
            <a:avLst/>
          </a:prstGeom>
        </p:spPr>
      </p:pic>
      <p:graphicFrame>
        <p:nvGraphicFramePr>
          <p:cNvPr id="3" name="Diagram 3">
            <a:extLst>
              <a:ext uri="{FF2B5EF4-FFF2-40B4-BE49-F238E27FC236}">
                <a16:creationId xmlns:a16="http://schemas.microsoft.com/office/drawing/2014/main" id="{1631C69C-88CB-4165-BE68-BB5360CC0FF2}"/>
              </a:ext>
            </a:extLst>
          </p:cNvPr>
          <p:cNvGraphicFramePr/>
          <p:nvPr>
            <p:extLst>
              <p:ext uri="{D42A27DB-BD31-4B8C-83A1-F6EECF244321}">
                <p14:modId xmlns:p14="http://schemas.microsoft.com/office/powerpoint/2010/main" val="3163435237"/>
              </p:ext>
            </p:extLst>
          </p:nvPr>
        </p:nvGraphicFramePr>
        <p:xfrm>
          <a:off x="175857" y="281452"/>
          <a:ext cx="8675464" cy="48633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061605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34"/>
          <p:cNvSpPr txBox="1">
            <a:spLocks noGrp="1"/>
          </p:cNvSpPr>
          <p:nvPr>
            <p:ph type="subTitle" idx="1"/>
          </p:nvPr>
        </p:nvSpPr>
        <p:spPr>
          <a:xfrm>
            <a:off x="1115625" y="1051398"/>
            <a:ext cx="8028300" cy="3015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888888"/>
              </a:buClr>
              <a:buSzPts val="2000"/>
              <a:buNone/>
            </a:pPr>
            <a:endParaRPr sz="2000"/>
          </a:p>
          <a:p>
            <a:pPr marL="0" lvl="0" indent="0" algn="l" rtl="0">
              <a:spcBef>
                <a:spcPts val="400"/>
              </a:spcBef>
              <a:spcAft>
                <a:spcPts val="0"/>
              </a:spcAft>
              <a:buClr>
                <a:srgbClr val="888888"/>
              </a:buClr>
              <a:buSzPts val="2000"/>
              <a:buNone/>
            </a:pPr>
            <a:r>
              <a:rPr lang="fr" sz="2000" i="1">
                <a:solidFill>
                  <a:schemeClr val="accent4"/>
                </a:solidFill>
              </a:rPr>
              <a:t>Un grand merci pour votre attention !</a:t>
            </a:r>
            <a:endParaRPr sz="2000" i="1">
              <a:solidFill>
                <a:schemeClr val="accent4"/>
              </a:solidFill>
            </a:endParaRPr>
          </a:p>
          <a:p>
            <a:pPr marL="0" lvl="0" indent="0" algn="l" rtl="0">
              <a:spcBef>
                <a:spcPts val="400"/>
              </a:spcBef>
              <a:spcAft>
                <a:spcPts val="0"/>
              </a:spcAft>
              <a:buClr>
                <a:srgbClr val="888888"/>
              </a:buClr>
              <a:buSzPts val="2000"/>
              <a:buNone/>
            </a:pPr>
            <a:endParaRPr sz="2000" i="1">
              <a:solidFill>
                <a:schemeClr val="accent4"/>
              </a:solidFill>
            </a:endParaRPr>
          </a:p>
          <a:p>
            <a:pPr marL="0" lvl="0" indent="0" algn="l" rtl="0">
              <a:spcBef>
                <a:spcPts val="400"/>
              </a:spcBef>
              <a:spcAft>
                <a:spcPts val="0"/>
              </a:spcAft>
              <a:buClr>
                <a:srgbClr val="888888"/>
              </a:buClr>
              <a:buSzPts val="2000"/>
              <a:buNone/>
            </a:pPr>
            <a:endParaRPr sz="2000"/>
          </a:p>
          <a:p>
            <a:pPr marL="0" lvl="0" indent="0" algn="l" rtl="0">
              <a:spcBef>
                <a:spcPts val="400"/>
              </a:spcBef>
              <a:spcAft>
                <a:spcPts val="0"/>
              </a:spcAft>
              <a:buClr>
                <a:srgbClr val="888888"/>
              </a:buClr>
              <a:buSzPts val="2000"/>
              <a:buNone/>
            </a:pPr>
            <a:r>
              <a:rPr lang="fr" sz="2000"/>
              <a:t>A suivre : L’enseignement de l’anglais et sa place dans le bloc de compétences 1 - Bernadette SHUTE - </a:t>
            </a:r>
            <a:endParaRPr sz="2000"/>
          </a:p>
          <a:p>
            <a:pPr marL="0" lvl="0" indent="0" algn="l" rtl="0">
              <a:spcBef>
                <a:spcPts val="400"/>
              </a:spcBef>
              <a:spcAft>
                <a:spcPts val="0"/>
              </a:spcAft>
              <a:buClr>
                <a:srgbClr val="888888"/>
              </a:buClr>
              <a:buSzPts val="2000"/>
              <a:buNone/>
            </a:pPr>
            <a:endParaRPr sz="2000"/>
          </a:p>
          <a:p>
            <a:pPr marL="0" lvl="0" indent="0" algn="l" rtl="0">
              <a:spcBef>
                <a:spcPts val="400"/>
              </a:spcBef>
              <a:spcAft>
                <a:spcPts val="0"/>
              </a:spcAft>
              <a:buClr>
                <a:srgbClr val="888888"/>
              </a:buClr>
              <a:buSzPts val="2000"/>
              <a:buNone/>
            </a:pPr>
            <a:endParaRPr sz="2000"/>
          </a:p>
          <a:p>
            <a:pPr marL="342900" lvl="0" indent="-215900" algn="l" rtl="0">
              <a:spcBef>
                <a:spcPts val="400"/>
              </a:spcBef>
              <a:spcAft>
                <a:spcPts val="0"/>
              </a:spcAft>
              <a:buClr>
                <a:srgbClr val="888888"/>
              </a:buClr>
              <a:buSzPts val="2000"/>
              <a:buFont typeface="Arial"/>
              <a:buNone/>
            </a:pPr>
            <a:endParaRPr sz="2000"/>
          </a:p>
        </p:txBody>
      </p:sp>
      <p:sp>
        <p:nvSpPr>
          <p:cNvPr id="366" name="Google Shape;366;p34"/>
          <p:cNvSpPr txBox="1">
            <a:spLocks noGrp="1"/>
          </p:cNvSpPr>
          <p:nvPr>
            <p:ph type="sldNum" idx="12"/>
          </p:nvPr>
        </p:nvSpPr>
        <p:spPr>
          <a:xfrm>
            <a:off x="8197498" y="4793175"/>
            <a:ext cx="772500" cy="273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fr"/>
              <a:t>13</a:t>
            </a:fld>
            <a:r>
              <a:rPr lang="fr"/>
              <a:t> / 13</a:t>
            </a:r>
            <a:endParaRPr/>
          </a:p>
          <a:p>
            <a:pPr marL="0" lvl="0" indent="0" algn="r"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2"/>
          <p:cNvSpPr txBox="1">
            <a:spLocks noGrp="1"/>
          </p:cNvSpPr>
          <p:nvPr>
            <p:ph type="subTitle" idx="1"/>
          </p:nvPr>
        </p:nvSpPr>
        <p:spPr>
          <a:xfrm>
            <a:off x="1115625" y="547600"/>
            <a:ext cx="8028300" cy="3519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888888"/>
              </a:buClr>
              <a:buSzPts val="2000"/>
              <a:buNone/>
            </a:pPr>
            <a:r>
              <a:rPr lang="fr" sz="2000" u="sng">
                <a:solidFill>
                  <a:srgbClr val="000000"/>
                </a:solidFill>
              </a:rPr>
              <a:t>Programme de l’intervention </a:t>
            </a:r>
            <a:r>
              <a:rPr lang="fr" sz="2000">
                <a:solidFill>
                  <a:srgbClr val="000000"/>
                </a:solidFill>
              </a:rPr>
              <a:t>:</a:t>
            </a:r>
            <a:endParaRPr>
              <a:solidFill>
                <a:srgbClr val="000000"/>
              </a:solidFill>
            </a:endParaRPr>
          </a:p>
          <a:p>
            <a:pPr marL="0" lvl="0" indent="0" algn="l" rtl="0">
              <a:spcBef>
                <a:spcPts val="400"/>
              </a:spcBef>
              <a:spcAft>
                <a:spcPts val="0"/>
              </a:spcAft>
              <a:buClr>
                <a:srgbClr val="888888"/>
              </a:buClr>
              <a:buSzPts val="2000"/>
              <a:buNone/>
            </a:pPr>
            <a:endParaRPr sz="2000"/>
          </a:p>
          <a:p>
            <a:pPr marL="0" lvl="0" indent="0" algn="l" rtl="0">
              <a:spcBef>
                <a:spcPts val="400"/>
              </a:spcBef>
              <a:spcAft>
                <a:spcPts val="0"/>
              </a:spcAft>
              <a:buClr>
                <a:srgbClr val="888888"/>
              </a:buClr>
              <a:buSzPts val="2000"/>
              <a:buNone/>
            </a:pPr>
            <a:endParaRPr sz="2000"/>
          </a:p>
          <a:p>
            <a:pPr marL="342900" lvl="0" indent="-342900" algn="l" rtl="0">
              <a:spcBef>
                <a:spcPts val="400"/>
              </a:spcBef>
              <a:spcAft>
                <a:spcPts val="0"/>
              </a:spcAft>
              <a:buClr>
                <a:srgbClr val="000000"/>
              </a:buClr>
              <a:buSzPts val="2000"/>
              <a:buFont typeface="Arial"/>
              <a:buChar char="•"/>
            </a:pPr>
            <a:r>
              <a:rPr lang="fr" sz="2400" b="1">
                <a:solidFill>
                  <a:srgbClr val="000000"/>
                </a:solidFill>
              </a:rPr>
              <a:t>RCI dans le nouveau référentiel</a:t>
            </a:r>
            <a:endParaRPr sz="2400" b="1">
              <a:solidFill>
                <a:srgbClr val="000000"/>
              </a:solidFill>
            </a:endParaRPr>
          </a:p>
          <a:p>
            <a:pPr marL="342900" lvl="0" indent="-342900" algn="l" rtl="0">
              <a:spcBef>
                <a:spcPts val="400"/>
              </a:spcBef>
              <a:spcAft>
                <a:spcPts val="0"/>
              </a:spcAft>
              <a:buClr>
                <a:srgbClr val="000000"/>
              </a:buClr>
              <a:buSzPts val="2000"/>
              <a:buFont typeface="Arial"/>
              <a:buChar char="•"/>
            </a:pPr>
            <a:r>
              <a:rPr lang="fr" sz="2000">
                <a:solidFill>
                  <a:srgbClr val="000000"/>
                </a:solidFill>
              </a:rPr>
              <a:t>Compétences, savoirs et limites de savoirs </a:t>
            </a:r>
            <a:endParaRPr sz="2000">
              <a:solidFill>
                <a:srgbClr val="000000"/>
              </a:solidFill>
            </a:endParaRPr>
          </a:p>
          <a:p>
            <a:pPr marL="342900" lvl="0" indent="-342900" algn="l" rtl="0">
              <a:spcBef>
                <a:spcPts val="400"/>
              </a:spcBef>
              <a:spcAft>
                <a:spcPts val="0"/>
              </a:spcAft>
              <a:buClr>
                <a:srgbClr val="000000"/>
              </a:buClr>
              <a:buSzPts val="2000"/>
              <a:buFont typeface="Arial"/>
              <a:buChar char="•"/>
            </a:pPr>
            <a:r>
              <a:rPr lang="fr" sz="2000">
                <a:solidFill>
                  <a:srgbClr val="000000"/>
                </a:solidFill>
              </a:rPr>
              <a:t>Points d’appui et nouveautés</a:t>
            </a:r>
            <a:endParaRPr>
              <a:solidFill>
                <a:srgbClr val="000000"/>
              </a:solidFill>
            </a:endParaRPr>
          </a:p>
          <a:p>
            <a:pPr marL="0" lvl="0" indent="0" algn="l" rtl="0">
              <a:spcBef>
                <a:spcPts val="400"/>
              </a:spcBef>
              <a:spcAft>
                <a:spcPts val="0"/>
              </a:spcAft>
              <a:buNone/>
            </a:pPr>
            <a:r>
              <a:rPr lang="fr" sz="2000"/>
              <a:t> </a:t>
            </a:r>
            <a:endParaRPr/>
          </a:p>
        </p:txBody>
      </p:sp>
      <p:sp>
        <p:nvSpPr>
          <p:cNvPr id="111" name="Google Shape;111;p22"/>
          <p:cNvSpPr txBox="1">
            <a:spLocks noGrp="1"/>
          </p:cNvSpPr>
          <p:nvPr>
            <p:ph type="sldNum" idx="12"/>
          </p:nvPr>
        </p:nvSpPr>
        <p:spPr>
          <a:xfrm>
            <a:off x="8197499" y="4793175"/>
            <a:ext cx="550800" cy="273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
              <a:t>2</a:t>
            </a:fld>
            <a:r>
              <a:rPr lang="fr"/>
              <a:t> / 13</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3"/>
          <p:cNvSpPr txBox="1">
            <a:spLocks noGrp="1"/>
          </p:cNvSpPr>
          <p:nvPr>
            <p:ph type="title"/>
          </p:nvPr>
        </p:nvSpPr>
        <p:spPr>
          <a:xfrm>
            <a:off x="649222" y="284837"/>
            <a:ext cx="7919550" cy="734692"/>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3F3F3F"/>
              </a:buClr>
              <a:buSzPts val="2700"/>
              <a:buFont typeface="Calibri"/>
              <a:buNone/>
            </a:pPr>
            <a:r>
              <a:rPr lang="fr" sz="1600" b="1"/>
              <a:t>ACTIVITÉS PROFESSIONNELLES : </a:t>
            </a:r>
            <a:br>
              <a:rPr lang="fr" sz="1600" b="1"/>
            </a:br>
            <a:r>
              <a:rPr lang="fr" sz="1600" b="1"/>
              <a:t>GESTION ET  SUIVI DE LA RELATION COMMERCIALE DANS UN CONTEXTE INTERCULTUREL</a:t>
            </a:r>
            <a:br>
              <a:rPr lang="fr" sz="2700"/>
            </a:br>
            <a:endParaRPr sz="2700"/>
          </a:p>
        </p:txBody>
      </p:sp>
      <p:sp>
        <p:nvSpPr>
          <p:cNvPr id="118" name="Google Shape;118;p23"/>
          <p:cNvSpPr txBox="1">
            <a:spLocks noGrp="1"/>
          </p:cNvSpPr>
          <p:nvPr>
            <p:ph type="sldNum" idx="12"/>
          </p:nvPr>
        </p:nvSpPr>
        <p:spPr>
          <a:xfrm>
            <a:off x="8158472" y="4793183"/>
            <a:ext cx="612667" cy="222721"/>
          </a:xfrm>
          <a:prstGeom prst="rect">
            <a:avLst/>
          </a:prstGeom>
          <a:noFill/>
          <a:ln>
            <a:noFill/>
          </a:ln>
        </p:spPr>
        <p:txBody>
          <a:bodyPr spcFirstLastPara="1" wrap="square" lIns="91425" tIns="45700" rIns="91425" bIns="45700" anchor="ctr" anchorCtr="0">
            <a:noAutofit/>
          </a:bodyPr>
          <a:lstStyle/>
          <a:p>
            <a:fld id="{00000000-1234-1234-1234-123412341234}" type="slidenum">
              <a:rPr lang="fr"/>
              <a:pPr/>
              <a:t>3</a:t>
            </a:fld>
            <a:r>
              <a:rPr lang="fr"/>
              <a:t> / 13</a:t>
            </a:r>
            <a:endParaRPr/>
          </a:p>
        </p:txBody>
      </p:sp>
      <p:sp>
        <p:nvSpPr>
          <p:cNvPr id="119" name="Google Shape;119;p23"/>
          <p:cNvSpPr txBox="1">
            <a:spLocks noGrp="1"/>
          </p:cNvSpPr>
          <p:nvPr>
            <p:ph type="body" idx="1"/>
          </p:nvPr>
        </p:nvSpPr>
        <p:spPr>
          <a:xfrm>
            <a:off x="804863" y="1103312"/>
            <a:ext cx="7881900" cy="3449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400"/>
              </a:spcBef>
              <a:spcAft>
                <a:spcPts val="0"/>
              </a:spcAft>
              <a:buClr>
                <a:srgbClr val="683086"/>
              </a:buClr>
              <a:buSzPts val="2000"/>
              <a:buNone/>
            </a:pPr>
            <a:endParaRPr b="1">
              <a:solidFill>
                <a:srgbClr val="FFFFFF"/>
              </a:solidFill>
            </a:endParaRPr>
          </a:p>
          <a:p>
            <a:pPr marL="0" marR="0" lvl="0" indent="0" algn="l" rtl="0">
              <a:lnSpc>
                <a:spcPct val="100000"/>
              </a:lnSpc>
              <a:spcBef>
                <a:spcPts val="400"/>
              </a:spcBef>
              <a:spcAft>
                <a:spcPts val="0"/>
              </a:spcAft>
              <a:buNone/>
            </a:pPr>
            <a:endParaRPr b="1">
              <a:solidFill>
                <a:srgbClr val="FFFFFF"/>
              </a:solidFill>
            </a:endParaRPr>
          </a:p>
          <a:p>
            <a:pPr marL="177800" lvl="0" indent="0" algn="ctr" rtl="0">
              <a:lnSpc>
                <a:spcPct val="100000"/>
              </a:lnSpc>
              <a:spcBef>
                <a:spcPts val="400"/>
              </a:spcBef>
              <a:spcAft>
                <a:spcPts val="0"/>
              </a:spcAft>
              <a:buNone/>
            </a:pPr>
            <a:r>
              <a:rPr lang="fr" b="1">
                <a:solidFill>
                  <a:srgbClr val="FFFFFF"/>
                </a:solidFill>
              </a:rPr>
              <a:t>=&gt; Mobilisation en permanence les outils numériques.</a:t>
            </a:r>
            <a:endParaRPr b="1">
              <a:solidFill>
                <a:srgbClr val="FFFFFF"/>
              </a:solidFill>
            </a:endParaRPr>
          </a:p>
          <a:p>
            <a:pPr marL="177800" lvl="0" indent="-50800" algn="ctr" rtl="0">
              <a:lnSpc>
                <a:spcPct val="100000"/>
              </a:lnSpc>
              <a:spcBef>
                <a:spcPts val="400"/>
              </a:spcBef>
              <a:spcAft>
                <a:spcPts val="0"/>
              </a:spcAft>
              <a:buClr>
                <a:srgbClr val="683086"/>
              </a:buClr>
              <a:buSzPts val="2000"/>
              <a:buNone/>
            </a:pPr>
            <a:endParaRPr b="1">
              <a:solidFill>
                <a:srgbClr val="FFFFFF"/>
              </a:solidFill>
            </a:endParaRPr>
          </a:p>
          <a:p>
            <a:pPr marL="177800" lvl="0" indent="0" algn="ctr" rtl="0">
              <a:lnSpc>
                <a:spcPct val="100000"/>
              </a:lnSpc>
              <a:spcBef>
                <a:spcPts val="400"/>
              </a:spcBef>
              <a:spcAft>
                <a:spcPts val="0"/>
              </a:spcAft>
              <a:buNone/>
            </a:pPr>
            <a:r>
              <a:rPr lang="fr" b="1">
                <a:solidFill>
                  <a:srgbClr val="FFFFFF"/>
                </a:solidFill>
              </a:rPr>
              <a:t>=&gt; Toute son activité s’exerce en français et en anglais. </a:t>
            </a:r>
            <a:endParaRPr b="1">
              <a:solidFill>
                <a:srgbClr val="FFFFFF"/>
              </a:solidFill>
            </a:endParaRPr>
          </a:p>
        </p:txBody>
      </p:sp>
      <p:sp>
        <p:nvSpPr>
          <p:cNvPr id="176" name="Google Shape;176;p23"/>
          <p:cNvSpPr txBox="1"/>
          <p:nvPr/>
        </p:nvSpPr>
        <p:spPr>
          <a:xfrm>
            <a:off x="870143" y="4903421"/>
            <a:ext cx="3008786" cy="191558"/>
          </a:xfrm>
          <a:prstGeom prst="rect">
            <a:avLst/>
          </a:prstGeom>
          <a:solidFill>
            <a:srgbClr val="FFFFFF"/>
          </a:solid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64" name="Google Shape;176;p23">
            <a:extLst>
              <a:ext uri="{FF2B5EF4-FFF2-40B4-BE49-F238E27FC236}">
                <a16:creationId xmlns:a16="http://schemas.microsoft.com/office/drawing/2014/main" id="{DF73DB5E-11DD-4204-8334-32426847CDB1}"/>
              </a:ext>
            </a:extLst>
          </p:cNvPr>
          <p:cNvSpPr txBox="1"/>
          <p:nvPr/>
        </p:nvSpPr>
        <p:spPr>
          <a:xfrm>
            <a:off x="198857" y="4712920"/>
            <a:ext cx="3008786" cy="191558"/>
          </a:xfrm>
          <a:prstGeom prst="rect">
            <a:avLst/>
          </a:prstGeom>
          <a:solidFill>
            <a:srgbClr val="FFFFFF"/>
          </a:solid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67" name="Google Shape;176;p23">
            <a:extLst>
              <a:ext uri="{FF2B5EF4-FFF2-40B4-BE49-F238E27FC236}">
                <a16:creationId xmlns:a16="http://schemas.microsoft.com/office/drawing/2014/main" id="{0DF4D348-2A5E-4606-8D73-AF886EAF95A6}"/>
              </a:ext>
            </a:extLst>
          </p:cNvPr>
          <p:cNvSpPr txBox="1"/>
          <p:nvPr/>
        </p:nvSpPr>
        <p:spPr>
          <a:xfrm>
            <a:off x="5088357" y="4858063"/>
            <a:ext cx="3008786" cy="191558"/>
          </a:xfrm>
          <a:prstGeom prst="rect">
            <a:avLst/>
          </a:prstGeom>
          <a:solidFill>
            <a:srgbClr val="FFFFFF"/>
          </a:solid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graphicFrame>
        <p:nvGraphicFramePr>
          <p:cNvPr id="2" name="Diagram 2">
            <a:extLst>
              <a:ext uri="{FF2B5EF4-FFF2-40B4-BE49-F238E27FC236}">
                <a16:creationId xmlns:a16="http://schemas.microsoft.com/office/drawing/2014/main" id="{3E6BC3F0-EEAF-4277-A38A-EB99D1862D44}"/>
              </a:ext>
            </a:extLst>
          </p:cNvPr>
          <p:cNvGraphicFramePr/>
          <p:nvPr>
            <p:extLst>
              <p:ext uri="{D42A27DB-BD31-4B8C-83A1-F6EECF244321}">
                <p14:modId xmlns:p14="http://schemas.microsoft.com/office/powerpoint/2010/main" val="2301796754"/>
              </p:ext>
            </p:extLst>
          </p:nvPr>
        </p:nvGraphicFramePr>
        <p:xfrm>
          <a:off x="1977573" y="1006021"/>
          <a:ext cx="5551711" cy="42835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89" name="Graphic 289" descr="Informatique hébergé avec un remplissage uni">
            <a:extLst>
              <a:ext uri="{FF2B5EF4-FFF2-40B4-BE49-F238E27FC236}">
                <a16:creationId xmlns:a16="http://schemas.microsoft.com/office/drawing/2014/main" id="{A9010A60-3F27-4B4C-B811-C6A210C885F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323442" y="3538764"/>
            <a:ext cx="914400" cy="914400"/>
          </a:xfrm>
          <a:prstGeom prst="rect">
            <a:avLst/>
          </a:prstGeom>
        </p:spPr>
      </p:pic>
      <p:pic>
        <p:nvPicPr>
          <p:cNvPr id="305" name="Graphic 305" descr="Deux bulles de discours">
            <a:extLst>
              <a:ext uri="{FF2B5EF4-FFF2-40B4-BE49-F238E27FC236}">
                <a16:creationId xmlns:a16="http://schemas.microsoft.com/office/drawing/2014/main" id="{CA2C63C0-5C58-4E57-AF19-C0A3856C4D7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574426" y="1683175"/>
            <a:ext cx="2403646" cy="2430719"/>
          </a:xfrm>
          <a:prstGeom prst="rect">
            <a:avLst/>
          </a:prstGeom>
        </p:spPr>
      </p:pic>
      <p:sp>
        <p:nvSpPr>
          <p:cNvPr id="38" name="TextBox 37">
            <a:extLst>
              <a:ext uri="{FF2B5EF4-FFF2-40B4-BE49-F238E27FC236}">
                <a16:creationId xmlns:a16="http://schemas.microsoft.com/office/drawing/2014/main" id="{FC1D4455-195F-4AF4-89EC-D13C1AC6375E}"/>
              </a:ext>
            </a:extLst>
          </p:cNvPr>
          <p:cNvSpPr txBox="1"/>
          <p:nvPr/>
        </p:nvSpPr>
        <p:spPr>
          <a:xfrm>
            <a:off x="4057649" y="2307431"/>
            <a:ext cx="18680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b="1" err="1">
                <a:solidFill>
                  <a:schemeClr val="bg1"/>
                </a:solidFill>
              </a:rPr>
              <a:t>Français</a:t>
            </a:r>
            <a:endParaRPr lang="en-US" b="1">
              <a:solidFill>
                <a:schemeClr val="bg1"/>
              </a:solidFill>
            </a:endParaRPr>
          </a:p>
        </p:txBody>
      </p:sp>
      <p:sp>
        <p:nvSpPr>
          <p:cNvPr id="39" name="TextBox 38">
            <a:extLst>
              <a:ext uri="{FF2B5EF4-FFF2-40B4-BE49-F238E27FC236}">
                <a16:creationId xmlns:a16="http://schemas.microsoft.com/office/drawing/2014/main" id="{24DE1507-C978-4054-99CD-73E321D5E3E5}"/>
              </a:ext>
            </a:extLst>
          </p:cNvPr>
          <p:cNvSpPr txBox="1"/>
          <p:nvPr/>
        </p:nvSpPr>
        <p:spPr>
          <a:xfrm>
            <a:off x="4682729" y="2789635"/>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err="1">
                <a:solidFill>
                  <a:schemeClr val="tx1"/>
                </a:solidFill>
              </a:rPr>
              <a:t>Anglais</a:t>
            </a:r>
            <a:r>
              <a:rPr lang="en-US" b="1">
                <a:solidFill>
                  <a:schemeClr val="tx1"/>
                </a:solidFill>
              </a:rPr>
              <a:t> </a:t>
            </a:r>
          </a:p>
        </p:txBody>
      </p:sp>
    </p:spTree>
    <p:extLst>
      <p:ext uri="{BB962C8B-B14F-4D97-AF65-F5344CB8AC3E}">
        <p14:creationId xmlns:p14="http://schemas.microsoft.com/office/powerpoint/2010/main" val="514529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4"/>
          <p:cNvSpPr txBox="1">
            <a:spLocks noGrp="1"/>
          </p:cNvSpPr>
          <p:nvPr>
            <p:ph type="subTitle" idx="1"/>
          </p:nvPr>
        </p:nvSpPr>
        <p:spPr>
          <a:xfrm>
            <a:off x="1115616" y="411510"/>
            <a:ext cx="8028300" cy="36555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888888"/>
              </a:buClr>
              <a:buSzPts val="2000"/>
              <a:buNone/>
            </a:pPr>
            <a:r>
              <a:rPr lang="fr" sz="2000">
                <a:solidFill>
                  <a:srgbClr val="000000"/>
                </a:solidFill>
              </a:rPr>
              <a:t>Programme de l’intervention :</a:t>
            </a:r>
            <a:endParaRPr>
              <a:solidFill>
                <a:srgbClr val="000000"/>
              </a:solidFill>
            </a:endParaRPr>
          </a:p>
          <a:p>
            <a:pPr marL="0" lvl="0" indent="0" algn="l" rtl="0">
              <a:spcBef>
                <a:spcPts val="400"/>
              </a:spcBef>
              <a:spcAft>
                <a:spcPts val="0"/>
              </a:spcAft>
              <a:buClr>
                <a:srgbClr val="888888"/>
              </a:buClr>
              <a:buSzPts val="2000"/>
              <a:buNone/>
            </a:pPr>
            <a:endParaRPr sz="2000"/>
          </a:p>
          <a:p>
            <a:pPr marL="0" lvl="0" indent="0" algn="l" rtl="0">
              <a:spcBef>
                <a:spcPts val="400"/>
              </a:spcBef>
              <a:spcAft>
                <a:spcPts val="0"/>
              </a:spcAft>
              <a:buClr>
                <a:srgbClr val="888888"/>
              </a:buClr>
              <a:buSzPts val="2000"/>
              <a:buNone/>
            </a:pPr>
            <a:endParaRPr sz="2000"/>
          </a:p>
          <a:p>
            <a:pPr marL="342900" lvl="0" indent="-342900" algn="l" rtl="0">
              <a:spcBef>
                <a:spcPts val="400"/>
              </a:spcBef>
              <a:spcAft>
                <a:spcPts val="0"/>
              </a:spcAft>
              <a:buClr>
                <a:srgbClr val="000000"/>
              </a:buClr>
              <a:buSzPts val="2000"/>
              <a:buFont typeface="Arial"/>
              <a:buChar char="•"/>
            </a:pPr>
            <a:r>
              <a:rPr lang="fr" sz="2000">
                <a:solidFill>
                  <a:srgbClr val="000000"/>
                </a:solidFill>
              </a:rPr>
              <a:t>RCI dans le nouveau référentiel</a:t>
            </a:r>
            <a:endParaRPr sz="2000">
              <a:solidFill>
                <a:srgbClr val="000000"/>
              </a:solidFill>
            </a:endParaRPr>
          </a:p>
          <a:p>
            <a:pPr marL="342900" lvl="0" indent="-368300" algn="l" rtl="0">
              <a:spcBef>
                <a:spcPts val="400"/>
              </a:spcBef>
              <a:spcAft>
                <a:spcPts val="0"/>
              </a:spcAft>
              <a:buClr>
                <a:srgbClr val="000000"/>
              </a:buClr>
              <a:buSzPts val="2400"/>
              <a:buChar char="•"/>
            </a:pPr>
            <a:r>
              <a:rPr lang="fr" sz="2400" b="1">
                <a:solidFill>
                  <a:srgbClr val="000000"/>
                </a:solidFill>
              </a:rPr>
              <a:t>Compétences, savoirs et limites de savoirs </a:t>
            </a:r>
            <a:endParaRPr sz="2400" b="1">
              <a:solidFill>
                <a:srgbClr val="000000"/>
              </a:solidFill>
            </a:endParaRPr>
          </a:p>
          <a:p>
            <a:pPr marL="342900" lvl="0" indent="-342900" algn="l" rtl="0">
              <a:spcBef>
                <a:spcPts val="400"/>
              </a:spcBef>
              <a:spcAft>
                <a:spcPts val="0"/>
              </a:spcAft>
              <a:buClr>
                <a:srgbClr val="000000"/>
              </a:buClr>
              <a:buSzPts val="2000"/>
              <a:buFont typeface="Arial"/>
              <a:buChar char="•"/>
            </a:pPr>
            <a:r>
              <a:rPr lang="fr" sz="2000">
                <a:solidFill>
                  <a:srgbClr val="000000"/>
                </a:solidFill>
              </a:rPr>
              <a:t>Points d’appui et nouveautés</a:t>
            </a:r>
            <a:endParaRPr>
              <a:solidFill>
                <a:srgbClr val="000000"/>
              </a:solidFill>
            </a:endParaRPr>
          </a:p>
          <a:p>
            <a:pPr marL="0" lvl="0" indent="0" algn="l" rtl="0">
              <a:spcBef>
                <a:spcPts val="400"/>
              </a:spcBef>
              <a:spcAft>
                <a:spcPts val="0"/>
              </a:spcAft>
              <a:buNone/>
            </a:pPr>
            <a:r>
              <a:rPr lang="fr" sz="2000"/>
              <a:t> </a:t>
            </a:r>
            <a:endParaRPr/>
          </a:p>
        </p:txBody>
      </p:sp>
      <p:sp>
        <p:nvSpPr>
          <p:cNvPr id="185" name="Google Shape;185;p24"/>
          <p:cNvSpPr txBox="1">
            <a:spLocks noGrp="1"/>
          </p:cNvSpPr>
          <p:nvPr>
            <p:ph type="sldNum" idx="12"/>
          </p:nvPr>
        </p:nvSpPr>
        <p:spPr>
          <a:xfrm>
            <a:off x="7905923" y="4793175"/>
            <a:ext cx="695400" cy="273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
              <a:t>4</a:t>
            </a:fld>
            <a:r>
              <a:rPr lang="fr"/>
              <a:t> / 13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5"/>
          <p:cNvSpPr txBox="1">
            <a:spLocks noGrp="1"/>
          </p:cNvSpPr>
          <p:nvPr>
            <p:ph type="title"/>
          </p:nvPr>
        </p:nvSpPr>
        <p:spPr>
          <a:xfrm>
            <a:off x="805400" y="0"/>
            <a:ext cx="7881400" cy="965203"/>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3F3F3F"/>
              </a:buClr>
              <a:buSzPts val="3000"/>
              <a:buFont typeface="Calibri"/>
              <a:buNone/>
            </a:pPr>
            <a:r>
              <a:rPr lang="fr"/>
              <a:t>ENTRÉE PAR LES COMPÉTENCES </a:t>
            </a:r>
            <a:endParaRPr/>
          </a:p>
        </p:txBody>
      </p:sp>
      <p:sp>
        <p:nvSpPr>
          <p:cNvPr id="192" name="Google Shape;192;p25"/>
          <p:cNvSpPr txBox="1">
            <a:spLocks noGrp="1"/>
          </p:cNvSpPr>
          <p:nvPr>
            <p:ph type="sldNum" idx="12"/>
          </p:nvPr>
        </p:nvSpPr>
        <p:spPr>
          <a:xfrm>
            <a:off x="7859476" y="4793175"/>
            <a:ext cx="741000" cy="273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chemeClr val="dk1"/>
              </a:buClr>
              <a:buFont typeface="Arial"/>
              <a:buNone/>
            </a:pPr>
            <a:fld id="{00000000-1234-1234-1234-123412341234}" type="slidenum">
              <a:rPr lang="fr"/>
              <a:t>5</a:t>
            </a:fld>
            <a:r>
              <a:rPr lang="fr"/>
              <a:t> / 13</a:t>
            </a:r>
            <a:endParaRPr/>
          </a:p>
          <a:p>
            <a:pPr marL="0" lvl="0" indent="0" algn="r" rtl="0">
              <a:spcBef>
                <a:spcPts val="0"/>
              </a:spcBef>
              <a:spcAft>
                <a:spcPts val="0"/>
              </a:spcAft>
              <a:buNone/>
            </a:pPr>
            <a:endParaRPr/>
          </a:p>
        </p:txBody>
      </p:sp>
      <p:sp>
        <p:nvSpPr>
          <p:cNvPr id="193" name="Google Shape;193;p25"/>
          <p:cNvSpPr txBox="1"/>
          <p:nvPr/>
        </p:nvSpPr>
        <p:spPr>
          <a:xfrm>
            <a:off x="4428734" y="2408851"/>
            <a:ext cx="900095" cy="675071"/>
          </a:xfrm>
          <a:prstGeom prst="rect">
            <a:avLst/>
          </a:prstGeom>
          <a:noFill/>
          <a:ln>
            <a:noFill/>
          </a:ln>
        </p:spPr>
        <p:txBody>
          <a:bodyPr spcFirstLastPara="1" wrap="square" lIns="27925" tIns="27925" rIns="27925" bIns="27925" anchor="ctr" anchorCtr="0">
            <a:noAutofit/>
          </a:bodyPr>
          <a:lstStyle/>
          <a:p>
            <a:pPr marL="0" marR="0" lvl="0" indent="0" algn="ctr" rtl="0">
              <a:lnSpc>
                <a:spcPct val="90000"/>
              </a:lnSpc>
              <a:spcBef>
                <a:spcPts val="0"/>
              </a:spcBef>
              <a:spcAft>
                <a:spcPts val="0"/>
              </a:spcAft>
              <a:buNone/>
            </a:pPr>
            <a:r>
              <a:rPr lang="fr" sz="2200">
                <a:solidFill>
                  <a:schemeClr val="lt1"/>
                </a:solidFill>
                <a:latin typeface="Calibri"/>
                <a:ea typeface="Calibri"/>
                <a:cs typeface="Calibri"/>
                <a:sym typeface="Calibri"/>
              </a:rPr>
              <a:t>DCI</a:t>
            </a:r>
            <a:endParaRPr/>
          </a:p>
        </p:txBody>
      </p:sp>
      <p:sp>
        <p:nvSpPr>
          <p:cNvPr id="194" name="Google Shape;194;p25"/>
          <p:cNvSpPr/>
          <p:nvPr/>
        </p:nvSpPr>
        <p:spPr>
          <a:xfrm>
            <a:off x="609601" y="4584225"/>
            <a:ext cx="7249875" cy="48285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5"/>
          <p:cNvSpPr txBox="1"/>
          <p:nvPr/>
        </p:nvSpPr>
        <p:spPr>
          <a:xfrm>
            <a:off x="58750" y="2643250"/>
            <a:ext cx="1444200" cy="1219200"/>
          </a:xfrm>
          <a:prstGeom prst="rect">
            <a:avLst/>
          </a:prstGeom>
          <a:noFill/>
          <a:ln w="28575" cap="flat" cmpd="sng">
            <a:solidFill>
              <a:srgbClr val="000000"/>
            </a:solidFill>
            <a:prstDash val="dot"/>
            <a:round/>
            <a:headEnd type="none" w="sm" len="sm"/>
            <a:tailEnd type="none" w="sm" len="sm"/>
          </a:ln>
        </p:spPr>
        <p:txBody>
          <a:bodyPr spcFirstLastPara="1" wrap="square" lIns="105300" tIns="0" rIns="0" bIns="0" anchor="t" anchorCtr="0">
            <a:noAutofit/>
          </a:bodyPr>
          <a:lstStyle/>
          <a:p>
            <a:pPr marL="0" marR="0" lvl="0" indent="0" algn="l" rtl="0">
              <a:lnSpc>
                <a:spcPct val="90000"/>
              </a:lnSpc>
              <a:spcBef>
                <a:spcPts val="0"/>
              </a:spcBef>
              <a:spcAft>
                <a:spcPts val="0"/>
              </a:spcAft>
              <a:buNone/>
            </a:pPr>
            <a:r>
              <a:rPr lang="fr" sz="2000" b="1">
                <a:solidFill>
                  <a:srgbClr val="4A86E8"/>
                </a:solidFill>
                <a:latin typeface="Calibri"/>
                <a:ea typeface="Calibri"/>
                <a:cs typeface="Calibri"/>
                <a:sym typeface="Calibri"/>
              </a:rPr>
              <a:t>Exploiter les données clients /</a:t>
            </a:r>
            <a:endParaRPr sz="2000" b="1">
              <a:solidFill>
                <a:srgbClr val="4A86E8"/>
              </a:solidFill>
              <a:latin typeface="Calibri"/>
              <a:ea typeface="Calibri"/>
              <a:cs typeface="Calibri"/>
              <a:sym typeface="Calibri"/>
            </a:endParaRPr>
          </a:p>
          <a:p>
            <a:pPr marL="0" marR="0" lvl="0" indent="0" algn="l" rtl="0">
              <a:lnSpc>
                <a:spcPct val="90000"/>
              </a:lnSpc>
              <a:spcBef>
                <a:spcPts val="0"/>
              </a:spcBef>
              <a:spcAft>
                <a:spcPts val="0"/>
              </a:spcAft>
              <a:buNone/>
            </a:pPr>
            <a:r>
              <a:rPr lang="fr" sz="2000" b="1">
                <a:solidFill>
                  <a:srgbClr val="4A86E8"/>
                </a:solidFill>
                <a:latin typeface="Calibri"/>
                <a:ea typeface="Calibri"/>
                <a:cs typeface="Calibri"/>
                <a:sym typeface="Calibri"/>
              </a:rPr>
              <a:t>fournisseurs</a:t>
            </a:r>
            <a:endParaRPr sz="2000" b="1">
              <a:solidFill>
                <a:srgbClr val="4A86E8"/>
              </a:solidFill>
              <a:latin typeface="Calibri"/>
              <a:ea typeface="Calibri"/>
              <a:cs typeface="Calibri"/>
              <a:sym typeface="Calibri"/>
            </a:endParaRPr>
          </a:p>
          <a:p>
            <a:pPr marL="0" marR="0" lvl="0" indent="0" algn="l" rtl="0">
              <a:lnSpc>
                <a:spcPct val="90000"/>
              </a:lnSpc>
              <a:spcBef>
                <a:spcPts val="0"/>
              </a:spcBef>
              <a:spcAft>
                <a:spcPts val="0"/>
              </a:spcAft>
              <a:buNone/>
            </a:pPr>
            <a:endParaRPr sz="2000" b="1">
              <a:solidFill>
                <a:srgbClr val="4A86E8"/>
              </a:solidFill>
              <a:latin typeface="Calibri"/>
              <a:ea typeface="Calibri"/>
              <a:cs typeface="Calibri"/>
              <a:sym typeface="Calibri"/>
            </a:endParaRPr>
          </a:p>
        </p:txBody>
      </p:sp>
      <p:sp>
        <p:nvSpPr>
          <p:cNvPr id="196" name="Google Shape;196;p25"/>
          <p:cNvSpPr txBox="1"/>
          <p:nvPr/>
        </p:nvSpPr>
        <p:spPr>
          <a:xfrm>
            <a:off x="1609250" y="2643250"/>
            <a:ext cx="1791300" cy="1215000"/>
          </a:xfrm>
          <a:prstGeom prst="rect">
            <a:avLst/>
          </a:prstGeom>
          <a:noFill/>
          <a:ln w="28575" cap="flat" cmpd="sng">
            <a:solidFill>
              <a:srgbClr val="000000"/>
            </a:solidFill>
            <a:prstDash val="dot"/>
            <a:round/>
            <a:headEnd type="none" w="sm" len="sm"/>
            <a:tailEnd type="none" w="sm" len="sm"/>
          </a:ln>
        </p:spPr>
        <p:txBody>
          <a:bodyPr spcFirstLastPara="1" wrap="square" lIns="164825" tIns="0" rIns="0" bIns="0" anchor="t" anchorCtr="0">
            <a:noAutofit/>
          </a:bodyPr>
          <a:lstStyle/>
          <a:p>
            <a:pPr marL="0" marR="0" lvl="0" indent="0" algn="l" rtl="0">
              <a:lnSpc>
                <a:spcPct val="90000"/>
              </a:lnSpc>
              <a:spcBef>
                <a:spcPts val="0"/>
              </a:spcBef>
              <a:spcAft>
                <a:spcPts val="0"/>
              </a:spcAft>
              <a:buNone/>
            </a:pPr>
            <a:r>
              <a:rPr lang="fr" sz="2000" b="1">
                <a:solidFill>
                  <a:srgbClr val="4A86E8"/>
                </a:solidFill>
                <a:latin typeface="Calibri"/>
                <a:ea typeface="Calibri"/>
                <a:cs typeface="Calibri"/>
                <a:sym typeface="Calibri"/>
              </a:rPr>
              <a:t>Gérer la relation commerciale internationale</a:t>
            </a:r>
            <a:endParaRPr sz="2000">
              <a:solidFill>
                <a:schemeClr val="dk1"/>
              </a:solidFill>
              <a:latin typeface="Calibri"/>
              <a:ea typeface="Calibri"/>
              <a:cs typeface="Calibri"/>
              <a:sym typeface="Calibri"/>
            </a:endParaRPr>
          </a:p>
        </p:txBody>
      </p:sp>
      <p:sp>
        <p:nvSpPr>
          <p:cNvPr id="197" name="Google Shape;197;p25"/>
          <p:cNvSpPr txBox="1"/>
          <p:nvPr/>
        </p:nvSpPr>
        <p:spPr>
          <a:xfrm>
            <a:off x="3486325" y="2643250"/>
            <a:ext cx="1791300" cy="1762500"/>
          </a:xfrm>
          <a:prstGeom prst="rect">
            <a:avLst/>
          </a:prstGeom>
          <a:noFill/>
          <a:ln w="28575" cap="flat" cmpd="sng">
            <a:solidFill>
              <a:srgbClr val="000000"/>
            </a:solidFill>
            <a:prstDash val="dot"/>
            <a:round/>
            <a:headEnd type="none" w="sm" len="sm"/>
            <a:tailEnd type="none" w="sm" len="sm"/>
          </a:ln>
        </p:spPr>
        <p:txBody>
          <a:bodyPr spcFirstLastPara="1" wrap="square" lIns="219775" tIns="0" rIns="0" bIns="0" anchor="t" anchorCtr="0">
            <a:noAutofit/>
          </a:bodyPr>
          <a:lstStyle/>
          <a:p>
            <a:pPr marL="0" marR="0" lvl="0" indent="0" algn="l" rtl="0">
              <a:lnSpc>
                <a:spcPct val="90000"/>
              </a:lnSpc>
              <a:spcBef>
                <a:spcPts val="0"/>
              </a:spcBef>
              <a:spcAft>
                <a:spcPts val="0"/>
              </a:spcAft>
              <a:buNone/>
            </a:pPr>
            <a:r>
              <a:rPr lang="fr" sz="2000" b="1" i="0" u="none">
                <a:solidFill>
                  <a:srgbClr val="4A86E8"/>
                </a:solidFill>
                <a:latin typeface="Calibri"/>
                <a:ea typeface="Calibri"/>
                <a:cs typeface="Calibri"/>
                <a:sym typeface="Calibri"/>
              </a:rPr>
              <a:t>Communiquer en français et en anglais dans des contextes interculturels </a:t>
            </a:r>
            <a:endParaRPr sz="2000">
              <a:solidFill>
                <a:srgbClr val="4A86E8"/>
              </a:solidFill>
              <a:latin typeface="Calibri"/>
              <a:ea typeface="Calibri"/>
              <a:cs typeface="Calibri"/>
              <a:sym typeface="Calibri"/>
            </a:endParaRPr>
          </a:p>
        </p:txBody>
      </p:sp>
      <p:sp>
        <p:nvSpPr>
          <p:cNvPr id="198" name="Google Shape;198;p25"/>
          <p:cNvSpPr txBox="1"/>
          <p:nvPr/>
        </p:nvSpPr>
        <p:spPr>
          <a:xfrm>
            <a:off x="5400225" y="2643250"/>
            <a:ext cx="1695000" cy="1169100"/>
          </a:xfrm>
          <a:prstGeom prst="rect">
            <a:avLst/>
          </a:prstGeom>
          <a:noFill/>
          <a:ln w="28575" cap="flat" cmpd="sng">
            <a:solidFill>
              <a:srgbClr val="000000"/>
            </a:solidFill>
            <a:prstDash val="dot"/>
            <a:round/>
            <a:headEnd type="none" w="sm" len="sm"/>
            <a:tailEnd type="none" w="sm" len="sm"/>
          </a:ln>
        </p:spPr>
        <p:txBody>
          <a:bodyPr spcFirstLastPara="1" wrap="square" lIns="283875" tIns="0" rIns="0" bIns="0" anchor="t" anchorCtr="0">
            <a:noAutofit/>
          </a:bodyPr>
          <a:lstStyle/>
          <a:p>
            <a:pPr marL="0" marR="0" lvl="0" indent="0" algn="l" rtl="0">
              <a:lnSpc>
                <a:spcPct val="90000"/>
              </a:lnSpc>
              <a:spcBef>
                <a:spcPts val="0"/>
              </a:spcBef>
              <a:spcAft>
                <a:spcPts val="0"/>
              </a:spcAft>
              <a:buNone/>
            </a:pPr>
            <a:r>
              <a:rPr lang="fr" sz="2000" b="1">
                <a:solidFill>
                  <a:srgbClr val="4A86E8"/>
                </a:solidFill>
                <a:latin typeface="Calibri"/>
                <a:ea typeface="Calibri"/>
                <a:cs typeface="Calibri"/>
                <a:sym typeface="Calibri"/>
              </a:rPr>
              <a:t>Assurer la coordination des services</a:t>
            </a:r>
            <a:endParaRPr sz="2000" b="0" i="0" u="none">
              <a:solidFill>
                <a:schemeClr val="dk1"/>
              </a:solidFill>
              <a:latin typeface="Calibri"/>
              <a:ea typeface="Calibri"/>
              <a:cs typeface="Calibri"/>
              <a:sym typeface="Calibri"/>
            </a:endParaRPr>
          </a:p>
        </p:txBody>
      </p:sp>
      <p:sp>
        <p:nvSpPr>
          <p:cNvPr id="199" name="Google Shape;199;p25"/>
          <p:cNvSpPr txBox="1"/>
          <p:nvPr/>
        </p:nvSpPr>
        <p:spPr>
          <a:xfrm>
            <a:off x="7217825" y="2643250"/>
            <a:ext cx="1897500" cy="1169100"/>
          </a:xfrm>
          <a:prstGeom prst="rect">
            <a:avLst/>
          </a:prstGeom>
          <a:noFill/>
          <a:ln w="28575" cap="flat" cmpd="sng">
            <a:solidFill>
              <a:srgbClr val="000000"/>
            </a:solidFill>
            <a:prstDash val="dot"/>
            <a:round/>
            <a:headEnd type="none" w="sm" len="sm"/>
            <a:tailEnd type="none" w="sm" len="sm"/>
          </a:ln>
        </p:spPr>
        <p:txBody>
          <a:bodyPr spcFirstLastPara="1" wrap="square" lIns="361700" tIns="0" rIns="0" bIns="0" anchor="t" anchorCtr="0">
            <a:normAutofit/>
          </a:bodyPr>
          <a:lstStyle/>
          <a:p>
            <a:pPr marL="0" marR="0" lvl="0" indent="0" algn="l" rtl="0">
              <a:lnSpc>
                <a:spcPct val="90000"/>
              </a:lnSpc>
              <a:spcBef>
                <a:spcPts val="0"/>
              </a:spcBef>
              <a:spcAft>
                <a:spcPts val="0"/>
              </a:spcAft>
              <a:buNone/>
            </a:pPr>
            <a:r>
              <a:rPr lang="fr" sz="2000" b="1">
                <a:solidFill>
                  <a:srgbClr val="4A86E8"/>
                </a:solidFill>
                <a:latin typeface="Calibri"/>
                <a:ea typeface="Calibri"/>
                <a:cs typeface="Calibri"/>
                <a:sym typeface="Calibri"/>
              </a:rPr>
              <a:t>Animer un réseau professionnel</a:t>
            </a:r>
            <a:endParaRPr sz="2000">
              <a:solidFill>
                <a:schemeClr val="dk1"/>
              </a:solidFill>
              <a:latin typeface="Calibri"/>
              <a:ea typeface="Calibri"/>
              <a:cs typeface="Calibri"/>
              <a:sym typeface="Calibri"/>
            </a:endParaRPr>
          </a:p>
        </p:txBody>
      </p:sp>
      <p:pic>
        <p:nvPicPr>
          <p:cNvPr id="200" name="Google Shape;200;p25"/>
          <p:cNvPicPr preferRelativeResize="0"/>
          <p:nvPr/>
        </p:nvPicPr>
        <p:blipFill>
          <a:blip r:embed="rId3">
            <a:alphaModFix/>
          </a:blip>
          <a:stretch>
            <a:fillRect/>
          </a:stretch>
        </p:blipFill>
        <p:spPr>
          <a:xfrm>
            <a:off x="296075" y="1382226"/>
            <a:ext cx="1022051" cy="1022051"/>
          </a:xfrm>
          <a:prstGeom prst="rect">
            <a:avLst/>
          </a:prstGeom>
          <a:noFill/>
          <a:ln>
            <a:noFill/>
          </a:ln>
        </p:spPr>
      </p:pic>
      <p:pic>
        <p:nvPicPr>
          <p:cNvPr id="201" name="Google Shape;201;p25"/>
          <p:cNvPicPr preferRelativeResize="0"/>
          <p:nvPr/>
        </p:nvPicPr>
        <p:blipFill>
          <a:blip r:embed="rId4">
            <a:alphaModFix/>
          </a:blip>
          <a:stretch>
            <a:fillRect/>
          </a:stretch>
        </p:blipFill>
        <p:spPr>
          <a:xfrm>
            <a:off x="1940438" y="1285688"/>
            <a:ext cx="1215124" cy="1215124"/>
          </a:xfrm>
          <a:prstGeom prst="rect">
            <a:avLst/>
          </a:prstGeom>
          <a:noFill/>
          <a:ln>
            <a:noFill/>
          </a:ln>
        </p:spPr>
      </p:pic>
      <p:pic>
        <p:nvPicPr>
          <p:cNvPr id="202" name="Google Shape;202;p25"/>
          <p:cNvPicPr preferRelativeResize="0"/>
          <p:nvPr/>
        </p:nvPicPr>
        <p:blipFill>
          <a:blip r:embed="rId5">
            <a:alphaModFix/>
          </a:blip>
          <a:stretch>
            <a:fillRect/>
          </a:stretch>
        </p:blipFill>
        <p:spPr>
          <a:xfrm>
            <a:off x="3777874" y="1308700"/>
            <a:ext cx="1169076" cy="1169100"/>
          </a:xfrm>
          <a:prstGeom prst="rect">
            <a:avLst/>
          </a:prstGeom>
          <a:noFill/>
          <a:ln>
            <a:noFill/>
          </a:ln>
        </p:spPr>
      </p:pic>
      <p:pic>
        <p:nvPicPr>
          <p:cNvPr id="203" name="Google Shape;203;p25"/>
          <p:cNvPicPr preferRelativeResize="0"/>
          <p:nvPr/>
        </p:nvPicPr>
        <p:blipFill>
          <a:blip r:embed="rId6">
            <a:alphaModFix/>
          </a:blip>
          <a:stretch>
            <a:fillRect/>
          </a:stretch>
        </p:blipFill>
        <p:spPr>
          <a:xfrm>
            <a:off x="5628550" y="1283653"/>
            <a:ext cx="1219200" cy="1219200"/>
          </a:xfrm>
          <a:prstGeom prst="rect">
            <a:avLst/>
          </a:prstGeom>
          <a:noFill/>
          <a:ln>
            <a:noFill/>
          </a:ln>
        </p:spPr>
      </p:pic>
      <p:pic>
        <p:nvPicPr>
          <p:cNvPr id="204" name="Google Shape;204;p25"/>
          <p:cNvPicPr preferRelativeResize="0"/>
          <p:nvPr/>
        </p:nvPicPr>
        <p:blipFill>
          <a:blip r:embed="rId7">
            <a:alphaModFix/>
          </a:blip>
          <a:stretch>
            <a:fillRect/>
          </a:stretch>
        </p:blipFill>
        <p:spPr>
          <a:xfrm>
            <a:off x="7341925" y="1220812"/>
            <a:ext cx="1344876" cy="1344876"/>
          </a:xfrm>
          <a:prstGeom prst="rect">
            <a:avLst/>
          </a:prstGeom>
          <a:noFill/>
          <a:ln>
            <a:noFill/>
          </a:ln>
        </p:spPr>
      </p:pic>
      <p:pic>
        <p:nvPicPr>
          <p:cNvPr id="3" name="Image 2"/>
          <p:cNvPicPr>
            <a:picLocks noChangeAspect="1"/>
          </p:cNvPicPr>
          <p:nvPr/>
        </p:nvPicPr>
        <p:blipFill>
          <a:blip r:embed="rId8"/>
          <a:stretch>
            <a:fillRect/>
          </a:stretch>
        </p:blipFill>
        <p:spPr>
          <a:xfrm>
            <a:off x="283385" y="4168055"/>
            <a:ext cx="1044030" cy="97544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6"/>
          <p:cNvSpPr txBox="1">
            <a:spLocks noGrp="1"/>
          </p:cNvSpPr>
          <p:nvPr>
            <p:ph type="title"/>
          </p:nvPr>
        </p:nvSpPr>
        <p:spPr>
          <a:xfrm>
            <a:off x="805400" y="0"/>
            <a:ext cx="7881300" cy="9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3F3F3F"/>
              </a:buClr>
              <a:buSzPts val="3000"/>
              <a:buFont typeface="Calibri"/>
              <a:buNone/>
            </a:pPr>
            <a:r>
              <a:rPr lang="fr"/>
              <a:t>POSITIONNEMENT DE RCI DANS LE RÉFÉRENTIEL</a:t>
            </a:r>
            <a:endParaRPr/>
          </a:p>
        </p:txBody>
      </p:sp>
      <p:sp>
        <p:nvSpPr>
          <p:cNvPr id="211" name="Google Shape;211;p26"/>
          <p:cNvSpPr txBox="1">
            <a:spLocks noGrp="1"/>
          </p:cNvSpPr>
          <p:nvPr>
            <p:ph type="sldNum" idx="12"/>
          </p:nvPr>
        </p:nvSpPr>
        <p:spPr>
          <a:xfrm>
            <a:off x="7859476" y="4793175"/>
            <a:ext cx="741000" cy="273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chemeClr val="dk1"/>
              </a:buClr>
              <a:buFont typeface="Arial"/>
              <a:buNone/>
            </a:pPr>
            <a:fld id="{00000000-1234-1234-1234-123412341234}" type="slidenum">
              <a:rPr lang="fr"/>
              <a:t>6</a:t>
            </a:fld>
            <a:r>
              <a:rPr lang="fr"/>
              <a:t> / 13</a:t>
            </a:r>
            <a:endParaRPr/>
          </a:p>
          <a:p>
            <a:pPr marL="0" lvl="0" indent="0" algn="r" rtl="0">
              <a:spcBef>
                <a:spcPts val="0"/>
              </a:spcBef>
              <a:spcAft>
                <a:spcPts val="0"/>
              </a:spcAft>
              <a:buNone/>
            </a:pPr>
            <a:endParaRPr/>
          </a:p>
        </p:txBody>
      </p:sp>
      <p:sp>
        <p:nvSpPr>
          <p:cNvPr id="212" name="Google Shape;212;p26"/>
          <p:cNvSpPr/>
          <p:nvPr/>
        </p:nvSpPr>
        <p:spPr>
          <a:xfrm>
            <a:off x="2915645" y="1245182"/>
            <a:ext cx="3649200" cy="950400"/>
          </a:xfrm>
          <a:prstGeom prst="ellipse">
            <a:avLst/>
          </a:prstGeom>
          <a:solidFill>
            <a:srgbClr val="C0CCE1">
              <a:alpha val="40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6"/>
          <p:cNvSpPr/>
          <p:nvPr/>
        </p:nvSpPr>
        <p:spPr>
          <a:xfrm>
            <a:off x="4392240" y="3572516"/>
            <a:ext cx="707100" cy="339300"/>
          </a:xfrm>
          <a:prstGeom prst="downArrow">
            <a:avLst>
              <a:gd name="adj1" fmla="val 50000"/>
              <a:gd name="adj2" fmla="val 50000"/>
            </a:avLst>
          </a:prstGeom>
          <a:solidFill>
            <a:srgbClr val="B1C0D7"/>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6"/>
          <p:cNvSpPr/>
          <p:nvPr/>
        </p:nvSpPr>
        <p:spPr>
          <a:xfrm>
            <a:off x="3695530" y="3844074"/>
            <a:ext cx="2100600" cy="636600"/>
          </a:xfrm>
          <a:prstGeom prst="rect">
            <a:avLst/>
          </a:prstGeom>
          <a:solidFill>
            <a:srgbClr val="C5D8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6"/>
          <p:cNvSpPr txBox="1"/>
          <p:nvPr/>
        </p:nvSpPr>
        <p:spPr>
          <a:xfrm>
            <a:off x="3695530" y="3844062"/>
            <a:ext cx="2100600" cy="636600"/>
          </a:xfrm>
          <a:prstGeom prst="rect">
            <a:avLst/>
          </a:prstGeom>
          <a:noFill/>
          <a:ln>
            <a:noFill/>
          </a:ln>
        </p:spPr>
        <p:txBody>
          <a:bodyPr spcFirstLastPara="1" wrap="square" lIns="213350" tIns="213350" rIns="213350" bIns="213350" anchor="ctr" anchorCtr="0">
            <a:noAutofit/>
          </a:bodyPr>
          <a:lstStyle/>
          <a:p>
            <a:pPr marL="0" marR="0" lvl="0" indent="0" algn="ctr" rtl="0">
              <a:lnSpc>
                <a:spcPct val="90000"/>
              </a:lnSpc>
              <a:spcBef>
                <a:spcPts val="0"/>
              </a:spcBef>
              <a:spcAft>
                <a:spcPts val="0"/>
              </a:spcAft>
              <a:buNone/>
            </a:pPr>
            <a:r>
              <a:rPr lang="fr" sz="3000" b="1">
                <a:solidFill>
                  <a:schemeClr val="dk1"/>
                </a:solidFill>
                <a:latin typeface="Calibri"/>
                <a:ea typeface="Calibri"/>
                <a:cs typeface="Calibri"/>
                <a:sym typeface="Calibri"/>
              </a:rPr>
              <a:t>RCI</a:t>
            </a:r>
            <a:endParaRPr/>
          </a:p>
        </p:txBody>
      </p:sp>
      <p:sp>
        <p:nvSpPr>
          <p:cNvPr id="216" name="Google Shape;216;p26"/>
          <p:cNvSpPr/>
          <p:nvPr/>
        </p:nvSpPr>
        <p:spPr>
          <a:xfrm>
            <a:off x="4242318" y="2269039"/>
            <a:ext cx="1272900" cy="9546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6"/>
          <p:cNvSpPr txBox="1"/>
          <p:nvPr/>
        </p:nvSpPr>
        <p:spPr>
          <a:xfrm>
            <a:off x="4428734" y="2408851"/>
            <a:ext cx="900000" cy="675000"/>
          </a:xfrm>
          <a:prstGeom prst="rect">
            <a:avLst/>
          </a:prstGeom>
          <a:noFill/>
          <a:ln>
            <a:noFill/>
          </a:ln>
        </p:spPr>
        <p:txBody>
          <a:bodyPr spcFirstLastPara="1" wrap="square" lIns="27925" tIns="27925" rIns="27925" bIns="27925" anchor="ctr" anchorCtr="0">
            <a:noAutofit/>
          </a:bodyPr>
          <a:lstStyle/>
          <a:p>
            <a:pPr marL="0" marR="0" lvl="0" indent="0" algn="ctr" rtl="0">
              <a:lnSpc>
                <a:spcPct val="90000"/>
              </a:lnSpc>
              <a:spcBef>
                <a:spcPts val="0"/>
              </a:spcBef>
              <a:spcAft>
                <a:spcPts val="0"/>
              </a:spcAft>
              <a:buNone/>
            </a:pPr>
            <a:r>
              <a:rPr lang="fr" sz="2200">
                <a:solidFill>
                  <a:schemeClr val="lt1"/>
                </a:solidFill>
                <a:latin typeface="Calibri"/>
                <a:ea typeface="Calibri"/>
                <a:cs typeface="Calibri"/>
                <a:sym typeface="Calibri"/>
              </a:rPr>
              <a:t>DCI</a:t>
            </a:r>
            <a:endParaRPr/>
          </a:p>
        </p:txBody>
      </p:sp>
      <p:sp>
        <p:nvSpPr>
          <p:cNvPr id="218" name="Google Shape;218;p26"/>
          <p:cNvSpPr/>
          <p:nvPr/>
        </p:nvSpPr>
        <p:spPr>
          <a:xfrm>
            <a:off x="3351669" y="1390154"/>
            <a:ext cx="1272900" cy="9546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6"/>
          <p:cNvSpPr txBox="1"/>
          <p:nvPr/>
        </p:nvSpPr>
        <p:spPr>
          <a:xfrm>
            <a:off x="3538085" y="1529966"/>
            <a:ext cx="900000" cy="675000"/>
          </a:xfrm>
          <a:prstGeom prst="rect">
            <a:avLst/>
          </a:prstGeom>
          <a:noFill/>
          <a:ln>
            <a:noFill/>
          </a:ln>
        </p:spPr>
        <p:txBody>
          <a:bodyPr spcFirstLastPara="1" wrap="square" lIns="27925" tIns="27925" rIns="27925" bIns="27925" anchor="ctr" anchorCtr="0">
            <a:noAutofit/>
          </a:bodyPr>
          <a:lstStyle/>
          <a:p>
            <a:pPr marL="0" marR="0" lvl="0" indent="0" algn="ctr" rtl="0">
              <a:lnSpc>
                <a:spcPct val="90000"/>
              </a:lnSpc>
              <a:spcBef>
                <a:spcPts val="0"/>
              </a:spcBef>
              <a:spcAft>
                <a:spcPts val="0"/>
              </a:spcAft>
              <a:buNone/>
            </a:pPr>
            <a:r>
              <a:rPr lang="fr" sz="2200">
                <a:solidFill>
                  <a:schemeClr val="lt1"/>
                </a:solidFill>
                <a:latin typeface="Calibri"/>
                <a:ea typeface="Calibri"/>
                <a:cs typeface="Calibri"/>
                <a:sym typeface="Calibri"/>
              </a:rPr>
              <a:t>MOI</a:t>
            </a:r>
            <a:endParaRPr/>
          </a:p>
        </p:txBody>
      </p:sp>
      <p:sp>
        <p:nvSpPr>
          <p:cNvPr id="220" name="Google Shape;220;p26"/>
          <p:cNvSpPr/>
          <p:nvPr/>
        </p:nvSpPr>
        <p:spPr>
          <a:xfrm>
            <a:off x="5036773" y="1380046"/>
            <a:ext cx="1272900" cy="9546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6"/>
          <p:cNvSpPr txBox="1"/>
          <p:nvPr/>
        </p:nvSpPr>
        <p:spPr>
          <a:xfrm>
            <a:off x="5223189" y="1519858"/>
            <a:ext cx="900000" cy="675000"/>
          </a:xfrm>
          <a:prstGeom prst="rect">
            <a:avLst/>
          </a:prstGeom>
          <a:noFill/>
          <a:ln>
            <a:noFill/>
          </a:ln>
        </p:spPr>
        <p:txBody>
          <a:bodyPr spcFirstLastPara="1" wrap="square" lIns="27925" tIns="27925" rIns="27925" bIns="27925" anchor="ctr" anchorCtr="0">
            <a:noAutofit/>
          </a:bodyPr>
          <a:lstStyle/>
          <a:p>
            <a:pPr marL="0" marR="0" lvl="0" indent="0" algn="ctr" rtl="0">
              <a:lnSpc>
                <a:spcPct val="90000"/>
              </a:lnSpc>
              <a:spcBef>
                <a:spcPts val="0"/>
              </a:spcBef>
              <a:spcAft>
                <a:spcPts val="0"/>
              </a:spcAft>
              <a:buNone/>
            </a:pPr>
            <a:r>
              <a:rPr lang="fr" sz="2200">
                <a:solidFill>
                  <a:schemeClr val="lt1"/>
                </a:solidFill>
                <a:latin typeface="Calibri"/>
                <a:ea typeface="Calibri"/>
                <a:cs typeface="Calibri"/>
                <a:sym typeface="Calibri"/>
              </a:rPr>
              <a:t>Anglais</a:t>
            </a:r>
            <a:endParaRPr/>
          </a:p>
        </p:txBody>
      </p:sp>
      <p:sp>
        <p:nvSpPr>
          <p:cNvPr id="222" name="Google Shape;222;p26"/>
          <p:cNvSpPr/>
          <p:nvPr/>
        </p:nvSpPr>
        <p:spPr>
          <a:xfrm>
            <a:off x="2765905" y="1216583"/>
            <a:ext cx="3960300" cy="2376000"/>
          </a:xfrm>
          <a:custGeom>
            <a:avLst/>
            <a:gdLst/>
            <a:ahLst/>
            <a:cxnLst/>
            <a:rect l="l" t="t" r="r" b="b"/>
            <a:pathLst>
              <a:path w="120000" h="120000" extrusionOk="0">
                <a:moveTo>
                  <a:pt x="584" y="34175"/>
                </a:moveTo>
                <a:lnTo>
                  <a:pt x="584" y="34175"/>
                </a:lnTo>
                <a:cubicBezTo>
                  <a:pt x="-2679" y="22567"/>
                  <a:pt x="7879" y="11072"/>
                  <a:pt x="27615" y="4745"/>
                </a:cubicBezTo>
                <a:cubicBezTo>
                  <a:pt x="47351" y="-1582"/>
                  <a:pt x="72649" y="-1582"/>
                  <a:pt x="92385" y="4745"/>
                </a:cubicBezTo>
                <a:cubicBezTo>
                  <a:pt x="112121" y="11072"/>
                  <a:pt x="122679" y="22567"/>
                  <a:pt x="119416" y="34175"/>
                </a:cubicBezTo>
                <a:lnTo>
                  <a:pt x="74854" y="113544"/>
                </a:lnTo>
                <a:cubicBezTo>
                  <a:pt x="73813" y="117246"/>
                  <a:pt x="67478" y="120000"/>
                  <a:pt x="60000" y="120000"/>
                </a:cubicBezTo>
                <a:cubicBezTo>
                  <a:pt x="52522" y="120000"/>
                  <a:pt x="46187" y="117246"/>
                  <a:pt x="45146" y="113544"/>
                </a:cubicBezTo>
                <a:close/>
                <a:moveTo>
                  <a:pt x="3600" y="30000"/>
                </a:moveTo>
                <a:cubicBezTo>
                  <a:pt x="3600" y="43255"/>
                  <a:pt x="28851" y="54000"/>
                  <a:pt x="60000" y="54000"/>
                </a:cubicBezTo>
                <a:cubicBezTo>
                  <a:pt x="91149" y="54000"/>
                  <a:pt x="116400" y="43255"/>
                  <a:pt x="116400" y="30000"/>
                </a:cubicBezTo>
                <a:cubicBezTo>
                  <a:pt x="116400" y="16745"/>
                  <a:pt x="91149" y="6000"/>
                  <a:pt x="60000" y="6000"/>
                </a:cubicBezTo>
                <a:cubicBezTo>
                  <a:pt x="28851" y="6000"/>
                  <a:pt x="3600" y="16745"/>
                  <a:pt x="3600" y="30000"/>
                </a:cubicBezTo>
                <a:close/>
              </a:path>
            </a:pathLst>
          </a:custGeom>
          <a:solidFill>
            <a:schemeClr val="lt1">
              <a:alpha val="40000"/>
            </a:schemeClr>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6"/>
          <p:cNvSpPr/>
          <p:nvPr/>
        </p:nvSpPr>
        <p:spPr>
          <a:xfrm>
            <a:off x="6792725" y="3870175"/>
            <a:ext cx="1894200" cy="584400"/>
          </a:xfrm>
          <a:prstGeom prst="rect">
            <a:avLst/>
          </a:prstGeom>
          <a:solidFill>
            <a:srgbClr val="307BF3"/>
          </a:solid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Clr>
                <a:srgbClr val="000000"/>
              </a:buClr>
              <a:buFont typeface="Arial"/>
              <a:buNone/>
            </a:pPr>
            <a:r>
              <a:rPr lang="fr" sz="3000" b="1">
                <a:solidFill>
                  <a:srgbClr val="FFFFFF"/>
                </a:solidFill>
                <a:latin typeface="Calibri"/>
                <a:ea typeface="Calibri"/>
                <a:cs typeface="Calibri"/>
                <a:sym typeface="Calibri"/>
              </a:rPr>
              <a:t>CEJM</a:t>
            </a:r>
            <a:endParaRPr sz="3000" b="1">
              <a:solidFill>
                <a:srgbClr val="FFFFFF"/>
              </a:solidFill>
              <a:latin typeface="Calibri"/>
              <a:ea typeface="Calibri"/>
              <a:cs typeface="Calibri"/>
              <a:sym typeface="Calibri"/>
            </a:endParaRPr>
          </a:p>
        </p:txBody>
      </p:sp>
      <p:cxnSp>
        <p:nvCxnSpPr>
          <p:cNvPr id="224" name="Google Shape;224;p26"/>
          <p:cNvCxnSpPr>
            <a:stCxn id="215" idx="3"/>
            <a:endCxn id="223" idx="1"/>
          </p:cNvCxnSpPr>
          <p:nvPr/>
        </p:nvCxnSpPr>
        <p:spPr>
          <a:xfrm>
            <a:off x="5796130" y="4162362"/>
            <a:ext cx="996600" cy="0"/>
          </a:xfrm>
          <a:prstGeom prst="straightConnector1">
            <a:avLst/>
          </a:prstGeom>
          <a:noFill/>
          <a:ln w="38100" cap="flat" cmpd="sng">
            <a:solidFill>
              <a:schemeClr val="dk2"/>
            </a:solidFill>
            <a:prstDash val="solid"/>
            <a:round/>
            <a:headEnd type="triangle" w="med" len="med"/>
            <a:tailEnd type="triangle" w="med" len="med"/>
          </a:ln>
        </p:spPr>
      </p:cxnSp>
      <p:sp>
        <p:nvSpPr>
          <p:cNvPr id="225" name="Google Shape;225;p26"/>
          <p:cNvSpPr/>
          <p:nvPr/>
        </p:nvSpPr>
        <p:spPr>
          <a:xfrm>
            <a:off x="2183775" y="4649100"/>
            <a:ext cx="5675700" cy="4179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7"/>
          <p:cNvSpPr txBox="1">
            <a:spLocks noGrp="1"/>
          </p:cNvSpPr>
          <p:nvPr>
            <p:ph type="title"/>
          </p:nvPr>
        </p:nvSpPr>
        <p:spPr>
          <a:xfrm>
            <a:off x="1164750" y="-152400"/>
            <a:ext cx="7881300" cy="965100"/>
          </a:xfrm>
          <a:prstGeom prst="rect">
            <a:avLst/>
          </a:prstGeom>
          <a:noFill/>
          <a:ln>
            <a:noFill/>
          </a:ln>
        </p:spPr>
        <p:txBody>
          <a:bodyPr spcFirstLastPara="1" wrap="square" lIns="91425" tIns="45700" rIns="91425" bIns="45700" anchor="ctr" anchorCtr="0">
            <a:noAutofit/>
          </a:bodyPr>
          <a:lstStyle/>
          <a:p>
            <a:pPr>
              <a:buSzPts val="3000"/>
            </a:pPr>
            <a:r>
              <a:rPr lang="fr"/>
              <a:t>COMPÉTENCES ET SAVOIRS ASSOCIÉS </a:t>
            </a:r>
            <a:endParaRPr/>
          </a:p>
        </p:txBody>
      </p:sp>
      <p:sp>
        <p:nvSpPr>
          <p:cNvPr id="232" name="Google Shape;232;p27"/>
          <p:cNvSpPr txBox="1">
            <a:spLocks noGrp="1"/>
          </p:cNvSpPr>
          <p:nvPr>
            <p:ph type="sldNum" idx="12"/>
          </p:nvPr>
        </p:nvSpPr>
        <p:spPr>
          <a:xfrm>
            <a:off x="7859476" y="4793175"/>
            <a:ext cx="741000" cy="273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Clr>
                <a:schemeClr val="dk1"/>
              </a:buClr>
              <a:buFont typeface="Arial"/>
              <a:buNone/>
            </a:pPr>
            <a:fld id="{00000000-1234-1234-1234-123412341234}" type="slidenum">
              <a:rPr lang="fr"/>
              <a:t>7</a:t>
            </a:fld>
            <a:r>
              <a:rPr lang="fr"/>
              <a:t> / 13</a:t>
            </a:r>
            <a:endParaRPr/>
          </a:p>
          <a:p>
            <a:pPr marL="0" lvl="0" indent="0" algn="r" rtl="0">
              <a:spcBef>
                <a:spcPts val="0"/>
              </a:spcBef>
              <a:spcAft>
                <a:spcPts val="0"/>
              </a:spcAft>
              <a:buNone/>
            </a:pPr>
            <a:endParaRPr/>
          </a:p>
        </p:txBody>
      </p:sp>
      <p:sp>
        <p:nvSpPr>
          <p:cNvPr id="233" name="Google Shape;233;p27"/>
          <p:cNvSpPr/>
          <p:nvPr/>
        </p:nvSpPr>
        <p:spPr>
          <a:xfrm>
            <a:off x="2183775" y="4649100"/>
            <a:ext cx="5675700" cy="4179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4" name="Google Shape;234;p27"/>
          <p:cNvGrpSpPr/>
          <p:nvPr/>
        </p:nvGrpSpPr>
        <p:grpSpPr>
          <a:xfrm>
            <a:off x="253845" y="827642"/>
            <a:ext cx="5856322" cy="4153067"/>
            <a:chOff x="911514" y="-81845"/>
            <a:chExt cx="5978279" cy="5929902"/>
          </a:xfrm>
        </p:grpSpPr>
        <p:sp>
          <p:nvSpPr>
            <p:cNvPr id="235" name="Google Shape;235;p27"/>
            <p:cNvSpPr/>
            <p:nvPr/>
          </p:nvSpPr>
          <p:spPr>
            <a:xfrm>
              <a:off x="1422424" y="939595"/>
              <a:ext cx="4623900" cy="4623900"/>
            </a:xfrm>
            <a:prstGeom prst="blockArc">
              <a:avLst>
                <a:gd name="adj1" fmla="val 8991947"/>
                <a:gd name="adj2" fmla="val 16655060"/>
                <a:gd name="adj3" fmla="val 4638"/>
              </a:avLst>
            </a:prstGeom>
            <a:solidFill>
              <a:srgbClr val="B1C0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27"/>
            <p:cNvSpPr/>
            <p:nvPr/>
          </p:nvSpPr>
          <p:spPr>
            <a:xfrm>
              <a:off x="1590743" y="1224157"/>
              <a:ext cx="4623900" cy="4623900"/>
            </a:xfrm>
            <a:prstGeom prst="blockArc">
              <a:avLst>
                <a:gd name="adj1" fmla="val 521700"/>
                <a:gd name="adj2" fmla="val 10665086"/>
                <a:gd name="adj3" fmla="val 4638"/>
              </a:avLst>
            </a:prstGeom>
            <a:solidFill>
              <a:srgbClr val="B1C0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7"/>
            <p:cNvSpPr/>
            <p:nvPr/>
          </p:nvSpPr>
          <p:spPr>
            <a:xfrm>
              <a:off x="1859330" y="850944"/>
              <a:ext cx="4623900" cy="4623900"/>
            </a:xfrm>
            <a:prstGeom prst="blockArc">
              <a:avLst>
                <a:gd name="adj1" fmla="val 15462871"/>
                <a:gd name="adj2" fmla="val 2334690"/>
                <a:gd name="adj3" fmla="val 4638"/>
              </a:avLst>
            </a:prstGeom>
            <a:solidFill>
              <a:srgbClr val="B1C0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7"/>
            <p:cNvSpPr/>
            <p:nvPr/>
          </p:nvSpPr>
          <p:spPr>
            <a:xfrm>
              <a:off x="2736304" y="2098267"/>
              <a:ext cx="2559600" cy="2425500"/>
            </a:xfrm>
            <a:prstGeom prst="ellipse">
              <a:avLst/>
            </a:prstGeom>
            <a:solidFill>
              <a:schemeClr val="accent1"/>
            </a:solidFill>
            <a:ln w="3810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7"/>
            <p:cNvSpPr txBox="1"/>
            <p:nvPr/>
          </p:nvSpPr>
          <p:spPr>
            <a:xfrm>
              <a:off x="3111152" y="2453461"/>
              <a:ext cx="1809900" cy="1715100"/>
            </a:xfrm>
            <a:prstGeom prst="rect">
              <a:avLst/>
            </a:prstGeom>
            <a:noFill/>
            <a:ln>
              <a:noFill/>
            </a:ln>
          </p:spPr>
          <p:txBody>
            <a:bodyPr spcFirstLastPara="1" wrap="square" lIns="30475" tIns="30475" rIns="30475" bIns="30475" anchor="ctr" anchorCtr="0">
              <a:noAutofit/>
            </a:bodyPr>
            <a:lstStyle/>
            <a:p>
              <a:pPr marL="0" marR="0" lvl="0" indent="0" algn="ctr" rtl="0">
                <a:lnSpc>
                  <a:spcPct val="90000"/>
                </a:lnSpc>
                <a:spcBef>
                  <a:spcPts val="0"/>
                </a:spcBef>
                <a:spcAft>
                  <a:spcPts val="0"/>
                </a:spcAft>
                <a:buNone/>
              </a:pPr>
              <a:r>
                <a:rPr lang="fr" sz="2400">
                  <a:solidFill>
                    <a:schemeClr val="lt1"/>
                  </a:solidFill>
                  <a:latin typeface="Calibri"/>
                  <a:ea typeface="Calibri"/>
                  <a:cs typeface="Calibri"/>
                  <a:sym typeface="Calibri"/>
                </a:rPr>
                <a:t>Compétences RCI</a:t>
              </a:r>
              <a:endParaRPr sz="2400">
                <a:solidFill>
                  <a:schemeClr val="lt1"/>
                </a:solidFill>
                <a:latin typeface="Calibri"/>
                <a:ea typeface="Calibri"/>
                <a:cs typeface="Calibri"/>
                <a:sym typeface="Calibri"/>
              </a:endParaRPr>
            </a:p>
          </p:txBody>
        </p:sp>
        <p:sp>
          <p:nvSpPr>
            <p:cNvPr id="240" name="Google Shape;240;p27"/>
            <p:cNvSpPr/>
            <p:nvPr/>
          </p:nvSpPr>
          <p:spPr>
            <a:xfrm>
              <a:off x="2899310" y="-81845"/>
              <a:ext cx="2016300" cy="18210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27"/>
            <p:cNvSpPr txBox="1"/>
            <p:nvPr/>
          </p:nvSpPr>
          <p:spPr>
            <a:xfrm>
              <a:off x="3194579" y="184834"/>
              <a:ext cx="1425600" cy="128760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None/>
              </a:pPr>
              <a:r>
                <a:rPr lang="fr" sz="1600">
                  <a:solidFill>
                    <a:schemeClr val="lt1"/>
                  </a:solidFill>
                  <a:latin typeface="Calibri"/>
                  <a:ea typeface="Calibri"/>
                  <a:cs typeface="Calibri"/>
                  <a:sym typeface="Calibri"/>
                </a:rPr>
                <a:t>Communication</a:t>
              </a:r>
              <a:endParaRPr sz="1600">
                <a:solidFill>
                  <a:schemeClr val="lt1"/>
                </a:solidFill>
                <a:latin typeface="Calibri"/>
                <a:ea typeface="Calibri"/>
                <a:cs typeface="Calibri"/>
                <a:sym typeface="Calibri"/>
              </a:endParaRPr>
            </a:p>
          </p:txBody>
        </p:sp>
        <p:sp>
          <p:nvSpPr>
            <p:cNvPr id="242" name="Google Shape;242;p27"/>
            <p:cNvSpPr/>
            <p:nvPr/>
          </p:nvSpPr>
          <p:spPr>
            <a:xfrm>
              <a:off x="5400593" y="3709196"/>
              <a:ext cx="1489200" cy="14892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7"/>
            <p:cNvSpPr txBox="1"/>
            <p:nvPr/>
          </p:nvSpPr>
          <p:spPr>
            <a:xfrm>
              <a:off x="5618694" y="3927290"/>
              <a:ext cx="1200900" cy="1053000"/>
            </a:xfrm>
            <a:prstGeom prst="rect">
              <a:avLst/>
            </a:prstGeom>
            <a:no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None/>
              </a:pPr>
              <a:r>
                <a:rPr lang="fr" sz="1700">
                  <a:solidFill>
                    <a:schemeClr val="lt1"/>
                  </a:solidFill>
                  <a:latin typeface="Calibri"/>
                  <a:ea typeface="Calibri"/>
                  <a:cs typeface="Calibri"/>
                  <a:sym typeface="Calibri"/>
                </a:rPr>
                <a:t>Numérique</a:t>
              </a:r>
              <a:endParaRPr sz="1700">
                <a:solidFill>
                  <a:schemeClr val="lt1"/>
                </a:solidFill>
                <a:latin typeface="Calibri"/>
                <a:ea typeface="Calibri"/>
                <a:cs typeface="Calibri"/>
                <a:sym typeface="Calibri"/>
              </a:endParaRPr>
            </a:p>
          </p:txBody>
        </p:sp>
        <p:sp>
          <p:nvSpPr>
            <p:cNvPr id="244" name="Google Shape;244;p27"/>
            <p:cNvSpPr/>
            <p:nvPr/>
          </p:nvSpPr>
          <p:spPr>
            <a:xfrm>
              <a:off x="911514" y="3456392"/>
              <a:ext cx="1489200" cy="1489200"/>
            </a:xfrm>
            <a:prstGeom prst="ellipse">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7"/>
            <p:cNvSpPr txBox="1"/>
            <p:nvPr/>
          </p:nvSpPr>
          <p:spPr>
            <a:xfrm>
              <a:off x="1129621" y="3674499"/>
              <a:ext cx="1053000" cy="1053000"/>
            </a:xfrm>
            <a:prstGeom prst="rect">
              <a:avLst/>
            </a:prstGeom>
            <a:noFill/>
            <a:ln>
              <a:noFill/>
            </a:ln>
          </p:spPr>
          <p:txBody>
            <a:bodyPr spcFirstLastPara="1" wrap="square" lIns="21575" tIns="21575" rIns="21575" bIns="21575" anchor="ctr" anchorCtr="0">
              <a:noAutofit/>
            </a:bodyPr>
            <a:lstStyle/>
            <a:p>
              <a:pPr marL="0" marR="0" lvl="0" indent="0" algn="ctr" rtl="0">
                <a:lnSpc>
                  <a:spcPct val="90000"/>
                </a:lnSpc>
                <a:spcBef>
                  <a:spcPts val="0"/>
                </a:spcBef>
                <a:spcAft>
                  <a:spcPts val="0"/>
                </a:spcAft>
                <a:buNone/>
              </a:pPr>
              <a:r>
                <a:rPr lang="fr" sz="1700">
                  <a:solidFill>
                    <a:schemeClr val="lt1"/>
                  </a:solidFill>
                  <a:latin typeface="Calibri"/>
                  <a:ea typeface="Calibri"/>
                  <a:cs typeface="Calibri"/>
                  <a:sym typeface="Calibri"/>
                </a:rPr>
                <a:t>Outils de gestion</a:t>
              </a:r>
              <a:endParaRPr sz="1700">
                <a:solidFill>
                  <a:schemeClr val="lt1"/>
                </a:solidFill>
                <a:latin typeface="Calibri"/>
                <a:ea typeface="Calibri"/>
                <a:cs typeface="Calibri"/>
                <a:sym typeface="Calibri"/>
              </a:endParaRPr>
            </a:p>
          </p:txBody>
        </p:sp>
      </p:grpSp>
      <p:sp>
        <p:nvSpPr>
          <p:cNvPr id="246" name="Google Shape;246;p27"/>
          <p:cNvSpPr txBox="1"/>
          <p:nvPr/>
        </p:nvSpPr>
        <p:spPr>
          <a:xfrm>
            <a:off x="4571998" y="990050"/>
            <a:ext cx="2398500" cy="472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 sz="1800">
                <a:solidFill>
                  <a:schemeClr val="dk1"/>
                </a:solidFill>
                <a:latin typeface="Calibri"/>
                <a:ea typeface="Calibri"/>
                <a:cs typeface="Calibri"/>
                <a:sym typeface="Calibri"/>
              </a:rPr>
              <a:t>Communication interpersonnelle</a:t>
            </a:r>
            <a:endParaRPr sz="1800">
              <a:solidFill>
                <a:schemeClr val="dk1"/>
              </a:solidFill>
              <a:latin typeface="Calibri"/>
              <a:ea typeface="Calibri"/>
              <a:cs typeface="Calibri"/>
              <a:sym typeface="Calibri"/>
            </a:endParaRPr>
          </a:p>
        </p:txBody>
      </p:sp>
      <p:sp>
        <p:nvSpPr>
          <p:cNvPr id="247" name="Google Shape;247;p27"/>
          <p:cNvSpPr txBox="1"/>
          <p:nvPr/>
        </p:nvSpPr>
        <p:spPr>
          <a:xfrm>
            <a:off x="330200" y="1134756"/>
            <a:ext cx="1975200" cy="472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 sz="1800">
                <a:solidFill>
                  <a:schemeClr val="dk1"/>
                </a:solidFill>
                <a:latin typeface="Calibri"/>
                <a:ea typeface="Calibri"/>
                <a:cs typeface="Calibri"/>
                <a:sym typeface="Calibri"/>
              </a:rPr>
              <a:t>Communication interculturelle</a:t>
            </a:r>
            <a:endParaRPr sz="1800">
              <a:solidFill>
                <a:schemeClr val="dk1"/>
              </a:solidFill>
              <a:latin typeface="Calibri"/>
              <a:ea typeface="Calibri"/>
              <a:cs typeface="Calibri"/>
              <a:sym typeface="Calibri"/>
            </a:endParaRPr>
          </a:p>
        </p:txBody>
      </p:sp>
      <p:sp>
        <p:nvSpPr>
          <p:cNvPr id="248" name="Google Shape;248;p27"/>
          <p:cNvSpPr txBox="1"/>
          <p:nvPr/>
        </p:nvSpPr>
        <p:spPr>
          <a:xfrm>
            <a:off x="4571998" y="2494491"/>
            <a:ext cx="1975200" cy="472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 sz="1800">
                <a:solidFill>
                  <a:schemeClr val="dk1"/>
                </a:solidFill>
                <a:latin typeface="Calibri"/>
                <a:ea typeface="Calibri"/>
                <a:cs typeface="Calibri"/>
                <a:sym typeface="Calibri"/>
              </a:rPr>
              <a:t>Communication multimédia</a:t>
            </a:r>
            <a:endParaRPr sz="1800">
              <a:solidFill>
                <a:schemeClr val="dk1"/>
              </a:solidFill>
              <a:latin typeface="Calibri"/>
              <a:ea typeface="Calibri"/>
              <a:cs typeface="Calibri"/>
              <a:sym typeface="Calibri"/>
            </a:endParaRPr>
          </a:p>
        </p:txBody>
      </p:sp>
      <p:sp>
        <p:nvSpPr>
          <p:cNvPr id="249" name="Google Shape;249;p27"/>
          <p:cNvSpPr txBox="1"/>
          <p:nvPr/>
        </p:nvSpPr>
        <p:spPr>
          <a:xfrm>
            <a:off x="6963871" y="2861433"/>
            <a:ext cx="1615800" cy="4884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 sz="1800">
                <a:solidFill>
                  <a:schemeClr val="dk1"/>
                </a:solidFill>
                <a:latin typeface="Calibri"/>
                <a:ea typeface="Calibri"/>
                <a:cs typeface="Calibri"/>
                <a:sym typeface="Calibri"/>
              </a:rPr>
              <a:t>Collaboration numérique</a:t>
            </a:r>
            <a:endParaRPr sz="1800">
              <a:solidFill>
                <a:schemeClr val="dk1"/>
              </a:solidFill>
              <a:latin typeface="Calibri"/>
              <a:ea typeface="Calibri"/>
              <a:cs typeface="Calibri"/>
              <a:sym typeface="Calibri"/>
            </a:endParaRPr>
          </a:p>
        </p:txBody>
      </p:sp>
      <p:sp>
        <p:nvSpPr>
          <p:cNvPr id="250" name="Google Shape;250;p27"/>
          <p:cNvSpPr txBox="1"/>
          <p:nvPr/>
        </p:nvSpPr>
        <p:spPr>
          <a:xfrm>
            <a:off x="6559374" y="4088112"/>
            <a:ext cx="2186700" cy="675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 sz="1800">
                <a:solidFill>
                  <a:schemeClr val="dk1"/>
                </a:solidFill>
                <a:latin typeface="Calibri"/>
                <a:ea typeface="Calibri"/>
                <a:cs typeface="Calibri"/>
                <a:sym typeface="Calibri"/>
              </a:rPr>
              <a:t>Système d’information commerciale</a:t>
            </a:r>
            <a:endParaRPr sz="1800">
              <a:solidFill>
                <a:schemeClr val="dk1"/>
              </a:solidFill>
              <a:latin typeface="Calibri"/>
              <a:ea typeface="Calibri"/>
              <a:cs typeface="Calibri"/>
              <a:sym typeface="Calibri"/>
            </a:endParaRPr>
          </a:p>
        </p:txBody>
      </p:sp>
      <p:sp>
        <p:nvSpPr>
          <p:cNvPr id="251" name="Google Shape;251;p27"/>
          <p:cNvSpPr/>
          <p:nvPr/>
        </p:nvSpPr>
        <p:spPr>
          <a:xfrm>
            <a:off x="4819075" y="1594150"/>
            <a:ext cx="1740300" cy="472800"/>
          </a:xfrm>
          <a:prstGeom prst="blockArc">
            <a:avLst>
              <a:gd name="adj1" fmla="val 10800000"/>
              <a:gd name="adj2" fmla="val 0"/>
              <a:gd name="adj3" fmla="val 25000"/>
            </a:avLst>
          </a:prstGeom>
          <a:solidFill>
            <a:srgbClr val="B7CCE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252" name="Google Shape;252;p27"/>
          <p:cNvSpPr/>
          <p:nvPr/>
        </p:nvSpPr>
        <p:spPr>
          <a:xfrm rot="7653225">
            <a:off x="5469270" y="2616364"/>
            <a:ext cx="1623776" cy="744153"/>
          </a:xfrm>
          <a:prstGeom prst="blockArc">
            <a:avLst>
              <a:gd name="adj1" fmla="val 10800000"/>
              <a:gd name="adj2" fmla="val 0"/>
              <a:gd name="adj3" fmla="val 25000"/>
            </a:avLst>
          </a:prstGeom>
          <a:solidFill>
            <a:srgbClr val="B7CCE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253" name="Google Shape;253;p27"/>
          <p:cNvSpPr/>
          <p:nvPr/>
        </p:nvSpPr>
        <p:spPr>
          <a:xfrm>
            <a:off x="6555773" y="1413637"/>
            <a:ext cx="2193916" cy="1008600"/>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 sz="1800">
                <a:solidFill>
                  <a:schemeClr val="lt1"/>
                </a:solidFill>
                <a:latin typeface="Calibri"/>
                <a:ea typeface="Calibri"/>
                <a:cs typeface="Calibri"/>
                <a:sym typeface="Calibri"/>
              </a:rPr>
              <a:t>Réseaux professionnels</a:t>
            </a:r>
            <a:endParaRPr sz="1800">
              <a:solidFill>
                <a:schemeClr val="lt1"/>
              </a:solidFill>
              <a:latin typeface="Calibri"/>
              <a:ea typeface="Calibri"/>
              <a:cs typeface="Calibri"/>
              <a:sym typeface="Calibri"/>
            </a:endParaRPr>
          </a:p>
        </p:txBody>
      </p:sp>
      <p:pic>
        <p:nvPicPr>
          <p:cNvPr id="25" name="Image 24"/>
          <p:cNvPicPr>
            <a:picLocks noChangeAspect="1"/>
          </p:cNvPicPr>
          <p:nvPr/>
        </p:nvPicPr>
        <p:blipFill>
          <a:blip r:embed="rId3"/>
          <a:stretch>
            <a:fillRect/>
          </a:stretch>
        </p:blipFill>
        <p:spPr>
          <a:xfrm>
            <a:off x="464415" y="4419554"/>
            <a:ext cx="734055" cy="685833"/>
          </a:xfrm>
          <a:prstGeom prst="rect">
            <a:avLst/>
          </a:prstGeom>
        </p:spPr>
      </p:pic>
      <p:sp>
        <p:nvSpPr>
          <p:cNvPr id="2" name="ZoneTexte 1"/>
          <p:cNvSpPr txBox="1"/>
          <p:nvPr/>
        </p:nvSpPr>
        <p:spPr>
          <a:xfrm>
            <a:off x="1121887" y="4797591"/>
            <a:ext cx="779123" cy="302615"/>
          </a:xfrm>
          <a:prstGeom prst="rect">
            <a:avLst/>
          </a:prstGeom>
          <a:solidFill>
            <a:schemeClr val="bg1"/>
          </a:solidFill>
        </p:spPr>
        <p:txBody>
          <a:bodyPr wrap="square" rtlCol="0">
            <a:spAutoFit/>
          </a:bodyPr>
          <a:lstStyle/>
          <a:p>
            <a:endParaRPr lang="fr-F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28"/>
          <p:cNvSpPr txBox="1">
            <a:spLocks noGrp="1"/>
          </p:cNvSpPr>
          <p:nvPr>
            <p:ph type="title"/>
          </p:nvPr>
        </p:nvSpPr>
        <p:spPr>
          <a:xfrm>
            <a:off x="805400" y="0"/>
            <a:ext cx="7881300" cy="9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3F3F3F"/>
              </a:buClr>
              <a:buSzPts val="3000"/>
              <a:buFont typeface="Calibri"/>
              <a:buNone/>
            </a:pPr>
            <a:r>
              <a:rPr lang="fr"/>
              <a:t>ZOOM SUR UNE MISSION</a:t>
            </a:r>
            <a:endParaRPr/>
          </a:p>
        </p:txBody>
      </p:sp>
      <p:sp>
        <p:nvSpPr>
          <p:cNvPr id="260" name="Google Shape;260;p28"/>
          <p:cNvSpPr txBox="1">
            <a:spLocks noGrp="1"/>
          </p:cNvSpPr>
          <p:nvPr>
            <p:ph type="sldNum" idx="12"/>
          </p:nvPr>
        </p:nvSpPr>
        <p:spPr>
          <a:xfrm>
            <a:off x="7772907" y="4793175"/>
            <a:ext cx="827700" cy="273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
              <a:t>8</a:t>
            </a:fld>
            <a:r>
              <a:rPr lang="fr"/>
              <a:t> / 13</a:t>
            </a:r>
            <a:endParaRPr/>
          </a:p>
          <a:p>
            <a:pPr marL="0" lvl="0" indent="0" algn="r" rtl="0">
              <a:spcBef>
                <a:spcPts val="0"/>
              </a:spcBef>
              <a:spcAft>
                <a:spcPts val="0"/>
              </a:spcAft>
              <a:buNone/>
            </a:pPr>
            <a:endParaRPr/>
          </a:p>
        </p:txBody>
      </p:sp>
      <p:sp>
        <p:nvSpPr>
          <p:cNvPr id="261" name="Google Shape;261;p28"/>
          <p:cNvSpPr/>
          <p:nvPr/>
        </p:nvSpPr>
        <p:spPr>
          <a:xfrm>
            <a:off x="2183775" y="4649100"/>
            <a:ext cx="5675700" cy="4179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8"/>
          <p:cNvSpPr/>
          <p:nvPr/>
        </p:nvSpPr>
        <p:spPr>
          <a:xfrm rot="5400000">
            <a:off x="4130990" y="2711915"/>
            <a:ext cx="339000" cy="378000"/>
          </a:xfrm>
          <a:prstGeom prst="rightArrow">
            <a:avLst>
              <a:gd name="adj1" fmla="val 34239"/>
              <a:gd name="adj2" fmla="val 57035"/>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8"/>
          <p:cNvSpPr txBox="1"/>
          <p:nvPr/>
        </p:nvSpPr>
        <p:spPr>
          <a:xfrm>
            <a:off x="0" y="1143000"/>
            <a:ext cx="8600400" cy="4037229"/>
          </a:xfrm>
          <a:prstGeom prst="rect">
            <a:avLst/>
          </a:prstGeom>
          <a:noFill/>
          <a:ln>
            <a:noFill/>
          </a:ln>
        </p:spPr>
        <p:txBody>
          <a:bodyPr spcFirstLastPara="1" wrap="square" lIns="91425" tIns="91425" rIns="91425" bIns="91425" anchor="t" anchorCtr="0">
            <a:spAutoFit/>
          </a:bodyPr>
          <a:lstStyle/>
          <a:p>
            <a:pPr>
              <a:lnSpc>
                <a:spcPct val="115000"/>
              </a:lnSpc>
              <a:spcBef>
                <a:spcPts val="1200"/>
              </a:spcBef>
            </a:pPr>
            <a:r>
              <a:rPr lang="fr" sz="1500" b="1">
                <a:solidFill>
                  <a:schemeClr val="dk1"/>
                </a:solidFill>
              </a:rPr>
              <a:t>Mise en situation : contexte SODITRANS</a:t>
            </a:r>
            <a:r>
              <a:rPr lang="fr" sz="1200" b="1">
                <a:solidFill>
                  <a:schemeClr val="dk1"/>
                </a:solidFill>
              </a:rPr>
              <a:t> </a:t>
            </a:r>
            <a:endParaRPr sz="1200" b="1">
              <a:solidFill>
                <a:schemeClr val="dk1"/>
              </a:solidFill>
            </a:endParaRPr>
          </a:p>
          <a:p>
            <a:pPr marL="0" lvl="0" indent="0" algn="l" rtl="0">
              <a:lnSpc>
                <a:spcPct val="115000"/>
              </a:lnSpc>
              <a:spcBef>
                <a:spcPts val="1200"/>
              </a:spcBef>
              <a:spcAft>
                <a:spcPts val="0"/>
              </a:spcAft>
              <a:buNone/>
            </a:pPr>
            <a:r>
              <a:rPr lang="fr" sz="1500">
                <a:solidFill>
                  <a:schemeClr val="dk1"/>
                </a:solidFill>
              </a:rPr>
              <a:t>Le Service Achats passe habituellement commande auprès d’un fournisseur chinois situé à Qingdao. Le taux de produits défectueux est trop élevé et SODRIS a décidé de tester un nouveau fournisseur indien.</a:t>
            </a:r>
            <a:endParaRPr sz="1500">
              <a:solidFill>
                <a:schemeClr val="dk1"/>
              </a:solidFill>
            </a:endParaRPr>
          </a:p>
          <a:p>
            <a:pPr marL="457200" lvl="0" indent="-323850" algn="l" rtl="0">
              <a:lnSpc>
                <a:spcPct val="115000"/>
              </a:lnSpc>
              <a:spcBef>
                <a:spcPts val="1200"/>
              </a:spcBef>
              <a:spcAft>
                <a:spcPts val="0"/>
              </a:spcAft>
              <a:buClr>
                <a:schemeClr val="dk1"/>
              </a:buClr>
              <a:buSzPts val="1500"/>
              <a:buChar char="●"/>
            </a:pPr>
            <a:r>
              <a:rPr lang="fr" sz="1500" b="1">
                <a:solidFill>
                  <a:schemeClr val="dk1"/>
                </a:solidFill>
              </a:rPr>
              <a:t>RCI co-enseignement :</a:t>
            </a:r>
            <a:r>
              <a:rPr lang="fr" sz="1500">
                <a:solidFill>
                  <a:schemeClr val="dk1"/>
                </a:solidFill>
              </a:rPr>
              <a:t> cf. intervention suivante</a:t>
            </a:r>
            <a:endParaRPr sz="1500">
              <a:solidFill>
                <a:schemeClr val="dk1"/>
              </a:solidFill>
            </a:endParaRPr>
          </a:p>
          <a:p>
            <a:pPr marL="457200" lvl="0" indent="-323850" algn="l" rtl="0">
              <a:lnSpc>
                <a:spcPct val="115000"/>
              </a:lnSpc>
              <a:spcBef>
                <a:spcPts val="0"/>
              </a:spcBef>
              <a:spcAft>
                <a:spcPts val="0"/>
              </a:spcAft>
              <a:buClr>
                <a:schemeClr val="dk1"/>
              </a:buClr>
              <a:buSzPts val="1500"/>
              <a:buChar char="●"/>
            </a:pPr>
            <a:r>
              <a:rPr lang="fr" sz="1500" b="1">
                <a:solidFill>
                  <a:schemeClr val="dk1"/>
                </a:solidFill>
              </a:rPr>
              <a:t>RCI français : </a:t>
            </a:r>
            <a:r>
              <a:rPr lang="fr" sz="1500">
                <a:solidFill>
                  <a:schemeClr val="dk1"/>
                </a:solidFill>
              </a:rPr>
              <a:t>activités de communication (simulation entretien téléphonique), mobilisation des outils de gestion (simulation de trésorerie) et du numérique (tableur)</a:t>
            </a:r>
            <a:endParaRPr sz="1500">
              <a:solidFill>
                <a:schemeClr val="dk1"/>
              </a:solidFill>
            </a:endParaRPr>
          </a:p>
          <a:p>
            <a:pPr marL="0" lvl="0" indent="0" algn="l" rtl="0">
              <a:lnSpc>
                <a:spcPct val="115000"/>
              </a:lnSpc>
              <a:spcBef>
                <a:spcPts val="1200"/>
              </a:spcBef>
              <a:spcAft>
                <a:spcPts val="0"/>
              </a:spcAft>
              <a:buNone/>
            </a:pPr>
            <a:endParaRPr sz="1200" b="1">
              <a:solidFill>
                <a:schemeClr val="dk1"/>
              </a:solidFill>
            </a:endParaRPr>
          </a:p>
          <a:p>
            <a:pPr marL="0" lvl="0" indent="0" algn="l" rtl="0">
              <a:lnSpc>
                <a:spcPct val="115000"/>
              </a:lnSpc>
              <a:spcBef>
                <a:spcPts val="1200"/>
              </a:spcBef>
              <a:spcAft>
                <a:spcPts val="0"/>
              </a:spcAft>
              <a:buNone/>
            </a:pPr>
            <a:endParaRPr sz="1200" b="1">
              <a:solidFill>
                <a:schemeClr val="dk1"/>
              </a:solidFill>
            </a:endParaRPr>
          </a:p>
          <a:p>
            <a:pPr marL="0" marR="50800" lvl="0" indent="0" algn="l" rtl="0">
              <a:lnSpc>
                <a:spcPct val="200000"/>
              </a:lnSpc>
              <a:spcBef>
                <a:spcPts val="1200"/>
              </a:spcBef>
              <a:spcAft>
                <a:spcPts val="1200"/>
              </a:spcAft>
              <a:buNone/>
            </a:pPr>
            <a:endParaRPr sz="1600">
              <a:solidFill>
                <a:schemeClr val="dk1"/>
              </a:solidFill>
            </a:endParaRPr>
          </a:p>
        </p:txBody>
      </p:sp>
      <p:sp>
        <p:nvSpPr>
          <p:cNvPr id="264" name="Google Shape;264;p28"/>
          <p:cNvSpPr txBox="1"/>
          <p:nvPr/>
        </p:nvSpPr>
        <p:spPr>
          <a:xfrm>
            <a:off x="4990486" y="3716269"/>
            <a:ext cx="1879800" cy="1433100"/>
          </a:xfrm>
          <a:prstGeom prst="rect">
            <a:avLst/>
          </a:prstGeom>
          <a:noFill/>
          <a:ln w="28575" cap="flat" cmpd="sng">
            <a:solidFill>
              <a:srgbClr val="000000"/>
            </a:solidFill>
            <a:prstDash val="dot"/>
            <a:round/>
            <a:headEnd type="none" w="sm" len="sm"/>
            <a:tailEnd type="none" w="sm" len="sm"/>
          </a:ln>
        </p:spPr>
        <p:txBody>
          <a:bodyPr spcFirstLastPara="1" wrap="square" lIns="219775" tIns="0" rIns="0" bIns="0" anchor="t" anchorCtr="0">
            <a:noAutofit/>
          </a:bodyPr>
          <a:lstStyle/>
          <a:p>
            <a:pPr marL="0" marR="0" lvl="0" indent="0" algn="l" rtl="0">
              <a:lnSpc>
                <a:spcPct val="90000"/>
              </a:lnSpc>
              <a:spcBef>
                <a:spcPts val="0"/>
              </a:spcBef>
              <a:spcAft>
                <a:spcPts val="0"/>
              </a:spcAft>
              <a:buNone/>
            </a:pPr>
            <a:r>
              <a:rPr lang="fr" sz="2000" b="1" i="0" u="none">
                <a:solidFill>
                  <a:srgbClr val="4A86E8"/>
                </a:solidFill>
                <a:latin typeface="Calibri"/>
                <a:ea typeface="Calibri"/>
                <a:cs typeface="Calibri"/>
                <a:sym typeface="Calibri"/>
              </a:rPr>
              <a:t>Communiquer en français et en anglais dans des contextes interculturels </a:t>
            </a:r>
            <a:endParaRPr sz="2000">
              <a:solidFill>
                <a:srgbClr val="4A86E8"/>
              </a:solidFill>
              <a:latin typeface="Calibri"/>
              <a:ea typeface="Calibri"/>
              <a:cs typeface="Calibri"/>
              <a:sym typeface="Calibri"/>
            </a:endParaRPr>
          </a:p>
        </p:txBody>
      </p:sp>
      <p:sp>
        <p:nvSpPr>
          <p:cNvPr id="265" name="Google Shape;265;p28"/>
          <p:cNvSpPr txBox="1"/>
          <p:nvPr/>
        </p:nvSpPr>
        <p:spPr>
          <a:xfrm>
            <a:off x="7011425" y="3739000"/>
            <a:ext cx="2018400" cy="965400"/>
          </a:xfrm>
          <a:prstGeom prst="rect">
            <a:avLst/>
          </a:prstGeom>
          <a:noFill/>
          <a:ln w="28575" cap="flat" cmpd="sng">
            <a:solidFill>
              <a:srgbClr val="000000"/>
            </a:solidFill>
            <a:prstDash val="dot"/>
            <a:round/>
            <a:headEnd type="none" w="sm" len="sm"/>
            <a:tailEnd type="none" w="sm" len="sm"/>
          </a:ln>
        </p:spPr>
        <p:txBody>
          <a:bodyPr spcFirstLastPara="1" wrap="square" lIns="361700" tIns="0" rIns="0" bIns="0" anchor="t" anchorCtr="0">
            <a:noAutofit/>
          </a:bodyPr>
          <a:lstStyle/>
          <a:p>
            <a:pPr marL="0" marR="0" lvl="0" indent="0" algn="l" rtl="0">
              <a:lnSpc>
                <a:spcPct val="90000"/>
              </a:lnSpc>
              <a:spcBef>
                <a:spcPts val="0"/>
              </a:spcBef>
              <a:spcAft>
                <a:spcPts val="0"/>
              </a:spcAft>
              <a:buNone/>
            </a:pPr>
            <a:r>
              <a:rPr lang="fr" sz="2000" b="1">
                <a:solidFill>
                  <a:srgbClr val="4A86E8"/>
                </a:solidFill>
                <a:latin typeface="Calibri"/>
                <a:ea typeface="Calibri"/>
                <a:cs typeface="Calibri"/>
                <a:sym typeface="Calibri"/>
              </a:rPr>
              <a:t>Animer un réseau professionnel</a:t>
            </a:r>
            <a:endParaRPr sz="2000">
              <a:solidFill>
                <a:schemeClr val="dk1"/>
              </a:solidFill>
              <a:latin typeface="Calibri"/>
              <a:ea typeface="Calibri"/>
              <a:cs typeface="Calibri"/>
              <a:sym typeface="Calibri"/>
            </a:endParaRPr>
          </a:p>
        </p:txBody>
      </p:sp>
      <p:sp>
        <p:nvSpPr>
          <p:cNvPr id="266" name="Google Shape;266;p28"/>
          <p:cNvSpPr txBox="1"/>
          <p:nvPr/>
        </p:nvSpPr>
        <p:spPr>
          <a:xfrm>
            <a:off x="216100" y="3716275"/>
            <a:ext cx="2438400" cy="542700"/>
          </a:xfrm>
          <a:prstGeom prst="rect">
            <a:avLst/>
          </a:prstGeom>
          <a:noFill/>
          <a:ln w="28575" cap="flat" cmpd="sng">
            <a:solidFill>
              <a:srgbClr val="000000"/>
            </a:solidFill>
            <a:prstDash val="dot"/>
            <a:round/>
            <a:headEnd type="none" w="sm" len="sm"/>
            <a:tailEnd type="none" w="sm" len="sm"/>
          </a:ln>
        </p:spPr>
        <p:txBody>
          <a:bodyPr spcFirstLastPara="1" wrap="square" lIns="105300" tIns="0" rIns="0" bIns="0" anchor="t" anchorCtr="0">
            <a:noAutofit/>
          </a:bodyPr>
          <a:lstStyle/>
          <a:p>
            <a:pPr marL="0" marR="0" lvl="0" indent="0" algn="l" rtl="0">
              <a:lnSpc>
                <a:spcPct val="90000"/>
              </a:lnSpc>
              <a:spcBef>
                <a:spcPts val="0"/>
              </a:spcBef>
              <a:spcAft>
                <a:spcPts val="0"/>
              </a:spcAft>
              <a:buNone/>
            </a:pPr>
            <a:r>
              <a:rPr lang="fr" sz="2000" b="1">
                <a:solidFill>
                  <a:srgbClr val="4A86E8"/>
                </a:solidFill>
                <a:latin typeface="Calibri"/>
                <a:ea typeface="Calibri"/>
                <a:cs typeface="Calibri"/>
                <a:sym typeface="Calibri"/>
              </a:rPr>
              <a:t>Exploiter les données clients/fournisseurs</a:t>
            </a:r>
            <a:endParaRPr sz="2000" b="1">
              <a:solidFill>
                <a:srgbClr val="4A86E8"/>
              </a:solidFill>
              <a:latin typeface="Calibri"/>
              <a:ea typeface="Calibri"/>
              <a:cs typeface="Calibri"/>
              <a:sym typeface="Calibri"/>
            </a:endParaRPr>
          </a:p>
          <a:p>
            <a:pPr marL="0" marR="0" lvl="0" indent="0" algn="l" rtl="0">
              <a:lnSpc>
                <a:spcPct val="90000"/>
              </a:lnSpc>
              <a:spcBef>
                <a:spcPts val="0"/>
              </a:spcBef>
              <a:spcAft>
                <a:spcPts val="0"/>
              </a:spcAft>
              <a:buNone/>
            </a:pPr>
            <a:endParaRPr sz="2000" b="1">
              <a:solidFill>
                <a:srgbClr val="4A86E8"/>
              </a:solidFill>
              <a:latin typeface="Calibri"/>
              <a:ea typeface="Calibri"/>
              <a:cs typeface="Calibri"/>
              <a:sym typeface="Calibri"/>
            </a:endParaRPr>
          </a:p>
        </p:txBody>
      </p:sp>
      <p:sp>
        <p:nvSpPr>
          <p:cNvPr id="267" name="Google Shape;267;p28"/>
          <p:cNvSpPr txBox="1"/>
          <p:nvPr/>
        </p:nvSpPr>
        <p:spPr>
          <a:xfrm>
            <a:off x="2925300" y="3716275"/>
            <a:ext cx="1879800" cy="1183200"/>
          </a:xfrm>
          <a:prstGeom prst="rect">
            <a:avLst/>
          </a:prstGeom>
          <a:noFill/>
          <a:ln w="28575" cap="flat" cmpd="sng">
            <a:solidFill>
              <a:srgbClr val="000000"/>
            </a:solidFill>
            <a:prstDash val="dot"/>
            <a:round/>
            <a:headEnd type="none" w="sm" len="sm"/>
            <a:tailEnd type="none" w="sm" len="sm"/>
          </a:ln>
        </p:spPr>
        <p:txBody>
          <a:bodyPr spcFirstLastPara="1" wrap="square" lIns="164825" tIns="0" rIns="0" bIns="0" anchor="t" anchorCtr="0">
            <a:noAutofit/>
          </a:bodyPr>
          <a:lstStyle/>
          <a:p>
            <a:pPr marL="0" marR="0" lvl="0" indent="0" algn="l" rtl="0">
              <a:lnSpc>
                <a:spcPct val="90000"/>
              </a:lnSpc>
              <a:spcBef>
                <a:spcPts val="0"/>
              </a:spcBef>
              <a:spcAft>
                <a:spcPts val="0"/>
              </a:spcAft>
              <a:buNone/>
            </a:pPr>
            <a:r>
              <a:rPr lang="fr" sz="2000" b="1">
                <a:solidFill>
                  <a:srgbClr val="4A86E8"/>
                </a:solidFill>
                <a:latin typeface="Calibri"/>
                <a:ea typeface="Calibri"/>
                <a:cs typeface="Calibri"/>
                <a:sym typeface="Calibri"/>
              </a:rPr>
              <a:t>Gérer la relation commerciale internationale</a:t>
            </a:r>
            <a:endParaRPr sz="2000">
              <a:solidFill>
                <a:schemeClr val="dk1"/>
              </a:solidFill>
              <a:latin typeface="Calibri"/>
              <a:ea typeface="Calibri"/>
              <a:cs typeface="Calibri"/>
              <a:sym typeface="Calibri"/>
            </a:endParaRPr>
          </a:p>
        </p:txBody>
      </p:sp>
      <p:sp>
        <p:nvSpPr>
          <p:cNvPr id="2" name="ZoneTexte 1"/>
          <p:cNvSpPr txBox="1"/>
          <p:nvPr/>
        </p:nvSpPr>
        <p:spPr>
          <a:xfrm>
            <a:off x="374073" y="4475018"/>
            <a:ext cx="1809702" cy="591982"/>
          </a:xfrm>
          <a:prstGeom prst="rect">
            <a:avLst/>
          </a:prstGeom>
          <a:solidFill>
            <a:schemeClr val="bg1"/>
          </a:solidFill>
        </p:spPr>
        <p:txBody>
          <a:bodyPr wrap="square" rtlCol="0">
            <a:spAutoFit/>
          </a:bodyPr>
          <a:lstStyle/>
          <a:p>
            <a:endParaRPr lang="fr-FR"/>
          </a:p>
        </p:txBody>
      </p:sp>
      <p:pic>
        <p:nvPicPr>
          <p:cNvPr id="12" name="Image 11"/>
          <p:cNvPicPr>
            <a:picLocks noChangeAspect="1"/>
          </p:cNvPicPr>
          <p:nvPr/>
        </p:nvPicPr>
        <p:blipFill>
          <a:blip r:embed="rId3"/>
          <a:stretch>
            <a:fillRect/>
          </a:stretch>
        </p:blipFill>
        <p:spPr>
          <a:xfrm>
            <a:off x="188687" y="4322734"/>
            <a:ext cx="734055" cy="68583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31"/>
          <p:cNvSpPr txBox="1">
            <a:spLocks noGrp="1"/>
          </p:cNvSpPr>
          <p:nvPr>
            <p:ph type="subTitle" idx="1"/>
          </p:nvPr>
        </p:nvSpPr>
        <p:spPr>
          <a:xfrm>
            <a:off x="1115616" y="411510"/>
            <a:ext cx="8028300" cy="36555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888888"/>
              </a:buClr>
              <a:buSzPts val="2000"/>
              <a:buNone/>
            </a:pPr>
            <a:r>
              <a:rPr lang="fr" sz="2000">
                <a:solidFill>
                  <a:srgbClr val="000000"/>
                </a:solidFill>
              </a:rPr>
              <a:t>Programme de l’intervention :</a:t>
            </a:r>
            <a:endParaRPr>
              <a:solidFill>
                <a:srgbClr val="000000"/>
              </a:solidFill>
            </a:endParaRPr>
          </a:p>
          <a:p>
            <a:pPr marL="0" lvl="0" indent="0" algn="l" rtl="0">
              <a:spcBef>
                <a:spcPts val="400"/>
              </a:spcBef>
              <a:spcAft>
                <a:spcPts val="0"/>
              </a:spcAft>
              <a:buClr>
                <a:srgbClr val="888888"/>
              </a:buClr>
              <a:buSzPts val="2000"/>
              <a:buNone/>
            </a:pPr>
            <a:endParaRPr sz="2000"/>
          </a:p>
          <a:p>
            <a:pPr marL="0" lvl="0" indent="0" algn="l" rtl="0">
              <a:spcBef>
                <a:spcPts val="400"/>
              </a:spcBef>
              <a:spcAft>
                <a:spcPts val="0"/>
              </a:spcAft>
              <a:buClr>
                <a:srgbClr val="888888"/>
              </a:buClr>
              <a:buSzPts val="2000"/>
              <a:buNone/>
            </a:pPr>
            <a:endParaRPr sz="2000"/>
          </a:p>
          <a:p>
            <a:pPr marL="342900" lvl="0" indent="-342900" algn="l" rtl="0">
              <a:spcBef>
                <a:spcPts val="400"/>
              </a:spcBef>
              <a:spcAft>
                <a:spcPts val="0"/>
              </a:spcAft>
              <a:buClr>
                <a:srgbClr val="000000"/>
              </a:buClr>
              <a:buSzPts val="2000"/>
              <a:buFont typeface="Arial"/>
              <a:buChar char="•"/>
            </a:pPr>
            <a:r>
              <a:rPr lang="fr" sz="2000">
                <a:solidFill>
                  <a:srgbClr val="000000"/>
                </a:solidFill>
              </a:rPr>
              <a:t>RCI dans le nouveau référentiel</a:t>
            </a:r>
            <a:endParaRPr sz="2000">
              <a:solidFill>
                <a:srgbClr val="000000"/>
              </a:solidFill>
            </a:endParaRPr>
          </a:p>
          <a:p>
            <a:pPr marL="342900" lvl="0" indent="-342900" algn="l" rtl="0">
              <a:spcBef>
                <a:spcPts val="400"/>
              </a:spcBef>
              <a:spcAft>
                <a:spcPts val="0"/>
              </a:spcAft>
              <a:buClr>
                <a:srgbClr val="000000"/>
              </a:buClr>
              <a:buSzPts val="2000"/>
              <a:buFont typeface="Arial"/>
              <a:buChar char="•"/>
            </a:pPr>
            <a:r>
              <a:rPr lang="fr" sz="2000">
                <a:solidFill>
                  <a:srgbClr val="000000"/>
                </a:solidFill>
              </a:rPr>
              <a:t>Compétences, savoirs et limites de savoirs </a:t>
            </a:r>
            <a:endParaRPr sz="2000">
              <a:solidFill>
                <a:srgbClr val="000000"/>
              </a:solidFill>
            </a:endParaRPr>
          </a:p>
          <a:p>
            <a:pPr marL="342900" lvl="0" indent="-361950" algn="l" rtl="0">
              <a:spcBef>
                <a:spcPts val="400"/>
              </a:spcBef>
              <a:spcAft>
                <a:spcPts val="0"/>
              </a:spcAft>
              <a:buClr>
                <a:srgbClr val="000000"/>
              </a:buClr>
              <a:buSzPts val="2300"/>
              <a:buChar char="•"/>
            </a:pPr>
            <a:r>
              <a:rPr lang="fr" sz="2300" b="1">
                <a:solidFill>
                  <a:srgbClr val="000000"/>
                </a:solidFill>
              </a:rPr>
              <a:t>Points d’appui et nouveautés</a:t>
            </a:r>
            <a:endParaRPr sz="1900" b="1">
              <a:solidFill>
                <a:srgbClr val="000000"/>
              </a:solidFill>
            </a:endParaRPr>
          </a:p>
          <a:p>
            <a:pPr marL="0" lvl="0" indent="0" algn="l" rtl="0">
              <a:spcBef>
                <a:spcPts val="400"/>
              </a:spcBef>
              <a:spcAft>
                <a:spcPts val="0"/>
              </a:spcAft>
              <a:buNone/>
            </a:pPr>
            <a:r>
              <a:rPr lang="fr" sz="2000"/>
              <a:t> </a:t>
            </a:r>
            <a:endParaRPr/>
          </a:p>
        </p:txBody>
      </p:sp>
      <p:sp>
        <p:nvSpPr>
          <p:cNvPr id="308" name="Google Shape;308;p31"/>
          <p:cNvSpPr txBox="1">
            <a:spLocks noGrp="1"/>
          </p:cNvSpPr>
          <p:nvPr>
            <p:ph type="sldNum" idx="12"/>
          </p:nvPr>
        </p:nvSpPr>
        <p:spPr>
          <a:xfrm>
            <a:off x="8197498" y="4793175"/>
            <a:ext cx="816900" cy="2739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
              <a:t> </a:t>
            </a:r>
            <a:fld id="{00000000-1234-1234-1234-123412341234}" type="slidenum">
              <a:rPr lang="fr"/>
              <a:t>9</a:t>
            </a:fld>
            <a:r>
              <a:rPr lang="fr"/>
              <a:t> / 13</a:t>
            </a:r>
            <a:endParaRPr/>
          </a:p>
          <a:p>
            <a:pPr marL="0" lvl="0" indent="0" algn="r"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page de presentation et de partie">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ages de contenus">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D2E5A9004F45A47B45CFFCA2FE83213" ma:contentTypeVersion="0" ma:contentTypeDescription="Crée un document." ma:contentTypeScope="" ma:versionID="ac63f06ebf25c6db757b6b2a2d232dc5">
  <xsd:schema xmlns:xsd="http://www.w3.org/2001/XMLSchema" xmlns:xs="http://www.w3.org/2001/XMLSchema" xmlns:p="http://schemas.microsoft.com/office/2006/metadata/properties" targetNamespace="http://schemas.microsoft.com/office/2006/metadata/properties" ma:root="true" ma:fieldsID="efe331b061e72866024fe28ebad680d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6F53D8-96C6-46DE-9DFB-9C1F6A2ADB23}">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C02A686-8E5F-4A51-BF7B-04E4195AB2A0}">
  <ds:schemaRefs>
    <ds:schemaRef ds:uri="http://purl.org/dc/elements/1.1/"/>
    <ds:schemaRef ds:uri="http://purl.org/dc/terms/"/>
    <ds:schemaRef ds:uri="http://schemas.microsoft.com/internal/obd"/>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9CFFD0C-8D00-46E9-B9FD-659D5505E84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13</Slides>
  <Notes>13</Notes>
  <HiddenSlides>0</HiddenSlides>
  <ScaleCrop>false</ScaleCrop>
  <HeadingPairs>
    <vt:vector size="4" baseType="variant">
      <vt:variant>
        <vt:lpstr>Theme</vt:lpstr>
      </vt:variant>
      <vt:variant>
        <vt:i4>3</vt:i4>
      </vt:variant>
      <vt:variant>
        <vt:lpstr>Slide Titles</vt:lpstr>
      </vt:variant>
      <vt:variant>
        <vt:i4>13</vt:i4>
      </vt:variant>
    </vt:vector>
  </HeadingPairs>
  <TitlesOfParts>
    <vt:vector size="16" baseType="lpstr">
      <vt:lpstr>page de presentation et de partie</vt:lpstr>
      <vt:lpstr>Conception personnalisée</vt:lpstr>
      <vt:lpstr>pages de contenus</vt:lpstr>
      <vt:lpstr>           </vt:lpstr>
      <vt:lpstr>PowerPoint Presentation</vt:lpstr>
      <vt:lpstr>ACTIVITÉS PROFESSIONNELLES :  GESTION ET  SUIVI DE LA RELATION COMMERCIALE DANS UN CONTEXTE INTERCULTUREL </vt:lpstr>
      <vt:lpstr>PowerPoint Presentation</vt:lpstr>
      <vt:lpstr>ENTRÉE PAR LES COMPÉTENCES </vt:lpstr>
      <vt:lpstr>POSITIONNEMENT DE RCI DANS LE RÉFÉRENTIEL</vt:lpstr>
      <vt:lpstr>COMPÉTENCES ET SAVOIRS ASSOCIÉS </vt:lpstr>
      <vt:lpstr>ZOOM SUR UNE MISSION</vt:lpstr>
      <vt:lpstr>PowerPoint Presentation</vt:lpstr>
      <vt:lpstr>POINTS D’APPUI ET NOUVEAUTÉS</vt:lpstr>
      <vt:lpstr>POINTS DE VIGILANCE </vt:lpstr>
      <vt:lpstr>Pistes de renforcement en anglais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HERVE FANNY</dc:creator>
  <cp:revision>1</cp:revision>
  <dcterms:modified xsi:type="dcterms:W3CDTF">2021-03-16T11:15:31Z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0x0101003D2E5A9004F45A47B45CFFCA2FE83213</vt:lpwstr>
  </property>
</Properties>
</file>