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689" r:id="rId3"/>
    <p:sldMasterId id="2147483691" r:id="rId4"/>
  </p:sldMasterIdLst>
  <p:notesMasterIdLst>
    <p:notesMasterId r:id="rId9"/>
  </p:notesMasterIdLst>
  <p:handoutMasterIdLst>
    <p:handoutMasterId r:id="rId10"/>
  </p:handoutMasterIdLst>
  <p:sldIdLst>
    <p:sldId id="256" r:id="rId5"/>
    <p:sldId id="308" r:id="rId6"/>
    <p:sldId id="306" r:id="rId7"/>
    <p:sldId id="307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FB19F-E002-2000-9F6A-63F56861A8AB}" v="5" dt="2021-03-07T08:19:45.927"/>
    <p1510:client id="{1C9DB918-5B06-4B88-BA0A-6FF54C27C54C}" v="1" dt="2021-03-05T13:59:11.136"/>
    <p1510:client id="{46319265-7451-80AA-CB25-E80E5A512927}" v="3" dt="2021-03-05T15:02:09.166"/>
    <p1510:client id="{4E529126-88C9-0D35-14B4-B0918EE54D0C}" v="1" dt="2021-03-10T17:38:58.870"/>
    <p1510:client id="{513218AF-BB54-6170-83F1-8509C4221E8D}" v="58" dt="2021-03-05T09:20:54.928"/>
    <p1510:client id="{5DA3232B-94DB-3298-F884-A33E562A47D0}" v="49" dt="2021-03-10T14:19:18.321"/>
    <p1510:client id="{9B10B29F-E08F-2000-9F6A-64563757883F}" v="11" dt="2021-03-07T22:45:34.820"/>
    <p1510:client id="{A4A6B29F-6067-2000-9F6A-6B01FDC31580}" v="29" dt="2021-03-09T18:32:29.761"/>
    <p1510:client id="{AD08B29F-D0A1-2000-9F6A-60D6A9CE5CC5}" v="44" dt="2021-03-07T20:30:16.291"/>
    <p1510:client id="{DA80A9EF-508C-99E3-85E5-58A90E28F4D5}" v="13" dt="2021-03-08T16:10:32.506"/>
    <p1510:client id="{F223B39F-40CB-2000-9F6A-6AC4C4AAB5FF}" v="3" dt="2021-03-11T06:56:50.392"/>
    <p1510:client id="{F59DE204-8EA9-C695-D8C8-1E7A09CDF731}" v="18" dt="2021-03-10T09:14:26.5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71" autoAdjust="0"/>
  </p:normalViewPr>
  <p:slideViewPr>
    <p:cSldViewPr>
      <p:cViewPr varScale="1">
        <p:scale>
          <a:sx n="69" d="100"/>
          <a:sy n="69" d="100"/>
        </p:scale>
        <p:origin x="142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inique CATOIR" userId="S::dominique.catoir@collaboratif-dne.fr::f60189a6-72c4-4dec-830d-05ac92a74f98" providerId="AD" clId="Web-{46319265-7451-80AA-CB25-E80E5A512927}"/>
    <pc:docChg chg="modSld">
      <pc:chgData name="Dominique CATOIR" userId="S::dominique.catoir@collaboratif-dne.fr::f60189a6-72c4-4dec-830d-05ac92a74f98" providerId="AD" clId="Web-{46319265-7451-80AA-CB25-E80E5A512927}" dt="2021-03-05T15:02:09.166" v="2"/>
      <pc:docMkLst>
        <pc:docMk/>
      </pc:docMkLst>
      <pc:sldChg chg="addSp delSp modSp">
        <pc:chgData name="Dominique CATOIR" userId="S::dominique.catoir@collaboratif-dne.fr::f60189a6-72c4-4dec-830d-05ac92a74f98" providerId="AD" clId="Web-{46319265-7451-80AA-CB25-E80E5A512927}" dt="2021-03-05T15:02:09.166" v="2"/>
        <pc:sldMkLst>
          <pc:docMk/>
          <pc:sldMk cId="3449712901" sldId="256"/>
        </pc:sldMkLst>
        <pc:picChg chg="add del mod">
          <ac:chgData name="Dominique CATOIR" userId="S::dominique.catoir@collaboratif-dne.fr::f60189a6-72c4-4dec-830d-05ac92a74f98" providerId="AD" clId="Web-{46319265-7451-80AA-CB25-E80E5A512927}" dt="2021-03-05T15:02:09.166" v="2"/>
          <ac:picMkLst>
            <pc:docMk/>
            <pc:sldMk cId="3449712901" sldId="256"/>
            <ac:picMk id="5" creationId="{9421980D-A614-4CBF-80BF-C5A379DC6A89}"/>
          </ac:picMkLst>
        </pc:picChg>
      </pc:sldChg>
    </pc:docChg>
  </pc:docChgLst>
  <pc:docChgLst>
    <pc:chgData name="Dominique CATOIR" userId="S::dominique.catoir@collaboratif-dne.fr::f60189a6-72c4-4dec-830d-05ac92a74f98" providerId="AD" clId="Web-{F59DE204-8EA9-C695-D8C8-1E7A09CDF731}"/>
    <pc:docChg chg="modSld">
      <pc:chgData name="Dominique CATOIR" userId="S::dominique.catoir@collaboratif-dne.fr::f60189a6-72c4-4dec-830d-05ac92a74f98" providerId="AD" clId="Web-{F59DE204-8EA9-C695-D8C8-1E7A09CDF731}" dt="2021-03-10T09:14:26.547" v="15" actId="14100"/>
      <pc:docMkLst>
        <pc:docMk/>
      </pc:docMkLst>
      <pc:sldChg chg="modSp">
        <pc:chgData name="Dominique CATOIR" userId="S::dominique.catoir@collaboratif-dne.fr::f60189a6-72c4-4dec-830d-05ac92a74f98" providerId="AD" clId="Web-{F59DE204-8EA9-C695-D8C8-1E7A09CDF731}" dt="2021-03-10T09:14:26.547" v="15" actId="14100"/>
        <pc:sldMkLst>
          <pc:docMk/>
          <pc:sldMk cId="4207820468" sldId="307"/>
        </pc:sldMkLst>
        <pc:graphicFrameChg chg="mod modGraphic">
          <ac:chgData name="Dominique CATOIR" userId="S::dominique.catoir@collaboratif-dne.fr::f60189a6-72c4-4dec-830d-05ac92a74f98" providerId="AD" clId="Web-{F59DE204-8EA9-C695-D8C8-1E7A09CDF731}" dt="2021-03-10T09:13:32.874" v="6"/>
          <ac:graphicFrameMkLst>
            <pc:docMk/>
            <pc:sldMk cId="4207820468" sldId="307"/>
            <ac:graphicFrameMk id="13" creationId="{00000000-0000-0000-0000-000000000000}"/>
          </ac:graphicFrameMkLst>
        </pc:graphicFrameChg>
        <pc:picChg chg="mod">
          <ac:chgData name="Dominique CATOIR" userId="S::dominique.catoir@collaboratif-dne.fr::f60189a6-72c4-4dec-830d-05ac92a74f98" providerId="AD" clId="Web-{F59DE204-8EA9-C695-D8C8-1E7A09CDF731}" dt="2021-03-10T09:14:08.390" v="11" actId="1076"/>
          <ac:picMkLst>
            <pc:docMk/>
            <pc:sldMk cId="4207820468" sldId="307"/>
            <ac:picMk id="2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F59DE204-8EA9-C695-D8C8-1E7A09CDF731}" dt="2021-03-10T09:14:26.547" v="15" actId="14100"/>
          <ac:picMkLst>
            <pc:docMk/>
            <pc:sldMk cId="4207820468" sldId="307"/>
            <ac:picMk id="3" creationId="{90B5F624-A73F-43C1-B74B-D007659ECB7D}"/>
          </ac:picMkLst>
        </pc:picChg>
        <pc:picChg chg="mod">
          <ac:chgData name="Dominique CATOIR" userId="S::dominique.catoir@collaboratif-dne.fr::f60189a6-72c4-4dec-830d-05ac92a74f98" providerId="AD" clId="Web-{F59DE204-8EA9-C695-D8C8-1E7A09CDF731}" dt="2021-03-10T09:14:20.922" v="14" actId="14100"/>
          <ac:picMkLst>
            <pc:docMk/>
            <pc:sldMk cId="4207820468" sldId="307"/>
            <ac:picMk id="5" creationId="{FD0FEFA6-2585-4C83-A8B0-06116C6AAAA1}"/>
          </ac:picMkLst>
        </pc:picChg>
        <pc:picChg chg="mod">
          <ac:chgData name="Dominique CATOIR" userId="S::dominique.catoir@collaboratif-dne.fr::f60189a6-72c4-4dec-830d-05ac92a74f98" providerId="AD" clId="Web-{F59DE204-8EA9-C695-D8C8-1E7A09CDF731}" dt="2021-03-10T09:13:43.608" v="7" actId="1076"/>
          <ac:picMkLst>
            <pc:docMk/>
            <pc:sldMk cId="4207820468" sldId="307"/>
            <ac:picMk id="7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F59DE204-8EA9-C695-D8C8-1E7A09CDF731}" dt="2021-03-10T09:14:16.375" v="13" actId="14100"/>
          <ac:picMkLst>
            <pc:docMk/>
            <pc:sldMk cId="4207820468" sldId="307"/>
            <ac:picMk id="12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F59DE204-8EA9-C695-D8C8-1E7A09CDF731}" dt="2021-03-10T09:14:02.249" v="9" actId="14100"/>
          <ac:picMkLst>
            <pc:docMk/>
            <pc:sldMk cId="4207820468" sldId="307"/>
            <ac:picMk id="16" creationId="{75C136C1-33BD-4704-A5C1-6C1B98808AAD}"/>
          </ac:picMkLst>
        </pc:picChg>
      </pc:sldChg>
    </pc:docChg>
  </pc:docChgLst>
  <pc:docChgLst>
    <pc:chgData name="Dominique CATOIR" userId="S::dominique.catoir@collaboratif-dne.fr::f60189a6-72c4-4dec-830d-05ac92a74f98" providerId="AD" clId="Web-{DA80A9EF-508C-99E3-85E5-58A90E28F4D5}"/>
    <pc:docChg chg="modSld">
      <pc:chgData name="Dominique CATOIR" userId="S::dominique.catoir@collaboratif-dne.fr::f60189a6-72c4-4dec-830d-05ac92a74f98" providerId="AD" clId="Web-{DA80A9EF-508C-99E3-85E5-58A90E28F4D5}" dt="2021-03-08T16:10:32.506" v="11" actId="1076"/>
      <pc:docMkLst>
        <pc:docMk/>
      </pc:docMkLst>
      <pc:sldChg chg="addSp modSp">
        <pc:chgData name="Dominique CATOIR" userId="S::dominique.catoir@collaboratif-dne.fr::f60189a6-72c4-4dec-830d-05ac92a74f98" providerId="AD" clId="Web-{DA80A9EF-508C-99E3-85E5-58A90E28F4D5}" dt="2021-03-08T16:10:32.506" v="11" actId="1076"/>
        <pc:sldMkLst>
          <pc:docMk/>
          <pc:sldMk cId="4207820468" sldId="307"/>
        </pc:sldMkLst>
        <pc:picChg chg="add mod">
          <ac:chgData name="Dominique CATOIR" userId="S::dominique.catoir@collaboratif-dne.fr::f60189a6-72c4-4dec-830d-05ac92a74f98" providerId="AD" clId="Web-{DA80A9EF-508C-99E3-85E5-58A90E28F4D5}" dt="2021-03-08T16:10:30.444" v="10" actId="1076"/>
          <ac:picMkLst>
            <pc:docMk/>
            <pc:sldMk cId="4207820468" sldId="307"/>
            <ac:picMk id="6" creationId="{2B9961DA-A4EC-4682-BB03-A9823B34CB2B}"/>
          </ac:picMkLst>
        </pc:picChg>
        <pc:picChg chg="mod">
          <ac:chgData name="Dominique CATOIR" userId="S::dominique.catoir@collaboratif-dne.fr::f60189a6-72c4-4dec-830d-05ac92a74f98" providerId="AD" clId="Web-{DA80A9EF-508C-99E3-85E5-58A90E28F4D5}" dt="2021-03-08T16:09:47.662" v="5" actId="1076"/>
          <ac:picMkLst>
            <pc:docMk/>
            <pc:sldMk cId="4207820468" sldId="307"/>
            <ac:picMk id="9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DA80A9EF-508C-99E3-85E5-58A90E28F4D5}" dt="2021-03-08T16:09:41.990" v="3" actId="1076"/>
          <ac:picMkLst>
            <pc:docMk/>
            <pc:sldMk cId="4207820468" sldId="307"/>
            <ac:picMk id="11" creationId="{00000000-0000-0000-0000-000000000000}"/>
          </ac:picMkLst>
        </pc:picChg>
        <pc:picChg chg="add mod">
          <ac:chgData name="Dominique CATOIR" userId="S::dominique.catoir@collaboratif-dne.fr::f60189a6-72c4-4dec-830d-05ac92a74f98" providerId="AD" clId="Web-{DA80A9EF-508C-99E3-85E5-58A90E28F4D5}" dt="2021-03-08T16:10:32.506" v="11" actId="1076"/>
          <ac:picMkLst>
            <pc:docMk/>
            <pc:sldMk cId="4207820468" sldId="307"/>
            <ac:picMk id="14" creationId="{E2DD5D96-3E9F-47BC-BCC0-77E2F1D46FCE}"/>
          </ac:picMkLst>
        </pc:picChg>
      </pc:sldChg>
    </pc:docChg>
  </pc:docChgLst>
  <pc:docChgLst>
    <pc:chgData name="Dominique CATOIR" userId="S::dominique.catoir@collaboratif-dne.fr::f60189a6-72c4-4dec-830d-05ac92a74f98" providerId="AD" clId="Web-{513218AF-BB54-6170-83F1-8509C4221E8D}"/>
    <pc:docChg chg="modSld">
      <pc:chgData name="Dominique CATOIR" userId="S::dominique.catoir@collaboratif-dne.fr::f60189a6-72c4-4dec-830d-05ac92a74f98" providerId="AD" clId="Web-{513218AF-BB54-6170-83F1-8509C4221E8D}" dt="2021-03-05T09:20:54.928" v="51" actId="1076"/>
      <pc:docMkLst>
        <pc:docMk/>
      </pc:docMkLst>
      <pc:sldChg chg="modSp">
        <pc:chgData name="Dominique CATOIR" userId="S::dominique.catoir@collaboratif-dne.fr::f60189a6-72c4-4dec-830d-05ac92a74f98" providerId="AD" clId="Web-{513218AF-BB54-6170-83F1-8509C4221E8D}" dt="2021-03-05T09:20:54.928" v="51" actId="1076"/>
        <pc:sldMkLst>
          <pc:docMk/>
          <pc:sldMk cId="4207820468" sldId="307"/>
        </pc:sldMkLst>
        <pc:graphicFrameChg chg="mod modGraphic">
          <ac:chgData name="Dominique CATOIR" userId="S::dominique.catoir@collaboratif-dne.fr::f60189a6-72c4-4dec-830d-05ac92a74f98" providerId="AD" clId="Web-{513218AF-BB54-6170-83F1-8509C4221E8D}" dt="2021-03-05T09:20:27.066" v="47"/>
          <ac:graphicFrameMkLst>
            <pc:docMk/>
            <pc:sldMk cId="4207820468" sldId="307"/>
            <ac:graphicFrameMk id="13" creationId="{00000000-0000-0000-0000-000000000000}"/>
          </ac:graphicFrameMkLst>
        </pc:graphicFrameChg>
        <pc:picChg chg="mod">
          <ac:chgData name="Dominique CATOIR" userId="S::dominique.catoir@collaboratif-dne.fr::f60189a6-72c4-4dec-830d-05ac92a74f98" providerId="AD" clId="Web-{513218AF-BB54-6170-83F1-8509C4221E8D}" dt="2021-03-05T09:20:54.928" v="51" actId="1076"/>
          <ac:picMkLst>
            <pc:docMk/>
            <pc:sldMk cId="4207820468" sldId="307"/>
            <ac:picMk id="8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513218AF-BB54-6170-83F1-8509C4221E8D}" dt="2021-03-05T09:20:32.973" v="48" actId="1076"/>
          <ac:picMkLst>
            <pc:docMk/>
            <pc:sldMk cId="4207820468" sldId="307"/>
            <ac:picMk id="10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513218AF-BB54-6170-83F1-8509C4221E8D}" dt="2021-03-05T09:20:51.349" v="50" actId="1076"/>
          <ac:picMkLst>
            <pc:docMk/>
            <pc:sldMk cId="4207820468" sldId="307"/>
            <ac:picMk id="11" creationId="{00000000-0000-0000-0000-000000000000}"/>
          </ac:picMkLst>
        </pc:picChg>
      </pc:sldChg>
    </pc:docChg>
  </pc:docChgLst>
  <pc:docChgLst>
    <pc:chgData name="Utilisateur invité" userId="S::urn:spo:anon#ec45401813c41f8978930dad256c4dc1b9a9226d8ea3804c4b69de67c734cdee::" providerId="AD" clId="Web-{1C9DB918-5B06-4B88-BA0A-6FF54C27C54C}"/>
    <pc:docChg chg="modSld">
      <pc:chgData name="Utilisateur invité" userId="S::urn:spo:anon#ec45401813c41f8978930dad256c4dc1b9a9226d8ea3804c4b69de67c734cdee::" providerId="AD" clId="Web-{1C9DB918-5B06-4B88-BA0A-6FF54C27C54C}" dt="2021-03-05T13:59:11.136" v="0" actId="1076"/>
      <pc:docMkLst>
        <pc:docMk/>
      </pc:docMkLst>
      <pc:sldChg chg="modSp">
        <pc:chgData name="Utilisateur invité" userId="S::urn:spo:anon#ec45401813c41f8978930dad256c4dc1b9a9226d8ea3804c4b69de67c734cdee::" providerId="AD" clId="Web-{1C9DB918-5B06-4B88-BA0A-6FF54C27C54C}" dt="2021-03-05T13:59:11.136" v="0" actId="1076"/>
        <pc:sldMkLst>
          <pc:docMk/>
          <pc:sldMk cId="4207820468" sldId="307"/>
        </pc:sldMkLst>
        <pc:picChg chg="mod">
          <ac:chgData name="Utilisateur invité" userId="S::urn:spo:anon#ec45401813c41f8978930dad256c4dc1b9a9226d8ea3804c4b69de67c734cdee::" providerId="AD" clId="Web-{1C9DB918-5B06-4B88-BA0A-6FF54C27C54C}" dt="2021-03-05T13:59:11.136" v="0" actId="1076"/>
          <ac:picMkLst>
            <pc:docMk/>
            <pc:sldMk cId="4207820468" sldId="307"/>
            <ac:picMk id="7" creationId="{00000000-0000-0000-0000-000000000000}"/>
          </ac:picMkLst>
        </pc:picChg>
      </pc:sldChg>
    </pc:docChg>
  </pc:docChgLst>
  <pc:docChgLst>
    <pc:chgData name="Dominique CATOIR" userId="S::dominique.catoir@collaboratif-dne.fr::f60189a6-72c4-4dec-830d-05ac92a74f98" providerId="AD" clId="Web-{16DFB19F-E002-2000-9F6A-63F56861A8AB}"/>
    <pc:docChg chg="modSld">
      <pc:chgData name="Dominique CATOIR" userId="S::dominique.catoir@collaboratif-dne.fr::f60189a6-72c4-4dec-830d-05ac92a74f98" providerId="AD" clId="Web-{16DFB19F-E002-2000-9F6A-63F56861A8AB}" dt="2021-03-07T08:19:45.927" v="3" actId="1076"/>
      <pc:docMkLst>
        <pc:docMk/>
      </pc:docMkLst>
      <pc:sldChg chg="addSp modSp">
        <pc:chgData name="Dominique CATOIR" userId="S::dominique.catoir@collaboratif-dne.fr::f60189a6-72c4-4dec-830d-05ac92a74f98" providerId="AD" clId="Web-{16DFB19F-E002-2000-9F6A-63F56861A8AB}" dt="2021-03-07T08:19:45.927" v="3" actId="1076"/>
        <pc:sldMkLst>
          <pc:docMk/>
          <pc:sldMk cId="4207820468" sldId="307"/>
        </pc:sldMkLst>
        <pc:picChg chg="add mod">
          <ac:chgData name="Dominique CATOIR" userId="S::dominique.catoir@collaboratif-dne.fr::f60189a6-72c4-4dec-830d-05ac92a74f98" providerId="AD" clId="Web-{16DFB19F-E002-2000-9F6A-63F56861A8AB}" dt="2021-03-07T08:19:45.927" v="3" actId="1076"/>
          <ac:picMkLst>
            <pc:docMk/>
            <pc:sldMk cId="4207820468" sldId="307"/>
            <ac:picMk id="3" creationId="{90B5F624-A73F-43C1-B74B-D007659ECB7D}"/>
          </ac:picMkLst>
        </pc:picChg>
      </pc:sldChg>
    </pc:docChg>
  </pc:docChgLst>
  <pc:docChgLst>
    <pc:chgData name="Dominique CATOIR" userId="S::dominique.catoir@collaboratif-dne.fr::f60189a6-72c4-4dec-830d-05ac92a74f98" providerId="AD" clId="Web-{4E529126-88C9-0D35-14B4-B0918EE54D0C}"/>
    <pc:docChg chg="modSld">
      <pc:chgData name="Dominique CATOIR" userId="S::dominique.catoir@collaboratif-dne.fr::f60189a6-72c4-4dec-830d-05ac92a74f98" providerId="AD" clId="Web-{4E529126-88C9-0D35-14B4-B0918EE54D0C}" dt="2021-03-10T17:38:58.870" v="0" actId="1076"/>
      <pc:docMkLst>
        <pc:docMk/>
      </pc:docMkLst>
      <pc:sldChg chg="modSp">
        <pc:chgData name="Dominique CATOIR" userId="S::dominique.catoir@collaboratif-dne.fr::f60189a6-72c4-4dec-830d-05ac92a74f98" providerId="AD" clId="Web-{4E529126-88C9-0D35-14B4-B0918EE54D0C}" dt="2021-03-10T17:38:58.870" v="0" actId="1076"/>
        <pc:sldMkLst>
          <pc:docMk/>
          <pc:sldMk cId="3449712901" sldId="256"/>
        </pc:sldMkLst>
        <pc:spChg chg="mod">
          <ac:chgData name="Dominique CATOIR" userId="S::dominique.catoir@collaboratif-dne.fr::f60189a6-72c4-4dec-830d-05ac92a74f98" providerId="AD" clId="Web-{4E529126-88C9-0D35-14B4-B0918EE54D0C}" dt="2021-03-10T17:38:58.870" v="0" actId="1076"/>
          <ac:spMkLst>
            <pc:docMk/>
            <pc:sldMk cId="3449712901" sldId="256"/>
            <ac:spMk id="4" creationId="{00000000-0000-0000-0000-000000000000}"/>
          </ac:spMkLst>
        </pc:spChg>
      </pc:sldChg>
    </pc:docChg>
  </pc:docChgLst>
  <pc:docChgLst>
    <pc:chgData name="Utilisateur invité" userId="S::urn:spo:anon#ec45401813c41f8978930dad256c4dc1b9a9226d8ea3804c4b69de67c734cdee::" providerId="AD" clId="Web-{F223B39F-40CB-2000-9F6A-6AC4C4AAB5FF}"/>
    <pc:docChg chg="modSld sldOrd">
      <pc:chgData name="Utilisateur invité" userId="S::urn:spo:anon#ec45401813c41f8978930dad256c4dc1b9a9226d8ea3804c4b69de67c734cdee::" providerId="AD" clId="Web-{F223B39F-40CB-2000-9F6A-6AC4C4AAB5FF}" dt="2021-03-11T06:56:50.392" v="2" actId="1076"/>
      <pc:docMkLst>
        <pc:docMk/>
      </pc:docMkLst>
      <pc:sldChg chg="modSp ord">
        <pc:chgData name="Utilisateur invité" userId="S::urn:spo:anon#ec45401813c41f8978930dad256c4dc1b9a9226d8ea3804c4b69de67c734cdee::" providerId="AD" clId="Web-{F223B39F-40CB-2000-9F6A-6AC4C4AAB5FF}" dt="2021-03-11T06:56:50.392" v="2" actId="1076"/>
        <pc:sldMkLst>
          <pc:docMk/>
          <pc:sldMk cId="3527352953" sldId="308"/>
        </pc:sldMkLst>
        <pc:spChg chg="mod">
          <ac:chgData name="Utilisateur invité" userId="S::urn:spo:anon#ec45401813c41f8978930dad256c4dc1b9a9226d8ea3804c4b69de67c734cdee::" providerId="AD" clId="Web-{F223B39F-40CB-2000-9F6A-6AC4C4AAB5FF}" dt="2021-03-11T06:56:50.392" v="2" actId="1076"/>
          <ac:spMkLst>
            <pc:docMk/>
            <pc:sldMk cId="3527352953" sldId="308"/>
            <ac:spMk id="6" creationId="{00000000-0000-0000-0000-000000000000}"/>
          </ac:spMkLst>
        </pc:spChg>
      </pc:sldChg>
    </pc:docChg>
  </pc:docChgLst>
  <pc:docChgLst>
    <pc:chgData name="Dominique CATOIR" userId="S::dominique.catoir@collaboratif-dne.fr::f60189a6-72c4-4dec-830d-05ac92a74f98" providerId="AD" clId="Web-{A4A6B29F-6067-2000-9F6A-6B01FDC31580}"/>
    <pc:docChg chg="modSld">
      <pc:chgData name="Dominique CATOIR" userId="S::dominique.catoir@collaboratif-dne.fr::f60189a6-72c4-4dec-830d-05ac92a74f98" providerId="AD" clId="Web-{A4A6B29F-6067-2000-9F6A-6B01FDC31580}" dt="2021-03-09T18:32:29.761" v="27" actId="1076"/>
      <pc:docMkLst>
        <pc:docMk/>
      </pc:docMkLst>
      <pc:sldChg chg="addSp delSp modSp">
        <pc:chgData name="Dominique CATOIR" userId="S::dominique.catoir@collaboratif-dne.fr::f60189a6-72c4-4dec-830d-05ac92a74f98" providerId="AD" clId="Web-{A4A6B29F-6067-2000-9F6A-6B01FDC31580}" dt="2021-03-09T18:32:29.761" v="27" actId="1076"/>
        <pc:sldMkLst>
          <pc:docMk/>
          <pc:sldMk cId="3449712901" sldId="256"/>
        </pc:sldMkLst>
        <pc:picChg chg="add del mod">
          <ac:chgData name="Dominique CATOIR" userId="S::dominique.catoir@collaboratif-dne.fr::f60189a6-72c4-4dec-830d-05ac92a74f98" providerId="AD" clId="Web-{A4A6B29F-6067-2000-9F6A-6B01FDC31580}" dt="2021-03-09T18:29:36.884" v="18"/>
          <ac:picMkLst>
            <pc:docMk/>
            <pc:sldMk cId="3449712901" sldId="256"/>
            <ac:picMk id="5" creationId="{AF786272-8B2D-422D-9272-30B5DFDBB069}"/>
          </ac:picMkLst>
        </pc:picChg>
        <pc:picChg chg="add mod">
          <ac:chgData name="Dominique CATOIR" userId="S::dominique.catoir@collaboratif-dne.fr::f60189a6-72c4-4dec-830d-05ac92a74f98" providerId="AD" clId="Web-{A4A6B29F-6067-2000-9F6A-6B01FDC31580}" dt="2021-03-09T18:32:29.761" v="27" actId="1076"/>
          <ac:picMkLst>
            <pc:docMk/>
            <pc:sldMk cId="3449712901" sldId="256"/>
            <ac:picMk id="7" creationId="{732B0249-792B-4AB0-A50E-CA665DC821D1}"/>
          </ac:picMkLst>
        </pc:picChg>
      </pc:sldChg>
      <pc:sldChg chg="addSp modSp">
        <pc:chgData name="Dominique CATOIR" userId="S::dominique.catoir@collaboratif-dne.fr::f60189a6-72c4-4dec-830d-05ac92a74f98" providerId="AD" clId="Web-{A4A6B29F-6067-2000-9F6A-6B01FDC31580}" dt="2021-03-09T18:28:35.524" v="14" actId="1076"/>
        <pc:sldMkLst>
          <pc:docMk/>
          <pc:sldMk cId="4207820468" sldId="307"/>
        </pc:sldMkLst>
        <pc:picChg chg="mod">
          <ac:chgData name="Dominique CATOIR" userId="S::dominique.catoir@collaboratif-dne.fr::f60189a6-72c4-4dec-830d-05ac92a74f98" providerId="AD" clId="Web-{A4A6B29F-6067-2000-9F6A-6B01FDC31580}" dt="2021-03-09T18:28:20.211" v="10" actId="1076"/>
          <ac:picMkLst>
            <pc:docMk/>
            <pc:sldMk cId="4207820468" sldId="307"/>
            <ac:picMk id="3" creationId="{90B5F624-A73F-43C1-B74B-D007659ECB7D}"/>
          </ac:picMkLst>
        </pc:picChg>
        <pc:picChg chg="mod">
          <ac:chgData name="Dominique CATOIR" userId="S::dominique.catoir@collaboratif-dne.fr::f60189a6-72c4-4dec-830d-05ac92a74f98" providerId="AD" clId="Web-{A4A6B29F-6067-2000-9F6A-6B01FDC31580}" dt="2021-03-09T18:28:25.977" v="11" actId="1076"/>
          <ac:picMkLst>
            <pc:docMk/>
            <pc:sldMk cId="4207820468" sldId="307"/>
            <ac:picMk id="5" creationId="{FD0FEFA6-2585-4C83-A8B0-06116C6AAAA1}"/>
          </ac:picMkLst>
        </pc:picChg>
        <pc:picChg chg="mod">
          <ac:chgData name="Dominique CATOIR" userId="S::dominique.catoir@collaboratif-dne.fr::f60189a6-72c4-4dec-830d-05ac92a74f98" providerId="AD" clId="Web-{A4A6B29F-6067-2000-9F6A-6B01FDC31580}" dt="2021-03-09T18:28:35.524" v="14" actId="1076"/>
          <ac:picMkLst>
            <pc:docMk/>
            <pc:sldMk cId="4207820468" sldId="307"/>
            <ac:picMk id="6" creationId="{2B9961DA-A4EC-4682-BB03-A9823B34CB2B}"/>
          </ac:picMkLst>
        </pc:picChg>
        <pc:picChg chg="mod">
          <ac:chgData name="Dominique CATOIR" userId="S::dominique.catoir@collaboratif-dne.fr::f60189a6-72c4-4dec-830d-05ac92a74f98" providerId="AD" clId="Web-{A4A6B29F-6067-2000-9F6A-6B01FDC31580}" dt="2021-03-09T18:28:07.727" v="7" actId="1076"/>
          <ac:picMkLst>
            <pc:docMk/>
            <pc:sldMk cId="4207820468" sldId="307"/>
            <ac:picMk id="8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A4A6B29F-6067-2000-9F6A-6B01FDC31580}" dt="2021-03-09T18:28:30.149" v="13" actId="1076"/>
          <ac:picMkLst>
            <pc:docMk/>
            <pc:sldMk cId="4207820468" sldId="307"/>
            <ac:picMk id="9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A4A6B29F-6067-2000-9F6A-6B01FDC31580}" dt="2021-03-09T18:28:13.633" v="8" actId="1076"/>
          <ac:picMkLst>
            <pc:docMk/>
            <pc:sldMk cId="4207820468" sldId="307"/>
            <ac:picMk id="10" creationId="{00000000-0000-0000-0000-000000000000}"/>
          </ac:picMkLst>
        </pc:picChg>
        <pc:picChg chg="mod ord">
          <ac:chgData name="Dominique CATOIR" userId="S::dominique.catoir@collaboratif-dne.fr::f60189a6-72c4-4dec-830d-05ac92a74f98" providerId="AD" clId="Web-{A4A6B29F-6067-2000-9F6A-6B01FDC31580}" dt="2021-03-09T18:27:57.649" v="5" actId="1076"/>
          <ac:picMkLst>
            <pc:docMk/>
            <pc:sldMk cId="4207820468" sldId="307"/>
            <ac:picMk id="11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A4A6B29F-6067-2000-9F6A-6B01FDC31580}" dt="2021-03-09T18:28:17.102" v="9" actId="1076"/>
          <ac:picMkLst>
            <pc:docMk/>
            <pc:sldMk cId="4207820468" sldId="307"/>
            <ac:picMk id="15" creationId="{1159202C-B0DE-4415-856A-3545912BD209}"/>
          </ac:picMkLst>
        </pc:picChg>
        <pc:picChg chg="add mod">
          <ac:chgData name="Dominique CATOIR" userId="S::dominique.catoir@collaboratif-dne.fr::f60189a6-72c4-4dec-830d-05ac92a74f98" providerId="AD" clId="Web-{A4A6B29F-6067-2000-9F6A-6B01FDC31580}" dt="2021-03-09T18:28:04.071" v="6" actId="1076"/>
          <ac:picMkLst>
            <pc:docMk/>
            <pc:sldMk cId="4207820468" sldId="307"/>
            <ac:picMk id="16" creationId="{75C136C1-33BD-4704-A5C1-6C1B98808AAD}"/>
          </ac:picMkLst>
        </pc:picChg>
      </pc:sldChg>
    </pc:docChg>
  </pc:docChgLst>
  <pc:docChgLst>
    <pc:chgData name="Utilisateur invité" userId="S::urn:spo:anon#ec45401813c41f8978930dad256c4dc1b9a9226d8ea3804c4b69de67c734cdee::" providerId="AD" clId="Web-{9B10B29F-E08F-2000-9F6A-64563757883F}"/>
    <pc:docChg chg="modSld">
      <pc:chgData name="Utilisateur invité" userId="S::urn:spo:anon#ec45401813c41f8978930dad256c4dc1b9a9226d8ea3804c4b69de67c734cdee::" providerId="AD" clId="Web-{9B10B29F-E08F-2000-9F6A-64563757883F}" dt="2021-03-07T22:45:34.820" v="10" actId="14100"/>
      <pc:docMkLst>
        <pc:docMk/>
      </pc:docMkLst>
      <pc:sldChg chg="addSp delSp modSp">
        <pc:chgData name="Utilisateur invité" userId="S::urn:spo:anon#ec45401813c41f8978930dad256c4dc1b9a9226d8ea3804c4b69de67c734cdee::" providerId="AD" clId="Web-{9B10B29F-E08F-2000-9F6A-64563757883F}" dt="2021-03-07T22:45:34.820" v="10" actId="14100"/>
        <pc:sldMkLst>
          <pc:docMk/>
          <pc:sldMk cId="4207820468" sldId="307"/>
        </pc:sldMkLst>
        <pc:picChg chg="add mod modCrop">
          <ac:chgData name="Utilisateur invité" userId="S::urn:spo:anon#ec45401813c41f8978930dad256c4dc1b9a9226d8ea3804c4b69de67c734cdee::" providerId="AD" clId="Web-{9B10B29F-E08F-2000-9F6A-64563757883F}" dt="2021-03-07T22:45:34.820" v="10" actId="14100"/>
          <ac:picMkLst>
            <pc:docMk/>
            <pc:sldMk cId="4207820468" sldId="307"/>
            <ac:picMk id="5" creationId="{FD0FEFA6-2585-4C83-A8B0-06116C6AAAA1}"/>
          </ac:picMkLst>
        </pc:picChg>
        <pc:picChg chg="del">
          <ac:chgData name="Utilisateur invité" userId="S::urn:spo:anon#ec45401813c41f8978930dad256c4dc1b9a9226d8ea3804c4b69de67c734cdee::" providerId="AD" clId="Web-{9B10B29F-E08F-2000-9F6A-64563757883F}" dt="2021-03-07T22:45:01.163" v="3"/>
          <ac:picMkLst>
            <pc:docMk/>
            <pc:sldMk cId="4207820468" sldId="307"/>
            <ac:picMk id="6" creationId="{00000000-0000-0000-0000-000000000000}"/>
          </ac:picMkLst>
        </pc:picChg>
      </pc:sldChg>
    </pc:docChg>
  </pc:docChgLst>
  <pc:docChgLst>
    <pc:chgData name="Dominique CATOIR" userId="S::dominique.catoir@collaboratif-dne.fr::f60189a6-72c4-4dec-830d-05ac92a74f98" providerId="AD" clId="Web-{5DA3232B-94DB-3298-F884-A33E562A47D0}"/>
    <pc:docChg chg="addSld modSld">
      <pc:chgData name="Dominique CATOIR" userId="S::dominique.catoir@collaboratif-dne.fr::f60189a6-72c4-4dec-830d-05ac92a74f98" providerId="AD" clId="Web-{5DA3232B-94DB-3298-F884-A33E562A47D0}" dt="2021-03-10T14:19:18.321" v="45" actId="1076"/>
      <pc:docMkLst>
        <pc:docMk/>
      </pc:docMkLst>
      <pc:sldChg chg="addSp delSp modSp">
        <pc:chgData name="Dominique CATOIR" userId="S::dominique.catoir@collaboratif-dne.fr::f60189a6-72c4-4dec-830d-05ac92a74f98" providerId="AD" clId="Web-{5DA3232B-94DB-3298-F884-A33E562A47D0}" dt="2021-03-10T14:19:18.321" v="45" actId="1076"/>
        <pc:sldMkLst>
          <pc:docMk/>
          <pc:sldMk cId="3449712901" sldId="256"/>
        </pc:sldMkLst>
        <pc:spChg chg="mod ord">
          <ac:chgData name="Dominique CATOIR" userId="S::dominique.catoir@collaboratif-dne.fr::f60189a6-72c4-4dec-830d-05ac92a74f98" providerId="AD" clId="Web-{5DA3232B-94DB-3298-F884-A33E562A47D0}" dt="2021-03-10T14:10:56.029" v="42" actId="1076"/>
          <ac:spMkLst>
            <pc:docMk/>
            <pc:sldMk cId="3449712901" sldId="256"/>
            <ac:spMk id="4" creationId="{00000000-0000-0000-0000-000000000000}"/>
          </ac:spMkLst>
        </pc:spChg>
        <pc:spChg chg="mod">
          <ac:chgData name="Dominique CATOIR" userId="S::dominique.catoir@collaboratif-dne.fr::f60189a6-72c4-4dec-830d-05ac92a74f98" providerId="AD" clId="Web-{5DA3232B-94DB-3298-F884-A33E562A47D0}" dt="2021-03-10T13:48:28.830" v="2" actId="20577"/>
          <ac:spMkLst>
            <pc:docMk/>
            <pc:sldMk cId="3449712901" sldId="256"/>
            <ac:spMk id="6" creationId="{00000000-0000-0000-0000-000000000000}"/>
          </ac:spMkLst>
        </pc:spChg>
        <pc:picChg chg="add del mod">
          <ac:chgData name="Dominique CATOIR" userId="S::dominique.catoir@collaboratif-dne.fr::f60189a6-72c4-4dec-830d-05ac92a74f98" providerId="AD" clId="Web-{5DA3232B-94DB-3298-F884-A33E562A47D0}" dt="2021-03-10T14:09:33.288" v="32"/>
          <ac:picMkLst>
            <pc:docMk/>
            <pc:sldMk cId="3449712901" sldId="256"/>
            <ac:picMk id="5" creationId="{3662816B-1CCA-479A-929B-C413D283652B}"/>
          </ac:picMkLst>
        </pc:picChg>
        <pc:picChg chg="mod ord">
          <ac:chgData name="Dominique CATOIR" userId="S::dominique.catoir@collaboratif-dne.fr::f60189a6-72c4-4dec-830d-05ac92a74f98" providerId="AD" clId="Web-{5DA3232B-94DB-3298-F884-A33E562A47D0}" dt="2021-03-10T14:10:40.840" v="40"/>
          <ac:picMkLst>
            <pc:docMk/>
            <pc:sldMk cId="3449712901" sldId="256"/>
            <ac:picMk id="7" creationId="{732B0249-792B-4AB0-A50E-CA665DC821D1}"/>
          </ac:picMkLst>
        </pc:picChg>
        <pc:picChg chg="add mod">
          <ac:chgData name="Dominique CATOIR" userId="S::dominique.catoir@collaboratif-dne.fr::f60189a6-72c4-4dec-830d-05ac92a74f98" providerId="AD" clId="Web-{5DA3232B-94DB-3298-F884-A33E562A47D0}" dt="2021-03-10T14:19:18.321" v="45" actId="1076"/>
          <ac:picMkLst>
            <pc:docMk/>
            <pc:sldMk cId="3449712901" sldId="256"/>
            <ac:picMk id="9" creationId="{9003E551-EECB-45CB-A041-ED91125A3185}"/>
          </ac:picMkLst>
        </pc:picChg>
      </pc:sldChg>
      <pc:sldChg chg="add replId">
        <pc:chgData name="Dominique CATOIR" userId="S::dominique.catoir@collaboratif-dne.fr::f60189a6-72c4-4dec-830d-05ac92a74f98" providerId="AD" clId="Web-{5DA3232B-94DB-3298-F884-A33E562A47D0}" dt="2021-03-10T13:48:18.891" v="0"/>
        <pc:sldMkLst>
          <pc:docMk/>
          <pc:sldMk cId="3527352953" sldId="308"/>
        </pc:sldMkLst>
      </pc:sldChg>
    </pc:docChg>
  </pc:docChgLst>
  <pc:docChgLst>
    <pc:chgData name="Dominique CATOIR" userId="S::dominique.catoir@collaboratif-dne.fr::f60189a6-72c4-4dec-830d-05ac92a74f98" providerId="AD" clId="Web-{AD08B29F-D0A1-2000-9F6A-60D6A9CE5CC5}"/>
    <pc:docChg chg="modSld">
      <pc:chgData name="Dominique CATOIR" userId="S::dominique.catoir@collaboratif-dne.fr::f60189a6-72c4-4dec-830d-05ac92a74f98" providerId="AD" clId="Web-{AD08B29F-D0A1-2000-9F6A-60D6A9CE5CC5}" dt="2021-03-07T20:30:16.291" v="40" actId="14100"/>
      <pc:docMkLst>
        <pc:docMk/>
      </pc:docMkLst>
      <pc:sldChg chg="addSp delSp modSp">
        <pc:chgData name="Dominique CATOIR" userId="S::dominique.catoir@collaboratif-dne.fr::f60189a6-72c4-4dec-830d-05ac92a74f98" providerId="AD" clId="Web-{AD08B29F-D0A1-2000-9F6A-60D6A9CE5CC5}" dt="2021-03-07T20:30:16.291" v="40" actId="14100"/>
        <pc:sldMkLst>
          <pc:docMk/>
          <pc:sldMk cId="4207820468" sldId="307"/>
        </pc:sldMkLst>
        <pc:picChg chg="mod ord">
          <ac:chgData name="Dominique CATOIR" userId="S::dominique.catoir@collaboratif-dne.fr::f60189a6-72c4-4dec-830d-05ac92a74f98" providerId="AD" clId="Web-{AD08B29F-D0A1-2000-9F6A-60D6A9CE5CC5}" dt="2021-03-07T20:29:42.197" v="32"/>
          <ac:picMkLst>
            <pc:docMk/>
            <pc:sldMk cId="4207820468" sldId="307"/>
            <ac:picMk id="2" creationId="{00000000-0000-0000-0000-000000000000}"/>
          </ac:picMkLst>
        </pc:picChg>
        <pc:picChg chg="mod ord">
          <ac:chgData name="Dominique CATOIR" userId="S::dominique.catoir@collaboratif-dne.fr::f60189a6-72c4-4dec-830d-05ac92a74f98" providerId="AD" clId="Web-{AD08B29F-D0A1-2000-9F6A-60D6A9CE5CC5}" dt="2021-03-07T20:29:15.040" v="28" actId="14100"/>
          <ac:picMkLst>
            <pc:docMk/>
            <pc:sldMk cId="4207820468" sldId="307"/>
            <ac:picMk id="3" creationId="{90B5F624-A73F-43C1-B74B-D007659ECB7D}"/>
          </ac:picMkLst>
        </pc:picChg>
        <pc:picChg chg="add del mod">
          <ac:chgData name="Dominique CATOIR" userId="S::dominique.catoir@collaboratif-dne.fr::f60189a6-72c4-4dec-830d-05ac92a74f98" providerId="AD" clId="Web-{AD08B29F-D0A1-2000-9F6A-60D6A9CE5CC5}" dt="2021-03-07T20:26:58.520" v="8"/>
          <ac:picMkLst>
            <pc:docMk/>
            <pc:sldMk cId="4207820468" sldId="307"/>
            <ac:picMk id="5" creationId="{482B75E4-9B1F-482D-9030-8796B326EBFC}"/>
          </ac:picMkLst>
        </pc:picChg>
        <pc:picChg chg="mod ord">
          <ac:chgData name="Dominique CATOIR" userId="S::dominique.catoir@collaboratif-dne.fr::f60189a6-72c4-4dec-830d-05ac92a74f98" providerId="AD" clId="Web-{AD08B29F-D0A1-2000-9F6A-60D6A9CE5CC5}" dt="2021-03-07T20:29:49.681" v="34" actId="1076"/>
          <ac:picMkLst>
            <pc:docMk/>
            <pc:sldMk cId="4207820468" sldId="307"/>
            <ac:picMk id="6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AD08B29F-D0A1-2000-9F6A-60D6A9CE5CC5}" dt="2021-03-07T20:30:16.291" v="40" actId="14100"/>
          <ac:picMkLst>
            <pc:docMk/>
            <pc:sldMk cId="4207820468" sldId="307"/>
            <ac:picMk id="8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AD08B29F-D0A1-2000-9F6A-60D6A9CE5CC5}" dt="2021-03-07T20:30:11.244" v="39" actId="14100"/>
          <ac:picMkLst>
            <pc:docMk/>
            <pc:sldMk cId="4207820468" sldId="307"/>
            <ac:picMk id="9" creationId="{00000000-0000-0000-0000-000000000000}"/>
          </ac:picMkLst>
        </pc:picChg>
        <pc:picChg chg="ord">
          <ac:chgData name="Dominique CATOIR" userId="S::dominique.catoir@collaboratif-dne.fr::f60189a6-72c4-4dec-830d-05ac92a74f98" providerId="AD" clId="Web-{AD08B29F-D0A1-2000-9F6A-60D6A9CE5CC5}" dt="2021-03-07T20:28:55.195" v="23"/>
          <ac:picMkLst>
            <pc:docMk/>
            <pc:sldMk cId="4207820468" sldId="307"/>
            <ac:picMk id="10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AD08B29F-D0A1-2000-9F6A-60D6A9CE5CC5}" dt="2021-03-07T20:30:06.901" v="38" actId="1076"/>
          <ac:picMkLst>
            <pc:docMk/>
            <pc:sldMk cId="4207820468" sldId="307"/>
            <ac:picMk id="11" creationId="{00000000-0000-0000-0000-000000000000}"/>
          </ac:picMkLst>
        </pc:picChg>
        <pc:picChg chg="mod">
          <ac:chgData name="Dominique CATOIR" userId="S::dominique.catoir@collaboratif-dne.fr::f60189a6-72c4-4dec-830d-05ac92a74f98" providerId="AD" clId="Web-{AD08B29F-D0A1-2000-9F6A-60D6A9CE5CC5}" dt="2021-03-07T20:29:55.197" v="35" actId="14100"/>
          <ac:picMkLst>
            <pc:docMk/>
            <pc:sldMk cId="4207820468" sldId="307"/>
            <ac:picMk id="12" creationId="{00000000-0000-0000-0000-000000000000}"/>
          </ac:picMkLst>
        </pc:picChg>
        <pc:picChg chg="add del mod">
          <ac:chgData name="Dominique CATOIR" userId="S::dominique.catoir@collaboratif-dne.fr::f60189a6-72c4-4dec-830d-05ac92a74f98" providerId="AD" clId="Web-{AD08B29F-D0A1-2000-9F6A-60D6A9CE5CC5}" dt="2021-03-07T20:27:30.146" v="12"/>
          <ac:picMkLst>
            <pc:docMk/>
            <pc:sldMk cId="4207820468" sldId="307"/>
            <ac:picMk id="14" creationId="{185AE89D-F8E8-46D5-8C9C-1B1AE46224D9}"/>
          </ac:picMkLst>
        </pc:picChg>
        <pc:picChg chg="add mod">
          <ac:chgData name="Dominique CATOIR" userId="S::dominique.catoir@collaboratif-dne.fr::f60189a6-72c4-4dec-830d-05ac92a74f98" providerId="AD" clId="Web-{AD08B29F-D0A1-2000-9F6A-60D6A9CE5CC5}" dt="2021-03-07T20:29:04.805" v="25" actId="14100"/>
          <ac:picMkLst>
            <pc:docMk/>
            <pc:sldMk cId="4207820468" sldId="307"/>
            <ac:picMk id="15" creationId="{1159202C-B0DE-4415-856A-3545912BD20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5DEF9-74D4-4657-B188-3F0C46B16070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D997D-9B81-4B56-9B3A-1B32AC615C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69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D538F-4FC1-4B8A-B515-9D34CC5A139B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669CA-A650-483F-9B85-67827F5D28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87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736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301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09" y="976320"/>
            <a:ext cx="7894637" cy="2433895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3472208"/>
            <a:ext cx="759619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8308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67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408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474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895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55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49851" y="6390910"/>
            <a:ext cx="351529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4121150"/>
            <a:ext cx="7505700" cy="1814513"/>
          </a:xfr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705101"/>
            <a:ext cx="7505700" cy="1156980"/>
          </a:xfr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71083"/>
            <a:ext cx="7881937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39791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de contenu avec text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05400" y="1476296"/>
            <a:ext cx="7881400" cy="4525963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539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69378"/>
            <a:ext cx="7881937" cy="4397375"/>
          </a:xfrm>
        </p:spPr>
        <p:txBody>
          <a:bodyPr/>
          <a:lstStyle>
            <a:lvl1pPr>
              <a:buClr>
                <a:srgbClr val="683086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 dirty="0"/>
              <a:t> 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7172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8773" y="69692"/>
            <a:ext cx="8004162" cy="828574"/>
          </a:xfrm>
        </p:spPr>
        <p:txBody>
          <a:bodyPr anchor="b">
            <a:normAutofit/>
          </a:bodyPr>
          <a:lstStyle>
            <a:lvl1pPr algn="l">
              <a:defRPr sz="3000" b="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77333" y="1494531"/>
            <a:ext cx="7923066" cy="32330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7333" y="5367338"/>
            <a:ext cx="792306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772400" cy="1470025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AEE7B9-44D3-4D49-ADC3-FC194FE080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9512" y="5622245"/>
            <a:ext cx="1192088" cy="10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10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21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40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644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749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926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7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62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7485" y="915840"/>
            <a:ext cx="7982797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ET MODIFIEZ </a:t>
            </a:r>
            <a:br>
              <a:rPr lang="fr-FR" dirty="0"/>
            </a:br>
            <a:r>
              <a:rPr lang="fr-FR" dirty="0"/>
              <a:t>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7486" y="3464803"/>
            <a:ext cx="7589313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7502" y="6390910"/>
            <a:ext cx="403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698885" y="5516417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6995213" y="4489080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8885" y="0"/>
            <a:ext cx="295" cy="5507953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64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68308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9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5183" y="697997"/>
            <a:ext cx="7781697" cy="20063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5182" y="2704320"/>
            <a:ext cx="7781697" cy="1180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</a:t>
            </a:r>
            <a:br>
              <a:rPr lang="fr-FR" dirty="0"/>
            </a:br>
            <a:r>
              <a:rPr lang="fr-FR" dirty="0"/>
              <a:t>les styles du texte du masque</a:t>
            </a:r>
          </a:p>
          <a:p>
            <a:pPr lvl="0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49851" y="6390910"/>
            <a:ext cx="351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000000"/>
                </a:solidFill>
              </a:defRPr>
            </a:lvl1pPr>
          </a:lstStyle>
          <a:p>
            <a:fld id="{C6B7B3CB-E3BA-F74C-AB76-86EFC5843CD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necteur droit 14"/>
          <p:cNvCxnSpPr/>
          <p:nvPr/>
        </p:nvCxnSpPr>
        <p:spPr>
          <a:xfrm>
            <a:off x="698885" y="3893512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6995213" y="2866175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 flipV="1">
            <a:off x="699180" y="0"/>
            <a:ext cx="1" cy="388504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683086"/>
                </a:solidFill>
              </a:rPr>
              <a:t>IGEN</a:t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683086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05400" y="0"/>
            <a:ext cx="7881400" cy="1286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5400" y="1476022"/>
            <a:ext cx="78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49942" y="6390910"/>
            <a:ext cx="4504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12"/>
          <p:cNvCxnSpPr/>
          <p:nvPr/>
        </p:nvCxnSpPr>
        <p:spPr>
          <a:xfrm>
            <a:off x="698885" y="1295400"/>
            <a:ext cx="7173849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7872734" y="872640"/>
            <a:ext cx="642246" cy="41988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9180" y="0"/>
            <a:ext cx="1" cy="1286937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4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683086"/>
                </a:solidFill>
              </a:rPr>
              <a:t>IGEN</a:t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175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SzPct val="100000"/>
        <a:buFont typeface="Arial"/>
        <a:buChar char="■"/>
        <a:defRPr sz="2000" kern="1200">
          <a:solidFill>
            <a:srgbClr val="683086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Clr>
          <a:srgbClr val="683086"/>
        </a:buClr>
        <a:buFont typeface="Arial Italic"/>
        <a:buChar char="■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0" algn="l" defTabSz="4572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63" indent="177800" algn="l" defTabSz="457200" rtl="0" eaLnBrk="1" latinLnBrk="0" hangingPunct="1">
        <a:spcBef>
          <a:spcPct val="20000"/>
        </a:spcBef>
        <a:buClr>
          <a:srgbClr val="683086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806450" indent="0" algn="l" defTabSz="457200" rtl="0" eaLnBrk="1" latinLnBrk="0" hangingPunct="1">
        <a:spcBef>
          <a:spcPct val="20000"/>
        </a:spcBef>
        <a:buFont typeface="Arial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628384" cy="1296144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4000" b="1" cap="all" dirty="0"/>
            </a:br>
            <a:br>
              <a:rPr lang="fr-FR" b="1" cap="all" dirty="0"/>
            </a:br>
            <a:r>
              <a:rPr lang="fr-FR" b="1" cap="all" dirty="0"/>
              <a:t>   </a:t>
            </a:r>
            <a:br>
              <a:rPr lang="fr-FR" sz="2700" dirty="0"/>
            </a:br>
            <a:br>
              <a:rPr lang="fr-FR" sz="2700" dirty="0"/>
            </a:br>
            <a:br>
              <a:rPr lang="fr-FR" sz="2700" dirty="0"/>
            </a:br>
            <a:br>
              <a:rPr lang="fr-FR" sz="2700" b="1" cap="all" dirty="0"/>
            </a:br>
            <a:br>
              <a:rPr lang="fr-FR" sz="2700" b="1" cap="all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1418901"/>
            <a:ext cx="7416824" cy="3672408"/>
          </a:xfrm>
        </p:spPr>
        <p:txBody>
          <a:bodyPr>
            <a:normAutofit/>
          </a:bodyPr>
          <a:lstStyle/>
          <a:p>
            <a:endParaRPr lang="fr-FR" sz="2400" b="1" dirty="0">
              <a:solidFill>
                <a:srgbClr val="7030A0"/>
              </a:solidFill>
            </a:endParaRPr>
          </a:p>
          <a:p>
            <a:endParaRPr lang="fr-FR" b="1" dirty="0"/>
          </a:p>
          <a:p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725310" y="1277701"/>
            <a:ext cx="8496944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dirty="0">
              <a:effectLst/>
              <a:latin typeface="Arial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age 9" descr="Une image contenant carte&#10;&#10;Description générée automatiquement">
            <a:extLst>
              <a:ext uri="{FF2B5EF4-FFF2-40B4-BE49-F238E27FC236}">
                <a16:creationId xmlns:a16="http://schemas.microsoft.com/office/drawing/2014/main" id="{9003E551-EECB-45CB-A041-ED91125A3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4" y="12497"/>
            <a:ext cx="8943974" cy="57328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34541" y="4192639"/>
            <a:ext cx="495062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Commerce international</a:t>
            </a:r>
          </a:p>
          <a:p>
            <a:pPr algn="ctr"/>
            <a:r>
              <a:rPr lang="fr-FR" sz="14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Séminaire NATIONAL 12 MARS 2021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8">
            <a:extLst>
              <a:ext uri="{FF2B5EF4-FFF2-40B4-BE49-F238E27FC236}">
                <a16:creationId xmlns:a16="http://schemas.microsoft.com/office/drawing/2014/main" id="{732B0249-792B-4AB0-A50E-CA665DC82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2113" y="5636413"/>
            <a:ext cx="3357562" cy="104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712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628384" cy="1296144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4000" b="1" cap="all" dirty="0"/>
            </a:br>
            <a:br>
              <a:rPr lang="fr-FR" b="1" cap="all" dirty="0"/>
            </a:br>
            <a:r>
              <a:rPr lang="fr-FR" b="1" cap="all" dirty="0"/>
              <a:t>   </a:t>
            </a:r>
            <a:br>
              <a:rPr lang="fr-FR" sz="2700" dirty="0"/>
            </a:br>
            <a:br>
              <a:rPr lang="fr-FR" sz="2700" dirty="0"/>
            </a:br>
            <a:br>
              <a:rPr lang="fr-FR" sz="2700" dirty="0"/>
            </a:br>
            <a:br>
              <a:rPr lang="fr-FR" sz="2700" b="1" cap="all" dirty="0"/>
            </a:br>
            <a:br>
              <a:rPr lang="fr-FR" sz="2700" b="1" cap="all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1418901"/>
            <a:ext cx="7416824" cy="3672408"/>
          </a:xfrm>
        </p:spPr>
        <p:txBody>
          <a:bodyPr>
            <a:normAutofit/>
          </a:bodyPr>
          <a:lstStyle/>
          <a:p>
            <a:endParaRPr lang="fr-FR" sz="2400" b="1" dirty="0">
              <a:solidFill>
                <a:srgbClr val="7030A0"/>
              </a:solidFill>
            </a:endParaRPr>
          </a:p>
          <a:p>
            <a:endParaRPr lang="fr-FR" b="1" dirty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348716" y="349302"/>
            <a:ext cx="495062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Commerce international</a:t>
            </a:r>
          </a:p>
          <a:p>
            <a:pPr algn="ctr"/>
            <a:r>
              <a:rPr lang="fr-FR" sz="14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Séminaire NATIONAL 12 MARS 2021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3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96555" y="961399"/>
            <a:ext cx="8496944" cy="414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9h00 Ouverture du Séminaire Éric Forestier et Dominique Catoir</a:t>
            </a: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sz="20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9h20 Présentation des grands axes </a:t>
            </a:r>
            <a:endParaRPr lang="fr-FR" sz="20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9h40 La dimension interculturelle et linguistique  </a:t>
            </a:r>
            <a:endParaRPr lang="fr-FR" sz="20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10h00 L’enseignement Relation commerciale interculturelle (RCI)</a:t>
            </a:r>
            <a:endParaRPr lang="fr-FR" sz="20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10h20 L’enseignement de l’anglais et sa place dans le bloc RCI</a:t>
            </a:r>
          </a:p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sz="20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10h40 Pause et questions (chat su RCI)</a:t>
            </a:r>
          </a:p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sz="2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11h00 L’épreuve E4 RCI en anglais et en français</a:t>
            </a:r>
            <a:endParaRPr lang="fr-F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11h10 Les stages, pour la professionnalisation et la formation des étudiants</a:t>
            </a:r>
            <a:endParaRPr lang="fr-FR" sz="20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11h20 La césure, et l’épreuve facultative EF2 Valorisation d’une année de césure</a:t>
            </a:r>
            <a:endParaRPr lang="fr-F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indent="-450215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11h40 L’accompagnement de la rénovation</a:t>
            </a:r>
          </a:p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11h50 Retour sur les questions du chat pour le bloc de compétences 1</a:t>
            </a:r>
            <a:endParaRPr lang="fr-FR" sz="2000" b="1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8">
            <a:extLst>
              <a:ext uri="{FF2B5EF4-FFF2-40B4-BE49-F238E27FC236}">
                <a16:creationId xmlns:a16="http://schemas.microsoft.com/office/drawing/2014/main" id="{732B0249-792B-4AB0-A50E-CA665DC82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25" y="5607839"/>
            <a:ext cx="3471862" cy="108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352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2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611560" y="332656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Commerce international</a:t>
            </a:r>
          </a:p>
          <a:p>
            <a:pPr algn="ctr"/>
            <a:r>
              <a:rPr lang="fr-FR" sz="14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Séminaire NATIONAL 12 MARS 2021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980728"/>
            <a:ext cx="7920880" cy="4468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14h00 L’enseignement de Mise en œuvre des opérations i</a:t>
            </a: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nternationales (MOI) et l’épreuve E5 </a:t>
            </a:r>
          </a:p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14h20 Approche didactique et de professionnalisation (MOI) </a:t>
            </a:r>
            <a:endParaRPr lang="fr-FR" sz="20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14h40 La place du numérique dans les enseignements des blocs </a:t>
            </a:r>
          </a:p>
          <a:p>
            <a:pPr marL="900430" indent="-900430"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430" indent="-900430" algn="ctr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15h00 Pause et questions (chat)</a:t>
            </a:r>
          </a:p>
          <a:p>
            <a:pPr marL="900430" indent="-900430" algn="ctr"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sz="2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15h20 L’enseignement de Développement commercial international</a:t>
            </a: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(DCI)</a:t>
            </a:r>
            <a:endParaRPr lang="fr-FR" sz="20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15h40 L’épreuves E6 Développement commercial international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fr-FR" sz="20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430" indent="-900430" algn="ctr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16h00 Pause et questions (chat)</a:t>
            </a:r>
          </a:p>
          <a:p>
            <a:pPr marL="900430" indent="-900430" algn="ctr"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sz="2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16h10 Principes et points de vigilance pour la mise en œuvre</a:t>
            </a: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 16H20 Retour sur les questions du chat pour le bloc 2 et 3 </a:t>
            </a: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 16h45 Clôture du séminaire</a:t>
            </a:r>
            <a:endParaRPr lang="fr-F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70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4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783" y="215163"/>
            <a:ext cx="1224763" cy="122476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322" y="2948852"/>
            <a:ext cx="1057514" cy="147169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735" y="664621"/>
            <a:ext cx="1021829" cy="127536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959" y="1738175"/>
            <a:ext cx="1330054" cy="1691611"/>
          </a:xfrm>
          <a:prstGeom prst="rect">
            <a:avLst/>
          </a:prstGeom>
        </p:spPr>
      </p:pic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456760"/>
              </p:ext>
            </p:extLst>
          </p:nvPr>
        </p:nvGraphicFramePr>
        <p:xfrm>
          <a:off x="942975" y="285750"/>
          <a:ext cx="2428875" cy="4787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8875">
                  <a:extLst>
                    <a:ext uri="{9D8B030D-6E8A-4147-A177-3AD203B41FA5}">
                      <a16:colId xmlns:a16="http://schemas.microsoft.com/office/drawing/2014/main" val="625377934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Corinne PASCO</a:t>
                      </a: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4702390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Thierry</a:t>
                      </a:r>
                      <a:r>
                        <a:rPr lang="fr-FR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FLEURANCEAU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361732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Christophe CORNOLTI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520481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Frédéric</a:t>
                      </a:r>
                      <a:r>
                        <a:rPr lang="fr-FR" sz="16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MORELLE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625377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Isabelle FERMAS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59031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Christelle Marcadé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431981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Eric FORESTIER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510870"/>
                  </a:ext>
                </a:extLst>
              </a:tr>
              <a:tr h="287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Joselyne STUDER-LAURENS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047990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Christine REBIERE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634752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Dominique CATOIR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648532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Fanny HERVE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413501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Fabrice FERREIRA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441714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Magalie BOURREL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639521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solidFill>
                            <a:schemeClr val="tx1"/>
                          </a:solidFill>
                          <a:effectLst/>
                        </a:rPr>
                        <a:t>Marena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 TURIN-BARTIER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095415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Bernadette SHUTE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3386771"/>
                  </a:ext>
                </a:extLst>
              </a:tr>
              <a:tr h="29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Christian PLANCHAIS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25414" marR="2541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240940"/>
                  </a:ext>
                </a:extLst>
              </a:tr>
            </a:tbl>
          </a:graphicData>
        </a:graphic>
      </p:graphicFrame>
      <p:pic>
        <p:nvPicPr>
          <p:cNvPr id="15" name="Image 15" descr="Une image contenant personne, mur, portant, lunettes&#10;&#10;Description générée automatiquement">
            <a:extLst>
              <a:ext uri="{FF2B5EF4-FFF2-40B4-BE49-F238E27FC236}">
                <a16:creationId xmlns:a16="http://schemas.microsoft.com/office/drawing/2014/main" id="{1159202C-B0DE-4415-856A-3545912BD2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5161443" y="3638067"/>
            <a:ext cx="1771651" cy="157162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099" y="3998459"/>
            <a:ext cx="1267665" cy="1377001"/>
          </a:xfrm>
          <a:prstGeom prst="rect">
            <a:avLst/>
          </a:prstGeom>
        </p:spPr>
      </p:pic>
      <p:pic>
        <p:nvPicPr>
          <p:cNvPr id="3" name="Image 4" descr="Une image contenant personne, verres, intérieur, souriant&#10;&#10;Description générée automatiquement">
            <a:extLst>
              <a:ext uri="{FF2B5EF4-FFF2-40B4-BE49-F238E27FC236}">
                <a16:creationId xmlns:a16="http://schemas.microsoft.com/office/drawing/2014/main" id="{90B5F624-A73F-43C1-B74B-D007659ECB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7989" y="3431198"/>
            <a:ext cx="1328737" cy="163866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220" y="2490603"/>
            <a:ext cx="1511155" cy="1310658"/>
          </a:xfrm>
          <a:prstGeom prst="rect">
            <a:avLst/>
          </a:prstGeom>
        </p:spPr>
      </p:pic>
      <p:pic>
        <p:nvPicPr>
          <p:cNvPr id="5" name="Picture 13">
            <a:extLst>
              <a:ext uri="{FF2B5EF4-FFF2-40B4-BE49-F238E27FC236}">
                <a16:creationId xmlns:a16="http://schemas.microsoft.com/office/drawing/2014/main" id="{FD0FEFA6-2585-4C83-A8B0-06116C6AAAA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5809" t="892" r="10476" b="1205"/>
          <a:stretch/>
        </p:blipFill>
        <p:spPr>
          <a:xfrm>
            <a:off x="7556452" y="2147282"/>
            <a:ext cx="1140913" cy="1273963"/>
          </a:xfrm>
          <a:prstGeom prst="rect">
            <a:avLst/>
          </a:prstGeom>
        </p:spPr>
      </p:pic>
      <p:pic>
        <p:nvPicPr>
          <p:cNvPr id="6" name="Image 13">
            <a:extLst>
              <a:ext uri="{FF2B5EF4-FFF2-40B4-BE49-F238E27FC236}">
                <a16:creationId xmlns:a16="http://schemas.microsoft.com/office/drawing/2014/main" id="{2B9961DA-A4EC-4682-BB03-A9823B34CB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14963" y="402230"/>
            <a:ext cx="1143000" cy="1524404"/>
          </a:xfrm>
          <a:prstGeom prst="rect">
            <a:avLst/>
          </a:prstGeom>
        </p:spPr>
      </p:pic>
      <p:pic>
        <p:nvPicPr>
          <p:cNvPr id="14" name="Image 15" descr="Une image contenant personne, homme, complet, posant&#10;&#10;Description générée automatiquement">
            <a:extLst>
              <a:ext uri="{FF2B5EF4-FFF2-40B4-BE49-F238E27FC236}">
                <a16:creationId xmlns:a16="http://schemas.microsoft.com/office/drawing/2014/main" id="{E2DD5D96-3E9F-47BC-BCC0-77E2F1D46FC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57964" y="123825"/>
            <a:ext cx="1143000" cy="1409700"/>
          </a:xfrm>
          <a:prstGeom prst="rect">
            <a:avLst/>
          </a:prstGeom>
        </p:spPr>
      </p:pic>
      <p:pic>
        <p:nvPicPr>
          <p:cNvPr id="16" name="Image 16" descr="Une image contenant homme, personne, cravate, complet&#10;&#10;Description générée automatiquement">
            <a:extLst>
              <a:ext uri="{FF2B5EF4-FFF2-40B4-BE49-F238E27FC236}">
                <a16:creationId xmlns:a16="http://schemas.microsoft.com/office/drawing/2014/main" id="{75C136C1-33BD-4704-A5C1-6C1B98808A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61067" y="1485900"/>
            <a:ext cx="1135966" cy="157162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008" y="968256"/>
            <a:ext cx="1136699" cy="152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820468"/>
      </p:ext>
    </p:extLst>
  </p:cSld>
  <p:clrMapOvr>
    <a:masterClrMapping/>
  </p:clrMapOvr>
</p:sld>
</file>

<file path=ppt/theme/theme1.xml><?xml version="1.0" encoding="utf-8"?>
<a:theme xmlns:a="http://schemas.openxmlformats.org/drawingml/2006/main" name="page de presentation et de 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pages de contenu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2015-matrice-powerpoint-IGEN</Template>
  <TotalTime>761</TotalTime>
  <Words>115</Words>
  <Application>Microsoft Office PowerPoint</Application>
  <PresentationFormat>On-screen Show (4:3)</PresentationFormat>
  <Paragraphs>55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page de presentation et de partie</vt:lpstr>
      <vt:lpstr>Conception personnalisée</vt:lpstr>
      <vt:lpstr>page de sous-partie</vt:lpstr>
      <vt:lpstr>pages de contenus</vt:lpstr>
      <vt:lpstr>           </vt:lpstr>
      <vt:lpstr>           </vt:lpstr>
      <vt:lpstr>PowerPoint Presentation</vt:lpstr>
      <vt:lpstr>PowerPoint Presentation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 d’opportunitÉ  BACCALAURÉAT PROFESSIONNEL ACCUEIL – RELATION CLIENTS ET USAGERS</dc:title>
  <dc:creator>D Catoir</dc:creator>
  <cp:lastModifiedBy>DOMINIQUE CATOIR</cp:lastModifiedBy>
  <cp:revision>272</cp:revision>
  <cp:lastPrinted>2020-06-23T15:29:54Z</cp:lastPrinted>
  <dcterms:created xsi:type="dcterms:W3CDTF">2016-10-26T09:10:31Z</dcterms:created>
  <dcterms:modified xsi:type="dcterms:W3CDTF">2021-03-11T06:56:50Z</dcterms:modified>
</cp:coreProperties>
</file>